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51" r:id="rId6"/>
    <p:sldMasterId id="214748365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JGIawcT1RcxlmBFJMzaZpOm1a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46028F-4A18-48DE-A1B3-22588FFD1566}">
  <a:tblStyle styleId="{BB46028F-4A18-48DE-A1B3-22588FFD15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46D4791-389E-4CB1-A01F-AE2868999F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customschemas.google.com/relationships/presentationmetadata" Target="metadata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ba09dd349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6ba09dd349_0_5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a09dd34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6ba09dd349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ba09dd34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6ba09dd349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75aa7f6e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75aa7f6e4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75aa7f6e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75aa7f6e4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5aa7f6e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75aa7f6e4e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75aa7f6e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75aa7f6e4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5aa7f6e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75aa7f6e4e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75aa7f6e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g75aa7f6e4e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ba09dd349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6ba09dd349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ba09dd3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6ba09dd3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ba09dd34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6ba09dd349_0_4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ba09dd34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6ba09dd349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5aa7f6e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75aa7f6e4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ba09dd34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6ba09dd349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 slide layout">
  <p:cSld name="8_Image slide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0"/>
          <p:cNvSpPr/>
          <p:nvPr/>
        </p:nvSpPr>
        <p:spPr>
          <a:xfrm>
            <a:off x="7731666" y="2553080"/>
            <a:ext cx="3657600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0"/>
          <p:cNvSpPr/>
          <p:nvPr/>
        </p:nvSpPr>
        <p:spPr>
          <a:xfrm>
            <a:off x="7604918" y="2426332"/>
            <a:ext cx="3911097" cy="3911097"/>
          </a:xfrm>
          <a:prstGeom prst="frame">
            <a:avLst>
              <a:gd fmla="val 115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0"/>
          <p:cNvSpPr/>
          <p:nvPr>
            <p:ph idx="2" type="pic"/>
          </p:nvPr>
        </p:nvSpPr>
        <p:spPr>
          <a:xfrm>
            <a:off x="4535976" y="108642"/>
            <a:ext cx="4644245" cy="580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Image slide layout">
  <p:cSld name="9_Image slide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1"/>
          <p:cNvSpPr/>
          <p:nvPr>
            <p:ph idx="2" type="pic"/>
          </p:nvPr>
        </p:nvSpPr>
        <p:spPr>
          <a:xfrm>
            <a:off x="6177663" y="980038"/>
            <a:ext cx="4897924" cy="48979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CONTENTS LAYOUT_04">
  <p:cSld name="IMAGE AND CONTENTS LAYOUT_04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62"/>
          <p:cNvGrpSpPr/>
          <p:nvPr/>
        </p:nvGrpSpPr>
        <p:grpSpPr>
          <a:xfrm>
            <a:off x="657610" y="2862016"/>
            <a:ext cx="4116403" cy="3237621"/>
            <a:chOff x="2444748" y="555045"/>
            <a:chExt cx="7282048" cy="5727454"/>
          </a:xfrm>
        </p:grpSpPr>
        <p:sp>
          <p:nvSpPr>
            <p:cNvPr id="79" name="Google Shape;79;p62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2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2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2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2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2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2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2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62"/>
          <p:cNvSpPr/>
          <p:nvPr>
            <p:ph idx="2" type="pic"/>
          </p:nvPr>
        </p:nvSpPr>
        <p:spPr>
          <a:xfrm>
            <a:off x="0" y="1"/>
            <a:ext cx="12192000" cy="38840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62"/>
          <p:cNvSpPr/>
          <p:nvPr>
            <p:ph idx="3" type="pic"/>
          </p:nvPr>
        </p:nvSpPr>
        <p:spPr>
          <a:xfrm>
            <a:off x="828871" y="3044161"/>
            <a:ext cx="3773881" cy="2161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9" name="Google Shape;89;p62"/>
          <p:cNvGrpSpPr/>
          <p:nvPr/>
        </p:nvGrpSpPr>
        <p:grpSpPr>
          <a:xfrm>
            <a:off x="10836997" y="5709193"/>
            <a:ext cx="1183155" cy="960212"/>
            <a:chOff x="2002422" y="1255190"/>
            <a:chExt cx="6189146" cy="5022917"/>
          </a:xfrm>
        </p:grpSpPr>
        <p:grpSp>
          <p:nvGrpSpPr>
            <p:cNvPr id="90" name="Google Shape;90;p62"/>
            <p:cNvGrpSpPr/>
            <p:nvPr/>
          </p:nvGrpSpPr>
          <p:grpSpPr>
            <a:xfrm>
              <a:off x="4066220" y="1255190"/>
              <a:ext cx="2502860" cy="4993119"/>
              <a:chOff x="4066220" y="1255190"/>
              <a:chExt cx="2502860" cy="4993119"/>
            </a:xfrm>
          </p:grpSpPr>
          <p:sp>
            <p:nvSpPr>
              <p:cNvPr id="91" name="Google Shape;91;p62"/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rect b="b" l="l" r="r" t="t"/>
                <a:pathLst>
                  <a:path extrusionOk="0" h="541846" w="339665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rgbClr val="44A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62"/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rect b="b" l="l" r="r" t="t"/>
                <a:pathLst>
                  <a:path extrusionOk="0" h="137483" w="64698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62"/>
            <p:cNvGrpSpPr/>
            <p:nvPr/>
          </p:nvGrpSpPr>
          <p:grpSpPr>
            <a:xfrm>
              <a:off x="7007595" y="3916121"/>
              <a:ext cx="1183973" cy="2361986"/>
              <a:chOff x="4066220" y="1255190"/>
              <a:chExt cx="2502860" cy="4993119"/>
            </a:xfrm>
          </p:grpSpPr>
          <p:sp>
            <p:nvSpPr>
              <p:cNvPr id="94" name="Google Shape;94;p62"/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rect b="b" l="l" r="r" t="t"/>
                <a:pathLst>
                  <a:path extrusionOk="0" h="541846" w="339665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rgbClr val="44A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62"/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rect b="b" l="l" r="r" t="t"/>
                <a:pathLst>
                  <a:path extrusionOk="0" h="137483" w="64698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62"/>
            <p:cNvGrpSpPr/>
            <p:nvPr/>
          </p:nvGrpSpPr>
          <p:grpSpPr>
            <a:xfrm>
              <a:off x="2002422" y="2928902"/>
              <a:ext cx="1678828" cy="3349205"/>
              <a:chOff x="4066220" y="1255190"/>
              <a:chExt cx="2502860" cy="4993119"/>
            </a:xfrm>
          </p:grpSpPr>
          <p:sp>
            <p:nvSpPr>
              <p:cNvPr id="97" name="Google Shape;97;p62"/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rect b="b" l="l" r="r" t="t"/>
                <a:pathLst>
                  <a:path extrusionOk="0" h="541846" w="339665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rgbClr val="44A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62"/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rect b="b" l="l" r="r" t="t"/>
                <a:pathLst>
                  <a:path extrusionOk="0" h="137483" w="64698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62"/>
          <p:cNvSpPr/>
          <p:nvPr/>
        </p:nvSpPr>
        <p:spPr>
          <a:xfrm>
            <a:off x="0" y="6623685"/>
            <a:ext cx="12192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Basic Layout">
  <p:cSld name="17_Basic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/>
          <p:nvPr/>
        </p:nvSpPr>
        <p:spPr>
          <a:xfrm>
            <a:off x="0" y="0"/>
            <a:ext cx="37917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3"/>
          <p:cNvSpPr/>
          <p:nvPr/>
        </p:nvSpPr>
        <p:spPr>
          <a:xfrm>
            <a:off x="2597370" y="5117072"/>
            <a:ext cx="972430" cy="1533782"/>
          </a:xfrm>
          <a:custGeom>
            <a:rect b="b" l="l" r="r" t="t"/>
            <a:pathLst>
              <a:path extrusionOk="0" h="5919712" w="3753143">
                <a:moveTo>
                  <a:pt x="3148042" y="0"/>
                </a:moveTo>
                <a:cubicBezTo>
                  <a:pt x="3279583" y="591950"/>
                  <a:pt x="2950723" y="1249678"/>
                  <a:pt x="2450844" y="1400957"/>
                </a:cubicBezTo>
                <a:cubicBezTo>
                  <a:pt x="2352185" y="1427267"/>
                  <a:pt x="2253525" y="1446997"/>
                  <a:pt x="2161453" y="1427267"/>
                </a:cubicBezTo>
                <a:cubicBezTo>
                  <a:pt x="1918093" y="1374647"/>
                  <a:pt x="1885204" y="1506188"/>
                  <a:pt x="1885204" y="1690357"/>
                </a:cubicBezTo>
                <a:cubicBezTo>
                  <a:pt x="1885204" y="2065257"/>
                  <a:pt x="1885204" y="2440157"/>
                  <a:pt x="1885204" y="2841375"/>
                </a:cubicBezTo>
                <a:cubicBezTo>
                  <a:pt x="2010165" y="2782176"/>
                  <a:pt x="2056213" y="2703246"/>
                  <a:pt x="2023324" y="2624325"/>
                </a:cubicBezTo>
                <a:cubicBezTo>
                  <a:pt x="1885204" y="2302037"/>
                  <a:pt x="2043055" y="2065257"/>
                  <a:pt x="2253525" y="1848207"/>
                </a:cubicBezTo>
                <a:cubicBezTo>
                  <a:pt x="2411384" y="1683777"/>
                  <a:pt x="2615275" y="1571959"/>
                  <a:pt x="2825753" y="1486458"/>
                </a:cubicBezTo>
                <a:cubicBezTo>
                  <a:pt x="3180923" y="1341758"/>
                  <a:pt x="3536093" y="1210209"/>
                  <a:pt x="3753143" y="776118"/>
                </a:cubicBezTo>
                <a:cubicBezTo>
                  <a:pt x="3720254" y="1302298"/>
                  <a:pt x="3693952" y="1756127"/>
                  <a:pt x="3483474" y="2170496"/>
                </a:cubicBezTo>
                <a:cubicBezTo>
                  <a:pt x="3226963" y="2663786"/>
                  <a:pt x="2746824" y="2933455"/>
                  <a:pt x="2200913" y="2834795"/>
                </a:cubicBezTo>
                <a:cubicBezTo>
                  <a:pt x="2062793" y="2808486"/>
                  <a:pt x="2043055" y="2861105"/>
                  <a:pt x="2003594" y="2953185"/>
                </a:cubicBezTo>
                <a:cubicBezTo>
                  <a:pt x="1950974" y="3078155"/>
                  <a:pt x="1950974" y="3203124"/>
                  <a:pt x="1950974" y="3334665"/>
                </a:cubicBezTo>
                <a:cubicBezTo>
                  <a:pt x="1970705" y="4091053"/>
                  <a:pt x="1990435" y="4847432"/>
                  <a:pt x="2016745" y="5603820"/>
                </a:cubicBezTo>
                <a:cubicBezTo>
                  <a:pt x="2023324" y="5755099"/>
                  <a:pt x="2023324" y="5926101"/>
                  <a:pt x="1812854" y="5919529"/>
                </a:cubicBezTo>
                <a:cubicBezTo>
                  <a:pt x="1628685" y="5912950"/>
                  <a:pt x="1615534" y="5761671"/>
                  <a:pt x="1622114" y="5610400"/>
                </a:cubicBezTo>
                <a:cubicBezTo>
                  <a:pt x="1648415" y="4781662"/>
                  <a:pt x="1668154" y="3952924"/>
                  <a:pt x="1707615" y="3124195"/>
                </a:cubicBezTo>
                <a:cubicBezTo>
                  <a:pt x="1720774" y="2907145"/>
                  <a:pt x="1701043" y="2736136"/>
                  <a:pt x="1464255" y="2663786"/>
                </a:cubicBezTo>
                <a:lnTo>
                  <a:pt x="1465295" y="2657998"/>
                </a:lnTo>
                <a:lnTo>
                  <a:pt x="1434565" y="2654445"/>
                </a:lnTo>
                <a:cubicBezTo>
                  <a:pt x="1392328" y="2637489"/>
                  <a:pt x="1356566" y="2595557"/>
                  <a:pt x="1302303" y="2620224"/>
                </a:cubicBezTo>
                <a:cubicBezTo>
                  <a:pt x="1012902" y="2732034"/>
                  <a:pt x="828733" y="2574184"/>
                  <a:pt x="657731" y="2370285"/>
                </a:cubicBezTo>
                <a:cubicBezTo>
                  <a:pt x="519602" y="2205856"/>
                  <a:pt x="447252" y="2008537"/>
                  <a:pt x="368322" y="1817797"/>
                </a:cubicBezTo>
                <a:cubicBezTo>
                  <a:pt x="289400" y="1633637"/>
                  <a:pt x="184161" y="1462628"/>
                  <a:pt x="0" y="1363969"/>
                </a:cubicBezTo>
                <a:cubicBezTo>
                  <a:pt x="368322" y="1285039"/>
                  <a:pt x="920822" y="1423168"/>
                  <a:pt x="1183913" y="1666526"/>
                </a:cubicBezTo>
                <a:cubicBezTo>
                  <a:pt x="1427265" y="1890147"/>
                  <a:pt x="1525925" y="2172966"/>
                  <a:pt x="1460154" y="2495255"/>
                </a:cubicBezTo>
                <a:cubicBezTo>
                  <a:pt x="1450291" y="2549517"/>
                  <a:pt x="1455223" y="2581578"/>
                  <a:pt x="1474956" y="2610868"/>
                </a:cubicBezTo>
                <a:lnTo>
                  <a:pt x="1487350" y="2625483"/>
                </a:lnTo>
                <a:lnTo>
                  <a:pt x="1490565" y="2624325"/>
                </a:lnTo>
                <a:cubicBezTo>
                  <a:pt x="1562915" y="2637476"/>
                  <a:pt x="1628685" y="2657206"/>
                  <a:pt x="1701043" y="2670365"/>
                </a:cubicBezTo>
                <a:cubicBezTo>
                  <a:pt x="1720774" y="2275727"/>
                  <a:pt x="1733924" y="1887676"/>
                  <a:pt x="1760234" y="1506188"/>
                </a:cubicBezTo>
                <a:cubicBezTo>
                  <a:pt x="1779965" y="1262837"/>
                  <a:pt x="1562915" y="1216789"/>
                  <a:pt x="1451104" y="1236519"/>
                </a:cubicBezTo>
                <a:cubicBezTo>
                  <a:pt x="1115664" y="1282567"/>
                  <a:pt x="977544" y="1078669"/>
                  <a:pt x="859146" y="848460"/>
                </a:cubicBezTo>
                <a:cubicBezTo>
                  <a:pt x="760486" y="664300"/>
                  <a:pt x="707874" y="460409"/>
                  <a:pt x="530285" y="315709"/>
                </a:cubicBezTo>
                <a:cubicBezTo>
                  <a:pt x="1135395" y="217050"/>
                  <a:pt x="1510295" y="513029"/>
                  <a:pt x="1556343" y="1131288"/>
                </a:cubicBezTo>
                <a:cubicBezTo>
                  <a:pt x="1562915" y="1243099"/>
                  <a:pt x="1655003" y="1262837"/>
                  <a:pt x="1694464" y="1256257"/>
                </a:cubicBezTo>
                <a:cubicBezTo>
                  <a:pt x="1760234" y="1243099"/>
                  <a:pt x="1891775" y="1275988"/>
                  <a:pt x="1898355" y="1157598"/>
                </a:cubicBezTo>
                <a:cubicBezTo>
                  <a:pt x="1911514" y="756388"/>
                  <a:pt x="2207485" y="598529"/>
                  <a:pt x="2510043" y="447250"/>
                </a:cubicBezTo>
                <a:cubicBezTo>
                  <a:pt x="2746824" y="328860"/>
                  <a:pt x="3016493" y="263090"/>
                  <a:pt x="31480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3"/>
          <p:cNvSpPr/>
          <p:nvPr/>
        </p:nvSpPr>
        <p:spPr>
          <a:xfrm>
            <a:off x="2322359" y="5783324"/>
            <a:ext cx="550021" cy="867530"/>
          </a:xfrm>
          <a:custGeom>
            <a:rect b="b" l="l" r="r" t="t"/>
            <a:pathLst>
              <a:path extrusionOk="0" h="5919712" w="3753143">
                <a:moveTo>
                  <a:pt x="3148042" y="0"/>
                </a:moveTo>
                <a:cubicBezTo>
                  <a:pt x="3279583" y="591950"/>
                  <a:pt x="2950723" y="1249678"/>
                  <a:pt x="2450844" y="1400957"/>
                </a:cubicBezTo>
                <a:cubicBezTo>
                  <a:pt x="2352185" y="1427267"/>
                  <a:pt x="2253525" y="1446997"/>
                  <a:pt x="2161453" y="1427267"/>
                </a:cubicBezTo>
                <a:cubicBezTo>
                  <a:pt x="1918093" y="1374647"/>
                  <a:pt x="1885204" y="1506188"/>
                  <a:pt x="1885204" y="1690357"/>
                </a:cubicBezTo>
                <a:cubicBezTo>
                  <a:pt x="1885204" y="2065257"/>
                  <a:pt x="1885204" y="2440157"/>
                  <a:pt x="1885204" y="2841375"/>
                </a:cubicBezTo>
                <a:cubicBezTo>
                  <a:pt x="2010165" y="2782176"/>
                  <a:pt x="2056213" y="2703246"/>
                  <a:pt x="2023324" y="2624325"/>
                </a:cubicBezTo>
                <a:cubicBezTo>
                  <a:pt x="1885204" y="2302037"/>
                  <a:pt x="2043055" y="2065257"/>
                  <a:pt x="2253525" y="1848207"/>
                </a:cubicBezTo>
                <a:cubicBezTo>
                  <a:pt x="2411384" y="1683777"/>
                  <a:pt x="2615275" y="1571959"/>
                  <a:pt x="2825753" y="1486458"/>
                </a:cubicBezTo>
                <a:cubicBezTo>
                  <a:pt x="3180923" y="1341758"/>
                  <a:pt x="3536093" y="1210209"/>
                  <a:pt x="3753143" y="776118"/>
                </a:cubicBezTo>
                <a:cubicBezTo>
                  <a:pt x="3720254" y="1302298"/>
                  <a:pt x="3693952" y="1756127"/>
                  <a:pt x="3483474" y="2170496"/>
                </a:cubicBezTo>
                <a:cubicBezTo>
                  <a:pt x="3226963" y="2663786"/>
                  <a:pt x="2746824" y="2933455"/>
                  <a:pt x="2200913" y="2834795"/>
                </a:cubicBezTo>
                <a:cubicBezTo>
                  <a:pt x="2062793" y="2808486"/>
                  <a:pt x="2043055" y="2861105"/>
                  <a:pt x="2003594" y="2953185"/>
                </a:cubicBezTo>
                <a:cubicBezTo>
                  <a:pt x="1950974" y="3078155"/>
                  <a:pt x="1950974" y="3203124"/>
                  <a:pt x="1950974" y="3334665"/>
                </a:cubicBezTo>
                <a:cubicBezTo>
                  <a:pt x="1970705" y="4091053"/>
                  <a:pt x="1990435" y="4847432"/>
                  <a:pt x="2016745" y="5603820"/>
                </a:cubicBezTo>
                <a:cubicBezTo>
                  <a:pt x="2023324" y="5755099"/>
                  <a:pt x="2023324" y="5926101"/>
                  <a:pt x="1812854" y="5919529"/>
                </a:cubicBezTo>
                <a:cubicBezTo>
                  <a:pt x="1628685" y="5912950"/>
                  <a:pt x="1615534" y="5761671"/>
                  <a:pt x="1622114" y="5610400"/>
                </a:cubicBezTo>
                <a:cubicBezTo>
                  <a:pt x="1648415" y="4781662"/>
                  <a:pt x="1668154" y="3952924"/>
                  <a:pt x="1707615" y="3124195"/>
                </a:cubicBezTo>
                <a:cubicBezTo>
                  <a:pt x="1720774" y="2907145"/>
                  <a:pt x="1701043" y="2736136"/>
                  <a:pt x="1464255" y="2663786"/>
                </a:cubicBezTo>
                <a:lnTo>
                  <a:pt x="1465295" y="2657998"/>
                </a:lnTo>
                <a:lnTo>
                  <a:pt x="1434565" y="2654445"/>
                </a:lnTo>
                <a:cubicBezTo>
                  <a:pt x="1392328" y="2637489"/>
                  <a:pt x="1356566" y="2595557"/>
                  <a:pt x="1302303" y="2620224"/>
                </a:cubicBezTo>
                <a:cubicBezTo>
                  <a:pt x="1012902" y="2732034"/>
                  <a:pt x="828733" y="2574184"/>
                  <a:pt x="657731" y="2370285"/>
                </a:cubicBezTo>
                <a:cubicBezTo>
                  <a:pt x="519602" y="2205856"/>
                  <a:pt x="447252" y="2008537"/>
                  <a:pt x="368322" y="1817797"/>
                </a:cubicBezTo>
                <a:cubicBezTo>
                  <a:pt x="289400" y="1633637"/>
                  <a:pt x="184161" y="1462628"/>
                  <a:pt x="0" y="1363969"/>
                </a:cubicBezTo>
                <a:cubicBezTo>
                  <a:pt x="368322" y="1285039"/>
                  <a:pt x="920822" y="1423168"/>
                  <a:pt x="1183913" y="1666526"/>
                </a:cubicBezTo>
                <a:cubicBezTo>
                  <a:pt x="1427265" y="1890147"/>
                  <a:pt x="1525925" y="2172966"/>
                  <a:pt x="1460154" y="2495255"/>
                </a:cubicBezTo>
                <a:cubicBezTo>
                  <a:pt x="1450291" y="2549517"/>
                  <a:pt x="1455223" y="2581578"/>
                  <a:pt x="1474956" y="2610868"/>
                </a:cubicBezTo>
                <a:lnTo>
                  <a:pt x="1487350" y="2625483"/>
                </a:lnTo>
                <a:lnTo>
                  <a:pt x="1490565" y="2624325"/>
                </a:lnTo>
                <a:cubicBezTo>
                  <a:pt x="1562915" y="2637476"/>
                  <a:pt x="1628685" y="2657206"/>
                  <a:pt x="1701043" y="2670365"/>
                </a:cubicBezTo>
                <a:cubicBezTo>
                  <a:pt x="1720774" y="2275727"/>
                  <a:pt x="1733924" y="1887676"/>
                  <a:pt x="1760234" y="1506188"/>
                </a:cubicBezTo>
                <a:cubicBezTo>
                  <a:pt x="1779965" y="1262837"/>
                  <a:pt x="1562915" y="1216789"/>
                  <a:pt x="1451104" y="1236519"/>
                </a:cubicBezTo>
                <a:cubicBezTo>
                  <a:pt x="1115664" y="1282567"/>
                  <a:pt x="977544" y="1078669"/>
                  <a:pt x="859146" y="848460"/>
                </a:cubicBezTo>
                <a:cubicBezTo>
                  <a:pt x="760486" y="664300"/>
                  <a:pt x="707874" y="460409"/>
                  <a:pt x="530285" y="315709"/>
                </a:cubicBezTo>
                <a:cubicBezTo>
                  <a:pt x="1135395" y="217050"/>
                  <a:pt x="1510295" y="513029"/>
                  <a:pt x="1556343" y="1131288"/>
                </a:cubicBezTo>
                <a:cubicBezTo>
                  <a:pt x="1562915" y="1243099"/>
                  <a:pt x="1655003" y="1262837"/>
                  <a:pt x="1694464" y="1256257"/>
                </a:cubicBezTo>
                <a:cubicBezTo>
                  <a:pt x="1760234" y="1243099"/>
                  <a:pt x="1891775" y="1275988"/>
                  <a:pt x="1898355" y="1157598"/>
                </a:cubicBezTo>
                <a:cubicBezTo>
                  <a:pt x="1911514" y="756388"/>
                  <a:pt x="2207485" y="598529"/>
                  <a:pt x="2510043" y="447250"/>
                </a:cubicBezTo>
                <a:cubicBezTo>
                  <a:pt x="2746824" y="328860"/>
                  <a:pt x="3016493" y="263090"/>
                  <a:pt x="3148042" y="0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3"/>
          <p:cNvSpPr/>
          <p:nvPr/>
        </p:nvSpPr>
        <p:spPr>
          <a:xfrm>
            <a:off x="3188101" y="5913452"/>
            <a:ext cx="467519" cy="737402"/>
          </a:xfrm>
          <a:custGeom>
            <a:rect b="b" l="l" r="r" t="t"/>
            <a:pathLst>
              <a:path extrusionOk="0" h="5919712" w="3753143">
                <a:moveTo>
                  <a:pt x="3148042" y="0"/>
                </a:moveTo>
                <a:cubicBezTo>
                  <a:pt x="3279583" y="591950"/>
                  <a:pt x="2950723" y="1249678"/>
                  <a:pt x="2450844" y="1400957"/>
                </a:cubicBezTo>
                <a:cubicBezTo>
                  <a:pt x="2352185" y="1427267"/>
                  <a:pt x="2253525" y="1446997"/>
                  <a:pt x="2161453" y="1427267"/>
                </a:cubicBezTo>
                <a:cubicBezTo>
                  <a:pt x="1918093" y="1374647"/>
                  <a:pt x="1885204" y="1506188"/>
                  <a:pt x="1885204" y="1690357"/>
                </a:cubicBezTo>
                <a:cubicBezTo>
                  <a:pt x="1885204" y="2065257"/>
                  <a:pt x="1885204" y="2440157"/>
                  <a:pt x="1885204" y="2841375"/>
                </a:cubicBezTo>
                <a:cubicBezTo>
                  <a:pt x="2010165" y="2782176"/>
                  <a:pt x="2056213" y="2703246"/>
                  <a:pt x="2023324" y="2624325"/>
                </a:cubicBezTo>
                <a:cubicBezTo>
                  <a:pt x="1885204" y="2302037"/>
                  <a:pt x="2043055" y="2065257"/>
                  <a:pt x="2253525" y="1848207"/>
                </a:cubicBezTo>
                <a:cubicBezTo>
                  <a:pt x="2411384" y="1683777"/>
                  <a:pt x="2615275" y="1571959"/>
                  <a:pt x="2825753" y="1486458"/>
                </a:cubicBezTo>
                <a:cubicBezTo>
                  <a:pt x="3180923" y="1341758"/>
                  <a:pt x="3536093" y="1210209"/>
                  <a:pt x="3753143" y="776118"/>
                </a:cubicBezTo>
                <a:cubicBezTo>
                  <a:pt x="3720254" y="1302298"/>
                  <a:pt x="3693952" y="1756127"/>
                  <a:pt x="3483474" y="2170496"/>
                </a:cubicBezTo>
                <a:cubicBezTo>
                  <a:pt x="3226963" y="2663786"/>
                  <a:pt x="2746824" y="2933455"/>
                  <a:pt x="2200913" y="2834795"/>
                </a:cubicBezTo>
                <a:cubicBezTo>
                  <a:pt x="2062793" y="2808486"/>
                  <a:pt x="2043055" y="2861105"/>
                  <a:pt x="2003594" y="2953185"/>
                </a:cubicBezTo>
                <a:cubicBezTo>
                  <a:pt x="1950974" y="3078155"/>
                  <a:pt x="1950974" y="3203124"/>
                  <a:pt x="1950974" y="3334665"/>
                </a:cubicBezTo>
                <a:cubicBezTo>
                  <a:pt x="1970705" y="4091053"/>
                  <a:pt x="1990435" y="4847432"/>
                  <a:pt x="2016745" y="5603820"/>
                </a:cubicBezTo>
                <a:cubicBezTo>
                  <a:pt x="2023324" y="5755099"/>
                  <a:pt x="2023324" y="5926101"/>
                  <a:pt x="1812854" y="5919529"/>
                </a:cubicBezTo>
                <a:cubicBezTo>
                  <a:pt x="1628685" y="5912950"/>
                  <a:pt x="1615534" y="5761671"/>
                  <a:pt x="1622114" y="5610400"/>
                </a:cubicBezTo>
                <a:cubicBezTo>
                  <a:pt x="1648415" y="4781662"/>
                  <a:pt x="1668154" y="3952924"/>
                  <a:pt x="1707615" y="3124195"/>
                </a:cubicBezTo>
                <a:cubicBezTo>
                  <a:pt x="1720774" y="2907145"/>
                  <a:pt x="1701043" y="2736136"/>
                  <a:pt x="1464255" y="2663786"/>
                </a:cubicBezTo>
                <a:lnTo>
                  <a:pt x="1465295" y="2657998"/>
                </a:lnTo>
                <a:lnTo>
                  <a:pt x="1434565" y="2654445"/>
                </a:lnTo>
                <a:cubicBezTo>
                  <a:pt x="1392328" y="2637489"/>
                  <a:pt x="1356566" y="2595557"/>
                  <a:pt x="1302303" y="2620224"/>
                </a:cubicBezTo>
                <a:cubicBezTo>
                  <a:pt x="1012902" y="2732034"/>
                  <a:pt x="828733" y="2574184"/>
                  <a:pt x="657731" y="2370285"/>
                </a:cubicBezTo>
                <a:cubicBezTo>
                  <a:pt x="519602" y="2205856"/>
                  <a:pt x="447252" y="2008537"/>
                  <a:pt x="368322" y="1817797"/>
                </a:cubicBezTo>
                <a:cubicBezTo>
                  <a:pt x="289400" y="1633637"/>
                  <a:pt x="184161" y="1462628"/>
                  <a:pt x="0" y="1363969"/>
                </a:cubicBezTo>
                <a:cubicBezTo>
                  <a:pt x="368322" y="1285039"/>
                  <a:pt x="920822" y="1423168"/>
                  <a:pt x="1183913" y="1666526"/>
                </a:cubicBezTo>
                <a:cubicBezTo>
                  <a:pt x="1427265" y="1890147"/>
                  <a:pt x="1525925" y="2172966"/>
                  <a:pt x="1460154" y="2495255"/>
                </a:cubicBezTo>
                <a:cubicBezTo>
                  <a:pt x="1450291" y="2549517"/>
                  <a:pt x="1455223" y="2581578"/>
                  <a:pt x="1474956" y="2610868"/>
                </a:cubicBezTo>
                <a:lnTo>
                  <a:pt x="1487350" y="2625483"/>
                </a:lnTo>
                <a:lnTo>
                  <a:pt x="1490565" y="2624325"/>
                </a:lnTo>
                <a:cubicBezTo>
                  <a:pt x="1562915" y="2637476"/>
                  <a:pt x="1628685" y="2657206"/>
                  <a:pt x="1701043" y="2670365"/>
                </a:cubicBezTo>
                <a:cubicBezTo>
                  <a:pt x="1720774" y="2275727"/>
                  <a:pt x="1733924" y="1887676"/>
                  <a:pt x="1760234" y="1506188"/>
                </a:cubicBezTo>
                <a:cubicBezTo>
                  <a:pt x="1779965" y="1262837"/>
                  <a:pt x="1562915" y="1216789"/>
                  <a:pt x="1451104" y="1236519"/>
                </a:cubicBezTo>
                <a:cubicBezTo>
                  <a:pt x="1115664" y="1282567"/>
                  <a:pt x="977544" y="1078669"/>
                  <a:pt x="859146" y="848460"/>
                </a:cubicBezTo>
                <a:cubicBezTo>
                  <a:pt x="760486" y="664300"/>
                  <a:pt x="707874" y="460409"/>
                  <a:pt x="530285" y="315709"/>
                </a:cubicBezTo>
                <a:cubicBezTo>
                  <a:pt x="1135395" y="217050"/>
                  <a:pt x="1510295" y="513029"/>
                  <a:pt x="1556343" y="1131288"/>
                </a:cubicBezTo>
                <a:cubicBezTo>
                  <a:pt x="1562915" y="1243099"/>
                  <a:pt x="1655003" y="1262837"/>
                  <a:pt x="1694464" y="1256257"/>
                </a:cubicBezTo>
                <a:cubicBezTo>
                  <a:pt x="1760234" y="1243099"/>
                  <a:pt x="1891775" y="1275988"/>
                  <a:pt x="1898355" y="1157598"/>
                </a:cubicBezTo>
                <a:cubicBezTo>
                  <a:pt x="1911514" y="756388"/>
                  <a:pt x="2207485" y="598529"/>
                  <a:pt x="2510043" y="447250"/>
                </a:cubicBezTo>
                <a:cubicBezTo>
                  <a:pt x="2746824" y="328860"/>
                  <a:pt x="3016493" y="263090"/>
                  <a:pt x="3148042" y="0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 slide layout">
  <p:cSld name="1_Image slide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4"/>
          <p:cNvSpPr/>
          <p:nvPr>
            <p:ph idx="2" type="pic"/>
          </p:nvPr>
        </p:nvSpPr>
        <p:spPr>
          <a:xfrm>
            <a:off x="5285515" y="512994"/>
            <a:ext cx="6184980" cy="58320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 slide layout">
  <p:cSld name="2_Image slide layou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5"/>
          <p:cNvSpPr/>
          <p:nvPr>
            <p:ph idx="2" type="pic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-Images &amp; Contents">
  <p:cSld name="1-Images &amp; Conten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6"/>
          <p:cNvSpPr/>
          <p:nvPr>
            <p:ph idx="2" type="pic"/>
          </p:nvPr>
        </p:nvSpPr>
        <p:spPr>
          <a:xfrm>
            <a:off x="4227514" y="0"/>
            <a:ext cx="79644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 slide layout">
  <p:cSld name="3_Image slide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7"/>
          <p:cNvSpPr/>
          <p:nvPr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7"/>
          <p:cNvSpPr/>
          <p:nvPr>
            <p:ph idx="2" type="pic"/>
          </p:nvPr>
        </p:nvSpPr>
        <p:spPr>
          <a:xfrm>
            <a:off x="693477" y="1777429"/>
            <a:ext cx="10805047" cy="2763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4" name="Google Shape;114;p67"/>
          <p:cNvGrpSpPr/>
          <p:nvPr/>
        </p:nvGrpSpPr>
        <p:grpSpPr>
          <a:xfrm>
            <a:off x="7547343" y="291181"/>
            <a:ext cx="1891428" cy="1486248"/>
            <a:chOff x="1788718" y="86622"/>
            <a:chExt cx="8613218" cy="6768097"/>
          </a:xfrm>
        </p:grpSpPr>
        <p:sp>
          <p:nvSpPr>
            <p:cNvPr id="115" name="Google Shape;115;p67"/>
            <p:cNvSpPr/>
            <p:nvPr/>
          </p:nvSpPr>
          <p:spPr>
            <a:xfrm>
              <a:off x="1788718" y="86622"/>
              <a:ext cx="8613218" cy="6281672"/>
            </a:xfrm>
            <a:custGeom>
              <a:rect b="b" l="l" r="r" t="t"/>
              <a:pathLst>
                <a:path extrusionOk="0" h="6281670" w="8613217">
                  <a:moveTo>
                    <a:pt x="8420062" y="4211041"/>
                  </a:moveTo>
                  <a:cubicBezTo>
                    <a:pt x="8276711" y="4220463"/>
                    <a:pt x="8133359" y="4217098"/>
                    <a:pt x="7990681" y="4231232"/>
                  </a:cubicBezTo>
                  <a:cubicBezTo>
                    <a:pt x="7781373" y="4252095"/>
                    <a:pt x="7634657" y="4408907"/>
                    <a:pt x="7630619" y="4614849"/>
                  </a:cubicBezTo>
                  <a:cubicBezTo>
                    <a:pt x="7629945" y="4637731"/>
                    <a:pt x="7634657" y="4645807"/>
                    <a:pt x="7659558" y="4643788"/>
                  </a:cubicBezTo>
                  <a:cubicBezTo>
                    <a:pt x="7726859" y="4638404"/>
                    <a:pt x="7793488" y="4630328"/>
                    <a:pt x="7859443" y="4617541"/>
                  </a:cubicBezTo>
                  <a:cubicBezTo>
                    <a:pt x="7985296" y="4593985"/>
                    <a:pt x="8105093" y="4549566"/>
                    <a:pt x="8222196" y="4498418"/>
                  </a:cubicBezTo>
                  <a:cubicBezTo>
                    <a:pt x="8226235" y="4493707"/>
                    <a:pt x="8230946" y="4492360"/>
                    <a:pt x="8236330" y="4496398"/>
                  </a:cubicBezTo>
                  <a:lnTo>
                    <a:pt x="8228254" y="4504475"/>
                  </a:lnTo>
                  <a:cubicBezTo>
                    <a:pt x="8056636" y="4610810"/>
                    <a:pt x="7869538" y="4676093"/>
                    <a:pt x="7670326" y="4709743"/>
                  </a:cubicBezTo>
                  <a:cubicBezTo>
                    <a:pt x="7592930" y="4722531"/>
                    <a:pt x="7514187" y="4725896"/>
                    <a:pt x="7436791" y="4735318"/>
                  </a:cubicBezTo>
                  <a:cubicBezTo>
                    <a:pt x="7209986" y="4740029"/>
                    <a:pt x="6984527" y="4719839"/>
                    <a:pt x="6759067" y="4696956"/>
                  </a:cubicBezTo>
                  <a:cubicBezTo>
                    <a:pt x="6519475" y="4672728"/>
                    <a:pt x="6279209" y="4651191"/>
                    <a:pt x="6037597" y="4656576"/>
                  </a:cubicBezTo>
                  <a:cubicBezTo>
                    <a:pt x="6032887" y="4656576"/>
                    <a:pt x="6026156" y="4659267"/>
                    <a:pt x="6023464" y="4649172"/>
                  </a:cubicBezTo>
                  <a:lnTo>
                    <a:pt x="6361317" y="4472170"/>
                  </a:lnTo>
                  <a:cubicBezTo>
                    <a:pt x="6503995" y="4396793"/>
                    <a:pt x="6646674" y="4322088"/>
                    <a:pt x="6783296" y="4236616"/>
                  </a:cubicBezTo>
                  <a:cubicBezTo>
                    <a:pt x="6881555" y="4180755"/>
                    <a:pt x="6978469" y="4122876"/>
                    <a:pt x="7066634" y="4052210"/>
                  </a:cubicBezTo>
                  <a:cubicBezTo>
                    <a:pt x="7092882" y="4031347"/>
                    <a:pt x="7115764" y="4018559"/>
                    <a:pt x="7151433" y="4042115"/>
                  </a:cubicBezTo>
                  <a:cubicBezTo>
                    <a:pt x="7196526" y="4072400"/>
                    <a:pt x="7250367" y="4074420"/>
                    <a:pt x="7304208" y="4071727"/>
                  </a:cubicBezTo>
                  <a:cubicBezTo>
                    <a:pt x="7424676" y="4064997"/>
                    <a:pt x="7528321" y="4011829"/>
                    <a:pt x="7625235" y="3948566"/>
                  </a:cubicBezTo>
                  <a:cubicBezTo>
                    <a:pt x="8090286" y="3644364"/>
                    <a:pt x="8319110" y="3033942"/>
                    <a:pt x="8172394" y="2496877"/>
                  </a:cubicBezTo>
                  <a:cubicBezTo>
                    <a:pt x="8107111" y="2257958"/>
                    <a:pt x="7979239" y="2045286"/>
                    <a:pt x="7882325" y="1811077"/>
                  </a:cubicBezTo>
                  <a:cubicBezTo>
                    <a:pt x="7871557" y="1841363"/>
                    <a:pt x="7862135" y="1865592"/>
                    <a:pt x="7854059" y="1889820"/>
                  </a:cubicBezTo>
                  <a:cubicBezTo>
                    <a:pt x="7799545" y="2052689"/>
                    <a:pt x="7773297" y="2222961"/>
                    <a:pt x="7732917" y="2389195"/>
                  </a:cubicBezTo>
                  <a:cubicBezTo>
                    <a:pt x="7702631" y="2512357"/>
                    <a:pt x="7671000" y="2634172"/>
                    <a:pt x="7607736" y="2746565"/>
                  </a:cubicBezTo>
                  <a:cubicBezTo>
                    <a:pt x="7475826" y="2980101"/>
                    <a:pt x="7327763" y="3202868"/>
                    <a:pt x="7178354" y="3424962"/>
                  </a:cubicBezTo>
                  <a:cubicBezTo>
                    <a:pt x="7129897" y="3497648"/>
                    <a:pt x="7082114" y="3571006"/>
                    <a:pt x="7050481" y="3653113"/>
                  </a:cubicBezTo>
                  <a:cubicBezTo>
                    <a:pt x="7023561" y="3724453"/>
                    <a:pt x="7008082" y="3797138"/>
                    <a:pt x="7022888" y="3873861"/>
                  </a:cubicBezTo>
                  <a:cubicBezTo>
                    <a:pt x="7027599" y="3899436"/>
                    <a:pt x="7033656" y="3905493"/>
                    <a:pt x="7057884" y="3889341"/>
                  </a:cubicBezTo>
                  <a:cubicBezTo>
                    <a:pt x="7144703" y="3830116"/>
                    <a:pt x="7230176" y="3768199"/>
                    <a:pt x="7311611" y="3701570"/>
                  </a:cubicBezTo>
                  <a:cubicBezTo>
                    <a:pt x="7579469" y="3480149"/>
                    <a:pt x="7776662" y="3208925"/>
                    <a:pt x="7883672" y="2875784"/>
                  </a:cubicBezTo>
                  <a:cubicBezTo>
                    <a:pt x="7893094" y="2847517"/>
                    <a:pt x="7901170" y="2818577"/>
                    <a:pt x="7909246" y="2790311"/>
                  </a:cubicBezTo>
                  <a:cubicBezTo>
                    <a:pt x="7897805" y="2881168"/>
                    <a:pt x="7868865" y="2967313"/>
                    <a:pt x="7835888" y="3051440"/>
                  </a:cubicBezTo>
                  <a:cubicBezTo>
                    <a:pt x="7718783" y="3352277"/>
                    <a:pt x="7524283" y="3596580"/>
                    <a:pt x="7279306" y="3802522"/>
                  </a:cubicBezTo>
                  <a:cubicBezTo>
                    <a:pt x="7187776" y="3879246"/>
                    <a:pt x="7092209" y="3951258"/>
                    <a:pt x="6992603" y="4017213"/>
                  </a:cubicBezTo>
                  <a:cubicBezTo>
                    <a:pt x="6901073" y="4077785"/>
                    <a:pt x="6806178" y="4132298"/>
                    <a:pt x="6713302" y="4190851"/>
                  </a:cubicBezTo>
                  <a:lnTo>
                    <a:pt x="6627830" y="4239308"/>
                  </a:lnTo>
                  <a:cubicBezTo>
                    <a:pt x="6625811" y="4253441"/>
                    <a:pt x="6616388" y="4252768"/>
                    <a:pt x="6605620" y="4251422"/>
                  </a:cubicBezTo>
                  <a:lnTo>
                    <a:pt x="6226714" y="4447268"/>
                  </a:lnTo>
                  <a:cubicBezTo>
                    <a:pt x="5918474" y="4604754"/>
                    <a:pt x="5606869" y="4756181"/>
                    <a:pt x="5314782" y="4943279"/>
                  </a:cubicBezTo>
                  <a:cubicBezTo>
                    <a:pt x="5263633" y="4976257"/>
                    <a:pt x="5213157" y="5010580"/>
                    <a:pt x="5158643" y="5046250"/>
                  </a:cubicBezTo>
                  <a:cubicBezTo>
                    <a:pt x="5160662" y="5036155"/>
                    <a:pt x="5161335" y="5030771"/>
                    <a:pt x="5162681" y="5025387"/>
                  </a:cubicBezTo>
                  <a:cubicBezTo>
                    <a:pt x="5229309" y="4795889"/>
                    <a:pt x="5256230" y="4562354"/>
                    <a:pt x="5227290" y="4323434"/>
                  </a:cubicBezTo>
                  <a:cubicBezTo>
                    <a:pt x="5207773" y="4163930"/>
                    <a:pt x="5169411" y="4008464"/>
                    <a:pt x="5106148" y="3860401"/>
                  </a:cubicBezTo>
                  <a:cubicBezTo>
                    <a:pt x="5113551" y="3843576"/>
                    <a:pt x="5127684" y="3832135"/>
                    <a:pt x="5139799" y="3818675"/>
                  </a:cubicBezTo>
                  <a:cubicBezTo>
                    <a:pt x="5326896" y="3612060"/>
                    <a:pt x="5516686" y="3408137"/>
                    <a:pt x="5695034" y="3194119"/>
                  </a:cubicBezTo>
                  <a:cubicBezTo>
                    <a:pt x="5741472" y="3138259"/>
                    <a:pt x="5786564" y="3081052"/>
                    <a:pt x="5830983" y="3023174"/>
                  </a:cubicBezTo>
                  <a:cubicBezTo>
                    <a:pt x="5843097" y="3007021"/>
                    <a:pt x="5854538" y="3002983"/>
                    <a:pt x="5873382" y="3008367"/>
                  </a:cubicBezTo>
                  <a:cubicBezTo>
                    <a:pt x="5909725" y="3018462"/>
                    <a:pt x="5946741" y="3017116"/>
                    <a:pt x="5983083" y="3009040"/>
                  </a:cubicBezTo>
                  <a:cubicBezTo>
                    <a:pt x="6094131" y="2984812"/>
                    <a:pt x="6180276" y="2920202"/>
                    <a:pt x="6257000" y="2840787"/>
                  </a:cubicBezTo>
                  <a:cubicBezTo>
                    <a:pt x="6438713" y="2652343"/>
                    <a:pt x="6543703" y="2422846"/>
                    <a:pt x="6605620" y="2172485"/>
                  </a:cubicBezTo>
                  <a:cubicBezTo>
                    <a:pt x="6673594" y="1897223"/>
                    <a:pt x="6658788" y="1618596"/>
                    <a:pt x="6623118" y="1339969"/>
                  </a:cubicBezTo>
                  <a:cubicBezTo>
                    <a:pt x="6594179" y="1113163"/>
                    <a:pt x="6551779" y="888377"/>
                    <a:pt x="6528224" y="660899"/>
                  </a:cubicBezTo>
                  <a:cubicBezTo>
                    <a:pt x="6523513" y="615807"/>
                    <a:pt x="6519475" y="571388"/>
                    <a:pt x="6514091" y="520239"/>
                  </a:cubicBezTo>
                  <a:cubicBezTo>
                    <a:pt x="6504668" y="532353"/>
                    <a:pt x="6498611" y="539756"/>
                    <a:pt x="6493900" y="546486"/>
                  </a:cubicBezTo>
                  <a:cubicBezTo>
                    <a:pt x="6394967" y="680416"/>
                    <a:pt x="6314206" y="825114"/>
                    <a:pt x="6244212" y="975869"/>
                  </a:cubicBezTo>
                  <a:cubicBezTo>
                    <a:pt x="6122397" y="1239690"/>
                    <a:pt x="6028175" y="1513606"/>
                    <a:pt x="5935300" y="1788868"/>
                  </a:cubicBezTo>
                  <a:cubicBezTo>
                    <a:pt x="5852519" y="2034518"/>
                    <a:pt x="5769738" y="2280167"/>
                    <a:pt x="5707148" y="2531874"/>
                  </a:cubicBezTo>
                  <a:cubicBezTo>
                    <a:pt x="5690323" y="2599175"/>
                    <a:pt x="5676190" y="2667823"/>
                    <a:pt x="5679555" y="2738489"/>
                  </a:cubicBezTo>
                  <a:cubicBezTo>
                    <a:pt x="5682247" y="2800406"/>
                    <a:pt x="5693015" y="2860304"/>
                    <a:pt x="5734069" y="2914818"/>
                  </a:cubicBezTo>
                  <a:cubicBezTo>
                    <a:pt x="5816176" y="2810501"/>
                    <a:pt x="5894246" y="2708876"/>
                    <a:pt x="5963566" y="2599175"/>
                  </a:cubicBezTo>
                  <a:cubicBezTo>
                    <a:pt x="6032887" y="2488801"/>
                    <a:pt x="6091438" y="2373716"/>
                    <a:pt x="6141914" y="2254593"/>
                  </a:cubicBezTo>
                  <a:cubicBezTo>
                    <a:pt x="6192390" y="2134797"/>
                    <a:pt x="6230752" y="2010289"/>
                    <a:pt x="6262384" y="1884436"/>
                  </a:cubicBezTo>
                  <a:cubicBezTo>
                    <a:pt x="6294015" y="1759928"/>
                    <a:pt x="6316898" y="1634075"/>
                    <a:pt x="6343145" y="1508222"/>
                  </a:cubicBezTo>
                  <a:cubicBezTo>
                    <a:pt x="6334396" y="1588310"/>
                    <a:pt x="6322955" y="1668399"/>
                    <a:pt x="6310167" y="1747814"/>
                  </a:cubicBezTo>
                  <a:cubicBezTo>
                    <a:pt x="6263057" y="2034518"/>
                    <a:pt x="6182295" y="2311126"/>
                    <a:pt x="6045001" y="2568890"/>
                  </a:cubicBezTo>
                  <a:cubicBezTo>
                    <a:pt x="5914436" y="2813867"/>
                    <a:pt x="5741472" y="3027211"/>
                    <a:pt x="5560432" y="3235173"/>
                  </a:cubicBezTo>
                  <a:cubicBezTo>
                    <a:pt x="5409677" y="3407464"/>
                    <a:pt x="5252192" y="3573698"/>
                    <a:pt x="5096726" y="3741278"/>
                  </a:cubicBezTo>
                  <a:cubicBezTo>
                    <a:pt x="5087977" y="3750700"/>
                    <a:pt x="5080574" y="3763488"/>
                    <a:pt x="5067113" y="3767525"/>
                  </a:cubicBezTo>
                  <a:cubicBezTo>
                    <a:pt x="5022694" y="3661190"/>
                    <a:pt x="4968180" y="3560238"/>
                    <a:pt x="4911647" y="3459959"/>
                  </a:cubicBezTo>
                  <a:cubicBezTo>
                    <a:pt x="4901552" y="3442460"/>
                    <a:pt x="4894822" y="3423616"/>
                    <a:pt x="4890784" y="3404099"/>
                  </a:cubicBezTo>
                  <a:cubicBezTo>
                    <a:pt x="4801530" y="3273513"/>
                    <a:pt x="4850679" y="2890254"/>
                    <a:pt x="4952701" y="2717626"/>
                  </a:cubicBezTo>
                  <a:cubicBezTo>
                    <a:pt x="5043743" y="2563576"/>
                    <a:pt x="5096053" y="2482071"/>
                    <a:pt x="5173449" y="2368332"/>
                  </a:cubicBezTo>
                  <a:cubicBezTo>
                    <a:pt x="5302668" y="2179215"/>
                    <a:pt x="5422464" y="1984715"/>
                    <a:pt x="5481689" y="1759928"/>
                  </a:cubicBezTo>
                  <a:cubicBezTo>
                    <a:pt x="5487073" y="1739738"/>
                    <a:pt x="5499187" y="1741084"/>
                    <a:pt x="5514667" y="1741757"/>
                  </a:cubicBezTo>
                  <a:cubicBezTo>
                    <a:pt x="5645904" y="1744449"/>
                    <a:pt x="5743491" y="1686570"/>
                    <a:pt x="5803389" y="1570812"/>
                  </a:cubicBezTo>
                  <a:cubicBezTo>
                    <a:pt x="5882804" y="1416019"/>
                    <a:pt x="5882804" y="1256515"/>
                    <a:pt x="5822907" y="1095665"/>
                  </a:cubicBezTo>
                  <a:cubicBezTo>
                    <a:pt x="5755605" y="915297"/>
                    <a:pt x="5643885" y="760504"/>
                    <a:pt x="5540241" y="601000"/>
                  </a:cubicBezTo>
                  <a:cubicBezTo>
                    <a:pt x="5530819" y="586867"/>
                    <a:pt x="5524089" y="590232"/>
                    <a:pt x="5514667" y="600327"/>
                  </a:cubicBezTo>
                  <a:cubicBezTo>
                    <a:pt x="5483708" y="632632"/>
                    <a:pt x="5451403" y="663591"/>
                    <a:pt x="5421791" y="697914"/>
                  </a:cubicBezTo>
                  <a:cubicBezTo>
                    <a:pt x="5293918" y="846650"/>
                    <a:pt x="5180852" y="1006154"/>
                    <a:pt x="5124319" y="1196617"/>
                  </a:cubicBezTo>
                  <a:cubicBezTo>
                    <a:pt x="5060383" y="1410635"/>
                    <a:pt x="5124992" y="1588983"/>
                    <a:pt x="5316801" y="1686570"/>
                  </a:cubicBezTo>
                  <a:cubicBezTo>
                    <a:pt x="5342375" y="1699357"/>
                    <a:pt x="5351798" y="1696665"/>
                    <a:pt x="5361220" y="1669072"/>
                  </a:cubicBezTo>
                  <a:cubicBezTo>
                    <a:pt x="5409004" y="1531777"/>
                    <a:pt x="5438616" y="1391117"/>
                    <a:pt x="5461499" y="1248439"/>
                  </a:cubicBezTo>
                  <a:cubicBezTo>
                    <a:pt x="5472267" y="1181137"/>
                    <a:pt x="5481016" y="1113836"/>
                    <a:pt x="5491784" y="1043170"/>
                  </a:cubicBezTo>
                  <a:cubicBezTo>
                    <a:pt x="5503225" y="1057303"/>
                    <a:pt x="5498514" y="1070090"/>
                    <a:pt x="5497841" y="1081532"/>
                  </a:cubicBezTo>
                  <a:cubicBezTo>
                    <a:pt x="5493130" y="1172388"/>
                    <a:pt x="5489765" y="1263245"/>
                    <a:pt x="5481016" y="1353429"/>
                  </a:cubicBezTo>
                  <a:cubicBezTo>
                    <a:pt x="5469575" y="1479955"/>
                    <a:pt x="5451403" y="1605135"/>
                    <a:pt x="5415734" y="1727624"/>
                  </a:cubicBezTo>
                  <a:cubicBezTo>
                    <a:pt x="5360547" y="1917413"/>
                    <a:pt x="5262960" y="2084994"/>
                    <a:pt x="5151240" y="2245171"/>
                  </a:cubicBezTo>
                  <a:cubicBezTo>
                    <a:pt x="5069805" y="2361602"/>
                    <a:pt x="4982987" y="2474668"/>
                    <a:pt x="4908282" y="2596483"/>
                  </a:cubicBezTo>
                  <a:cubicBezTo>
                    <a:pt x="4833578" y="2718299"/>
                    <a:pt x="4770314" y="2845498"/>
                    <a:pt x="4750124" y="2989523"/>
                  </a:cubicBezTo>
                  <a:cubicBezTo>
                    <a:pt x="4738792" y="3076994"/>
                    <a:pt x="4748890" y="3148017"/>
                    <a:pt x="4737337" y="3162487"/>
                  </a:cubicBezTo>
                  <a:cubicBezTo>
                    <a:pt x="4716473" y="3130856"/>
                    <a:pt x="4694937" y="3105281"/>
                    <a:pt x="4680804" y="3076341"/>
                  </a:cubicBezTo>
                  <a:cubicBezTo>
                    <a:pt x="4653883" y="3020481"/>
                    <a:pt x="4622252" y="2968659"/>
                    <a:pt x="4591293" y="2915491"/>
                  </a:cubicBezTo>
                  <a:cubicBezTo>
                    <a:pt x="4569869" y="2875783"/>
                    <a:pt x="4583330" y="2907415"/>
                    <a:pt x="4552259" y="2838095"/>
                  </a:cubicBezTo>
                  <a:cubicBezTo>
                    <a:pt x="4495725" y="2728394"/>
                    <a:pt x="4446595" y="2616001"/>
                    <a:pt x="4404869" y="2499569"/>
                  </a:cubicBezTo>
                  <a:cubicBezTo>
                    <a:pt x="4391408" y="2462554"/>
                    <a:pt x="4387370" y="2435633"/>
                    <a:pt x="4425059" y="2408713"/>
                  </a:cubicBezTo>
                  <a:cubicBezTo>
                    <a:pt x="4459382" y="2383811"/>
                    <a:pt x="4478900" y="2343431"/>
                    <a:pt x="4497071" y="2304396"/>
                  </a:cubicBezTo>
                  <a:cubicBezTo>
                    <a:pt x="4519954" y="2255939"/>
                    <a:pt x="4538125" y="2204790"/>
                    <a:pt x="4551585" y="2152968"/>
                  </a:cubicBezTo>
                  <a:cubicBezTo>
                    <a:pt x="4614175" y="1905972"/>
                    <a:pt x="4662632" y="1655611"/>
                    <a:pt x="4741375" y="1413327"/>
                  </a:cubicBezTo>
                  <a:cubicBezTo>
                    <a:pt x="4805311" y="1216134"/>
                    <a:pt x="4858479" y="1014903"/>
                    <a:pt x="4929146" y="819730"/>
                  </a:cubicBezTo>
                  <a:cubicBezTo>
                    <a:pt x="5028751" y="551870"/>
                    <a:pt x="5129703" y="289396"/>
                    <a:pt x="5233347" y="28940"/>
                  </a:cubicBezTo>
                  <a:cubicBezTo>
                    <a:pt x="5236712" y="20863"/>
                    <a:pt x="5245462" y="12114"/>
                    <a:pt x="5238058" y="0"/>
                  </a:cubicBezTo>
                  <a:cubicBezTo>
                    <a:pt x="5147875" y="48457"/>
                    <a:pt x="5061729" y="102971"/>
                    <a:pt x="4976929" y="159504"/>
                  </a:cubicBezTo>
                  <a:cubicBezTo>
                    <a:pt x="4678112" y="360062"/>
                    <a:pt x="4409580" y="592924"/>
                    <a:pt x="4204984" y="890396"/>
                  </a:cubicBezTo>
                  <a:cubicBezTo>
                    <a:pt x="3944528" y="1269302"/>
                    <a:pt x="3823385" y="1679840"/>
                    <a:pt x="3943182" y="2139508"/>
                  </a:cubicBezTo>
                  <a:cubicBezTo>
                    <a:pt x="3967410" y="2233056"/>
                    <a:pt x="4009810" y="2318529"/>
                    <a:pt x="4076438" y="2389868"/>
                  </a:cubicBezTo>
                  <a:cubicBezTo>
                    <a:pt x="4114800" y="2430922"/>
                    <a:pt x="4159219" y="2461881"/>
                    <a:pt x="4215079" y="2474668"/>
                  </a:cubicBezTo>
                  <a:cubicBezTo>
                    <a:pt x="4252768" y="2483417"/>
                    <a:pt x="4252768" y="2483417"/>
                    <a:pt x="4244018" y="2445055"/>
                  </a:cubicBezTo>
                  <a:cubicBezTo>
                    <a:pt x="4188158" y="2204117"/>
                    <a:pt x="4182101" y="1962505"/>
                    <a:pt x="4230558" y="1718875"/>
                  </a:cubicBezTo>
                  <a:cubicBezTo>
                    <a:pt x="4267574" y="1533123"/>
                    <a:pt x="4334875" y="1358140"/>
                    <a:pt x="4411599" y="1186522"/>
                  </a:cubicBezTo>
                  <a:cubicBezTo>
                    <a:pt x="4450633" y="1099030"/>
                    <a:pt x="4505148" y="1018268"/>
                    <a:pt x="4552259" y="934815"/>
                  </a:cubicBezTo>
                  <a:cubicBezTo>
                    <a:pt x="4555624" y="928758"/>
                    <a:pt x="4557643" y="920008"/>
                    <a:pt x="4572449" y="920008"/>
                  </a:cubicBezTo>
                  <a:cubicBezTo>
                    <a:pt x="4565719" y="933469"/>
                    <a:pt x="4560334" y="944910"/>
                    <a:pt x="4553604" y="956351"/>
                  </a:cubicBezTo>
                  <a:cubicBezTo>
                    <a:pt x="4491687" y="1068071"/>
                    <a:pt x="4437173" y="1183829"/>
                    <a:pt x="4390735" y="1302280"/>
                  </a:cubicBezTo>
                  <a:cubicBezTo>
                    <a:pt x="4233250" y="1704068"/>
                    <a:pt x="4200273" y="2110568"/>
                    <a:pt x="4340260" y="2524471"/>
                  </a:cubicBezTo>
                  <a:cubicBezTo>
                    <a:pt x="4383332" y="2651670"/>
                    <a:pt x="4434481" y="2775505"/>
                    <a:pt x="4501109" y="2892609"/>
                  </a:cubicBezTo>
                  <a:cubicBezTo>
                    <a:pt x="4559885" y="3012069"/>
                    <a:pt x="4611035" y="3088344"/>
                    <a:pt x="4692918" y="3241230"/>
                  </a:cubicBezTo>
                  <a:cubicBezTo>
                    <a:pt x="4774801" y="3394116"/>
                    <a:pt x="4908955" y="3611386"/>
                    <a:pt x="4992409" y="3809925"/>
                  </a:cubicBezTo>
                  <a:cubicBezTo>
                    <a:pt x="4997120" y="3822040"/>
                    <a:pt x="5006542" y="3833481"/>
                    <a:pt x="5000485" y="3847614"/>
                  </a:cubicBezTo>
                  <a:cubicBezTo>
                    <a:pt x="5005196" y="3857036"/>
                    <a:pt x="4997120" y="3853671"/>
                    <a:pt x="4993755" y="3855017"/>
                  </a:cubicBezTo>
                  <a:lnTo>
                    <a:pt x="4993082" y="3855690"/>
                  </a:lnTo>
                  <a:cubicBezTo>
                    <a:pt x="4992409" y="3862421"/>
                    <a:pt x="4989717" y="3866458"/>
                    <a:pt x="4982313" y="3867131"/>
                  </a:cubicBezTo>
                  <a:cubicBezTo>
                    <a:pt x="4858479" y="3998369"/>
                    <a:pt x="4740029" y="4134317"/>
                    <a:pt x="4626290" y="4274977"/>
                  </a:cubicBezTo>
                  <a:cubicBezTo>
                    <a:pt x="4452652" y="4490341"/>
                    <a:pt x="4294494" y="4715127"/>
                    <a:pt x="4180755" y="4968853"/>
                  </a:cubicBezTo>
                  <a:cubicBezTo>
                    <a:pt x="4053556" y="5252192"/>
                    <a:pt x="4002407" y="5545625"/>
                    <a:pt x="4071727" y="5853192"/>
                  </a:cubicBezTo>
                  <a:cubicBezTo>
                    <a:pt x="4079803" y="5887516"/>
                    <a:pt x="4069708" y="5898284"/>
                    <a:pt x="4040769" y="5907706"/>
                  </a:cubicBezTo>
                  <a:cubicBezTo>
                    <a:pt x="4013175" y="5916455"/>
                    <a:pt x="4003753" y="5911071"/>
                    <a:pt x="4005099" y="5881459"/>
                  </a:cubicBezTo>
                  <a:cubicBezTo>
                    <a:pt x="4005772" y="5864634"/>
                    <a:pt x="4008464" y="5847808"/>
                    <a:pt x="4007791" y="5830983"/>
                  </a:cubicBezTo>
                  <a:cubicBezTo>
                    <a:pt x="4007118" y="5820214"/>
                    <a:pt x="4001734" y="5802043"/>
                    <a:pt x="3990293" y="5807427"/>
                  </a:cubicBezTo>
                  <a:cubicBezTo>
                    <a:pt x="3966064" y="5818196"/>
                    <a:pt x="3967410" y="5800697"/>
                    <a:pt x="3964045" y="5789256"/>
                  </a:cubicBezTo>
                  <a:cubicBezTo>
                    <a:pt x="3955969" y="5761662"/>
                    <a:pt x="3946547" y="5733396"/>
                    <a:pt x="3941836" y="5705129"/>
                  </a:cubicBezTo>
                  <a:cubicBezTo>
                    <a:pt x="3915588" y="5549663"/>
                    <a:pt x="3911550" y="5392851"/>
                    <a:pt x="3908185" y="5236040"/>
                  </a:cubicBezTo>
                  <a:cubicBezTo>
                    <a:pt x="3902128" y="4902898"/>
                    <a:pt x="3918953" y="4569757"/>
                    <a:pt x="3918953" y="4237288"/>
                  </a:cubicBezTo>
                  <a:cubicBezTo>
                    <a:pt x="3918953" y="3860401"/>
                    <a:pt x="3890687" y="3486879"/>
                    <a:pt x="3786370" y="3122779"/>
                  </a:cubicBezTo>
                  <a:cubicBezTo>
                    <a:pt x="3731856" y="2931644"/>
                    <a:pt x="3660517" y="2747238"/>
                    <a:pt x="3570333" y="2570236"/>
                  </a:cubicBezTo>
                  <a:cubicBezTo>
                    <a:pt x="3507743" y="2428679"/>
                    <a:pt x="3437301" y="2330307"/>
                    <a:pt x="3410829" y="2273437"/>
                  </a:cubicBezTo>
                  <a:cubicBezTo>
                    <a:pt x="3401406" y="2257285"/>
                    <a:pt x="3399387" y="2245844"/>
                    <a:pt x="3411502" y="2229018"/>
                  </a:cubicBezTo>
                  <a:cubicBezTo>
                    <a:pt x="3434384" y="2198733"/>
                    <a:pt x="3444479" y="2163736"/>
                    <a:pt x="3451209" y="2126720"/>
                  </a:cubicBezTo>
                  <a:cubicBezTo>
                    <a:pt x="3466016" y="2047978"/>
                    <a:pt x="3451209" y="1971254"/>
                    <a:pt x="3431692" y="1895877"/>
                  </a:cubicBezTo>
                  <a:cubicBezTo>
                    <a:pt x="3383908" y="1714837"/>
                    <a:pt x="3289686" y="1556006"/>
                    <a:pt x="3186715" y="1401886"/>
                  </a:cubicBezTo>
                  <a:cubicBezTo>
                    <a:pt x="3007021" y="1132681"/>
                    <a:pt x="2776851" y="909913"/>
                    <a:pt x="2531874" y="701952"/>
                  </a:cubicBezTo>
                  <a:cubicBezTo>
                    <a:pt x="2268053" y="477166"/>
                    <a:pt x="1992791" y="267186"/>
                    <a:pt x="1731662" y="39035"/>
                  </a:cubicBezTo>
                  <a:cubicBezTo>
                    <a:pt x="1729643" y="37016"/>
                    <a:pt x="1726278" y="37016"/>
                    <a:pt x="1722913" y="36343"/>
                  </a:cubicBezTo>
                  <a:cubicBezTo>
                    <a:pt x="1722913" y="41054"/>
                    <a:pt x="1722913" y="44419"/>
                    <a:pt x="1723586" y="47111"/>
                  </a:cubicBezTo>
                  <a:cubicBezTo>
                    <a:pt x="1774735" y="333141"/>
                    <a:pt x="1868283" y="605712"/>
                    <a:pt x="1984042" y="871552"/>
                  </a:cubicBezTo>
                  <a:cubicBezTo>
                    <a:pt x="2177869" y="1315067"/>
                    <a:pt x="2432268" y="1718875"/>
                    <a:pt x="2773486" y="2064130"/>
                  </a:cubicBezTo>
                  <a:cubicBezTo>
                    <a:pt x="2858958" y="2150276"/>
                    <a:pt x="2949142" y="2231037"/>
                    <a:pt x="3058170" y="2286897"/>
                  </a:cubicBezTo>
                  <a:cubicBezTo>
                    <a:pt x="3114030" y="2315164"/>
                    <a:pt x="3172582" y="2333335"/>
                    <a:pt x="3235845" y="2329297"/>
                  </a:cubicBezTo>
                  <a:cubicBezTo>
                    <a:pt x="3272861" y="2327278"/>
                    <a:pt x="3273534" y="2326605"/>
                    <a:pt x="3256709" y="2294974"/>
                  </a:cubicBezTo>
                  <a:cubicBezTo>
                    <a:pt x="3202195" y="2194695"/>
                    <a:pt x="3143643" y="2096435"/>
                    <a:pt x="3083072" y="1999521"/>
                  </a:cubicBezTo>
                  <a:cubicBezTo>
                    <a:pt x="2887225" y="1686570"/>
                    <a:pt x="2666477" y="1391117"/>
                    <a:pt x="2450440" y="1092973"/>
                  </a:cubicBezTo>
                  <a:cubicBezTo>
                    <a:pt x="2443709" y="1083551"/>
                    <a:pt x="2433614" y="1075474"/>
                    <a:pt x="2432941" y="1062014"/>
                  </a:cubicBezTo>
                  <a:cubicBezTo>
                    <a:pt x="2447074" y="1060668"/>
                    <a:pt x="2449766" y="1070763"/>
                    <a:pt x="2454478" y="1076820"/>
                  </a:cubicBezTo>
                  <a:cubicBezTo>
                    <a:pt x="2627442" y="1296223"/>
                    <a:pt x="2802425" y="1514279"/>
                    <a:pt x="2967986" y="1739738"/>
                  </a:cubicBezTo>
                  <a:cubicBezTo>
                    <a:pt x="3072303" y="1881744"/>
                    <a:pt x="3172582" y="2026442"/>
                    <a:pt x="3266131" y="2175850"/>
                  </a:cubicBezTo>
                  <a:cubicBezTo>
                    <a:pt x="3334105" y="2284878"/>
                    <a:pt x="3396022" y="2397272"/>
                    <a:pt x="3457939" y="2509665"/>
                  </a:cubicBezTo>
                  <a:cubicBezTo>
                    <a:pt x="3535896" y="2688687"/>
                    <a:pt x="3672967" y="2941627"/>
                    <a:pt x="3733875" y="3249979"/>
                  </a:cubicBezTo>
                  <a:cubicBezTo>
                    <a:pt x="3819347" y="3615425"/>
                    <a:pt x="3832808" y="3986928"/>
                    <a:pt x="3823385" y="4359777"/>
                  </a:cubicBezTo>
                  <a:cubicBezTo>
                    <a:pt x="3823385" y="4363142"/>
                    <a:pt x="3825405" y="4369199"/>
                    <a:pt x="3816655" y="4369199"/>
                  </a:cubicBezTo>
                  <a:lnTo>
                    <a:pt x="3800503" y="4322761"/>
                  </a:lnTo>
                  <a:cubicBezTo>
                    <a:pt x="3713684" y="4076438"/>
                    <a:pt x="3615329" y="3882849"/>
                    <a:pt x="3407464" y="3663208"/>
                  </a:cubicBezTo>
                  <a:cubicBezTo>
                    <a:pt x="3199599" y="3443567"/>
                    <a:pt x="2778657" y="3171259"/>
                    <a:pt x="2553310" y="3004913"/>
                  </a:cubicBezTo>
                  <a:cubicBezTo>
                    <a:pt x="2327963" y="2838567"/>
                    <a:pt x="2235619" y="2807795"/>
                    <a:pt x="2055381" y="2665131"/>
                  </a:cubicBezTo>
                  <a:cubicBezTo>
                    <a:pt x="1875143" y="2522467"/>
                    <a:pt x="1648208" y="2341411"/>
                    <a:pt x="1471879" y="2148930"/>
                  </a:cubicBezTo>
                  <a:cubicBezTo>
                    <a:pt x="1461784" y="2138162"/>
                    <a:pt x="1448323" y="2130759"/>
                    <a:pt x="1461111" y="2109895"/>
                  </a:cubicBezTo>
                  <a:cubicBezTo>
                    <a:pt x="1496780" y="2051343"/>
                    <a:pt x="1505530" y="1986734"/>
                    <a:pt x="1501492" y="1918759"/>
                  </a:cubicBezTo>
                  <a:cubicBezTo>
                    <a:pt x="1494088" y="1794252"/>
                    <a:pt x="1446304" y="1681859"/>
                    <a:pt x="1395155" y="1570812"/>
                  </a:cubicBezTo>
                  <a:cubicBezTo>
                    <a:pt x="1276705" y="1312375"/>
                    <a:pt x="1113836" y="1082205"/>
                    <a:pt x="937507" y="860783"/>
                  </a:cubicBezTo>
                  <a:cubicBezTo>
                    <a:pt x="841266" y="738295"/>
                    <a:pt x="749736" y="612442"/>
                    <a:pt x="682435" y="471109"/>
                  </a:cubicBezTo>
                  <a:cubicBezTo>
                    <a:pt x="643400" y="389001"/>
                    <a:pt x="613788" y="304202"/>
                    <a:pt x="590905" y="214691"/>
                  </a:cubicBezTo>
                  <a:cubicBezTo>
                    <a:pt x="586194" y="218729"/>
                    <a:pt x="583502" y="220748"/>
                    <a:pt x="581483" y="222767"/>
                  </a:cubicBezTo>
                  <a:cubicBezTo>
                    <a:pt x="572734" y="235554"/>
                    <a:pt x="563985" y="249015"/>
                    <a:pt x="555909" y="262475"/>
                  </a:cubicBezTo>
                  <a:cubicBezTo>
                    <a:pt x="489280" y="373522"/>
                    <a:pt x="446880" y="493318"/>
                    <a:pt x="423998" y="619845"/>
                  </a:cubicBezTo>
                  <a:cubicBezTo>
                    <a:pt x="386982" y="823768"/>
                    <a:pt x="405154" y="1026344"/>
                    <a:pt x="443515" y="1227575"/>
                  </a:cubicBezTo>
                  <a:cubicBezTo>
                    <a:pt x="498702" y="1514952"/>
                    <a:pt x="613115" y="1774062"/>
                    <a:pt x="806942" y="1996156"/>
                  </a:cubicBezTo>
                  <a:cubicBezTo>
                    <a:pt x="886358" y="2087013"/>
                    <a:pt x="975195" y="2167101"/>
                    <a:pt x="1087589" y="2216231"/>
                  </a:cubicBezTo>
                  <a:cubicBezTo>
                    <a:pt x="1161620" y="2248536"/>
                    <a:pt x="1237670" y="2259304"/>
                    <a:pt x="1317086" y="2233729"/>
                  </a:cubicBezTo>
                  <a:cubicBezTo>
                    <a:pt x="1341987" y="2225653"/>
                    <a:pt x="1343334" y="2218250"/>
                    <a:pt x="1327181" y="2198060"/>
                  </a:cubicBezTo>
                  <a:cubicBezTo>
                    <a:pt x="1115855" y="1930874"/>
                    <a:pt x="948948" y="1637440"/>
                    <a:pt x="816364" y="1324489"/>
                  </a:cubicBezTo>
                  <a:cubicBezTo>
                    <a:pt x="775311" y="1228248"/>
                    <a:pt x="734257" y="1131335"/>
                    <a:pt x="702625" y="1031056"/>
                  </a:cubicBezTo>
                  <a:cubicBezTo>
                    <a:pt x="725508" y="1078166"/>
                    <a:pt x="746371" y="1125950"/>
                    <a:pt x="767908" y="1173061"/>
                  </a:cubicBezTo>
                  <a:cubicBezTo>
                    <a:pt x="940872" y="1558025"/>
                    <a:pt x="1158255" y="1913375"/>
                    <a:pt x="1444285" y="2226326"/>
                  </a:cubicBezTo>
                  <a:cubicBezTo>
                    <a:pt x="1671764" y="2475341"/>
                    <a:pt x="2060092" y="2752174"/>
                    <a:pt x="2209501" y="2876457"/>
                  </a:cubicBezTo>
                  <a:cubicBezTo>
                    <a:pt x="2358910" y="3000740"/>
                    <a:pt x="2331316" y="2956882"/>
                    <a:pt x="2340738" y="2972025"/>
                  </a:cubicBezTo>
                  <a:lnTo>
                    <a:pt x="2266034" y="2967313"/>
                  </a:lnTo>
                  <a:cubicBezTo>
                    <a:pt x="2113260" y="2959910"/>
                    <a:pt x="1964524" y="2985485"/>
                    <a:pt x="1817807" y="3025866"/>
                  </a:cubicBezTo>
                  <a:cubicBezTo>
                    <a:pt x="1541199" y="3102589"/>
                    <a:pt x="1276032" y="3210944"/>
                    <a:pt x="1007500" y="3309877"/>
                  </a:cubicBezTo>
                  <a:cubicBezTo>
                    <a:pt x="985291" y="3317953"/>
                    <a:pt x="972503" y="3320645"/>
                    <a:pt x="960389" y="3293725"/>
                  </a:cubicBezTo>
                  <a:cubicBezTo>
                    <a:pt x="865494" y="3082399"/>
                    <a:pt x="617153" y="3022500"/>
                    <a:pt x="446207" y="3134221"/>
                  </a:cubicBezTo>
                  <a:cubicBezTo>
                    <a:pt x="376214" y="3179312"/>
                    <a:pt x="299491" y="3210944"/>
                    <a:pt x="217383" y="3227096"/>
                  </a:cubicBezTo>
                  <a:cubicBezTo>
                    <a:pt x="145371" y="3241230"/>
                    <a:pt x="72685" y="3237865"/>
                    <a:pt x="0" y="3236518"/>
                  </a:cubicBezTo>
                  <a:lnTo>
                    <a:pt x="0" y="3330740"/>
                  </a:lnTo>
                  <a:cubicBezTo>
                    <a:pt x="8749" y="3332759"/>
                    <a:pt x="8076" y="3340835"/>
                    <a:pt x="9422" y="3346892"/>
                  </a:cubicBezTo>
                  <a:cubicBezTo>
                    <a:pt x="43073" y="3502359"/>
                    <a:pt x="126526" y="3625520"/>
                    <a:pt x="255072" y="3717723"/>
                  </a:cubicBezTo>
                  <a:cubicBezTo>
                    <a:pt x="403135" y="3824059"/>
                    <a:pt x="565331" y="3869823"/>
                    <a:pt x="747044" y="3826078"/>
                  </a:cubicBezTo>
                  <a:cubicBezTo>
                    <a:pt x="930777" y="3781659"/>
                    <a:pt x="1026344" y="3661862"/>
                    <a:pt x="1016249" y="3490244"/>
                  </a:cubicBezTo>
                  <a:cubicBezTo>
                    <a:pt x="1014903" y="3464670"/>
                    <a:pt x="1009519" y="3455921"/>
                    <a:pt x="981253" y="3461305"/>
                  </a:cubicBezTo>
                  <a:cubicBezTo>
                    <a:pt x="843285" y="3487552"/>
                    <a:pt x="703971" y="3500339"/>
                    <a:pt x="563312" y="3490917"/>
                  </a:cubicBezTo>
                  <a:cubicBezTo>
                    <a:pt x="506779" y="3487552"/>
                    <a:pt x="450246" y="3478803"/>
                    <a:pt x="390347" y="3460632"/>
                  </a:cubicBezTo>
                  <a:cubicBezTo>
                    <a:pt x="428036" y="3453228"/>
                    <a:pt x="458995" y="3462651"/>
                    <a:pt x="489953" y="3463997"/>
                  </a:cubicBezTo>
                  <a:cubicBezTo>
                    <a:pt x="631286" y="3470727"/>
                    <a:pt x="767235" y="3443133"/>
                    <a:pt x="903183" y="3408137"/>
                  </a:cubicBezTo>
                  <a:cubicBezTo>
                    <a:pt x="949621" y="3396023"/>
                    <a:pt x="997405" y="3385927"/>
                    <a:pt x="1043170" y="3372467"/>
                  </a:cubicBezTo>
                  <a:cubicBezTo>
                    <a:pt x="1200655" y="3328048"/>
                    <a:pt x="1354102" y="3270842"/>
                    <a:pt x="1508895" y="3218347"/>
                  </a:cubicBezTo>
                  <a:cubicBezTo>
                    <a:pt x="1641478" y="3173255"/>
                    <a:pt x="1776081" y="3134893"/>
                    <a:pt x="1912029" y="3101243"/>
                  </a:cubicBezTo>
                  <a:lnTo>
                    <a:pt x="1912029" y="3101243"/>
                  </a:lnTo>
                  <a:lnTo>
                    <a:pt x="2113933" y="3072976"/>
                  </a:lnTo>
                  <a:cubicBezTo>
                    <a:pt x="2220786" y="3077800"/>
                    <a:pt x="2358418" y="3030663"/>
                    <a:pt x="2553150" y="3130187"/>
                  </a:cubicBezTo>
                  <a:cubicBezTo>
                    <a:pt x="2747882" y="3229711"/>
                    <a:pt x="3111111" y="3510502"/>
                    <a:pt x="3282324" y="3670118"/>
                  </a:cubicBezTo>
                  <a:cubicBezTo>
                    <a:pt x="3453537" y="3829734"/>
                    <a:pt x="3498103" y="3928518"/>
                    <a:pt x="3580428" y="4087880"/>
                  </a:cubicBezTo>
                  <a:cubicBezTo>
                    <a:pt x="3662753" y="4247242"/>
                    <a:pt x="3724453" y="4441884"/>
                    <a:pt x="3776274" y="4626290"/>
                  </a:cubicBezTo>
                  <a:cubicBezTo>
                    <a:pt x="3792427" y="4684169"/>
                    <a:pt x="3815982" y="4741375"/>
                    <a:pt x="3813963" y="4802619"/>
                  </a:cubicBezTo>
                  <a:cubicBezTo>
                    <a:pt x="3807906" y="5004523"/>
                    <a:pt x="3803868" y="5206427"/>
                    <a:pt x="3811944" y="5407658"/>
                  </a:cubicBezTo>
                  <a:cubicBezTo>
                    <a:pt x="3818001" y="5565143"/>
                    <a:pt x="3820020" y="5723974"/>
                    <a:pt x="3881265" y="5874056"/>
                  </a:cubicBezTo>
                  <a:cubicBezTo>
                    <a:pt x="3884630" y="5882805"/>
                    <a:pt x="3885303" y="5890208"/>
                    <a:pt x="3879919" y="5898957"/>
                  </a:cubicBezTo>
                  <a:cubicBezTo>
                    <a:pt x="3850979" y="5945395"/>
                    <a:pt x="3808579" y="5962220"/>
                    <a:pt x="3757430" y="5946068"/>
                  </a:cubicBezTo>
                  <a:cubicBezTo>
                    <a:pt x="3746662" y="5981065"/>
                    <a:pt x="3742624" y="6017407"/>
                    <a:pt x="3743970" y="6053750"/>
                  </a:cubicBezTo>
                  <a:cubicBezTo>
                    <a:pt x="3745316" y="6079998"/>
                    <a:pt x="3777621" y="6099515"/>
                    <a:pt x="3803195" y="6092112"/>
                  </a:cubicBezTo>
                  <a:cubicBezTo>
                    <a:pt x="3842230" y="6080671"/>
                    <a:pt x="3871842" y="6055769"/>
                    <a:pt x="3896071" y="6023464"/>
                  </a:cubicBezTo>
                  <a:cubicBezTo>
                    <a:pt x="3903474" y="6013369"/>
                    <a:pt x="3910204" y="6004620"/>
                    <a:pt x="3920972" y="5996544"/>
                  </a:cubicBezTo>
                  <a:cubicBezTo>
                    <a:pt x="3931741" y="6017407"/>
                    <a:pt x="3912223" y="6034906"/>
                    <a:pt x="3918953" y="6053077"/>
                  </a:cubicBezTo>
                  <a:cubicBezTo>
                    <a:pt x="3922318" y="6061826"/>
                    <a:pt x="3921645" y="6076633"/>
                    <a:pt x="3931741" y="6077978"/>
                  </a:cubicBezTo>
                  <a:cubicBezTo>
                    <a:pt x="3944528" y="6079324"/>
                    <a:pt x="3948566" y="6067210"/>
                    <a:pt x="3951931" y="6055769"/>
                  </a:cubicBezTo>
                  <a:cubicBezTo>
                    <a:pt x="3957988" y="6032887"/>
                    <a:pt x="3964045" y="6010677"/>
                    <a:pt x="3972121" y="5988468"/>
                  </a:cubicBezTo>
                  <a:cubicBezTo>
                    <a:pt x="3975486" y="5978372"/>
                    <a:pt x="3979524" y="5965585"/>
                    <a:pt x="3994331" y="5968277"/>
                  </a:cubicBezTo>
                  <a:cubicBezTo>
                    <a:pt x="4011156" y="5971642"/>
                    <a:pt x="4005099" y="5985776"/>
                    <a:pt x="4005099" y="5995198"/>
                  </a:cubicBezTo>
                  <a:cubicBezTo>
                    <a:pt x="4005099" y="6063172"/>
                    <a:pt x="3999042" y="6064518"/>
                    <a:pt x="4071054" y="6040290"/>
                  </a:cubicBezTo>
                  <a:cubicBezTo>
                    <a:pt x="4081150" y="6036925"/>
                    <a:pt x="4093264" y="6036925"/>
                    <a:pt x="4100667" y="6026829"/>
                  </a:cubicBezTo>
                  <a:cubicBezTo>
                    <a:pt x="4086534" y="6014042"/>
                    <a:pt x="4086534" y="6014042"/>
                    <a:pt x="4110089" y="5993179"/>
                  </a:cubicBezTo>
                  <a:cubicBezTo>
                    <a:pt x="4118838" y="6004620"/>
                    <a:pt x="4122876" y="6018080"/>
                    <a:pt x="4124895" y="6032214"/>
                  </a:cubicBezTo>
                  <a:cubicBezTo>
                    <a:pt x="4146431" y="6054423"/>
                    <a:pt x="4145086" y="6076633"/>
                    <a:pt x="4117492" y="6106918"/>
                  </a:cubicBezTo>
                  <a:cubicBezTo>
                    <a:pt x="4106051" y="6119032"/>
                    <a:pt x="4091245" y="6127781"/>
                    <a:pt x="4080476" y="6141242"/>
                  </a:cubicBezTo>
                  <a:cubicBezTo>
                    <a:pt x="4118838" y="6152683"/>
                    <a:pt x="4149796" y="6167489"/>
                    <a:pt x="4176717" y="6189025"/>
                  </a:cubicBezTo>
                  <a:cubicBezTo>
                    <a:pt x="4219790" y="6223349"/>
                    <a:pt x="4218444" y="6244213"/>
                    <a:pt x="4170660" y="6271133"/>
                  </a:cubicBezTo>
                  <a:cubicBezTo>
                    <a:pt x="4178063" y="6278536"/>
                    <a:pt x="4184793" y="6286612"/>
                    <a:pt x="4195562" y="6277863"/>
                  </a:cubicBezTo>
                  <a:cubicBezTo>
                    <a:pt x="4215752" y="6261711"/>
                    <a:pt x="4237288" y="6259692"/>
                    <a:pt x="4261517" y="6267768"/>
                  </a:cubicBezTo>
                  <a:cubicBezTo>
                    <a:pt x="4277669" y="6273152"/>
                    <a:pt x="4289784" y="6269787"/>
                    <a:pt x="4289784" y="6247578"/>
                  </a:cubicBezTo>
                  <a:cubicBezTo>
                    <a:pt x="4289784" y="6233444"/>
                    <a:pt x="4293821" y="6218638"/>
                    <a:pt x="4295840" y="6204505"/>
                  </a:cubicBezTo>
                  <a:cubicBezTo>
                    <a:pt x="4297187" y="6196429"/>
                    <a:pt x="4293149" y="6184315"/>
                    <a:pt x="4305936" y="6182969"/>
                  </a:cubicBezTo>
                  <a:cubicBezTo>
                    <a:pt x="4316704" y="6181622"/>
                    <a:pt x="4320742" y="6191718"/>
                    <a:pt x="4324107" y="6199794"/>
                  </a:cubicBezTo>
                  <a:cubicBezTo>
                    <a:pt x="4328818" y="6209889"/>
                    <a:pt x="4332183" y="6219984"/>
                    <a:pt x="4336894" y="6230752"/>
                  </a:cubicBezTo>
                  <a:cubicBezTo>
                    <a:pt x="4339586" y="6228733"/>
                    <a:pt x="4341605" y="6228060"/>
                    <a:pt x="4342951" y="6226714"/>
                  </a:cubicBezTo>
                  <a:cubicBezTo>
                    <a:pt x="4350355" y="6211235"/>
                    <a:pt x="4352374" y="6182969"/>
                    <a:pt x="4369872" y="6185660"/>
                  </a:cubicBezTo>
                  <a:cubicBezTo>
                    <a:pt x="4394101" y="6189699"/>
                    <a:pt x="4381986" y="6217292"/>
                    <a:pt x="4382659" y="6234791"/>
                  </a:cubicBezTo>
                  <a:cubicBezTo>
                    <a:pt x="4383332" y="6253635"/>
                    <a:pt x="4388716" y="6269114"/>
                    <a:pt x="4406888" y="6265749"/>
                  </a:cubicBezTo>
                  <a:cubicBezTo>
                    <a:pt x="4434481" y="6261038"/>
                    <a:pt x="4459382" y="6262384"/>
                    <a:pt x="4484284" y="6275171"/>
                  </a:cubicBezTo>
                  <a:cubicBezTo>
                    <a:pt x="4488322" y="6277190"/>
                    <a:pt x="4495052" y="6277190"/>
                    <a:pt x="4499090" y="6272479"/>
                  </a:cubicBezTo>
                  <a:cubicBezTo>
                    <a:pt x="4458710" y="6233444"/>
                    <a:pt x="4461402" y="6209216"/>
                    <a:pt x="4512551" y="6181622"/>
                  </a:cubicBezTo>
                  <a:cubicBezTo>
                    <a:pt x="4532068" y="6170854"/>
                    <a:pt x="4549566" y="6157394"/>
                    <a:pt x="4572449" y="6153356"/>
                  </a:cubicBezTo>
                  <a:cubicBezTo>
                    <a:pt x="4591293" y="6149991"/>
                    <a:pt x="4593312" y="6140569"/>
                    <a:pt x="4575814" y="6127781"/>
                  </a:cubicBezTo>
                  <a:cubicBezTo>
                    <a:pt x="4558989" y="6114994"/>
                    <a:pt x="4548220" y="6095477"/>
                    <a:pt x="4538125" y="6076633"/>
                  </a:cubicBezTo>
                  <a:cubicBezTo>
                    <a:pt x="4532068" y="6065191"/>
                    <a:pt x="4527357" y="6053750"/>
                    <a:pt x="4536779" y="6042309"/>
                  </a:cubicBezTo>
                  <a:cubicBezTo>
                    <a:pt x="4546201" y="6030867"/>
                    <a:pt x="4558989" y="6028176"/>
                    <a:pt x="4573122" y="6032214"/>
                  </a:cubicBezTo>
                  <a:cubicBezTo>
                    <a:pt x="4594658" y="6038271"/>
                    <a:pt x="4616195" y="6044328"/>
                    <a:pt x="4637731" y="6051058"/>
                  </a:cubicBezTo>
                  <a:cubicBezTo>
                    <a:pt x="4659267" y="6058461"/>
                    <a:pt x="4667344" y="6051058"/>
                    <a:pt x="4665997" y="6029522"/>
                  </a:cubicBezTo>
                  <a:cubicBezTo>
                    <a:pt x="4665325" y="6014715"/>
                    <a:pt x="4665325" y="6000582"/>
                    <a:pt x="4665997" y="5985776"/>
                  </a:cubicBezTo>
                  <a:cubicBezTo>
                    <a:pt x="4665997" y="5975681"/>
                    <a:pt x="4671381" y="5968277"/>
                    <a:pt x="4681477" y="5966931"/>
                  </a:cubicBezTo>
                  <a:cubicBezTo>
                    <a:pt x="4692245" y="5964912"/>
                    <a:pt x="4698975" y="5971642"/>
                    <a:pt x="4701667" y="5981065"/>
                  </a:cubicBezTo>
                  <a:cubicBezTo>
                    <a:pt x="4709743" y="6005293"/>
                    <a:pt x="4717147" y="6030195"/>
                    <a:pt x="4724550" y="6054423"/>
                  </a:cubicBezTo>
                  <a:cubicBezTo>
                    <a:pt x="4727242" y="6064518"/>
                    <a:pt x="4730607" y="6075959"/>
                    <a:pt x="4743394" y="6073268"/>
                  </a:cubicBezTo>
                  <a:cubicBezTo>
                    <a:pt x="4754835" y="6071248"/>
                    <a:pt x="4752143" y="6059134"/>
                    <a:pt x="4752143" y="6050385"/>
                  </a:cubicBezTo>
                  <a:lnTo>
                    <a:pt x="4752143" y="5996544"/>
                  </a:lnTo>
                  <a:cubicBezTo>
                    <a:pt x="4775698" y="6008658"/>
                    <a:pt x="4783775" y="6032214"/>
                    <a:pt x="4800600" y="6046347"/>
                  </a:cubicBezTo>
                  <a:cubicBezTo>
                    <a:pt x="4819444" y="6061826"/>
                    <a:pt x="4835597" y="6080671"/>
                    <a:pt x="4859825" y="6088747"/>
                  </a:cubicBezTo>
                  <a:cubicBezTo>
                    <a:pt x="4901552" y="6102880"/>
                    <a:pt x="4935203" y="6080671"/>
                    <a:pt x="4932511" y="6036252"/>
                  </a:cubicBezTo>
                  <a:cubicBezTo>
                    <a:pt x="4930491" y="6003947"/>
                    <a:pt x="4923761" y="5972316"/>
                    <a:pt x="4919050" y="5940011"/>
                  </a:cubicBezTo>
                  <a:cubicBezTo>
                    <a:pt x="4887419" y="5962893"/>
                    <a:pt x="4858479" y="5956836"/>
                    <a:pt x="4830213" y="5933281"/>
                  </a:cubicBezTo>
                  <a:cubicBezTo>
                    <a:pt x="4810022" y="5916455"/>
                    <a:pt x="4795216" y="5895592"/>
                    <a:pt x="4779064" y="5876074"/>
                  </a:cubicBezTo>
                  <a:cubicBezTo>
                    <a:pt x="4765603" y="5859249"/>
                    <a:pt x="4766949" y="5847135"/>
                    <a:pt x="4778391" y="5829637"/>
                  </a:cubicBezTo>
                  <a:cubicBezTo>
                    <a:pt x="4900879" y="5641866"/>
                    <a:pt x="5008561" y="5446020"/>
                    <a:pt x="5091342" y="5236712"/>
                  </a:cubicBezTo>
                  <a:cubicBezTo>
                    <a:pt x="5096726" y="5222579"/>
                    <a:pt x="5104129" y="5211138"/>
                    <a:pt x="5116243" y="5202389"/>
                  </a:cubicBezTo>
                  <a:cubicBezTo>
                    <a:pt x="5168738" y="5166046"/>
                    <a:pt x="5216522" y="5122973"/>
                    <a:pt x="5269690" y="5086631"/>
                  </a:cubicBezTo>
                  <a:cubicBezTo>
                    <a:pt x="5423810" y="4982314"/>
                    <a:pt x="5582641" y="4886746"/>
                    <a:pt x="5744837" y="4795889"/>
                  </a:cubicBezTo>
                  <a:cubicBezTo>
                    <a:pt x="5767047" y="4783775"/>
                    <a:pt x="5789929" y="4777718"/>
                    <a:pt x="5814830" y="4775699"/>
                  </a:cubicBezTo>
                  <a:cubicBezTo>
                    <a:pt x="5911071" y="4769642"/>
                    <a:pt x="6007312" y="4767623"/>
                    <a:pt x="6103553" y="4765603"/>
                  </a:cubicBezTo>
                  <a:cubicBezTo>
                    <a:pt x="6432656" y="4758200"/>
                    <a:pt x="6759067" y="4795216"/>
                    <a:pt x="7086824" y="4811369"/>
                  </a:cubicBezTo>
                  <a:cubicBezTo>
                    <a:pt x="7221427" y="4818099"/>
                    <a:pt x="7355357" y="4819444"/>
                    <a:pt x="7489959" y="4805311"/>
                  </a:cubicBezTo>
                  <a:cubicBezTo>
                    <a:pt x="7497362" y="4790505"/>
                    <a:pt x="7506784" y="4792524"/>
                    <a:pt x="7516880" y="4801946"/>
                  </a:cubicBezTo>
                  <a:cubicBezTo>
                    <a:pt x="7523610" y="4801273"/>
                    <a:pt x="7530340" y="4801273"/>
                    <a:pt x="7536397" y="4800600"/>
                  </a:cubicBezTo>
                  <a:cubicBezTo>
                    <a:pt x="7563991" y="4797908"/>
                    <a:pt x="7592257" y="4796562"/>
                    <a:pt x="7619850" y="4791178"/>
                  </a:cubicBezTo>
                  <a:cubicBezTo>
                    <a:pt x="7642060" y="4787140"/>
                    <a:pt x="7652828" y="4789832"/>
                    <a:pt x="7661577" y="4813388"/>
                  </a:cubicBezTo>
                  <a:cubicBezTo>
                    <a:pt x="7705996" y="4932511"/>
                    <a:pt x="7794161" y="4997793"/>
                    <a:pt x="7920014" y="5004523"/>
                  </a:cubicBezTo>
                  <a:cubicBezTo>
                    <a:pt x="8090959" y="5013945"/>
                    <a:pt x="8235657" y="4952701"/>
                    <a:pt x="8354780" y="4830886"/>
                  </a:cubicBezTo>
                  <a:cubicBezTo>
                    <a:pt x="8470538" y="4712436"/>
                    <a:pt x="8539186" y="4568411"/>
                    <a:pt x="8579567" y="4409580"/>
                  </a:cubicBezTo>
                  <a:cubicBezTo>
                    <a:pt x="8593027" y="4357085"/>
                    <a:pt x="8602448" y="4303244"/>
                    <a:pt x="8613217" y="4250076"/>
                  </a:cubicBezTo>
                  <a:lnTo>
                    <a:pt x="8613217" y="4196235"/>
                  </a:lnTo>
                  <a:cubicBezTo>
                    <a:pt x="8549954" y="4202292"/>
                    <a:pt x="8484671" y="4207003"/>
                    <a:pt x="8420062" y="4211041"/>
                  </a:cubicBezTo>
                  <a:close/>
                  <a:moveTo>
                    <a:pt x="4571776" y="915970"/>
                  </a:moveTo>
                  <a:cubicBezTo>
                    <a:pt x="4567065" y="903183"/>
                    <a:pt x="4575141" y="897126"/>
                    <a:pt x="4583890" y="888377"/>
                  </a:cubicBezTo>
                  <a:cubicBezTo>
                    <a:pt x="4586582" y="902510"/>
                    <a:pt x="4580525" y="909240"/>
                    <a:pt x="4571776" y="915970"/>
                  </a:cubicBezTo>
                  <a:close/>
                  <a:moveTo>
                    <a:pt x="2362948" y="965100"/>
                  </a:moveTo>
                  <a:cubicBezTo>
                    <a:pt x="2362948" y="964427"/>
                    <a:pt x="2363621" y="963081"/>
                    <a:pt x="2363621" y="962408"/>
                  </a:cubicBezTo>
                  <a:lnTo>
                    <a:pt x="2368332" y="967119"/>
                  </a:lnTo>
                  <a:cubicBezTo>
                    <a:pt x="2366313" y="969138"/>
                    <a:pt x="2364294" y="968465"/>
                    <a:pt x="2362948" y="965100"/>
                  </a:cubicBezTo>
                  <a:close/>
                  <a:moveTo>
                    <a:pt x="2435633" y="1055284"/>
                  </a:moveTo>
                  <a:cubicBezTo>
                    <a:pt x="2431595" y="1059995"/>
                    <a:pt x="2428903" y="1055957"/>
                    <a:pt x="2426211" y="1053265"/>
                  </a:cubicBezTo>
                  <a:cubicBezTo>
                    <a:pt x="2406694" y="1025671"/>
                    <a:pt x="2379773" y="1002789"/>
                    <a:pt x="2370351" y="968465"/>
                  </a:cubicBezTo>
                  <a:cubicBezTo>
                    <a:pt x="2394579" y="991348"/>
                    <a:pt x="2413424" y="1018268"/>
                    <a:pt x="2432268" y="1045862"/>
                  </a:cubicBezTo>
                  <a:cubicBezTo>
                    <a:pt x="2434287" y="1048554"/>
                    <a:pt x="2438998" y="1050573"/>
                    <a:pt x="2435633" y="1055284"/>
                  </a:cubicBezTo>
                  <a:close/>
                  <a:moveTo>
                    <a:pt x="695895" y="1016922"/>
                  </a:moveTo>
                  <a:cubicBezTo>
                    <a:pt x="694549" y="1012884"/>
                    <a:pt x="693876" y="1009519"/>
                    <a:pt x="692530" y="1005481"/>
                  </a:cubicBezTo>
                  <a:cubicBezTo>
                    <a:pt x="695222" y="1008846"/>
                    <a:pt x="699260" y="1012211"/>
                    <a:pt x="695895" y="1016922"/>
                  </a:cubicBezTo>
                  <a:close/>
                  <a:moveTo>
                    <a:pt x="4511205" y="6014042"/>
                  </a:moveTo>
                  <a:cubicBezTo>
                    <a:pt x="4518608" y="5993179"/>
                    <a:pt x="4526684" y="5972988"/>
                    <a:pt x="4537452" y="5944049"/>
                  </a:cubicBezTo>
                  <a:cubicBezTo>
                    <a:pt x="4556969" y="5983757"/>
                    <a:pt x="4521973" y="5995198"/>
                    <a:pt x="4511205" y="6014042"/>
                  </a:cubicBezTo>
                  <a:close/>
                  <a:moveTo>
                    <a:pt x="4750797" y="5917128"/>
                  </a:moveTo>
                  <a:cubicBezTo>
                    <a:pt x="4750124" y="5925878"/>
                    <a:pt x="4751470" y="5935300"/>
                    <a:pt x="4741375" y="5939338"/>
                  </a:cubicBezTo>
                  <a:cubicBezTo>
                    <a:pt x="4739356" y="5940011"/>
                    <a:pt x="4734645" y="5937992"/>
                    <a:pt x="4732626" y="5935300"/>
                  </a:cubicBezTo>
                  <a:cubicBezTo>
                    <a:pt x="4726569" y="5927224"/>
                    <a:pt x="4721857" y="5917801"/>
                    <a:pt x="4727915" y="5907706"/>
                  </a:cubicBezTo>
                  <a:cubicBezTo>
                    <a:pt x="4733299" y="5899630"/>
                    <a:pt x="4739356" y="5891554"/>
                    <a:pt x="4750797" y="5875402"/>
                  </a:cubicBezTo>
                  <a:cubicBezTo>
                    <a:pt x="4750797" y="5896265"/>
                    <a:pt x="4751470" y="5907033"/>
                    <a:pt x="4750797" y="5917128"/>
                  </a:cubicBezTo>
                  <a:close/>
                  <a:moveTo>
                    <a:pt x="4875978" y="5457461"/>
                  </a:moveTo>
                  <a:cubicBezTo>
                    <a:pt x="4798581" y="5602831"/>
                    <a:pt x="4710417" y="5741472"/>
                    <a:pt x="4616868" y="5877421"/>
                  </a:cubicBezTo>
                  <a:cubicBezTo>
                    <a:pt x="4598696" y="5903668"/>
                    <a:pt x="4582544" y="5885497"/>
                    <a:pt x="4562354" y="5884824"/>
                  </a:cubicBezTo>
                  <a:cubicBezTo>
                    <a:pt x="4641096" y="5709841"/>
                    <a:pt x="4748778" y="5558413"/>
                    <a:pt x="4880015" y="5419772"/>
                  </a:cubicBezTo>
                  <a:cubicBezTo>
                    <a:pt x="4891457" y="5437270"/>
                    <a:pt x="4881362" y="5447366"/>
                    <a:pt x="4875978" y="5457461"/>
                  </a:cubicBezTo>
                  <a:close/>
                  <a:moveTo>
                    <a:pt x="5020675" y="5141145"/>
                  </a:moveTo>
                  <a:cubicBezTo>
                    <a:pt x="5014618" y="5157970"/>
                    <a:pt x="5003177" y="5168738"/>
                    <a:pt x="4989717" y="5179506"/>
                  </a:cubicBezTo>
                  <a:cubicBezTo>
                    <a:pt x="4756854" y="5372661"/>
                    <a:pt x="4566392" y="5598794"/>
                    <a:pt x="4445922" y="5878767"/>
                  </a:cubicBezTo>
                  <a:cubicBezTo>
                    <a:pt x="4435154" y="5903668"/>
                    <a:pt x="4427078" y="5929243"/>
                    <a:pt x="4415637" y="5953471"/>
                  </a:cubicBezTo>
                  <a:cubicBezTo>
                    <a:pt x="4396120" y="5993852"/>
                    <a:pt x="4398138" y="6043655"/>
                    <a:pt x="4357085" y="6075286"/>
                  </a:cubicBezTo>
                  <a:cubicBezTo>
                    <a:pt x="4344970" y="6084036"/>
                    <a:pt x="4344297" y="6107591"/>
                    <a:pt x="4338240" y="6125762"/>
                  </a:cubicBezTo>
                  <a:cubicBezTo>
                    <a:pt x="4332856" y="6109610"/>
                    <a:pt x="4328145" y="6094804"/>
                    <a:pt x="4322761" y="6080671"/>
                  </a:cubicBezTo>
                  <a:cubicBezTo>
                    <a:pt x="4319396" y="6072594"/>
                    <a:pt x="4316704" y="6061153"/>
                    <a:pt x="4306609" y="6061826"/>
                  </a:cubicBezTo>
                  <a:cubicBezTo>
                    <a:pt x="4295168" y="6062499"/>
                    <a:pt x="4296514" y="6074613"/>
                    <a:pt x="4295168" y="6082689"/>
                  </a:cubicBezTo>
                  <a:cubicBezTo>
                    <a:pt x="4293821" y="6092785"/>
                    <a:pt x="4293149" y="6102207"/>
                    <a:pt x="4292475" y="6112302"/>
                  </a:cubicBezTo>
                  <a:cubicBezTo>
                    <a:pt x="4279688" y="6114321"/>
                    <a:pt x="4280361" y="6102880"/>
                    <a:pt x="4277669" y="6097496"/>
                  </a:cubicBezTo>
                  <a:cubicBezTo>
                    <a:pt x="4149796" y="5837040"/>
                    <a:pt x="4118165" y="5565143"/>
                    <a:pt x="4183447" y="5282478"/>
                  </a:cubicBezTo>
                  <a:cubicBezTo>
                    <a:pt x="4227866" y="5089323"/>
                    <a:pt x="4311320" y="4912321"/>
                    <a:pt x="4412945" y="4743394"/>
                  </a:cubicBezTo>
                  <a:cubicBezTo>
                    <a:pt x="4589274" y="4449961"/>
                    <a:pt x="4810022" y="4190177"/>
                    <a:pt x="5036828" y="3935106"/>
                  </a:cubicBezTo>
                  <a:cubicBezTo>
                    <a:pt x="5050288" y="3941836"/>
                    <a:pt x="5050961" y="3955296"/>
                    <a:pt x="5054999" y="3966064"/>
                  </a:cubicBezTo>
                  <a:cubicBezTo>
                    <a:pt x="5190947" y="4362469"/>
                    <a:pt x="5167392" y="4753489"/>
                    <a:pt x="5020675" y="5141145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7"/>
            <p:cNvSpPr/>
            <p:nvPr/>
          </p:nvSpPr>
          <p:spPr>
            <a:xfrm>
              <a:off x="2490299" y="5690409"/>
              <a:ext cx="7268540" cy="1164310"/>
            </a:xfrm>
            <a:custGeom>
              <a:rect b="b" l="l" r="r" t="t"/>
              <a:pathLst>
                <a:path extrusionOk="0" h="1164312" w="7268537">
                  <a:moveTo>
                    <a:pt x="7261508" y="1038374"/>
                  </a:moveTo>
                  <a:cubicBezTo>
                    <a:pt x="7256124" y="1026932"/>
                    <a:pt x="7248721" y="1015492"/>
                    <a:pt x="7246702" y="1000012"/>
                  </a:cubicBezTo>
                  <a:cubicBezTo>
                    <a:pt x="7238626" y="942806"/>
                    <a:pt x="7223819" y="886946"/>
                    <a:pt x="7192861" y="836470"/>
                  </a:cubicBezTo>
                  <a:cubicBezTo>
                    <a:pt x="7171324" y="800800"/>
                    <a:pt x="7151807" y="797435"/>
                    <a:pt x="7119502" y="823683"/>
                  </a:cubicBezTo>
                  <a:cubicBezTo>
                    <a:pt x="7095274" y="843200"/>
                    <a:pt x="7071718" y="864064"/>
                    <a:pt x="7047490" y="883581"/>
                  </a:cubicBezTo>
                  <a:cubicBezTo>
                    <a:pt x="7035375" y="893676"/>
                    <a:pt x="7025280" y="895695"/>
                    <a:pt x="7019897" y="874159"/>
                  </a:cubicBezTo>
                  <a:cubicBezTo>
                    <a:pt x="7006436" y="814261"/>
                    <a:pt x="6987592" y="806184"/>
                    <a:pt x="6933751" y="837816"/>
                  </a:cubicBezTo>
                  <a:cubicBezTo>
                    <a:pt x="6894043" y="861372"/>
                    <a:pt x="6881929" y="860025"/>
                    <a:pt x="6848278" y="829067"/>
                  </a:cubicBezTo>
                  <a:cubicBezTo>
                    <a:pt x="6845586" y="800128"/>
                    <a:pt x="6858374" y="769842"/>
                    <a:pt x="6843567" y="741575"/>
                  </a:cubicBezTo>
                  <a:cubicBezTo>
                    <a:pt x="6830779" y="744267"/>
                    <a:pt x="6828761" y="770515"/>
                    <a:pt x="6809243" y="759074"/>
                  </a:cubicBezTo>
                  <a:cubicBezTo>
                    <a:pt x="6789726" y="748305"/>
                    <a:pt x="6783668" y="729461"/>
                    <a:pt x="6781650" y="708598"/>
                  </a:cubicBezTo>
                  <a:cubicBezTo>
                    <a:pt x="6776938" y="661487"/>
                    <a:pt x="6762805" y="648026"/>
                    <a:pt x="6716367" y="648026"/>
                  </a:cubicBezTo>
                  <a:cubicBezTo>
                    <a:pt x="6711656" y="666871"/>
                    <a:pt x="6711656" y="686388"/>
                    <a:pt x="6714349" y="705232"/>
                  </a:cubicBezTo>
                  <a:cubicBezTo>
                    <a:pt x="6715022" y="713982"/>
                    <a:pt x="6713676" y="724077"/>
                    <a:pt x="6716367" y="732153"/>
                  </a:cubicBezTo>
                  <a:cubicBezTo>
                    <a:pt x="6722424" y="749652"/>
                    <a:pt x="6723771" y="768496"/>
                    <a:pt x="6707619" y="777245"/>
                  </a:cubicBezTo>
                  <a:cubicBezTo>
                    <a:pt x="6691466" y="786667"/>
                    <a:pt x="6677333" y="769842"/>
                    <a:pt x="6663873" y="761092"/>
                  </a:cubicBezTo>
                  <a:cubicBezTo>
                    <a:pt x="6653778" y="754362"/>
                    <a:pt x="6643682" y="746959"/>
                    <a:pt x="6634933" y="738210"/>
                  </a:cubicBezTo>
                  <a:cubicBezTo>
                    <a:pt x="6602629" y="703886"/>
                    <a:pt x="6561574" y="714655"/>
                    <a:pt x="6527251" y="732153"/>
                  </a:cubicBezTo>
                  <a:cubicBezTo>
                    <a:pt x="6499657" y="746287"/>
                    <a:pt x="6473410" y="765131"/>
                    <a:pt x="6444471" y="775226"/>
                  </a:cubicBezTo>
                  <a:cubicBezTo>
                    <a:pt x="6424280" y="781956"/>
                    <a:pt x="6395340" y="784648"/>
                    <a:pt x="6382553" y="760420"/>
                  </a:cubicBezTo>
                  <a:cubicBezTo>
                    <a:pt x="6371785" y="740902"/>
                    <a:pt x="6377169" y="719366"/>
                    <a:pt x="6398706" y="706579"/>
                  </a:cubicBezTo>
                  <a:cubicBezTo>
                    <a:pt x="6396013" y="693118"/>
                    <a:pt x="6405436" y="683696"/>
                    <a:pt x="6408128" y="671582"/>
                  </a:cubicBezTo>
                  <a:cubicBezTo>
                    <a:pt x="6410820" y="656775"/>
                    <a:pt x="6408128" y="647354"/>
                    <a:pt x="6390630" y="648026"/>
                  </a:cubicBezTo>
                  <a:cubicBezTo>
                    <a:pt x="6383226" y="648700"/>
                    <a:pt x="6375150" y="649373"/>
                    <a:pt x="6367747" y="650719"/>
                  </a:cubicBezTo>
                  <a:cubicBezTo>
                    <a:pt x="6299773" y="666871"/>
                    <a:pt x="6256700" y="623125"/>
                    <a:pt x="6272179" y="553132"/>
                  </a:cubicBezTo>
                  <a:cubicBezTo>
                    <a:pt x="6274198" y="543709"/>
                    <a:pt x="6279583" y="534960"/>
                    <a:pt x="6283621" y="526211"/>
                  </a:cubicBezTo>
                  <a:cubicBezTo>
                    <a:pt x="6286313" y="513424"/>
                    <a:pt x="6289004" y="499964"/>
                    <a:pt x="6291696" y="487177"/>
                  </a:cubicBezTo>
                  <a:cubicBezTo>
                    <a:pt x="6297081" y="464294"/>
                    <a:pt x="6297081" y="442757"/>
                    <a:pt x="6276218" y="426605"/>
                  </a:cubicBezTo>
                  <a:cubicBezTo>
                    <a:pt x="6232472" y="429297"/>
                    <a:pt x="6202186" y="462948"/>
                    <a:pt x="6161805" y="474389"/>
                  </a:cubicBezTo>
                  <a:cubicBezTo>
                    <a:pt x="6150364" y="487177"/>
                    <a:pt x="6139596" y="499964"/>
                    <a:pt x="6141615" y="518808"/>
                  </a:cubicBezTo>
                  <a:cubicBezTo>
                    <a:pt x="6173919" y="576687"/>
                    <a:pt x="6163824" y="602262"/>
                    <a:pt x="6109983" y="639950"/>
                  </a:cubicBezTo>
                  <a:cubicBezTo>
                    <a:pt x="6059507" y="674947"/>
                    <a:pt x="6009031" y="681677"/>
                    <a:pt x="5951825" y="668890"/>
                  </a:cubicBezTo>
                  <a:cubicBezTo>
                    <a:pt x="5928269" y="663506"/>
                    <a:pt x="5916155" y="651391"/>
                    <a:pt x="5920866" y="626490"/>
                  </a:cubicBezTo>
                  <a:cubicBezTo>
                    <a:pt x="5924232" y="607646"/>
                    <a:pt x="5930289" y="589474"/>
                    <a:pt x="5934327" y="571303"/>
                  </a:cubicBezTo>
                  <a:cubicBezTo>
                    <a:pt x="5935000" y="555151"/>
                    <a:pt x="5934327" y="539672"/>
                    <a:pt x="5922213" y="526884"/>
                  </a:cubicBezTo>
                  <a:cubicBezTo>
                    <a:pt x="5920194" y="526884"/>
                    <a:pt x="5917501" y="526884"/>
                    <a:pt x="5915482" y="526884"/>
                  </a:cubicBezTo>
                  <a:cubicBezTo>
                    <a:pt x="5856930" y="527557"/>
                    <a:pt x="5857603" y="528230"/>
                    <a:pt x="5865679" y="471024"/>
                  </a:cubicBezTo>
                  <a:cubicBezTo>
                    <a:pt x="5867698" y="458237"/>
                    <a:pt x="5871737" y="442757"/>
                    <a:pt x="5855584" y="435355"/>
                  </a:cubicBezTo>
                  <a:cubicBezTo>
                    <a:pt x="5841451" y="429297"/>
                    <a:pt x="5833375" y="442757"/>
                    <a:pt x="5825299" y="450834"/>
                  </a:cubicBezTo>
                  <a:cubicBezTo>
                    <a:pt x="5797032" y="479100"/>
                    <a:pt x="5783572" y="516789"/>
                    <a:pt x="5759343" y="547074"/>
                  </a:cubicBezTo>
                  <a:cubicBezTo>
                    <a:pt x="5745883" y="563900"/>
                    <a:pt x="5736461" y="589474"/>
                    <a:pt x="5704156" y="574668"/>
                  </a:cubicBezTo>
                  <a:cubicBezTo>
                    <a:pt x="5646950" y="547748"/>
                    <a:pt x="5636182" y="536979"/>
                    <a:pt x="5646950" y="497272"/>
                  </a:cubicBezTo>
                  <a:cubicBezTo>
                    <a:pt x="5652334" y="477754"/>
                    <a:pt x="5649642" y="458237"/>
                    <a:pt x="5653007" y="438720"/>
                  </a:cubicBezTo>
                  <a:cubicBezTo>
                    <a:pt x="5593782" y="462948"/>
                    <a:pt x="5536576" y="491887"/>
                    <a:pt x="5472640" y="503329"/>
                  </a:cubicBezTo>
                  <a:cubicBezTo>
                    <a:pt x="5443700" y="508713"/>
                    <a:pt x="5420145" y="502656"/>
                    <a:pt x="5406685" y="478427"/>
                  </a:cubicBezTo>
                  <a:cubicBezTo>
                    <a:pt x="5394570" y="455545"/>
                    <a:pt x="5406012" y="433336"/>
                    <a:pt x="5423510" y="415164"/>
                  </a:cubicBezTo>
                  <a:cubicBezTo>
                    <a:pt x="5435624" y="402377"/>
                    <a:pt x="5448411" y="389590"/>
                    <a:pt x="5465910" y="384205"/>
                  </a:cubicBezTo>
                  <a:cubicBezTo>
                    <a:pt x="5468602" y="367380"/>
                    <a:pt x="5489465" y="364688"/>
                    <a:pt x="5494176" y="346517"/>
                  </a:cubicBezTo>
                  <a:cubicBezTo>
                    <a:pt x="5479370" y="351228"/>
                    <a:pt x="5465910" y="355939"/>
                    <a:pt x="5452450" y="359304"/>
                  </a:cubicBezTo>
                  <a:cubicBezTo>
                    <a:pt x="5433605" y="364015"/>
                    <a:pt x="5414761" y="368726"/>
                    <a:pt x="5403993" y="345171"/>
                  </a:cubicBezTo>
                  <a:cubicBezTo>
                    <a:pt x="5387167" y="322961"/>
                    <a:pt x="5399954" y="297387"/>
                    <a:pt x="5396589" y="273831"/>
                  </a:cubicBezTo>
                  <a:cubicBezTo>
                    <a:pt x="5395917" y="267101"/>
                    <a:pt x="5396589" y="260371"/>
                    <a:pt x="5396589" y="253641"/>
                  </a:cubicBezTo>
                  <a:cubicBezTo>
                    <a:pt x="5396589" y="164803"/>
                    <a:pt x="5378418" y="152016"/>
                    <a:pt x="5294965" y="184321"/>
                  </a:cubicBezTo>
                  <a:cubicBezTo>
                    <a:pt x="5284869" y="188359"/>
                    <a:pt x="5277466" y="194416"/>
                    <a:pt x="5274774" y="205184"/>
                  </a:cubicBezTo>
                  <a:cubicBezTo>
                    <a:pt x="5272755" y="213260"/>
                    <a:pt x="5270736" y="222009"/>
                    <a:pt x="5261314" y="221337"/>
                  </a:cubicBezTo>
                  <a:cubicBezTo>
                    <a:pt x="5251892" y="220663"/>
                    <a:pt x="5251219" y="209895"/>
                    <a:pt x="5248527" y="203165"/>
                  </a:cubicBezTo>
                  <a:cubicBezTo>
                    <a:pt x="5233721" y="165476"/>
                    <a:pt x="5249200" y="123076"/>
                    <a:pt x="5228336" y="82696"/>
                  </a:cubicBezTo>
                  <a:cubicBezTo>
                    <a:pt x="5212184" y="102213"/>
                    <a:pt x="5211511" y="126441"/>
                    <a:pt x="5202089" y="146632"/>
                  </a:cubicBezTo>
                  <a:cubicBezTo>
                    <a:pt x="5200070" y="150670"/>
                    <a:pt x="5200743" y="155381"/>
                    <a:pt x="5198051" y="159419"/>
                  </a:cubicBezTo>
                  <a:cubicBezTo>
                    <a:pt x="5189302" y="174226"/>
                    <a:pt x="5188629" y="199127"/>
                    <a:pt x="5169784" y="201819"/>
                  </a:cubicBezTo>
                  <a:cubicBezTo>
                    <a:pt x="5148248" y="205184"/>
                    <a:pt x="5141518" y="180956"/>
                    <a:pt x="5131423" y="166149"/>
                  </a:cubicBezTo>
                  <a:cubicBezTo>
                    <a:pt x="5106521" y="129807"/>
                    <a:pt x="5093734" y="125769"/>
                    <a:pt x="5054699" y="149324"/>
                  </a:cubicBezTo>
                  <a:cubicBezTo>
                    <a:pt x="5016337" y="172206"/>
                    <a:pt x="4982014" y="201146"/>
                    <a:pt x="4948363" y="230086"/>
                  </a:cubicBezTo>
                  <a:cubicBezTo>
                    <a:pt x="4939614" y="237489"/>
                    <a:pt x="4934230" y="253641"/>
                    <a:pt x="4918750" y="246238"/>
                  </a:cubicBezTo>
                  <a:cubicBezTo>
                    <a:pt x="4905963" y="240181"/>
                    <a:pt x="4900579" y="226721"/>
                    <a:pt x="4897887" y="213260"/>
                  </a:cubicBezTo>
                  <a:cubicBezTo>
                    <a:pt x="4893176" y="183648"/>
                    <a:pt x="4887119" y="154035"/>
                    <a:pt x="4884427" y="123750"/>
                  </a:cubicBezTo>
                  <a:cubicBezTo>
                    <a:pt x="4882408" y="97502"/>
                    <a:pt x="4872986" y="93464"/>
                    <a:pt x="4850103" y="105578"/>
                  </a:cubicBezTo>
                  <a:cubicBezTo>
                    <a:pt x="4807030" y="129134"/>
                    <a:pt x="4804338" y="128460"/>
                    <a:pt x="4774053" y="88753"/>
                  </a:cubicBezTo>
                  <a:cubicBezTo>
                    <a:pt x="4750497" y="57794"/>
                    <a:pt x="4720885" y="34912"/>
                    <a:pt x="4689253" y="13375"/>
                  </a:cubicBezTo>
                  <a:cubicBezTo>
                    <a:pt x="4663679" y="-4123"/>
                    <a:pt x="4639450" y="-4796"/>
                    <a:pt x="4617914" y="20778"/>
                  </a:cubicBezTo>
                  <a:cubicBezTo>
                    <a:pt x="4605127" y="36258"/>
                    <a:pt x="4591666" y="51064"/>
                    <a:pt x="4578206" y="66544"/>
                  </a:cubicBezTo>
                  <a:cubicBezTo>
                    <a:pt x="4568784" y="77312"/>
                    <a:pt x="4564746" y="89426"/>
                    <a:pt x="4570803" y="103559"/>
                  </a:cubicBezTo>
                  <a:cubicBezTo>
                    <a:pt x="4576187" y="116346"/>
                    <a:pt x="4575514" y="129134"/>
                    <a:pt x="4562727" y="136537"/>
                  </a:cubicBezTo>
                  <a:cubicBezTo>
                    <a:pt x="4548593" y="144613"/>
                    <a:pt x="4540518" y="132499"/>
                    <a:pt x="4531768" y="124423"/>
                  </a:cubicBezTo>
                  <a:cubicBezTo>
                    <a:pt x="4515616" y="108943"/>
                    <a:pt x="4500810" y="92118"/>
                    <a:pt x="4483984" y="76639"/>
                  </a:cubicBezTo>
                  <a:cubicBezTo>
                    <a:pt x="4471197" y="64524"/>
                    <a:pt x="4455045" y="57121"/>
                    <a:pt x="4437546" y="63851"/>
                  </a:cubicBezTo>
                  <a:cubicBezTo>
                    <a:pt x="4420048" y="70582"/>
                    <a:pt x="4426105" y="88753"/>
                    <a:pt x="4425432" y="102213"/>
                  </a:cubicBezTo>
                  <a:cubicBezTo>
                    <a:pt x="4424759" y="117692"/>
                    <a:pt x="4425432" y="133845"/>
                    <a:pt x="4425432" y="152016"/>
                  </a:cubicBezTo>
                  <a:cubicBezTo>
                    <a:pt x="4406588" y="145286"/>
                    <a:pt x="4397839" y="129134"/>
                    <a:pt x="4385725" y="117692"/>
                  </a:cubicBezTo>
                  <a:cubicBezTo>
                    <a:pt x="4368226" y="101540"/>
                    <a:pt x="4348709" y="89426"/>
                    <a:pt x="4325153" y="96829"/>
                  </a:cubicBezTo>
                  <a:cubicBezTo>
                    <a:pt x="4302944" y="103559"/>
                    <a:pt x="4296887" y="121730"/>
                    <a:pt x="4297560" y="144613"/>
                  </a:cubicBezTo>
                  <a:cubicBezTo>
                    <a:pt x="4298233" y="160765"/>
                    <a:pt x="4281408" y="167496"/>
                    <a:pt x="4270639" y="176245"/>
                  </a:cubicBezTo>
                  <a:cubicBezTo>
                    <a:pt x="4257179" y="186340"/>
                    <a:pt x="4245065" y="197781"/>
                    <a:pt x="4232277" y="208549"/>
                  </a:cubicBezTo>
                  <a:cubicBezTo>
                    <a:pt x="4222855" y="220663"/>
                    <a:pt x="4216798" y="234124"/>
                    <a:pt x="4217471" y="250276"/>
                  </a:cubicBezTo>
                  <a:cubicBezTo>
                    <a:pt x="4222182" y="282581"/>
                    <a:pt x="4228912" y="314212"/>
                    <a:pt x="4230932" y="346517"/>
                  </a:cubicBezTo>
                  <a:cubicBezTo>
                    <a:pt x="4233623" y="390935"/>
                    <a:pt x="4199973" y="413145"/>
                    <a:pt x="4158246" y="399012"/>
                  </a:cubicBezTo>
                  <a:cubicBezTo>
                    <a:pt x="4134018" y="390935"/>
                    <a:pt x="4117192" y="372764"/>
                    <a:pt x="4099021" y="356612"/>
                  </a:cubicBezTo>
                  <a:cubicBezTo>
                    <a:pt x="4082195" y="342479"/>
                    <a:pt x="4073446" y="318923"/>
                    <a:pt x="4050564" y="306809"/>
                  </a:cubicBezTo>
                  <a:cubicBezTo>
                    <a:pt x="4050564" y="326999"/>
                    <a:pt x="4050564" y="343825"/>
                    <a:pt x="4050564" y="360650"/>
                  </a:cubicBezTo>
                  <a:cubicBezTo>
                    <a:pt x="4050564" y="369399"/>
                    <a:pt x="4052583" y="380840"/>
                    <a:pt x="4041815" y="383532"/>
                  </a:cubicBezTo>
                  <a:cubicBezTo>
                    <a:pt x="4029028" y="386225"/>
                    <a:pt x="4025663" y="374783"/>
                    <a:pt x="4022970" y="364688"/>
                  </a:cubicBezTo>
                  <a:cubicBezTo>
                    <a:pt x="4015567" y="339787"/>
                    <a:pt x="4008164" y="315558"/>
                    <a:pt x="4000088" y="291330"/>
                  </a:cubicBezTo>
                  <a:cubicBezTo>
                    <a:pt x="3997396" y="282581"/>
                    <a:pt x="3990666" y="275178"/>
                    <a:pt x="3979897" y="277197"/>
                  </a:cubicBezTo>
                  <a:cubicBezTo>
                    <a:pt x="3969802" y="279215"/>
                    <a:pt x="3964418" y="286618"/>
                    <a:pt x="3964418" y="296041"/>
                  </a:cubicBezTo>
                  <a:cubicBezTo>
                    <a:pt x="3963745" y="310847"/>
                    <a:pt x="3963745" y="324980"/>
                    <a:pt x="3964418" y="339787"/>
                  </a:cubicBezTo>
                  <a:cubicBezTo>
                    <a:pt x="3965092" y="361323"/>
                    <a:pt x="3957015" y="368726"/>
                    <a:pt x="3936152" y="361323"/>
                  </a:cubicBezTo>
                  <a:cubicBezTo>
                    <a:pt x="3915288" y="353920"/>
                    <a:pt x="3893079" y="348536"/>
                    <a:pt x="3871543" y="342479"/>
                  </a:cubicBezTo>
                  <a:cubicBezTo>
                    <a:pt x="3857409" y="338441"/>
                    <a:pt x="3844622" y="341806"/>
                    <a:pt x="3835200" y="352574"/>
                  </a:cubicBezTo>
                  <a:cubicBezTo>
                    <a:pt x="3825778" y="364015"/>
                    <a:pt x="3830489" y="376129"/>
                    <a:pt x="3836546" y="386898"/>
                  </a:cubicBezTo>
                  <a:cubicBezTo>
                    <a:pt x="3846641" y="405742"/>
                    <a:pt x="3856736" y="425259"/>
                    <a:pt x="3874235" y="438046"/>
                  </a:cubicBezTo>
                  <a:cubicBezTo>
                    <a:pt x="3891060" y="450834"/>
                    <a:pt x="3889041" y="460256"/>
                    <a:pt x="3870870" y="463621"/>
                  </a:cubicBezTo>
                  <a:cubicBezTo>
                    <a:pt x="3847987" y="467659"/>
                    <a:pt x="3829816" y="481792"/>
                    <a:pt x="3810971" y="491887"/>
                  </a:cubicBezTo>
                  <a:cubicBezTo>
                    <a:pt x="3759823" y="519481"/>
                    <a:pt x="3757130" y="543709"/>
                    <a:pt x="3797511" y="582744"/>
                  </a:cubicBezTo>
                  <a:cubicBezTo>
                    <a:pt x="3793473" y="588129"/>
                    <a:pt x="3786743" y="587455"/>
                    <a:pt x="3782705" y="585436"/>
                  </a:cubicBezTo>
                  <a:cubicBezTo>
                    <a:pt x="3757803" y="572649"/>
                    <a:pt x="3732902" y="571303"/>
                    <a:pt x="3705308" y="576014"/>
                  </a:cubicBezTo>
                  <a:cubicBezTo>
                    <a:pt x="3686464" y="579379"/>
                    <a:pt x="3681080" y="563227"/>
                    <a:pt x="3681080" y="545056"/>
                  </a:cubicBezTo>
                  <a:cubicBezTo>
                    <a:pt x="3680407" y="528230"/>
                    <a:pt x="3692521" y="499964"/>
                    <a:pt x="3668293" y="495926"/>
                  </a:cubicBezTo>
                  <a:cubicBezTo>
                    <a:pt x="3650794" y="493233"/>
                    <a:pt x="3648776" y="521500"/>
                    <a:pt x="3641372" y="536979"/>
                  </a:cubicBezTo>
                  <a:cubicBezTo>
                    <a:pt x="3640699" y="538325"/>
                    <a:pt x="3638680" y="538998"/>
                    <a:pt x="3635315" y="541018"/>
                  </a:cubicBezTo>
                  <a:cubicBezTo>
                    <a:pt x="3631277" y="530249"/>
                    <a:pt x="3627239" y="520154"/>
                    <a:pt x="3622528" y="510059"/>
                  </a:cubicBezTo>
                  <a:cubicBezTo>
                    <a:pt x="3619163" y="501983"/>
                    <a:pt x="3615125" y="491887"/>
                    <a:pt x="3604356" y="493233"/>
                  </a:cubicBezTo>
                  <a:cubicBezTo>
                    <a:pt x="3591569" y="495252"/>
                    <a:pt x="3595607" y="506694"/>
                    <a:pt x="3594261" y="514770"/>
                  </a:cubicBezTo>
                  <a:cubicBezTo>
                    <a:pt x="3592242" y="528903"/>
                    <a:pt x="3588204" y="543709"/>
                    <a:pt x="3588204" y="557843"/>
                  </a:cubicBezTo>
                  <a:cubicBezTo>
                    <a:pt x="3588877" y="580052"/>
                    <a:pt x="3576090" y="583417"/>
                    <a:pt x="3559938" y="578033"/>
                  </a:cubicBezTo>
                  <a:cubicBezTo>
                    <a:pt x="3535709" y="569284"/>
                    <a:pt x="3514173" y="571976"/>
                    <a:pt x="3493983" y="588129"/>
                  </a:cubicBezTo>
                  <a:cubicBezTo>
                    <a:pt x="3483214" y="596204"/>
                    <a:pt x="3476484" y="588801"/>
                    <a:pt x="3469081" y="581398"/>
                  </a:cubicBezTo>
                  <a:cubicBezTo>
                    <a:pt x="3516865" y="554478"/>
                    <a:pt x="3518211" y="533614"/>
                    <a:pt x="3475138" y="499291"/>
                  </a:cubicBezTo>
                  <a:cubicBezTo>
                    <a:pt x="3448217" y="477754"/>
                    <a:pt x="3417259" y="462948"/>
                    <a:pt x="3378897" y="451507"/>
                  </a:cubicBezTo>
                  <a:cubicBezTo>
                    <a:pt x="3389666" y="438046"/>
                    <a:pt x="3404472" y="429297"/>
                    <a:pt x="3415913" y="417183"/>
                  </a:cubicBezTo>
                  <a:cubicBezTo>
                    <a:pt x="3443507" y="387570"/>
                    <a:pt x="3444852" y="364688"/>
                    <a:pt x="3423316" y="342479"/>
                  </a:cubicBezTo>
                  <a:cubicBezTo>
                    <a:pt x="3415240" y="340459"/>
                    <a:pt x="3407164" y="338441"/>
                    <a:pt x="3399088" y="336422"/>
                  </a:cubicBezTo>
                  <a:cubicBezTo>
                    <a:pt x="3391685" y="346517"/>
                    <a:pt x="3379570" y="346517"/>
                    <a:pt x="3369475" y="349882"/>
                  </a:cubicBezTo>
                  <a:cubicBezTo>
                    <a:pt x="3297463" y="374110"/>
                    <a:pt x="3304193" y="373437"/>
                    <a:pt x="3303520" y="304790"/>
                  </a:cubicBezTo>
                  <a:cubicBezTo>
                    <a:pt x="3303520" y="294695"/>
                    <a:pt x="3309577" y="280562"/>
                    <a:pt x="3292752" y="277869"/>
                  </a:cubicBezTo>
                  <a:cubicBezTo>
                    <a:pt x="3277272" y="275178"/>
                    <a:pt x="3273907" y="287965"/>
                    <a:pt x="3270542" y="298060"/>
                  </a:cubicBezTo>
                  <a:cubicBezTo>
                    <a:pt x="3263139" y="320269"/>
                    <a:pt x="3256409" y="342479"/>
                    <a:pt x="3250352" y="365361"/>
                  </a:cubicBezTo>
                  <a:cubicBezTo>
                    <a:pt x="3246987" y="376802"/>
                    <a:pt x="3242949" y="389590"/>
                    <a:pt x="3230162" y="387570"/>
                  </a:cubicBezTo>
                  <a:cubicBezTo>
                    <a:pt x="3219393" y="386225"/>
                    <a:pt x="3220739" y="371418"/>
                    <a:pt x="3217374" y="362669"/>
                  </a:cubicBezTo>
                  <a:cubicBezTo>
                    <a:pt x="3210644" y="344498"/>
                    <a:pt x="3230162" y="326999"/>
                    <a:pt x="3219393" y="306136"/>
                  </a:cubicBezTo>
                  <a:cubicBezTo>
                    <a:pt x="3208625" y="314212"/>
                    <a:pt x="3201895" y="323634"/>
                    <a:pt x="3194492" y="333056"/>
                  </a:cubicBezTo>
                  <a:cubicBezTo>
                    <a:pt x="3170263" y="364688"/>
                    <a:pt x="3141324" y="390263"/>
                    <a:pt x="3101616" y="401704"/>
                  </a:cubicBezTo>
                  <a:cubicBezTo>
                    <a:pt x="3075369" y="409107"/>
                    <a:pt x="3043064" y="389590"/>
                    <a:pt x="3042391" y="363342"/>
                  </a:cubicBezTo>
                  <a:cubicBezTo>
                    <a:pt x="3041045" y="326999"/>
                    <a:pt x="3045083" y="290657"/>
                    <a:pt x="3055851" y="255660"/>
                  </a:cubicBezTo>
                  <a:cubicBezTo>
                    <a:pt x="3055178" y="238835"/>
                    <a:pt x="3051140" y="222682"/>
                    <a:pt x="3040372" y="208549"/>
                  </a:cubicBezTo>
                  <a:cubicBezTo>
                    <a:pt x="3014797" y="198454"/>
                    <a:pt x="3000664" y="173552"/>
                    <a:pt x="2977108" y="160092"/>
                  </a:cubicBezTo>
                  <a:cubicBezTo>
                    <a:pt x="2969706" y="156054"/>
                    <a:pt x="2968359" y="148651"/>
                    <a:pt x="2969033" y="139229"/>
                  </a:cubicBezTo>
                  <a:cubicBezTo>
                    <a:pt x="2972398" y="105578"/>
                    <a:pt x="2952207" y="89426"/>
                    <a:pt x="2919902" y="98175"/>
                  </a:cubicBezTo>
                  <a:cubicBezTo>
                    <a:pt x="2895674" y="104905"/>
                    <a:pt x="2876157" y="119039"/>
                    <a:pt x="2860677" y="139902"/>
                  </a:cubicBezTo>
                  <a:cubicBezTo>
                    <a:pt x="2855966" y="145959"/>
                    <a:pt x="2853947" y="156727"/>
                    <a:pt x="2843852" y="151343"/>
                  </a:cubicBezTo>
                  <a:cubicBezTo>
                    <a:pt x="2837795" y="147978"/>
                    <a:pt x="2839814" y="139229"/>
                    <a:pt x="2841160" y="133172"/>
                  </a:cubicBezTo>
                  <a:cubicBezTo>
                    <a:pt x="2847890" y="106924"/>
                    <a:pt x="2857986" y="76639"/>
                    <a:pt x="2829046" y="61159"/>
                  </a:cubicBezTo>
                  <a:cubicBezTo>
                    <a:pt x="2802125" y="47026"/>
                    <a:pt x="2786646" y="78658"/>
                    <a:pt x="2767802" y="91445"/>
                  </a:cubicBezTo>
                  <a:cubicBezTo>
                    <a:pt x="2752995" y="101540"/>
                    <a:pt x="2741554" y="116346"/>
                    <a:pt x="2728767" y="128460"/>
                  </a:cubicBezTo>
                  <a:cubicBezTo>
                    <a:pt x="2722037" y="135191"/>
                    <a:pt x="2713288" y="138556"/>
                    <a:pt x="2704539" y="133172"/>
                  </a:cubicBezTo>
                  <a:cubicBezTo>
                    <a:pt x="2696462" y="128460"/>
                    <a:pt x="2698481" y="119711"/>
                    <a:pt x="2699154" y="111635"/>
                  </a:cubicBezTo>
                  <a:cubicBezTo>
                    <a:pt x="2702519" y="75293"/>
                    <a:pt x="2665504" y="14048"/>
                    <a:pt x="2632526" y="2607"/>
                  </a:cubicBezTo>
                  <a:cubicBezTo>
                    <a:pt x="2608971" y="-5469"/>
                    <a:pt x="2588780" y="6645"/>
                    <a:pt x="2569936" y="19433"/>
                  </a:cubicBezTo>
                  <a:cubicBezTo>
                    <a:pt x="2538977" y="41642"/>
                    <a:pt x="2510038" y="66544"/>
                    <a:pt x="2487828" y="98175"/>
                  </a:cubicBezTo>
                  <a:cubicBezTo>
                    <a:pt x="2470330" y="123076"/>
                    <a:pt x="2450813" y="128460"/>
                    <a:pt x="2425911" y="108270"/>
                  </a:cubicBezTo>
                  <a:cubicBezTo>
                    <a:pt x="2405048" y="91445"/>
                    <a:pt x="2390915" y="91445"/>
                    <a:pt x="2386203" y="123076"/>
                  </a:cubicBezTo>
                  <a:cubicBezTo>
                    <a:pt x="2382165" y="152689"/>
                    <a:pt x="2377454" y="182301"/>
                    <a:pt x="2370051" y="211241"/>
                  </a:cubicBezTo>
                  <a:cubicBezTo>
                    <a:pt x="2358610" y="254314"/>
                    <a:pt x="2346496" y="257006"/>
                    <a:pt x="2314864" y="226721"/>
                  </a:cubicBezTo>
                  <a:cubicBezTo>
                    <a:pt x="2281214" y="193743"/>
                    <a:pt x="2244198" y="165476"/>
                    <a:pt x="2203144" y="143267"/>
                  </a:cubicBezTo>
                  <a:cubicBezTo>
                    <a:pt x="2175550" y="128460"/>
                    <a:pt x="2155360" y="134518"/>
                    <a:pt x="2138535" y="161438"/>
                  </a:cubicBezTo>
                  <a:cubicBezTo>
                    <a:pt x="2129113" y="176245"/>
                    <a:pt x="2123056" y="202492"/>
                    <a:pt x="2101519" y="199800"/>
                  </a:cubicBezTo>
                  <a:cubicBezTo>
                    <a:pt x="2076617" y="197108"/>
                    <a:pt x="2075272" y="169514"/>
                    <a:pt x="2067868" y="150670"/>
                  </a:cubicBezTo>
                  <a:cubicBezTo>
                    <a:pt x="2059792" y="128460"/>
                    <a:pt x="2052389" y="105578"/>
                    <a:pt x="2044313" y="82696"/>
                  </a:cubicBezTo>
                  <a:cubicBezTo>
                    <a:pt x="2041621" y="82696"/>
                    <a:pt x="2038929" y="83369"/>
                    <a:pt x="2036237" y="83369"/>
                  </a:cubicBezTo>
                  <a:cubicBezTo>
                    <a:pt x="2032872" y="108943"/>
                    <a:pt x="2028834" y="135191"/>
                    <a:pt x="2026142" y="160765"/>
                  </a:cubicBezTo>
                  <a:cubicBezTo>
                    <a:pt x="2024796" y="172880"/>
                    <a:pt x="2026815" y="184994"/>
                    <a:pt x="2021431" y="197108"/>
                  </a:cubicBezTo>
                  <a:cubicBezTo>
                    <a:pt x="2017392" y="205857"/>
                    <a:pt x="2019411" y="219317"/>
                    <a:pt x="2005278" y="218644"/>
                  </a:cubicBezTo>
                  <a:cubicBezTo>
                    <a:pt x="1993837" y="217971"/>
                    <a:pt x="1995183" y="207203"/>
                    <a:pt x="1991818" y="199127"/>
                  </a:cubicBezTo>
                  <a:cubicBezTo>
                    <a:pt x="1981050" y="172880"/>
                    <a:pt x="1907691" y="162111"/>
                    <a:pt x="1878752" y="180956"/>
                  </a:cubicBezTo>
                  <a:cubicBezTo>
                    <a:pt x="1876733" y="187686"/>
                    <a:pt x="1874714" y="194416"/>
                    <a:pt x="1872695" y="201819"/>
                  </a:cubicBezTo>
                  <a:cubicBezTo>
                    <a:pt x="1874041" y="245565"/>
                    <a:pt x="1876060" y="289311"/>
                    <a:pt x="1876733" y="333056"/>
                  </a:cubicBezTo>
                  <a:cubicBezTo>
                    <a:pt x="1876733" y="338441"/>
                    <a:pt x="1870003" y="343825"/>
                    <a:pt x="1865965" y="349209"/>
                  </a:cubicBezTo>
                  <a:cubicBezTo>
                    <a:pt x="1838371" y="376129"/>
                    <a:pt x="1811450" y="348536"/>
                    <a:pt x="1784530" y="348536"/>
                  </a:cubicBezTo>
                  <a:lnTo>
                    <a:pt x="1783184" y="349882"/>
                  </a:lnTo>
                  <a:cubicBezTo>
                    <a:pt x="1791260" y="360650"/>
                    <a:pt x="1799336" y="370745"/>
                    <a:pt x="1806740" y="381513"/>
                  </a:cubicBezTo>
                  <a:cubicBezTo>
                    <a:pt x="1825584" y="387570"/>
                    <a:pt x="1840390" y="400358"/>
                    <a:pt x="1851158" y="415837"/>
                  </a:cubicBezTo>
                  <a:cubicBezTo>
                    <a:pt x="1863946" y="434008"/>
                    <a:pt x="1876733" y="454199"/>
                    <a:pt x="1860581" y="477081"/>
                  </a:cubicBezTo>
                  <a:cubicBezTo>
                    <a:pt x="1845101" y="499291"/>
                    <a:pt x="1822892" y="505348"/>
                    <a:pt x="1796644" y="501310"/>
                  </a:cubicBezTo>
                  <a:cubicBezTo>
                    <a:pt x="1732035" y="491887"/>
                    <a:pt x="1674829" y="460929"/>
                    <a:pt x="1615604" y="436701"/>
                  </a:cubicBezTo>
                  <a:cubicBezTo>
                    <a:pt x="1614258" y="438720"/>
                    <a:pt x="1614258" y="440739"/>
                    <a:pt x="1614258" y="442757"/>
                  </a:cubicBezTo>
                  <a:cubicBezTo>
                    <a:pt x="1625699" y="468332"/>
                    <a:pt x="1624353" y="495926"/>
                    <a:pt x="1623680" y="522173"/>
                  </a:cubicBezTo>
                  <a:cubicBezTo>
                    <a:pt x="1622334" y="559189"/>
                    <a:pt x="1583299" y="562554"/>
                    <a:pt x="1557725" y="576014"/>
                  </a:cubicBezTo>
                  <a:cubicBezTo>
                    <a:pt x="1536861" y="586782"/>
                    <a:pt x="1524747" y="568611"/>
                    <a:pt x="1514652" y="553805"/>
                  </a:cubicBezTo>
                  <a:cubicBezTo>
                    <a:pt x="1493789" y="522173"/>
                    <a:pt x="1472925" y="490542"/>
                    <a:pt x="1453408" y="458237"/>
                  </a:cubicBezTo>
                  <a:cubicBezTo>
                    <a:pt x="1444659" y="444104"/>
                    <a:pt x="1432544" y="429970"/>
                    <a:pt x="1417065" y="434681"/>
                  </a:cubicBezTo>
                  <a:cubicBezTo>
                    <a:pt x="1397548" y="440739"/>
                    <a:pt x="1407643" y="461602"/>
                    <a:pt x="1406970" y="476408"/>
                  </a:cubicBezTo>
                  <a:cubicBezTo>
                    <a:pt x="1406297" y="482465"/>
                    <a:pt x="1410335" y="489196"/>
                    <a:pt x="1411008" y="495926"/>
                  </a:cubicBezTo>
                  <a:cubicBezTo>
                    <a:pt x="1416392" y="523519"/>
                    <a:pt x="1408316" y="530922"/>
                    <a:pt x="1379376" y="526884"/>
                  </a:cubicBezTo>
                  <a:cubicBezTo>
                    <a:pt x="1369281" y="525538"/>
                    <a:pt x="1359186" y="525538"/>
                    <a:pt x="1349091" y="525538"/>
                  </a:cubicBezTo>
                  <a:cubicBezTo>
                    <a:pt x="1337650" y="538325"/>
                    <a:pt x="1336303" y="553132"/>
                    <a:pt x="1337650" y="569284"/>
                  </a:cubicBezTo>
                  <a:cubicBezTo>
                    <a:pt x="1341688" y="587455"/>
                    <a:pt x="1346399" y="605627"/>
                    <a:pt x="1350437" y="624471"/>
                  </a:cubicBezTo>
                  <a:cubicBezTo>
                    <a:pt x="1355148" y="646680"/>
                    <a:pt x="1345726" y="662160"/>
                    <a:pt x="1324189" y="666871"/>
                  </a:cubicBezTo>
                  <a:cubicBezTo>
                    <a:pt x="1262945" y="679658"/>
                    <a:pt x="1204393" y="676966"/>
                    <a:pt x="1151225" y="635239"/>
                  </a:cubicBezTo>
                  <a:cubicBezTo>
                    <a:pt x="1106806" y="600243"/>
                    <a:pt x="1098730" y="566592"/>
                    <a:pt x="1130362" y="518135"/>
                  </a:cubicBezTo>
                  <a:cubicBezTo>
                    <a:pt x="1131708" y="499291"/>
                    <a:pt x="1120267" y="486503"/>
                    <a:pt x="1110171" y="473043"/>
                  </a:cubicBezTo>
                  <a:cubicBezTo>
                    <a:pt x="1069791" y="461602"/>
                    <a:pt x="1038832" y="429297"/>
                    <a:pt x="995759" y="425259"/>
                  </a:cubicBezTo>
                  <a:cubicBezTo>
                    <a:pt x="976915" y="439392"/>
                    <a:pt x="974223" y="458910"/>
                    <a:pt x="978934" y="481119"/>
                  </a:cubicBezTo>
                  <a:cubicBezTo>
                    <a:pt x="982299" y="495926"/>
                    <a:pt x="985664" y="510732"/>
                    <a:pt x="989702" y="525538"/>
                  </a:cubicBezTo>
                  <a:cubicBezTo>
                    <a:pt x="1011911" y="570630"/>
                    <a:pt x="1006527" y="611684"/>
                    <a:pt x="973550" y="645335"/>
                  </a:cubicBezTo>
                  <a:cubicBezTo>
                    <a:pt x="955378" y="663506"/>
                    <a:pt x="931150" y="652738"/>
                    <a:pt x="909613" y="653410"/>
                  </a:cubicBezTo>
                  <a:cubicBezTo>
                    <a:pt x="900191" y="654084"/>
                    <a:pt x="890096" y="649373"/>
                    <a:pt x="880674" y="646680"/>
                  </a:cubicBezTo>
                  <a:cubicBezTo>
                    <a:pt x="866541" y="645335"/>
                    <a:pt x="867887" y="656103"/>
                    <a:pt x="868560" y="664852"/>
                  </a:cubicBezTo>
                  <a:cubicBezTo>
                    <a:pt x="869906" y="678985"/>
                    <a:pt x="872598" y="693118"/>
                    <a:pt x="874617" y="706579"/>
                  </a:cubicBezTo>
                  <a:cubicBezTo>
                    <a:pt x="888077" y="723404"/>
                    <a:pt x="906248" y="741575"/>
                    <a:pt x="887404" y="761766"/>
                  </a:cubicBezTo>
                  <a:cubicBezTo>
                    <a:pt x="866541" y="784648"/>
                    <a:pt x="837601" y="777918"/>
                    <a:pt x="812027" y="769842"/>
                  </a:cubicBezTo>
                  <a:cubicBezTo>
                    <a:pt x="777030" y="758401"/>
                    <a:pt x="748763" y="732826"/>
                    <a:pt x="713094" y="721385"/>
                  </a:cubicBezTo>
                  <a:cubicBezTo>
                    <a:pt x="680789" y="711290"/>
                    <a:pt x="654542" y="715328"/>
                    <a:pt x="630986" y="740229"/>
                  </a:cubicBezTo>
                  <a:cubicBezTo>
                    <a:pt x="616180" y="755708"/>
                    <a:pt x="597336" y="765804"/>
                    <a:pt x="578491" y="775899"/>
                  </a:cubicBezTo>
                  <a:cubicBezTo>
                    <a:pt x="560993" y="785321"/>
                    <a:pt x="551571" y="778591"/>
                    <a:pt x="552244" y="761092"/>
                  </a:cubicBezTo>
                  <a:cubicBezTo>
                    <a:pt x="552917" y="742921"/>
                    <a:pt x="544168" y="722731"/>
                    <a:pt x="559647" y="706579"/>
                  </a:cubicBezTo>
                  <a:cubicBezTo>
                    <a:pt x="559647" y="687061"/>
                    <a:pt x="561666" y="666871"/>
                    <a:pt x="555609" y="648026"/>
                  </a:cubicBezTo>
                  <a:cubicBezTo>
                    <a:pt x="507152" y="647354"/>
                    <a:pt x="500422" y="652065"/>
                    <a:pt x="488980" y="698502"/>
                  </a:cubicBezTo>
                  <a:cubicBezTo>
                    <a:pt x="486961" y="705906"/>
                    <a:pt x="486288" y="713982"/>
                    <a:pt x="484942" y="721385"/>
                  </a:cubicBezTo>
                  <a:cubicBezTo>
                    <a:pt x="477539" y="759747"/>
                    <a:pt x="458695" y="765804"/>
                    <a:pt x="424371" y="741575"/>
                  </a:cubicBezTo>
                  <a:cubicBezTo>
                    <a:pt x="423698" y="771861"/>
                    <a:pt x="423698" y="802146"/>
                    <a:pt x="423025" y="832432"/>
                  </a:cubicBezTo>
                  <a:cubicBezTo>
                    <a:pt x="394759" y="858679"/>
                    <a:pt x="367165" y="857334"/>
                    <a:pt x="335534" y="836470"/>
                  </a:cubicBezTo>
                  <a:cubicBezTo>
                    <a:pt x="287077" y="805512"/>
                    <a:pt x="262848" y="815607"/>
                    <a:pt x="252753" y="870121"/>
                  </a:cubicBezTo>
                  <a:cubicBezTo>
                    <a:pt x="248042" y="894349"/>
                    <a:pt x="238620" y="895022"/>
                    <a:pt x="223140" y="882235"/>
                  </a:cubicBezTo>
                  <a:cubicBezTo>
                    <a:pt x="199585" y="863390"/>
                    <a:pt x="177376" y="843200"/>
                    <a:pt x="153820" y="823683"/>
                  </a:cubicBezTo>
                  <a:cubicBezTo>
                    <a:pt x="121516" y="796762"/>
                    <a:pt x="101325" y="798781"/>
                    <a:pt x="80462" y="835124"/>
                  </a:cubicBezTo>
                  <a:cubicBezTo>
                    <a:pt x="53541" y="881562"/>
                    <a:pt x="36716" y="931365"/>
                    <a:pt x="29313" y="984533"/>
                  </a:cubicBezTo>
                  <a:cubicBezTo>
                    <a:pt x="25948" y="1010107"/>
                    <a:pt x="22583" y="1038374"/>
                    <a:pt x="9795" y="1059910"/>
                  </a:cubicBezTo>
                  <a:cubicBezTo>
                    <a:pt x="-3665" y="1082793"/>
                    <a:pt x="-973" y="1100964"/>
                    <a:pt x="4411" y="1122500"/>
                  </a:cubicBezTo>
                  <a:cubicBezTo>
                    <a:pt x="7776" y="1136634"/>
                    <a:pt x="10468" y="1150767"/>
                    <a:pt x="13160" y="1164900"/>
                  </a:cubicBezTo>
                  <a:cubicBezTo>
                    <a:pt x="2429276" y="1164900"/>
                    <a:pt x="4845392" y="1164900"/>
                    <a:pt x="7261508" y="1164900"/>
                  </a:cubicBezTo>
                  <a:cubicBezTo>
                    <a:pt x="7266219" y="1123847"/>
                    <a:pt x="7283044" y="1082120"/>
                    <a:pt x="7261508" y="103837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7"/>
            <p:cNvSpPr/>
            <p:nvPr/>
          </p:nvSpPr>
          <p:spPr>
            <a:xfrm>
              <a:off x="8143304" y="6127781"/>
              <a:ext cx="6730" cy="673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12000"/>
                    <a:pt x="0" y="12000"/>
                  </a:cubicBezTo>
                  <a:cubicBezTo>
                    <a:pt x="0" y="12000"/>
                    <a:pt x="12000" y="12000"/>
                    <a:pt x="12000" y="12000"/>
                  </a:cubicBezTo>
                  <a:cubicBezTo>
                    <a:pt x="120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 slide layout">
  <p:cSld name="4_Image slide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8"/>
          <p:cNvSpPr/>
          <p:nvPr/>
        </p:nvSpPr>
        <p:spPr>
          <a:xfrm>
            <a:off x="0" y="2276872"/>
            <a:ext cx="12192000" cy="2736304"/>
          </a:xfrm>
          <a:prstGeom prst="rect">
            <a:avLst/>
          </a:prstGeom>
          <a:solidFill>
            <a:srgbClr val="EAF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8"/>
          <p:cNvSpPr/>
          <p:nvPr>
            <p:ph idx="2" type="pic"/>
          </p:nvPr>
        </p:nvSpPr>
        <p:spPr>
          <a:xfrm>
            <a:off x="4968356" y="1"/>
            <a:ext cx="7223645" cy="65580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 slide layout">
  <p:cSld name="5_Image slide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9"/>
          <p:cNvSpPr/>
          <p:nvPr>
            <p:ph idx="2" type="pic"/>
          </p:nvPr>
        </p:nvSpPr>
        <p:spPr>
          <a:xfrm>
            <a:off x="3353072" y="2"/>
            <a:ext cx="5472876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 slide layout">
  <p:cSld name="6_Image slide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0"/>
          <p:cNvSpPr/>
          <p:nvPr>
            <p:ph idx="2" type="pic"/>
          </p:nvPr>
        </p:nvSpPr>
        <p:spPr>
          <a:xfrm>
            <a:off x="6734308" y="1617572"/>
            <a:ext cx="3622856" cy="36228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&amp; Contents Layout">
  <p:cSld name="Images &amp; Contents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1"/>
          <p:cNvSpPr/>
          <p:nvPr>
            <p:ph idx="2" type="pic"/>
          </p:nvPr>
        </p:nvSpPr>
        <p:spPr>
          <a:xfrm>
            <a:off x="2038350" y="0"/>
            <a:ext cx="405765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71"/>
          <p:cNvSpPr/>
          <p:nvPr/>
        </p:nvSpPr>
        <p:spPr>
          <a:xfrm>
            <a:off x="0" y="0"/>
            <a:ext cx="20383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3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con sets layout">
  <p:cSld name="1_Icon sets 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4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74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4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4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4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4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4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4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ontents slide layout">
  <p:cSld name="4_Contents slide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Slide layout">
  <p:cSld name="Section Break Slide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Contents slide layout">
  <p:cSld name="6_Contents slide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4"/>
          <p:cNvSpPr/>
          <p:nvPr/>
        </p:nvSpPr>
        <p:spPr>
          <a:xfrm>
            <a:off x="-17930" y="5896216"/>
            <a:ext cx="12304294" cy="979714"/>
          </a:xfrm>
          <a:custGeom>
            <a:rect b="b" l="l" r="r" t="t"/>
            <a:pathLst>
              <a:path extrusionOk="0" h="514350" w="6400800">
                <a:moveTo>
                  <a:pt x="7144" y="511016"/>
                </a:moveTo>
                <a:lnTo>
                  <a:pt x="6354604" y="511016"/>
                </a:lnTo>
                <a:lnTo>
                  <a:pt x="6354604" y="409099"/>
                </a:lnTo>
                <a:cubicBezTo>
                  <a:pt x="6346031" y="411004"/>
                  <a:pt x="6337459" y="413861"/>
                  <a:pt x="6327934" y="415766"/>
                </a:cubicBezTo>
                <a:cubicBezTo>
                  <a:pt x="6327934" y="411956"/>
                  <a:pt x="6327934" y="408146"/>
                  <a:pt x="6327934" y="404336"/>
                </a:cubicBezTo>
                <a:cubicBezTo>
                  <a:pt x="6328887" y="396716"/>
                  <a:pt x="6327934" y="389096"/>
                  <a:pt x="6328887" y="383381"/>
                </a:cubicBezTo>
                <a:cubicBezTo>
                  <a:pt x="6329839" y="371951"/>
                  <a:pt x="6329839" y="365284"/>
                  <a:pt x="6329839" y="365284"/>
                </a:cubicBezTo>
                <a:cubicBezTo>
                  <a:pt x="6329839" y="365284"/>
                  <a:pt x="6327934" y="371951"/>
                  <a:pt x="6324124" y="383381"/>
                </a:cubicBezTo>
                <a:cubicBezTo>
                  <a:pt x="6322219" y="389096"/>
                  <a:pt x="6321267" y="395764"/>
                  <a:pt x="6319362" y="404336"/>
                </a:cubicBezTo>
                <a:cubicBezTo>
                  <a:pt x="6318409" y="409099"/>
                  <a:pt x="6317456" y="413861"/>
                  <a:pt x="6316504" y="419576"/>
                </a:cubicBezTo>
                <a:cubicBezTo>
                  <a:pt x="6311742" y="420529"/>
                  <a:pt x="6306979" y="421481"/>
                  <a:pt x="6303169" y="423386"/>
                </a:cubicBezTo>
                <a:cubicBezTo>
                  <a:pt x="6303169" y="416719"/>
                  <a:pt x="6303169" y="411004"/>
                  <a:pt x="6304121" y="405289"/>
                </a:cubicBezTo>
                <a:cubicBezTo>
                  <a:pt x="6308884" y="390049"/>
                  <a:pt x="6314599" y="373856"/>
                  <a:pt x="6319362" y="358616"/>
                </a:cubicBezTo>
                <a:cubicBezTo>
                  <a:pt x="6320314" y="355759"/>
                  <a:pt x="6321267" y="352901"/>
                  <a:pt x="6322219" y="349091"/>
                </a:cubicBezTo>
                <a:cubicBezTo>
                  <a:pt x="6326029" y="336709"/>
                  <a:pt x="6330792" y="325279"/>
                  <a:pt x="6334601" y="312896"/>
                </a:cubicBezTo>
                <a:cubicBezTo>
                  <a:pt x="6340317" y="297656"/>
                  <a:pt x="6345079" y="283369"/>
                  <a:pt x="6349842" y="269081"/>
                </a:cubicBezTo>
                <a:cubicBezTo>
                  <a:pt x="6354604" y="254794"/>
                  <a:pt x="6359367" y="240506"/>
                  <a:pt x="6363176" y="228124"/>
                </a:cubicBezTo>
                <a:cubicBezTo>
                  <a:pt x="6367939" y="214789"/>
                  <a:pt x="6371749" y="202406"/>
                  <a:pt x="6375559" y="190976"/>
                </a:cubicBezTo>
                <a:cubicBezTo>
                  <a:pt x="6383179" y="168116"/>
                  <a:pt x="6388894" y="149066"/>
                  <a:pt x="6393656" y="134779"/>
                </a:cubicBezTo>
                <a:cubicBezTo>
                  <a:pt x="6397467" y="121444"/>
                  <a:pt x="6400324" y="113824"/>
                  <a:pt x="6400324" y="113824"/>
                </a:cubicBezTo>
                <a:cubicBezTo>
                  <a:pt x="6400324" y="113824"/>
                  <a:pt x="6396514" y="121444"/>
                  <a:pt x="6389846" y="133826"/>
                </a:cubicBezTo>
                <a:cubicBezTo>
                  <a:pt x="6386989" y="139541"/>
                  <a:pt x="6384131" y="146209"/>
                  <a:pt x="6380321" y="153829"/>
                </a:cubicBezTo>
                <a:cubicBezTo>
                  <a:pt x="6385084" y="136684"/>
                  <a:pt x="6389846" y="121444"/>
                  <a:pt x="6392704" y="110966"/>
                </a:cubicBezTo>
                <a:cubicBezTo>
                  <a:pt x="6396514" y="95726"/>
                  <a:pt x="6399371" y="87154"/>
                  <a:pt x="6399371" y="87154"/>
                </a:cubicBezTo>
                <a:cubicBezTo>
                  <a:pt x="6399371" y="87154"/>
                  <a:pt x="6395562" y="95726"/>
                  <a:pt x="6388894" y="109061"/>
                </a:cubicBezTo>
                <a:cubicBezTo>
                  <a:pt x="6386037" y="115729"/>
                  <a:pt x="6382226" y="125254"/>
                  <a:pt x="6377464" y="134779"/>
                </a:cubicBezTo>
                <a:cubicBezTo>
                  <a:pt x="6372701" y="144304"/>
                  <a:pt x="6367939" y="155734"/>
                  <a:pt x="6364129" y="168116"/>
                </a:cubicBezTo>
                <a:cubicBezTo>
                  <a:pt x="6354604" y="192881"/>
                  <a:pt x="6343174" y="222409"/>
                  <a:pt x="6332696" y="253841"/>
                </a:cubicBezTo>
                <a:cubicBezTo>
                  <a:pt x="6326981" y="270034"/>
                  <a:pt x="6321267" y="286226"/>
                  <a:pt x="6316504" y="302419"/>
                </a:cubicBezTo>
                <a:cubicBezTo>
                  <a:pt x="6315551" y="304324"/>
                  <a:pt x="6315551" y="306229"/>
                  <a:pt x="6314599" y="308134"/>
                </a:cubicBezTo>
                <a:cubicBezTo>
                  <a:pt x="6315551" y="300514"/>
                  <a:pt x="6316504" y="293846"/>
                  <a:pt x="6317456" y="287179"/>
                </a:cubicBezTo>
                <a:cubicBezTo>
                  <a:pt x="6318409" y="279559"/>
                  <a:pt x="6319362" y="272891"/>
                  <a:pt x="6319362" y="267176"/>
                </a:cubicBezTo>
                <a:cubicBezTo>
                  <a:pt x="6320314" y="256699"/>
                  <a:pt x="6320314" y="250031"/>
                  <a:pt x="6320314" y="250031"/>
                </a:cubicBezTo>
                <a:cubicBezTo>
                  <a:pt x="6320314" y="250031"/>
                  <a:pt x="6318409" y="255746"/>
                  <a:pt x="6314599" y="266224"/>
                </a:cubicBezTo>
                <a:cubicBezTo>
                  <a:pt x="6311742" y="276701"/>
                  <a:pt x="6306979" y="291941"/>
                  <a:pt x="6302217" y="310039"/>
                </a:cubicBezTo>
                <a:cubicBezTo>
                  <a:pt x="6299359" y="318611"/>
                  <a:pt x="6296501" y="329089"/>
                  <a:pt x="6293644" y="339566"/>
                </a:cubicBezTo>
                <a:cubicBezTo>
                  <a:pt x="6291739" y="347186"/>
                  <a:pt x="6288881" y="354806"/>
                  <a:pt x="6286976" y="362426"/>
                </a:cubicBezTo>
                <a:cubicBezTo>
                  <a:pt x="6286024" y="352901"/>
                  <a:pt x="6285071" y="343376"/>
                  <a:pt x="6284119" y="335756"/>
                </a:cubicBezTo>
                <a:cubicBezTo>
                  <a:pt x="6286024" y="330041"/>
                  <a:pt x="6286976" y="324326"/>
                  <a:pt x="6288881" y="318611"/>
                </a:cubicBezTo>
                <a:cubicBezTo>
                  <a:pt x="6293644" y="303371"/>
                  <a:pt x="6298406" y="289084"/>
                  <a:pt x="6302217" y="274796"/>
                </a:cubicBezTo>
                <a:cubicBezTo>
                  <a:pt x="6304121" y="268129"/>
                  <a:pt x="6306026" y="261461"/>
                  <a:pt x="6307931" y="255746"/>
                </a:cubicBezTo>
                <a:cubicBezTo>
                  <a:pt x="6309837" y="250031"/>
                  <a:pt x="6311742" y="244316"/>
                  <a:pt x="6313646" y="238601"/>
                </a:cubicBezTo>
                <a:cubicBezTo>
                  <a:pt x="6317456" y="228124"/>
                  <a:pt x="6320314" y="218599"/>
                  <a:pt x="6323171" y="210026"/>
                </a:cubicBezTo>
                <a:cubicBezTo>
                  <a:pt x="6327934" y="193834"/>
                  <a:pt x="6330792" y="185261"/>
                  <a:pt x="6330792" y="185261"/>
                </a:cubicBezTo>
                <a:cubicBezTo>
                  <a:pt x="6330792" y="185261"/>
                  <a:pt x="6326981" y="193834"/>
                  <a:pt x="6319362" y="208121"/>
                </a:cubicBezTo>
                <a:cubicBezTo>
                  <a:pt x="6315551" y="215741"/>
                  <a:pt x="6311742" y="224314"/>
                  <a:pt x="6306026" y="234791"/>
                </a:cubicBezTo>
                <a:cubicBezTo>
                  <a:pt x="6303169" y="239554"/>
                  <a:pt x="6301264" y="245269"/>
                  <a:pt x="6298406" y="250984"/>
                </a:cubicBezTo>
                <a:cubicBezTo>
                  <a:pt x="6295549" y="256699"/>
                  <a:pt x="6293644" y="263366"/>
                  <a:pt x="6290787" y="270034"/>
                </a:cubicBezTo>
                <a:cubicBezTo>
                  <a:pt x="6286976" y="279559"/>
                  <a:pt x="6282214" y="290036"/>
                  <a:pt x="6278404" y="301466"/>
                </a:cubicBezTo>
                <a:cubicBezTo>
                  <a:pt x="6277451" y="295751"/>
                  <a:pt x="6277451" y="292894"/>
                  <a:pt x="6277451" y="292894"/>
                </a:cubicBezTo>
                <a:cubicBezTo>
                  <a:pt x="6277451" y="292894"/>
                  <a:pt x="6277451" y="297656"/>
                  <a:pt x="6276499" y="306229"/>
                </a:cubicBezTo>
                <a:cubicBezTo>
                  <a:pt x="6275546" y="308134"/>
                  <a:pt x="6274594" y="310991"/>
                  <a:pt x="6273642" y="312896"/>
                </a:cubicBezTo>
                <a:cubicBezTo>
                  <a:pt x="6272689" y="315754"/>
                  <a:pt x="6271737" y="319564"/>
                  <a:pt x="6269831" y="322421"/>
                </a:cubicBezTo>
                <a:cubicBezTo>
                  <a:pt x="6270784" y="314801"/>
                  <a:pt x="6272689" y="308134"/>
                  <a:pt x="6273642" y="300514"/>
                </a:cubicBezTo>
                <a:cubicBezTo>
                  <a:pt x="6277451" y="283369"/>
                  <a:pt x="6280309" y="267176"/>
                  <a:pt x="6283167" y="252889"/>
                </a:cubicBezTo>
                <a:cubicBezTo>
                  <a:pt x="6285071" y="245269"/>
                  <a:pt x="6286024" y="238601"/>
                  <a:pt x="6287929" y="231934"/>
                </a:cubicBezTo>
                <a:cubicBezTo>
                  <a:pt x="6289834" y="225266"/>
                  <a:pt x="6290787" y="218599"/>
                  <a:pt x="6292692" y="212884"/>
                </a:cubicBezTo>
                <a:cubicBezTo>
                  <a:pt x="6295549" y="200501"/>
                  <a:pt x="6298406" y="190024"/>
                  <a:pt x="6300312" y="181451"/>
                </a:cubicBezTo>
                <a:cubicBezTo>
                  <a:pt x="6304121" y="164306"/>
                  <a:pt x="6306026" y="153829"/>
                  <a:pt x="6306026" y="153829"/>
                </a:cubicBezTo>
                <a:cubicBezTo>
                  <a:pt x="6306026" y="153829"/>
                  <a:pt x="6302217" y="163354"/>
                  <a:pt x="6296501" y="180499"/>
                </a:cubicBezTo>
                <a:cubicBezTo>
                  <a:pt x="6293644" y="189071"/>
                  <a:pt x="6289834" y="199549"/>
                  <a:pt x="6286024" y="210979"/>
                </a:cubicBezTo>
                <a:cubicBezTo>
                  <a:pt x="6284119" y="216694"/>
                  <a:pt x="6282214" y="223361"/>
                  <a:pt x="6279356" y="230029"/>
                </a:cubicBezTo>
                <a:cubicBezTo>
                  <a:pt x="6277451" y="236696"/>
                  <a:pt x="6275546" y="243364"/>
                  <a:pt x="6273642" y="250984"/>
                </a:cubicBezTo>
                <a:cubicBezTo>
                  <a:pt x="6269831" y="265271"/>
                  <a:pt x="6265069" y="281464"/>
                  <a:pt x="6260306" y="298609"/>
                </a:cubicBezTo>
                <a:cubicBezTo>
                  <a:pt x="6255544" y="315754"/>
                  <a:pt x="6251734" y="333851"/>
                  <a:pt x="6246971" y="351949"/>
                </a:cubicBezTo>
                <a:cubicBezTo>
                  <a:pt x="6244114" y="366236"/>
                  <a:pt x="6240304" y="381476"/>
                  <a:pt x="6236494" y="396716"/>
                </a:cubicBezTo>
                <a:cubicBezTo>
                  <a:pt x="6236494" y="395764"/>
                  <a:pt x="6235542" y="395764"/>
                  <a:pt x="6235542" y="394811"/>
                </a:cubicBezTo>
                <a:cubicBezTo>
                  <a:pt x="6235542" y="379571"/>
                  <a:pt x="6234589" y="370046"/>
                  <a:pt x="6234589" y="370046"/>
                </a:cubicBezTo>
                <a:cubicBezTo>
                  <a:pt x="6234589" y="370046"/>
                  <a:pt x="6233637" y="376714"/>
                  <a:pt x="6230779" y="389096"/>
                </a:cubicBezTo>
                <a:cubicBezTo>
                  <a:pt x="6229826" y="387191"/>
                  <a:pt x="6228874" y="386239"/>
                  <a:pt x="6227921" y="384334"/>
                </a:cubicBezTo>
                <a:cubicBezTo>
                  <a:pt x="6224112" y="378619"/>
                  <a:pt x="6220301" y="372904"/>
                  <a:pt x="6216492" y="367189"/>
                </a:cubicBezTo>
                <a:cubicBezTo>
                  <a:pt x="6218396" y="360521"/>
                  <a:pt x="6220301" y="354806"/>
                  <a:pt x="6223159" y="348139"/>
                </a:cubicBezTo>
                <a:cubicBezTo>
                  <a:pt x="6227921" y="334804"/>
                  <a:pt x="6232684" y="322421"/>
                  <a:pt x="6236494" y="310991"/>
                </a:cubicBezTo>
                <a:cubicBezTo>
                  <a:pt x="6240304" y="299561"/>
                  <a:pt x="6244114" y="289084"/>
                  <a:pt x="6247924" y="279559"/>
                </a:cubicBezTo>
                <a:cubicBezTo>
                  <a:pt x="6251734" y="270034"/>
                  <a:pt x="6254592" y="262414"/>
                  <a:pt x="6256496" y="254794"/>
                </a:cubicBezTo>
                <a:cubicBezTo>
                  <a:pt x="6261259" y="241459"/>
                  <a:pt x="6264117" y="233839"/>
                  <a:pt x="6264117" y="233839"/>
                </a:cubicBezTo>
                <a:cubicBezTo>
                  <a:pt x="6264117" y="233839"/>
                  <a:pt x="6260306" y="241459"/>
                  <a:pt x="6252687" y="253841"/>
                </a:cubicBezTo>
                <a:cubicBezTo>
                  <a:pt x="6248876" y="260509"/>
                  <a:pt x="6245067" y="268129"/>
                  <a:pt x="6240304" y="276701"/>
                </a:cubicBezTo>
                <a:cubicBezTo>
                  <a:pt x="6235542" y="285274"/>
                  <a:pt x="6230779" y="295751"/>
                  <a:pt x="6225064" y="307181"/>
                </a:cubicBezTo>
                <a:cubicBezTo>
                  <a:pt x="6220301" y="318611"/>
                  <a:pt x="6214587" y="330994"/>
                  <a:pt x="6208871" y="343376"/>
                </a:cubicBezTo>
                <a:cubicBezTo>
                  <a:pt x="6207919" y="346234"/>
                  <a:pt x="6206014" y="349091"/>
                  <a:pt x="6205062" y="351949"/>
                </a:cubicBezTo>
                <a:cubicBezTo>
                  <a:pt x="6205062" y="351949"/>
                  <a:pt x="6204109" y="350996"/>
                  <a:pt x="6204109" y="350996"/>
                </a:cubicBezTo>
                <a:cubicBezTo>
                  <a:pt x="6206967" y="340519"/>
                  <a:pt x="6208871" y="330041"/>
                  <a:pt x="6210776" y="320516"/>
                </a:cubicBezTo>
                <a:cubicBezTo>
                  <a:pt x="6214587" y="298609"/>
                  <a:pt x="6219349" y="280511"/>
                  <a:pt x="6222206" y="268129"/>
                </a:cubicBezTo>
                <a:cubicBezTo>
                  <a:pt x="6225064" y="255746"/>
                  <a:pt x="6226017" y="248126"/>
                  <a:pt x="6226017" y="248126"/>
                </a:cubicBezTo>
                <a:cubicBezTo>
                  <a:pt x="6226017" y="248126"/>
                  <a:pt x="6223159" y="254794"/>
                  <a:pt x="6218396" y="267176"/>
                </a:cubicBezTo>
                <a:cubicBezTo>
                  <a:pt x="6216492" y="272891"/>
                  <a:pt x="6213634" y="280511"/>
                  <a:pt x="6209824" y="289084"/>
                </a:cubicBezTo>
                <a:cubicBezTo>
                  <a:pt x="6206967" y="297656"/>
                  <a:pt x="6203156" y="307181"/>
                  <a:pt x="6199346" y="317659"/>
                </a:cubicBezTo>
                <a:cubicBezTo>
                  <a:pt x="6197442" y="323374"/>
                  <a:pt x="6195537" y="330041"/>
                  <a:pt x="6193631" y="335756"/>
                </a:cubicBezTo>
                <a:cubicBezTo>
                  <a:pt x="6190774" y="330994"/>
                  <a:pt x="6186964" y="326231"/>
                  <a:pt x="6184106" y="322421"/>
                </a:cubicBezTo>
                <a:cubicBezTo>
                  <a:pt x="6183154" y="321469"/>
                  <a:pt x="6182201" y="320516"/>
                  <a:pt x="6181249" y="318611"/>
                </a:cubicBezTo>
                <a:cubicBezTo>
                  <a:pt x="6182201" y="312896"/>
                  <a:pt x="6183154" y="307181"/>
                  <a:pt x="6184106" y="302419"/>
                </a:cubicBezTo>
                <a:cubicBezTo>
                  <a:pt x="6186012" y="291941"/>
                  <a:pt x="6186964" y="282416"/>
                  <a:pt x="6189821" y="274796"/>
                </a:cubicBezTo>
                <a:cubicBezTo>
                  <a:pt x="6193631" y="259556"/>
                  <a:pt x="6195537" y="250984"/>
                  <a:pt x="6195537" y="250984"/>
                </a:cubicBezTo>
                <a:cubicBezTo>
                  <a:pt x="6195537" y="250984"/>
                  <a:pt x="6191726" y="259556"/>
                  <a:pt x="6186012" y="273844"/>
                </a:cubicBezTo>
                <a:cubicBezTo>
                  <a:pt x="6183154" y="280511"/>
                  <a:pt x="6180296" y="290036"/>
                  <a:pt x="6176487" y="300514"/>
                </a:cubicBezTo>
                <a:cubicBezTo>
                  <a:pt x="6175534" y="303371"/>
                  <a:pt x="6174581" y="306229"/>
                  <a:pt x="6173629" y="309086"/>
                </a:cubicBezTo>
                <a:cubicBezTo>
                  <a:pt x="6173629" y="309086"/>
                  <a:pt x="6172676" y="308134"/>
                  <a:pt x="6172676" y="308134"/>
                </a:cubicBezTo>
                <a:cubicBezTo>
                  <a:pt x="6173629" y="303371"/>
                  <a:pt x="6174581" y="298609"/>
                  <a:pt x="6174581" y="294799"/>
                </a:cubicBezTo>
                <a:cubicBezTo>
                  <a:pt x="6176487" y="283369"/>
                  <a:pt x="6178392" y="272891"/>
                  <a:pt x="6180296" y="263366"/>
                </a:cubicBezTo>
                <a:cubicBezTo>
                  <a:pt x="6182201" y="253841"/>
                  <a:pt x="6184106" y="244316"/>
                  <a:pt x="6185059" y="236696"/>
                </a:cubicBezTo>
                <a:cubicBezTo>
                  <a:pt x="6186964" y="229076"/>
                  <a:pt x="6187917" y="221456"/>
                  <a:pt x="6188869" y="215741"/>
                </a:cubicBezTo>
                <a:cubicBezTo>
                  <a:pt x="6190774" y="204311"/>
                  <a:pt x="6192679" y="197644"/>
                  <a:pt x="6192679" y="197644"/>
                </a:cubicBezTo>
                <a:cubicBezTo>
                  <a:pt x="6192679" y="197644"/>
                  <a:pt x="6189821" y="203359"/>
                  <a:pt x="6185059" y="214789"/>
                </a:cubicBezTo>
                <a:cubicBezTo>
                  <a:pt x="6180296" y="225266"/>
                  <a:pt x="6174581" y="241459"/>
                  <a:pt x="6168867" y="260509"/>
                </a:cubicBezTo>
                <a:cubicBezTo>
                  <a:pt x="6166962" y="267176"/>
                  <a:pt x="6165056" y="273844"/>
                  <a:pt x="6163151" y="280511"/>
                </a:cubicBezTo>
                <a:cubicBezTo>
                  <a:pt x="6161246" y="270034"/>
                  <a:pt x="6160294" y="261461"/>
                  <a:pt x="6159342" y="253841"/>
                </a:cubicBezTo>
                <a:cubicBezTo>
                  <a:pt x="6156484" y="235744"/>
                  <a:pt x="6154579" y="225266"/>
                  <a:pt x="6154579" y="225266"/>
                </a:cubicBezTo>
                <a:cubicBezTo>
                  <a:pt x="6154579" y="225266"/>
                  <a:pt x="6155531" y="248126"/>
                  <a:pt x="6156484" y="285274"/>
                </a:cubicBezTo>
                <a:cubicBezTo>
                  <a:pt x="6151721" y="278606"/>
                  <a:pt x="6146959" y="272891"/>
                  <a:pt x="6143149" y="268129"/>
                </a:cubicBezTo>
                <a:cubicBezTo>
                  <a:pt x="6143149" y="268129"/>
                  <a:pt x="6143149" y="267176"/>
                  <a:pt x="6143149" y="267176"/>
                </a:cubicBezTo>
                <a:cubicBezTo>
                  <a:pt x="6144101" y="263366"/>
                  <a:pt x="6145054" y="259556"/>
                  <a:pt x="6146006" y="256699"/>
                </a:cubicBezTo>
                <a:cubicBezTo>
                  <a:pt x="6156484" y="210026"/>
                  <a:pt x="6161246" y="178594"/>
                  <a:pt x="6161246" y="178594"/>
                </a:cubicBezTo>
                <a:cubicBezTo>
                  <a:pt x="6161246" y="178594"/>
                  <a:pt x="6158389" y="186214"/>
                  <a:pt x="6152674" y="200501"/>
                </a:cubicBezTo>
                <a:cubicBezTo>
                  <a:pt x="6152674" y="199549"/>
                  <a:pt x="6152674" y="198596"/>
                  <a:pt x="6152674" y="197644"/>
                </a:cubicBezTo>
                <a:cubicBezTo>
                  <a:pt x="6154579" y="188119"/>
                  <a:pt x="6155531" y="179546"/>
                  <a:pt x="6156484" y="172879"/>
                </a:cubicBezTo>
                <a:cubicBezTo>
                  <a:pt x="6158389" y="158591"/>
                  <a:pt x="6160294" y="150971"/>
                  <a:pt x="6160294" y="150971"/>
                </a:cubicBezTo>
                <a:cubicBezTo>
                  <a:pt x="6160294" y="150971"/>
                  <a:pt x="6157437" y="158591"/>
                  <a:pt x="6152674" y="171926"/>
                </a:cubicBezTo>
                <a:cubicBezTo>
                  <a:pt x="6150769" y="178594"/>
                  <a:pt x="6147912" y="187166"/>
                  <a:pt x="6145054" y="196691"/>
                </a:cubicBezTo>
                <a:cubicBezTo>
                  <a:pt x="6143149" y="204311"/>
                  <a:pt x="6140292" y="211931"/>
                  <a:pt x="6138387" y="220504"/>
                </a:cubicBezTo>
                <a:cubicBezTo>
                  <a:pt x="6136481" y="209074"/>
                  <a:pt x="6135529" y="202406"/>
                  <a:pt x="6135529" y="202406"/>
                </a:cubicBezTo>
                <a:cubicBezTo>
                  <a:pt x="6135529" y="202406"/>
                  <a:pt x="6135529" y="209074"/>
                  <a:pt x="6134576" y="221456"/>
                </a:cubicBezTo>
                <a:cubicBezTo>
                  <a:pt x="6134576" y="227171"/>
                  <a:pt x="6132671" y="234791"/>
                  <a:pt x="6132671" y="242411"/>
                </a:cubicBezTo>
                <a:cubicBezTo>
                  <a:pt x="6132671" y="244316"/>
                  <a:pt x="6131719" y="246221"/>
                  <a:pt x="6131719" y="249079"/>
                </a:cubicBezTo>
                <a:cubicBezTo>
                  <a:pt x="6131719" y="250984"/>
                  <a:pt x="6130767" y="251936"/>
                  <a:pt x="6130767" y="253841"/>
                </a:cubicBezTo>
                <a:cubicBezTo>
                  <a:pt x="6129814" y="252889"/>
                  <a:pt x="6129814" y="251936"/>
                  <a:pt x="6129814" y="251936"/>
                </a:cubicBezTo>
                <a:cubicBezTo>
                  <a:pt x="6129814" y="251936"/>
                  <a:pt x="6129814" y="252889"/>
                  <a:pt x="6130767" y="254794"/>
                </a:cubicBezTo>
                <a:cubicBezTo>
                  <a:pt x="6130767" y="256699"/>
                  <a:pt x="6129814" y="258604"/>
                  <a:pt x="6129814" y="261461"/>
                </a:cubicBezTo>
                <a:cubicBezTo>
                  <a:pt x="6129814" y="250031"/>
                  <a:pt x="6129814" y="243364"/>
                  <a:pt x="6129814" y="243364"/>
                </a:cubicBezTo>
                <a:cubicBezTo>
                  <a:pt x="6129814" y="243364"/>
                  <a:pt x="6127909" y="254794"/>
                  <a:pt x="6126004" y="274796"/>
                </a:cubicBezTo>
                <a:cubicBezTo>
                  <a:pt x="6126004" y="276701"/>
                  <a:pt x="6126004" y="279559"/>
                  <a:pt x="6125051" y="281464"/>
                </a:cubicBezTo>
                <a:cubicBezTo>
                  <a:pt x="6124099" y="275749"/>
                  <a:pt x="6123146" y="270986"/>
                  <a:pt x="6122194" y="267176"/>
                </a:cubicBezTo>
                <a:cubicBezTo>
                  <a:pt x="6119337" y="251936"/>
                  <a:pt x="6117431" y="243364"/>
                  <a:pt x="6117431" y="243364"/>
                </a:cubicBezTo>
                <a:cubicBezTo>
                  <a:pt x="6117431" y="243364"/>
                  <a:pt x="6117431" y="251936"/>
                  <a:pt x="6118384" y="267176"/>
                </a:cubicBezTo>
                <a:cubicBezTo>
                  <a:pt x="6118384" y="275749"/>
                  <a:pt x="6119337" y="287179"/>
                  <a:pt x="6119337" y="300514"/>
                </a:cubicBezTo>
                <a:cubicBezTo>
                  <a:pt x="6117431" y="306229"/>
                  <a:pt x="6115526" y="311944"/>
                  <a:pt x="6114574" y="317659"/>
                </a:cubicBezTo>
                <a:cubicBezTo>
                  <a:pt x="6114574" y="313849"/>
                  <a:pt x="6114574" y="310991"/>
                  <a:pt x="6114574" y="307181"/>
                </a:cubicBezTo>
                <a:cubicBezTo>
                  <a:pt x="6113621" y="299561"/>
                  <a:pt x="6113621" y="292894"/>
                  <a:pt x="6112669" y="286226"/>
                </a:cubicBezTo>
                <a:cubicBezTo>
                  <a:pt x="6111717" y="279559"/>
                  <a:pt x="6110764" y="274796"/>
                  <a:pt x="6109812" y="270986"/>
                </a:cubicBezTo>
                <a:cubicBezTo>
                  <a:pt x="6106954" y="262414"/>
                  <a:pt x="6105049" y="258604"/>
                  <a:pt x="6105049" y="258604"/>
                </a:cubicBezTo>
                <a:cubicBezTo>
                  <a:pt x="6105049" y="258604"/>
                  <a:pt x="6105049" y="263366"/>
                  <a:pt x="6106001" y="272891"/>
                </a:cubicBezTo>
                <a:cubicBezTo>
                  <a:pt x="6106001" y="275749"/>
                  <a:pt x="6106001" y="278606"/>
                  <a:pt x="6106001" y="282416"/>
                </a:cubicBezTo>
                <a:cubicBezTo>
                  <a:pt x="6105049" y="279559"/>
                  <a:pt x="6105049" y="276701"/>
                  <a:pt x="6104096" y="273844"/>
                </a:cubicBezTo>
                <a:cubicBezTo>
                  <a:pt x="6103144" y="271939"/>
                  <a:pt x="6103144" y="270034"/>
                  <a:pt x="6102192" y="268129"/>
                </a:cubicBezTo>
                <a:cubicBezTo>
                  <a:pt x="6102192" y="263366"/>
                  <a:pt x="6101239" y="258604"/>
                  <a:pt x="6101239" y="253841"/>
                </a:cubicBezTo>
                <a:cubicBezTo>
                  <a:pt x="6102192" y="251936"/>
                  <a:pt x="6102192" y="249079"/>
                  <a:pt x="6103144" y="247174"/>
                </a:cubicBezTo>
                <a:cubicBezTo>
                  <a:pt x="6105049" y="238601"/>
                  <a:pt x="6106954" y="230981"/>
                  <a:pt x="6107906" y="225266"/>
                </a:cubicBezTo>
                <a:cubicBezTo>
                  <a:pt x="6110764" y="212884"/>
                  <a:pt x="6111717" y="205264"/>
                  <a:pt x="6111717" y="205264"/>
                </a:cubicBezTo>
                <a:cubicBezTo>
                  <a:pt x="6111717" y="205264"/>
                  <a:pt x="6108859" y="211931"/>
                  <a:pt x="6104096" y="223361"/>
                </a:cubicBezTo>
                <a:cubicBezTo>
                  <a:pt x="6103144" y="227171"/>
                  <a:pt x="6101239" y="230981"/>
                  <a:pt x="6099334" y="234791"/>
                </a:cubicBezTo>
                <a:cubicBezTo>
                  <a:pt x="6098381" y="220504"/>
                  <a:pt x="6097429" y="210026"/>
                  <a:pt x="6096476" y="206216"/>
                </a:cubicBezTo>
                <a:cubicBezTo>
                  <a:pt x="6096476" y="204311"/>
                  <a:pt x="6097429" y="201454"/>
                  <a:pt x="6097429" y="199549"/>
                </a:cubicBezTo>
                <a:cubicBezTo>
                  <a:pt x="6099334" y="191929"/>
                  <a:pt x="6100287" y="184309"/>
                  <a:pt x="6101239" y="177641"/>
                </a:cubicBezTo>
                <a:cubicBezTo>
                  <a:pt x="6102192" y="170974"/>
                  <a:pt x="6103144" y="163354"/>
                  <a:pt x="6104096" y="157639"/>
                </a:cubicBezTo>
                <a:cubicBezTo>
                  <a:pt x="6106001" y="145256"/>
                  <a:pt x="6106954" y="133826"/>
                  <a:pt x="6107906" y="124301"/>
                </a:cubicBezTo>
                <a:cubicBezTo>
                  <a:pt x="6109812" y="106204"/>
                  <a:pt x="6110764" y="95726"/>
                  <a:pt x="6110764" y="95726"/>
                </a:cubicBezTo>
                <a:cubicBezTo>
                  <a:pt x="6110764" y="95726"/>
                  <a:pt x="6107906" y="106204"/>
                  <a:pt x="6104096" y="124301"/>
                </a:cubicBezTo>
                <a:cubicBezTo>
                  <a:pt x="6102192" y="132874"/>
                  <a:pt x="6099334" y="144304"/>
                  <a:pt x="6096476" y="156686"/>
                </a:cubicBezTo>
                <a:cubicBezTo>
                  <a:pt x="6095524" y="163354"/>
                  <a:pt x="6093619" y="170021"/>
                  <a:pt x="6091714" y="176689"/>
                </a:cubicBezTo>
                <a:cubicBezTo>
                  <a:pt x="6089809" y="183356"/>
                  <a:pt x="6087904" y="190976"/>
                  <a:pt x="6085999" y="198596"/>
                </a:cubicBezTo>
                <a:cubicBezTo>
                  <a:pt x="6085046" y="203359"/>
                  <a:pt x="6083142" y="209074"/>
                  <a:pt x="6081237" y="214789"/>
                </a:cubicBezTo>
                <a:cubicBezTo>
                  <a:pt x="6077426" y="206216"/>
                  <a:pt x="6074569" y="201454"/>
                  <a:pt x="6074569" y="201454"/>
                </a:cubicBezTo>
                <a:cubicBezTo>
                  <a:pt x="6074569" y="201454"/>
                  <a:pt x="6076474" y="208121"/>
                  <a:pt x="6079331" y="219551"/>
                </a:cubicBezTo>
                <a:cubicBezTo>
                  <a:pt x="6078379" y="222409"/>
                  <a:pt x="6076474" y="225266"/>
                  <a:pt x="6073617" y="230029"/>
                </a:cubicBezTo>
                <a:cubicBezTo>
                  <a:pt x="6072664" y="231934"/>
                  <a:pt x="6071712" y="234791"/>
                  <a:pt x="6069806" y="237649"/>
                </a:cubicBezTo>
                <a:cubicBezTo>
                  <a:pt x="6069806" y="233839"/>
                  <a:pt x="6069806" y="230981"/>
                  <a:pt x="6069806" y="228124"/>
                </a:cubicBezTo>
                <a:cubicBezTo>
                  <a:pt x="6069806" y="213836"/>
                  <a:pt x="6069806" y="205264"/>
                  <a:pt x="6069806" y="205264"/>
                </a:cubicBezTo>
                <a:cubicBezTo>
                  <a:pt x="6069806" y="205264"/>
                  <a:pt x="6067901" y="213836"/>
                  <a:pt x="6065996" y="228124"/>
                </a:cubicBezTo>
                <a:cubicBezTo>
                  <a:pt x="6065044" y="235744"/>
                  <a:pt x="6063139" y="243364"/>
                  <a:pt x="6061234" y="253841"/>
                </a:cubicBezTo>
                <a:cubicBezTo>
                  <a:pt x="6060281" y="256699"/>
                  <a:pt x="6060281" y="259556"/>
                  <a:pt x="6059329" y="263366"/>
                </a:cubicBezTo>
                <a:cubicBezTo>
                  <a:pt x="6058376" y="265271"/>
                  <a:pt x="6058376" y="267176"/>
                  <a:pt x="6057424" y="268129"/>
                </a:cubicBezTo>
                <a:cubicBezTo>
                  <a:pt x="6054567" y="275749"/>
                  <a:pt x="6051709" y="285274"/>
                  <a:pt x="6048851" y="294799"/>
                </a:cubicBezTo>
                <a:cubicBezTo>
                  <a:pt x="6045994" y="304324"/>
                  <a:pt x="6044089" y="313849"/>
                  <a:pt x="6041231" y="324326"/>
                </a:cubicBezTo>
                <a:cubicBezTo>
                  <a:pt x="6041231" y="324326"/>
                  <a:pt x="6041231" y="325279"/>
                  <a:pt x="6041231" y="325279"/>
                </a:cubicBezTo>
                <a:cubicBezTo>
                  <a:pt x="6038374" y="318611"/>
                  <a:pt x="6036469" y="311944"/>
                  <a:pt x="6033612" y="306229"/>
                </a:cubicBezTo>
                <a:cubicBezTo>
                  <a:pt x="6032659" y="303371"/>
                  <a:pt x="6030754" y="299561"/>
                  <a:pt x="6029801" y="296704"/>
                </a:cubicBezTo>
                <a:cubicBezTo>
                  <a:pt x="6029801" y="296704"/>
                  <a:pt x="6029801" y="295751"/>
                  <a:pt x="6029801" y="295751"/>
                </a:cubicBezTo>
                <a:cubicBezTo>
                  <a:pt x="6030754" y="290036"/>
                  <a:pt x="6031706" y="285274"/>
                  <a:pt x="6031706" y="281464"/>
                </a:cubicBezTo>
                <a:cubicBezTo>
                  <a:pt x="6032659" y="272891"/>
                  <a:pt x="6033612" y="269081"/>
                  <a:pt x="6033612" y="269081"/>
                </a:cubicBezTo>
                <a:cubicBezTo>
                  <a:pt x="6033612" y="269081"/>
                  <a:pt x="6031706" y="272891"/>
                  <a:pt x="6027896" y="280511"/>
                </a:cubicBezTo>
                <a:cubicBezTo>
                  <a:pt x="6026944" y="282416"/>
                  <a:pt x="6025992" y="284321"/>
                  <a:pt x="6025039" y="286226"/>
                </a:cubicBezTo>
                <a:cubicBezTo>
                  <a:pt x="6023134" y="281464"/>
                  <a:pt x="6021229" y="276701"/>
                  <a:pt x="6020276" y="272891"/>
                </a:cubicBezTo>
                <a:cubicBezTo>
                  <a:pt x="6013609" y="254794"/>
                  <a:pt x="6008846" y="244316"/>
                  <a:pt x="6008846" y="244316"/>
                </a:cubicBezTo>
                <a:cubicBezTo>
                  <a:pt x="6008846" y="244316"/>
                  <a:pt x="6011704" y="254794"/>
                  <a:pt x="6016467" y="273844"/>
                </a:cubicBezTo>
                <a:cubicBezTo>
                  <a:pt x="6018371" y="279559"/>
                  <a:pt x="6020276" y="286226"/>
                  <a:pt x="6022181" y="293846"/>
                </a:cubicBezTo>
                <a:cubicBezTo>
                  <a:pt x="6021229" y="296704"/>
                  <a:pt x="6020276" y="299561"/>
                  <a:pt x="6019324" y="302419"/>
                </a:cubicBezTo>
                <a:cubicBezTo>
                  <a:pt x="6018371" y="305276"/>
                  <a:pt x="6017419" y="309086"/>
                  <a:pt x="6016467" y="311944"/>
                </a:cubicBezTo>
                <a:cubicBezTo>
                  <a:pt x="6014562" y="318611"/>
                  <a:pt x="6012656" y="326231"/>
                  <a:pt x="6010751" y="333851"/>
                </a:cubicBezTo>
                <a:cubicBezTo>
                  <a:pt x="6010751" y="333851"/>
                  <a:pt x="6010751" y="334804"/>
                  <a:pt x="6010751" y="334804"/>
                </a:cubicBezTo>
                <a:cubicBezTo>
                  <a:pt x="6007894" y="330041"/>
                  <a:pt x="6005989" y="325279"/>
                  <a:pt x="6003131" y="320516"/>
                </a:cubicBezTo>
                <a:cubicBezTo>
                  <a:pt x="6001226" y="316706"/>
                  <a:pt x="5999321" y="312896"/>
                  <a:pt x="5996464" y="308134"/>
                </a:cubicBezTo>
                <a:cubicBezTo>
                  <a:pt x="5997417" y="306229"/>
                  <a:pt x="5998369" y="304324"/>
                  <a:pt x="5999321" y="302419"/>
                </a:cubicBezTo>
                <a:cubicBezTo>
                  <a:pt x="6002179" y="294799"/>
                  <a:pt x="6005037" y="289084"/>
                  <a:pt x="6007894" y="283369"/>
                </a:cubicBezTo>
                <a:cubicBezTo>
                  <a:pt x="6012656" y="272891"/>
                  <a:pt x="6014562" y="267176"/>
                  <a:pt x="6014562" y="267176"/>
                </a:cubicBezTo>
                <a:cubicBezTo>
                  <a:pt x="6014562" y="267176"/>
                  <a:pt x="6010751" y="272891"/>
                  <a:pt x="6004084" y="281464"/>
                </a:cubicBezTo>
                <a:cubicBezTo>
                  <a:pt x="6001226" y="286226"/>
                  <a:pt x="5997417" y="291941"/>
                  <a:pt x="5993606" y="297656"/>
                </a:cubicBezTo>
                <a:cubicBezTo>
                  <a:pt x="5992654" y="289084"/>
                  <a:pt x="5990749" y="281464"/>
                  <a:pt x="5989796" y="273844"/>
                </a:cubicBezTo>
                <a:cubicBezTo>
                  <a:pt x="5990749" y="266224"/>
                  <a:pt x="5990749" y="258604"/>
                  <a:pt x="5991701" y="250984"/>
                </a:cubicBezTo>
                <a:cubicBezTo>
                  <a:pt x="5992654" y="235744"/>
                  <a:pt x="5995512" y="223361"/>
                  <a:pt x="5997417" y="212884"/>
                </a:cubicBezTo>
                <a:cubicBezTo>
                  <a:pt x="6001226" y="191929"/>
                  <a:pt x="6003131" y="179546"/>
                  <a:pt x="6003131" y="179546"/>
                </a:cubicBezTo>
                <a:cubicBezTo>
                  <a:pt x="6003131" y="179546"/>
                  <a:pt x="5999321" y="190976"/>
                  <a:pt x="5993606" y="211931"/>
                </a:cubicBezTo>
                <a:cubicBezTo>
                  <a:pt x="5990749" y="222409"/>
                  <a:pt x="5986939" y="233839"/>
                  <a:pt x="5985034" y="248126"/>
                </a:cubicBezTo>
                <a:cubicBezTo>
                  <a:pt x="5981224" y="233839"/>
                  <a:pt x="5978367" y="219551"/>
                  <a:pt x="5974556" y="206216"/>
                </a:cubicBezTo>
                <a:cubicBezTo>
                  <a:pt x="5974556" y="206216"/>
                  <a:pt x="5974556" y="206216"/>
                  <a:pt x="5974556" y="206216"/>
                </a:cubicBezTo>
                <a:cubicBezTo>
                  <a:pt x="5975509" y="195739"/>
                  <a:pt x="5976462" y="186214"/>
                  <a:pt x="5977414" y="178594"/>
                </a:cubicBezTo>
                <a:cubicBezTo>
                  <a:pt x="5978367" y="163354"/>
                  <a:pt x="5979319" y="153829"/>
                  <a:pt x="5979319" y="153829"/>
                </a:cubicBezTo>
                <a:cubicBezTo>
                  <a:pt x="5979319" y="153829"/>
                  <a:pt x="5977414" y="162401"/>
                  <a:pt x="5973604" y="177641"/>
                </a:cubicBezTo>
                <a:cubicBezTo>
                  <a:pt x="5972651" y="181451"/>
                  <a:pt x="5971699" y="186214"/>
                  <a:pt x="5969794" y="191929"/>
                </a:cubicBezTo>
                <a:cubicBezTo>
                  <a:pt x="5965984" y="180499"/>
                  <a:pt x="5963126" y="170021"/>
                  <a:pt x="5959317" y="160496"/>
                </a:cubicBezTo>
                <a:cubicBezTo>
                  <a:pt x="5954554" y="148114"/>
                  <a:pt x="5950744" y="137636"/>
                  <a:pt x="5946934" y="130016"/>
                </a:cubicBezTo>
                <a:cubicBezTo>
                  <a:pt x="5939314" y="112871"/>
                  <a:pt x="5934551" y="104299"/>
                  <a:pt x="5934551" y="104299"/>
                </a:cubicBezTo>
                <a:cubicBezTo>
                  <a:pt x="5934551" y="104299"/>
                  <a:pt x="5937409" y="113824"/>
                  <a:pt x="5943124" y="131921"/>
                </a:cubicBezTo>
                <a:cubicBezTo>
                  <a:pt x="5945981" y="140494"/>
                  <a:pt x="5948839" y="150971"/>
                  <a:pt x="5951696" y="163354"/>
                </a:cubicBezTo>
                <a:cubicBezTo>
                  <a:pt x="5955506" y="175736"/>
                  <a:pt x="5957412" y="189071"/>
                  <a:pt x="5961221" y="204311"/>
                </a:cubicBezTo>
                <a:cubicBezTo>
                  <a:pt x="5962174" y="208121"/>
                  <a:pt x="5963126" y="212884"/>
                  <a:pt x="5964079" y="216694"/>
                </a:cubicBezTo>
                <a:cubicBezTo>
                  <a:pt x="5964079" y="218599"/>
                  <a:pt x="5963126" y="220504"/>
                  <a:pt x="5962174" y="222409"/>
                </a:cubicBezTo>
                <a:cubicBezTo>
                  <a:pt x="5961221" y="226219"/>
                  <a:pt x="5959317" y="230981"/>
                  <a:pt x="5958364" y="235744"/>
                </a:cubicBezTo>
                <a:cubicBezTo>
                  <a:pt x="5957412" y="234791"/>
                  <a:pt x="5957412" y="233839"/>
                  <a:pt x="5956459" y="232886"/>
                </a:cubicBezTo>
                <a:cubicBezTo>
                  <a:pt x="5956459" y="231934"/>
                  <a:pt x="5956459" y="231934"/>
                  <a:pt x="5956459" y="231934"/>
                </a:cubicBezTo>
                <a:cubicBezTo>
                  <a:pt x="5956459" y="231934"/>
                  <a:pt x="5956459" y="231934"/>
                  <a:pt x="5956459" y="232886"/>
                </a:cubicBezTo>
                <a:cubicBezTo>
                  <a:pt x="5948839" y="219551"/>
                  <a:pt x="5943124" y="208121"/>
                  <a:pt x="5938362" y="199549"/>
                </a:cubicBezTo>
                <a:cubicBezTo>
                  <a:pt x="5931694" y="187166"/>
                  <a:pt x="5927884" y="180499"/>
                  <a:pt x="5927884" y="180499"/>
                </a:cubicBezTo>
                <a:cubicBezTo>
                  <a:pt x="5927884" y="180499"/>
                  <a:pt x="5937409" y="209074"/>
                  <a:pt x="5953601" y="250984"/>
                </a:cubicBezTo>
                <a:cubicBezTo>
                  <a:pt x="5953601" y="252889"/>
                  <a:pt x="5952649" y="253841"/>
                  <a:pt x="5952649" y="255746"/>
                </a:cubicBezTo>
                <a:cubicBezTo>
                  <a:pt x="5949792" y="264319"/>
                  <a:pt x="5947887" y="272891"/>
                  <a:pt x="5945029" y="282416"/>
                </a:cubicBezTo>
                <a:cubicBezTo>
                  <a:pt x="5945029" y="283369"/>
                  <a:pt x="5944076" y="284321"/>
                  <a:pt x="5944076" y="285274"/>
                </a:cubicBezTo>
                <a:cubicBezTo>
                  <a:pt x="5943124" y="280511"/>
                  <a:pt x="5941219" y="275749"/>
                  <a:pt x="5940267" y="271939"/>
                </a:cubicBezTo>
                <a:cubicBezTo>
                  <a:pt x="5936456" y="259556"/>
                  <a:pt x="5932646" y="247174"/>
                  <a:pt x="5928837" y="237649"/>
                </a:cubicBezTo>
                <a:cubicBezTo>
                  <a:pt x="5925979" y="230981"/>
                  <a:pt x="5924074" y="225266"/>
                  <a:pt x="5922169" y="220504"/>
                </a:cubicBezTo>
                <a:cubicBezTo>
                  <a:pt x="5923121" y="217646"/>
                  <a:pt x="5923121" y="216694"/>
                  <a:pt x="5923121" y="216694"/>
                </a:cubicBezTo>
                <a:cubicBezTo>
                  <a:pt x="5923121" y="216694"/>
                  <a:pt x="5922169" y="217646"/>
                  <a:pt x="5921217" y="219551"/>
                </a:cubicBezTo>
                <a:cubicBezTo>
                  <a:pt x="5920264" y="216694"/>
                  <a:pt x="5919312" y="213836"/>
                  <a:pt x="5917406" y="211931"/>
                </a:cubicBezTo>
                <a:cubicBezTo>
                  <a:pt x="5913596" y="204311"/>
                  <a:pt x="5910739" y="198596"/>
                  <a:pt x="5908834" y="194786"/>
                </a:cubicBezTo>
                <a:cubicBezTo>
                  <a:pt x="5908834" y="190976"/>
                  <a:pt x="5907881" y="187166"/>
                  <a:pt x="5907881" y="183356"/>
                </a:cubicBezTo>
                <a:cubicBezTo>
                  <a:pt x="5905976" y="168116"/>
                  <a:pt x="5905024" y="159544"/>
                  <a:pt x="5905024" y="159544"/>
                </a:cubicBezTo>
                <a:cubicBezTo>
                  <a:pt x="5905024" y="159544"/>
                  <a:pt x="5904071" y="168116"/>
                  <a:pt x="5904071" y="184309"/>
                </a:cubicBezTo>
                <a:cubicBezTo>
                  <a:pt x="5904071" y="191929"/>
                  <a:pt x="5903119" y="201454"/>
                  <a:pt x="5903119" y="211931"/>
                </a:cubicBezTo>
                <a:cubicBezTo>
                  <a:pt x="5903119" y="217646"/>
                  <a:pt x="5903119" y="223361"/>
                  <a:pt x="5902167" y="229076"/>
                </a:cubicBezTo>
                <a:cubicBezTo>
                  <a:pt x="5902167" y="234791"/>
                  <a:pt x="5902167" y="241459"/>
                  <a:pt x="5902167" y="248126"/>
                </a:cubicBezTo>
                <a:cubicBezTo>
                  <a:pt x="5902167" y="254794"/>
                  <a:pt x="5902167" y="262414"/>
                  <a:pt x="5903119" y="270034"/>
                </a:cubicBezTo>
                <a:cubicBezTo>
                  <a:pt x="5902167" y="274796"/>
                  <a:pt x="5901214" y="279559"/>
                  <a:pt x="5900262" y="285274"/>
                </a:cubicBezTo>
                <a:cubicBezTo>
                  <a:pt x="5900262" y="284321"/>
                  <a:pt x="5900262" y="283369"/>
                  <a:pt x="5899309" y="282416"/>
                </a:cubicBezTo>
                <a:cubicBezTo>
                  <a:pt x="5897404" y="274796"/>
                  <a:pt x="5896451" y="268129"/>
                  <a:pt x="5895499" y="263366"/>
                </a:cubicBezTo>
                <a:cubicBezTo>
                  <a:pt x="5893594" y="255746"/>
                  <a:pt x="5892642" y="250031"/>
                  <a:pt x="5891689" y="248126"/>
                </a:cubicBezTo>
                <a:cubicBezTo>
                  <a:pt x="5891689" y="246221"/>
                  <a:pt x="5891689" y="245269"/>
                  <a:pt x="5891689" y="245269"/>
                </a:cubicBezTo>
                <a:cubicBezTo>
                  <a:pt x="5891689" y="245269"/>
                  <a:pt x="5891689" y="246221"/>
                  <a:pt x="5890737" y="247174"/>
                </a:cubicBezTo>
                <a:cubicBezTo>
                  <a:pt x="5890737" y="247174"/>
                  <a:pt x="5890737" y="247174"/>
                  <a:pt x="5890737" y="247174"/>
                </a:cubicBezTo>
                <a:cubicBezTo>
                  <a:pt x="5890737" y="247174"/>
                  <a:pt x="5890737" y="247174"/>
                  <a:pt x="5890737" y="248126"/>
                </a:cubicBezTo>
                <a:cubicBezTo>
                  <a:pt x="5889784" y="251936"/>
                  <a:pt x="5885974" y="261461"/>
                  <a:pt x="5881212" y="275749"/>
                </a:cubicBezTo>
                <a:cubicBezTo>
                  <a:pt x="5880259" y="270986"/>
                  <a:pt x="5879306" y="266224"/>
                  <a:pt x="5878354" y="262414"/>
                </a:cubicBezTo>
                <a:cubicBezTo>
                  <a:pt x="5875496" y="248126"/>
                  <a:pt x="5874544" y="240506"/>
                  <a:pt x="5874544" y="240506"/>
                </a:cubicBezTo>
                <a:cubicBezTo>
                  <a:pt x="5874544" y="240506"/>
                  <a:pt x="5874544" y="248126"/>
                  <a:pt x="5874544" y="262414"/>
                </a:cubicBezTo>
                <a:cubicBezTo>
                  <a:pt x="5874544" y="270034"/>
                  <a:pt x="5875496" y="279559"/>
                  <a:pt x="5875496" y="290989"/>
                </a:cubicBezTo>
                <a:cubicBezTo>
                  <a:pt x="5874544" y="293846"/>
                  <a:pt x="5873592" y="295751"/>
                  <a:pt x="5873592" y="298609"/>
                </a:cubicBezTo>
                <a:cubicBezTo>
                  <a:pt x="5872639" y="290036"/>
                  <a:pt x="5872639" y="280511"/>
                  <a:pt x="5870734" y="271939"/>
                </a:cubicBezTo>
                <a:cubicBezTo>
                  <a:pt x="5869781" y="278606"/>
                  <a:pt x="5868829" y="286226"/>
                  <a:pt x="5867876" y="292894"/>
                </a:cubicBezTo>
                <a:cubicBezTo>
                  <a:pt x="5867876" y="285274"/>
                  <a:pt x="5867876" y="276701"/>
                  <a:pt x="5866924" y="269081"/>
                </a:cubicBezTo>
                <a:cubicBezTo>
                  <a:pt x="5866924" y="260509"/>
                  <a:pt x="5865971" y="251936"/>
                  <a:pt x="5865971" y="243364"/>
                </a:cubicBezTo>
                <a:cubicBezTo>
                  <a:pt x="5870734" y="231934"/>
                  <a:pt x="5873592" y="225266"/>
                  <a:pt x="5873592" y="225266"/>
                </a:cubicBezTo>
                <a:cubicBezTo>
                  <a:pt x="5873592" y="225266"/>
                  <a:pt x="5870734" y="230029"/>
                  <a:pt x="5865971" y="237649"/>
                </a:cubicBezTo>
                <a:cubicBezTo>
                  <a:pt x="5865971" y="234791"/>
                  <a:pt x="5865971" y="232886"/>
                  <a:pt x="5865971" y="230029"/>
                </a:cubicBezTo>
                <a:cubicBezTo>
                  <a:pt x="5865971" y="217646"/>
                  <a:pt x="5865019" y="205264"/>
                  <a:pt x="5865019" y="194786"/>
                </a:cubicBezTo>
                <a:cubicBezTo>
                  <a:pt x="5864067" y="172879"/>
                  <a:pt x="5863114" y="154781"/>
                  <a:pt x="5863114" y="141446"/>
                </a:cubicBezTo>
                <a:cubicBezTo>
                  <a:pt x="5862162" y="128111"/>
                  <a:pt x="5862162" y="121444"/>
                  <a:pt x="5862162" y="121444"/>
                </a:cubicBezTo>
                <a:cubicBezTo>
                  <a:pt x="5862162" y="121444"/>
                  <a:pt x="5861209" y="129064"/>
                  <a:pt x="5859304" y="141446"/>
                </a:cubicBezTo>
                <a:cubicBezTo>
                  <a:pt x="5858351" y="147161"/>
                  <a:pt x="5857399" y="153829"/>
                  <a:pt x="5856446" y="161449"/>
                </a:cubicBezTo>
                <a:cubicBezTo>
                  <a:pt x="5855494" y="145256"/>
                  <a:pt x="5854542" y="130969"/>
                  <a:pt x="5853589" y="120491"/>
                </a:cubicBezTo>
                <a:cubicBezTo>
                  <a:pt x="5852637" y="106204"/>
                  <a:pt x="5851684" y="98584"/>
                  <a:pt x="5851684" y="98584"/>
                </a:cubicBezTo>
                <a:cubicBezTo>
                  <a:pt x="5851684" y="98584"/>
                  <a:pt x="5850731" y="106204"/>
                  <a:pt x="5849779" y="120491"/>
                </a:cubicBezTo>
                <a:cubicBezTo>
                  <a:pt x="5848826" y="127159"/>
                  <a:pt x="5848826" y="135731"/>
                  <a:pt x="5847874" y="146209"/>
                </a:cubicBezTo>
                <a:cubicBezTo>
                  <a:pt x="5846921" y="155734"/>
                  <a:pt x="5846921" y="167164"/>
                  <a:pt x="5846921" y="179546"/>
                </a:cubicBezTo>
                <a:cubicBezTo>
                  <a:pt x="5845969" y="203359"/>
                  <a:pt x="5845969" y="231934"/>
                  <a:pt x="5846921" y="262414"/>
                </a:cubicBezTo>
                <a:cubicBezTo>
                  <a:pt x="5846921" y="264319"/>
                  <a:pt x="5846921" y="267176"/>
                  <a:pt x="5846921" y="269081"/>
                </a:cubicBezTo>
                <a:cubicBezTo>
                  <a:pt x="5845969" y="270986"/>
                  <a:pt x="5844064" y="272891"/>
                  <a:pt x="5843112" y="274796"/>
                </a:cubicBezTo>
                <a:cubicBezTo>
                  <a:pt x="5842159" y="270034"/>
                  <a:pt x="5841206" y="265271"/>
                  <a:pt x="5840254" y="261461"/>
                </a:cubicBezTo>
                <a:cubicBezTo>
                  <a:pt x="5840254" y="254794"/>
                  <a:pt x="5840254" y="248126"/>
                  <a:pt x="5841206" y="242411"/>
                </a:cubicBezTo>
                <a:cubicBezTo>
                  <a:pt x="5841206" y="230029"/>
                  <a:pt x="5841206" y="223361"/>
                  <a:pt x="5841206" y="223361"/>
                </a:cubicBezTo>
                <a:cubicBezTo>
                  <a:pt x="5841206" y="223361"/>
                  <a:pt x="5839301" y="230029"/>
                  <a:pt x="5837396" y="242411"/>
                </a:cubicBezTo>
                <a:cubicBezTo>
                  <a:pt x="5837396" y="243364"/>
                  <a:pt x="5837396" y="244316"/>
                  <a:pt x="5836444" y="245269"/>
                </a:cubicBezTo>
                <a:cubicBezTo>
                  <a:pt x="5833587" y="233839"/>
                  <a:pt x="5831681" y="224314"/>
                  <a:pt x="5829776" y="215741"/>
                </a:cubicBezTo>
                <a:cubicBezTo>
                  <a:pt x="5825967" y="198596"/>
                  <a:pt x="5824062" y="189071"/>
                  <a:pt x="5824062" y="189071"/>
                </a:cubicBezTo>
                <a:cubicBezTo>
                  <a:pt x="5824062" y="189071"/>
                  <a:pt x="5825014" y="198596"/>
                  <a:pt x="5825967" y="215741"/>
                </a:cubicBezTo>
                <a:cubicBezTo>
                  <a:pt x="5826919" y="224314"/>
                  <a:pt x="5827871" y="234791"/>
                  <a:pt x="5828824" y="246221"/>
                </a:cubicBezTo>
                <a:cubicBezTo>
                  <a:pt x="5829776" y="252889"/>
                  <a:pt x="5830729" y="260509"/>
                  <a:pt x="5831681" y="268129"/>
                </a:cubicBezTo>
                <a:cubicBezTo>
                  <a:pt x="5830729" y="270034"/>
                  <a:pt x="5828824" y="272891"/>
                  <a:pt x="5826919" y="276701"/>
                </a:cubicBezTo>
                <a:cubicBezTo>
                  <a:pt x="5826919" y="274796"/>
                  <a:pt x="5825967" y="272891"/>
                  <a:pt x="5825967" y="270986"/>
                </a:cubicBezTo>
                <a:cubicBezTo>
                  <a:pt x="5825014" y="263366"/>
                  <a:pt x="5823109" y="255746"/>
                  <a:pt x="5822156" y="250031"/>
                </a:cubicBezTo>
                <a:cubicBezTo>
                  <a:pt x="5820251" y="238601"/>
                  <a:pt x="5818346" y="231934"/>
                  <a:pt x="5818346" y="231934"/>
                </a:cubicBezTo>
                <a:cubicBezTo>
                  <a:pt x="5818346" y="231934"/>
                  <a:pt x="5818346" y="238601"/>
                  <a:pt x="5818346" y="250031"/>
                </a:cubicBezTo>
                <a:cubicBezTo>
                  <a:pt x="5818346" y="255746"/>
                  <a:pt x="5818346" y="262414"/>
                  <a:pt x="5818346" y="270986"/>
                </a:cubicBezTo>
                <a:cubicBezTo>
                  <a:pt x="5816442" y="267176"/>
                  <a:pt x="5814537" y="264319"/>
                  <a:pt x="5812631" y="262414"/>
                </a:cubicBezTo>
                <a:lnTo>
                  <a:pt x="5812631" y="246221"/>
                </a:lnTo>
                <a:lnTo>
                  <a:pt x="5814537" y="220504"/>
                </a:lnTo>
                <a:cubicBezTo>
                  <a:pt x="5815489" y="220504"/>
                  <a:pt x="5815489" y="220504"/>
                  <a:pt x="5816442" y="221456"/>
                </a:cubicBezTo>
                <a:cubicBezTo>
                  <a:pt x="5817394" y="222409"/>
                  <a:pt x="5818346" y="222409"/>
                  <a:pt x="5819299" y="224314"/>
                </a:cubicBezTo>
                <a:cubicBezTo>
                  <a:pt x="5821204" y="226219"/>
                  <a:pt x="5821204" y="229076"/>
                  <a:pt x="5822156" y="231934"/>
                </a:cubicBezTo>
                <a:cubicBezTo>
                  <a:pt x="5822156" y="229076"/>
                  <a:pt x="5822156" y="226219"/>
                  <a:pt x="5821204" y="223361"/>
                </a:cubicBezTo>
                <a:cubicBezTo>
                  <a:pt x="5820251" y="222409"/>
                  <a:pt x="5819299" y="220504"/>
                  <a:pt x="5818346" y="219551"/>
                </a:cubicBezTo>
                <a:cubicBezTo>
                  <a:pt x="5817394" y="218599"/>
                  <a:pt x="5815489" y="217646"/>
                  <a:pt x="5813584" y="217646"/>
                </a:cubicBezTo>
                <a:lnTo>
                  <a:pt x="5811679" y="217646"/>
                </a:lnTo>
                <a:lnTo>
                  <a:pt x="5811679" y="219551"/>
                </a:lnTo>
                <a:cubicBezTo>
                  <a:pt x="5809774" y="228124"/>
                  <a:pt x="5806917" y="237649"/>
                  <a:pt x="5805012" y="246221"/>
                </a:cubicBezTo>
                <a:cubicBezTo>
                  <a:pt x="5804059" y="250031"/>
                  <a:pt x="5804059" y="252889"/>
                  <a:pt x="5803106" y="256699"/>
                </a:cubicBezTo>
                <a:cubicBezTo>
                  <a:pt x="5801201" y="258604"/>
                  <a:pt x="5799296" y="261461"/>
                  <a:pt x="5796439" y="264319"/>
                </a:cubicBezTo>
                <a:cubicBezTo>
                  <a:pt x="5796439" y="259556"/>
                  <a:pt x="5795487" y="256699"/>
                  <a:pt x="5795487" y="253841"/>
                </a:cubicBezTo>
                <a:cubicBezTo>
                  <a:pt x="5794534" y="250031"/>
                  <a:pt x="5794534" y="248126"/>
                  <a:pt x="5794534" y="248126"/>
                </a:cubicBezTo>
                <a:cubicBezTo>
                  <a:pt x="5794534" y="248126"/>
                  <a:pt x="5794534" y="250031"/>
                  <a:pt x="5794534" y="253841"/>
                </a:cubicBezTo>
                <a:cubicBezTo>
                  <a:pt x="5794534" y="257651"/>
                  <a:pt x="5794534" y="262414"/>
                  <a:pt x="5793581" y="268129"/>
                </a:cubicBezTo>
                <a:cubicBezTo>
                  <a:pt x="5792629" y="269081"/>
                  <a:pt x="5792629" y="269081"/>
                  <a:pt x="5791676" y="270034"/>
                </a:cubicBezTo>
                <a:cubicBezTo>
                  <a:pt x="5791676" y="270034"/>
                  <a:pt x="5791676" y="270034"/>
                  <a:pt x="5791676" y="270034"/>
                </a:cubicBezTo>
                <a:lnTo>
                  <a:pt x="5787867" y="239554"/>
                </a:lnTo>
                <a:cubicBezTo>
                  <a:pt x="5791676" y="229076"/>
                  <a:pt x="5793581" y="224314"/>
                  <a:pt x="5793581" y="224314"/>
                </a:cubicBezTo>
                <a:cubicBezTo>
                  <a:pt x="5793581" y="224314"/>
                  <a:pt x="5791676" y="228124"/>
                  <a:pt x="5786914" y="234791"/>
                </a:cubicBezTo>
                <a:lnTo>
                  <a:pt x="5785009" y="205264"/>
                </a:lnTo>
                <a:cubicBezTo>
                  <a:pt x="5788819" y="197644"/>
                  <a:pt x="5791676" y="190024"/>
                  <a:pt x="5795487" y="183356"/>
                </a:cubicBezTo>
                <a:cubicBezTo>
                  <a:pt x="5795487" y="183356"/>
                  <a:pt x="5795487" y="184309"/>
                  <a:pt x="5795487" y="184309"/>
                </a:cubicBezTo>
                <a:cubicBezTo>
                  <a:pt x="5795487" y="184309"/>
                  <a:pt x="5795487" y="183356"/>
                  <a:pt x="5795487" y="183356"/>
                </a:cubicBezTo>
                <a:cubicBezTo>
                  <a:pt x="5796439" y="181451"/>
                  <a:pt x="5797392" y="179546"/>
                  <a:pt x="5797392" y="178594"/>
                </a:cubicBezTo>
                <a:cubicBezTo>
                  <a:pt x="5803106" y="165259"/>
                  <a:pt x="5808821" y="153829"/>
                  <a:pt x="5812631" y="145256"/>
                </a:cubicBezTo>
                <a:cubicBezTo>
                  <a:pt x="5821204" y="126206"/>
                  <a:pt x="5825967" y="115729"/>
                  <a:pt x="5825967" y="115729"/>
                </a:cubicBezTo>
                <a:cubicBezTo>
                  <a:pt x="5825967" y="115729"/>
                  <a:pt x="5820251" y="125254"/>
                  <a:pt x="5809774" y="143351"/>
                </a:cubicBezTo>
                <a:cubicBezTo>
                  <a:pt x="5805012" y="151924"/>
                  <a:pt x="5798344" y="162401"/>
                  <a:pt x="5791676" y="173831"/>
                </a:cubicBezTo>
                <a:cubicBezTo>
                  <a:pt x="5790724" y="172879"/>
                  <a:pt x="5789771" y="171926"/>
                  <a:pt x="5788819" y="170974"/>
                </a:cubicBezTo>
                <a:cubicBezTo>
                  <a:pt x="5786914" y="170021"/>
                  <a:pt x="5785009" y="169069"/>
                  <a:pt x="5783104" y="169069"/>
                </a:cubicBezTo>
                <a:lnTo>
                  <a:pt x="5781199" y="169069"/>
                </a:lnTo>
                <a:lnTo>
                  <a:pt x="5781199" y="170974"/>
                </a:lnTo>
                <a:lnTo>
                  <a:pt x="5777389" y="197644"/>
                </a:lnTo>
                <a:cubicBezTo>
                  <a:pt x="5774531" y="204311"/>
                  <a:pt x="5770721" y="210026"/>
                  <a:pt x="5766912" y="217646"/>
                </a:cubicBezTo>
                <a:cubicBezTo>
                  <a:pt x="5762149" y="226219"/>
                  <a:pt x="5757387" y="234791"/>
                  <a:pt x="5752624" y="244316"/>
                </a:cubicBezTo>
                <a:cubicBezTo>
                  <a:pt x="5752624" y="240506"/>
                  <a:pt x="5751671" y="236696"/>
                  <a:pt x="5751671" y="233839"/>
                </a:cubicBezTo>
                <a:cubicBezTo>
                  <a:pt x="5750719" y="228124"/>
                  <a:pt x="5749767" y="222409"/>
                  <a:pt x="5749767" y="216694"/>
                </a:cubicBezTo>
                <a:cubicBezTo>
                  <a:pt x="5754529" y="199549"/>
                  <a:pt x="5757387" y="190024"/>
                  <a:pt x="5757387" y="190024"/>
                </a:cubicBezTo>
                <a:cubicBezTo>
                  <a:pt x="5757387" y="190024"/>
                  <a:pt x="5754529" y="197644"/>
                  <a:pt x="5749767" y="210979"/>
                </a:cubicBezTo>
                <a:cubicBezTo>
                  <a:pt x="5749767" y="209074"/>
                  <a:pt x="5748814" y="206216"/>
                  <a:pt x="5748814" y="204311"/>
                </a:cubicBezTo>
                <a:cubicBezTo>
                  <a:pt x="5746909" y="188119"/>
                  <a:pt x="5745004" y="178594"/>
                  <a:pt x="5745004" y="178594"/>
                </a:cubicBezTo>
                <a:cubicBezTo>
                  <a:pt x="5745004" y="178594"/>
                  <a:pt x="5745004" y="188119"/>
                  <a:pt x="5745004" y="204311"/>
                </a:cubicBezTo>
                <a:cubicBezTo>
                  <a:pt x="5745004" y="210026"/>
                  <a:pt x="5745004" y="215741"/>
                  <a:pt x="5745004" y="222409"/>
                </a:cubicBezTo>
                <a:cubicBezTo>
                  <a:pt x="5745004" y="223361"/>
                  <a:pt x="5744051" y="224314"/>
                  <a:pt x="5744051" y="225266"/>
                </a:cubicBezTo>
                <a:cubicBezTo>
                  <a:pt x="5740242" y="234791"/>
                  <a:pt x="5736431" y="247174"/>
                  <a:pt x="5731669" y="259556"/>
                </a:cubicBezTo>
                <a:cubicBezTo>
                  <a:pt x="5731669" y="259556"/>
                  <a:pt x="5731669" y="258604"/>
                  <a:pt x="5731669" y="258604"/>
                </a:cubicBezTo>
                <a:cubicBezTo>
                  <a:pt x="5733574" y="245269"/>
                  <a:pt x="5734526" y="238601"/>
                  <a:pt x="5734526" y="238601"/>
                </a:cubicBezTo>
                <a:cubicBezTo>
                  <a:pt x="5734526" y="238601"/>
                  <a:pt x="5732621" y="246221"/>
                  <a:pt x="5727859" y="258604"/>
                </a:cubicBezTo>
                <a:cubicBezTo>
                  <a:pt x="5726906" y="260509"/>
                  <a:pt x="5726906" y="262414"/>
                  <a:pt x="5725954" y="264319"/>
                </a:cubicBezTo>
                <a:cubicBezTo>
                  <a:pt x="5725954" y="264319"/>
                  <a:pt x="5725954" y="263366"/>
                  <a:pt x="5725954" y="263366"/>
                </a:cubicBezTo>
                <a:cubicBezTo>
                  <a:pt x="5725954" y="263366"/>
                  <a:pt x="5725954" y="262414"/>
                  <a:pt x="5725954" y="262414"/>
                </a:cubicBezTo>
                <a:cubicBezTo>
                  <a:pt x="5725954" y="260509"/>
                  <a:pt x="5726906" y="258604"/>
                  <a:pt x="5726906" y="256699"/>
                </a:cubicBezTo>
                <a:cubicBezTo>
                  <a:pt x="5727859" y="251936"/>
                  <a:pt x="5728812" y="247174"/>
                  <a:pt x="5729764" y="242411"/>
                </a:cubicBezTo>
                <a:cubicBezTo>
                  <a:pt x="5730717" y="237649"/>
                  <a:pt x="5731669" y="233839"/>
                  <a:pt x="5732621" y="230029"/>
                </a:cubicBezTo>
                <a:cubicBezTo>
                  <a:pt x="5734526" y="222409"/>
                  <a:pt x="5736431" y="215741"/>
                  <a:pt x="5737384" y="210026"/>
                </a:cubicBezTo>
                <a:cubicBezTo>
                  <a:pt x="5740242" y="198596"/>
                  <a:pt x="5741194" y="191929"/>
                  <a:pt x="5741194" y="191929"/>
                </a:cubicBezTo>
                <a:cubicBezTo>
                  <a:pt x="5741194" y="191929"/>
                  <a:pt x="5740242" y="193834"/>
                  <a:pt x="5739289" y="196691"/>
                </a:cubicBezTo>
                <a:cubicBezTo>
                  <a:pt x="5740242" y="192881"/>
                  <a:pt x="5740242" y="190024"/>
                  <a:pt x="5740242" y="190024"/>
                </a:cubicBezTo>
                <a:cubicBezTo>
                  <a:pt x="5740242" y="190024"/>
                  <a:pt x="5737384" y="197644"/>
                  <a:pt x="5731669" y="211931"/>
                </a:cubicBezTo>
                <a:cubicBezTo>
                  <a:pt x="5730717" y="215741"/>
                  <a:pt x="5728812" y="219551"/>
                  <a:pt x="5726906" y="224314"/>
                </a:cubicBezTo>
                <a:cubicBezTo>
                  <a:pt x="5725954" y="225266"/>
                  <a:pt x="5725954" y="227171"/>
                  <a:pt x="5725001" y="228124"/>
                </a:cubicBezTo>
                <a:cubicBezTo>
                  <a:pt x="5723096" y="231934"/>
                  <a:pt x="5722144" y="235744"/>
                  <a:pt x="5720239" y="240506"/>
                </a:cubicBezTo>
                <a:cubicBezTo>
                  <a:pt x="5719287" y="243364"/>
                  <a:pt x="5718334" y="246221"/>
                  <a:pt x="5717381" y="250031"/>
                </a:cubicBezTo>
                <a:cubicBezTo>
                  <a:pt x="5716429" y="251936"/>
                  <a:pt x="5716429" y="252889"/>
                  <a:pt x="5715476" y="254794"/>
                </a:cubicBezTo>
                <a:cubicBezTo>
                  <a:pt x="5713571" y="260509"/>
                  <a:pt x="5711667" y="266224"/>
                  <a:pt x="5709762" y="272891"/>
                </a:cubicBezTo>
                <a:cubicBezTo>
                  <a:pt x="5707856" y="278606"/>
                  <a:pt x="5705951" y="284321"/>
                  <a:pt x="5704046" y="290989"/>
                </a:cubicBezTo>
                <a:cubicBezTo>
                  <a:pt x="5701189" y="285274"/>
                  <a:pt x="5699284" y="280511"/>
                  <a:pt x="5696426" y="275749"/>
                </a:cubicBezTo>
                <a:cubicBezTo>
                  <a:pt x="5695474" y="271939"/>
                  <a:pt x="5695474" y="269081"/>
                  <a:pt x="5695474" y="269081"/>
                </a:cubicBezTo>
                <a:cubicBezTo>
                  <a:pt x="5695474" y="269081"/>
                  <a:pt x="5695474" y="270034"/>
                  <a:pt x="5695474" y="272891"/>
                </a:cubicBezTo>
                <a:cubicBezTo>
                  <a:pt x="5692617" y="268129"/>
                  <a:pt x="5690712" y="263366"/>
                  <a:pt x="5688806" y="259556"/>
                </a:cubicBezTo>
                <a:cubicBezTo>
                  <a:pt x="5683092" y="249079"/>
                  <a:pt x="5680234" y="243364"/>
                  <a:pt x="5680234" y="243364"/>
                </a:cubicBezTo>
                <a:cubicBezTo>
                  <a:pt x="5680234" y="243364"/>
                  <a:pt x="5682139" y="250031"/>
                  <a:pt x="5684996" y="260509"/>
                </a:cubicBezTo>
                <a:cubicBezTo>
                  <a:pt x="5687854" y="269081"/>
                  <a:pt x="5690712" y="279559"/>
                  <a:pt x="5694521" y="292894"/>
                </a:cubicBezTo>
                <a:cubicBezTo>
                  <a:pt x="5694521" y="297656"/>
                  <a:pt x="5694521" y="302419"/>
                  <a:pt x="5694521" y="309086"/>
                </a:cubicBezTo>
                <a:cubicBezTo>
                  <a:pt x="5694521" y="313849"/>
                  <a:pt x="5694521" y="318611"/>
                  <a:pt x="5694521" y="323374"/>
                </a:cubicBezTo>
                <a:cubicBezTo>
                  <a:pt x="5693569" y="326231"/>
                  <a:pt x="5692617" y="329089"/>
                  <a:pt x="5691664" y="331946"/>
                </a:cubicBezTo>
                <a:cubicBezTo>
                  <a:pt x="5690712" y="330994"/>
                  <a:pt x="5690712" y="330041"/>
                  <a:pt x="5689759" y="329089"/>
                </a:cubicBezTo>
                <a:lnTo>
                  <a:pt x="5689759" y="320516"/>
                </a:lnTo>
                <a:cubicBezTo>
                  <a:pt x="5688806" y="309086"/>
                  <a:pt x="5688806" y="297656"/>
                  <a:pt x="5687854" y="286226"/>
                </a:cubicBezTo>
                <a:cubicBezTo>
                  <a:pt x="5686901" y="297656"/>
                  <a:pt x="5685949" y="308134"/>
                  <a:pt x="5684996" y="319564"/>
                </a:cubicBezTo>
                <a:cubicBezTo>
                  <a:pt x="5684044" y="317659"/>
                  <a:pt x="5683092" y="315754"/>
                  <a:pt x="5681187" y="312896"/>
                </a:cubicBezTo>
                <a:cubicBezTo>
                  <a:pt x="5679281" y="299561"/>
                  <a:pt x="5677376" y="286226"/>
                  <a:pt x="5675471" y="273844"/>
                </a:cubicBezTo>
                <a:cubicBezTo>
                  <a:pt x="5674519" y="267176"/>
                  <a:pt x="5673567" y="260509"/>
                  <a:pt x="5672614" y="253841"/>
                </a:cubicBezTo>
                <a:cubicBezTo>
                  <a:pt x="5671662" y="247174"/>
                  <a:pt x="5671662" y="241459"/>
                  <a:pt x="5670709" y="235744"/>
                </a:cubicBezTo>
                <a:cubicBezTo>
                  <a:pt x="5669756" y="224314"/>
                  <a:pt x="5668804" y="214789"/>
                  <a:pt x="5667851" y="207169"/>
                </a:cubicBezTo>
                <a:cubicBezTo>
                  <a:pt x="5666899" y="198596"/>
                  <a:pt x="5665946" y="192881"/>
                  <a:pt x="5665946" y="188119"/>
                </a:cubicBezTo>
                <a:cubicBezTo>
                  <a:pt x="5666899" y="185261"/>
                  <a:pt x="5666899" y="183356"/>
                  <a:pt x="5666899" y="183356"/>
                </a:cubicBezTo>
                <a:cubicBezTo>
                  <a:pt x="5666899" y="183356"/>
                  <a:pt x="5665946" y="184309"/>
                  <a:pt x="5665946" y="186214"/>
                </a:cubicBezTo>
                <a:cubicBezTo>
                  <a:pt x="5665946" y="183356"/>
                  <a:pt x="5664994" y="181451"/>
                  <a:pt x="5664994" y="181451"/>
                </a:cubicBezTo>
                <a:cubicBezTo>
                  <a:pt x="5664994" y="181451"/>
                  <a:pt x="5664994" y="184309"/>
                  <a:pt x="5664994" y="188119"/>
                </a:cubicBezTo>
                <a:cubicBezTo>
                  <a:pt x="5663089" y="192881"/>
                  <a:pt x="5659279" y="201454"/>
                  <a:pt x="5654517" y="211931"/>
                </a:cubicBezTo>
                <a:cubicBezTo>
                  <a:pt x="5654517" y="210026"/>
                  <a:pt x="5654517" y="207169"/>
                  <a:pt x="5653564" y="205264"/>
                </a:cubicBezTo>
                <a:cubicBezTo>
                  <a:pt x="5652612" y="199549"/>
                  <a:pt x="5652612" y="193834"/>
                  <a:pt x="5652612" y="189071"/>
                </a:cubicBezTo>
                <a:cubicBezTo>
                  <a:pt x="5655469" y="183356"/>
                  <a:pt x="5657374" y="179546"/>
                  <a:pt x="5657374" y="179546"/>
                </a:cubicBezTo>
                <a:cubicBezTo>
                  <a:pt x="5657374" y="179546"/>
                  <a:pt x="5655469" y="182404"/>
                  <a:pt x="5652612" y="187166"/>
                </a:cubicBezTo>
                <a:cubicBezTo>
                  <a:pt x="5652612" y="186214"/>
                  <a:pt x="5652612" y="186214"/>
                  <a:pt x="5652612" y="185261"/>
                </a:cubicBezTo>
                <a:cubicBezTo>
                  <a:pt x="5651659" y="173831"/>
                  <a:pt x="5651659" y="167164"/>
                  <a:pt x="5651659" y="167164"/>
                </a:cubicBezTo>
                <a:cubicBezTo>
                  <a:pt x="5651659" y="167164"/>
                  <a:pt x="5650706" y="171926"/>
                  <a:pt x="5649754" y="179546"/>
                </a:cubicBezTo>
                <a:cubicBezTo>
                  <a:pt x="5649754" y="179546"/>
                  <a:pt x="5649754" y="178594"/>
                  <a:pt x="5649754" y="178594"/>
                </a:cubicBezTo>
                <a:cubicBezTo>
                  <a:pt x="5648801" y="171926"/>
                  <a:pt x="5648801" y="166211"/>
                  <a:pt x="5647849" y="159544"/>
                </a:cubicBezTo>
                <a:cubicBezTo>
                  <a:pt x="5647849" y="153829"/>
                  <a:pt x="5646896" y="148114"/>
                  <a:pt x="5646896" y="142399"/>
                </a:cubicBezTo>
                <a:cubicBezTo>
                  <a:pt x="5645944" y="131921"/>
                  <a:pt x="5644992" y="122396"/>
                  <a:pt x="5645944" y="114776"/>
                </a:cubicBezTo>
                <a:cubicBezTo>
                  <a:pt x="5645944" y="99536"/>
                  <a:pt x="5644992" y="90011"/>
                  <a:pt x="5644992" y="90011"/>
                </a:cubicBezTo>
                <a:cubicBezTo>
                  <a:pt x="5644992" y="90011"/>
                  <a:pt x="5644039" y="98584"/>
                  <a:pt x="5641181" y="113824"/>
                </a:cubicBezTo>
                <a:cubicBezTo>
                  <a:pt x="5640229" y="121444"/>
                  <a:pt x="5639276" y="130969"/>
                  <a:pt x="5639276" y="141446"/>
                </a:cubicBezTo>
                <a:cubicBezTo>
                  <a:pt x="5639276" y="147161"/>
                  <a:pt x="5638324" y="152876"/>
                  <a:pt x="5638324" y="158591"/>
                </a:cubicBezTo>
                <a:cubicBezTo>
                  <a:pt x="5638324" y="164306"/>
                  <a:pt x="5638324" y="170974"/>
                  <a:pt x="5638324" y="177641"/>
                </a:cubicBezTo>
                <a:cubicBezTo>
                  <a:pt x="5638324" y="186214"/>
                  <a:pt x="5638324" y="195739"/>
                  <a:pt x="5639276" y="205264"/>
                </a:cubicBezTo>
                <a:cubicBezTo>
                  <a:pt x="5638324" y="206216"/>
                  <a:pt x="5638324" y="207169"/>
                  <a:pt x="5637371" y="208121"/>
                </a:cubicBezTo>
                <a:cubicBezTo>
                  <a:pt x="5637371" y="208121"/>
                  <a:pt x="5636419" y="209074"/>
                  <a:pt x="5636419" y="209074"/>
                </a:cubicBezTo>
                <a:cubicBezTo>
                  <a:pt x="5636419" y="208121"/>
                  <a:pt x="5636419" y="208121"/>
                  <a:pt x="5636419" y="208121"/>
                </a:cubicBezTo>
                <a:cubicBezTo>
                  <a:pt x="5636419" y="208121"/>
                  <a:pt x="5636419" y="208121"/>
                  <a:pt x="5636419" y="209074"/>
                </a:cubicBezTo>
                <a:cubicBezTo>
                  <a:pt x="5635467" y="210979"/>
                  <a:pt x="5633562" y="212884"/>
                  <a:pt x="5631656" y="215741"/>
                </a:cubicBezTo>
                <a:cubicBezTo>
                  <a:pt x="5628799" y="201454"/>
                  <a:pt x="5626894" y="192881"/>
                  <a:pt x="5626894" y="192881"/>
                </a:cubicBezTo>
                <a:cubicBezTo>
                  <a:pt x="5626894" y="192881"/>
                  <a:pt x="5626894" y="204311"/>
                  <a:pt x="5626894" y="222409"/>
                </a:cubicBezTo>
                <a:cubicBezTo>
                  <a:pt x="5626894" y="222409"/>
                  <a:pt x="5626894" y="222409"/>
                  <a:pt x="5626894" y="223361"/>
                </a:cubicBezTo>
                <a:cubicBezTo>
                  <a:pt x="5624037" y="219551"/>
                  <a:pt x="5621179" y="215741"/>
                  <a:pt x="5618321" y="211931"/>
                </a:cubicBezTo>
                <a:cubicBezTo>
                  <a:pt x="5608796" y="199549"/>
                  <a:pt x="5601176" y="189071"/>
                  <a:pt x="5593556" y="181451"/>
                </a:cubicBezTo>
                <a:cubicBezTo>
                  <a:pt x="5579269" y="165259"/>
                  <a:pt x="5570696" y="155734"/>
                  <a:pt x="5570696" y="155734"/>
                </a:cubicBezTo>
                <a:cubicBezTo>
                  <a:pt x="5570696" y="155734"/>
                  <a:pt x="5577364" y="166211"/>
                  <a:pt x="5590699" y="184309"/>
                </a:cubicBezTo>
                <a:cubicBezTo>
                  <a:pt x="5597367" y="192881"/>
                  <a:pt x="5604034" y="204311"/>
                  <a:pt x="5612606" y="217646"/>
                </a:cubicBezTo>
                <a:cubicBezTo>
                  <a:pt x="5613559" y="219551"/>
                  <a:pt x="5614512" y="221456"/>
                  <a:pt x="5616417" y="223361"/>
                </a:cubicBezTo>
                <a:cubicBezTo>
                  <a:pt x="5617369" y="226219"/>
                  <a:pt x="5618321" y="230029"/>
                  <a:pt x="5620226" y="233839"/>
                </a:cubicBezTo>
                <a:cubicBezTo>
                  <a:pt x="5620226" y="233839"/>
                  <a:pt x="5620226" y="233839"/>
                  <a:pt x="5620226" y="234791"/>
                </a:cubicBezTo>
                <a:cubicBezTo>
                  <a:pt x="5619274" y="236696"/>
                  <a:pt x="5618321" y="238601"/>
                  <a:pt x="5616417" y="241459"/>
                </a:cubicBezTo>
                <a:cubicBezTo>
                  <a:pt x="5616417" y="241459"/>
                  <a:pt x="5616417" y="240506"/>
                  <a:pt x="5616417" y="240506"/>
                </a:cubicBezTo>
                <a:cubicBezTo>
                  <a:pt x="5616417" y="240506"/>
                  <a:pt x="5616417" y="240506"/>
                  <a:pt x="5616417" y="241459"/>
                </a:cubicBezTo>
                <a:cubicBezTo>
                  <a:pt x="5615464" y="242411"/>
                  <a:pt x="5614512" y="244316"/>
                  <a:pt x="5614512" y="245269"/>
                </a:cubicBezTo>
                <a:cubicBezTo>
                  <a:pt x="5608796" y="255746"/>
                  <a:pt x="5602129" y="267176"/>
                  <a:pt x="5594509" y="280511"/>
                </a:cubicBezTo>
                <a:cubicBezTo>
                  <a:pt x="5594509" y="278606"/>
                  <a:pt x="5594509" y="277654"/>
                  <a:pt x="5594509" y="275749"/>
                </a:cubicBezTo>
                <a:cubicBezTo>
                  <a:pt x="5594509" y="272891"/>
                  <a:pt x="5594509" y="270986"/>
                  <a:pt x="5594509" y="268129"/>
                </a:cubicBezTo>
                <a:cubicBezTo>
                  <a:pt x="5595462" y="260509"/>
                  <a:pt x="5596414" y="256699"/>
                  <a:pt x="5596414" y="256699"/>
                </a:cubicBezTo>
                <a:cubicBezTo>
                  <a:pt x="5596414" y="256699"/>
                  <a:pt x="5595462" y="258604"/>
                  <a:pt x="5594509" y="263366"/>
                </a:cubicBezTo>
                <a:cubicBezTo>
                  <a:pt x="5594509" y="263366"/>
                  <a:pt x="5594509" y="262414"/>
                  <a:pt x="5594509" y="262414"/>
                </a:cubicBezTo>
                <a:cubicBezTo>
                  <a:pt x="5593556" y="257651"/>
                  <a:pt x="5593556" y="253841"/>
                  <a:pt x="5592604" y="250031"/>
                </a:cubicBezTo>
                <a:cubicBezTo>
                  <a:pt x="5591651" y="243364"/>
                  <a:pt x="5590699" y="238601"/>
                  <a:pt x="5590699" y="232886"/>
                </a:cubicBezTo>
                <a:cubicBezTo>
                  <a:pt x="5594509" y="223361"/>
                  <a:pt x="5596414" y="217646"/>
                  <a:pt x="5596414" y="217646"/>
                </a:cubicBezTo>
                <a:cubicBezTo>
                  <a:pt x="5596414" y="217646"/>
                  <a:pt x="5593556" y="221456"/>
                  <a:pt x="5589746" y="230029"/>
                </a:cubicBezTo>
                <a:cubicBezTo>
                  <a:pt x="5589746" y="230029"/>
                  <a:pt x="5589746" y="230029"/>
                  <a:pt x="5589746" y="230029"/>
                </a:cubicBezTo>
                <a:cubicBezTo>
                  <a:pt x="5587842" y="218599"/>
                  <a:pt x="5586889" y="211931"/>
                  <a:pt x="5586889" y="211931"/>
                </a:cubicBezTo>
                <a:cubicBezTo>
                  <a:pt x="5586889" y="211931"/>
                  <a:pt x="5585937" y="218599"/>
                  <a:pt x="5585937" y="230029"/>
                </a:cubicBezTo>
                <a:cubicBezTo>
                  <a:pt x="5585937" y="230029"/>
                  <a:pt x="5585937" y="230981"/>
                  <a:pt x="5585937" y="230981"/>
                </a:cubicBezTo>
                <a:cubicBezTo>
                  <a:pt x="5584984" y="225266"/>
                  <a:pt x="5584031" y="219551"/>
                  <a:pt x="5583079" y="213836"/>
                </a:cubicBezTo>
                <a:cubicBezTo>
                  <a:pt x="5583079" y="223361"/>
                  <a:pt x="5583079" y="232886"/>
                  <a:pt x="5583079" y="242411"/>
                </a:cubicBezTo>
                <a:cubicBezTo>
                  <a:pt x="5582126" y="243364"/>
                  <a:pt x="5582126" y="245269"/>
                  <a:pt x="5581174" y="246221"/>
                </a:cubicBezTo>
                <a:cubicBezTo>
                  <a:pt x="5580221" y="247174"/>
                  <a:pt x="5579269" y="249079"/>
                  <a:pt x="5579269" y="250031"/>
                </a:cubicBezTo>
                <a:cubicBezTo>
                  <a:pt x="5576412" y="235744"/>
                  <a:pt x="5574506" y="221456"/>
                  <a:pt x="5571649" y="209074"/>
                </a:cubicBezTo>
                <a:cubicBezTo>
                  <a:pt x="5570696" y="202406"/>
                  <a:pt x="5568792" y="194786"/>
                  <a:pt x="5567839" y="189071"/>
                </a:cubicBezTo>
                <a:cubicBezTo>
                  <a:pt x="5565934" y="182404"/>
                  <a:pt x="5564981" y="176689"/>
                  <a:pt x="5563076" y="170974"/>
                </a:cubicBezTo>
                <a:cubicBezTo>
                  <a:pt x="5560219" y="159544"/>
                  <a:pt x="5557362" y="150019"/>
                  <a:pt x="5555456" y="141446"/>
                </a:cubicBezTo>
                <a:cubicBezTo>
                  <a:pt x="5550694" y="125254"/>
                  <a:pt x="5548789" y="115729"/>
                  <a:pt x="5548789" y="115729"/>
                </a:cubicBezTo>
                <a:cubicBezTo>
                  <a:pt x="5548789" y="115729"/>
                  <a:pt x="5549742" y="125254"/>
                  <a:pt x="5551646" y="142399"/>
                </a:cubicBezTo>
                <a:cubicBezTo>
                  <a:pt x="5552599" y="150971"/>
                  <a:pt x="5554504" y="160496"/>
                  <a:pt x="5555456" y="172879"/>
                </a:cubicBezTo>
                <a:cubicBezTo>
                  <a:pt x="5556409" y="178594"/>
                  <a:pt x="5557362" y="185261"/>
                  <a:pt x="5558314" y="190976"/>
                </a:cubicBezTo>
                <a:cubicBezTo>
                  <a:pt x="5559267" y="197644"/>
                  <a:pt x="5559267" y="204311"/>
                  <a:pt x="5560219" y="211931"/>
                </a:cubicBezTo>
                <a:cubicBezTo>
                  <a:pt x="5561171" y="226219"/>
                  <a:pt x="5563076" y="241459"/>
                  <a:pt x="5564981" y="257651"/>
                </a:cubicBezTo>
                <a:cubicBezTo>
                  <a:pt x="5565934" y="263366"/>
                  <a:pt x="5565934" y="269081"/>
                  <a:pt x="5565934" y="274796"/>
                </a:cubicBezTo>
                <a:cubicBezTo>
                  <a:pt x="5564981" y="275749"/>
                  <a:pt x="5564981" y="277654"/>
                  <a:pt x="5564029" y="278606"/>
                </a:cubicBezTo>
                <a:cubicBezTo>
                  <a:pt x="5563076" y="280511"/>
                  <a:pt x="5562124" y="282416"/>
                  <a:pt x="5561171" y="284321"/>
                </a:cubicBezTo>
                <a:cubicBezTo>
                  <a:pt x="5557362" y="277654"/>
                  <a:pt x="5553551" y="270034"/>
                  <a:pt x="5549742" y="264319"/>
                </a:cubicBezTo>
                <a:cubicBezTo>
                  <a:pt x="5549742" y="263366"/>
                  <a:pt x="5548789" y="262414"/>
                  <a:pt x="5548789" y="261461"/>
                </a:cubicBezTo>
                <a:cubicBezTo>
                  <a:pt x="5546884" y="255746"/>
                  <a:pt x="5545931" y="250984"/>
                  <a:pt x="5544026" y="247174"/>
                </a:cubicBezTo>
                <a:cubicBezTo>
                  <a:pt x="5545931" y="234791"/>
                  <a:pt x="5547837" y="228124"/>
                  <a:pt x="5547837" y="228124"/>
                </a:cubicBezTo>
                <a:cubicBezTo>
                  <a:pt x="5547837" y="228124"/>
                  <a:pt x="5545931" y="232886"/>
                  <a:pt x="5542121" y="241459"/>
                </a:cubicBezTo>
                <a:cubicBezTo>
                  <a:pt x="5542121" y="240506"/>
                  <a:pt x="5541169" y="239554"/>
                  <a:pt x="5541169" y="238601"/>
                </a:cubicBezTo>
                <a:cubicBezTo>
                  <a:pt x="5540217" y="235744"/>
                  <a:pt x="5539264" y="232886"/>
                  <a:pt x="5538312" y="230029"/>
                </a:cubicBezTo>
                <a:cubicBezTo>
                  <a:pt x="5546884" y="192881"/>
                  <a:pt x="5551646" y="167164"/>
                  <a:pt x="5551646" y="167164"/>
                </a:cubicBezTo>
                <a:cubicBezTo>
                  <a:pt x="5551646" y="167164"/>
                  <a:pt x="5542121" y="190024"/>
                  <a:pt x="5528787" y="225266"/>
                </a:cubicBezTo>
                <a:cubicBezTo>
                  <a:pt x="5526881" y="221456"/>
                  <a:pt x="5524976" y="219551"/>
                  <a:pt x="5524976" y="217646"/>
                </a:cubicBezTo>
                <a:cubicBezTo>
                  <a:pt x="5524024" y="213836"/>
                  <a:pt x="5524024" y="210026"/>
                  <a:pt x="5524024" y="207169"/>
                </a:cubicBezTo>
                <a:cubicBezTo>
                  <a:pt x="5522119" y="192881"/>
                  <a:pt x="5521167" y="185261"/>
                  <a:pt x="5521167" y="185261"/>
                </a:cubicBezTo>
                <a:cubicBezTo>
                  <a:pt x="5521167" y="185261"/>
                  <a:pt x="5521167" y="192881"/>
                  <a:pt x="5520214" y="207169"/>
                </a:cubicBezTo>
                <a:cubicBezTo>
                  <a:pt x="5520214" y="213836"/>
                  <a:pt x="5520214" y="222409"/>
                  <a:pt x="5520214" y="232886"/>
                </a:cubicBezTo>
                <a:cubicBezTo>
                  <a:pt x="5520214" y="237649"/>
                  <a:pt x="5520214" y="243364"/>
                  <a:pt x="5520214" y="248126"/>
                </a:cubicBezTo>
                <a:cubicBezTo>
                  <a:pt x="5520214" y="249079"/>
                  <a:pt x="5520214" y="250031"/>
                  <a:pt x="5520214" y="250984"/>
                </a:cubicBezTo>
                <a:cubicBezTo>
                  <a:pt x="5515451" y="264319"/>
                  <a:pt x="5510689" y="277654"/>
                  <a:pt x="5505926" y="291941"/>
                </a:cubicBezTo>
                <a:cubicBezTo>
                  <a:pt x="5504974" y="294799"/>
                  <a:pt x="5504021" y="297656"/>
                  <a:pt x="5503069" y="300514"/>
                </a:cubicBezTo>
                <a:cubicBezTo>
                  <a:pt x="5501164" y="297656"/>
                  <a:pt x="5500212" y="293846"/>
                  <a:pt x="5498306" y="290989"/>
                </a:cubicBezTo>
                <a:cubicBezTo>
                  <a:pt x="5498306" y="289084"/>
                  <a:pt x="5498306" y="287179"/>
                  <a:pt x="5498306" y="285274"/>
                </a:cubicBezTo>
                <a:cubicBezTo>
                  <a:pt x="5499259" y="274796"/>
                  <a:pt x="5499259" y="269081"/>
                  <a:pt x="5499259" y="269081"/>
                </a:cubicBezTo>
                <a:cubicBezTo>
                  <a:pt x="5499259" y="269081"/>
                  <a:pt x="5497354" y="274796"/>
                  <a:pt x="5494496" y="284321"/>
                </a:cubicBezTo>
                <a:cubicBezTo>
                  <a:pt x="5489734" y="273844"/>
                  <a:pt x="5484971" y="265271"/>
                  <a:pt x="5481162" y="257651"/>
                </a:cubicBezTo>
                <a:cubicBezTo>
                  <a:pt x="5482114" y="255746"/>
                  <a:pt x="5482114" y="253841"/>
                  <a:pt x="5483067" y="251936"/>
                </a:cubicBezTo>
                <a:cubicBezTo>
                  <a:pt x="5486876" y="241459"/>
                  <a:pt x="5489734" y="231934"/>
                  <a:pt x="5492592" y="224314"/>
                </a:cubicBezTo>
                <a:cubicBezTo>
                  <a:pt x="5497354" y="209074"/>
                  <a:pt x="5500212" y="200501"/>
                  <a:pt x="5500212" y="200501"/>
                </a:cubicBezTo>
                <a:cubicBezTo>
                  <a:pt x="5500212" y="200501"/>
                  <a:pt x="5498306" y="205264"/>
                  <a:pt x="5493544" y="212884"/>
                </a:cubicBezTo>
                <a:cubicBezTo>
                  <a:pt x="5496401" y="203359"/>
                  <a:pt x="5500212" y="194786"/>
                  <a:pt x="5502117" y="188119"/>
                </a:cubicBezTo>
                <a:cubicBezTo>
                  <a:pt x="5507831" y="170974"/>
                  <a:pt x="5511642" y="160496"/>
                  <a:pt x="5511642" y="160496"/>
                </a:cubicBezTo>
                <a:cubicBezTo>
                  <a:pt x="5511642" y="160496"/>
                  <a:pt x="5506879" y="170021"/>
                  <a:pt x="5498306" y="186214"/>
                </a:cubicBezTo>
                <a:cubicBezTo>
                  <a:pt x="5494496" y="194786"/>
                  <a:pt x="5489734" y="204311"/>
                  <a:pt x="5484019" y="215741"/>
                </a:cubicBezTo>
                <a:cubicBezTo>
                  <a:pt x="5481162" y="221456"/>
                  <a:pt x="5478304" y="227171"/>
                  <a:pt x="5475446" y="233839"/>
                </a:cubicBezTo>
                <a:cubicBezTo>
                  <a:pt x="5474494" y="236696"/>
                  <a:pt x="5473542" y="238601"/>
                  <a:pt x="5472589" y="241459"/>
                </a:cubicBezTo>
                <a:cubicBezTo>
                  <a:pt x="5465921" y="228124"/>
                  <a:pt x="5461159" y="221456"/>
                  <a:pt x="5461159" y="221456"/>
                </a:cubicBezTo>
                <a:cubicBezTo>
                  <a:pt x="5461159" y="221456"/>
                  <a:pt x="5464017" y="231934"/>
                  <a:pt x="5469731" y="248126"/>
                </a:cubicBezTo>
                <a:cubicBezTo>
                  <a:pt x="5468779" y="250031"/>
                  <a:pt x="5467826" y="252889"/>
                  <a:pt x="5466874" y="254794"/>
                </a:cubicBezTo>
                <a:cubicBezTo>
                  <a:pt x="5466874" y="255746"/>
                  <a:pt x="5465921" y="256699"/>
                  <a:pt x="5465921" y="257651"/>
                </a:cubicBezTo>
                <a:cubicBezTo>
                  <a:pt x="5465921" y="257651"/>
                  <a:pt x="5464969" y="256699"/>
                  <a:pt x="5464969" y="256699"/>
                </a:cubicBezTo>
                <a:cubicBezTo>
                  <a:pt x="5461159" y="252889"/>
                  <a:pt x="5458301" y="249079"/>
                  <a:pt x="5455444" y="246221"/>
                </a:cubicBezTo>
                <a:cubicBezTo>
                  <a:pt x="5454492" y="240506"/>
                  <a:pt x="5453539" y="234791"/>
                  <a:pt x="5452587" y="230029"/>
                </a:cubicBezTo>
                <a:cubicBezTo>
                  <a:pt x="5451634" y="224314"/>
                  <a:pt x="5449729" y="219551"/>
                  <a:pt x="5448776" y="214789"/>
                </a:cubicBezTo>
                <a:cubicBezTo>
                  <a:pt x="5445919" y="205264"/>
                  <a:pt x="5444014" y="196691"/>
                  <a:pt x="5442109" y="190024"/>
                </a:cubicBezTo>
                <a:cubicBezTo>
                  <a:pt x="5442109" y="190024"/>
                  <a:pt x="5442109" y="190024"/>
                  <a:pt x="5442109" y="190024"/>
                </a:cubicBezTo>
                <a:cubicBezTo>
                  <a:pt x="5442109" y="184309"/>
                  <a:pt x="5442109" y="180499"/>
                  <a:pt x="5442109" y="180499"/>
                </a:cubicBezTo>
                <a:cubicBezTo>
                  <a:pt x="5442109" y="180499"/>
                  <a:pt x="5442109" y="182404"/>
                  <a:pt x="5441156" y="186214"/>
                </a:cubicBezTo>
                <a:cubicBezTo>
                  <a:pt x="5438299" y="174784"/>
                  <a:pt x="5436394" y="169069"/>
                  <a:pt x="5436394" y="169069"/>
                </a:cubicBezTo>
                <a:cubicBezTo>
                  <a:pt x="5436394" y="169069"/>
                  <a:pt x="5437346" y="176689"/>
                  <a:pt x="5438299" y="190976"/>
                </a:cubicBezTo>
                <a:cubicBezTo>
                  <a:pt x="5438299" y="192881"/>
                  <a:pt x="5438299" y="193834"/>
                  <a:pt x="5439251" y="195739"/>
                </a:cubicBezTo>
                <a:cubicBezTo>
                  <a:pt x="5437346" y="203359"/>
                  <a:pt x="5435442" y="212884"/>
                  <a:pt x="5433537" y="225266"/>
                </a:cubicBezTo>
                <a:cubicBezTo>
                  <a:pt x="5430679" y="223361"/>
                  <a:pt x="5429726" y="221456"/>
                  <a:pt x="5429726" y="221456"/>
                </a:cubicBezTo>
                <a:cubicBezTo>
                  <a:pt x="5429726" y="221456"/>
                  <a:pt x="5430679" y="223361"/>
                  <a:pt x="5433537" y="225266"/>
                </a:cubicBezTo>
                <a:cubicBezTo>
                  <a:pt x="5432584" y="230029"/>
                  <a:pt x="5431631" y="235744"/>
                  <a:pt x="5430679" y="240506"/>
                </a:cubicBezTo>
                <a:cubicBezTo>
                  <a:pt x="5429726" y="232886"/>
                  <a:pt x="5428774" y="228124"/>
                  <a:pt x="5428774" y="228124"/>
                </a:cubicBezTo>
                <a:cubicBezTo>
                  <a:pt x="5428774" y="228124"/>
                  <a:pt x="5428774" y="232886"/>
                  <a:pt x="5428774" y="242411"/>
                </a:cubicBezTo>
                <a:cubicBezTo>
                  <a:pt x="5426869" y="234791"/>
                  <a:pt x="5425917" y="228124"/>
                  <a:pt x="5424012" y="222409"/>
                </a:cubicBezTo>
                <a:cubicBezTo>
                  <a:pt x="5421154" y="208121"/>
                  <a:pt x="5419249" y="200501"/>
                  <a:pt x="5419249" y="200501"/>
                </a:cubicBezTo>
                <a:cubicBezTo>
                  <a:pt x="5419249" y="200501"/>
                  <a:pt x="5419249" y="209074"/>
                  <a:pt x="5420201" y="223361"/>
                </a:cubicBezTo>
                <a:cubicBezTo>
                  <a:pt x="5421154" y="235744"/>
                  <a:pt x="5422106" y="253841"/>
                  <a:pt x="5424964" y="274796"/>
                </a:cubicBezTo>
                <a:cubicBezTo>
                  <a:pt x="5424012" y="282416"/>
                  <a:pt x="5422106" y="290989"/>
                  <a:pt x="5420201" y="299561"/>
                </a:cubicBezTo>
                <a:cubicBezTo>
                  <a:pt x="5419249" y="301466"/>
                  <a:pt x="5419249" y="303371"/>
                  <a:pt x="5418296" y="305276"/>
                </a:cubicBezTo>
                <a:cubicBezTo>
                  <a:pt x="5417344" y="302419"/>
                  <a:pt x="5416392" y="300514"/>
                  <a:pt x="5415439" y="298609"/>
                </a:cubicBezTo>
                <a:cubicBezTo>
                  <a:pt x="5416392" y="294799"/>
                  <a:pt x="5417344" y="291941"/>
                  <a:pt x="5417344" y="291941"/>
                </a:cubicBezTo>
                <a:cubicBezTo>
                  <a:pt x="5417344" y="291941"/>
                  <a:pt x="5416392" y="293846"/>
                  <a:pt x="5414487" y="296704"/>
                </a:cubicBezTo>
                <a:cubicBezTo>
                  <a:pt x="5414487" y="296704"/>
                  <a:pt x="5414487" y="295751"/>
                  <a:pt x="5414487" y="295751"/>
                </a:cubicBezTo>
                <a:cubicBezTo>
                  <a:pt x="5413534" y="292894"/>
                  <a:pt x="5412581" y="290036"/>
                  <a:pt x="5411629" y="287179"/>
                </a:cubicBezTo>
                <a:cubicBezTo>
                  <a:pt x="5413534" y="274796"/>
                  <a:pt x="5414487" y="268129"/>
                  <a:pt x="5414487" y="268129"/>
                </a:cubicBezTo>
                <a:cubicBezTo>
                  <a:pt x="5414487" y="268129"/>
                  <a:pt x="5412581" y="272891"/>
                  <a:pt x="5409724" y="282416"/>
                </a:cubicBezTo>
                <a:cubicBezTo>
                  <a:pt x="5407819" y="276701"/>
                  <a:pt x="5405914" y="271939"/>
                  <a:pt x="5404009" y="267176"/>
                </a:cubicBezTo>
                <a:cubicBezTo>
                  <a:pt x="5402104" y="262414"/>
                  <a:pt x="5401151" y="258604"/>
                  <a:pt x="5399246" y="253841"/>
                </a:cubicBezTo>
                <a:cubicBezTo>
                  <a:pt x="5400199" y="240506"/>
                  <a:pt x="5400199" y="232886"/>
                  <a:pt x="5400199" y="232886"/>
                </a:cubicBezTo>
                <a:cubicBezTo>
                  <a:pt x="5400199" y="232886"/>
                  <a:pt x="5399246" y="237649"/>
                  <a:pt x="5396389" y="247174"/>
                </a:cubicBezTo>
                <a:cubicBezTo>
                  <a:pt x="5396389" y="246221"/>
                  <a:pt x="5395437" y="245269"/>
                  <a:pt x="5395437" y="244316"/>
                </a:cubicBezTo>
                <a:cubicBezTo>
                  <a:pt x="5390674" y="231934"/>
                  <a:pt x="5387817" y="224314"/>
                  <a:pt x="5387817" y="224314"/>
                </a:cubicBezTo>
                <a:cubicBezTo>
                  <a:pt x="5387817" y="224314"/>
                  <a:pt x="5388769" y="231934"/>
                  <a:pt x="5391626" y="245269"/>
                </a:cubicBezTo>
                <a:cubicBezTo>
                  <a:pt x="5392579" y="249079"/>
                  <a:pt x="5393531" y="252889"/>
                  <a:pt x="5394484" y="257651"/>
                </a:cubicBezTo>
                <a:cubicBezTo>
                  <a:pt x="5391626" y="269081"/>
                  <a:pt x="5388769" y="283369"/>
                  <a:pt x="5384959" y="300514"/>
                </a:cubicBezTo>
                <a:cubicBezTo>
                  <a:pt x="5384959" y="299561"/>
                  <a:pt x="5384959" y="298609"/>
                  <a:pt x="5384006" y="297656"/>
                </a:cubicBezTo>
                <a:cubicBezTo>
                  <a:pt x="5383054" y="288131"/>
                  <a:pt x="5382101" y="283369"/>
                  <a:pt x="5382101" y="283369"/>
                </a:cubicBezTo>
                <a:cubicBezTo>
                  <a:pt x="5382101" y="283369"/>
                  <a:pt x="5382101" y="284321"/>
                  <a:pt x="5382101" y="287179"/>
                </a:cubicBezTo>
                <a:cubicBezTo>
                  <a:pt x="5381149" y="283369"/>
                  <a:pt x="5380196" y="280511"/>
                  <a:pt x="5380196" y="276701"/>
                </a:cubicBezTo>
                <a:cubicBezTo>
                  <a:pt x="5380196" y="275749"/>
                  <a:pt x="5379244" y="273844"/>
                  <a:pt x="5379244" y="272891"/>
                </a:cubicBezTo>
                <a:cubicBezTo>
                  <a:pt x="5380196" y="270986"/>
                  <a:pt x="5380196" y="269081"/>
                  <a:pt x="5380196" y="269081"/>
                </a:cubicBezTo>
                <a:cubicBezTo>
                  <a:pt x="5380196" y="269081"/>
                  <a:pt x="5380196" y="270034"/>
                  <a:pt x="5379244" y="271939"/>
                </a:cubicBezTo>
                <a:cubicBezTo>
                  <a:pt x="5376387" y="260509"/>
                  <a:pt x="5374481" y="250984"/>
                  <a:pt x="5372576" y="241459"/>
                </a:cubicBezTo>
                <a:cubicBezTo>
                  <a:pt x="5372576" y="238601"/>
                  <a:pt x="5372576" y="235744"/>
                  <a:pt x="5373529" y="232886"/>
                </a:cubicBezTo>
                <a:cubicBezTo>
                  <a:pt x="5374481" y="217646"/>
                  <a:pt x="5376387" y="203359"/>
                  <a:pt x="5378292" y="190024"/>
                </a:cubicBezTo>
                <a:cubicBezTo>
                  <a:pt x="5379244" y="176689"/>
                  <a:pt x="5382101" y="165259"/>
                  <a:pt x="5384006" y="153829"/>
                </a:cubicBezTo>
                <a:cubicBezTo>
                  <a:pt x="5384959" y="148114"/>
                  <a:pt x="5385912" y="143351"/>
                  <a:pt x="5386864" y="138589"/>
                </a:cubicBezTo>
                <a:cubicBezTo>
                  <a:pt x="5387817" y="133826"/>
                  <a:pt x="5388769" y="130016"/>
                  <a:pt x="5389721" y="126206"/>
                </a:cubicBezTo>
                <a:cubicBezTo>
                  <a:pt x="5392579" y="110966"/>
                  <a:pt x="5394484" y="102394"/>
                  <a:pt x="5394484" y="102394"/>
                </a:cubicBezTo>
                <a:cubicBezTo>
                  <a:pt x="5394484" y="102394"/>
                  <a:pt x="5391626" y="110966"/>
                  <a:pt x="5385912" y="125254"/>
                </a:cubicBezTo>
                <a:cubicBezTo>
                  <a:pt x="5384959" y="129064"/>
                  <a:pt x="5383054" y="132874"/>
                  <a:pt x="5381149" y="137636"/>
                </a:cubicBezTo>
                <a:cubicBezTo>
                  <a:pt x="5379244" y="142399"/>
                  <a:pt x="5378292" y="147161"/>
                  <a:pt x="5376387" y="151924"/>
                </a:cubicBezTo>
                <a:cubicBezTo>
                  <a:pt x="5373529" y="162401"/>
                  <a:pt x="5369719" y="174784"/>
                  <a:pt x="5366862" y="188119"/>
                </a:cubicBezTo>
                <a:cubicBezTo>
                  <a:pt x="5365909" y="193834"/>
                  <a:pt x="5364004" y="199549"/>
                  <a:pt x="5363051" y="205264"/>
                </a:cubicBezTo>
                <a:cubicBezTo>
                  <a:pt x="5361146" y="199549"/>
                  <a:pt x="5360194" y="196691"/>
                  <a:pt x="5360194" y="196691"/>
                </a:cubicBezTo>
                <a:cubicBezTo>
                  <a:pt x="5360194" y="196691"/>
                  <a:pt x="5361146" y="201454"/>
                  <a:pt x="5361146" y="210979"/>
                </a:cubicBezTo>
                <a:cubicBezTo>
                  <a:pt x="5360194" y="217646"/>
                  <a:pt x="5358289" y="224314"/>
                  <a:pt x="5357337" y="230981"/>
                </a:cubicBezTo>
                <a:cubicBezTo>
                  <a:pt x="5356384" y="235744"/>
                  <a:pt x="5355431" y="240506"/>
                  <a:pt x="5355431" y="245269"/>
                </a:cubicBezTo>
                <a:cubicBezTo>
                  <a:pt x="5355431" y="241459"/>
                  <a:pt x="5354479" y="238601"/>
                  <a:pt x="5354479" y="235744"/>
                </a:cubicBezTo>
                <a:cubicBezTo>
                  <a:pt x="5354479" y="233839"/>
                  <a:pt x="5354479" y="231934"/>
                  <a:pt x="5354479" y="230029"/>
                </a:cubicBezTo>
                <a:cubicBezTo>
                  <a:pt x="5355431" y="217646"/>
                  <a:pt x="5355431" y="210979"/>
                  <a:pt x="5355431" y="210979"/>
                </a:cubicBezTo>
                <a:cubicBezTo>
                  <a:pt x="5355431" y="210979"/>
                  <a:pt x="5354479" y="214789"/>
                  <a:pt x="5352574" y="222409"/>
                </a:cubicBezTo>
                <a:cubicBezTo>
                  <a:pt x="5350669" y="210026"/>
                  <a:pt x="5348764" y="199549"/>
                  <a:pt x="5347812" y="190024"/>
                </a:cubicBezTo>
                <a:cubicBezTo>
                  <a:pt x="5347812" y="186214"/>
                  <a:pt x="5347812" y="182404"/>
                  <a:pt x="5347812" y="179546"/>
                </a:cubicBezTo>
                <a:cubicBezTo>
                  <a:pt x="5347812" y="167164"/>
                  <a:pt x="5347812" y="160496"/>
                  <a:pt x="5347812" y="160496"/>
                </a:cubicBezTo>
                <a:cubicBezTo>
                  <a:pt x="5347812" y="160496"/>
                  <a:pt x="5346859" y="165259"/>
                  <a:pt x="5344954" y="173831"/>
                </a:cubicBezTo>
                <a:cubicBezTo>
                  <a:pt x="5342096" y="158591"/>
                  <a:pt x="5341144" y="150019"/>
                  <a:pt x="5341144" y="150019"/>
                </a:cubicBezTo>
                <a:cubicBezTo>
                  <a:pt x="5341144" y="150019"/>
                  <a:pt x="5341144" y="160496"/>
                  <a:pt x="5342096" y="177641"/>
                </a:cubicBezTo>
                <a:cubicBezTo>
                  <a:pt x="5342096" y="180499"/>
                  <a:pt x="5342096" y="184309"/>
                  <a:pt x="5342096" y="187166"/>
                </a:cubicBezTo>
                <a:cubicBezTo>
                  <a:pt x="5341144" y="190976"/>
                  <a:pt x="5341144" y="195739"/>
                  <a:pt x="5340192" y="200501"/>
                </a:cubicBezTo>
                <a:cubicBezTo>
                  <a:pt x="5339239" y="209074"/>
                  <a:pt x="5337334" y="218599"/>
                  <a:pt x="5337334" y="229076"/>
                </a:cubicBezTo>
                <a:cubicBezTo>
                  <a:pt x="5337334" y="239554"/>
                  <a:pt x="5336381" y="250984"/>
                  <a:pt x="5336381" y="263366"/>
                </a:cubicBezTo>
                <a:cubicBezTo>
                  <a:pt x="5336381" y="269081"/>
                  <a:pt x="5336381" y="275749"/>
                  <a:pt x="5336381" y="282416"/>
                </a:cubicBezTo>
                <a:cubicBezTo>
                  <a:pt x="5336381" y="282416"/>
                  <a:pt x="5336381" y="282416"/>
                  <a:pt x="5336381" y="282416"/>
                </a:cubicBezTo>
                <a:cubicBezTo>
                  <a:pt x="5335429" y="286226"/>
                  <a:pt x="5334476" y="290036"/>
                  <a:pt x="5333524" y="293846"/>
                </a:cubicBezTo>
                <a:cubicBezTo>
                  <a:pt x="5333524" y="292894"/>
                  <a:pt x="5332571" y="291941"/>
                  <a:pt x="5332571" y="291941"/>
                </a:cubicBezTo>
                <a:cubicBezTo>
                  <a:pt x="5330667" y="287179"/>
                  <a:pt x="5329714" y="282416"/>
                  <a:pt x="5327809" y="278606"/>
                </a:cubicBezTo>
                <a:cubicBezTo>
                  <a:pt x="5323999" y="269081"/>
                  <a:pt x="5321142" y="259556"/>
                  <a:pt x="5319237" y="252889"/>
                </a:cubicBezTo>
                <a:cubicBezTo>
                  <a:pt x="5313521" y="238601"/>
                  <a:pt x="5310664" y="230029"/>
                  <a:pt x="5310664" y="230029"/>
                </a:cubicBezTo>
                <a:cubicBezTo>
                  <a:pt x="5310664" y="230029"/>
                  <a:pt x="5312569" y="238601"/>
                  <a:pt x="5315426" y="253841"/>
                </a:cubicBezTo>
                <a:cubicBezTo>
                  <a:pt x="5316379" y="257651"/>
                  <a:pt x="5317331" y="262414"/>
                  <a:pt x="5318284" y="267176"/>
                </a:cubicBezTo>
                <a:cubicBezTo>
                  <a:pt x="5316379" y="264319"/>
                  <a:pt x="5315426" y="263366"/>
                  <a:pt x="5315426" y="263366"/>
                </a:cubicBezTo>
                <a:cubicBezTo>
                  <a:pt x="5315426" y="263366"/>
                  <a:pt x="5317331" y="268129"/>
                  <a:pt x="5320189" y="276701"/>
                </a:cubicBezTo>
                <a:cubicBezTo>
                  <a:pt x="5320189" y="278606"/>
                  <a:pt x="5321142" y="279559"/>
                  <a:pt x="5321142" y="281464"/>
                </a:cubicBezTo>
                <a:cubicBezTo>
                  <a:pt x="5322094" y="286226"/>
                  <a:pt x="5323046" y="291941"/>
                  <a:pt x="5324951" y="297656"/>
                </a:cubicBezTo>
                <a:cubicBezTo>
                  <a:pt x="5325904" y="300514"/>
                  <a:pt x="5326856" y="303371"/>
                  <a:pt x="5326856" y="306229"/>
                </a:cubicBezTo>
                <a:cubicBezTo>
                  <a:pt x="5323999" y="310991"/>
                  <a:pt x="5320189" y="316706"/>
                  <a:pt x="5316379" y="322421"/>
                </a:cubicBezTo>
                <a:cubicBezTo>
                  <a:pt x="5313521" y="327184"/>
                  <a:pt x="5309712" y="332899"/>
                  <a:pt x="5306854" y="338614"/>
                </a:cubicBezTo>
                <a:cubicBezTo>
                  <a:pt x="5303996" y="343376"/>
                  <a:pt x="5301139" y="349091"/>
                  <a:pt x="5298281" y="354806"/>
                </a:cubicBezTo>
                <a:cubicBezTo>
                  <a:pt x="5298281" y="350996"/>
                  <a:pt x="5298281" y="347186"/>
                  <a:pt x="5298281" y="344329"/>
                </a:cubicBezTo>
                <a:cubicBezTo>
                  <a:pt x="5299234" y="334804"/>
                  <a:pt x="5300187" y="326231"/>
                  <a:pt x="5301139" y="318611"/>
                </a:cubicBezTo>
                <a:cubicBezTo>
                  <a:pt x="5303044" y="308134"/>
                  <a:pt x="5303996" y="299561"/>
                  <a:pt x="5305901" y="291941"/>
                </a:cubicBezTo>
                <a:cubicBezTo>
                  <a:pt x="5309712" y="276701"/>
                  <a:pt x="5311617" y="269081"/>
                  <a:pt x="5311617" y="269081"/>
                </a:cubicBezTo>
                <a:cubicBezTo>
                  <a:pt x="5311617" y="269081"/>
                  <a:pt x="5307806" y="276701"/>
                  <a:pt x="5302092" y="290989"/>
                </a:cubicBezTo>
                <a:cubicBezTo>
                  <a:pt x="5301139" y="293846"/>
                  <a:pt x="5300187" y="295751"/>
                  <a:pt x="5299234" y="298609"/>
                </a:cubicBezTo>
                <a:cubicBezTo>
                  <a:pt x="5299234" y="276701"/>
                  <a:pt x="5299234" y="263366"/>
                  <a:pt x="5299234" y="263366"/>
                </a:cubicBezTo>
                <a:cubicBezTo>
                  <a:pt x="5299234" y="263366"/>
                  <a:pt x="5295424" y="284321"/>
                  <a:pt x="5290662" y="317659"/>
                </a:cubicBezTo>
                <a:cubicBezTo>
                  <a:pt x="5290662" y="315754"/>
                  <a:pt x="5289709" y="314801"/>
                  <a:pt x="5289709" y="312896"/>
                </a:cubicBezTo>
                <a:cubicBezTo>
                  <a:pt x="5287804" y="306229"/>
                  <a:pt x="5286851" y="300514"/>
                  <a:pt x="5284946" y="295751"/>
                </a:cubicBezTo>
                <a:cubicBezTo>
                  <a:pt x="5284946" y="295751"/>
                  <a:pt x="5284946" y="295751"/>
                  <a:pt x="5284946" y="295751"/>
                </a:cubicBezTo>
                <a:cubicBezTo>
                  <a:pt x="5284946" y="295751"/>
                  <a:pt x="5284946" y="295751"/>
                  <a:pt x="5284946" y="295751"/>
                </a:cubicBezTo>
                <a:cubicBezTo>
                  <a:pt x="5283994" y="291941"/>
                  <a:pt x="5283042" y="288131"/>
                  <a:pt x="5282089" y="284321"/>
                </a:cubicBezTo>
                <a:cubicBezTo>
                  <a:pt x="5282089" y="283369"/>
                  <a:pt x="5282089" y="283369"/>
                  <a:pt x="5281137" y="282416"/>
                </a:cubicBezTo>
                <a:cubicBezTo>
                  <a:pt x="5285899" y="264319"/>
                  <a:pt x="5288756" y="252889"/>
                  <a:pt x="5288756" y="252889"/>
                </a:cubicBezTo>
                <a:cubicBezTo>
                  <a:pt x="5288756" y="252889"/>
                  <a:pt x="5284946" y="260509"/>
                  <a:pt x="5279231" y="273844"/>
                </a:cubicBezTo>
                <a:cubicBezTo>
                  <a:pt x="5278279" y="269081"/>
                  <a:pt x="5276374" y="265271"/>
                  <a:pt x="5275421" y="262414"/>
                </a:cubicBezTo>
                <a:cubicBezTo>
                  <a:pt x="5270659" y="250031"/>
                  <a:pt x="5268754" y="243364"/>
                  <a:pt x="5268754" y="243364"/>
                </a:cubicBezTo>
                <a:cubicBezTo>
                  <a:pt x="5268754" y="243364"/>
                  <a:pt x="5269706" y="250031"/>
                  <a:pt x="5271612" y="262414"/>
                </a:cubicBezTo>
                <a:cubicBezTo>
                  <a:pt x="5272564" y="268129"/>
                  <a:pt x="5273517" y="275749"/>
                  <a:pt x="5274469" y="283369"/>
                </a:cubicBezTo>
                <a:cubicBezTo>
                  <a:pt x="5270659" y="290989"/>
                  <a:pt x="5266849" y="300514"/>
                  <a:pt x="5263039" y="310039"/>
                </a:cubicBezTo>
                <a:cubicBezTo>
                  <a:pt x="5263039" y="305276"/>
                  <a:pt x="5263039" y="302419"/>
                  <a:pt x="5263039" y="302419"/>
                </a:cubicBezTo>
                <a:cubicBezTo>
                  <a:pt x="5263039" y="302419"/>
                  <a:pt x="5262087" y="305276"/>
                  <a:pt x="5260181" y="310039"/>
                </a:cubicBezTo>
                <a:cubicBezTo>
                  <a:pt x="5260181" y="310039"/>
                  <a:pt x="5260181" y="309086"/>
                  <a:pt x="5260181" y="309086"/>
                </a:cubicBezTo>
                <a:cubicBezTo>
                  <a:pt x="5260181" y="306229"/>
                  <a:pt x="5260181" y="303371"/>
                  <a:pt x="5261134" y="301466"/>
                </a:cubicBezTo>
                <a:cubicBezTo>
                  <a:pt x="5261134" y="294799"/>
                  <a:pt x="5262087" y="289084"/>
                  <a:pt x="5262087" y="284321"/>
                </a:cubicBezTo>
                <a:cubicBezTo>
                  <a:pt x="5263039" y="274796"/>
                  <a:pt x="5263039" y="269081"/>
                  <a:pt x="5263039" y="269081"/>
                </a:cubicBezTo>
                <a:cubicBezTo>
                  <a:pt x="5263039" y="269081"/>
                  <a:pt x="5261134" y="273844"/>
                  <a:pt x="5258276" y="283369"/>
                </a:cubicBezTo>
                <a:cubicBezTo>
                  <a:pt x="5258276" y="284321"/>
                  <a:pt x="5257324" y="286226"/>
                  <a:pt x="5257324" y="287179"/>
                </a:cubicBezTo>
                <a:cubicBezTo>
                  <a:pt x="5256371" y="282416"/>
                  <a:pt x="5256371" y="277654"/>
                  <a:pt x="5255419" y="273844"/>
                </a:cubicBezTo>
                <a:cubicBezTo>
                  <a:pt x="5255419" y="272891"/>
                  <a:pt x="5255419" y="271939"/>
                  <a:pt x="5255419" y="271939"/>
                </a:cubicBezTo>
                <a:cubicBezTo>
                  <a:pt x="5255419" y="271939"/>
                  <a:pt x="5255419" y="271939"/>
                  <a:pt x="5255419" y="270986"/>
                </a:cubicBezTo>
                <a:cubicBezTo>
                  <a:pt x="5256371" y="268129"/>
                  <a:pt x="5256371" y="266224"/>
                  <a:pt x="5256371" y="266224"/>
                </a:cubicBezTo>
                <a:cubicBezTo>
                  <a:pt x="5256371" y="266224"/>
                  <a:pt x="5256371" y="267176"/>
                  <a:pt x="5255419" y="268129"/>
                </a:cubicBezTo>
                <a:cubicBezTo>
                  <a:pt x="5256371" y="255746"/>
                  <a:pt x="5257324" y="244316"/>
                  <a:pt x="5258276" y="232886"/>
                </a:cubicBezTo>
                <a:cubicBezTo>
                  <a:pt x="5262087" y="188119"/>
                  <a:pt x="5263039" y="158591"/>
                  <a:pt x="5263039" y="158591"/>
                </a:cubicBezTo>
                <a:cubicBezTo>
                  <a:pt x="5263039" y="158591"/>
                  <a:pt x="5258276" y="175736"/>
                  <a:pt x="5252562" y="204311"/>
                </a:cubicBezTo>
                <a:cubicBezTo>
                  <a:pt x="5253514" y="193834"/>
                  <a:pt x="5254467" y="183356"/>
                  <a:pt x="5255419" y="173831"/>
                </a:cubicBezTo>
                <a:cubicBezTo>
                  <a:pt x="5256371" y="160496"/>
                  <a:pt x="5257324" y="150019"/>
                  <a:pt x="5258276" y="140494"/>
                </a:cubicBezTo>
                <a:cubicBezTo>
                  <a:pt x="5260181" y="121444"/>
                  <a:pt x="5260181" y="110966"/>
                  <a:pt x="5260181" y="110966"/>
                </a:cubicBezTo>
                <a:cubicBezTo>
                  <a:pt x="5260181" y="110966"/>
                  <a:pt x="5257324" y="121444"/>
                  <a:pt x="5254467" y="139541"/>
                </a:cubicBezTo>
                <a:cubicBezTo>
                  <a:pt x="5252562" y="149066"/>
                  <a:pt x="5250656" y="159544"/>
                  <a:pt x="5247799" y="172879"/>
                </a:cubicBezTo>
                <a:cubicBezTo>
                  <a:pt x="5246846" y="179546"/>
                  <a:pt x="5244942" y="186214"/>
                  <a:pt x="5243989" y="192881"/>
                </a:cubicBezTo>
                <a:cubicBezTo>
                  <a:pt x="5243989" y="195739"/>
                  <a:pt x="5243037" y="198596"/>
                  <a:pt x="5243037" y="201454"/>
                </a:cubicBezTo>
                <a:cubicBezTo>
                  <a:pt x="5242084" y="197644"/>
                  <a:pt x="5241131" y="194786"/>
                  <a:pt x="5241131" y="194786"/>
                </a:cubicBezTo>
                <a:cubicBezTo>
                  <a:pt x="5241131" y="194786"/>
                  <a:pt x="5241131" y="199549"/>
                  <a:pt x="5241131" y="209074"/>
                </a:cubicBezTo>
                <a:cubicBezTo>
                  <a:pt x="5241131" y="210979"/>
                  <a:pt x="5240179" y="213836"/>
                  <a:pt x="5240179" y="215741"/>
                </a:cubicBezTo>
                <a:cubicBezTo>
                  <a:pt x="5239226" y="225266"/>
                  <a:pt x="5237321" y="235744"/>
                  <a:pt x="5235417" y="246221"/>
                </a:cubicBezTo>
                <a:cubicBezTo>
                  <a:pt x="5234464" y="248126"/>
                  <a:pt x="5232559" y="250984"/>
                  <a:pt x="5230654" y="252889"/>
                </a:cubicBezTo>
                <a:cubicBezTo>
                  <a:pt x="5227796" y="256699"/>
                  <a:pt x="5225892" y="261461"/>
                  <a:pt x="5222081" y="266224"/>
                </a:cubicBezTo>
                <a:cubicBezTo>
                  <a:pt x="5220176" y="270034"/>
                  <a:pt x="5217319" y="274796"/>
                  <a:pt x="5215414" y="279559"/>
                </a:cubicBezTo>
                <a:cubicBezTo>
                  <a:pt x="5215414" y="279559"/>
                  <a:pt x="5215414" y="279559"/>
                  <a:pt x="5215414" y="278606"/>
                </a:cubicBezTo>
                <a:cubicBezTo>
                  <a:pt x="5216367" y="276701"/>
                  <a:pt x="5216367" y="275749"/>
                  <a:pt x="5216367" y="275749"/>
                </a:cubicBezTo>
                <a:cubicBezTo>
                  <a:pt x="5216367" y="275749"/>
                  <a:pt x="5216367" y="276701"/>
                  <a:pt x="5215414" y="277654"/>
                </a:cubicBezTo>
                <a:cubicBezTo>
                  <a:pt x="5213509" y="267176"/>
                  <a:pt x="5212556" y="257651"/>
                  <a:pt x="5211604" y="249079"/>
                </a:cubicBezTo>
                <a:cubicBezTo>
                  <a:pt x="5210651" y="239554"/>
                  <a:pt x="5209699" y="230981"/>
                  <a:pt x="5208746" y="224314"/>
                </a:cubicBezTo>
                <a:cubicBezTo>
                  <a:pt x="5206842" y="210979"/>
                  <a:pt x="5205889" y="202406"/>
                  <a:pt x="5205889" y="202406"/>
                </a:cubicBezTo>
                <a:cubicBezTo>
                  <a:pt x="5205889" y="202406"/>
                  <a:pt x="5205889" y="210026"/>
                  <a:pt x="5204937" y="224314"/>
                </a:cubicBezTo>
                <a:cubicBezTo>
                  <a:pt x="5204937" y="230981"/>
                  <a:pt x="5204937" y="239554"/>
                  <a:pt x="5204937" y="249079"/>
                </a:cubicBezTo>
                <a:cubicBezTo>
                  <a:pt x="5204937" y="253841"/>
                  <a:pt x="5204937" y="258604"/>
                  <a:pt x="5204937" y="264319"/>
                </a:cubicBezTo>
                <a:cubicBezTo>
                  <a:pt x="5204937" y="270034"/>
                  <a:pt x="5204937" y="275749"/>
                  <a:pt x="5205889" y="281464"/>
                </a:cubicBezTo>
                <a:cubicBezTo>
                  <a:pt x="5205889" y="284321"/>
                  <a:pt x="5205889" y="286226"/>
                  <a:pt x="5205889" y="289084"/>
                </a:cubicBezTo>
                <a:cubicBezTo>
                  <a:pt x="5204937" y="287179"/>
                  <a:pt x="5203984" y="286226"/>
                  <a:pt x="5203984" y="286226"/>
                </a:cubicBezTo>
                <a:cubicBezTo>
                  <a:pt x="5203984" y="286226"/>
                  <a:pt x="5204937" y="288131"/>
                  <a:pt x="5205889" y="290989"/>
                </a:cubicBezTo>
                <a:cubicBezTo>
                  <a:pt x="5205889" y="290989"/>
                  <a:pt x="5205889" y="290989"/>
                  <a:pt x="5205889" y="291941"/>
                </a:cubicBezTo>
                <a:cubicBezTo>
                  <a:pt x="5204937" y="290036"/>
                  <a:pt x="5203984" y="289084"/>
                  <a:pt x="5203984" y="287179"/>
                </a:cubicBezTo>
                <a:cubicBezTo>
                  <a:pt x="5203984" y="287179"/>
                  <a:pt x="5203984" y="287179"/>
                  <a:pt x="5203984" y="287179"/>
                </a:cubicBezTo>
                <a:cubicBezTo>
                  <a:pt x="5203984" y="287179"/>
                  <a:pt x="5203984" y="287179"/>
                  <a:pt x="5203984" y="287179"/>
                </a:cubicBezTo>
                <a:cubicBezTo>
                  <a:pt x="5201126" y="281464"/>
                  <a:pt x="5199221" y="278606"/>
                  <a:pt x="5199221" y="278606"/>
                </a:cubicBezTo>
                <a:cubicBezTo>
                  <a:pt x="5199221" y="278606"/>
                  <a:pt x="5200174" y="283369"/>
                  <a:pt x="5202079" y="290989"/>
                </a:cubicBezTo>
                <a:cubicBezTo>
                  <a:pt x="5201126" y="292894"/>
                  <a:pt x="5200174" y="295751"/>
                  <a:pt x="5198269" y="300514"/>
                </a:cubicBezTo>
                <a:cubicBezTo>
                  <a:pt x="5197317" y="298609"/>
                  <a:pt x="5196364" y="297656"/>
                  <a:pt x="5195412" y="295751"/>
                </a:cubicBezTo>
                <a:cubicBezTo>
                  <a:pt x="5193506" y="284321"/>
                  <a:pt x="5192554" y="273844"/>
                  <a:pt x="5191601" y="263366"/>
                </a:cubicBezTo>
                <a:cubicBezTo>
                  <a:pt x="5187792" y="232886"/>
                  <a:pt x="5185887" y="208121"/>
                  <a:pt x="5184934" y="190024"/>
                </a:cubicBezTo>
                <a:cubicBezTo>
                  <a:pt x="5183981" y="181451"/>
                  <a:pt x="5183981" y="173831"/>
                  <a:pt x="5183981" y="169069"/>
                </a:cubicBezTo>
                <a:cubicBezTo>
                  <a:pt x="5183981" y="164306"/>
                  <a:pt x="5183981" y="161449"/>
                  <a:pt x="5183981" y="161449"/>
                </a:cubicBezTo>
                <a:cubicBezTo>
                  <a:pt x="5183981" y="161449"/>
                  <a:pt x="5183981" y="164306"/>
                  <a:pt x="5183029" y="169069"/>
                </a:cubicBezTo>
                <a:cubicBezTo>
                  <a:pt x="5182076" y="173831"/>
                  <a:pt x="5182076" y="180499"/>
                  <a:pt x="5181124" y="190024"/>
                </a:cubicBezTo>
                <a:cubicBezTo>
                  <a:pt x="5181124" y="196691"/>
                  <a:pt x="5180171" y="204311"/>
                  <a:pt x="5180171" y="211931"/>
                </a:cubicBezTo>
                <a:cubicBezTo>
                  <a:pt x="5179219" y="212884"/>
                  <a:pt x="5178267" y="213836"/>
                  <a:pt x="5177314" y="215741"/>
                </a:cubicBezTo>
                <a:cubicBezTo>
                  <a:pt x="5174456" y="219551"/>
                  <a:pt x="5170646" y="224314"/>
                  <a:pt x="5165884" y="231934"/>
                </a:cubicBezTo>
                <a:cubicBezTo>
                  <a:pt x="5164931" y="232886"/>
                  <a:pt x="5163979" y="234791"/>
                  <a:pt x="5163979" y="235744"/>
                </a:cubicBezTo>
                <a:cubicBezTo>
                  <a:pt x="5163026" y="233839"/>
                  <a:pt x="5162074" y="231934"/>
                  <a:pt x="5161121" y="230029"/>
                </a:cubicBezTo>
                <a:cubicBezTo>
                  <a:pt x="5161121" y="230029"/>
                  <a:pt x="5161121" y="229076"/>
                  <a:pt x="5161121" y="229076"/>
                </a:cubicBezTo>
                <a:cubicBezTo>
                  <a:pt x="5162074" y="222409"/>
                  <a:pt x="5162074" y="217646"/>
                  <a:pt x="5163026" y="213836"/>
                </a:cubicBezTo>
                <a:cubicBezTo>
                  <a:pt x="5163979" y="210026"/>
                  <a:pt x="5163979" y="208121"/>
                  <a:pt x="5163979" y="208121"/>
                </a:cubicBezTo>
                <a:cubicBezTo>
                  <a:pt x="5163979" y="208121"/>
                  <a:pt x="5161121" y="213836"/>
                  <a:pt x="5158264" y="224314"/>
                </a:cubicBezTo>
                <a:cubicBezTo>
                  <a:pt x="5157312" y="222409"/>
                  <a:pt x="5156359" y="221456"/>
                  <a:pt x="5156359" y="220504"/>
                </a:cubicBezTo>
                <a:cubicBezTo>
                  <a:pt x="5152549" y="213836"/>
                  <a:pt x="5149692" y="208121"/>
                  <a:pt x="5147787" y="205264"/>
                </a:cubicBezTo>
                <a:cubicBezTo>
                  <a:pt x="5146834" y="195739"/>
                  <a:pt x="5145881" y="186214"/>
                  <a:pt x="5144929" y="178594"/>
                </a:cubicBezTo>
                <a:cubicBezTo>
                  <a:pt x="5143024" y="159544"/>
                  <a:pt x="5141119" y="149066"/>
                  <a:pt x="5141119" y="149066"/>
                </a:cubicBezTo>
                <a:cubicBezTo>
                  <a:pt x="5141119" y="149066"/>
                  <a:pt x="5141119" y="159544"/>
                  <a:pt x="5141119" y="178594"/>
                </a:cubicBezTo>
                <a:cubicBezTo>
                  <a:pt x="5141119" y="197644"/>
                  <a:pt x="5141119" y="224314"/>
                  <a:pt x="5141119" y="255746"/>
                </a:cubicBezTo>
                <a:cubicBezTo>
                  <a:pt x="5141119" y="256699"/>
                  <a:pt x="5141119" y="257651"/>
                  <a:pt x="5141119" y="258604"/>
                </a:cubicBezTo>
                <a:cubicBezTo>
                  <a:pt x="5140167" y="259556"/>
                  <a:pt x="5140167" y="259556"/>
                  <a:pt x="5139214" y="260509"/>
                </a:cubicBezTo>
                <a:cubicBezTo>
                  <a:pt x="5138262" y="261461"/>
                  <a:pt x="5136356" y="263366"/>
                  <a:pt x="5134451" y="265271"/>
                </a:cubicBezTo>
                <a:cubicBezTo>
                  <a:pt x="5131594" y="216694"/>
                  <a:pt x="5128737" y="184309"/>
                  <a:pt x="5128737" y="184309"/>
                </a:cubicBezTo>
                <a:cubicBezTo>
                  <a:pt x="5128737" y="184309"/>
                  <a:pt x="5126831" y="204311"/>
                  <a:pt x="5124926" y="236696"/>
                </a:cubicBezTo>
                <a:cubicBezTo>
                  <a:pt x="5121117" y="225266"/>
                  <a:pt x="5119212" y="219551"/>
                  <a:pt x="5119212" y="219551"/>
                </a:cubicBezTo>
                <a:cubicBezTo>
                  <a:pt x="5119212" y="219551"/>
                  <a:pt x="5121117" y="230029"/>
                  <a:pt x="5123974" y="249079"/>
                </a:cubicBezTo>
                <a:cubicBezTo>
                  <a:pt x="5123974" y="251936"/>
                  <a:pt x="5123974" y="255746"/>
                  <a:pt x="5123021" y="258604"/>
                </a:cubicBezTo>
                <a:cubicBezTo>
                  <a:pt x="5122069" y="263366"/>
                  <a:pt x="5121117" y="270034"/>
                  <a:pt x="5120164" y="279559"/>
                </a:cubicBezTo>
                <a:cubicBezTo>
                  <a:pt x="5119212" y="281464"/>
                  <a:pt x="5117306" y="283369"/>
                  <a:pt x="5116354" y="285274"/>
                </a:cubicBezTo>
                <a:cubicBezTo>
                  <a:pt x="5113496" y="289084"/>
                  <a:pt x="5109687" y="293846"/>
                  <a:pt x="5106829" y="298609"/>
                </a:cubicBezTo>
                <a:cubicBezTo>
                  <a:pt x="5105876" y="299561"/>
                  <a:pt x="5104924" y="301466"/>
                  <a:pt x="5103971" y="303371"/>
                </a:cubicBezTo>
                <a:cubicBezTo>
                  <a:pt x="5097304" y="287179"/>
                  <a:pt x="5090637" y="272891"/>
                  <a:pt x="5085874" y="261461"/>
                </a:cubicBezTo>
                <a:cubicBezTo>
                  <a:pt x="5085874" y="261461"/>
                  <a:pt x="5085874" y="261461"/>
                  <a:pt x="5086826" y="261461"/>
                </a:cubicBezTo>
                <a:cubicBezTo>
                  <a:pt x="5089684" y="260509"/>
                  <a:pt x="5091589" y="260509"/>
                  <a:pt x="5091589" y="260509"/>
                </a:cubicBezTo>
                <a:cubicBezTo>
                  <a:pt x="5091589" y="260509"/>
                  <a:pt x="5089684" y="260509"/>
                  <a:pt x="5086826" y="260509"/>
                </a:cubicBezTo>
                <a:cubicBezTo>
                  <a:pt x="5086826" y="260509"/>
                  <a:pt x="5085874" y="260509"/>
                  <a:pt x="5085874" y="260509"/>
                </a:cubicBezTo>
                <a:cubicBezTo>
                  <a:pt x="5078254" y="243364"/>
                  <a:pt x="5073492" y="232886"/>
                  <a:pt x="5071587" y="230029"/>
                </a:cubicBezTo>
                <a:cubicBezTo>
                  <a:pt x="5071587" y="225266"/>
                  <a:pt x="5071587" y="222409"/>
                  <a:pt x="5071587" y="222409"/>
                </a:cubicBezTo>
                <a:cubicBezTo>
                  <a:pt x="5071587" y="222409"/>
                  <a:pt x="5070634" y="224314"/>
                  <a:pt x="5069681" y="227171"/>
                </a:cubicBezTo>
                <a:cubicBezTo>
                  <a:pt x="5066824" y="214789"/>
                  <a:pt x="5063967" y="203359"/>
                  <a:pt x="5062062" y="192881"/>
                </a:cubicBezTo>
                <a:cubicBezTo>
                  <a:pt x="5061109" y="186214"/>
                  <a:pt x="5059204" y="180499"/>
                  <a:pt x="5058251" y="174784"/>
                </a:cubicBezTo>
                <a:cubicBezTo>
                  <a:pt x="5057299" y="169069"/>
                  <a:pt x="5056346" y="164306"/>
                  <a:pt x="5055394" y="159544"/>
                </a:cubicBezTo>
                <a:cubicBezTo>
                  <a:pt x="5051584" y="140494"/>
                  <a:pt x="5049679" y="130016"/>
                  <a:pt x="5049679" y="130016"/>
                </a:cubicBezTo>
                <a:cubicBezTo>
                  <a:pt x="5049679" y="130016"/>
                  <a:pt x="5050631" y="140494"/>
                  <a:pt x="5050631" y="159544"/>
                </a:cubicBezTo>
                <a:cubicBezTo>
                  <a:pt x="5050631" y="164306"/>
                  <a:pt x="5051584" y="169069"/>
                  <a:pt x="5051584" y="174784"/>
                </a:cubicBezTo>
                <a:cubicBezTo>
                  <a:pt x="5052537" y="180499"/>
                  <a:pt x="5052537" y="186214"/>
                  <a:pt x="5053489" y="192881"/>
                </a:cubicBezTo>
                <a:cubicBezTo>
                  <a:pt x="5055394" y="206216"/>
                  <a:pt x="5056346" y="220504"/>
                  <a:pt x="5059204" y="236696"/>
                </a:cubicBezTo>
                <a:cubicBezTo>
                  <a:pt x="5060156" y="240506"/>
                  <a:pt x="5061109" y="245269"/>
                  <a:pt x="5061109" y="249079"/>
                </a:cubicBezTo>
                <a:cubicBezTo>
                  <a:pt x="5059204" y="254794"/>
                  <a:pt x="5057299" y="262414"/>
                  <a:pt x="5055394" y="270034"/>
                </a:cubicBezTo>
                <a:cubicBezTo>
                  <a:pt x="5054442" y="270986"/>
                  <a:pt x="5053489" y="270986"/>
                  <a:pt x="5052537" y="271939"/>
                </a:cubicBezTo>
                <a:cubicBezTo>
                  <a:pt x="5052537" y="271939"/>
                  <a:pt x="5052537" y="271939"/>
                  <a:pt x="5052537" y="271939"/>
                </a:cubicBezTo>
                <a:cubicBezTo>
                  <a:pt x="5051584" y="269081"/>
                  <a:pt x="5051584" y="267176"/>
                  <a:pt x="5051584" y="267176"/>
                </a:cubicBezTo>
                <a:cubicBezTo>
                  <a:pt x="5051584" y="267176"/>
                  <a:pt x="5051584" y="268129"/>
                  <a:pt x="5051584" y="269081"/>
                </a:cubicBezTo>
                <a:cubicBezTo>
                  <a:pt x="5050631" y="266224"/>
                  <a:pt x="5049679" y="264319"/>
                  <a:pt x="5048726" y="261461"/>
                </a:cubicBezTo>
                <a:cubicBezTo>
                  <a:pt x="5048726" y="261461"/>
                  <a:pt x="5048726" y="261461"/>
                  <a:pt x="5048726" y="261461"/>
                </a:cubicBezTo>
                <a:cubicBezTo>
                  <a:pt x="5049679" y="255746"/>
                  <a:pt x="5050631" y="252889"/>
                  <a:pt x="5050631" y="252889"/>
                </a:cubicBezTo>
                <a:cubicBezTo>
                  <a:pt x="5050631" y="252889"/>
                  <a:pt x="5049679" y="254794"/>
                  <a:pt x="5047774" y="259556"/>
                </a:cubicBezTo>
                <a:cubicBezTo>
                  <a:pt x="5043964" y="250984"/>
                  <a:pt x="5041106" y="243364"/>
                  <a:pt x="5039201" y="236696"/>
                </a:cubicBezTo>
                <a:cubicBezTo>
                  <a:pt x="5034439" y="222409"/>
                  <a:pt x="5031581" y="214789"/>
                  <a:pt x="5031581" y="214789"/>
                </a:cubicBezTo>
                <a:cubicBezTo>
                  <a:pt x="5031581" y="214789"/>
                  <a:pt x="5033487" y="223361"/>
                  <a:pt x="5035392" y="237649"/>
                </a:cubicBezTo>
                <a:cubicBezTo>
                  <a:pt x="5036344" y="243364"/>
                  <a:pt x="5037296" y="249079"/>
                  <a:pt x="5039201" y="256699"/>
                </a:cubicBezTo>
                <a:cubicBezTo>
                  <a:pt x="5038249" y="258604"/>
                  <a:pt x="5036344" y="261461"/>
                  <a:pt x="5034439" y="265271"/>
                </a:cubicBezTo>
                <a:cubicBezTo>
                  <a:pt x="5034439" y="264319"/>
                  <a:pt x="5034439" y="263366"/>
                  <a:pt x="5034439" y="262414"/>
                </a:cubicBezTo>
                <a:cubicBezTo>
                  <a:pt x="5033487" y="253841"/>
                  <a:pt x="5031581" y="247174"/>
                  <a:pt x="5030629" y="241459"/>
                </a:cubicBezTo>
                <a:cubicBezTo>
                  <a:pt x="5028724" y="230029"/>
                  <a:pt x="5026819" y="223361"/>
                  <a:pt x="5026819" y="223361"/>
                </a:cubicBezTo>
                <a:cubicBezTo>
                  <a:pt x="5026819" y="223361"/>
                  <a:pt x="5026819" y="230029"/>
                  <a:pt x="5025867" y="242411"/>
                </a:cubicBezTo>
                <a:cubicBezTo>
                  <a:pt x="5025867" y="248126"/>
                  <a:pt x="5025867" y="255746"/>
                  <a:pt x="5025867" y="263366"/>
                </a:cubicBezTo>
                <a:cubicBezTo>
                  <a:pt x="5025867" y="267176"/>
                  <a:pt x="5025867" y="271939"/>
                  <a:pt x="5025867" y="276701"/>
                </a:cubicBezTo>
                <a:cubicBezTo>
                  <a:pt x="5025867" y="277654"/>
                  <a:pt x="5025867" y="279559"/>
                  <a:pt x="5025867" y="281464"/>
                </a:cubicBezTo>
                <a:cubicBezTo>
                  <a:pt x="5020151" y="274796"/>
                  <a:pt x="5015389" y="268129"/>
                  <a:pt x="5010626" y="263366"/>
                </a:cubicBezTo>
                <a:cubicBezTo>
                  <a:pt x="5003006" y="255746"/>
                  <a:pt x="4998244" y="250984"/>
                  <a:pt x="4995387" y="248126"/>
                </a:cubicBezTo>
                <a:cubicBezTo>
                  <a:pt x="4996339" y="245269"/>
                  <a:pt x="4997292" y="243364"/>
                  <a:pt x="4997292" y="243364"/>
                </a:cubicBezTo>
                <a:cubicBezTo>
                  <a:pt x="4997292" y="243364"/>
                  <a:pt x="4996339" y="245269"/>
                  <a:pt x="4994434" y="248126"/>
                </a:cubicBezTo>
                <a:cubicBezTo>
                  <a:pt x="4993481" y="247174"/>
                  <a:pt x="4992529" y="246221"/>
                  <a:pt x="4992529" y="246221"/>
                </a:cubicBezTo>
                <a:cubicBezTo>
                  <a:pt x="4994434" y="211931"/>
                  <a:pt x="4994434" y="190024"/>
                  <a:pt x="4994434" y="190024"/>
                </a:cubicBezTo>
                <a:cubicBezTo>
                  <a:pt x="4994434" y="190024"/>
                  <a:pt x="4988719" y="210026"/>
                  <a:pt x="4983004" y="240506"/>
                </a:cubicBezTo>
                <a:cubicBezTo>
                  <a:pt x="4982051" y="239554"/>
                  <a:pt x="4981099" y="238601"/>
                  <a:pt x="4981099" y="238601"/>
                </a:cubicBezTo>
                <a:cubicBezTo>
                  <a:pt x="4967764" y="226219"/>
                  <a:pt x="4959192" y="219551"/>
                  <a:pt x="4959192" y="219551"/>
                </a:cubicBezTo>
                <a:cubicBezTo>
                  <a:pt x="4959192" y="219551"/>
                  <a:pt x="4965859" y="227171"/>
                  <a:pt x="4978242" y="241459"/>
                </a:cubicBezTo>
                <a:cubicBezTo>
                  <a:pt x="4979194" y="243364"/>
                  <a:pt x="4981099" y="244316"/>
                  <a:pt x="4982051" y="246221"/>
                </a:cubicBezTo>
                <a:cubicBezTo>
                  <a:pt x="4982051" y="247174"/>
                  <a:pt x="4982051" y="248126"/>
                  <a:pt x="4982051" y="248126"/>
                </a:cubicBezTo>
                <a:cubicBezTo>
                  <a:pt x="4980146" y="257651"/>
                  <a:pt x="4978242" y="268129"/>
                  <a:pt x="4976337" y="279559"/>
                </a:cubicBezTo>
                <a:cubicBezTo>
                  <a:pt x="4974431" y="283369"/>
                  <a:pt x="4971574" y="287179"/>
                  <a:pt x="4969669" y="290989"/>
                </a:cubicBezTo>
                <a:cubicBezTo>
                  <a:pt x="4965859" y="281464"/>
                  <a:pt x="4963001" y="272891"/>
                  <a:pt x="4960144" y="265271"/>
                </a:cubicBezTo>
                <a:cubicBezTo>
                  <a:pt x="4960144" y="265271"/>
                  <a:pt x="4960144" y="264319"/>
                  <a:pt x="4960144" y="264319"/>
                </a:cubicBezTo>
                <a:cubicBezTo>
                  <a:pt x="4960144" y="253841"/>
                  <a:pt x="4960144" y="245269"/>
                  <a:pt x="4959192" y="237649"/>
                </a:cubicBezTo>
                <a:cubicBezTo>
                  <a:pt x="4958239" y="223361"/>
                  <a:pt x="4958239" y="215741"/>
                  <a:pt x="4958239" y="214789"/>
                </a:cubicBezTo>
                <a:cubicBezTo>
                  <a:pt x="4963001" y="194786"/>
                  <a:pt x="4965859" y="177641"/>
                  <a:pt x="4968717" y="164306"/>
                </a:cubicBezTo>
                <a:cubicBezTo>
                  <a:pt x="4972526" y="145256"/>
                  <a:pt x="4974431" y="134779"/>
                  <a:pt x="4974431" y="134779"/>
                </a:cubicBezTo>
                <a:cubicBezTo>
                  <a:pt x="4974431" y="134779"/>
                  <a:pt x="4970621" y="145256"/>
                  <a:pt x="4964906" y="163354"/>
                </a:cubicBezTo>
                <a:cubicBezTo>
                  <a:pt x="4962049" y="171926"/>
                  <a:pt x="4959192" y="181451"/>
                  <a:pt x="4955381" y="191929"/>
                </a:cubicBezTo>
                <a:cubicBezTo>
                  <a:pt x="4955381" y="182404"/>
                  <a:pt x="4955381" y="176689"/>
                  <a:pt x="4955381" y="176689"/>
                </a:cubicBezTo>
                <a:cubicBezTo>
                  <a:pt x="4955381" y="176689"/>
                  <a:pt x="4954429" y="186214"/>
                  <a:pt x="4952524" y="202406"/>
                </a:cubicBezTo>
                <a:cubicBezTo>
                  <a:pt x="4952524" y="202406"/>
                  <a:pt x="4952524" y="203359"/>
                  <a:pt x="4952524" y="203359"/>
                </a:cubicBezTo>
                <a:cubicBezTo>
                  <a:pt x="4949667" y="210979"/>
                  <a:pt x="4947762" y="218599"/>
                  <a:pt x="4944904" y="227171"/>
                </a:cubicBezTo>
                <a:cubicBezTo>
                  <a:pt x="4944904" y="227171"/>
                  <a:pt x="4944904" y="226219"/>
                  <a:pt x="4944904" y="226219"/>
                </a:cubicBezTo>
                <a:cubicBezTo>
                  <a:pt x="4939189" y="209074"/>
                  <a:pt x="4936331" y="199549"/>
                  <a:pt x="4936331" y="199549"/>
                </a:cubicBezTo>
                <a:cubicBezTo>
                  <a:pt x="4936331" y="199549"/>
                  <a:pt x="4938237" y="213836"/>
                  <a:pt x="4942046" y="236696"/>
                </a:cubicBezTo>
                <a:cubicBezTo>
                  <a:pt x="4942046" y="237649"/>
                  <a:pt x="4941094" y="238601"/>
                  <a:pt x="4941094" y="239554"/>
                </a:cubicBezTo>
                <a:cubicBezTo>
                  <a:pt x="4935379" y="255746"/>
                  <a:pt x="4929664" y="273844"/>
                  <a:pt x="4922996" y="292894"/>
                </a:cubicBezTo>
                <a:cubicBezTo>
                  <a:pt x="4922996" y="291941"/>
                  <a:pt x="4922996" y="290036"/>
                  <a:pt x="4922996" y="289084"/>
                </a:cubicBezTo>
                <a:cubicBezTo>
                  <a:pt x="4921092" y="275749"/>
                  <a:pt x="4920139" y="269081"/>
                  <a:pt x="4920139" y="269081"/>
                </a:cubicBezTo>
                <a:cubicBezTo>
                  <a:pt x="4920139" y="269081"/>
                  <a:pt x="4919187" y="276701"/>
                  <a:pt x="4919187" y="290036"/>
                </a:cubicBezTo>
                <a:cubicBezTo>
                  <a:pt x="4919187" y="291941"/>
                  <a:pt x="4919187" y="293846"/>
                  <a:pt x="4919187" y="296704"/>
                </a:cubicBezTo>
                <a:cubicBezTo>
                  <a:pt x="4918234" y="293846"/>
                  <a:pt x="4918234" y="290989"/>
                  <a:pt x="4917281" y="289084"/>
                </a:cubicBezTo>
                <a:cubicBezTo>
                  <a:pt x="4915376" y="279559"/>
                  <a:pt x="4913471" y="271939"/>
                  <a:pt x="4911567" y="266224"/>
                </a:cubicBezTo>
                <a:cubicBezTo>
                  <a:pt x="4907756" y="253841"/>
                  <a:pt x="4904899" y="246221"/>
                  <a:pt x="4904899" y="246221"/>
                </a:cubicBezTo>
                <a:cubicBezTo>
                  <a:pt x="4904899" y="246221"/>
                  <a:pt x="4905851" y="253841"/>
                  <a:pt x="4907756" y="267176"/>
                </a:cubicBezTo>
                <a:cubicBezTo>
                  <a:pt x="4908709" y="273844"/>
                  <a:pt x="4908709" y="281464"/>
                  <a:pt x="4909662" y="290989"/>
                </a:cubicBezTo>
                <a:cubicBezTo>
                  <a:pt x="4910614" y="299561"/>
                  <a:pt x="4910614" y="310039"/>
                  <a:pt x="4911567" y="321469"/>
                </a:cubicBezTo>
                <a:cubicBezTo>
                  <a:pt x="4910614" y="323374"/>
                  <a:pt x="4909662" y="325279"/>
                  <a:pt x="4908709" y="327184"/>
                </a:cubicBezTo>
                <a:cubicBezTo>
                  <a:pt x="4906804" y="322421"/>
                  <a:pt x="4903946" y="317659"/>
                  <a:pt x="4902042" y="313849"/>
                </a:cubicBezTo>
                <a:cubicBezTo>
                  <a:pt x="4899184" y="308134"/>
                  <a:pt x="4896326" y="302419"/>
                  <a:pt x="4894421" y="298609"/>
                </a:cubicBezTo>
                <a:cubicBezTo>
                  <a:pt x="4893469" y="290036"/>
                  <a:pt x="4892517" y="285274"/>
                  <a:pt x="4892517" y="285274"/>
                </a:cubicBezTo>
                <a:cubicBezTo>
                  <a:pt x="4892517" y="285274"/>
                  <a:pt x="4892517" y="288131"/>
                  <a:pt x="4891564" y="293846"/>
                </a:cubicBezTo>
                <a:cubicBezTo>
                  <a:pt x="4889659" y="290989"/>
                  <a:pt x="4888706" y="289084"/>
                  <a:pt x="4888706" y="289084"/>
                </a:cubicBezTo>
                <a:cubicBezTo>
                  <a:pt x="4888706" y="289084"/>
                  <a:pt x="4889659" y="291941"/>
                  <a:pt x="4891564" y="295751"/>
                </a:cubicBezTo>
                <a:cubicBezTo>
                  <a:pt x="4890612" y="306229"/>
                  <a:pt x="4888706" y="324326"/>
                  <a:pt x="4887754" y="348139"/>
                </a:cubicBezTo>
                <a:cubicBezTo>
                  <a:pt x="4887754" y="350996"/>
                  <a:pt x="4887754" y="354806"/>
                  <a:pt x="4887754" y="357664"/>
                </a:cubicBezTo>
                <a:cubicBezTo>
                  <a:pt x="4885849" y="354806"/>
                  <a:pt x="4883944" y="352901"/>
                  <a:pt x="4882991" y="350996"/>
                </a:cubicBezTo>
                <a:cubicBezTo>
                  <a:pt x="4882991" y="347186"/>
                  <a:pt x="4882039" y="343376"/>
                  <a:pt x="4882039" y="338614"/>
                </a:cubicBezTo>
                <a:cubicBezTo>
                  <a:pt x="4882039" y="338614"/>
                  <a:pt x="4882039" y="337661"/>
                  <a:pt x="4882039" y="337661"/>
                </a:cubicBezTo>
                <a:cubicBezTo>
                  <a:pt x="4882991" y="333851"/>
                  <a:pt x="4882991" y="330041"/>
                  <a:pt x="4883944" y="327184"/>
                </a:cubicBezTo>
                <a:cubicBezTo>
                  <a:pt x="4884896" y="324326"/>
                  <a:pt x="4884896" y="321469"/>
                  <a:pt x="4885849" y="319564"/>
                </a:cubicBezTo>
                <a:cubicBezTo>
                  <a:pt x="4886801" y="315754"/>
                  <a:pt x="4887754" y="312896"/>
                  <a:pt x="4887754" y="312896"/>
                </a:cubicBezTo>
                <a:cubicBezTo>
                  <a:pt x="4887754" y="312896"/>
                  <a:pt x="4886801" y="314801"/>
                  <a:pt x="4884896" y="318611"/>
                </a:cubicBezTo>
                <a:cubicBezTo>
                  <a:pt x="4883944" y="320516"/>
                  <a:pt x="4882991" y="323374"/>
                  <a:pt x="4882039" y="326231"/>
                </a:cubicBezTo>
                <a:cubicBezTo>
                  <a:pt x="4882039" y="327184"/>
                  <a:pt x="4882039" y="327184"/>
                  <a:pt x="4882039" y="328136"/>
                </a:cubicBezTo>
                <a:cubicBezTo>
                  <a:pt x="4882039" y="327184"/>
                  <a:pt x="4882039" y="326231"/>
                  <a:pt x="4882039" y="326231"/>
                </a:cubicBezTo>
                <a:cubicBezTo>
                  <a:pt x="4880134" y="312896"/>
                  <a:pt x="4878229" y="300514"/>
                  <a:pt x="4877276" y="288131"/>
                </a:cubicBezTo>
                <a:cubicBezTo>
                  <a:pt x="4876324" y="279559"/>
                  <a:pt x="4874419" y="270986"/>
                  <a:pt x="4873466" y="263366"/>
                </a:cubicBezTo>
                <a:cubicBezTo>
                  <a:pt x="4875372" y="253841"/>
                  <a:pt x="4876324" y="245269"/>
                  <a:pt x="4878229" y="238601"/>
                </a:cubicBezTo>
                <a:cubicBezTo>
                  <a:pt x="4881087" y="221456"/>
                  <a:pt x="4882039" y="211931"/>
                  <a:pt x="4882039" y="211931"/>
                </a:cubicBezTo>
                <a:cubicBezTo>
                  <a:pt x="4882039" y="211931"/>
                  <a:pt x="4879181" y="221456"/>
                  <a:pt x="4874419" y="237649"/>
                </a:cubicBezTo>
                <a:cubicBezTo>
                  <a:pt x="4873466" y="241459"/>
                  <a:pt x="4872514" y="245269"/>
                  <a:pt x="4870609" y="249079"/>
                </a:cubicBezTo>
                <a:cubicBezTo>
                  <a:pt x="4869656" y="242411"/>
                  <a:pt x="4867751" y="236696"/>
                  <a:pt x="4866799" y="231934"/>
                </a:cubicBezTo>
                <a:cubicBezTo>
                  <a:pt x="4863941" y="218599"/>
                  <a:pt x="4862037" y="210979"/>
                  <a:pt x="4862037" y="210979"/>
                </a:cubicBezTo>
                <a:cubicBezTo>
                  <a:pt x="4862037" y="210979"/>
                  <a:pt x="4862037" y="218599"/>
                  <a:pt x="4862989" y="232886"/>
                </a:cubicBezTo>
                <a:cubicBezTo>
                  <a:pt x="4862989" y="237649"/>
                  <a:pt x="4863941" y="242411"/>
                  <a:pt x="4863941" y="248126"/>
                </a:cubicBezTo>
                <a:cubicBezTo>
                  <a:pt x="4863941" y="250984"/>
                  <a:pt x="4863941" y="255746"/>
                  <a:pt x="4863941" y="261461"/>
                </a:cubicBezTo>
                <a:cubicBezTo>
                  <a:pt x="4862989" y="262414"/>
                  <a:pt x="4862037" y="263366"/>
                  <a:pt x="4860131" y="264319"/>
                </a:cubicBezTo>
                <a:cubicBezTo>
                  <a:pt x="4856322" y="268129"/>
                  <a:pt x="4850606" y="272891"/>
                  <a:pt x="4843939" y="281464"/>
                </a:cubicBezTo>
                <a:cubicBezTo>
                  <a:pt x="4842987" y="277654"/>
                  <a:pt x="4842034" y="273844"/>
                  <a:pt x="4841081" y="270986"/>
                </a:cubicBezTo>
                <a:cubicBezTo>
                  <a:pt x="4842034" y="268129"/>
                  <a:pt x="4842987" y="266224"/>
                  <a:pt x="4842987" y="266224"/>
                </a:cubicBezTo>
                <a:cubicBezTo>
                  <a:pt x="4842987" y="266224"/>
                  <a:pt x="4842034" y="267176"/>
                  <a:pt x="4841081" y="269081"/>
                </a:cubicBezTo>
                <a:cubicBezTo>
                  <a:pt x="4840129" y="265271"/>
                  <a:pt x="4840129" y="262414"/>
                  <a:pt x="4840129" y="262414"/>
                </a:cubicBezTo>
                <a:cubicBezTo>
                  <a:pt x="4840129" y="262414"/>
                  <a:pt x="4840129" y="265271"/>
                  <a:pt x="4840129" y="270034"/>
                </a:cubicBezTo>
                <a:cubicBezTo>
                  <a:pt x="4838224" y="271939"/>
                  <a:pt x="4836319" y="274796"/>
                  <a:pt x="4833462" y="278606"/>
                </a:cubicBezTo>
                <a:cubicBezTo>
                  <a:pt x="4830604" y="283369"/>
                  <a:pt x="4826794" y="288131"/>
                  <a:pt x="4822984" y="294799"/>
                </a:cubicBezTo>
                <a:cubicBezTo>
                  <a:pt x="4821079" y="297656"/>
                  <a:pt x="4819174" y="301466"/>
                  <a:pt x="4816316" y="304324"/>
                </a:cubicBezTo>
                <a:cubicBezTo>
                  <a:pt x="4814412" y="308134"/>
                  <a:pt x="4812506" y="311944"/>
                  <a:pt x="4809649" y="315754"/>
                </a:cubicBezTo>
                <a:cubicBezTo>
                  <a:pt x="4809649" y="316706"/>
                  <a:pt x="4808697" y="317659"/>
                  <a:pt x="4807744" y="318611"/>
                </a:cubicBezTo>
                <a:cubicBezTo>
                  <a:pt x="4807744" y="309086"/>
                  <a:pt x="4807744" y="304324"/>
                  <a:pt x="4807744" y="304324"/>
                </a:cubicBezTo>
                <a:cubicBezTo>
                  <a:pt x="4807744" y="304324"/>
                  <a:pt x="4805839" y="312896"/>
                  <a:pt x="4803934" y="327184"/>
                </a:cubicBezTo>
                <a:cubicBezTo>
                  <a:pt x="4801076" y="331946"/>
                  <a:pt x="4798219" y="336709"/>
                  <a:pt x="4795362" y="342424"/>
                </a:cubicBezTo>
                <a:cubicBezTo>
                  <a:pt x="4795362" y="335756"/>
                  <a:pt x="4795362" y="330041"/>
                  <a:pt x="4795362" y="324326"/>
                </a:cubicBezTo>
                <a:cubicBezTo>
                  <a:pt x="4795362" y="319564"/>
                  <a:pt x="4795362" y="315754"/>
                  <a:pt x="4795362" y="311944"/>
                </a:cubicBezTo>
                <a:cubicBezTo>
                  <a:pt x="4796314" y="308134"/>
                  <a:pt x="4796314" y="305276"/>
                  <a:pt x="4796314" y="302419"/>
                </a:cubicBezTo>
                <a:cubicBezTo>
                  <a:pt x="4796314" y="300514"/>
                  <a:pt x="4796314" y="299561"/>
                  <a:pt x="4797266" y="297656"/>
                </a:cubicBezTo>
                <a:cubicBezTo>
                  <a:pt x="4799172" y="286226"/>
                  <a:pt x="4802029" y="274796"/>
                  <a:pt x="4803934" y="264319"/>
                </a:cubicBezTo>
                <a:cubicBezTo>
                  <a:pt x="4811554" y="221456"/>
                  <a:pt x="4815364" y="192881"/>
                  <a:pt x="4815364" y="192881"/>
                </a:cubicBezTo>
                <a:cubicBezTo>
                  <a:pt x="4815364" y="192881"/>
                  <a:pt x="4804887" y="220504"/>
                  <a:pt x="4792504" y="262414"/>
                </a:cubicBezTo>
                <a:cubicBezTo>
                  <a:pt x="4791551" y="264319"/>
                  <a:pt x="4791551" y="266224"/>
                  <a:pt x="4790599" y="268129"/>
                </a:cubicBezTo>
                <a:cubicBezTo>
                  <a:pt x="4788694" y="256699"/>
                  <a:pt x="4788694" y="250031"/>
                  <a:pt x="4788694" y="250031"/>
                </a:cubicBezTo>
                <a:cubicBezTo>
                  <a:pt x="4788694" y="250031"/>
                  <a:pt x="4788694" y="257651"/>
                  <a:pt x="4787741" y="270986"/>
                </a:cubicBezTo>
                <a:cubicBezTo>
                  <a:pt x="4787741" y="273844"/>
                  <a:pt x="4787741" y="277654"/>
                  <a:pt x="4787741" y="281464"/>
                </a:cubicBezTo>
                <a:cubicBezTo>
                  <a:pt x="4785837" y="287179"/>
                  <a:pt x="4783931" y="292894"/>
                  <a:pt x="4782979" y="299561"/>
                </a:cubicBezTo>
                <a:cubicBezTo>
                  <a:pt x="4782979" y="297656"/>
                  <a:pt x="4782979" y="295751"/>
                  <a:pt x="4782979" y="293846"/>
                </a:cubicBezTo>
                <a:cubicBezTo>
                  <a:pt x="4783931" y="282416"/>
                  <a:pt x="4783931" y="271939"/>
                  <a:pt x="4784884" y="263366"/>
                </a:cubicBezTo>
                <a:cubicBezTo>
                  <a:pt x="4785837" y="253841"/>
                  <a:pt x="4785837" y="246221"/>
                  <a:pt x="4786789" y="239554"/>
                </a:cubicBezTo>
                <a:cubicBezTo>
                  <a:pt x="4788694" y="226219"/>
                  <a:pt x="4789647" y="218599"/>
                  <a:pt x="4789647" y="218599"/>
                </a:cubicBezTo>
                <a:cubicBezTo>
                  <a:pt x="4789647" y="218599"/>
                  <a:pt x="4787741" y="226219"/>
                  <a:pt x="4782979" y="238601"/>
                </a:cubicBezTo>
                <a:cubicBezTo>
                  <a:pt x="4781074" y="245269"/>
                  <a:pt x="4779169" y="252889"/>
                  <a:pt x="4777264" y="262414"/>
                </a:cubicBezTo>
                <a:cubicBezTo>
                  <a:pt x="4776312" y="264319"/>
                  <a:pt x="4776312" y="266224"/>
                  <a:pt x="4776312" y="269081"/>
                </a:cubicBezTo>
                <a:cubicBezTo>
                  <a:pt x="4774406" y="257651"/>
                  <a:pt x="4773454" y="251936"/>
                  <a:pt x="4773454" y="251936"/>
                </a:cubicBezTo>
                <a:cubicBezTo>
                  <a:pt x="4773454" y="251936"/>
                  <a:pt x="4773454" y="264319"/>
                  <a:pt x="4773454" y="284321"/>
                </a:cubicBezTo>
                <a:cubicBezTo>
                  <a:pt x="4772501" y="287179"/>
                  <a:pt x="4772501" y="290989"/>
                  <a:pt x="4771549" y="293846"/>
                </a:cubicBezTo>
                <a:cubicBezTo>
                  <a:pt x="4771549" y="294799"/>
                  <a:pt x="4771549" y="294799"/>
                  <a:pt x="4771549" y="295751"/>
                </a:cubicBezTo>
                <a:cubicBezTo>
                  <a:pt x="4769644" y="273844"/>
                  <a:pt x="4767739" y="260509"/>
                  <a:pt x="4767739" y="260509"/>
                </a:cubicBezTo>
                <a:cubicBezTo>
                  <a:pt x="4767739" y="260509"/>
                  <a:pt x="4765834" y="274796"/>
                  <a:pt x="4764881" y="297656"/>
                </a:cubicBezTo>
                <a:cubicBezTo>
                  <a:pt x="4762024" y="290036"/>
                  <a:pt x="4758214" y="283369"/>
                  <a:pt x="4755356" y="276701"/>
                </a:cubicBezTo>
                <a:cubicBezTo>
                  <a:pt x="4753451" y="273844"/>
                  <a:pt x="4752499" y="271939"/>
                  <a:pt x="4750594" y="270034"/>
                </a:cubicBezTo>
                <a:cubicBezTo>
                  <a:pt x="4753451" y="260509"/>
                  <a:pt x="4755356" y="251936"/>
                  <a:pt x="4758214" y="243364"/>
                </a:cubicBezTo>
                <a:cubicBezTo>
                  <a:pt x="4767739" y="209074"/>
                  <a:pt x="4774406" y="180499"/>
                  <a:pt x="4780122" y="161449"/>
                </a:cubicBezTo>
                <a:cubicBezTo>
                  <a:pt x="4784884" y="141446"/>
                  <a:pt x="4787741" y="130016"/>
                  <a:pt x="4787741" y="130016"/>
                </a:cubicBezTo>
                <a:cubicBezTo>
                  <a:pt x="4787741" y="130016"/>
                  <a:pt x="4782979" y="140494"/>
                  <a:pt x="4776312" y="160496"/>
                </a:cubicBezTo>
                <a:cubicBezTo>
                  <a:pt x="4769644" y="179546"/>
                  <a:pt x="4759166" y="207169"/>
                  <a:pt x="4747737" y="240506"/>
                </a:cubicBezTo>
                <a:cubicBezTo>
                  <a:pt x="4745831" y="246221"/>
                  <a:pt x="4743926" y="251936"/>
                  <a:pt x="4742022" y="257651"/>
                </a:cubicBezTo>
                <a:cubicBezTo>
                  <a:pt x="4742022" y="257651"/>
                  <a:pt x="4742022" y="257651"/>
                  <a:pt x="4742022" y="257651"/>
                </a:cubicBezTo>
                <a:cubicBezTo>
                  <a:pt x="4737259" y="251936"/>
                  <a:pt x="4732497" y="248126"/>
                  <a:pt x="4727734" y="244316"/>
                </a:cubicBezTo>
                <a:cubicBezTo>
                  <a:pt x="4725829" y="242411"/>
                  <a:pt x="4722972" y="241459"/>
                  <a:pt x="4721066" y="240506"/>
                </a:cubicBezTo>
                <a:cubicBezTo>
                  <a:pt x="4719162" y="239554"/>
                  <a:pt x="4717256" y="238601"/>
                  <a:pt x="4716304" y="238601"/>
                </a:cubicBezTo>
                <a:cubicBezTo>
                  <a:pt x="4713447" y="237649"/>
                  <a:pt x="4712494" y="237649"/>
                  <a:pt x="4712494" y="237649"/>
                </a:cubicBezTo>
                <a:cubicBezTo>
                  <a:pt x="4712494" y="237649"/>
                  <a:pt x="4713447" y="238601"/>
                  <a:pt x="4716304" y="239554"/>
                </a:cubicBezTo>
                <a:cubicBezTo>
                  <a:pt x="4719162" y="240506"/>
                  <a:pt x="4722019" y="243364"/>
                  <a:pt x="4725829" y="246221"/>
                </a:cubicBezTo>
                <a:cubicBezTo>
                  <a:pt x="4729639" y="250031"/>
                  <a:pt x="4733449" y="254794"/>
                  <a:pt x="4736306" y="260509"/>
                </a:cubicBezTo>
                <a:cubicBezTo>
                  <a:pt x="4737259" y="262414"/>
                  <a:pt x="4738212" y="264319"/>
                  <a:pt x="4739164" y="266224"/>
                </a:cubicBezTo>
                <a:cubicBezTo>
                  <a:pt x="4736306" y="274796"/>
                  <a:pt x="4732497" y="284321"/>
                  <a:pt x="4729639" y="293846"/>
                </a:cubicBezTo>
                <a:cubicBezTo>
                  <a:pt x="4729639" y="294799"/>
                  <a:pt x="4729639" y="294799"/>
                  <a:pt x="4728687" y="295751"/>
                </a:cubicBezTo>
                <a:cubicBezTo>
                  <a:pt x="4728687" y="295751"/>
                  <a:pt x="4728687" y="295751"/>
                  <a:pt x="4728687" y="294799"/>
                </a:cubicBezTo>
                <a:cubicBezTo>
                  <a:pt x="4728687" y="291941"/>
                  <a:pt x="4728687" y="290989"/>
                  <a:pt x="4728687" y="290989"/>
                </a:cubicBezTo>
                <a:cubicBezTo>
                  <a:pt x="4728687" y="290989"/>
                  <a:pt x="4728687" y="291941"/>
                  <a:pt x="4727734" y="293846"/>
                </a:cubicBezTo>
                <a:cubicBezTo>
                  <a:pt x="4723924" y="285274"/>
                  <a:pt x="4720114" y="277654"/>
                  <a:pt x="4717256" y="270986"/>
                </a:cubicBezTo>
                <a:cubicBezTo>
                  <a:pt x="4716304" y="269081"/>
                  <a:pt x="4715351" y="267176"/>
                  <a:pt x="4714399" y="265271"/>
                </a:cubicBezTo>
                <a:cubicBezTo>
                  <a:pt x="4715351" y="257651"/>
                  <a:pt x="4716304" y="252889"/>
                  <a:pt x="4716304" y="252889"/>
                </a:cubicBezTo>
                <a:cubicBezTo>
                  <a:pt x="4716304" y="252889"/>
                  <a:pt x="4715351" y="256699"/>
                  <a:pt x="4713447" y="262414"/>
                </a:cubicBezTo>
                <a:cubicBezTo>
                  <a:pt x="4708684" y="252889"/>
                  <a:pt x="4706779" y="248126"/>
                  <a:pt x="4706779" y="248126"/>
                </a:cubicBezTo>
                <a:cubicBezTo>
                  <a:pt x="4706779" y="248126"/>
                  <a:pt x="4708684" y="254794"/>
                  <a:pt x="4712494" y="267176"/>
                </a:cubicBezTo>
                <a:cubicBezTo>
                  <a:pt x="4711541" y="270034"/>
                  <a:pt x="4710589" y="273844"/>
                  <a:pt x="4708684" y="277654"/>
                </a:cubicBezTo>
                <a:cubicBezTo>
                  <a:pt x="4700112" y="251936"/>
                  <a:pt x="4694397" y="236696"/>
                  <a:pt x="4694397" y="236696"/>
                </a:cubicBezTo>
                <a:cubicBezTo>
                  <a:pt x="4694397" y="236696"/>
                  <a:pt x="4697254" y="258604"/>
                  <a:pt x="4702969" y="293846"/>
                </a:cubicBezTo>
                <a:cubicBezTo>
                  <a:pt x="4700112" y="304324"/>
                  <a:pt x="4696301" y="317659"/>
                  <a:pt x="4691539" y="331946"/>
                </a:cubicBezTo>
                <a:cubicBezTo>
                  <a:pt x="4691539" y="330994"/>
                  <a:pt x="4690587" y="330041"/>
                  <a:pt x="4690587" y="329089"/>
                </a:cubicBezTo>
                <a:cubicBezTo>
                  <a:pt x="4685824" y="319564"/>
                  <a:pt x="4682966" y="313849"/>
                  <a:pt x="4682966" y="313849"/>
                </a:cubicBezTo>
                <a:cubicBezTo>
                  <a:pt x="4682966" y="313849"/>
                  <a:pt x="4683919" y="316706"/>
                  <a:pt x="4684872" y="322421"/>
                </a:cubicBezTo>
                <a:cubicBezTo>
                  <a:pt x="4684872" y="322421"/>
                  <a:pt x="4684872" y="322421"/>
                  <a:pt x="4684872" y="322421"/>
                </a:cubicBezTo>
                <a:cubicBezTo>
                  <a:pt x="4676299" y="310991"/>
                  <a:pt x="4671537" y="304324"/>
                  <a:pt x="4671537" y="304324"/>
                </a:cubicBezTo>
                <a:cubicBezTo>
                  <a:pt x="4671537" y="304324"/>
                  <a:pt x="4675347" y="311944"/>
                  <a:pt x="4682014" y="324326"/>
                </a:cubicBezTo>
                <a:cubicBezTo>
                  <a:pt x="4683919" y="328136"/>
                  <a:pt x="4686776" y="332899"/>
                  <a:pt x="4688681" y="337661"/>
                </a:cubicBezTo>
                <a:cubicBezTo>
                  <a:pt x="4688681" y="338614"/>
                  <a:pt x="4688681" y="339566"/>
                  <a:pt x="4689634" y="340519"/>
                </a:cubicBezTo>
                <a:cubicBezTo>
                  <a:pt x="4687729" y="349091"/>
                  <a:pt x="4684872" y="356711"/>
                  <a:pt x="4682966" y="366236"/>
                </a:cubicBezTo>
                <a:cubicBezTo>
                  <a:pt x="4681062" y="364331"/>
                  <a:pt x="4680109" y="361474"/>
                  <a:pt x="4678204" y="359569"/>
                </a:cubicBezTo>
                <a:cubicBezTo>
                  <a:pt x="4675347" y="355759"/>
                  <a:pt x="4671537" y="351949"/>
                  <a:pt x="4669631" y="349091"/>
                </a:cubicBezTo>
                <a:cubicBezTo>
                  <a:pt x="4669631" y="349091"/>
                  <a:pt x="4669631" y="349091"/>
                  <a:pt x="4668679" y="348139"/>
                </a:cubicBezTo>
                <a:cubicBezTo>
                  <a:pt x="4669631" y="341471"/>
                  <a:pt x="4669631" y="335756"/>
                  <a:pt x="4669631" y="330994"/>
                </a:cubicBezTo>
                <a:cubicBezTo>
                  <a:pt x="4670584" y="318611"/>
                  <a:pt x="4669631" y="310991"/>
                  <a:pt x="4669631" y="310991"/>
                </a:cubicBezTo>
                <a:cubicBezTo>
                  <a:pt x="4669631" y="310991"/>
                  <a:pt x="4669631" y="311944"/>
                  <a:pt x="4669631" y="313849"/>
                </a:cubicBezTo>
                <a:cubicBezTo>
                  <a:pt x="4669631" y="310039"/>
                  <a:pt x="4670584" y="305276"/>
                  <a:pt x="4670584" y="301466"/>
                </a:cubicBezTo>
                <a:cubicBezTo>
                  <a:pt x="4670584" y="296704"/>
                  <a:pt x="4670584" y="291941"/>
                  <a:pt x="4670584" y="287179"/>
                </a:cubicBezTo>
                <a:cubicBezTo>
                  <a:pt x="4672489" y="282416"/>
                  <a:pt x="4673441" y="278606"/>
                  <a:pt x="4675347" y="274796"/>
                </a:cubicBezTo>
                <a:cubicBezTo>
                  <a:pt x="4683919" y="259556"/>
                  <a:pt x="4689634" y="250984"/>
                  <a:pt x="4689634" y="250984"/>
                </a:cubicBezTo>
                <a:cubicBezTo>
                  <a:pt x="4689634" y="250984"/>
                  <a:pt x="4686776" y="254794"/>
                  <a:pt x="4681062" y="262414"/>
                </a:cubicBezTo>
                <a:cubicBezTo>
                  <a:pt x="4684872" y="252889"/>
                  <a:pt x="4686776" y="248126"/>
                  <a:pt x="4686776" y="248126"/>
                </a:cubicBezTo>
                <a:cubicBezTo>
                  <a:pt x="4686776" y="248126"/>
                  <a:pt x="4682966" y="254794"/>
                  <a:pt x="4675347" y="265271"/>
                </a:cubicBezTo>
                <a:cubicBezTo>
                  <a:pt x="4673441" y="267176"/>
                  <a:pt x="4672489" y="270034"/>
                  <a:pt x="4670584" y="272891"/>
                </a:cubicBezTo>
                <a:cubicBezTo>
                  <a:pt x="4670584" y="270986"/>
                  <a:pt x="4670584" y="270034"/>
                  <a:pt x="4670584" y="268129"/>
                </a:cubicBezTo>
                <a:cubicBezTo>
                  <a:pt x="4669631" y="261461"/>
                  <a:pt x="4669631" y="255746"/>
                  <a:pt x="4668679" y="250984"/>
                </a:cubicBezTo>
                <a:cubicBezTo>
                  <a:pt x="4668679" y="250031"/>
                  <a:pt x="4668679" y="248126"/>
                  <a:pt x="4669631" y="247174"/>
                </a:cubicBezTo>
                <a:cubicBezTo>
                  <a:pt x="4671537" y="230981"/>
                  <a:pt x="4671537" y="222409"/>
                  <a:pt x="4671537" y="222409"/>
                </a:cubicBezTo>
                <a:cubicBezTo>
                  <a:pt x="4671537" y="222409"/>
                  <a:pt x="4671537" y="224314"/>
                  <a:pt x="4670584" y="229076"/>
                </a:cubicBezTo>
                <a:cubicBezTo>
                  <a:pt x="4669631" y="231934"/>
                  <a:pt x="4668679" y="236696"/>
                  <a:pt x="4666774" y="242411"/>
                </a:cubicBezTo>
                <a:cubicBezTo>
                  <a:pt x="4666774" y="242411"/>
                  <a:pt x="4666774" y="242411"/>
                  <a:pt x="4666774" y="241459"/>
                </a:cubicBezTo>
                <a:cubicBezTo>
                  <a:pt x="4666774" y="241459"/>
                  <a:pt x="4666774" y="241459"/>
                  <a:pt x="4666774" y="241459"/>
                </a:cubicBezTo>
                <a:cubicBezTo>
                  <a:pt x="4666774" y="241459"/>
                  <a:pt x="4666774" y="241459"/>
                  <a:pt x="4666774" y="241459"/>
                </a:cubicBezTo>
                <a:cubicBezTo>
                  <a:pt x="4665822" y="235744"/>
                  <a:pt x="4663916" y="230981"/>
                  <a:pt x="4662012" y="228124"/>
                </a:cubicBezTo>
                <a:cubicBezTo>
                  <a:pt x="4661059" y="224314"/>
                  <a:pt x="4660106" y="222409"/>
                  <a:pt x="4660106" y="222409"/>
                </a:cubicBezTo>
                <a:cubicBezTo>
                  <a:pt x="4660106" y="222409"/>
                  <a:pt x="4660106" y="224314"/>
                  <a:pt x="4661059" y="228124"/>
                </a:cubicBezTo>
                <a:cubicBezTo>
                  <a:pt x="4662012" y="231934"/>
                  <a:pt x="4662964" y="237649"/>
                  <a:pt x="4662964" y="244316"/>
                </a:cubicBezTo>
                <a:cubicBezTo>
                  <a:pt x="4662964" y="245269"/>
                  <a:pt x="4662964" y="245269"/>
                  <a:pt x="4662964" y="246221"/>
                </a:cubicBezTo>
                <a:cubicBezTo>
                  <a:pt x="4662964" y="246221"/>
                  <a:pt x="4662964" y="246221"/>
                  <a:pt x="4662964" y="246221"/>
                </a:cubicBezTo>
                <a:cubicBezTo>
                  <a:pt x="4660106" y="250031"/>
                  <a:pt x="4657249" y="254794"/>
                  <a:pt x="4654391" y="262414"/>
                </a:cubicBezTo>
                <a:cubicBezTo>
                  <a:pt x="4653439" y="265271"/>
                  <a:pt x="4652487" y="268129"/>
                  <a:pt x="4650581" y="271939"/>
                </a:cubicBezTo>
                <a:cubicBezTo>
                  <a:pt x="4649629" y="267176"/>
                  <a:pt x="4647724" y="264319"/>
                  <a:pt x="4646772" y="261461"/>
                </a:cubicBezTo>
                <a:cubicBezTo>
                  <a:pt x="4646772" y="260509"/>
                  <a:pt x="4645819" y="259556"/>
                  <a:pt x="4645819" y="259556"/>
                </a:cubicBezTo>
                <a:cubicBezTo>
                  <a:pt x="4645819" y="257651"/>
                  <a:pt x="4646772" y="255746"/>
                  <a:pt x="4646772" y="253841"/>
                </a:cubicBezTo>
                <a:cubicBezTo>
                  <a:pt x="4648676" y="243364"/>
                  <a:pt x="4650581" y="234791"/>
                  <a:pt x="4653439" y="227171"/>
                </a:cubicBezTo>
                <a:cubicBezTo>
                  <a:pt x="4657249" y="212884"/>
                  <a:pt x="4660106" y="204311"/>
                  <a:pt x="4660106" y="204311"/>
                </a:cubicBezTo>
                <a:cubicBezTo>
                  <a:pt x="4660106" y="204311"/>
                  <a:pt x="4656297" y="211931"/>
                  <a:pt x="4650581" y="226219"/>
                </a:cubicBezTo>
                <a:cubicBezTo>
                  <a:pt x="4647724" y="232886"/>
                  <a:pt x="4643914" y="241459"/>
                  <a:pt x="4641056" y="251936"/>
                </a:cubicBezTo>
                <a:cubicBezTo>
                  <a:pt x="4639151" y="256699"/>
                  <a:pt x="4637247" y="261461"/>
                  <a:pt x="4636294" y="267176"/>
                </a:cubicBezTo>
                <a:cubicBezTo>
                  <a:pt x="4636294" y="264319"/>
                  <a:pt x="4636294" y="261461"/>
                  <a:pt x="4636294" y="259556"/>
                </a:cubicBezTo>
                <a:cubicBezTo>
                  <a:pt x="4636294" y="251936"/>
                  <a:pt x="4637247" y="246221"/>
                  <a:pt x="4638199" y="242411"/>
                </a:cubicBezTo>
                <a:cubicBezTo>
                  <a:pt x="4639151" y="238601"/>
                  <a:pt x="4639151" y="235744"/>
                  <a:pt x="4639151" y="235744"/>
                </a:cubicBezTo>
                <a:cubicBezTo>
                  <a:pt x="4639151" y="235744"/>
                  <a:pt x="4638199" y="237649"/>
                  <a:pt x="4637247" y="241459"/>
                </a:cubicBezTo>
                <a:cubicBezTo>
                  <a:pt x="4636294" y="245269"/>
                  <a:pt x="4633437" y="250984"/>
                  <a:pt x="4632484" y="258604"/>
                </a:cubicBezTo>
                <a:cubicBezTo>
                  <a:pt x="4632484" y="258604"/>
                  <a:pt x="4632484" y="258604"/>
                  <a:pt x="4632484" y="258604"/>
                </a:cubicBezTo>
                <a:cubicBezTo>
                  <a:pt x="4631531" y="255746"/>
                  <a:pt x="4631531" y="254794"/>
                  <a:pt x="4631531" y="254794"/>
                </a:cubicBezTo>
                <a:cubicBezTo>
                  <a:pt x="4631531" y="254794"/>
                  <a:pt x="4631531" y="256699"/>
                  <a:pt x="4632484" y="259556"/>
                </a:cubicBezTo>
                <a:cubicBezTo>
                  <a:pt x="4630579" y="267176"/>
                  <a:pt x="4629626" y="275749"/>
                  <a:pt x="4628674" y="285274"/>
                </a:cubicBezTo>
                <a:cubicBezTo>
                  <a:pt x="4628674" y="288131"/>
                  <a:pt x="4628674" y="290989"/>
                  <a:pt x="4628674" y="293846"/>
                </a:cubicBezTo>
                <a:cubicBezTo>
                  <a:pt x="4627722" y="296704"/>
                  <a:pt x="4626769" y="300514"/>
                  <a:pt x="4625816" y="303371"/>
                </a:cubicBezTo>
                <a:cubicBezTo>
                  <a:pt x="4619149" y="298609"/>
                  <a:pt x="4614387" y="295751"/>
                  <a:pt x="4610576" y="293846"/>
                </a:cubicBezTo>
                <a:cubicBezTo>
                  <a:pt x="4606766" y="291941"/>
                  <a:pt x="4604862" y="290989"/>
                  <a:pt x="4604862" y="290989"/>
                </a:cubicBezTo>
                <a:cubicBezTo>
                  <a:pt x="4604862" y="290989"/>
                  <a:pt x="4606766" y="291941"/>
                  <a:pt x="4610576" y="294799"/>
                </a:cubicBezTo>
                <a:cubicBezTo>
                  <a:pt x="4614387" y="296704"/>
                  <a:pt x="4619149" y="301466"/>
                  <a:pt x="4624864" y="307181"/>
                </a:cubicBezTo>
                <a:cubicBezTo>
                  <a:pt x="4624864" y="307181"/>
                  <a:pt x="4624864" y="307181"/>
                  <a:pt x="4625816" y="308134"/>
                </a:cubicBezTo>
                <a:cubicBezTo>
                  <a:pt x="4624864" y="313849"/>
                  <a:pt x="4622959" y="319564"/>
                  <a:pt x="4622006" y="325279"/>
                </a:cubicBezTo>
                <a:cubicBezTo>
                  <a:pt x="4621054" y="330994"/>
                  <a:pt x="4620101" y="337661"/>
                  <a:pt x="4619149" y="343376"/>
                </a:cubicBezTo>
                <a:cubicBezTo>
                  <a:pt x="4615339" y="330041"/>
                  <a:pt x="4611529" y="317659"/>
                  <a:pt x="4607719" y="306229"/>
                </a:cubicBezTo>
                <a:cubicBezTo>
                  <a:pt x="4605814" y="300514"/>
                  <a:pt x="4604862" y="295751"/>
                  <a:pt x="4602956" y="290989"/>
                </a:cubicBezTo>
                <a:cubicBezTo>
                  <a:pt x="4602004" y="282416"/>
                  <a:pt x="4601051" y="274796"/>
                  <a:pt x="4601051" y="269081"/>
                </a:cubicBezTo>
                <a:cubicBezTo>
                  <a:pt x="4599147" y="255746"/>
                  <a:pt x="4599147" y="248126"/>
                  <a:pt x="4599147" y="248126"/>
                </a:cubicBezTo>
                <a:cubicBezTo>
                  <a:pt x="4599147" y="248126"/>
                  <a:pt x="4598194" y="255746"/>
                  <a:pt x="4597241" y="269081"/>
                </a:cubicBezTo>
                <a:cubicBezTo>
                  <a:pt x="4597241" y="270034"/>
                  <a:pt x="4597241" y="270986"/>
                  <a:pt x="4597241" y="271939"/>
                </a:cubicBezTo>
                <a:cubicBezTo>
                  <a:pt x="4594384" y="263366"/>
                  <a:pt x="4591526" y="255746"/>
                  <a:pt x="4589622" y="250031"/>
                </a:cubicBezTo>
                <a:cubicBezTo>
                  <a:pt x="4589622" y="247174"/>
                  <a:pt x="4589622" y="244316"/>
                  <a:pt x="4589622" y="240506"/>
                </a:cubicBezTo>
                <a:cubicBezTo>
                  <a:pt x="4590574" y="225266"/>
                  <a:pt x="4590574" y="210979"/>
                  <a:pt x="4590574" y="197644"/>
                </a:cubicBezTo>
                <a:cubicBezTo>
                  <a:pt x="4591526" y="144304"/>
                  <a:pt x="4590574" y="109061"/>
                  <a:pt x="4590574" y="109061"/>
                </a:cubicBezTo>
                <a:cubicBezTo>
                  <a:pt x="4590574" y="109061"/>
                  <a:pt x="4584859" y="144304"/>
                  <a:pt x="4579144" y="197644"/>
                </a:cubicBezTo>
                <a:cubicBezTo>
                  <a:pt x="4578191" y="210979"/>
                  <a:pt x="4576287" y="225266"/>
                  <a:pt x="4574381" y="240506"/>
                </a:cubicBezTo>
                <a:cubicBezTo>
                  <a:pt x="4573429" y="245269"/>
                  <a:pt x="4573429" y="250984"/>
                  <a:pt x="4573429" y="256699"/>
                </a:cubicBezTo>
                <a:cubicBezTo>
                  <a:pt x="4573429" y="256699"/>
                  <a:pt x="4572476" y="257651"/>
                  <a:pt x="4572476" y="257651"/>
                </a:cubicBezTo>
                <a:cubicBezTo>
                  <a:pt x="4569619" y="259556"/>
                  <a:pt x="4566762" y="262414"/>
                  <a:pt x="4563904" y="265271"/>
                </a:cubicBezTo>
                <a:cubicBezTo>
                  <a:pt x="4563904" y="265271"/>
                  <a:pt x="4563904" y="264319"/>
                  <a:pt x="4563904" y="264319"/>
                </a:cubicBezTo>
                <a:cubicBezTo>
                  <a:pt x="4561999" y="261461"/>
                  <a:pt x="4560094" y="258604"/>
                  <a:pt x="4559141" y="255746"/>
                </a:cubicBezTo>
                <a:cubicBezTo>
                  <a:pt x="4559141" y="253841"/>
                  <a:pt x="4560094" y="250984"/>
                  <a:pt x="4560094" y="249079"/>
                </a:cubicBezTo>
                <a:cubicBezTo>
                  <a:pt x="4570572" y="195739"/>
                  <a:pt x="4576287" y="159544"/>
                  <a:pt x="4576287" y="159544"/>
                </a:cubicBezTo>
                <a:cubicBezTo>
                  <a:pt x="4576287" y="159544"/>
                  <a:pt x="4564856" y="192881"/>
                  <a:pt x="4550569" y="243364"/>
                </a:cubicBezTo>
                <a:cubicBezTo>
                  <a:pt x="4550569" y="243364"/>
                  <a:pt x="4550569" y="243364"/>
                  <a:pt x="4550569" y="243364"/>
                </a:cubicBezTo>
                <a:cubicBezTo>
                  <a:pt x="4550569" y="243364"/>
                  <a:pt x="4550569" y="243364"/>
                  <a:pt x="4550569" y="243364"/>
                </a:cubicBezTo>
                <a:cubicBezTo>
                  <a:pt x="4550569" y="244316"/>
                  <a:pt x="4549616" y="245269"/>
                  <a:pt x="4549616" y="246221"/>
                </a:cubicBezTo>
                <a:cubicBezTo>
                  <a:pt x="4549616" y="247174"/>
                  <a:pt x="4549616" y="248126"/>
                  <a:pt x="4548664" y="248126"/>
                </a:cubicBezTo>
                <a:cubicBezTo>
                  <a:pt x="4548664" y="248126"/>
                  <a:pt x="4548664" y="248126"/>
                  <a:pt x="4548664" y="248126"/>
                </a:cubicBezTo>
                <a:cubicBezTo>
                  <a:pt x="4548664" y="248126"/>
                  <a:pt x="4548664" y="248126"/>
                  <a:pt x="4548664" y="248126"/>
                </a:cubicBezTo>
                <a:cubicBezTo>
                  <a:pt x="4544854" y="261461"/>
                  <a:pt x="4540091" y="276701"/>
                  <a:pt x="4536281" y="292894"/>
                </a:cubicBezTo>
                <a:cubicBezTo>
                  <a:pt x="4534376" y="261461"/>
                  <a:pt x="4531519" y="241459"/>
                  <a:pt x="4531519" y="241459"/>
                </a:cubicBezTo>
                <a:cubicBezTo>
                  <a:pt x="4531519" y="241459"/>
                  <a:pt x="4527709" y="266224"/>
                  <a:pt x="4525804" y="303371"/>
                </a:cubicBezTo>
                <a:cubicBezTo>
                  <a:pt x="4525804" y="305276"/>
                  <a:pt x="4525804" y="307181"/>
                  <a:pt x="4525804" y="309086"/>
                </a:cubicBezTo>
                <a:cubicBezTo>
                  <a:pt x="4524851" y="308134"/>
                  <a:pt x="4524851" y="308134"/>
                  <a:pt x="4524851" y="308134"/>
                </a:cubicBezTo>
                <a:cubicBezTo>
                  <a:pt x="4524851" y="308134"/>
                  <a:pt x="4524851" y="309086"/>
                  <a:pt x="4525804" y="310039"/>
                </a:cubicBezTo>
                <a:cubicBezTo>
                  <a:pt x="4524851" y="317659"/>
                  <a:pt x="4524851" y="325279"/>
                  <a:pt x="4523899" y="333851"/>
                </a:cubicBezTo>
                <a:cubicBezTo>
                  <a:pt x="4523899" y="334804"/>
                  <a:pt x="4523899" y="336709"/>
                  <a:pt x="4523899" y="337661"/>
                </a:cubicBezTo>
                <a:cubicBezTo>
                  <a:pt x="4523899" y="338614"/>
                  <a:pt x="4523899" y="338614"/>
                  <a:pt x="4522947" y="339566"/>
                </a:cubicBezTo>
                <a:cubicBezTo>
                  <a:pt x="4521041" y="333851"/>
                  <a:pt x="4519137" y="328136"/>
                  <a:pt x="4517231" y="322421"/>
                </a:cubicBezTo>
                <a:cubicBezTo>
                  <a:pt x="4516279" y="314801"/>
                  <a:pt x="4515326" y="307181"/>
                  <a:pt x="4514374" y="301466"/>
                </a:cubicBezTo>
                <a:cubicBezTo>
                  <a:pt x="4515326" y="299561"/>
                  <a:pt x="4516279" y="298609"/>
                  <a:pt x="4517231" y="297656"/>
                </a:cubicBezTo>
                <a:cubicBezTo>
                  <a:pt x="4520089" y="293846"/>
                  <a:pt x="4521041" y="291941"/>
                  <a:pt x="4521041" y="291941"/>
                </a:cubicBezTo>
                <a:cubicBezTo>
                  <a:pt x="4521041" y="291941"/>
                  <a:pt x="4519137" y="293846"/>
                  <a:pt x="4516279" y="297656"/>
                </a:cubicBezTo>
                <a:cubicBezTo>
                  <a:pt x="4515326" y="298609"/>
                  <a:pt x="4515326" y="299561"/>
                  <a:pt x="4514374" y="300514"/>
                </a:cubicBezTo>
                <a:cubicBezTo>
                  <a:pt x="4514374" y="299561"/>
                  <a:pt x="4514374" y="299561"/>
                  <a:pt x="4514374" y="298609"/>
                </a:cubicBezTo>
                <a:cubicBezTo>
                  <a:pt x="4515326" y="296704"/>
                  <a:pt x="4516279" y="294799"/>
                  <a:pt x="4517231" y="293846"/>
                </a:cubicBezTo>
                <a:cubicBezTo>
                  <a:pt x="4519137" y="290036"/>
                  <a:pt x="4520089" y="288131"/>
                  <a:pt x="4520089" y="288131"/>
                </a:cubicBezTo>
                <a:cubicBezTo>
                  <a:pt x="4520089" y="288131"/>
                  <a:pt x="4519137" y="290036"/>
                  <a:pt x="4516279" y="292894"/>
                </a:cubicBezTo>
                <a:cubicBezTo>
                  <a:pt x="4515326" y="293846"/>
                  <a:pt x="4515326" y="294799"/>
                  <a:pt x="4514374" y="295751"/>
                </a:cubicBezTo>
                <a:cubicBezTo>
                  <a:pt x="4513422" y="290036"/>
                  <a:pt x="4512469" y="285274"/>
                  <a:pt x="4512469" y="281464"/>
                </a:cubicBezTo>
                <a:cubicBezTo>
                  <a:pt x="4511516" y="272891"/>
                  <a:pt x="4511516" y="268129"/>
                  <a:pt x="4511516" y="268129"/>
                </a:cubicBezTo>
                <a:cubicBezTo>
                  <a:pt x="4511516" y="268129"/>
                  <a:pt x="4511516" y="270034"/>
                  <a:pt x="4510564" y="272891"/>
                </a:cubicBezTo>
                <a:cubicBezTo>
                  <a:pt x="4508659" y="259556"/>
                  <a:pt x="4506754" y="250984"/>
                  <a:pt x="4506754" y="250984"/>
                </a:cubicBezTo>
                <a:cubicBezTo>
                  <a:pt x="4506754" y="250984"/>
                  <a:pt x="4506754" y="267176"/>
                  <a:pt x="4506754" y="292894"/>
                </a:cubicBezTo>
                <a:cubicBezTo>
                  <a:pt x="4504849" y="289084"/>
                  <a:pt x="4502944" y="285274"/>
                  <a:pt x="4501991" y="282416"/>
                </a:cubicBezTo>
                <a:cubicBezTo>
                  <a:pt x="4499134" y="276701"/>
                  <a:pt x="4496276" y="271939"/>
                  <a:pt x="4494372" y="267176"/>
                </a:cubicBezTo>
                <a:cubicBezTo>
                  <a:pt x="4491514" y="262414"/>
                  <a:pt x="4489609" y="258604"/>
                  <a:pt x="4486751" y="254794"/>
                </a:cubicBezTo>
                <a:cubicBezTo>
                  <a:pt x="4483894" y="250984"/>
                  <a:pt x="4481989" y="248126"/>
                  <a:pt x="4480084" y="245269"/>
                </a:cubicBezTo>
                <a:cubicBezTo>
                  <a:pt x="4478179" y="242411"/>
                  <a:pt x="4476274" y="240506"/>
                  <a:pt x="4474369" y="238601"/>
                </a:cubicBezTo>
                <a:cubicBezTo>
                  <a:pt x="4471512" y="235744"/>
                  <a:pt x="4470559" y="233839"/>
                  <a:pt x="4469606" y="233839"/>
                </a:cubicBezTo>
                <a:cubicBezTo>
                  <a:pt x="4470559" y="230981"/>
                  <a:pt x="4471512" y="228124"/>
                  <a:pt x="4471512" y="225266"/>
                </a:cubicBezTo>
                <a:cubicBezTo>
                  <a:pt x="4474369" y="214789"/>
                  <a:pt x="4476274" y="206216"/>
                  <a:pt x="4477226" y="198596"/>
                </a:cubicBezTo>
                <a:cubicBezTo>
                  <a:pt x="4480084" y="184309"/>
                  <a:pt x="4481037" y="175736"/>
                  <a:pt x="4481037" y="175736"/>
                </a:cubicBezTo>
                <a:cubicBezTo>
                  <a:pt x="4481037" y="175736"/>
                  <a:pt x="4478179" y="183356"/>
                  <a:pt x="4473416" y="197644"/>
                </a:cubicBezTo>
                <a:cubicBezTo>
                  <a:pt x="4471512" y="204311"/>
                  <a:pt x="4467701" y="212884"/>
                  <a:pt x="4463891" y="222409"/>
                </a:cubicBezTo>
                <a:cubicBezTo>
                  <a:pt x="4461034" y="229076"/>
                  <a:pt x="4458176" y="236696"/>
                  <a:pt x="4455319" y="244316"/>
                </a:cubicBezTo>
                <a:cubicBezTo>
                  <a:pt x="4454366" y="240506"/>
                  <a:pt x="4453414" y="237649"/>
                  <a:pt x="4453414" y="237649"/>
                </a:cubicBezTo>
                <a:cubicBezTo>
                  <a:pt x="4453414" y="237649"/>
                  <a:pt x="4453414" y="240506"/>
                  <a:pt x="4454366" y="247174"/>
                </a:cubicBezTo>
                <a:cubicBezTo>
                  <a:pt x="4453414" y="249079"/>
                  <a:pt x="4452462" y="251936"/>
                  <a:pt x="4451509" y="253841"/>
                </a:cubicBezTo>
                <a:cubicBezTo>
                  <a:pt x="4446747" y="265271"/>
                  <a:pt x="4441984" y="276701"/>
                  <a:pt x="4436269" y="289084"/>
                </a:cubicBezTo>
                <a:cubicBezTo>
                  <a:pt x="4436269" y="288131"/>
                  <a:pt x="4435316" y="288131"/>
                  <a:pt x="4435316" y="287179"/>
                </a:cubicBezTo>
                <a:cubicBezTo>
                  <a:pt x="4436269" y="283369"/>
                  <a:pt x="4437222" y="278606"/>
                  <a:pt x="4438174" y="274796"/>
                </a:cubicBezTo>
                <a:cubicBezTo>
                  <a:pt x="4440079" y="265271"/>
                  <a:pt x="4441984" y="255746"/>
                  <a:pt x="4444841" y="247174"/>
                </a:cubicBezTo>
                <a:cubicBezTo>
                  <a:pt x="4449604" y="229076"/>
                  <a:pt x="4452462" y="211931"/>
                  <a:pt x="4454366" y="195739"/>
                </a:cubicBezTo>
                <a:cubicBezTo>
                  <a:pt x="4457224" y="179546"/>
                  <a:pt x="4459129" y="165259"/>
                  <a:pt x="4460081" y="151924"/>
                </a:cubicBezTo>
                <a:cubicBezTo>
                  <a:pt x="4461034" y="145256"/>
                  <a:pt x="4461987" y="139541"/>
                  <a:pt x="4461987" y="133826"/>
                </a:cubicBezTo>
                <a:cubicBezTo>
                  <a:pt x="4461987" y="128111"/>
                  <a:pt x="4462939" y="123349"/>
                  <a:pt x="4462939" y="118586"/>
                </a:cubicBezTo>
                <a:cubicBezTo>
                  <a:pt x="4463891" y="99536"/>
                  <a:pt x="4463891" y="89059"/>
                  <a:pt x="4463891" y="89059"/>
                </a:cubicBezTo>
                <a:cubicBezTo>
                  <a:pt x="4463891" y="89059"/>
                  <a:pt x="4461987" y="99536"/>
                  <a:pt x="4458176" y="118586"/>
                </a:cubicBezTo>
                <a:cubicBezTo>
                  <a:pt x="4457224" y="123349"/>
                  <a:pt x="4456272" y="128111"/>
                  <a:pt x="4455319" y="133826"/>
                </a:cubicBezTo>
                <a:cubicBezTo>
                  <a:pt x="4454366" y="139541"/>
                  <a:pt x="4452462" y="145256"/>
                  <a:pt x="4451509" y="151924"/>
                </a:cubicBezTo>
                <a:cubicBezTo>
                  <a:pt x="4448651" y="164306"/>
                  <a:pt x="4445794" y="178594"/>
                  <a:pt x="4441984" y="194786"/>
                </a:cubicBezTo>
                <a:cubicBezTo>
                  <a:pt x="4438174" y="210026"/>
                  <a:pt x="4434364" y="227171"/>
                  <a:pt x="4428649" y="245269"/>
                </a:cubicBezTo>
                <a:cubicBezTo>
                  <a:pt x="4426744" y="252889"/>
                  <a:pt x="4423887" y="261461"/>
                  <a:pt x="4421981" y="269081"/>
                </a:cubicBezTo>
                <a:cubicBezTo>
                  <a:pt x="4419124" y="265271"/>
                  <a:pt x="4417219" y="261461"/>
                  <a:pt x="4414362" y="258604"/>
                </a:cubicBezTo>
                <a:cubicBezTo>
                  <a:pt x="4406741" y="247174"/>
                  <a:pt x="4400074" y="237649"/>
                  <a:pt x="4394359" y="230029"/>
                </a:cubicBezTo>
                <a:cubicBezTo>
                  <a:pt x="4391501" y="227171"/>
                  <a:pt x="4389597" y="224314"/>
                  <a:pt x="4387691" y="221456"/>
                </a:cubicBezTo>
                <a:cubicBezTo>
                  <a:pt x="4392454" y="195739"/>
                  <a:pt x="4395312" y="180499"/>
                  <a:pt x="4395312" y="180499"/>
                </a:cubicBezTo>
                <a:cubicBezTo>
                  <a:pt x="4395312" y="180499"/>
                  <a:pt x="4390549" y="193834"/>
                  <a:pt x="4382929" y="215741"/>
                </a:cubicBezTo>
                <a:cubicBezTo>
                  <a:pt x="4378166" y="209074"/>
                  <a:pt x="4375309" y="206216"/>
                  <a:pt x="4375309" y="206216"/>
                </a:cubicBezTo>
                <a:cubicBezTo>
                  <a:pt x="4375309" y="206216"/>
                  <a:pt x="4378166" y="210979"/>
                  <a:pt x="4381976" y="218599"/>
                </a:cubicBezTo>
                <a:cubicBezTo>
                  <a:pt x="4378166" y="230029"/>
                  <a:pt x="4374356" y="244316"/>
                  <a:pt x="4369594" y="259556"/>
                </a:cubicBezTo>
                <a:cubicBezTo>
                  <a:pt x="4368641" y="248126"/>
                  <a:pt x="4368641" y="241459"/>
                  <a:pt x="4368641" y="241459"/>
                </a:cubicBezTo>
                <a:cubicBezTo>
                  <a:pt x="4368641" y="241459"/>
                  <a:pt x="4367689" y="249079"/>
                  <a:pt x="4366737" y="263366"/>
                </a:cubicBezTo>
                <a:cubicBezTo>
                  <a:pt x="4366737" y="267176"/>
                  <a:pt x="4365784" y="270986"/>
                  <a:pt x="4365784" y="274796"/>
                </a:cubicBezTo>
                <a:cubicBezTo>
                  <a:pt x="4364831" y="277654"/>
                  <a:pt x="4363879" y="281464"/>
                  <a:pt x="4362926" y="285274"/>
                </a:cubicBezTo>
                <a:cubicBezTo>
                  <a:pt x="4362926" y="284321"/>
                  <a:pt x="4362926" y="283369"/>
                  <a:pt x="4362926" y="282416"/>
                </a:cubicBezTo>
                <a:cubicBezTo>
                  <a:pt x="4361974" y="269081"/>
                  <a:pt x="4361022" y="261461"/>
                  <a:pt x="4361022" y="261461"/>
                </a:cubicBezTo>
                <a:cubicBezTo>
                  <a:pt x="4361022" y="261461"/>
                  <a:pt x="4360069" y="269081"/>
                  <a:pt x="4359116" y="283369"/>
                </a:cubicBezTo>
                <a:cubicBezTo>
                  <a:pt x="4359116" y="285274"/>
                  <a:pt x="4359116" y="288131"/>
                  <a:pt x="4359116" y="290989"/>
                </a:cubicBezTo>
                <a:cubicBezTo>
                  <a:pt x="4358164" y="291941"/>
                  <a:pt x="4358164" y="293846"/>
                  <a:pt x="4357212" y="295751"/>
                </a:cubicBezTo>
                <a:cubicBezTo>
                  <a:pt x="4355306" y="291941"/>
                  <a:pt x="4353401" y="288131"/>
                  <a:pt x="4351497" y="284321"/>
                </a:cubicBezTo>
                <a:cubicBezTo>
                  <a:pt x="4351497" y="274796"/>
                  <a:pt x="4351497" y="266224"/>
                  <a:pt x="4351497" y="257651"/>
                </a:cubicBezTo>
                <a:cubicBezTo>
                  <a:pt x="4351497" y="250984"/>
                  <a:pt x="4351497" y="245269"/>
                  <a:pt x="4351497" y="238601"/>
                </a:cubicBezTo>
                <a:cubicBezTo>
                  <a:pt x="4351497" y="232886"/>
                  <a:pt x="4350544" y="227171"/>
                  <a:pt x="4349591" y="221456"/>
                </a:cubicBezTo>
                <a:cubicBezTo>
                  <a:pt x="4348639" y="210979"/>
                  <a:pt x="4346734" y="201454"/>
                  <a:pt x="4345781" y="194786"/>
                </a:cubicBezTo>
                <a:cubicBezTo>
                  <a:pt x="4343876" y="179546"/>
                  <a:pt x="4342924" y="170974"/>
                  <a:pt x="4342924" y="170974"/>
                </a:cubicBezTo>
                <a:cubicBezTo>
                  <a:pt x="4342924" y="170974"/>
                  <a:pt x="4342924" y="179546"/>
                  <a:pt x="4341972" y="194786"/>
                </a:cubicBezTo>
                <a:cubicBezTo>
                  <a:pt x="4341972" y="201454"/>
                  <a:pt x="4341972" y="209074"/>
                  <a:pt x="4341972" y="217646"/>
                </a:cubicBezTo>
                <a:cubicBezTo>
                  <a:pt x="4341019" y="210026"/>
                  <a:pt x="4340066" y="205264"/>
                  <a:pt x="4340066" y="205264"/>
                </a:cubicBezTo>
                <a:cubicBezTo>
                  <a:pt x="4340066" y="205264"/>
                  <a:pt x="4340066" y="212884"/>
                  <a:pt x="4339114" y="226219"/>
                </a:cubicBezTo>
                <a:cubicBezTo>
                  <a:pt x="4339114" y="232886"/>
                  <a:pt x="4339114" y="240506"/>
                  <a:pt x="4338162" y="250031"/>
                </a:cubicBezTo>
                <a:cubicBezTo>
                  <a:pt x="4338162" y="250984"/>
                  <a:pt x="4338162" y="251936"/>
                  <a:pt x="4338162" y="252889"/>
                </a:cubicBezTo>
                <a:cubicBezTo>
                  <a:pt x="4338162" y="251936"/>
                  <a:pt x="4337209" y="250984"/>
                  <a:pt x="4337209" y="250984"/>
                </a:cubicBezTo>
                <a:cubicBezTo>
                  <a:pt x="4330541" y="231934"/>
                  <a:pt x="4324826" y="213836"/>
                  <a:pt x="4318159" y="196691"/>
                </a:cubicBezTo>
                <a:cubicBezTo>
                  <a:pt x="4306729" y="163354"/>
                  <a:pt x="4296251" y="135731"/>
                  <a:pt x="4289584" y="116681"/>
                </a:cubicBezTo>
                <a:cubicBezTo>
                  <a:pt x="4282916" y="97631"/>
                  <a:pt x="4278154" y="86201"/>
                  <a:pt x="4278154" y="86201"/>
                </a:cubicBezTo>
                <a:cubicBezTo>
                  <a:pt x="4278154" y="86201"/>
                  <a:pt x="4281012" y="97631"/>
                  <a:pt x="4285774" y="117634"/>
                </a:cubicBezTo>
                <a:cubicBezTo>
                  <a:pt x="4291489" y="137636"/>
                  <a:pt x="4298156" y="166211"/>
                  <a:pt x="4307681" y="199549"/>
                </a:cubicBezTo>
                <a:cubicBezTo>
                  <a:pt x="4315301" y="228124"/>
                  <a:pt x="4324826" y="261461"/>
                  <a:pt x="4334351" y="295751"/>
                </a:cubicBezTo>
                <a:cubicBezTo>
                  <a:pt x="4334351" y="295751"/>
                  <a:pt x="4334351" y="296704"/>
                  <a:pt x="4334351" y="296704"/>
                </a:cubicBezTo>
                <a:cubicBezTo>
                  <a:pt x="4334351" y="295751"/>
                  <a:pt x="4334351" y="294799"/>
                  <a:pt x="4334351" y="294799"/>
                </a:cubicBezTo>
                <a:cubicBezTo>
                  <a:pt x="4334351" y="294799"/>
                  <a:pt x="4334351" y="296704"/>
                  <a:pt x="4334351" y="301466"/>
                </a:cubicBezTo>
                <a:cubicBezTo>
                  <a:pt x="4334351" y="306229"/>
                  <a:pt x="4333399" y="310991"/>
                  <a:pt x="4333399" y="315754"/>
                </a:cubicBezTo>
                <a:cubicBezTo>
                  <a:pt x="4332447" y="325279"/>
                  <a:pt x="4331494" y="334804"/>
                  <a:pt x="4329589" y="344329"/>
                </a:cubicBezTo>
                <a:cubicBezTo>
                  <a:pt x="4329589" y="344329"/>
                  <a:pt x="4328637" y="343376"/>
                  <a:pt x="4328637" y="343376"/>
                </a:cubicBezTo>
                <a:cubicBezTo>
                  <a:pt x="4327684" y="342424"/>
                  <a:pt x="4327684" y="341471"/>
                  <a:pt x="4326731" y="340519"/>
                </a:cubicBezTo>
                <a:cubicBezTo>
                  <a:pt x="4326731" y="338614"/>
                  <a:pt x="4325779" y="335756"/>
                  <a:pt x="4325779" y="333851"/>
                </a:cubicBezTo>
                <a:cubicBezTo>
                  <a:pt x="4321969" y="309086"/>
                  <a:pt x="4318159" y="286226"/>
                  <a:pt x="4315301" y="267176"/>
                </a:cubicBezTo>
                <a:cubicBezTo>
                  <a:pt x="4308634" y="228124"/>
                  <a:pt x="4301966" y="202406"/>
                  <a:pt x="4301966" y="202406"/>
                </a:cubicBezTo>
                <a:cubicBezTo>
                  <a:pt x="4301966" y="202406"/>
                  <a:pt x="4301966" y="229076"/>
                  <a:pt x="4303872" y="268129"/>
                </a:cubicBezTo>
                <a:cubicBezTo>
                  <a:pt x="4303872" y="270034"/>
                  <a:pt x="4303872" y="271939"/>
                  <a:pt x="4303872" y="274796"/>
                </a:cubicBezTo>
                <a:cubicBezTo>
                  <a:pt x="4302919" y="279559"/>
                  <a:pt x="4302919" y="284321"/>
                  <a:pt x="4301966" y="290036"/>
                </a:cubicBezTo>
                <a:cubicBezTo>
                  <a:pt x="4301966" y="292894"/>
                  <a:pt x="4301014" y="296704"/>
                  <a:pt x="4300062" y="300514"/>
                </a:cubicBezTo>
                <a:cubicBezTo>
                  <a:pt x="4296251" y="295751"/>
                  <a:pt x="4292441" y="290989"/>
                  <a:pt x="4288631" y="286226"/>
                </a:cubicBezTo>
                <a:cubicBezTo>
                  <a:pt x="4292441" y="292894"/>
                  <a:pt x="4295299" y="298609"/>
                  <a:pt x="4299109" y="305276"/>
                </a:cubicBezTo>
                <a:cubicBezTo>
                  <a:pt x="4298156" y="310991"/>
                  <a:pt x="4297204" y="316706"/>
                  <a:pt x="4296251" y="323374"/>
                </a:cubicBezTo>
                <a:cubicBezTo>
                  <a:pt x="4295299" y="330041"/>
                  <a:pt x="4293394" y="337661"/>
                  <a:pt x="4292441" y="346234"/>
                </a:cubicBezTo>
                <a:cubicBezTo>
                  <a:pt x="4291489" y="345281"/>
                  <a:pt x="4291489" y="344329"/>
                  <a:pt x="4290537" y="343376"/>
                </a:cubicBezTo>
                <a:cubicBezTo>
                  <a:pt x="4289584" y="330994"/>
                  <a:pt x="4289584" y="319564"/>
                  <a:pt x="4288631" y="308134"/>
                </a:cubicBezTo>
                <a:cubicBezTo>
                  <a:pt x="4285774" y="262414"/>
                  <a:pt x="4281964" y="231934"/>
                  <a:pt x="4281964" y="231934"/>
                </a:cubicBezTo>
                <a:cubicBezTo>
                  <a:pt x="4281964" y="231934"/>
                  <a:pt x="4279106" y="262414"/>
                  <a:pt x="4277201" y="309086"/>
                </a:cubicBezTo>
                <a:cubicBezTo>
                  <a:pt x="4277201" y="311944"/>
                  <a:pt x="4277201" y="315754"/>
                  <a:pt x="4277201" y="318611"/>
                </a:cubicBezTo>
                <a:cubicBezTo>
                  <a:pt x="4276249" y="315754"/>
                  <a:pt x="4274344" y="312896"/>
                  <a:pt x="4273391" y="310039"/>
                </a:cubicBezTo>
                <a:cubicBezTo>
                  <a:pt x="4273391" y="308134"/>
                  <a:pt x="4272439" y="305276"/>
                  <a:pt x="4272439" y="303371"/>
                </a:cubicBezTo>
                <a:cubicBezTo>
                  <a:pt x="4271487" y="292894"/>
                  <a:pt x="4271487" y="283369"/>
                  <a:pt x="4270534" y="273844"/>
                </a:cubicBezTo>
                <a:cubicBezTo>
                  <a:pt x="4270534" y="269081"/>
                  <a:pt x="4269581" y="265271"/>
                  <a:pt x="4269581" y="260509"/>
                </a:cubicBezTo>
                <a:cubicBezTo>
                  <a:pt x="4269581" y="258604"/>
                  <a:pt x="4269581" y="257651"/>
                  <a:pt x="4269581" y="255746"/>
                </a:cubicBezTo>
                <a:cubicBezTo>
                  <a:pt x="4269581" y="248126"/>
                  <a:pt x="4270534" y="241459"/>
                  <a:pt x="4270534" y="234791"/>
                </a:cubicBezTo>
                <a:cubicBezTo>
                  <a:pt x="4273391" y="187166"/>
                  <a:pt x="4273391" y="155734"/>
                  <a:pt x="4273391" y="155734"/>
                </a:cubicBezTo>
                <a:cubicBezTo>
                  <a:pt x="4273391" y="155734"/>
                  <a:pt x="4265772" y="187166"/>
                  <a:pt x="4259104" y="233839"/>
                </a:cubicBezTo>
                <a:cubicBezTo>
                  <a:pt x="4257199" y="245269"/>
                  <a:pt x="4255294" y="258604"/>
                  <a:pt x="4253389" y="271939"/>
                </a:cubicBezTo>
                <a:cubicBezTo>
                  <a:pt x="4253389" y="270986"/>
                  <a:pt x="4252437" y="270986"/>
                  <a:pt x="4252437" y="270034"/>
                </a:cubicBezTo>
                <a:cubicBezTo>
                  <a:pt x="4252437" y="267176"/>
                  <a:pt x="4253389" y="264319"/>
                  <a:pt x="4253389" y="262414"/>
                </a:cubicBezTo>
                <a:cubicBezTo>
                  <a:pt x="4255294" y="248126"/>
                  <a:pt x="4255294" y="240506"/>
                  <a:pt x="4255294" y="240506"/>
                </a:cubicBezTo>
                <a:cubicBezTo>
                  <a:pt x="4255294" y="240506"/>
                  <a:pt x="4253389" y="248126"/>
                  <a:pt x="4249579" y="262414"/>
                </a:cubicBezTo>
                <a:cubicBezTo>
                  <a:pt x="4249579" y="263366"/>
                  <a:pt x="4249579" y="264319"/>
                  <a:pt x="4248626" y="264319"/>
                </a:cubicBezTo>
                <a:cubicBezTo>
                  <a:pt x="4247674" y="263366"/>
                  <a:pt x="4247674" y="262414"/>
                  <a:pt x="4246722" y="261461"/>
                </a:cubicBezTo>
                <a:cubicBezTo>
                  <a:pt x="4245769" y="260509"/>
                  <a:pt x="4244816" y="259556"/>
                  <a:pt x="4244816" y="257651"/>
                </a:cubicBezTo>
                <a:cubicBezTo>
                  <a:pt x="4244816" y="253841"/>
                  <a:pt x="4244816" y="251936"/>
                  <a:pt x="4244816" y="251936"/>
                </a:cubicBezTo>
                <a:cubicBezTo>
                  <a:pt x="4244816" y="251936"/>
                  <a:pt x="4244816" y="253841"/>
                  <a:pt x="4243864" y="256699"/>
                </a:cubicBezTo>
                <a:cubicBezTo>
                  <a:pt x="4242912" y="254794"/>
                  <a:pt x="4241959" y="252889"/>
                  <a:pt x="4240054" y="251936"/>
                </a:cubicBezTo>
                <a:cubicBezTo>
                  <a:pt x="4236244" y="246221"/>
                  <a:pt x="4232434" y="240506"/>
                  <a:pt x="4229576" y="235744"/>
                </a:cubicBezTo>
                <a:cubicBezTo>
                  <a:pt x="4223862" y="227171"/>
                  <a:pt x="4220051" y="222409"/>
                  <a:pt x="4220051" y="222409"/>
                </a:cubicBezTo>
                <a:cubicBezTo>
                  <a:pt x="4220051" y="222409"/>
                  <a:pt x="4221956" y="228124"/>
                  <a:pt x="4226719" y="237649"/>
                </a:cubicBezTo>
                <a:cubicBezTo>
                  <a:pt x="4228624" y="242411"/>
                  <a:pt x="4231481" y="248126"/>
                  <a:pt x="4234339" y="254794"/>
                </a:cubicBezTo>
                <a:cubicBezTo>
                  <a:pt x="4235291" y="255746"/>
                  <a:pt x="4235291" y="257651"/>
                  <a:pt x="4236244" y="258604"/>
                </a:cubicBezTo>
                <a:cubicBezTo>
                  <a:pt x="4234339" y="256699"/>
                  <a:pt x="4233387" y="253841"/>
                  <a:pt x="4231481" y="251936"/>
                </a:cubicBezTo>
                <a:cubicBezTo>
                  <a:pt x="4227672" y="246221"/>
                  <a:pt x="4223862" y="242411"/>
                  <a:pt x="4220051" y="237649"/>
                </a:cubicBezTo>
                <a:cubicBezTo>
                  <a:pt x="4213384" y="229076"/>
                  <a:pt x="4206716" y="223361"/>
                  <a:pt x="4202906" y="219551"/>
                </a:cubicBezTo>
                <a:cubicBezTo>
                  <a:pt x="4199097" y="215741"/>
                  <a:pt x="4196239" y="213836"/>
                  <a:pt x="4196239" y="213836"/>
                </a:cubicBezTo>
                <a:cubicBezTo>
                  <a:pt x="4196239" y="213836"/>
                  <a:pt x="4198144" y="216694"/>
                  <a:pt x="4201954" y="220504"/>
                </a:cubicBezTo>
                <a:cubicBezTo>
                  <a:pt x="4205764" y="225266"/>
                  <a:pt x="4211479" y="230981"/>
                  <a:pt x="4216241" y="240506"/>
                </a:cubicBezTo>
                <a:cubicBezTo>
                  <a:pt x="4219099" y="245269"/>
                  <a:pt x="4222909" y="250031"/>
                  <a:pt x="4225766" y="255746"/>
                </a:cubicBezTo>
                <a:cubicBezTo>
                  <a:pt x="4228624" y="261461"/>
                  <a:pt x="4232434" y="267176"/>
                  <a:pt x="4235291" y="273844"/>
                </a:cubicBezTo>
                <a:cubicBezTo>
                  <a:pt x="4235291" y="273844"/>
                  <a:pt x="4235291" y="273844"/>
                  <a:pt x="4235291" y="274796"/>
                </a:cubicBezTo>
                <a:cubicBezTo>
                  <a:pt x="4235291" y="276701"/>
                  <a:pt x="4235291" y="279559"/>
                  <a:pt x="4235291" y="282416"/>
                </a:cubicBezTo>
                <a:cubicBezTo>
                  <a:pt x="4235291" y="282416"/>
                  <a:pt x="4234339" y="281464"/>
                  <a:pt x="4234339" y="281464"/>
                </a:cubicBezTo>
                <a:cubicBezTo>
                  <a:pt x="4231481" y="277654"/>
                  <a:pt x="4229576" y="276701"/>
                  <a:pt x="4229576" y="276701"/>
                </a:cubicBezTo>
                <a:cubicBezTo>
                  <a:pt x="4229576" y="276701"/>
                  <a:pt x="4231481" y="278606"/>
                  <a:pt x="4233387" y="282416"/>
                </a:cubicBezTo>
                <a:cubicBezTo>
                  <a:pt x="4233387" y="283369"/>
                  <a:pt x="4234339" y="283369"/>
                  <a:pt x="4235291" y="284321"/>
                </a:cubicBezTo>
                <a:cubicBezTo>
                  <a:pt x="4235291" y="284321"/>
                  <a:pt x="4235291" y="284321"/>
                  <a:pt x="4235291" y="285274"/>
                </a:cubicBezTo>
                <a:cubicBezTo>
                  <a:pt x="4233387" y="292894"/>
                  <a:pt x="4231481" y="301466"/>
                  <a:pt x="4229576" y="310039"/>
                </a:cubicBezTo>
                <a:cubicBezTo>
                  <a:pt x="4225766" y="301466"/>
                  <a:pt x="4222909" y="295751"/>
                  <a:pt x="4222909" y="295751"/>
                </a:cubicBezTo>
                <a:cubicBezTo>
                  <a:pt x="4222909" y="295751"/>
                  <a:pt x="4224814" y="303371"/>
                  <a:pt x="4228624" y="316706"/>
                </a:cubicBezTo>
                <a:cubicBezTo>
                  <a:pt x="4227672" y="319564"/>
                  <a:pt x="4227672" y="323374"/>
                  <a:pt x="4226719" y="327184"/>
                </a:cubicBezTo>
                <a:cubicBezTo>
                  <a:pt x="4225766" y="331946"/>
                  <a:pt x="4224814" y="336709"/>
                  <a:pt x="4223862" y="341471"/>
                </a:cubicBezTo>
                <a:cubicBezTo>
                  <a:pt x="4223862" y="338614"/>
                  <a:pt x="4222909" y="336709"/>
                  <a:pt x="4222909" y="334804"/>
                </a:cubicBezTo>
                <a:cubicBezTo>
                  <a:pt x="4221004" y="320516"/>
                  <a:pt x="4219099" y="311944"/>
                  <a:pt x="4219099" y="311944"/>
                </a:cubicBezTo>
                <a:cubicBezTo>
                  <a:pt x="4219099" y="311944"/>
                  <a:pt x="4219099" y="319564"/>
                  <a:pt x="4219099" y="331946"/>
                </a:cubicBezTo>
                <a:cubicBezTo>
                  <a:pt x="4218147" y="329089"/>
                  <a:pt x="4218147" y="326231"/>
                  <a:pt x="4217194" y="322421"/>
                </a:cubicBezTo>
                <a:cubicBezTo>
                  <a:pt x="4206716" y="272891"/>
                  <a:pt x="4198144" y="240506"/>
                  <a:pt x="4198144" y="240506"/>
                </a:cubicBezTo>
                <a:cubicBezTo>
                  <a:pt x="4198144" y="240506"/>
                  <a:pt x="4200049" y="273844"/>
                  <a:pt x="4205764" y="323374"/>
                </a:cubicBezTo>
                <a:cubicBezTo>
                  <a:pt x="4206716" y="335756"/>
                  <a:pt x="4208622" y="350044"/>
                  <a:pt x="4210526" y="364331"/>
                </a:cubicBezTo>
                <a:cubicBezTo>
                  <a:pt x="4210526" y="364331"/>
                  <a:pt x="4210526" y="363379"/>
                  <a:pt x="4210526" y="363379"/>
                </a:cubicBezTo>
                <a:cubicBezTo>
                  <a:pt x="4209574" y="357664"/>
                  <a:pt x="4207669" y="353854"/>
                  <a:pt x="4206716" y="350044"/>
                </a:cubicBezTo>
                <a:cubicBezTo>
                  <a:pt x="4204812" y="342424"/>
                  <a:pt x="4202906" y="338614"/>
                  <a:pt x="4202906" y="338614"/>
                </a:cubicBezTo>
                <a:cubicBezTo>
                  <a:pt x="4202906" y="338614"/>
                  <a:pt x="4202906" y="343376"/>
                  <a:pt x="4202906" y="350996"/>
                </a:cubicBezTo>
                <a:cubicBezTo>
                  <a:pt x="4202906" y="354806"/>
                  <a:pt x="4202906" y="359569"/>
                  <a:pt x="4202906" y="365284"/>
                </a:cubicBezTo>
                <a:cubicBezTo>
                  <a:pt x="4202906" y="368141"/>
                  <a:pt x="4202906" y="370999"/>
                  <a:pt x="4202906" y="373856"/>
                </a:cubicBezTo>
                <a:cubicBezTo>
                  <a:pt x="4202906" y="375761"/>
                  <a:pt x="4202906" y="377666"/>
                  <a:pt x="4202906" y="380524"/>
                </a:cubicBezTo>
                <a:cubicBezTo>
                  <a:pt x="4202906" y="379571"/>
                  <a:pt x="4202906" y="379571"/>
                  <a:pt x="4201954" y="378619"/>
                </a:cubicBezTo>
                <a:cubicBezTo>
                  <a:pt x="4201954" y="372904"/>
                  <a:pt x="4201001" y="367189"/>
                  <a:pt x="4201001" y="361474"/>
                </a:cubicBezTo>
                <a:cubicBezTo>
                  <a:pt x="4199097" y="318611"/>
                  <a:pt x="4196239" y="290989"/>
                  <a:pt x="4196239" y="290989"/>
                </a:cubicBezTo>
                <a:cubicBezTo>
                  <a:pt x="4196239" y="290989"/>
                  <a:pt x="4193381" y="310991"/>
                  <a:pt x="4191476" y="343376"/>
                </a:cubicBezTo>
                <a:cubicBezTo>
                  <a:pt x="4190524" y="340519"/>
                  <a:pt x="4189571" y="338614"/>
                  <a:pt x="4188619" y="335756"/>
                </a:cubicBezTo>
                <a:cubicBezTo>
                  <a:pt x="4185761" y="329089"/>
                  <a:pt x="4183856" y="323374"/>
                  <a:pt x="4181951" y="319564"/>
                </a:cubicBezTo>
                <a:cubicBezTo>
                  <a:pt x="4181951" y="318611"/>
                  <a:pt x="4180999" y="317659"/>
                  <a:pt x="4180999" y="316706"/>
                </a:cubicBezTo>
                <a:cubicBezTo>
                  <a:pt x="4180999" y="291941"/>
                  <a:pt x="4180999" y="271939"/>
                  <a:pt x="4180999" y="256699"/>
                </a:cubicBezTo>
                <a:cubicBezTo>
                  <a:pt x="4180999" y="239554"/>
                  <a:pt x="4180999" y="230029"/>
                  <a:pt x="4180999" y="230029"/>
                </a:cubicBezTo>
                <a:cubicBezTo>
                  <a:pt x="4180999" y="230029"/>
                  <a:pt x="4180046" y="239554"/>
                  <a:pt x="4177189" y="256699"/>
                </a:cubicBezTo>
                <a:cubicBezTo>
                  <a:pt x="4177189" y="260509"/>
                  <a:pt x="4176236" y="265271"/>
                  <a:pt x="4175284" y="270034"/>
                </a:cubicBezTo>
                <a:cubicBezTo>
                  <a:pt x="4175284" y="263366"/>
                  <a:pt x="4174331" y="257651"/>
                  <a:pt x="4174331" y="251936"/>
                </a:cubicBezTo>
                <a:cubicBezTo>
                  <a:pt x="4172426" y="207169"/>
                  <a:pt x="4168616" y="176689"/>
                  <a:pt x="4168616" y="176689"/>
                </a:cubicBezTo>
                <a:cubicBezTo>
                  <a:pt x="4168616" y="176689"/>
                  <a:pt x="4164806" y="207169"/>
                  <a:pt x="4162901" y="251936"/>
                </a:cubicBezTo>
                <a:cubicBezTo>
                  <a:pt x="4161949" y="263366"/>
                  <a:pt x="4161949" y="274796"/>
                  <a:pt x="4160996" y="287179"/>
                </a:cubicBezTo>
                <a:cubicBezTo>
                  <a:pt x="4158139" y="292894"/>
                  <a:pt x="4156234" y="298609"/>
                  <a:pt x="4154329" y="303371"/>
                </a:cubicBezTo>
                <a:cubicBezTo>
                  <a:pt x="4151471" y="295751"/>
                  <a:pt x="4149566" y="288131"/>
                  <a:pt x="4146709" y="280511"/>
                </a:cubicBezTo>
                <a:cubicBezTo>
                  <a:pt x="4144804" y="267176"/>
                  <a:pt x="4141946" y="255746"/>
                  <a:pt x="4140041" y="246221"/>
                </a:cubicBezTo>
                <a:cubicBezTo>
                  <a:pt x="4137184" y="231934"/>
                  <a:pt x="4133374" y="224314"/>
                  <a:pt x="4133374" y="224314"/>
                </a:cubicBezTo>
                <a:cubicBezTo>
                  <a:pt x="4133374" y="224314"/>
                  <a:pt x="4134326" y="226219"/>
                  <a:pt x="4134326" y="230029"/>
                </a:cubicBezTo>
                <a:cubicBezTo>
                  <a:pt x="4135279" y="233839"/>
                  <a:pt x="4135279" y="239554"/>
                  <a:pt x="4136231" y="247174"/>
                </a:cubicBezTo>
                <a:cubicBezTo>
                  <a:pt x="4136231" y="248126"/>
                  <a:pt x="4136231" y="249079"/>
                  <a:pt x="4136231" y="250031"/>
                </a:cubicBezTo>
                <a:cubicBezTo>
                  <a:pt x="4130516" y="230981"/>
                  <a:pt x="4123849" y="213836"/>
                  <a:pt x="4118134" y="197644"/>
                </a:cubicBezTo>
                <a:cubicBezTo>
                  <a:pt x="4108609" y="166211"/>
                  <a:pt x="4100036" y="139541"/>
                  <a:pt x="4093369" y="121444"/>
                </a:cubicBezTo>
                <a:cubicBezTo>
                  <a:pt x="4087654" y="103346"/>
                  <a:pt x="4083844" y="92869"/>
                  <a:pt x="4083844" y="92869"/>
                </a:cubicBezTo>
                <a:cubicBezTo>
                  <a:pt x="4083844" y="92869"/>
                  <a:pt x="4085749" y="103346"/>
                  <a:pt x="4089559" y="122396"/>
                </a:cubicBezTo>
                <a:cubicBezTo>
                  <a:pt x="4093369" y="141446"/>
                  <a:pt x="4099084" y="168116"/>
                  <a:pt x="4106704" y="200501"/>
                </a:cubicBezTo>
                <a:cubicBezTo>
                  <a:pt x="4110514" y="215741"/>
                  <a:pt x="4115276" y="231934"/>
                  <a:pt x="4119086" y="248126"/>
                </a:cubicBezTo>
                <a:cubicBezTo>
                  <a:pt x="4118134" y="251936"/>
                  <a:pt x="4118134" y="256699"/>
                  <a:pt x="4117181" y="262414"/>
                </a:cubicBezTo>
                <a:cubicBezTo>
                  <a:pt x="4116229" y="270034"/>
                  <a:pt x="4115276" y="279559"/>
                  <a:pt x="4114324" y="290036"/>
                </a:cubicBezTo>
                <a:cubicBezTo>
                  <a:pt x="4113371" y="288131"/>
                  <a:pt x="4111466" y="286226"/>
                  <a:pt x="4110514" y="284321"/>
                </a:cubicBezTo>
                <a:cubicBezTo>
                  <a:pt x="4113371" y="274796"/>
                  <a:pt x="4114324" y="269081"/>
                  <a:pt x="4114324" y="269081"/>
                </a:cubicBezTo>
                <a:cubicBezTo>
                  <a:pt x="4114324" y="269081"/>
                  <a:pt x="4112419" y="273844"/>
                  <a:pt x="4108609" y="282416"/>
                </a:cubicBezTo>
                <a:cubicBezTo>
                  <a:pt x="4106704" y="279559"/>
                  <a:pt x="4104799" y="276701"/>
                  <a:pt x="4102894" y="273844"/>
                </a:cubicBezTo>
                <a:cubicBezTo>
                  <a:pt x="4100989" y="270034"/>
                  <a:pt x="4098131" y="266224"/>
                  <a:pt x="4096226" y="263366"/>
                </a:cubicBezTo>
                <a:cubicBezTo>
                  <a:pt x="4097179" y="262414"/>
                  <a:pt x="4097179" y="262414"/>
                  <a:pt x="4097179" y="262414"/>
                </a:cubicBezTo>
                <a:cubicBezTo>
                  <a:pt x="4097179" y="262414"/>
                  <a:pt x="4097179" y="262414"/>
                  <a:pt x="4096226" y="263366"/>
                </a:cubicBezTo>
                <a:cubicBezTo>
                  <a:pt x="4094321" y="259556"/>
                  <a:pt x="4092416" y="256699"/>
                  <a:pt x="4090511" y="253841"/>
                </a:cubicBezTo>
                <a:cubicBezTo>
                  <a:pt x="4090511" y="253841"/>
                  <a:pt x="4090511" y="252889"/>
                  <a:pt x="4090511" y="252889"/>
                </a:cubicBezTo>
                <a:cubicBezTo>
                  <a:pt x="4090511" y="248126"/>
                  <a:pt x="4090511" y="243364"/>
                  <a:pt x="4090511" y="238601"/>
                </a:cubicBezTo>
                <a:cubicBezTo>
                  <a:pt x="4090511" y="230029"/>
                  <a:pt x="4090511" y="222409"/>
                  <a:pt x="4090511" y="215741"/>
                </a:cubicBezTo>
                <a:cubicBezTo>
                  <a:pt x="4090511" y="203359"/>
                  <a:pt x="4089559" y="195739"/>
                  <a:pt x="4089559" y="195739"/>
                </a:cubicBezTo>
                <a:cubicBezTo>
                  <a:pt x="4089559" y="195739"/>
                  <a:pt x="4088606" y="202406"/>
                  <a:pt x="4086701" y="214789"/>
                </a:cubicBezTo>
                <a:cubicBezTo>
                  <a:pt x="4085749" y="221456"/>
                  <a:pt x="4084796" y="228124"/>
                  <a:pt x="4083844" y="236696"/>
                </a:cubicBezTo>
                <a:cubicBezTo>
                  <a:pt x="4083844" y="237649"/>
                  <a:pt x="4083844" y="238601"/>
                  <a:pt x="4083844" y="239554"/>
                </a:cubicBezTo>
                <a:cubicBezTo>
                  <a:pt x="4082891" y="238601"/>
                  <a:pt x="4082891" y="237649"/>
                  <a:pt x="4081939" y="236696"/>
                </a:cubicBezTo>
                <a:cubicBezTo>
                  <a:pt x="4081939" y="235744"/>
                  <a:pt x="4081939" y="235744"/>
                  <a:pt x="4081939" y="234791"/>
                </a:cubicBezTo>
                <a:cubicBezTo>
                  <a:pt x="4081939" y="225266"/>
                  <a:pt x="4081939" y="216694"/>
                  <a:pt x="4081939" y="210026"/>
                </a:cubicBezTo>
                <a:cubicBezTo>
                  <a:pt x="4081939" y="195739"/>
                  <a:pt x="4081939" y="188119"/>
                  <a:pt x="4081939" y="188119"/>
                </a:cubicBezTo>
                <a:cubicBezTo>
                  <a:pt x="4081939" y="188119"/>
                  <a:pt x="4080034" y="195739"/>
                  <a:pt x="4078129" y="210026"/>
                </a:cubicBezTo>
                <a:cubicBezTo>
                  <a:pt x="4077176" y="214789"/>
                  <a:pt x="4076224" y="220504"/>
                  <a:pt x="4075271" y="227171"/>
                </a:cubicBezTo>
                <a:cubicBezTo>
                  <a:pt x="4065746" y="210979"/>
                  <a:pt x="4059079" y="202406"/>
                  <a:pt x="4059079" y="202406"/>
                </a:cubicBezTo>
                <a:cubicBezTo>
                  <a:pt x="4059079" y="202406"/>
                  <a:pt x="4063841" y="214789"/>
                  <a:pt x="4073366" y="236696"/>
                </a:cubicBezTo>
                <a:cubicBezTo>
                  <a:pt x="4072414" y="241459"/>
                  <a:pt x="4071461" y="246221"/>
                  <a:pt x="4071461" y="250984"/>
                </a:cubicBezTo>
                <a:cubicBezTo>
                  <a:pt x="4070509" y="256699"/>
                  <a:pt x="4069556" y="261461"/>
                  <a:pt x="4067651" y="268129"/>
                </a:cubicBezTo>
                <a:cubicBezTo>
                  <a:pt x="4066699" y="271939"/>
                  <a:pt x="4065746" y="275749"/>
                  <a:pt x="4064794" y="279559"/>
                </a:cubicBezTo>
                <a:cubicBezTo>
                  <a:pt x="4063841" y="270986"/>
                  <a:pt x="4062889" y="262414"/>
                  <a:pt x="4061936" y="253841"/>
                </a:cubicBezTo>
                <a:cubicBezTo>
                  <a:pt x="4059079" y="237649"/>
                  <a:pt x="4057174" y="221456"/>
                  <a:pt x="4054316" y="207169"/>
                </a:cubicBezTo>
                <a:cubicBezTo>
                  <a:pt x="4053364" y="199549"/>
                  <a:pt x="4052411" y="192881"/>
                  <a:pt x="4050506" y="186214"/>
                </a:cubicBezTo>
                <a:cubicBezTo>
                  <a:pt x="4049554" y="179546"/>
                  <a:pt x="4047649" y="173831"/>
                  <a:pt x="4046696" y="168116"/>
                </a:cubicBezTo>
                <a:cubicBezTo>
                  <a:pt x="4043839" y="156686"/>
                  <a:pt x="4041934" y="146209"/>
                  <a:pt x="4040029" y="137636"/>
                </a:cubicBezTo>
                <a:cubicBezTo>
                  <a:pt x="4036219" y="121444"/>
                  <a:pt x="4034314" y="111919"/>
                  <a:pt x="4034314" y="111919"/>
                </a:cubicBezTo>
                <a:cubicBezTo>
                  <a:pt x="4034314" y="111919"/>
                  <a:pt x="4035266" y="121444"/>
                  <a:pt x="4036219" y="138589"/>
                </a:cubicBezTo>
                <a:cubicBezTo>
                  <a:pt x="4037171" y="147161"/>
                  <a:pt x="4038124" y="157639"/>
                  <a:pt x="4039076" y="169069"/>
                </a:cubicBezTo>
                <a:cubicBezTo>
                  <a:pt x="4040029" y="180499"/>
                  <a:pt x="4040981" y="193834"/>
                  <a:pt x="4042886" y="208121"/>
                </a:cubicBezTo>
                <a:cubicBezTo>
                  <a:pt x="4043839" y="217646"/>
                  <a:pt x="4044791" y="228124"/>
                  <a:pt x="4044791" y="238601"/>
                </a:cubicBezTo>
                <a:cubicBezTo>
                  <a:pt x="4037171" y="196691"/>
                  <a:pt x="4031456" y="170021"/>
                  <a:pt x="4031456" y="170021"/>
                </a:cubicBezTo>
                <a:cubicBezTo>
                  <a:pt x="4031456" y="170021"/>
                  <a:pt x="4032409" y="203359"/>
                  <a:pt x="4036219" y="252889"/>
                </a:cubicBezTo>
                <a:cubicBezTo>
                  <a:pt x="4036219" y="256699"/>
                  <a:pt x="4037171" y="260509"/>
                  <a:pt x="4037171" y="264319"/>
                </a:cubicBezTo>
                <a:cubicBezTo>
                  <a:pt x="4036219" y="266224"/>
                  <a:pt x="4036219" y="269081"/>
                  <a:pt x="4035266" y="271939"/>
                </a:cubicBezTo>
                <a:cubicBezTo>
                  <a:pt x="4033361" y="270034"/>
                  <a:pt x="4031456" y="268129"/>
                  <a:pt x="4030504" y="266224"/>
                </a:cubicBezTo>
                <a:cubicBezTo>
                  <a:pt x="4027646" y="263366"/>
                  <a:pt x="4025741" y="260509"/>
                  <a:pt x="4023836" y="258604"/>
                </a:cubicBezTo>
                <a:cubicBezTo>
                  <a:pt x="4018121" y="247174"/>
                  <a:pt x="4013359" y="237649"/>
                  <a:pt x="4009549" y="229076"/>
                </a:cubicBezTo>
                <a:cubicBezTo>
                  <a:pt x="4000976" y="212884"/>
                  <a:pt x="3996214" y="203359"/>
                  <a:pt x="3996214" y="203359"/>
                </a:cubicBezTo>
                <a:cubicBezTo>
                  <a:pt x="3996214" y="203359"/>
                  <a:pt x="4000024" y="212884"/>
                  <a:pt x="4005739" y="230981"/>
                </a:cubicBezTo>
                <a:cubicBezTo>
                  <a:pt x="4008596" y="237649"/>
                  <a:pt x="4011454" y="246221"/>
                  <a:pt x="4014311" y="255746"/>
                </a:cubicBezTo>
                <a:cubicBezTo>
                  <a:pt x="4010501" y="248126"/>
                  <a:pt x="4007644" y="243364"/>
                  <a:pt x="4007644" y="243364"/>
                </a:cubicBezTo>
                <a:cubicBezTo>
                  <a:pt x="4007644" y="243364"/>
                  <a:pt x="4010501" y="251936"/>
                  <a:pt x="4015264" y="267176"/>
                </a:cubicBezTo>
                <a:cubicBezTo>
                  <a:pt x="4018121" y="274796"/>
                  <a:pt x="4020979" y="284321"/>
                  <a:pt x="4024789" y="294799"/>
                </a:cubicBezTo>
                <a:cubicBezTo>
                  <a:pt x="4025741" y="296704"/>
                  <a:pt x="4026694" y="299561"/>
                  <a:pt x="4026694" y="301466"/>
                </a:cubicBezTo>
                <a:cubicBezTo>
                  <a:pt x="4023836" y="310039"/>
                  <a:pt x="4020026" y="319564"/>
                  <a:pt x="4017169" y="329089"/>
                </a:cubicBezTo>
                <a:cubicBezTo>
                  <a:pt x="4017169" y="329089"/>
                  <a:pt x="4016216" y="328136"/>
                  <a:pt x="4016216" y="328136"/>
                </a:cubicBezTo>
                <a:cubicBezTo>
                  <a:pt x="4011454" y="325279"/>
                  <a:pt x="4008596" y="322421"/>
                  <a:pt x="4005739" y="320516"/>
                </a:cubicBezTo>
                <a:cubicBezTo>
                  <a:pt x="4005739" y="319564"/>
                  <a:pt x="4005739" y="318611"/>
                  <a:pt x="4005739" y="318611"/>
                </a:cubicBezTo>
                <a:cubicBezTo>
                  <a:pt x="4005739" y="315754"/>
                  <a:pt x="4004786" y="313849"/>
                  <a:pt x="4004786" y="310991"/>
                </a:cubicBezTo>
                <a:cubicBezTo>
                  <a:pt x="4004786" y="285274"/>
                  <a:pt x="4002881" y="269081"/>
                  <a:pt x="4002881" y="269081"/>
                </a:cubicBezTo>
                <a:cubicBezTo>
                  <a:pt x="4002881" y="269081"/>
                  <a:pt x="4001929" y="274796"/>
                  <a:pt x="4000024" y="284321"/>
                </a:cubicBezTo>
                <a:cubicBezTo>
                  <a:pt x="3996214" y="261461"/>
                  <a:pt x="3993356" y="248126"/>
                  <a:pt x="3993356" y="248126"/>
                </a:cubicBezTo>
                <a:cubicBezTo>
                  <a:pt x="3993356" y="248126"/>
                  <a:pt x="3993356" y="262414"/>
                  <a:pt x="3993356" y="286226"/>
                </a:cubicBezTo>
                <a:cubicBezTo>
                  <a:pt x="3993356" y="286226"/>
                  <a:pt x="3992404" y="286226"/>
                  <a:pt x="3992404" y="286226"/>
                </a:cubicBezTo>
                <a:cubicBezTo>
                  <a:pt x="3991451" y="286226"/>
                  <a:pt x="3990499" y="287179"/>
                  <a:pt x="3990499" y="287179"/>
                </a:cubicBezTo>
                <a:cubicBezTo>
                  <a:pt x="3988594" y="289084"/>
                  <a:pt x="3986689" y="290989"/>
                  <a:pt x="3985736" y="292894"/>
                </a:cubicBezTo>
                <a:lnTo>
                  <a:pt x="3985736" y="292894"/>
                </a:lnTo>
                <a:lnTo>
                  <a:pt x="3985736" y="293846"/>
                </a:lnTo>
                <a:cubicBezTo>
                  <a:pt x="3984784" y="300514"/>
                  <a:pt x="3983831" y="307181"/>
                  <a:pt x="3983831" y="313849"/>
                </a:cubicBezTo>
                <a:cubicBezTo>
                  <a:pt x="3981926" y="310039"/>
                  <a:pt x="3980021" y="307181"/>
                  <a:pt x="3978116" y="303371"/>
                </a:cubicBezTo>
                <a:cubicBezTo>
                  <a:pt x="3983831" y="284321"/>
                  <a:pt x="3987641" y="272891"/>
                  <a:pt x="3987641" y="272891"/>
                </a:cubicBezTo>
                <a:cubicBezTo>
                  <a:pt x="3987641" y="272891"/>
                  <a:pt x="3982879" y="282416"/>
                  <a:pt x="3976211" y="298609"/>
                </a:cubicBezTo>
                <a:cubicBezTo>
                  <a:pt x="3975259" y="296704"/>
                  <a:pt x="3974306" y="295751"/>
                  <a:pt x="3973354" y="293846"/>
                </a:cubicBezTo>
                <a:cubicBezTo>
                  <a:pt x="3973354" y="291941"/>
                  <a:pt x="3973354" y="290036"/>
                  <a:pt x="3973354" y="288131"/>
                </a:cubicBezTo>
                <a:cubicBezTo>
                  <a:pt x="3973354" y="288131"/>
                  <a:pt x="3973354" y="288131"/>
                  <a:pt x="3973354" y="287179"/>
                </a:cubicBezTo>
                <a:cubicBezTo>
                  <a:pt x="3975259" y="283369"/>
                  <a:pt x="3976211" y="280511"/>
                  <a:pt x="3977164" y="278606"/>
                </a:cubicBezTo>
                <a:cubicBezTo>
                  <a:pt x="3979069" y="273844"/>
                  <a:pt x="3980974" y="270986"/>
                  <a:pt x="3980974" y="270986"/>
                </a:cubicBezTo>
                <a:cubicBezTo>
                  <a:pt x="3980974" y="270986"/>
                  <a:pt x="3979069" y="272891"/>
                  <a:pt x="3976211" y="277654"/>
                </a:cubicBezTo>
                <a:cubicBezTo>
                  <a:pt x="3975259" y="278606"/>
                  <a:pt x="3974306" y="280511"/>
                  <a:pt x="3973354" y="282416"/>
                </a:cubicBezTo>
                <a:cubicBezTo>
                  <a:pt x="3973354" y="271939"/>
                  <a:pt x="3974306" y="262414"/>
                  <a:pt x="3974306" y="254794"/>
                </a:cubicBezTo>
                <a:cubicBezTo>
                  <a:pt x="3975259" y="238601"/>
                  <a:pt x="3975259" y="230029"/>
                  <a:pt x="3975259" y="230029"/>
                </a:cubicBezTo>
                <a:cubicBezTo>
                  <a:pt x="3975259" y="230029"/>
                  <a:pt x="3973354" y="238601"/>
                  <a:pt x="3970496" y="254794"/>
                </a:cubicBezTo>
                <a:cubicBezTo>
                  <a:pt x="3969544" y="262414"/>
                  <a:pt x="3967639" y="271939"/>
                  <a:pt x="3965734" y="281464"/>
                </a:cubicBezTo>
                <a:cubicBezTo>
                  <a:pt x="3964781" y="278606"/>
                  <a:pt x="3962876" y="276701"/>
                  <a:pt x="3961924" y="274796"/>
                </a:cubicBezTo>
                <a:cubicBezTo>
                  <a:pt x="3961924" y="272891"/>
                  <a:pt x="3962876" y="270986"/>
                  <a:pt x="3962876" y="269081"/>
                </a:cubicBezTo>
                <a:cubicBezTo>
                  <a:pt x="3965734" y="253841"/>
                  <a:pt x="3966686" y="245269"/>
                  <a:pt x="3966686" y="245269"/>
                </a:cubicBezTo>
                <a:cubicBezTo>
                  <a:pt x="3966686" y="245269"/>
                  <a:pt x="3963829" y="253841"/>
                  <a:pt x="3959066" y="268129"/>
                </a:cubicBezTo>
                <a:cubicBezTo>
                  <a:pt x="3959066" y="268129"/>
                  <a:pt x="3959066" y="269081"/>
                  <a:pt x="3959066" y="269081"/>
                </a:cubicBezTo>
                <a:cubicBezTo>
                  <a:pt x="3959066" y="268129"/>
                  <a:pt x="3958114" y="267176"/>
                  <a:pt x="3958114" y="267176"/>
                </a:cubicBezTo>
                <a:cubicBezTo>
                  <a:pt x="3958114" y="267176"/>
                  <a:pt x="3958114" y="268129"/>
                  <a:pt x="3958114" y="269081"/>
                </a:cubicBezTo>
                <a:cubicBezTo>
                  <a:pt x="3957161" y="267176"/>
                  <a:pt x="3956209" y="266224"/>
                  <a:pt x="3955256" y="264319"/>
                </a:cubicBezTo>
                <a:cubicBezTo>
                  <a:pt x="3955256" y="258604"/>
                  <a:pt x="3955256" y="252889"/>
                  <a:pt x="3954304" y="247174"/>
                </a:cubicBezTo>
                <a:cubicBezTo>
                  <a:pt x="3954304" y="235744"/>
                  <a:pt x="3952399" y="224314"/>
                  <a:pt x="3951446" y="214789"/>
                </a:cubicBezTo>
                <a:cubicBezTo>
                  <a:pt x="3950494" y="205264"/>
                  <a:pt x="3949541" y="196691"/>
                  <a:pt x="3947636" y="190024"/>
                </a:cubicBezTo>
                <a:cubicBezTo>
                  <a:pt x="3944779" y="176689"/>
                  <a:pt x="3943826" y="169069"/>
                  <a:pt x="3943826" y="169069"/>
                </a:cubicBezTo>
                <a:cubicBezTo>
                  <a:pt x="3943826" y="169069"/>
                  <a:pt x="3943826" y="176689"/>
                  <a:pt x="3943826" y="190024"/>
                </a:cubicBezTo>
                <a:cubicBezTo>
                  <a:pt x="3943826" y="196691"/>
                  <a:pt x="3943826" y="205264"/>
                  <a:pt x="3943826" y="214789"/>
                </a:cubicBezTo>
                <a:cubicBezTo>
                  <a:pt x="3943826" y="218599"/>
                  <a:pt x="3943826" y="222409"/>
                  <a:pt x="3943826" y="225266"/>
                </a:cubicBezTo>
                <a:cubicBezTo>
                  <a:pt x="3942874" y="221456"/>
                  <a:pt x="3941921" y="218599"/>
                  <a:pt x="3940969" y="215741"/>
                </a:cubicBezTo>
                <a:cubicBezTo>
                  <a:pt x="3940016" y="212884"/>
                  <a:pt x="3939064" y="210026"/>
                  <a:pt x="3939064" y="207169"/>
                </a:cubicBezTo>
                <a:cubicBezTo>
                  <a:pt x="3940016" y="206216"/>
                  <a:pt x="3940016" y="205264"/>
                  <a:pt x="3940016" y="205264"/>
                </a:cubicBezTo>
                <a:cubicBezTo>
                  <a:pt x="3940016" y="205264"/>
                  <a:pt x="3940016" y="206216"/>
                  <a:pt x="3939064" y="206216"/>
                </a:cubicBezTo>
                <a:cubicBezTo>
                  <a:pt x="3937159" y="201454"/>
                  <a:pt x="3936206" y="197644"/>
                  <a:pt x="3936206" y="197644"/>
                </a:cubicBezTo>
                <a:cubicBezTo>
                  <a:pt x="3936206" y="197644"/>
                  <a:pt x="3936206" y="201454"/>
                  <a:pt x="3937159" y="208121"/>
                </a:cubicBezTo>
                <a:cubicBezTo>
                  <a:pt x="3935254" y="210026"/>
                  <a:pt x="3932396" y="212884"/>
                  <a:pt x="3929539" y="216694"/>
                </a:cubicBezTo>
                <a:cubicBezTo>
                  <a:pt x="3928586" y="210026"/>
                  <a:pt x="3926681" y="204311"/>
                  <a:pt x="3925729" y="197644"/>
                </a:cubicBezTo>
                <a:cubicBezTo>
                  <a:pt x="3922871" y="183356"/>
                  <a:pt x="3919061" y="170021"/>
                  <a:pt x="3916204" y="158591"/>
                </a:cubicBezTo>
                <a:cubicBezTo>
                  <a:pt x="3915251" y="153829"/>
                  <a:pt x="3913346" y="148114"/>
                  <a:pt x="3912394" y="144304"/>
                </a:cubicBezTo>
                <a:cubicBezTo>
                  <a:pt x="3913346" y="142399"/>
                  <a:pt x="3914299" y="141446"/>
                  <a:pt x="3915251" y="139541"/>
                </a:cubicBezTo>
                <a:cubicBezTo>
                  <a:pt x="3927634" y="121444"/>
                  <a:pt x="3935254" y="110966"/>
                  <a:pt x="3935254" y="110966"/>
                </a:cubicBezTo>
                <a:cubicBezTo>
                  <a:pt x="3935254" y="110966"/>
                  <a:pt x="3926681" y="120491"/>
                  <a:pt x="3912394" y="136684"/>
                </a:cubicBezTo>
                <a:cubicBezTo>
                  <a:pt x="3911441" y="137636"/>
                  <a:pt x="3911441" y="138589"/>
                  <a:pt x="3910489" y="138589"/>
                </a:cubicBezTo>
                <a:cubicBezTo>
                  <a:pt x="3909536" y="134779"/>
                  <a:pt x="3908584" y="131921"/>
                  <a:pt x="3906679" y="128111"/>
                </a:cubicBezTo>
                <a:cubicBezTo>
                  <a:pt x="3900964" y="111919"/>
                  <a:pt x="3898106" y="102394"/>
                  <a:pt x="3898106" y="102394"/>
                </a:cubicBezTo>
                <a:cubicBezTo>
                  <a:pt x="3898106" y="102394"/>
                  <a:pt x="3900011" y="111919"/>
                  <a:pt x="3902869" y="129064"/>
                </a:cubicBezTo>
                <a:cubicBezTo>
                  <a:pt x="3903821" y="132874"/>
                  <a:pt x="3904774" y="137636"/>
                  <a:pt x="3905726" y="143351"/>
                </a:cubicBezTo>
                <a:cubicBezTo>
                  <a:pt x="3905726" y="143351"/>
                  <a:pt x="3905726" y="143351"/>
                  <a:pt x="3905726" y="143351"/>
                </a:cubicBezTo>
                <a:cubicBezTo>
                  <a:pt x="3900011" y="150019"/>
                  <a:pt x="3894296" y="158591"/>
                  <a:pt x="3887629" y="167164"/>
                </a:cubicBezTo>
                <a:cubicBezTo>
                  <a:pt x="3880961" y="175736"/>
                  <a:pt x="3874294" y="185261"/>
                  <a:pt x="3866674" y="195739"/>
                </a:cubicBezTo>
                <a:cubicBezTo>
                  <a:pt x="3864769" y="190976"/>
                  <a:pt x="3863816" y="186214"/>
                  <a:pt x="3862864" y="182404"/>
                </a:cubicBezTo>
                <a:cubicBezTo>
                  <a:pt x="3857149" y="165259"/>
                  <a:pt x="3854291" y="155734"/>
                  <a:pt x="3854291" y="155734"/>
                </a:cubicBezTo>
                <a:cubicBezTo>
                  <a:pt x="3854291" y="155734"/>
                  <a:pt x="3856196" y="166211"/>
                  <a:pt x="3859054" y="183356"/>
                </a:cubicBezTo>
                <a:cubicBezTo>
                  <a:pt x="3860006" y="189071"/>
                  <a:pt x="3861911" y="195739"/>
                  <a:pt x="3862864" y="202406"/>
                </a:cubicBezTo>
                <a:cubicBezTo>
                  <a:pt x="3860959" y="204311"/>
                  <a:pt x="3860006" y="207169"/>
                  <a:pt x="3858101" y="209074"/>
                </a:cubicBezTo>
                <a:cubicBezTo>
                  <a:pt x="3856196" y="211931"/>
                  <a:pt x="3855244" y="213836"/>
                  <a:pt x="3853339" y="216694"/>
                </a:cubicBezTo>
                <a:cubicBezTo>
                  <a:pt x="3851434" y="208121"/>
                  <a:pt x="3850481" y="200501"/>
                  <a:pt x="3849529" y="195739"/>
                </a:cubicBezTo>
                <a:cubicBezTo>
                  <a:pt x="3850481" y="189071"/>
                  <a:pt x="3851434" y="183356"/>
                  <a:pt x="3852386" y="178594"/>
                </a:cubicBezTo>
                <a:cubicBezTo>
                  <a:pt x="3854291" y="166211"/>
                  <a:pt x="3855244" y="158591"/>
                  <a:pt x="3855244" y="158591"/>
                </a:cubicBezTo>
                <a:cubicBezTo>
                  <a:pt x="3855244" y="158591"/>
                  <a:pt x="3853339" y="165259"/>
                  <a:pt x="3848576" y="177641"/>
                </a:cubicBezTo>
                <a:cubicBezTo>
                  <a:pt x="3846671" y="184309"/>
                  <a:pt x="3844766" y="190976"/>
                  <a:pt x="3841909" y="199549"/>
                </a:cubicBezTo>
                <a:cubicBezTo>
                  <a:pt x="3840956" y="204311"/>
                  <a:pt x="3839051" y="208121"/>
                  <a:pt x="3838099" y="212884"/>
                </a:cubicBezTo>
                <a:cubicBezTo>
                  <a:pt x="3837146" y="216694"/>
                  <a:pt x="3836194" y="221456"/>
                  <a:pt x="3835241" y="225266"/>
                </a:cubicBezTo>
                <a:cubicBezTo>
                  <a:pt x="3835241" y="224314"/>
                  <a:pt x="3834289" y="223361"/>
                  <a:pt x="3834289" y="222409"/>
                </a:cubicBezTo>
                <a:cubicBezTo>
                  <a:pt x="3831431" y="217646"/>
                  <a:pt x="3828574" y="212884"/>
                  <a:pt x="3825716" y="209074"/>
                </a:cubicBezTo>
                <a:cubicBezTo>
                  <a:pt x="3815239" y="193834"/>
                  <a:pt x="3809524" y="184309"/>
                  <a:pt x="3809524" y="184309"/>
                </a:cubicBezTo>
                <a:cubicBezTo>
                  <a:pt x="3809524" y="184309"/>
                  <a:pt x="3814286" y="193834"/>
                  <a:pt x="3821906" y="210979"/>
                </a:cubicBezTo>
                <a:cubicBezTo>
                  <a:pt x="3823811" y="214789"/>
                  <a:pt x="3825716" y="219551"/>
                  <a:pt x="3828574" y="224314"/>
                </a:cubicBezTo>
                <a:cubicBezTo>
                  <a:pt x="3829526" y="227171"/>
                  <a:pt x="3831431" y="230981"/>
                  <a:pt x="3832384" y="234791"/>
                </a:cubicBezTo>
                <a:cubicBezTo>
                  <a:pt x="3831431" y="241459"/>
                  <a:pt x="3829526" y="248126"/>
                  <a:pt x="3828574" y="254794"/>
                </a:cubicBezTo>
                <a:cubicBezTo>
                  <a:pt x="3827621" y="256699"/>
                  <a:pt x="3826669" y="257651"/>
                  <a:pt x="3825716" y="259556"/>
                </a:cubicBezTo>
                <a:cubicBezTo>
                  <a:pt x="3823811" y="262414"/>
                  <a:pt x="3821906" y="266224"/>
                  <a:pt x="3820954" y="269081"/>
                </a:cubicBezTo>
                <a:cubicBezTo>
                  <a:pt x="3820954" y="268129"/>
                  <a:pt x="3820001" y="268129"/>
                  <a:pt x="3820001" y="267176"/>
                </a:cubicBezTo>
                <a:cubicBezTo>
                  <a:pt x="3810476" y="255746"/>
                  <a:pt x="3804761" y="249079"/>
                  <a:pt x="3804761" y="249079"/>
                </a:cubicBezTo>
                <a:cubicBezTo>
                  <a:pt x="3804761" y="249079"/>
                  <a:pt x="3809524" y="256699"/>
                  <a:pt x="3817144" y="270034"/>
                </a:cubicBezTo>
                <a:cubicBezTo>
                  <a:pt x="3818096" y="270986"/>
                  <a:pt x="3818096" y="271939"/>
                  <a:pt x="3819049" y="272891"/>
                </a:cubicBezTo>
                <a:cubicBezTo>
                  <a:pt x="3815239" y="280511"/>
                  <a:pt x="3811429" y="287179"/>
                  <a:pt x="3806666" y="294799"/>
                </a:cubicBezTo>
                <a:cubicBezTo>
                  <a:pt x="3806666" y="294799"/>
                  <a:pt x="3806666" y="294799"/>
                  <a:pt x="3806666" y="294799"/>
                </a:cubicBezTo>
                <a:cubicBezTo>
                  <a:pt x="3805714" y="293846"/>
                  <a:pt x="3804761" y="291941"/>
                  <a:pt x="3803809" y="290989"/>
                </a:cubicBezTo>
                <a:cubicBezTo>
                  <a:pt x="3803809" y="290036"/>
                  <a:pt x="3803809" y="289084"/>
                  <a:pt x="3802856" y="287179"/>
                </a:cubicBezTo>
                <a:cubicBezTo>
                  <a:pt x="3801904" y="283369"/>
                  <a:pt x="3800951" y="280511"/>
                  <a:pt x="3799999" y="276701"/>
                </a:cubicBezTo>
                <a:cubicBezTo>
                  <a:pt x="3798094" y="270034"/>
                  <a:pt x="3796189" y="265271"/>
                  <a:pt x="3795236" y="260509"/>
                </a:cubicBezTo>
                <a:cubicBezTo>
                  <a:pt x="3792379" y="250984"/>
                  <a:pt x="3790474" y="246221"/>
                  <a:pt x="3790474" y="246221"/>
                </a:cubicBezTo>
                <a:cubicBezTo>
                  <a:pt x="3790474" y="246221"/>
                  <a:pt x="3790474" y="251936"/>
                  <a:pt x="3791426" y="260509"/>
                </a:cubicBezTo>
                <a:cubicBezTo>
                  <a:pt x="3791426" y="264319"/>
                  <a:pt x="3792379" y="269081"/>
                  <a:pt x="3792379" y="273844"/>
                </a:cubicBezTo>
                <a:cubicBezTo>
                  <a:pt x="3790474" y="271939"/>
                  <a:pt x="3789521" y="270034"/>
                  <a:pt x="3787616" y="268129"/>
                </a:cubicBezTo>
                <a:cubicBezTo>
                  <a:pt x="3783806" y="263366"/>
                  <a:pt x="3779996" y="259556"/>
                  <a:pt x="3777139" y="255746"/>
                </a:cubicBezTo>
                <a:cubicBezTo>
                  <a:pt x="3776186" y="251936"/>
                  <a:pt x="3774281" y="249079"/>
                  <a:pt x="3773329" y="246221"/>
                </a:cubicBezTo>
                <a:cubicBezTo>
                  <a:pt x="3767614" y="231934"/>
                  <a:pt x="3764756" y="224314"/>
                  <a:pt x="3764756" y="224314"/>
                </a:cubicBezTo>
                <a:cubicBezTo>
                  <a:pt x="3764756" y="224314"/>
                  <a:pt x="3766661" y="232886"/>
                  <a:pt x="3769519" y="247174"/>
                </a:cubicBezTo>
                <a:cubicBezTo>
                  <a:pt x="3771424" y="254794"/>
                  <a:pt x="3773329" y="263366"/>
                  <a:pt x="3776186" y="273844"/>
                </a:cubicBezTo>
                <a:cubicBezTo>
                  <a:pt x="3778091" y="281464"/>
                  <a:pt x="3779996" y="290989"/>
                  <a:pt x="3781901" y="299561"/>
                </a:cubicBezTo>
                <a:cubicBezTo>
                  <a:pt x="3775234" y="275749"/>
                  <a:pt x="3767614" y="253841"/>
                  <a:pt x="3760946" y="234791"/>
                </a:cubicBezTo>
                <a:cubicBezTo>
                  <a:pt x="3759041" y="229076"/>
                  <a:pt x="3757136" y="224314"/>
                  <a:pt x="3755231" y="218599"/>
                </a:cubicBezTo>
                <a:cubicBezTo>
                  <a:pt x="3758089" y="214789"/>
                  <a:pt x="3759041" y="211931"/>
                  <a:pt x="3759041" y="211931"/>
                </a:cubicBezTo>
                <a:cubicBezTo>
                  <a:pt x="3759041" y="211931"/>
                  <a:pt x="3757136" y="213836"/>
                  <a:pt x="3754279" y="217646"/>
                </a:cubicBezTo>
                <a:cubicBezTo>
                  <a:pt x="3753326" y="213836"/>
                  <a:pt x="3752374" y="210979"/>
                  <a:pt x="3750469" y="208121"/>
                </a:cubicBezTo>
                <a:cubicBezTo>
                  <a:pt x="3752374" y="201454"/>
                  <a:pt x="3752374" y="197644"/>
                  <a:pt x="3752374" y="197644"/>
                </a:cubicBezTo>
                <a:cubicBezTo>
                  <a:pt x="3752374" y="197644"/>
                  <a:pt x="3751421" y="200501"/>
                  <a:pt x="3748564" y="205264"/>
                </a:cubicBezTo>
                <a:cubicBezTo>
                  <a:pt x="3739991" y="181451"/>
                  <a:pt x="3734276" y="167164"/>
                  <a:pt x="3734276" y="167164"/>
                </a:cubicBezTo>
                <a:cubicBezTo>
                  <a:pt x="3734276" y="167164"/>
                  <a:pt x="3737134" y="186214"/>
                  <a:pt x="3742849" y="217646"/>
                </a:cubicBezTo>
                <a:cubicBezTo>
                  <a:pt x="3740944" y="222409"/>
                  <a:pt x="3738086" y="229076"/>
                  <a:pt x="3736181" y="236696"/>
                </a:cubicBezTo>
                <a:cubicBezTo>
                  <a:pt x="3736181" y="237649"/>
                  <a:pt x="3736181" y="237649"/>
                  <a:pt x="3735229" y="238601"/>
                </a:cubicBezTo>
                <a:cubicBezTo>
                  <a:pt x="3733324" y="240506"/>
                  <a:pt x="3731419" y="243364"/>
                  <a:pt x="3730466" y="245269"/>
                </a:cubicBezTo>
                <a:cubicBezTo>
                  <a:pt x="3728561" y="242411"/>
                  <a:pt x="3727609" y="239554"/>
                  <a:pt x="3726656" y="236696"/>
                </a:cubicBezTo>
                <a:cubicBezTo>
                  <a:pt x="3726656" y="235744"/>
                  <a:pt x="3726656" y="234791"/>
                  <a:pt x="3726656" y="232886"/>
                </a:cubicBezTo>
                <a:cubicBezTo>
                  <a:pt x="3726656" y="221456"/>
                  <a:pt x="3725704" y="214789"/>
                  <a:pt x="3725704" y="214789"/>
                </a:cubicBezTo>
                <a:cubicBezTo>
                  <a:pt x="3725704" y="214789"/>
                  <a:pt x="3724751" y="220504"/>
                  <a:pt x="3722846" y="230029"/>
                </a:cubicBezTo>
                <a:cubicBezTo>
                  <a:pt x="3722846" y="230029"/>
                  <a:pt x="3722846" y="229076"/>
                  <a:pt x="3721894" y="229076"/>
                </a:cubicBezTo>
                <a:cubicBezTo>
                  <a:pt x="3721894" y="229076"/>
                  <a:pt x="3721894" y="229076"/>
                  <a:pt x="3721894" y="229076"/>
                </a:cubicBezTo>
                <a:cubicBezTo>
                  <a:pt x="3723799" y="215741"/>
                  <a:pt x="3724751" y="203359"/>
                  <a:pt x="3725704" y="190976"/>
                </a:cubicBezTo>
                <a:cubicBezTo>
                  <a:pt x="3726656" y="184309"/>
                  <a:pt x="3726656" y="178594"/>
                  <a:pt x="3727609" y="172879"/>
                </a:cubicBezTo>
                <a:cubicBezTo>
                  <a:pt x="3728561" y="167164"/>
                  <a:pt x="3729514" y="161449"/>
                  <a:pt x="3730466" y="155734"/>
                </a:cubicBezTo>
                <a:cubicBezTo>
                  <a:pt x="3732371" y="145256"/>
                  <a:pt x="3733324" y="135731"/>
                  <a:pt x="3734276" y="128111"/>
                </a:cubicBezTo>
                <a:cubicBezTo>
                  <a:pt x="3736181" y="112871"/>
                  <a:pt x="3737134" y="104299"/>
                  <a:pt x="3737134" y="104299"/>
                </a:cubicBezTo>
                <a:cubicBezTo>
                  <a:pt x="3737134" y="104299"/>
                  <a:pt x="3734276" y="112871"/>
                  <a:pt x="3730466" y="127159"/>
                </a:cubicBezTo>
                <a:cubicBezTo>
                  <a:pt x="3728561" y="134779"/>
                  <a:pt x="3725704" y="143351"/>
                  <a:pt x="3722846" y="153829"/>
                </a:cubicBezTo>
                <a:cubicBezTo>
                  <a:pt x="3720941" y="158591"/>
                  <a:pt x="3719989" y="164306"/>
                  <a:pt x="3718084" y="170021"/>
                </a:cubicBezTo>
                <a:cubicBezTo>
                  <a:pt x="3717131" y="175736"/>
                  <a:pt x="3715226" y="182404"/>
                  <a:pt x="3714274" y="188119"/>
                </a:cubicBezTo>
                <a:cubicBezTo>
                  <a:pt x="3713321" y="194786"/>
                  <a:pt x="3711416" y="201454"/>
                  <a:pt x="3710464" y="208121"/>
                </a:cubicBezTo>
                <a:cubicBezTo>
                  <a:pt x="3710464" y="208121"/>
                  <a:pt x="3710464" y="208121"/>
                  <a:pt x="3710464" y="207169"/>
                </a:cubicBezTo>
                <a:cubicBezTo>
                  <a:pt x="3702844" y="194786"/>
                  <a:pt x="3697129" y="184309"/>
                  <a:pt x="3691414" y="174784"/>
                </a:cubicBezTo>
                <a:cubicBezTo>
                  <a:pt x="3684746" y="164306"/>
                  <a:pt x="3679984" y="155734"/>
                  <a:pt x="3677126" y="150971"/>
                </a:cubicBezTo>
                <a:cubicBezTo>
                  <a:pt x="3678079" y="142399"/>
                  <a:pt x="3678079" y="137636"/>
                  <a:pt x="3678079" y="137636"/>
                </a:cubicBezTo>
                <a:cubicBezTo>
                  <a:pt x="3678079" y="137636"/>
                  <a:pt x="3677126" y="141446"/>
                  <a:pt x="3675221" y="149066"/>
                </a:cubicBezTo>
                <a:cubicBezTo>
                  <a:pt x="3674269" y="148114"/>
                  <a:pt x="3674269" y="147161"/>
                  <a:pt x="3674269" y="147161"/>
                </a:cubicBezTo>
                <a:cubicBezTo>
                  <a:pt x="3674269" y="147161"/>
                  <a:pt x="3674269" y="148114"/>
                  <a:pt x="3675221" y="150019"/>
                </a:cubicBezTo>
                <a:cubicBezTo>
                  <a:pt x="3674269" y="153829"/>
                  <a:pt x="3673316" y="158591"/>
                  <a:pt x="3672364" y="164306"/>
                </a:cubicBezTo>
                <a:cubicBezTo>
                  <a:pt x="3670459" y="172879"/>
                  <a:pt x="3668554" y="182404"/>
                  <a:pt x="3665696" y="194786"/>
                </a:cubicBezTo>
                <a:cubicBezTo>
                  <a:pt x="3664744" y="199549"/>
                  <a:pt x="3663791" y="204311"/>
                  <a:pt x="3662839" y="209074"/>
                </a:cubicBezTo>
                <a:cubicBezTo>
                  <a:pt x="3662839" y="209074"/>
                  <a:pt x="3662839" y="210026"/>
                  <a:pt x="3661886" y="210026"/>
                </a:cubicBezTo>
                <a:cubicBezTo>
                  <a:pt x="3660934" y="211931"/>
                  <a:pt x="3659029" y="214789"/>
                  <a:pt x="3658076" y="216694"/>
                </a:cubicBezTo>
                <a:cubicBezTo>
                  <a:pt x="3659029" y="190976"/>
                  <a:pt x="3658076" y="174784"/>
                  <a:pt x="3658076" y="174784"/>
                </a:cubicBezTo>
                <a:cubicBezTo>
                  <a:pt x="3658076" y="174784"/>
                  <a:pt x="3652361" y="200501"/>
                  <a:pt x="3645694" y="239554"/>
                </a:cubicBezTo>
                <a:cubicBezTo>
                  <a:pt x="3645694" y="241459"/>
                  <a:pt x="3644741" y="244316"/>
                  <a:pt x="3644741" y="246221"/>
                </a:cubicBezTo>
                <a:cubicBezTo>
                  <a:pt x="3644741" y="247174"/>
                  <a:pt x="3643789" y="248126"/>
                  <a:pt x="3643789" y="249079"/>
                </a:cubicBezTo>
                <a:cubicBezTo>
                  <a:pt x="3642836" y="251936"/>
                  <a:pt x="3641884" y="255746"/>
                  <a:pt x="3640931" y="259556"/>
                </a:cubicBezTo>
                <a:cubicBezTo>
                  <a:pt x="3636169" y="249079"/>
                  <a:pt x="3633311" y="243364"/>
                  <a:pt x="3633311" y="243364"/>
                </a:cubicBezTo>
                <a:cubicBezTo>
                  <a:pt x="3633311" y="243364"/>
                  <a:pt x="3635216" y="250984"/>
                  <a:pt x="3639979" y="265271"/>
                </a:cubicBezTo>
                <a:cubicBezTo>
                  <a:pt x="3639026" y="268129"/>
                  <a:pt x="3638074" y="271939"/>
                  <a:pt x="3637121" y="275749"/>
                </a:cubicBezTo>
                <a:cubicBezTo>
                  <a:pt x="3631406" y="266224"/>
                  <a:pt x="3627596" y="261461"/>
                  <a:pt x="3627596" y="261461"/>
                </a:cubicBezTo>
                <a:cubicBezTo>
                  <a:pt x="3627596" y="261461"/>
                  <a:pt x="3630454" y="268129"/>
                  <a:pt x="3635216" y="280511"/>
                </a:cubicBezTo>
                <a:cubicBezTo>
                  <a:pt x="3635216" y="280511"/>
                  <a:pt x="3635216" y="280511"/>
                  <a:pt x="3635216" y="281464"/>
                </a:cubicBezTo>
                <a:cubicBezTo>
                  <a:pt x="3633311" y="290036"/>
                  <a:pt x="3631406" y="299561"/>
                  <a:pt x="3630454" y="309086"/>
                </a:cubicBezTo>
                <a:cubicBezTo>
                  <a:pt x="3629501" y="316706"/>
                  <a:pt x="3628549" y="324326"/>
                  <a:pt x="3627596" y="332899"/>
                </a:cubicBezTo>
                <a:cubicBezTo>
                  <a:pt x="3624739" y="325279"/>
                  <a:pt x="3622834" y="318611"/>
                  <a:pt x="3620929" y="312896"/>
                </a:cubicBezTo>
                <a:cubicBezTo>
                  <a:pt x="3620929" y="310991"/>
                  <a:pt x="3620929" y="309086"/>
                  <a:pt x="3620929" y="309086"/>
                </a:cubicBezTo>
                <a:cubicBezTo>
                  <a:pt x="3620929" y="309086"/>
                  <a:pt x="3620929" y="310039"/>
                  <a:pt x="3619976" y="310991"/>
                </a:cubicBezTo>
                <a:cubicBezTo>
                  <a:pt x="3619976" y="310039"/>
                  <a:pt x="3619024" y="309086"/>
                  <a:pt x="3619024" y="308134"/>
                </a:cubicBezTo>
                <a:cubicBezTo>
                  <a:pt x="3620929" y="295751"/>
                  <a:pt x="3621881" y="284321"/>
                  <a:pt x="3622834" y="272891"/>
                </a:cubicBezTo>
                <a:cubicBezTo>
                  <a:pt x="3624739" y="252889"/>
                  <a:pt x="3625691" y="234791"/>
                  <a:pt x="3626644" y="221456"/>
                </a:cubicBezTo>
                <a:cubicBezTo>
                  <a:pt x="3629501" y="215741"/>
                  <a:pt x="3630454" y="211931"/>
                  <a:pt x="3630454" y="211931"/>
                </a:cubicBezTo>
                <a:cubicBezTo>
                  <a:pt x="3630454" y="211931"/>
                  <a:pt x="3629501" y="213836"/>
                  <a:pt x="3626644" y="216694"/>
                </a:cubicBezTo>
                <a:cubicBezTo>
                  <a:pt x="3626644" y="215741"/>
                  <a:pt x="3626644" y="214789"/>
                  <a:pt x="3626644" y="214789"/>
                </a:cubicBezTo>
                <a:cubicBezTo>
                  <a:pt x="3626644" y="200501"/>
                  <a:pt x="3626644" y="192881"/>
                  <a:pt x="3626644" y="192881"/>
                </a:cubicBezTo>
                <a:cubicBezTo>
                  <a:pt x="3626644" y="192881"/>
                  <a:pt x="3624739" y="200501"/>
                  <a:pt x="3622834" y="214789"/>
                </a:cubicBezTo>
                <a:cubicBezTo>
                  <a:pt x="3621881" y="217646"/>
                  <a:pt x="3621881" y="221456"/>
                  <a:pt x="3620929" y="226219"/>
                </a:cubicBezTo>
                <a:cubicBezTo>
                  <a:pt x="3620929" y="226219"/>
                  <a:pt x="3620929" y="226219"/>
                  <a:pt x="3620929" y="227171"/>
                </a:cubicBezTo>
                <a:cubicBezTo>
                  <a:pt x="3618071" y="231934"/>
                  <a:pt x="3614261" y="237649"/>
                  <a:pt x="3609499" y="243364"/>
                </a:cubicBezTo>
                <a:cubicBezTo>
                  <a:pt x="3607594" y="246221"/>
                  <a:pt x="3605689" y="249079"/>
                  <a:pt x="3603784" y="251936"/>
                </a:cubicBezTo>
                <a:cubicBezTo>
                  <a:pt x="3607594" y="242411"/>
                  <a:pt x="3610451" y="233839"/>
                  <a:pt x="3613309" y="225266"/>
                </a:cubicBezTo>
                <a:cubicBezTo>
                  <a:pt x="3615214" y="219551"/>
                  <a:pt x="3617119" y="213836"/>
                  <a:pt x="3619024" y="208121"/>
                </a:cubicBezTo>
                <a:cubicBezTo>
                  <a:pt x="3620929" y="202406"/>
                  <a:pt x="3622834" y="197644"/>
                  <a:pt x="3624739" y="192881"/>
                </a:cubicBezTo>
                <a:cubicBezTo>
                  <a:pt x="3628549" y="183356"/>
                  <a:pt x="3631406" y="174784"/>
                  <a:pt x="3634264" y="168116"/>
                </a:cubicBezTo>
                <a:cubicBezTo>
                  <a:pt x="3639026" y="153829"/>
                  <a:pt x="3642836" y="146209"/>
                  <a:pt x="3642836" y="146209"/>
                </a:cubicBezTo>
                <a:cubicBezTo>
                  <a:pt x="3642836" y="146209"/>
                  <a:pt x="3639026" y="153829"/>
                  <a:pt x="3631406" y="166211"/>
                </a:cubicBezTo>
                <a:cubicBezTo>
                  <a:pt x="3627596" y="172879"/>
                  <a:pt x="3623786" y="180499"/>
                  <a:pt x="3618071" y="189071"/>
                </a:cubicBezTo>
                <a:cubicBezTo>
                  <a:pt x="3615214" y="193834"/>
                  <a:pt x="3613309" y="198596"/>
                  <a:pt x="3610451" y="203359"/>
                </a:cubicBezTo>
                <a:cubicBezTo>
                  <a:pt x="3607594" y="209074"/>
                  <a:pt x="3605689" y="213836"/>
                  <a:pt x="3602831" y="219551"/>
                </a:cubicBezTo>
                <a:cubicBezTo>
                  <a:pt x="3598069" y="229076"/>
                  <a:pt x="3593306" y="238601"/>
                  <a:pt x="3588544" y="250031"/>
                </a:cubicBezTo>
                <a:cubicBezTo>
                  <a:pt x="3588544" y="245269"/>
                  <a:pt x="3588544" y="242411"/>
                  <a:pt x="3588544" y="242411"/>
                </a:cubicBezTo>
                <a:cubicBezTo>
                  <a:pt x="3588544" y="242411"/>
                  <a:pt x="3587591" y="248126"/>
                  <a:pt x="3585686" y="256699"/>
                </a:cubicBezTo>
                <a:cubicBezTo>
                  <a:pt x="3585686" y="256699"/>
                  <a:pt x="3585686" y="256699"/>
                  <a:pt x="3585686" y="257651"/>
                </a:cubicBezTo>
                <a:cubicBezTo>
                  <a:pt x="3583781" y="261461"/>
                  <a:pt x="3581876" y="266224"/>
                  <a:pt x="3579971" y="270986"/>
                </a:cubicBezTo>
                <a:cubicBezTo>
                  <a:pt x="3578066" y="274796"/>
                  <a:pt x="3576161" y="278606"/>
                  <a:pt x="3573304" y="282416"/>
                </a:cubicBezTo>
                <a:cubicBezTo>
                  <a:pt x="3571399" y="275749"/>
                  <a:pt x="3569494" y="269081"/>
                  <a:pt x="3568541" y="263366"/>
                </a:cubicBezTo>
                <a:cubicBezTo>
                  <a:pt x="3566636" y="257651"/>
                  <a:pt x="3565684" y="252889"/>
                  <a:pt x="3564731" y="248126"/>
                </a:cubicBezTo>
                <a:cubicBezTo>
                  <a:pt x="3564731" y="248126"/>
                  <a:pt x="3564731" y="248126"/>
                  <a:pt x="3564731" y="248126"/>
                </a:cubicBezTo>
                <a:cubicBezTo>
                  <a:pt x="3563779" y="244316"/>
                  <a:pt x="3563779" y="241459"/>
                  <a:pt x="3562826" y="237649"/>
                </a:cubicBezTo>
                <a:cubicBezTo>
                  <a:pt x="3562826" y="236696"/>
                  <a:pt x="3562826" y="235744"/>
                  <a:pt x="3561874" y="233839"/>
                </a:cubicBezTo>
                <a:cubicBezTo>
                  <a:pt x="3564731" y="230029"/>
                  <a:pt x="3566636" y="227171"/>
                  <a:pt x="3566636" y="227171"/>
                </a:cubicBezTo>
                <a:cubicBezTo>
                  <a:pt x="3566636" y="227171"/>
                  <a:pt x="3564731" y="229076"/>
                  <a:pt x="3561874" y="230981"/>
                </a:cubicBezTo>
                <a:cubicBezTo>
                  <a:pt x="3559969" y="222409"/>
                  <a:pt x="3559016" y="218599"/>
                  <a:pt x="3559016" y="218599"/>
                </a:cubicBezTo>
                <a:cubicBezTo>
                  <a:pt x="3559016" y="218599"/>
                  <a:pt x="3559016" y="223361"/>
                  <a:pt x="3559016" y="231934"/>
                </a:cubicBezTo>
                <a:cubicBezTo>
                  <a:pt x="3557111" y="228124"/>
                  <a:pt x="3556159" y="224314"/>
                  <a:pt x="3554254" y="220504"/>
                </a:cubicBezTo>
                <a:cubicBezTo>
                  <a:pt x="3559969" y="211931"/>
                  <a:pt x="3564731" y="204311"/>
                  <a:pt x="3569494" y="197644"/>
                </a:cubicBezTo>
                <a:cubicBezTo>
                  <a:pt x="3576161" y="189071"/>
                  <a:pt x="3580924" y="180499"/>
                  <a:pt x="3585686" y="174784"/>
                </a:cubicBezTo>
                <a:cubicBezTo>
                  <a:pt x="3595211" y="162401"/>
                  <a:pt x="3600926" y="154781"/>
                  <a:pt x="3600926" y="154781"/>
                </a:cubicBezTo>
                <a:cubicBezTo>
                  <a:pt x="3600926" y="154781"/>
                  <a:pt x="3594259" y="160496"/>
                  <a:pt x="3582829" y="171926"/>
                </a:cubicBezTo>
                <a:cubicBezTo>
                  <a:pt x="3577114" y="176689"/>
                  <a:pt x="3570446" y="184309"/>
                  <a:pt x="3562826" y="192881"/>
                </a:cubicBezTo>
                <a:cubicBezTo>
                  <a:pt x="3558064" y="197644"/>
                  <a:pt x="3553301" y="203359"/>
                  <a:pt x="3549491" y="209074"/>
                </a:cubicBezTo>
                <a:cubicBezTo>
                  <a:pt x="3545681" y="199549"/>
                  <a:pt x="3542824" y="193834"/>
                  <a:pt x="3542824" y="193834"/>
                </a:cubicBezTo>
                <a:cubicBezTo>
                  <a:pt x="3542824" y="193834"/>
                  <a:pt x="3543776" y="200501"/>
                  <a:pt x="3546634" y="212884"/>
                </a:cubicBezTo>
                <a:cubicBezTo>
                  <a:pt x="3544729" y="215741"/>
                  <a:pt x="3541871" y="218599"/>
                  <a:pt x="3539966" y="222409"/>
                </a:cubicBezTo>
                <a:cubicBezTo>
                  <a:pt x="3539966" y="222409"/>
                  <a:pt x="3539014" y="223361"/>
                  <a:pt x="3539014" y="223361"/>
                </a:cubicBezTo>
                <a:cubicBezTo>
                  <a:pt x="3539014" y="219551"/>
                  <a:pt x="3539014" y="214789"/>
                  <a:pt x="3539014" y="210979"/>
                </a:cubicBezTo>
                <a:cubicBezTo>
                  <a:pt x="3539014" y="200501"/>
                  <a:pt x="3539014" y="191929"/>
                  <a:pt x="3539014" y="184309"/>
                </a:cubicBezTo>
                <a:cubicBezTo>
                  <a:pt x="3539014" y="180499"/>
                  <a:pt x="3539014" y="176689"/>
                  <a:pt x="3539014" y="173831"/>
                </a:cubicBezTo>
                <a:cubicBezTo>
                  <a:pt x="3539966" y="170974"/>
                  <a:pt x="3540919" y="170021"/>
                  <a:pt x="3540919" y="170021"/>
                </a:cubicBezTo>
                <a:cubicBezTo>
                  <a:pt x="3540919" y="170021"/>
                  <a:pt x="3539966" y="170974"/>
                  <a:pt x="3539014" y="172879"/>
                </a:cubicBezTo>
                <a:cubicBezTo>
                  <a:pt x="3539014" y="166211"/>
                  <a:pt x="3539014" y="162401"/>
                  <a:pt x="3539014" y="162401"/>
                </a:cubicBezTo>
                <a:cubicBezTo>
                  <a:pt x="3539014" y="162401"/>
                  <a:pt x="3538061" y="167164"/>
                  <a:pt x="3537109" y="176689"/>
                </a:cubicBezTo>
                <a:cubicBezTo>
                  <a:pt x="3535204" y="180499"/>
                  <a:pt x="3531394" y="184309"/>
                  <a:pt x="3527584" y="190976"/>
                </a:cubicBezTo>
                <a:cubicBezTo>
                  <a:pt x="3522821" y="197644"/>
                  <a:pt x="3518059" y="205264"/>
                  <a:pt x="3511391" y="214789"/>
                </a:cubicBezTo>
                <a:cubicBezTo>
                  <a:pt x="3511391" y="214789"/>
                  <a:pt x="3511391" y="215741"/>
                  <a:pt x="3510439" y="215741"/>
                </a:cubicBezTo>
                <a:cubicBezTo>
                  <a:pt x="3509486" y="210026"/>
                  <a:pt x="3509486" y="205264"/>
                  <a:pt x="3508534" y="201454"/>
                </a:cubicBezTo>
                <a:cubicBezTo>
                  <a:pt x="3506629" y="188119"/>
                  <a:pt x="3505676" y="180499"/>
                  <a:pt x="3505676" y="180499"/>
                </a:cubicBezTo>
                <a:cubicBezTo>
                  <a:pt x="3505676" y="180499"/>
                  <a:pt x="3505676" y="188119"/>
                  <a:pt x="3504724" y="202406"/>
                </a:cubicBezTo>
                <a:cubicBezTo>
                  <a:pt x="3504724" y="209074"/>
                  <a:pt x="3504724" y="216694"/>
                  <a:pt x="3503771" y="226219"/>
                </a:cubicBezTo>
                <a:cubicBezTo>
                  <a:pt x="3502819" y="228124"/>
                  <a:pt x="3501866" y="229076"/>
                  <a:pt x="3500914" y="230981"/>
                </a:cubicBezTo>
                <a:cubicBezTo>
                  <a:pt x="3498056" y="235744"/>
                  <a:pt x="3495199" y="241459"/>
                  <a:pt x="3491389" y="247174"/>
                </a:cubicBezTo>
                <a:cubicBezTo>
                  <a:pt x="3488531" y="241459"/>
                  <a:pt x="3486626" y="235744"/>
                  <a:pt x="3483769" y="230029"/>
                </a:cubicBezTo>
                <a:cubicBezTo>
                  <a:pt x="3479006" y="218599"/>
                  <a:pt x="3474244" y="209074"/>
                  <a:pt x="3469481" y="200501"/>
                </a:cubicBezTo>
                <a:cubicBezTo>
                  <a:pt x="3470434" y="197644"/>
                  <a:pt x="3471386" y="193834"/>
                  <a:pt x="3471386" y="190976"/>
                </a:cubicBezTo>
                <a:cubicBezTo>
                  <a:pt x="3473291" y="182404"/>
                  <a:pt x="3475196" y="174784"/>
                  <a:pt x="3477101" y="167164"/>
                </a:cubicBezTo>
                <a:cubicBezTo>
                  <a:pt x="3479006" y="159544"/>
                  <a:pt x="3480911" y="152876"/>
                  <a:pt x="3482816" y="146209"/>
                </a:cubicBezTo>
                <a:cubicBezTo>
                  <a:pt x="3486626" y="132874"/>
                  <a:pt x="3489484" y="121444"/>
                  <a:pt x="3492341" y="111919"/>
                </a:cubicBezTo>
                <a:cubicBezTo>
                  <a:pt x="3497104" y="92869"/>
                  <a:pt x="3499961" y="82391"/>
                  <a:pt x="3499961" y="82391"/>
                </a:cubicBezTo>
                <a:cubicBezTo>
                  <a:pt x="3499961" y="82391"/>
                  <a:pt x="3496151" y="92869"/>
                  <a:pt x="3488531" y="110966"/>
                </a:cubicBezTo>
                <a:cubicBezTo>
                  <a:pt x="3484721" y="120491"/>
                  <a:pt x="3480911" y="130969"/>
                  <a:pt x="3476149" y="144304"/>
                </a:cubicBezTo>
                <a:cubicBezTo>
                  <a:pt x="3473291" y="150971"/>
                  <a:pt x="3471386" y="157639"/>
                  <a:pt x="3468529" y="164306"/>
                </a:cubicBezTo>
                <a:cubicBezTo>
                  <a:pt x="3466624" y="170974"/>
                  <a:pt x="3464719" y="177641"/>
                  <a:pt x="3461861" y="185261"/>
                </a:cubicBezTo>
                <a:cubicBezTo>
                  <a:pt x="3456146" y="173831"/>
                  <a:pt x="3452336" y="168116"/>
                  <a:pt x="3452336" y="168116"/>
                </a:cubicBezTo>
                <a:cubicBezTo>
                  <a:pt x="3452336" y="168116"/>
                  <a:pt x="3455194" y="175736"/>
                  <a:pt x="3460909" y="189071"/>
                </a:cubicBezTo>
                <a:cubicBezTo>
                  <a:pt x="3457099" y="200501"/>
                  <a:pt x="3454241" y="211931"/>
                  <a:pt x="3450431" y="225266"/>
                </a:cubicBezTo>
                <a:cubicBezTo>
                  <a:pt x="3447574" y="220504"/>
                  <a:pt x="3444716" y="214789"/>
                  <a:pt x="3441859" y="210026"/>
                </a:cubicBezTo>
                <a:cubicBezTo>
                  <a:pt x="3441859" y="209074"/>
                  <a:pt x="3441859" y="208121"/>
                  <a:pt x="3442811" y="208121"/>
                </a:cubicBezTo>
                <a:cubicBezTo>
                  <a:pt x="3444716" y="197644"/>
                  <a:pt x="3445669" y="190976"/>
                  <a:pt x="3445669" y="190976"/>
                </a:cubicBezTo>
                <a:cubicBezTo>
                  <a:pt x="3445669" y="190976"/>
                  <a:pt x="3442811" y="196691"/>
                  <a:pt x="3439001" y="205264"/>
                </a:cubicBezTo>
                <a:cubicBezTo>
                  <a:pt x="3439001" y="205264"/>
                  <a:pt x="3439001" y="205264"/>
                  <a:pt x="3439001" y="205264"/>
                </a:cubicBezTo>
                <a:cubicBezTo>
                  <a:pt x="3439001" y="190976"/>
                  <a:pt x="3439001" y="177641"/>
                  <a:pt x="3438049" y="165259"/>
                </a:cubicBezTo>
                <a:cubicBezTo>
                  <a:pt x="3438049" y="153829"/>
                  <a:pt x="3437096" y="144304"/>
                  <a:pt x="3437096" y="135731"/>
                </a:cubicBezTo>
                <a:cubicBezTo>
                  <a:pt x="3436144" y="127159"/>
                  <a:pt x="3436144" y="119539"/>
                  <a:pt x="3435191" y="112871"/>
                </a:cubicBezTo>
                <a:cubicBezTo>
                  <a:pt x="3434239" y="100489"/>
                  <a:pt x="3433286" y="92869"/>
                  <a:pt x="3433286" y="92869"/>
                </a:cubicBezTo>
                <a:cubicBezTo>
                  <a:pt x="3433286" y="92869"/>
                  <a:pt x="3432334" y="100489"/>
                  <a:pt x="3431381" y="112871"/>
                </a:cubicBezTo>
                <a:cubicBezTo>
                  <a:pt x="3430429" y="122396"/>
                  <a:pt x="3429476" y="134779"/>
                  <a:pt x="3428524" y="149066"/>
                </a:cubicBezTo>
                <a:cubicBezTo>
                  <a:pt x="3428524" y="149066"/>
                  <a:pt x="3428524" y="150019"/>
                  <a:pt x="3428524" y="150019"/>
                </a:cubicBezTo>
                <a:cubicBezTo>
                  <a:pt x="3427571" y="143351"/>
                  <a:pt x="3426619" y="137636"/>
                  <a:pt x="3426619" y="131921"/>
                </a:cubicBezTo>
                <a:cubicBezTo>
                  <a:pt x="3424714" y="120491"/>
                  <a:pt x="3423761" y="113824"/>
                  <a:pt x="3423761" y="113824"/>
                </a:cubicBezTo>
                <a:cubicBezTo>
                  <a:pt x="3423761" y="113824"/>
                  <a:pt x="3422809" y="120491"/>
                  <a:pt x="3422809" y="131921"/>
                </a:cubicBezTo>
                <a:cubicBezTo>
                  <a:pt x="3422809" y="142399"/>
                  <a:pt x="3421856" y="157639"/>
                  <a:pt x="3420904" y="174784"/>
                </a:cubicBezTo>
                <a:cubicBezTo>
                  <a:pt x="3418046" y="170021"/>
                  <a:pt x="3415189" y="166211"/>
                  <a:pt x="3412331" y="162401"/>
                </a:cubicBezTo>
                <a:cubicBezTo>
                  <a:pt x="3405664" y="152876"/>
                  <a:pt x="3400901" y="146209"/>
                  <a:pt x="3398044" y="141446"/>
                </a:cubicBezTo>
                <a:cubicBezTo>
                  <a:pt x="3398996" y="135731"/>
                  <a:pt x="3400901" y="129064"/>
                  <a:pt x="3401854" y="123349"/>
                </a:cubicBezTo>
                <a:cubicBezTo>
                  <a:pt x="3399949" y="128111"/>
                  <a:pt x="3398044" y="133826"/>
                  <a:pt x="3396139" y="139541"/>
                </a:cubicBezTo>
                <a:cubicBezTo>
                  <a:pt x="3393281" y="135731"/>
                  <a:pt x="3391376" y="132874"/>
                  <a:pt x="3391376" y="132874"/>
                </a:cubicBezTo>
                <a:cubicBezTo>
                  <a:pt x="3391376" y="132874"/>
                  <a:pt x="3392329" y="134779"/>
                  <a:pt x="3395186" y="139541"/>
                </a:cubicBezTo>
                <a:cubicBezTo>
                  <a:pt x="3395186" y="140494"/>
                  <a:pt x="3395186" y="140494"/>
                  <a:pt x="3395186" y="141446"/>
                </a:cubicBezTo>
                <a:cubicBezTo>
                  <a:pt x="3391376" y="153829"/>
                  <a:pt x="3386614" y="166211"/>
                  <a:pt x="3382804" y="177641"/>
                </a:cubicBezTo>
                <a:cubicBezTo>
                  <a:pt x="3382804" y="175736"/>
                  <a:pt x="3382804" y="174784"/>
                  <a:pt x="3382804" y="172879"/>
                </a:cubicBezTo>
                <a:cubicBezTo>
                  <a:pt x="3381851" y="158591"/>
                  <a:pt x="3381851" y="150971"/>
                  <a:pt x="3381851" y="150971"/>
                </a:cubicBezTo>
                <a:cubicBezTo>
                  <a:pt x="3381851" y="150971"/>
                  <a:pt x="3380899" y="158591"/>
                  <a:pt x="3378994" y="172879"/>
                </a:cubicBezTo>
                <a:cubicBezTo>
                  <a:pt x="3378041" y="179546"/>
                  <a:pt x="3377089" y="188119"/>
                  <a:pt x="3376136" y="197644"/>
                </a:cubicBezTo>
                <a:cubicBezTo>
                  <a:pt x="3372326" y="210026"/>
                  <a:pt x="3368516" y="222409"/>
                  <a:pt x="3365659" y="234791"/>
                </a:cubicBezTo>
                <a:cubicBezTo>
                  <a:pt x="3363754" y="240506"/>
                  <a:pt x="3361849" y="247174"/>
                  <a:pt x="3358991" y="253841"/>
                </a:cubicBezTo>
                <a:cubicBezTo>
                  <a:pt x="3358991" y="254794"/>
                  <a:pt x="3358039" y="256699"/>
                  <a:pt x="3358039" y="257651"/>
                </a:cubicBezTo>
                <a:cubicBezTo>
                  <a:pt x="3355181" y="250984"/>
                  <a:pt x="3353276" y="244316"/>
                  <a:pt x="3351371" y="239554"/>
                </a:cubicBezTo>
                <a:cubicBezTo>
                  <a:pt x="3351371" y="238601"/>
                  <a:pt x="3351371" y="237649"/>
                  <a:pt x="3351371" y="237649"/>
                </a:cubicBezTo>
                <a:cubicBezTo>
                  <a:pt x="3351371" y="237649"/>
                  <a:pt x="3351371" y="237649"/>
                  <a:pt x="3351371" y="238601"/>
                </a:cubicBezTo>
                <a:cubicBezTo>
                  <a:pt x="3347561" y="228124"/>
                  <a:pt x="3344704" y="221456"/>
                  <a:pt x="3344704" y="221456"/>
                </a:cubicBezTo>
                <a:cubicBezTo>
                  <a:pt x="3344704" y="221456"/>
                  <a:pt x="3346609" y="230981"/>
                  <a:pt x="3349466" y="248126"/>
                </a:cubicBezTo>
                <a:cubicBezTo>
                  <a:pt x="3348514" y="252889"/>
                  <a:pt x="3348514" y="258604"/>
                  <a:pt x="3347561" y="265271"/>
                </a:cubicBezTo>
                <a:cubicBezTo>
                  <a:pt x="3346609" y="270986"/>
                  <a:pt x="3346609" y="276701"/>
                  <a:pt x="3345656" y="283369"/>
                </a:cubicBezTo>
                <a:cubicBezTo>
                  <a:pt x="3344704" y="284321"/>
                  <a:pt x="3344704" y="285274"/>
                  <a:pt x="3343751" y="287179"/>
                </a:cubicBezTo>
                <a:cubicBezTo>
                  <a:pt x="3341846" y="283369"/>
                  <a:pt x="3340894" y="278606"/>
                  <a:pt x="3339941" y="274796"/>
                </a:cubicBezTo>
                <a:cubicBezTo>
                  <a:pt x="3335179" y="259556"/>
                  <a:pt x="3329464" y="245269"/>
                  <a:pt x="3325654" y="231934"/>
                </a:cubicBezTo>
                <a:cubicBezTo>
                  <a:pt x="3326606" y="227171"/>
                  <a:pt x="3327559" y="221456"/>
                  <a:pt x="3328511" y="216694"/>
                </a:cubicBezTo>
                <a:cubicBezTo>
                  <a:pt x="3332321" y="199549"/>
                  <a:pt x="3334226" y="184309"/>
                  <a:pt x="3338036" y="170974"/>
                </a:cubicBezTo>
                <a:cubicBezTo>
                  <a:pt x="3340894" y="157639"/>
                  <a:pt x="3343751" y="145256"/>
                  <a:pt x="3346609" y="136684"/>
                </a:cubicBezTo>
                <a:cubicBezTo>
                  <a:pt x="3352324" y="117634"/>
                  <a:pt x="3355181" y="106204"/>
                  <a:pt x="3355181" y="106204"/>
                </a:cubicBezTo>
                <a:cubicBezTo>
                  <a:pt x="3355181" y="106204"/>
                  <a:pt x="3350419" y="116681"/>
                  <a:pt x="3342799" y="134779"/>
                </a:cubicBezTo>
                <a:cubicBezTo>
                  <a:pt x="3338989" y="144304"/>
                  <a:pt x="3335179" y="155734"/>
                  <a:pt x="3330416" y="169069"/>
                </a:cubicBezTo>
                <a:cubicBezTo>
                  <a:pt x="3325654" y="180499"/>
                  <a:pt x="3322796" y="193834"/>
                  <a:pt x="3318986" y="208121"/>
                </a:cubicBezTo>
                <a:cubicBezTo>
                  <a:pt x="3318986" y="206216"/>
                  <a:pt x="3318986" y="205264"/>
                  <a:pt x="3318986" y="203359"/>
                </a:cubicBezTo>
                <a:cubicBezTo>
                  <a:pt x="3319939" y="200501"/>
                  <a:pt x="3319939" y="198596"/>
                  <a:pt x="3320891" y="195739"/>
                </a:cubicBezTo>
                <a:cubicBezTo>
                  <a:pt x="3323749" y="185261"/>
                  <a:pt x="3325654" y="176689"/>
                  <a:pt x="3327559" y="170021"/>
                </a:cubicBezTo>
                <a:cubicBezTo>
                  <a:pt x="3330416" y="155734"/>
                  <a:pt x="3332321" y="147161"/>
                  <a:pt x="3332321" y="147161"/>
                </a:cubicBezTo>
                <a:cubicBezTo>
                  <a:pt x="3332321" y="147161"/>
                  <a:pt x="3329464" y="154781"/>
                  <a:pt x="3323749" y="169069"/>
                </a:cubicBezTo>
                <a:cubicBezTo>
                  <a:pt x="3323749" y="170021"/>
                  <a:pt x="3322796" y="170974"/>
                  <a:pt x="3322796" y="171926"/>
                </a:cubicBezTo>
                <a:cubicBezTo>
                  <a:pt x="3322796" y="170021"/>
                  <a:pt x="3323749" y="167164"/>
                  <a:pt x="3323749" y="165259"/>
                </a:cubicBezTo>
                <a:cubicBezTo>
                  <a:pt x="3325654" y="158591"/>
                  <a:pt x="3326606" y="152876"/>
                  <a:pt x="3328511" y="147161"/>
                </a:cubicBezTo>
                <a:cubicBezTo>
                  <a:pt x="3331369" y="135731"/>
                  <a:pt x="3334226" y="125254"/>
                  <a:pt x="3336131" y="116681"/>
                </a:cubicBezTo>
                <a:cubicBezTo>
                  <a:pt x="3339941" y="99536"/>
                  <a:pt x="3341846" y="90011"/>
                  <a:pt x="3341846" y="90011"/>
                </a:cubicBezTo>
                <a:cubicBezTo>
                  <a:pt x="3341846" y="90011"/>
                  <a:pt x="3338036" y="99536"/>
                  <a:pt x="3332321" y="114776"/>
                </a:cubicBezTo>
                <a:cubicBezTo>
                  <a:pt x="3329464" y="122396"/>
                  <a:pt x="3325654" y="132874"/>
                  <a:pt x="3321844" y="143351"/>
                </a:cubicBezTo>
                <a:cubicBezTo>
                  <a:pt x="3319939" y="149066"/>
                  <a:pt x="3318034" y="154781"/>
                  <a:pt x="3315176" y="161449"/>
                </a:cubicBezTo>
                <a:cubicBezTo>
                  <a:pt x="3313271" y="168116"/>
                  <a:pt x="3311366" y="174784"/>
                  <a:pt x="3308509" y="181451"/>
                </a:cubicBezTo>
                <a:cubicBezTo>
                  <a:pt x="3308509" y="181451"/>
                  <a:pt x="3308509" y="181451"/>
                  <a:pt x="3308509" y="181451"/>
                </a:cubicBezTo>
                <a:cubicBezTo>
                  <a:pt x="3307556" y="179546"/>
                  <a:pt x="3307556" y="178594"/>
                  <a:pt x="3306604" y="176689"/>
                </a:cubicBezTo>
                <a:cubicBezTo>
                  <a:pt x="3298031" y="153829"/>
                  <a:pt x="3292316" y="140494"/>
                  <a:pt x="3292316" y="140494"/>
                </a:cubicBezTo>
                <a:cubicBezTo>
                  <a:pt x="3292316" y="140494"/>
                  <a:pt x="3297079" y="158591"/>
                  <a:pt x="3305651" y="189071"/>
                </a:cubicBezTo>
                <a:cubicBezTo>
                  <a:pt x="3301841" y="201454"/>
                  <a:pt x="3298031" y="213836"/>
                  <a:pt x="3294221" y="227171"/>
                </a:cubicBezTo>
                <a:cubicBezTo>
                  <a:pt x="3294221" y="228124"/>
                  <a:pt x="3293269" y="230029"/>
                  <a:pt x="3293269" y="230981"/>
                </a:cubicBezTo>
                <a:cubicBezTo>
                  <a:pt x="3293269" y="230029"/>
                  <a:pt x="3292316" y="230029"/>
                  <a:pt x="3292316" y="229076"/>
                </a:cubicBezTo>
                <a:cubicBezTo>
                  <a:pt x="3282791" y="209074"/>
                  <a:pt x="3277076" y="197644"/>
                  <a:pt x="3277076" y="197644"/>
                </a:cubicBezTo>
                <a:cubicBezTo>
                  <a:pt x="3277076" y="197644"/>
                  <a:pt x="3282791" y="211931"/>
                  <a:pt x="3291364" y="237649"/>
                </a:cubicBezTo>
                <a:cubicBezTo>
                  <a:pt x="3289459" y="244316"/>
                  <a:pt x="3287554" y="250984"/>
                  <a:pt x="3285649" y="257651"/>
                </a:cubicBezTo>
                <a:cubicBezTo>
                  <a:pt x="3282791" y="253841"/>
                  <a:pt x="3279934" y="249079"/>
                  <a:pt x="3277076" y="246221"/>
                </a:cubicBezTo>
                <a:cubicBezTo>
                  <a:pt x="3276124" y="245269"/>
                  <a:pt x="3275171" y="243364"/>
                  <a:pt x="3274219" y="242411"/>
                </a:cubicBezTo>
                <a:cubicBezTo>
                  <a:pt x="3276124" y="215741"/>
                  <a:pt x="3277076" y="199549"/>
                  <a:pt x="3277076" y="199549"/>
                </a:cubicBezTo>
                <a:cubicBezTo>
                  <a:pt x="3277076" y="199549"/>
                  <a:pt x="3275171" y="206216"/>
                  <a:pt x="3272314" y="217646"/>
                </a:cubicBezTo>
                <a:cubicBezTo>
                  <a:pt x="3271361" y="222409"/>
                  <a:pt x="3269456" y="228124"/>
                  <a:pt x="3268504" y="234791"/>
                </a:cubicBezTo>
                <a:cubicBezTo>
                  <a:pt x="3265646" y="230029"/>
                  <a:pt x="3261836" y="226219"/>
                  <a:pt x="3258979" y="223361"/>
                </a:cubicBezTo>
                <a:cubicBezTo>
                  <a:pt x="3247549" y="210979"/>
                  <a:pt x="3241834" y="203359"/>
                  <a:pt x="3241834" y="203359"/>
                </a:cubicBezTo>
                <a:cubicBezTo>
                  <a:pt x="3241834" y="203359"/>
                  <a:pt x="3247549" y="211931"/>
                  <a:pt x="3256121" y="226219"/>
                </a:cubicBezTo>
                <a:cubicBezTo>
                  <a:pt x="3259931" y="230981"/>
                  <a:pt x="3262789" y="236696"/>
                  <a:pt x="3266599" y="243364"/>
                </a:cubicBezTo>
                <a:cubicBezTo>
                  <a:pt x="3264694" y="250031"/>
                  <a:pt x="3262789" y="256699"/>
                  <a:pt x="3260884" y="265271"/>
                </a:cubicBezTo>
                <a:cubicBezTo>
                  <a:pt x="3258979" y="271939"/>
                  <a:pt x="3257074" y="279559"/>
                  <a:pt x="3256121" y="288131"/>
                </a:cubicBezTo>
                <a:cubicBezTo>
                  <a:pt x="3256121" y="287179"/>
                  <a:pt x="3256121" y="287179"/>
                  <a:pt x="3256121" y="287179"/>
                </a:cubicBezTo>
                <a:cubicBezTo>
                  <a:pt x="3256121" y="287179"/>
                  <a:pt x="3256121" y="288131"/>
                  <a:pt x="3256121" y="289084"/>
                </a:cubicBezTo>
                <a:cubicBezTo>
                  <a:pt x="3256121" y="290989"/>
                  <a:pt x="3255169" y="291941"/>
                  <a:pt x="3255169" y="293846"/>
                </a:cubicBezTo>
                <a:cubicBezTo>
                  <a:pt x="3254216" y="292894"/>
                  <a:pt x="3254216" y="291941"/>
                  <a:pt x="3253264" y="290036"/>
                </a:cubicBezTo>
                <a:cubicBezTo>
                  <a:pt x="3253264" y="284321"/>
                  <a:pt x="3254216" y="280511"/>
                  <a:pt x="3254216" y="280511"/>
                </a:cubicBezTo>
                <a:cubicBezTo>
                  <a:pt x="3254216" y="280511"/>
                  <a:pt x="3253264" y="282416"/>
                  <a:pt x="3252311" y="287179"/>
                </a:cubicBezTo>
                <a:cubicBezTo>
                  <a:pt x="3248501" y="280511"/>
                  <a:pt x="3246596" y="276701"/>
                  <a:pt x="3246596" y="276701"/>
                </a:cubicBezTo>
                <a:cubicBezTo>
                  <a:pt x="3246596" y="276701"/>
                  <a:pt x="3248501" y="281464"/>
                  <a:pt x="3251359" y="290989"/>
                </a:cubicBezTo>
                <a:cubicBezTo>
                  <a:pt x="3250406" y="292894"/>
                  <a:pt x="3250406" y="295751"/>
                  <a:pt x="3249454" y="298609"/>
                </a:cubicBezTo>
                <a:cubicBezTo>
                  <a:pt x="3248501" y="300514"/>
                  <a:pt x="3248501" y="302419"/>
                  <a:pt x="3247549" y="304324"/>
                </a:cubicBezTo>
                <a:cubicBezTo>
                  <a:pt x="3247549" y="302419"/>
                  <a:pt x="3246596" y="301466"/>
                  <a:pt x="3246596" y="301466"/>
                </a:cubicBezTo>
                <a:cubicBezTo>
                  <a:pt x="3246596" y="301466"/>
                  <a:pt x="3246596" y="303371"/>
                  <a:pt x="3246596" y="306229"/>
                </a:cubicBezTo>
                <a:cubicBezTo>
                  <a:pt x="3245644" y="310039"/>
                  <a:pt x="3244691" y="313849"/>
                  <a:pt x="3243739" y="317659"/>
                </a:cubicBezTo>
                <a:cubicBezTo>
                  <a:pt x="3242786" y="312896"/>
                  <a:pt x="3240881" y="308134"/>
                  <a:pt x="3239929" y="304324"/>
                </a:cubicBezTo>
                <a:cubicBezTo>
                  <a:pt x="3241834" y="299561"/>
                  <a:pt x="3242786" y="296704"/>
                  <a:pt x="3242786" y="296704"/>
                </a:cubicBezTo>
                <a:cubicBezTo>
                  <a:pt x="3242786" y="296704"/>
                  <a:pt x="3241834" y="298609"/>
                  <a:pt x="3238976" y="302419"/>
                </a:cubicBezTo>
                <a:cubicBezTo>
                  <a:pt x="3238024" y="299561"/>
                  <a:pt x="3237071" y="296704"/>
                  <a:pt x="3236119" y="293846"/>
                </a:cubicBezTo>
                <a:cubicBezTo>
                  <a:pt x="3236119" y="292894"/>
                  <a:pt x="3235166" y="291941"/>
                  <a:pt x="3235166" y="290036"/>
                </a:cubicBezTo>
                <a:cubicBezTo>
                  <a:pt x="3238024" y="284321"/>
                  <a:pt x="3239929" y="278606"/>
                  <a:pt x="3241834" y="273844"/>
                </a:cubicBezTo>
                <a:cubicBezTo>
                  <a:pt x="3244691" y="267176"/>
                  <a:pt x="3247549" y="261461"/>
                  <a:pt x="3249454" y="256699"/>
                </a:cubicBezTo>
                <a:cubicBezTo>
                  <a:pt x="3254216" y="247174"/>
                  <a:pt x="3256121" y="242411"/>
                  <a:pt x="3256121" y="242411"/>
                </a:cubicBezTo>
                <a:cubicBezTo>
                  <a:pt x="3256121" y="242411"/>
                  <a:pt x="3252311" y="247174"/>
                  <a:pt x="3245644" y="254794"/>
                </a:cubicBezTo>
                <a:cubicBezTo>
                  <a:pt x="3242786" y="258604"/>
                  <a:pt x="3238976" y="263366"/>
                  <a:pt x="3235166" y="270034"/>
                </a:cubicBezTo>
                <a:cubicBezTo>
                  <a:pt x="3233261" y="271939"/>
                  <a:pt x="3232309" y="274796"/>
                  <a:pt x="3230404" y="276701"/>
                </a:cubicBezTo>
                <a:cubicBezTo>
                  <a:pt x="3230404" y="275749"/>
                  <a:pt x="3229451" y="273844"/>
                  <a:pt x="3229451" y="272891"/>
                </a:cubicBezTo>
                <a:cubicBezTo>
                  <a:pt x="3227546" y="266224"/>
                  <a:pt x="3224689" y="260509"/>
                  <a:pt x="3222784" y="253841"/>
                </a:cubicBezTo>
                <a:cubicBezTo>
                  <a:pt x="3220879" y="250031"/>
                  <a:pt x="3219926" y="245269"/>
                  <a:pt x="3218021" y="241459"/>
                </a:cubicBezTo>
                <a:cubicBezTo>
                  <a:pt x="3218021" y="239554"/>
                  <a:pt x="3218021" y="238601"/>
                  <a:pt x="3218021" y="236696"/>
                </a:cubicBezTo>
                <a:cubicBezTo>
                  <a:pt x="3219926" y="226219"/>
                  <a:pt x="3221831" y="215741"/>
                  <a:pt x="3222784" y="206216"/>
                </a:cubicBezTo>
                <a:cubicBezTo>
                  <a:pt x="3225641" y="191929"/>
                  <a:pt x="3227546" y="178594"/>
                  <a:pt x="3229451" y="166211"/>
                </a:cubicBezTo>
                <a:cubicBezTo>
                  <a:pt x="3231356" y="154781"/>
                  <a:pt x="3233261" y="144304"/>
                  <a:pt x="3235166" y="135731"/>
                </a:cubicBezTo>
                <a:cubicBezTo>
                  <a:pt x="3238024" y="118586"/>
                  <a:pt x="3239929" y="109061"/>
                  <a:pt x="3239929" y="109061"/>
                </a:cubicBezTo>
                <a:cubicBezTo>
                  <a:pt x="3239929" y="109061"/>
                  <a:pt x="3237071" y="118586"/>
                  <a:pt x="3231356" y="134779"/>
                </a:cubicBezTo>
                <a:cubicBezTo>
                  <a:pt x="3226594" y="150971"/>
                  <a:pt x="3218974" y="175736"/>
                  <a:pt x="3212306" y="204311"/>
                </a:cubicBezTo>
                <a:cubicBezTo>
                  <a:pt x="3211354" y="208121"/>
                  <a:pt x="3210401" y="211931"/>
                  <a:pt x="3209449" y="215741"/>
                </a:cubicBezTo>
                <a:cubicBezTo>
                  <a:pt x="3207544" y="210979"/>
                  <a:pt x="3206591" y="207169"/>
                  <a:pt x="3204686" y="204311"/>
                </a:cubicBezTo>
                <a:cubicBezTo>
                  <a:pt x="3204686" y="186214"/>
                  <a:pt x="3203734" y="175736"/>
                  <a:pt x="3203734" y="175736"/>
                </a:cubicBezTo>
                <a:cubicBezTo>
                  <a:pt x="3203734" y="175736"/>
                  <a:pt x="3202781" y="187166"/>
                  <a:pt x="3200876" y="206216"/>
                </a:cubicBezTo>
                <a:cubicBezTo>
                  <a:pt x="3199924" y="215741"/>
                  <a:pt x="3198019" y="227171"/>
                  <a:pt x="3196114" y="240506"/>
                </a:cubicBezTo>
                <a:cubicBezTo>
                  <a:pt x="3196114" y="241459"/>
                  <a:pt x="3196114" y="242411"/>
                  <a:pt x="3195161" y="243364"/>
                </a:cubicBezTo>
                <a:cubicBezTo>
                  <a:pt x="3195161" y="234791"/>
                  <a:pt x="3196114" y="226219"/>
                  <a:pt x="3196114" y="217646"/>
                </a:cubicBezTo>
                <a:cubicBezTo>
                  <a:pt x="3197066" y="204311"/>
                  <a:pt x="3197066" y="191929"/>
                  <a:pt x="3198019" y="180499"/>
                </a:cubicBezTo>
                <a:cubicBezTo>
                  <a:pt x="3198971" y="169069"/>
                  <a:pt x="3198971" y="159544"/>
                  <a:pt x="3199924" y="151924"/>
                </a:cubicBezTo>
                <a:cubicBezTo>
                  <a:pt x="3200876" y="135731"/>
                  <a:pt x="3200876" y="127159"/>
                  <a:pt x="3200876" y="127159"/>
                </a:cubicBezTo>
                <a:cubicBezTo>
                  <a:pt x="3200876" y="127159"/>
                  <a:pt x="3198971" y="135731"/>
                  <a:pt x="3195161" y="151924"/>
                </a:cubicBezTo>
                <a:cubicBezTo>
                  <a:pt x="3192304" y="168116"/>
                  <a:pt x="3187541" y="190976"/>
                  <a:pt x="3184684" y="217646"/>
                </a:cubicBezTo>
                <a:cubicBezTo>
                  <a:pt x="3183731" y="223361"/>
                  <a:pt x="3182779" y="230029"/>
                  <a:pt x="3181826" y="235744"/>
                </a:cubicBezTo>
                <a:cubicBezTo>
                  <a:pt x="3180874" y="233839"/>
                  <a:pt x="3179921" y="232886"/>
                  <a:pt x="3179921" y="231934"/>
                </a:cubicBezTo>
                <a:cubicBezTo>
                  <a:pt x="3179921" y="227171"/>
                  <a:pt x="3179921" y="224314"/>
                  <a:pt x="3179921" y="224314"/>
                </a:cubicBezTo>
                <a:cubicBezTo>
                  <a:pt x="3179921" y="224314"/>
                  <a:pt x="3179921" y="226219"/>
                  <a:pt x="3178969" y="230029"/>
                </a:cubicBezTo>
                <a:cubicBezTo>
                  <a:pt x="3178016" y="228124"/>
                  <a:pt x="3177064" y="227171"/>
                  <a:pt x="3177064" y="227171"/>
                </a:cubicBezTo>
                <a:cubicBezTo>
                  <a:pt x="3177064" y="227171"/>
                  <a:pt x="3178016" y="229076"/>
                  <a:pt x="3178016" y="231934"/>
                </a:cubicBezTo>
                <a:cubicBezTo>
                  <a:pt x="3177064" y="236696"/>
                  <a:pt x="3176111" y="243364"/>
                  <a:pt x="3174206" y="250984"/>
                </a:cubicBezTo>
                <a:cubicBezTo>
                  <a:pt x="3173254" y="258604"/>
                  <a:pt x="3171349" y="267176"/>
                  <a:pt x="3170396" y="277654"/>
                </a:cubicBezTo>
                <a:cubicBezTo>
                  <a:pt x="3170396" y="276701"/>
                  <a:pt x="3170396" y="276701"/>
                  <a:pt x="3169444" y="275749"/>
                </a:cubicBezTo>
                <a:cubicBezTo>
                  <a:pt x="3168491" y="254794"/>
                  <a:pt x="3165634" y="234791"/>
                  <a:pt x="3163729" y="215741"/>
                </a:cubicBezTo>
                <a:cubicBezTo>
                  <a:pt x="3163729" y="212884"/>
                  <a:pt x="3162776" y="210026"/>
                  <a:pt x="3162776" y="207169"/>
                </a:cubicBezTo>
                <a:cubicBezTo>
                  <a:pt x="3162776" y="206216"/>
                  <a:pt x="3163729" y="204311"/>
                  <a:pt x="3163729" y="203359"/>
                </a:cubicBezTo>
                <a:cubicBezTo>
                  <a:pt x="3169444" y="174784"/>
                  <a:pt x="3172301" y="150019"/>
                  <a:pt x="3174206" y="132874"/>
                </a:cubicBezTo>
                <a:cubicBezTo>
                  <a:pt x="3176111" y="115729"/>
                  <a:pt x="3178016" y="106204"/>
                  <a:pt x="3178016" y="106204"/>
                </a:cubicBezTo>
                <a:cubicBezTo>
                  <a:pt x="3178016" y="106204"/>
                  <a:pt x="3175159" y="115729"/>
                  <a:pt x="3170396" y="131921"/>
                </a:cubicBezTo>
                <a:cubicBezTo>
                  <a:pt x="3167539" y="143351"/>
                  <a:pt x="3162776" y="159544"/>
                  <a:pt x="3158014" y="177641"/>
                </a:cubicBezTo>
                <a:cubicBezTo>
                  <a:pt x="3157061" y="171926"/>
                  <a:pt x="3156109" y="165259"/>
                  <a:pt x="3154204" y="159544"/>
                </a:cubicBezTo>
                <a:cubicBezTo>
                  <a:pt x="3152299" y="150971"/>
                  <a:pt x="3150394" y="142399"/>
                  <a:pt x="3149441" y="134779"/>
                </a:cubicBezTo>
                <a:cubicBezTo>
                  <a:pt x="3147536" y="127159"/>
                  <a:pt x="3145631" y="119539"/>
                  <a:pt x="3143726" y="112871"/>
                </a:cubicBezTo>
                <a:cubicBezTo>
                  <a:pt x="3139916" y="99536"/>
                  <a:pt x="3137059" y="87154"/>
                  <a:pt x="3133249" y="77629"/>
                </a:cubicBezTo>
                <a:cubicBezTo>
                  <a:pt x="3126581" y="58579"/>
                  <a:pt x="3122771" y="47149"/>
                  <a:pt x="3122771" y="47149"/>
                </a:cubicBezTo>
                <a:cubicBezTo>
                  <a:pt x="3122771" y="47149"/>
                  <a:pt x="3125629" y="58579"/>
                  <a:pt x="3129439" y="78581"/>
                </a:cubicBezTo>
                <a:cubicBezTo>
                  <a:pt x="3132296" y="88106"/>
                  <a:pt x="3134201" y="100489"/>
                  <a:pt x="3136106" y="114776"/>
                </a:cubicBezTo>
                <a:cubicBezTo>
                  <a:pt x="3137059" y="121444"/>
                  <a:pt x="3138964" y="129064"/>
                  <a:pt x="3139916" y="136684"/>
                </a:cubicBezTo>
                <a:cubicBezTo>
                  <a:pt x="3140869" y="144304"/>
                  <a:pt x="3141821" y="152876"/>
                  <a:pt x="3142774" y="161449"/>
                </a:cubicBezTo>
                <a:cubicBezTo>
                  <a:pt x="3145631" y="177641"/>
                  <a:pt x="3146584" y="195739"/>
                  <a:pt x="3147536" y="213836"/>
                </a:cubicBezTo>
                <a:cubicBezTo>
                  <a:pt x="3147536" y="214789"/>
                  <a:pt x="3146584" y="215741"/>
                  <a:pt x="3146584" y="217646"/>
                </a:cubicBezTo>
                <a:cubicBezTo>
                  <a:pt x="3145631" y="214789"/>
                  <a:pt x="3144679" y="211931"/>
                  <a:pt x="3143726" y="210026"/>
                </a:cubicBezTo>
                <a:cubicBezTo>
                  <a:pt x="3141821" y="205264"/>
                  <a:pt x="3139916" y="201454"/>
                  <a:pt x="3138964" y="196691"/>
                </a:cubicBezTo>
                <a:cubicBezTo>
                  <a:pt x="3137059" y="190024"/>
                  <a:pt x="3136106" y="184309"/>
                  <a:pt x="3134201" y="179546"/>
                </a:cubicBezTo>
                <a:cubicBezTo>
                  <a:pt x="3129439" y="164306"/>
                  <a:pt x="3126581" y="155734"/>
                  <a:pt x="3126581" y="155734"/>
                </a:cubicBezTo>
                <a:cubicBezTo>
                  <a:pt x="3126581" y="155734"/>
                  <a:pt x="3127534" y="161449"/>
                  <a:pt x="3129439" y="172879"/>
                </a:cubicBezTo>
                <a:cubicBezTo>
                  <a:pt x="3125629" y="164306"/>
                  <a:pt x="3121819" y="155734"/>
                  <a:pt x="3118961" y="150019"/>
                </a:cubicBezTo>
                <a:cubicBezTo>
                  <a:pt x="3116104" y="144304"/>
                  <a:pt x="3114199" y="139541"/>
                  <a:pt x="3112294" y="136684"/>
                </a:cubicBezTo>
                <a:cubicBezTo>
                  <a:pt x="3108484" y="128111"/>
                  <a:pt x="3105626" y="120491"/>
                  <a:pt x="3102769" y="113824"/>
                </a:cubicBezTo>
                <a:cubicBezTo>
                  <a:pt x="3095149" y="96679"/>
                  <a:pt x="3090386" y="87154"/>
                  <a:pt x="3090386" y="87154"/>
                </a:cubicBezTo>
                <a:cubicBezTo>
                  <a:pt x="3090386" y="87154"/>
                  <a:pt x="3093244" y="97631"/>
                  <a:pt x="3099911" y="114776"/>
                </a:cubicBezTo>
                <a:cubicBezTo>
                  <a:pt x="3102769" y="123349"/>
                  <a:pt x="3105626" y="133826"/>
                  <a:pt x="3109436" y="146209"/>
                </a:cubicBezTo>
                <a:cubicBezTo>
                  <a:pt x="3111341" y="152876"/>
                  <a:pt x="3113246" y="159544"/>
                  <a:pt x="3115151" y="167164"/>
                </a:cubicBezTo>
                <a:cubicBezTo>
                  <a:pt x="3111341" y="159544"/>
                  <a:pt x="3109436" y="155734"/>
                  <a:pt x="3109436" y="155734"/>
                </a:cubicBezTo>
                <a:cubicBezTo>
                  <a:pt x="3109436" y="155734"/>
                  <a:pt x="3111341" y="163354"/>
                  <a:pt x="3116104" y="176689"/>
                </a:cubicBezTo>
                <a:cubicBezTo>
                  <a:pt x="3118009" y="181451"/>
                  <a:pt x="3119914" y="188119"/>
                  <a:pt x="3121819" y="194786"/>
                </a:cubicBezTo>
                <a:cubicBezTo>
                  <a:pt x="3122771" y="200501"/>
                  <a:pt x="3124676" y="207169"/>
                  <a:pt x="3125629" y="213836"/>
                </a:cubicBezTo>
                <a:cubicBezTo>
                  <a:pt x="3124676" y="214789"/>
                  <a:pt x="3124676" y="215741"/>
                  <a:pt x="3123724" y="215741"/>
                </a:cubicBezTo>
                <a:cubicBezTo>
                  <a:pt x="3123724" y="212884"/>
                  <a:pt x="3122771" y="210979"/>
                  <a:pt x="3122771" y="210979"/>
                </a:cubicBezTo>
                <a:cubicBezTo>
                  <a:pt x="3122771" y="210979"/>
                  <a:pt x="3122771" y="212884"/>
                  <a:pt x="3122771" y="216694"/>
                </a:cubicBezTo>
                <a:cubicBezTo>
                  <a:pt x="3119914" y="219551"/>
                  <a:pt x="3117056" y="223361"/>
                  <a:pt x="3113246" y="228124"/>
                </a:cubicBezTo>
                <a:cubicBezTo>
                  <a:pt x="3113246" y="228124"/>
                  <a:pt x="3113246" y="228124"/>
                  <a:pt x="3113246" y="228124"/>
                </a:cubicBezTo>
                <a:cubicBezTo>
                  <a:pt x="3112294" y="213836"/>
                  <a:pt x="3111341" y="201454"/>
                  <a:pt x="3110389" y="191929"/>
                </a:cubicBezTo>
                <a:cubicBezTo>
                  <a:pt x="3109436" y="178594"/>
                  <a:pt x="3108484" y="171926"/>
                  <a:pt x="3108484" y="171926"/>
                </a:cubicBezTo>
                <a:cubicBezTo>
                  <a:pt x="3108484" y="171926"/>
                  <a:pt x="3107531" y="179546"/>
                  <a:pt x="3106579" y="192881"/>
                </a:cubicBezTo>
                <a:cubicBezTo>
                  <a:pt x="3105626" y="202406"/>
                  <a:pt x="3105626" y="213836"/>
                  <a:pt x="3104674" y="228124"/>
                </a:cubicBezTo>
                <a:cubicBezTo>
                  <a:pt x="3104674" y="228124"/>
                  <a:pt x="3104674" y="227171"/>
                  <a:pt x="3104674" y="227171"/>
                </a:cubicBezTo>
                <a:cubicBezTo>
                  <a:pt x="3099911" y="214789"/>
                  <a:pt x="3097054" y="208121"/>
                  <a:pt x="3097054" y="208121"/>
                </a:cubicBezTo>
                <a:cubicBezTo>
                  <a:pt x="3097054" y="208121"/>
                  <a:pt x="3098006" y="215741"/>
                  <a:pt x="3100864" y="228124"/>
                </a:cubicBezTo>
                <a:cubicBezTo>
                  <a:pt x="3101816" y="232886"/>
                  <a:pt x="3102769" y="238601"/>
                  <a:pt x="3103721" y="244316"/>
                </a:cubicBezTo>
                <a:cubicBezTo>
                  <a:pt x="3100864" y="248126"/>
                  <a:pt x="3098959" y="251936"/>
                  <a:pt x="3096101" y="255746"/>
                </a:cubicBezTo>
                <a:cubicBezTo>
                  <a:pt x="3093244" y="260509"/>
                  <a:pt x="3090386" y="264319"/>
                  <a:pt x="3087529" y="270034"/>
                </a:cubicBezTo>
                <a:cubicBezTo>
                  <a:pt x="3085624" y="263366"/>
                  <a:pt x="3083719" y="257651"/>
                  <a:pt x="3082766" y="252889"/>
                </a:cubicBezTo>
                <a:cubicBezTo>
                  <a:pt x="3078956" y="241459"/>
                  <a:pt x="3077051" y="233839"/>
                  <a:pt x="3077051" y="233839"/>
                </a:cubicBezTo>
                <a:cubicBezTo>
                  <a:pt x="3077051" y="233839"/>
                  <a:pt x="3078004" y="240506"/>
                  <a:pt x="3078956" y="252889"/>
                </a:cubicBezTo>
                <a:cubicBezTo>
                  <a:pt x="3078956" y="256699"/>
                  <a:pt x="3079909" y="260509"/>
                  <a:pt x="3079909" y="264319"/>
                </a:cubicBezTo>
                <a:cubicBezTo>
                  <a:pt x="3078956" y="261461"/>
                  <a:pt x="3078004" y="258604"/>
                  <a:pt x="3077051" y="255746"/>
                </a:cubicBezTo>
                <a:cubicBezTo>
                  <a:pt x="3076099" y="252889"/>
                  <a:pt x="3075146" y="250984"/>
                  <a:pt x="3074194" y="248126"/>
                </a:cubicBezTo>
                <a:cubicBezTo>
                  <a:pt x="3074194" y="246221"/>
                  <a:pt x="3074194" y="244316"/>
                  <a:pt x="3074194" y="242411"/>
                </a:cubicBezTo>
                <a:cubicBezTo>
                  <a:pt x="3074194" y="237649"/>
                  <a:pt x="3075146" y="232886"/>
                  <a:pt x="3075146" y="229076"/>
                </a:cubicBezTo>
                <a:cubicBezTo>
                  <a:pt x="3076099" y="226219"/>
                  <a:pt x="3077051" y="223361"/>
                  <a:pt x="3077051" y="220504"/>
                </a:cubicBezTo>
                <a:cubicBezTo>
                  <a:pt x="3080861" y="208121"/>
                  <a:pt x="3082766" y="197644"/>
                  <a:pt x="3086576" y="189071"/>
                </a:cubicBezTo>
                <a:cubicBezTo>
                  <a:pt x="3092291" y="171926"/>
                  <a:pt x="3096101" y="161449"/>
                  <a:pt x="3096101" y="161449"/>
                </a:cubicBezTo>
                <a:cubicBezTo>
                  <a:pt x="3096101" y="161449"/>
                  <a:pt x="3091339" y="170974"/>
                  <a:pt x="3083719" y="188119"/>
                </a:cubicBezTo>
                <a:cubicBezTo>
                  <a:pt x="3079909" y="196691"/>
                  <a:pt x="3076099" y="207169"/>
                  <a:pt x="3071336" y="218599"/>
                </a:cubicBezTo>
                <a:cubicBezTo>
                  <a:pt x="3070384" y="220504"/>
                  <a:pt x="3069431" y="222409"/>
                  <a:pt x="3068479" y="224314"/>
                </a:cubicBezTo>
                <a:cubicBezTo>
                  <a:pt x="3068479" y="221456"/>
                  <a:pt x="3068479" y="218599"/>
                  <a:pt x="3068479" y="216694"/>
                </a:cubicBezTo>
                <a:cubicBezTo>
                  <a:pt x="3068479" y="213836"/>
                  <a:pt x="3069431" y="211931"/>
                  <a:pt x="3069431" y="209074"/>
                </a:cubicBezTo>
                <a:cubicBezTo>
                  <a:pt x="3070384" y="198596"/>
                  <a:pt x="3071336" y="189071"/>
                  <a:pt x="3072289" y="181451"/>
                </a:cubicBezTo>
                <a:cubicBezTo>
                  <a:pt x="3073241" y="166211"/>
                  <a:pt x="3073241" y="157639"/>
                  <a:pt x="3073241" y="157639"/>
                </a:cubicBezTo>
                <a:cubicBezTo>
                  <a:pt x="3073241" y="157639"/>
                  <a:pt x="3071336" y="166211"/>
                  <a:pt x="3067526" y="180499"/>
                </a:cubicBezTo>
                <a:cubicBezTo>
                  <a:pt x="3067526" y="181451"/>
                  <a:pt x="3067526" y="182404"/>
                  <a:pt x="3066574" y="183356"/>
                </a:cubicBezTo>
                <a:cubicBezTo>
                  <a:pt x="3065621" y="169069"/>
                  <a:pt x="3065621" y="157639"/>
                  <a:pt x="3064669" y="148114"/>
                </a:cubicBezTo>
                <a:cubicBezTo>
                  <a:pt x="3064669" y="146209"/>
                  <a:pt x="3064669" y="145256"/>
                  <a:pt x="3064669" y="145256"/>
                </a:cubicBezTo>
                <a:cubicBezTo>
                  <a:pt x="3064669" y="145256"/>
                  <a:pt x="3064669" y="145256"/>
                  <a:pt x="3064669" y="146209"/>
                </a:cubicBezTo>
                <a:cubicBezTo>
                  <a:pt x="3063716" y="136684"/>
                  <a:pt x="3063716" y="131921"/>
                  <a:pt x="3063716" y="131921"/>
                </a:cubicBezTo>
                <a:cubicBezTo>
                  <a:pt x="3063716" y="131921"/>
                  <a:pt x="3061811" y="148114"/>
                  <a:pt x="3058954" y="174784"/>
                </a:cubicBezTo>
                <a:cubicBezTo>
                  <a:pt x="3058001" y="179546"/>
                  <a:pt x="3057049" y="185261"/>
                  <a:pt x="3056096" y="190976"/>
                </a:cubicBezTo>
                <a:cubicBezTo>
                  <a:pt x="3055144" y="193834"/>
                  <a:pt x="3055144" y="197644"/>
                  <a:pt x="3054191" y="201454"/>
                </a:cubicBezTo>
                <a:cubicBezTo>
                  <a:pt x="3052286" y="196691"/>
                  <a:pt x="3050381" y="192881"/>
                  <a:pt x="3049429" y="189071"/>
                </a:cubicBezTo>
                <a:cubicBezTo>
                  <a:pt x="3049429" y="189071"/>
                  <a:pt x="3049429" y="189071"/>
                  <a:pt x="3049429" y="188119"/>
                </a:cubicBezTo>
                <a:cubicBezTo>
                  <a:pt x="3052286" y="174784"/>
                  <a:pt x="3053239" y="162401"/>
                  <a:pt x="3056096" y="151924"/>
                </a:cubicBezTo>
                <a:cubicBezTo>
                  <a:pt x="3060859" y="131921"/>
                  <a:pt x="3062764" y="120491"/>
                  <a:pt x="3062764" y="120491"/>
                </a:cubicBezTo>
                <a:cubicBezTo>
                  <a:pt x="3062764" y="120491"/>
                  <a:pt x="3058954" y="130969"/>
                  <a:pt x="3052286" y="150971"/>
                </a:cubicBezTo>
                <a:cubicBezTo>
                  <a:pt x="3048476" y="160496"/>
                  <a:pt x="3045619" y="172879"/>
                  <a:pt x="3041809" y="186214"/>
                </a:cubicBezTo>
                <a:cubicBezTo>
                  <a:pt x="3039904" y="192881"/>
                  <a:pt x="3037999" y="200501"/>
                  <a:pt x="3036094" y="208121"/>
                </a:cubicBezTo>
                <a:cubicBezTo>
                  <a:pt x="3035141" y="210979"/>
                  <a:pt x="3035141" y="213836"/>
                  <a:pt x="3034189" y="215741"/>
                </a:cubicBezTo>
                <a:cubicBezTo>
                  <a:pt x="3033236" y="211931"/>
                  <a:pt x="3032284" y="209074"/>
                  <a:pt x="3032284" y="205264"/>
                </a:cubicBezTo>
                <a:cubicBezTo>
                  <a:pt x="3038951" y="181451"/>
                  <a:pt x="3044666" y="162401"/>
                  <a:pt x="3048476" y="148114"/>
                </a:cubicBezTo>
                <a:cubicBezTo>
                  <a:pt x="3053239" y="131921"/>
                  <a:pt x="3057049" y="123349"/>
                  <a:pt x="3057049" y="123349"/>
                </a:cubicBezTo>
                <a:cubicBezTo>
                  <a:pt x="3057049" y="123349"/>
                  <a:pt x="3056096" y="125254"/>
                  <a:pt x="3054191" y="129064"/>
                </a:cubicBezTo>
                <a:cubicBezTo>
                  <a:pt x="3052286" y="132874"/>
                  <a:pt x="3049429" y="138589"/>
                  <a:pt x="3045619" y="146209"/>
                </a:cubicBezTo>
                <a:cubicBezTo>
                  <a:pt x="3040856" y="155734"/>
                  <a:pt x="3035141" y="169069"/>
                  <a:pt x="3029426" y="184309"/>
                </a:cubicBezTo>
                <a:cubicBezTo>
                  <a:pt x="3029426" y="177641"/>
                  <a:pt x="3028474" y="171926"/>
                  <a:pt x="3029426" y="167164"/>
                </a:cubicBezTo>
                <a:cubicBezTo>
                  <a:pt x="3030379" y="150019"/>
                  <a:pt x="3030379" y="140494"/>
                  <a:pt x="3030379" y="140494"/>
                </a:cubicBezTo>
                <a:cubicBezTo>
                  <a:pt x="3030379" y="140494"/>
                  <a:pt x="3028474" y="150019"/>
                  <a:pt x="3025616" y="166211"/>
                </a:cubicBezTo>
                <a:cubicBezTo>
                  <a:pt x="3023711" y="174784"/>
                  <a:pt x="3023711" y="184309"/>
                  <a:pt x="3022759" y="196691"/>
                </a:cubicBezTo>
                <a:cubicBezTo>
                  <a:pt x="3022759" y="198596"/>
                  <a:pt x="3022759" y="200501"/>
                  <a:pt x="3022759" y="202406"/>
                </a:cubicBezTo>
                <a:cubicBezTo>
                  <a:pt x="3021806" y="205264"/>
                  <a:pt x="3020854" y="208121"/>
                  <a:pt x="3019901" y="210979"/>
                </a:cubicBezTo>
                <a:cubicBezTo>
                  <a:pt x="3017044" y="218599"/>
                  <a:pt x="3014186" y="226219"/>
                  <a:pt x="3011329" y="234791"/>
                </a:cubicBezTo>
                <a:cubicBezTo>
                  <a:pt x="3009424" y="230981"/>
                  <a:pt x="3008471" y="228124"/>
                  <a:pt x="3007519" y="226219"/>
                </a:cubicBezTo>
                <a:cubicBezTo>
                  <a:pt x="3009424" y="219551"/>
                  <a:pt x="3011329" y="215741"/>
                  <a:pt x="3011329" y="215741"/>
                </a:cubicBezTo>
                <a:cubicBezTo>
                  <a:pt x="3011329" y="215741"/>
                  <a:pt x="3009424" y="218599"/>
                  <a:pt x="3006566" y="222409"/>
                </a:cubicBezTo>
                <a:cubicBezTo>
                  <a:pt x="3004661" y="215741"/>
                  <a:pt x="3003709" y="209074"/>
                  <a:pt x="3001804" y="202406"/>
                </a:cubicBezTo>
                <a:cubicBezTo>
                  <a:pt x="3001804" y="200501"/>
                  <a:pt x="3000851" y="199549"/>
                  <a:pt x="3000851" y="197644"/>
                </a:cubicBezTo>
                <a:cubicBezTo>
                  <a:pt x="3001804" y="194786"/>
                  <a:pt x="3002756" y="191929"/>
                  <a:pt x="3003709" y="189071"/>
                </a:cubicBezTo>
                <a:cubicBezTo>
                  <a:pt x="3006566" y="179546"/>
                  <a:pt x="3008471" y="170974"/>
                  <a:pt x="3011329" y="164306"/>
                </a:cubicBezTo>
                <a:cubicBezTo>
                  <a:pt x="3016091" y="150971"/>
                  <a:pt x="3018949" y="142399"/>
                  <a:pt x="3018949" y="142399"/>
                </a:cubicBezTo>
                <a:cubicBezTo>
                  <a:pt x="3018949" y="142399"/>
                  <a:pt x="3015139" y="150019"/>
                  <a:pt x="3007519" y="162401"/>
                </a:cubicBezTo>
                <a:cubicBezTo>
                  <a:pt x="3004661" y="168116"/>
                  <a:pt x="3001804" y="174784"/>
                  <a:pt x="2997994" y="182404"/>
                </a:cubicBezTo>
                <a:cubicBezTo>
                  <a:pt x="2997041" y="177641"/>
                  <a:pt x="2996089" y="172879"/>
                  <a:pt x="2995136" y="169069"/>
                </a:cubicBezTo>
                <a:cubicBezTo>
                  <a:pt x="3002756" y="140494"/>
                  <a:pt x="3009424" y="117634"/>
                  <a:pt x="3014186" y="100489"/>
                </a:cubicBezTo>
                <a:cubicBezTo>
                  <a:pt x="3017044" y="90011"/>
                  <a:pt x="3019901" y="82391"/>
                  <a:pt x="3021806" y="76676"/>
                </a:cubicBezTo>
                <a:cubicBezTo>
                  <a:pt x="3023711" y="70961"/>
                  <a:pt x="3024664" y="68104"/>
                  <a:pt x="3024664" y="68104"/>
                </a:cubicBezTo>
                <a:cubicBezTo>
                  <a:pt x="3024664" y="68104"/>
                  <a:pt x="3023711" y="70961"/>
                  <a:pt x="3020854" y="75724"/>
                </a:cubicBezTo>
                <a:cubicBezTo>
                  <a:pt x="3017996" y="80486"/>
                  <a:pt x="3015139" y="88106"/>
                  <a:pt x="3010376" y="98584"/>
                </a:cubicBezTo>
                <a:cubicBezTo>
                  <a:pt x="3006566" y="108109"/>
                  <a:pt x="3001804" y="120491"/>
                  <a:pt x="2996089" y="134779"/>
                </a:cubicBezTo>
                <a:cubicBezTo>
                  <a:pt x="2994184" y="139541"/>
                  <a:pt x="2993231" y="143351"/>
                  <a:pt x="2991326" y="148114"/>
                </a:cubicBezTo>
                <a:cubicBezTo>
                  <a:pt x="2989421" y="138589"/>
                  <a:pt x="2988469" y="130016"/>
                  <a:pt x="2987516" y="122396"/>
                </a:cubicBezTo>
                <a:cubicBezTo>
                  <a:pt x="2985611" y="103346"/>
                  <a:pt x="2984659" y="91916"/>
                  <a:pt x="2984659" y="91916"/>
                </a:cubicBezTo>
                <a:cubicBezTo>
                  <a:pt x="2984659" y="91916"/>
                  <a:pt x="2984659" y="103346"/>
                  <a:pt x="2983706" y="122396"/>
                </a:cubicBezTo>
                <a:cubicBezTo>
                  <a:pt x="2983706" y="131921"/>
                  <a:pt x="2984659" y="144304"/>
                  <a:pt x="2985611" y="157639"/>
                </a:cubicBezTo>
                <a:cubicBezTo>
                  <a:pt x="2985611" y="159544"/>
                  <a:pt x="2985611" y="161449"/>
                  <a:pt x="2985611" y="163354"/>
                </a:cubicBezTo>
                <a:cubicBezTo>
                  <a:pt x="2983706" y="169069"/>
                  <a:pt x="2981801" y="175736"/>
                  <a:pt x="2978944" y="182404"/>
                </a:cubicBezTo>
                <a:cubicBezTo>
                  <a:pt x="2973229" y="199549"/>
                  <a:pt x="2967514" y="218599"/>
                  <a:pt x="2960846" y="238601"/>
                </a:cubicBezTo>
                <a:cubicBezTo>
                  <a:pt x="2959894" y="236696"/>
                  <a:pt x="2959894" y="234791"/>
                  <a:pt x="2959894" y="234791"/>
                </a:cubicBezTo>
                <a:cubicBezTo>
                  <a:pt x="2959894" y="234791"/>
                  <a:pt x="2959894" y="236696"/>
                  <a:pt x="2960846" y="239554"/>
                </a:cubicBezTo>
                <a:cubicBezTo>
                  <a:pt x="2957036" y="250984"/>
                  <a:pt x="2954179" y="262414"/>
                  <a:pt x="2950369" y="274796"/>
                </a:cubicBezTo>
                <a:cubicBezTo>
                  <a:pt x="2951321" y="268129"/>
                  <a:pt x="2952274" y="264319"/>
                  <a:pt x="2952274" y="264319"/>
                </a:cubicBezTo>
                <a:cubicBezTo>
                  <a:pt x="2952274" y="264319"/>
                  <a:pt x="2949416" y="271939"/>
                  <a:pt x="2944654" y="284321"/>
                </a:cubicBezTo>
                <a:cubicBezTo>
                  <a:pt x="2944654" y="284321"/>
                  <a:pt x="2944654" y="283369"/>
                  <a:pt x="2944654" y="283369"/>
                </a:cubicBezTo>
                <a:cubicBezTo>
                  <a:pt x="2944654" y="281464"/>
                  <a:pt x="2944654" y="279559"/>
                  <a:pt x="2945606" y="277654"/>
                </a:cubicBezTo>
                <a:cubicBezTo>
                  <a:pt x="2947511" y="263366"/>
                  <a:pt x="2948464" y="250984"/>
                  <a:pt x="2949416" y="238601"/>
                </a:cubicBezTo>
                <a:cubicBezTo>
                  <a:pt x="2950369" y="232886"/>
                  <a:pt x="2950369" y="226219"/>
                  <a:pt x="2951321" y="221456"/>
                </a:cubicBezTo>
                <a:cubicBezTo>
                  <a:pt x="2952274" y="215741"/>
                  <a:pt x="2953226" y="210979"/>
                  <a:pt x="2953226" y="205264"/>
                </a:cubicBezTo>
                <a:cubicBezTo>
                  <a:pt x="2954179" y="195739"/>
                  <a:pt x="2955131" y="186214"/>
                  <a:pt x="2956084" y="179546"/>
                </a:cubicBezTo>
                <a:cubicBezTo>
                  <a:pt x="2957989" y="165259"/>
                  <a:pt x="2958941" y="156686"/>
                  <a:pt x="2958941" y="156686"/>
                </a:cubicBezTo>
                <a:cubicBezTo>
                  <a:pt x="2958941" y="156686"/>
                  <a:pt x="2957036" y="164306"/>
                  <a:pt x="2952274" y="178594"/>
                </a:cubicBezTo>
                <a:cubicBezTo>
                  <a:pt x="2950369" y="185261"/>
                  <a:pt x="2948464" y="193834"/>
                  <a:pt x="2945606" y="203359"/>
                </a:cubicBezTo>
                <a:cubicBezTo>
                  <a:pt x="2944654" y="208121"/>
                  <a:pt x="2942749" y="212884"/>
                  <a:pt x="2941796" y="218599"/>
                </a:cubicBezTo>
                <a:cubicBezTo>
                  <a:pt x="2940844" y="224314"/>
                  <a:pt x="2939891" y="230029"/>
                  <a:pt x="2937986" y="235744"/>
                </a:cubicBezTo>
                <a:cubicBezTo>
                  <a:pt x="2936081" y="246221"/>
                  <a:pt x="2933224" y="257651"/>
                  <a:pt x="2931319" y="270034"/>
                </a:cubicBezTo>
                <a:cubicBezTo>
                  <a:pt x="2930366" y="266224"/>
                  <a:pt x="2930366" y="263366"/>
                  <a:pt x="2929414" y="260509"/>
                </a:cubicBezTo>
                <a:cubicBezTo>
                  <a:pt x="2929414" y="258604"/>
                  <a:pt x="2928461" y="257651"/>
                  <a:pt x="2928461" y="256699"/>
                </a:cubicBezTo>
                <a:cubicBezTo>
                  <a:pt x="2930366" y="253841"/>
                  <a:pt x="2931319" y="251936"/>
                  <a:pt x="2931319" y="251936"/>
                </a:cubicBezTo>
                <a:cubicBezTo>
                  <a:pt x="2931319" y="251936"/>
                  <a:pt x="2930366" y="252889"/>
                  <a:pt x="2927509" y="254794"/>
                </a:cubicBezTo>
                <a:cubicBezTo>
                  <a:pt x="2926556" y="251936"/>
                  <a:pt x="2925604" y="249079"/>
                  <a:pt x="2925604" y="247174"/>
                </a:cubicBezTo>
                <a:cubicBezTo>
                  <a:pt x="2929414" y="237649"/>
                  <a:pt x="2931319" y="231934"/>
                  <a:pt x="2931319" y="231934"/>
                </a:cubicBezTo>
                <a:cubicBezTo>
                  <a:pt x="2931319" y="231934"/>
                  <a:pt x="2928461" y="235744"/>
                  <a:pt x="2924651" y="243364"/>
                </a:cubicBezTo>
                <a:cubicBezTo>
                  <a:pt x="2923699" y="241459"/>
                  <a:pt x="2923699" y="239554"/>
                  <a:pt x="2922746" y="237649"/>
                </a:cubicBezTo>
                <a:lnTo>
                  <a:pt x="2922746" y="236696"/>
                </a:lnTo>
                <a:lnTo>
                  <a:pt x="2921794" y="236696"/>
                </a:lnTo>
                <a:cubicBezTo>
                  <a:pt x="2919889" y="236696"/>
                  <a:pt x="2917984" y="236696"/>
                  <a:pt x="2916079" y="236696"/>
                </a:cubicBezTo>
                <a:lnTo>
                  <a:pt x="2916079" y="236696"/>
                </a:lnTo>
                <a:cubicBezTo>
                  <a:pt x="2928461" y="200501"/>
                  <a:pt x="2935129" y="176689"/>
                  <a:pt x="2935129" y="176689"/>
                </a:cubicBezTo>
                <a:cubicBezTo>
                  <a:pt x="2935129" y="176689"/>
                  <a:pt x="2924651" y="196691"/>
                  <a:pt x="2909411" y="230029"/>
                </a:cubicBezTo>
                <a:cubicBezTo>
                  <a:pt x="2907506" y="222409"/>
                  <a:pt x="2904649" y="216694"/>
                  <a:pt x="2902744" y="211931"/>
                </a:cubicBezTo>
                <a:cubicBezTo>
                  <a:pt x="2901791" y="206216"/>
                  <a:pt x="2900839" y="201454"/>
                  <a:pt x="2900839" y="195739"/>
                </a:cubicBezTo>
                <a:cubicBezTo>
                  <a:pt x="2899886" y="188119"/>
                  <a:pt x="2898934" y="180499"/>
                  <a:pt x="2897981" y="173831"/>
                </a:cubicBezTo>
                <a:cubicBezTo>
                  <a:pt x="2897029" y="167164"/>
                  <a:pt x="2897029" y="160496"/>
                  <a:pt x="2896076" y="153829"/>
                </a:cubicBezTo>
                <a:cubicBezTo>
                  <a:pt x="2895124" y="141446"/>
                  <a:pt x="2894171" y="130969"/>
                  <a:pt x="2893219" y="121444"/>
                </a:cubicBezTo>
                <a:cubicBezTo>
                  <a:pt x="2891314" y="103346"/>
                  <a:pt x="2890361" y="93821"/>
                  <a:pt x="2890361" y="93821"/>
                </a:cubicBezTo>
                <a:cubicBezTo>
                  <a:pt x="2890361" y="93821"/>
                  <a:pt x="2890361" y="104299"/>
                  <a:pt x="2889409" y="121444"/>
                </a:cubicBezTo>
                <a:cubicBezTo>
                  <a:pt x="2889409" y="130016"/>
                  <a:pt x="2889409" y="141446"/>
                  <a:pt x="2889409" y="153829"/>
                </a:cubicBezTo>
                <a:cubicBezTo>
                  <a:pt x="2889409" y="160496"/>
                  <a:pt x="2889409" y="166211"/>
                  <a:pt x="2889409" y="173831"/>
                </a:cubicBezTo>
                <a:cubicBezTo>
                  <a:pt x="2889409" y="180499"/>
                  <a:pt x="2890361" y="188119"/>
                  <a:pt x="2890361" y="195739"/>
                </a:cubicBezTo>
                <a:cubicBezTo>
                  <a:pt x="2890361" y="200501"/>
                  <a:pt x="2891314" y="206216"/>
                  <a:pt x="2891314" y="211931"/>
                </a:cubicBezTo>
                <a:cubicBezTo>
                  <a:pt x="2890361" y="213836"/>
                  <a:pt x="2889409" y="215741"/>
                  <a:pt x="2887504" y="217646"/>
                </a:cubicBezTo>
                <a:cubicBezTo>
                  <a:pt x="2886551" y="218599"/>
                  <a:pt x="2885599" y="220504"/>
                  <a:pt x="2885599" y="221456"/>
                </a:cubicBezTo>
                <a:cubicBezTo>
                  <a:pt x="2883694" y="212884"/>
                  <a:pt x="2882741" y="204311"/>
                  <a:pt x="2880836" y="195739"/>
                </a:cubicBezTo>
                <a:cubicBezTo>
                  <a:pt x="2878931" y="185261"/>
                  <a:pt x="2877026" y="174784"/>
                  <a:pt x="2874169" y="166211"/>
                </a:cubicBezTo>
                <a:cubicBezTo>
                  <a:pt x="2872264" y="157639"/>
                  <a:pt x="2870359" y="150019"/>
                  <a:pt x="2867501" y="144304"/>
                </a:cubicBezTo>
                <a:cubicBezTo>
                  <a:pt x="2863691" y="131921"/>
                  <a:pt x="2860834" y="125254"/>
                  <a:pt x="2860834" y="125254"/>
                </a:cubicBezTo>
                <a:cubicBezTo>
                  <a:pt x="2860834" y="125254"/>
                  <a:pt x="2861786" y="132874"/>
                  <a:pt x="2863691" y="145256"/>
                </a:cubicBezTo>
                <a:cubicBezTo>
                  <a:pt x="2864644" y="151924"/>
                  <a:pt x="2865596" y="159544"/>
                  <a:pt x="2866549" y="168116"/>
                </a:cubicBezTo>
                <a:cubicBezTo>
                  <a:pt x="2867501" y="176689"/>
                  <a:pt x="2868454" y="187166"/>
                  <a:pt x="2869406" y="197644"/>
                </a:cubicBezTo>
                <a:cubicBezTo>
                  <a:pt x="2870359" y="208121"/>
                  <a:pt x="2871311" y="220504"/>
                  <a:pt x="2872264" y="232886"/>
                </a:cubicBezTo>
                <a:cubicBezTo>
                  <a:pt x="2872264" y="237649"/>
                  <a:pt x="2873216" y="242411"/>
                  <a:pt x="2873216" y="247174"/>
                </a:cubicBezTo>
                <a:cubicBezTo>
                  <a:pt x="2870359" y="253841"/>
                  <a:pt x="2867501" y="262414"/>
                  <a:pt x="2864644" y="270034"/>
                </a:cubicBezTo>
                <a:cubicBezTo>
                  <a:pt x="2863691" y="270986"/>
                  <a:pt x="2863691" y="272891"/>
                  <a:pt x="2863691" y="274796"/>
                </a:cubicBezTo>
                <a:cubicBezTo>
                  <a:pt x="2860834" y="269081"/>
                  <a:pt x="2857976" y="263366"/>
                  <a:pt x="2855119" y="257651"/>
                </a:cubicBezTo>
                <a:cubicBezTo>
                  <a:pt x="2850356" y="248126"/>
                  <a:pt x="2845594" y="239554"/>
                  <a:pt x="2841784" y="230029"/>
                </a:cubicBezTo>
                <a:cubicBezTo>
                  <a:pt x="2855119" y="229076"/>
                  <a:pt x="2855119" y="226219"/>
                  <a:pt x="2855119" y="226219"/>
                </a:cubicBezTo>
                <a:cubicBezTo>
                  <a:pt x="2855119" y="226219"/>
                  <a:pt x="2854166" y="228124"/>
                  <a:pt x="2853214" y="231934"/>
                </a:cubicBezTo>
                <a:cubicBezTo>
                  <a:pt x="2849404" y="224314"/>
                  <a:pt x="2844641" y="215741"/>
                  <a:pt x="2840831" y="209074"/>
                </a:cubicBezTo>
                <a:cubicBezTo>
                  <a:pt x="2857024" y="174784"/>
                  <a:pt x="2866549" y="150971"/>
                  <a:pt x="2866549" y="150971"/>
                </a:cubicBezTo>
                <a:cubicBezTo>
                  <a:pt x="2866549" y="150971"/>
                  <a:pt x="2853214" y="169069"/>
                  <a:pt x="2835116" y="198596"/>
                </a:cubicBezTo>
                <a:cubicBezTo>
                  <a:pt x="2833211" y="194786"/>
                  <a:pt x="2831306" y="191929"/>
                  <a:pt x="2829401" y="188119"/>
                </a:cubicBezTo>
                <a:cubicBezTo>
                  <a:pt x="2826544" y="170021"/>
                  <a:pt x="2823686" y="151924"/>
                  <a:pt x="2820829" y="132874"/>
                </a:cubicBezTo>
                <a:cubicBezTo>
                  <a:pt x="2820829" y="146209"/>
                  <a:pt x="2820829" y="160496"/>
                  <a:pt x="2821781" y="173831"/>
                </a:cubicBezTo>
                <a:cubicBezTo>
                  <a:pt x="2817019" y="166211"/>
                  <a:pt x="2812256" y="158591"/>
                  <a:pt x="2807494" y="151924"/>
                </a:cubicBezTo>
                <a:cubicBezTo>
                  <a:pt x="2797969" y="137636"/>
                  <a:pt x="2790349" y="125254"/>
                  <a:pt x="2782729" y="115729"/>
                </a:cubicBezTo>
                <a:cubicBezTo>
                  <a:pt x="2768441" y="95726"/>
                  <a:pt x="2759869" y="85249"/>
                  <a:pt x="2759869" y="85249"/>
                </a:cubicBezTo>
                <a:cubicBezTo>
                  <a:pt x="2759869" y="85249"/>
                  <a:pt x="2766536" y="97631"/>
                  <a:pt x="2778919" y="118586"/>
                </a:cubicBezTo>
                <a:cubicBezTo>
                  <a:pt x="2785586" y="129064"/>
                  <a:pt x="2792254" y="142399"/>
                  <a:pt x="2799874" y="156686"/>
                </a:cubicBezTo>
                <a:cubicBezTo>
                  <a:pt x="2803684" y="164306"/>
                  <a:pt x="2808446" y="171926"/>
                  <a:pt x="2812256" y="180499"/>
                </a:cubicBezTo>
                <a:cubicBezTo>
                  <a:pt x="2815114" y="186214"/>
                  <a:pt x="2817971" y="191929"/>
                  <a:pt x="2820829" y="197644"/>
                </a:cubicBezTo>
                <a:cubicBezTo>
                  <a:pt x="2820829" y="199549"/>
                  <a:pt x="2820829" y="202406"/>
                  <a:pt x="2820829" y="204311"/>
                </a:cubicBezTo>
                <a:cubicBezTo>
                  <a:pt x="2820829" y="209074"/>
                  <a:pt x="2821781" y="213836"/>
                  <a:pt x="2821781" y="218599"/>
                </a:cubicBezTo>
                <a:cubicBezTo>
                  <a:pt x="2819876" y="221456"/>
                  <a:pt x="2818924" y="224314"/>
                  <a:pt x="2817019" y="227171"/>
                </a:cubicBezTo>
                <a:cubicBezTo>
                  <a:pt x="2813209" y="222409"/>
                  <a:pt x="2810351" y="216694"/>
                  <a:pt x="2806541" y="211931"/>
                </a:cubicBezTo>
                <a:cubicBezTo>
                  <a:pt x="2806541" y="210979"/>
                  <a:pt x="2805589" y="210979"/>
                  <a:pt x="2805589" y="210026"/>
                </a:cubicBezTo>
                <a:cubicBezTo>
                  <a:pt x="2806541" y="209074"/>
                  <a:pt x="2806541" y="208121"/>
                  <a:pt x="2806541" y="208121"/>
                </a:cubicBezTo>
                <a:cubicBezTo>
                  <a:pt x="2806541" y="208121"/>
                  <a:pt x="2806541" y="208121"/>
                  <a:pt x="2805589" y="209074"/>
                </a:cubicBezTo>
                <a:cubicBezTo>
                  <a:pt x="2800826" y="202406"/>
                  <a:pt x="2796064" y="196691"/>
                  <a:pt x="2792254" y="191929"/>
                </a:cubicBezTo>
                <a:cubicBezTo>
                  <a:pt x="2782729" y="179546"/>
                  <a:pt x="2775109" y="169069"/>
                  <a:pt x="2767489" y="161449"/>
                </a:cubicBezTo>
                <a:cubicBezTo>
                  <a:pt x="2766536" y="160496"/>
                  <a:pt x="2766536" y="159544"/>
                  <a:pt x="2765584" y="158591"/>
                </a:cubicBezTo>
                <a:cubicBezTo>
                  <a:pt x="2765584" y="157639"/>
                  <a:pt x="2765584" y="156686"/>
                  <a:pt x="2765584" y="155734"/>
                </a:cubicBezTo>
                <a:cubicBezTo>
                  <a:pt x="2764631" y="145256"/>
                  <a:pt x="2762726" y="135731"/>
                  <a:pt x="2762726" y="128111"/>
                </a:cubicBezTo>
                <a:cubicBezTo>
                  <a:pt x="2760821" y="112871"/>
                  <a:pt x="2759869" y="103346"/>
                  <a:pt x="2759869" y="103346"/>
                </a:cubicBezTo>
                <a:cubicBezTo>
                  <a:pt x="2759869" y="103346"/>
                  <a:pt x="2759869" y="111919"/>
                  <a:pt x="2758916" y="128111"/>
                </a:cubicBezTo>
                <a:cubicBezTo>
                  <a:pt x="2758916" y="134779"/>
                  <a:pt x="2758916" y="141446"/>
                  <a:pt x="2758916" y="150019"/>
                </a:cubicBezTo>
                <a:cubicBezTo>
                  <a:pt x="2750344" y="140494"/>
                  <a:pt x="2745581" y="135731"/>
                  <a:pt x="2745581" y="135731"/>
                </a:cubicBezTo>
                <a:cubicBezTo>
                  <a:pt x="2745581" y="135731"/>
                  <a:pt x="2750344" y="142399"/>
                  <a:pt x="2758916" y="153829"/>
                </a:cubicBezTo>
                <a:cubicBezTo>
                  <a:pt x="2758916" y="154781"/>
                  <a:pt x="2758916" y="155734"/>
                  <a:pt x="2758916" y="155734"/>
                </a:cubicBezTo>
                <a:cubicBezTo>
                  <a:pt x="2758916" y="161449"/>
                  <a:pt x="2758916" y="167164"/>
                  <a:pt x="2758916" y="172879"/>
                </a:cubicBezTo>
                <a:cubicBezTo>
                  <a:pt x="2758916" y="178594"/>
                  <a:pt x="2759869" y="185261"/>
                  <a:pt x="2759869" y="191929"/>
                </a:cubicBezTo>
                <a:cubicBezTo>
                  <a:pt x="2759869" y="200501"/>
                  <a:pt x="2760821" y="210026"/>
                  <a:pt x="2761774" y="219551"/>
                </a:cubicBezTo>
                <a:cubicBezTo>
                  <a:pt x="2761774" y="218599"/>
                  <a:pt x="2760821" y="217646"/>
                  <a:pt x="2760821" y="217646"/>
                </a:cubicBezTo>
                <a:cubicBezTo>
                  <a:pt x="2760821" y="216694"/>
                  <a:pt x="2760821" y="216694"/>
                  <a:pt x="2760821" y="216694"/>
                </a:cubicBezTo>
                <a:cubicBezTo>
                  <a:pt x="2760821" y="216694"/>
                  <a:pt x="2760821" y="216694"/>
                  <a:pt x="2760821" y="217646"/>
                </a:cubicBezTo>
                <a:cubicBezTo>
                  <a:pt x="2749391" y="189071"/>
                  <a:pt x="2741771" y="172879"/>
                  <a:pt x="2741771" y="172879"/>
                </a:cubicBezTo>
                <a:cubicBezTo>
                  <a:pt x="2741771" y="172879"/>
                  <a:pt x="2747486" y="193834"/>
                  <a:pt x="2757011" y="228124"/>
                </a:cubicBezTo>
                <a:cubicBezTo>
                  <a:pt x="2754154" y="236696"/>
                  <a:pt x="2749391" y="250984"/>
                  <a:pt x="2743676" y="268129"/>
                </a:cubicBezTo>
                <a:cubicBezTo>
                  <a:pt x="2740819" y="262414"/>
                  <a:pt x="2737961" y="258604"/>
                  <a:pt x="2736056" y="254794"/>
                </a:cubicBezTo>
                <a:cubicBezTo>
                  <a:pt x="2737009" y="241459"/>
                  <a:pt x="2737009" y="232886"/>
                  <a:pt x="2737009" y="232886"/>
                </a:cubicBezTo>
                <a:cubicBezTo>
                  <a:pt x="2737009" y="232886"/>
                  <a:pt x="2735104" y="238601"/>
                  <a:pt x="2732246" y="249079"/>
                </a:cubicBezTo>
                <a:cubicBezTo>
                  <a:pt x="2731294" y="247174"/>
                  <a:pt x="2730341" y="246221"/>
                  <a:pt x="2730341" y="246221"/>
                </a:cubicBezTo>
                <a:cubicBezTo>
                  <a:pt x="2730341" y="246221"/>
                  <a:pt x="2730341" y="247174"/>
                  <a:pt x="2731294" y="250031"/>
                </a:cubicBezTo>
                <a:cubicBezTo>
                  <a:pt x="2730341" y="252889"/>
                  <a:pt x="2730341" y="254794"/>
                  <a:pt x="2729389" y="258604"/>
                </a:cubicBezTo>
                <a:lnTo>
                  <a:pt x="2729389" y="247174"/>
                </a:lnTo>
                <a:lnTo>
                  <a:pt x="2731294" y="218599"/>
                </a:lnTo>
                <a:cubicBezTo>
                  <a:pt x="2732246" y="218599"/>
                  <a:pt x="2732246" y="218599"/>
                  <a:pt x="2733199" y="219551"/>
                </a:cubicBezTo>
                <a:cubicBezTo>
                  <a:pt x="2734151" y="220504"/>
                  <a:pt x="2735104" y="221456"/>
                  <a:pt x="2736056" y="222409"/>
                </a:cubicBezTo>
                <a:cubicBezTo>
                  <a:pt x="2737961" y="224314"/>
                  <a:pt x="2737961" y="228124"/>
                  <a:pt x="2738914" y="230981"/>
                </a:cubicBezTo>
                <a:cubicBezTo>
                  <a:pt x="2738914" y="228124"/>
                  <a:pt x="2738914" y="225266"/>
                  <a:pt x="2737961" y="222409"/>
                </a:cubicBezTo>
                <a:cubicBezTo>
                  <a:pt x="2737009" y="220504"/>
                  <a:pt x="2736056" y="219551"/>
                  <a:pt x="2735104" y="218599"/>
                </a:cubicBezTo>
                <a:cubicBezTo>
                  <a:pt x="2734151" y="217646"/>
                  <a:pt x="2732246" y="216694"/>
                  <a:pt x="2730341" y="216694"/>
                </a:cubicBezTo>
                <a:lnTo>
                  <a:pt x="2728436" y="216694"/>
                </a:lnTo>
                <a:lnTo>
                  <a:pt x="2728436" y="218599"/>
                </a:lnTo>
                <a:cubicBezTo>
                  <a:pt x="2726531" y="228124"/>
                  <a:pt x="2723674" y="238601"/>
                  <a:pt x="2721769" y="248126"/>
                </a:cubicBezTo>
                <a:cubicBezTo>
                  <a:pt x="2720816" y="251936"/>
                  <a:pt x="2720816" y="256699"/>
                  <a:pt x="2719864" y="260509"/>
                </a:cubicBezTo>
                <a:cubicBezTo>
                  <a:pt x="2718911" y="258604"/>
                  <a:pt x="2717959" y="256699"/>
                  <a:pt x="2717006" y="254794"/>
                </a:cubicBezTo>
                <a:cubicBezTo>
                  <a:pt x="2717006" y="254794"/>
                  <a:pt x="2717006" y="253841"/>
                  <a:pt x="2717006" y="253841"/>
                </a:cubicBezTo>
                <a:cubicBezTo>
                  <a:pt x="2717959" y="244316"/>
                  <a:pt x="2718911" y="238601"/>
                  <a:pt x="2718911" y="238601"/>
                </a:cubicBezTo>
                <a:cubicBezTo>
                  <a:pt x="2718911" y="238601"/>
                  <a:pt x="2717959" y="241459"/>
                  <a:pt x="2716054" y="247174"/>
                </a:cubicBezTo>
                <a:cubicBezTo>
                  <a:pt x="2717006" y="204311"/>
                  <a:pt x="2716054" y="176689"/>
                  <a:pt x="2716054" y="176689"/>
                </a:cubicBezTo>
                <a:cubicBezTo>
                  <a:pt x="2716054" y="176689"/>
                  <a:pt x="2715101" y="185261"/>
                  <a:pt x="2713196" y="198596"/>
                </a:cubicBezTo>
                <a:cubicBezTo>
                  <a:pt x="2712244" y="207169"/>
                  <a:pt x="2710339" y="217646"/>
                  <a:pt x="2709386" y="230029"/>
                </a:cubicBezTo>
                <a:cubicBezTo>
                  <a:pt x="2707481" y="226219"/>
                  <a:pt x="2706529" y="221456"/>
                  <a:pt x="2704624" y="218599"/>
                </a:cubicBezTo>
                <a:lnTo>
                  <a:pt x="2703671" y="199549"/>
                </a:lnTo>
                <a:lnTo>
                  <a:pt x="2703671" y="163354"/>
                </a:lnTo>
                <a:cubicBezTo>
                  <a:pt x="2704624" y="163354"/>
                  <a:pt x="2705576" y="163354"/>
                  <a:pt x="2706529" y="164306"/>
                </a:cubicBezTo>
                <a:cubicBezTo>
                  <a:pt x="2708434" y="165259"/>
                  <a:pt x="2709386" y="166211"/>
                  <a:pt x="2710339" y="167164"/>
                </a:cubicBezTo>
                <a:cubicBezTo>
                  <a:pt x="2712244" y="170021"/>
                  <a:pt x="2713196" y="173831"/>
                  <a:pt x="2714149" y="176689"/>
                </a:cubicBezTo>
                <a:cubicBezTo>
                  <a:pt x="2714149" y="172879"/>
                  <a:pt x="2713196" y="169069"/>
                  <a:pt x="2712244" y="166211"/>
                </a:cubicBezTo>
                <a:cubicBezTo>
                  <a:pt x="2711291" y="164306"/>
                  <a:pt x="2710339" y="163354"/>
                  <a:pt x="2708434" y="161449"/>
                </a:cubicBezTo>
                <a:cubicBezTo>
                  <a:pt x="2706529" y="160496"/>
                  <a:pt x="2704624" y="159544"/>
                  <a:pt x="2702719" y="159544"/>
                </a:cubicBezTo>
                <a:lnTo>
                  <a:pt x="2700814" y="159544"/>
                </a:lnTo>
                <a:lnTo>
                  <a:pt x="2700814" y="161449"/>
                </a:lnTo>
                <a:lnTo>
                  <a:pt x="2697004" y="193834"/>
                </a:lnTo>
                <a:cubicBezTo>
                  <a:pt x="2694146" y="186214"/>
                  <a:pt x="2693194" y="181451"/>
                  <a:pt x="2693194" y="181451"/>
                </a:cubicBezTo>
                <a:cubicBezTo>
                  <a:pt x="2693194" y="181451"/>
                  <a:pt x="2694146" y="187166"/>
                  <a:pt x="2697004" y="198596"/>
                </a:cubicBezTo>
                <a:lnTo>
                  <a:pt x="2697004" y="198596"/>
                </a:lnTo>
                <a:cubicBezTo>
                  <a:pt x="2696051" y="210979"/>
                  <a:pt x="2696051" y="224314"/>
                  <a:pt x="2696051" y="236696"/>
                </a:cubicBezTo>
                <a:cubicBezTo>
                  <a:pt x="2696051" y="245269"/>
                  <a:pt x="2696051" y="253841"/>
                  <a:pt x="2697004" y="262414"/>
                </a:cubicBezTo>
                <a:cubicBezTo>
                  <a:pt x="2697004" y="262414"/>
                  <a:pt x="2697004" y="263366"/>
                  <a:pt x="2697004" y="263366"/>
                </a:cubicBezTo>
                <a:cubicBezTo>
                  <a:pt x="2697004" y="264319"/>
                  <a:pt x="2696051" y="265271"/>
                  <a:pt x="2696051" y="265271"/>
                </a:cubicBezTo>
                <a:cubicBezTo>
                  <a:pt x="2695099" y="264319"/>
                  <a:pt x="2694146" y="262414"/>
                  <a:pt x="2694146" y="261461"/>
                </a:cubicBezTo>
                <a:cubicBezTo>
                  <a:pt x="2691289" y="255746"/>
                  <a:pt x="2688431" y="250984"/>
                  <a:pt x="2685574" y="246221"/>
                </a:cubicBezTo>
                <a:cubicBezTo>
                  <a:pt x="2682716" y="233839"/>
                  <a:pt x="2680811" y="221456"/>
                  <a:pt x="2677954" y="210979"/>
                </a:cubicBezTo>
                <a:cubicBezTo>
                  <a:pt x="2677001" y="207169"/>
                  <a:pt x="2677001" y="204311"/>
                  <a:pt x="2676049" y="200501"/>
                </a:cubicBezTo>
                <a:cubicBezTo>
                  <a:pt x="2677954" y="190976"/>
                  <a:pt x="2679859" y="182404"/>
                  <a:pt x="2681764" y="173831"/>
                </a:cubicBezTo>
                <a:cubicBezTo>
                  <a:pt x="2683669" y="162401"/>
                  <a:pt x="2685574" y="152876"/>
                  <a:pt x="2687479" y="144304"/>
                </a:cubicBezTo>
                <a:cubicBezTo>
                  <a:pt x="2690336" y="128111"/>
                  <a:pt x="2691289" y="118586"/>
                  <a:pt x="2691289" y="118586"/>
                </a:cubicBezTo>
                <a:cubicBezTo>
                  <a:pt x="2691289" y="118586"/>
                  <a:pt x="2688431" y="128111"/>
                  <a:pt x="2683669" y="143351"/>
                </a:cubicBezTo>
                <a:cubicBezTo>
                  <a:pt x="2681764" y="149066"/>
                  <a:pt x="2679859" y="155734"/>
                  <a:pt x="2677954" y="162401"/>
                </a:cubicBezTo>
                <a:cubicBezTo>
                  <a:pt x="2677001" y="166211"/>
                  <a:pt x="2675096" y="170974"/>
                  <a:pt x="2673191" y="176689"/>
                </a:cubicBezTo>
                <a:cubicBezTo>
                  <a:pt x="2673191" y="176689"/>
                  <a:pt x="2673191" y="177641"/>
                  <a:pt x="2673191" y="177641"/>
                </a:cubicBezTo>
                <a:cubicBezTo>
                  <a:pt x="2673191" y="176689"/>
                  <a:pt x="2672239" y="174784"/>
                  <a:pt x="2672239" y="173831"/>
                </a:cubicBezTo>
                <a:cubicBezTo>
                  <a:pt x="2670334" y="163354"/>
                  <a:pt x="2668429" y="153829"/>
                  <a:pt x="2666524" y="146209"/>
                </a:cubicBezTo>
                <a:cubicBezTo>
                  <a:pt x="2663666" y="130969"/>
                  <a:pt x="2661761" y="121444"/>
                  <a:pt x="2661761" y="121444"/>
                </a:cubicBezTo>
                <a:cubicBezTo>
                  <a:pt x="2661761" y="121444"/>
                  <a:pt x="2661761" y="130016"/>
                  <a:pt x="2662714" y="146209"/>
                </a:cubicBezTo>
                <a:cubicBezTo>
                  <a:pt x="2663666" y="158591"/>
                  <a:pt x="2664619" y="176689"/>
                  <a:pt x="2666524" y="196691"/>
                </a:cubicBezTo>
                <a:cubicBezTo>
                  <a:pt x="2666524" y="197644"/>
                  <a:pt x="2665571" y="199549"/>
                  <a:pt x="2665571" y="200501"/>
                </a:cubicBezTo>
                <a:cubicBezTo>
                  <a:pt x="2665571" y="201454"/>
                  <a:pt x="2664619" y="203359"/>
                  <a:pt x="2664619" y="204311"/>
                </a:cubicBezTo>
                <a:cubicBezTo>
                  <a:pt x="2658904" y="192881"/>
                  <a:pt x="2653189" y="183356"/>
                  <a:pt x="2649379" y="174784"/>
                </a:cubicBezTo>
                <a:cubicBezTo>
                  <a:pt x="2639854" y="152876"/>
                  <a:pt x="2634139" y="141446"/>
                  <a:pt x="2634139" y="141446"/>
                </a:cubicBezTo>
                <a:cubicBezTo>
                  <a:pt x="2634139" y="141446"/>
                  <a:pt x="2637949" y="153829"/>
                  <a:pt x="2646521" y="176689"/>
                </a:cubicBezTo>
                <a:cubicBezTo>
                  <a:pt x="2650331" y="187166"/>
                  <a:pt x="2656046" y="199549"/>
                  <a:pt x="2661761" y="214789"/>
                </a:cubicBezTo>
                <a:cubicBezTo>
                  <a:pt x="2661761" y="215741"/>
                  <a:pt x="2661761" y="215741"/>
                  <a:pt x="2660809" y="216694"/>
                </a:cubicBezTo>
                <a:cubicBezTo>
                  <a:pt x="2656999" y="210026"/>
                  <a:pt x="2655094" y="204311"/>
                  <a:pt x="2652236" y="201454"/>
                </a:cubicBezTo>
                <a:cubicBezTo>
                  <a:pt x="2649379" y="197644"/>
                  <a:pt x="2648426" y="196691"/>
                  <a:pt x="2648426" y="196691"/>
                </a:cubicBezTo>
                <a:cubicBezTo>
                  <a:pt x="2648426" y="196691"/>
                  <a:pt x="2649379" y="198596"/>
                  <a:pt x="2651284" y="202406"/>
                </a:cubicBezTo>
                <a:cubicBezTo>
                  <a:pt x="2654141" y="206216"/>
                  <a:pt x="2655094" y="211931"/>
                  <a:pt x="2657951" y="218599"/>
                </a:cubicBezTo>
                <a:cubicBezTo>
                  <a:pt x="2657951" y="220504"/>
                  <a:pt x="2658904" y="222409"/>
                  <a:pt x="2658904" y="223361"/>
                </a:cubicBezTo>
                <a:cubicBezTo>
                  <a:pt x="2658904" y="224314"/>
                  <a:pt x="2657951" y="225266"/>
                  <a:pt x="2657951" y="226219"/>
                </a:cubicBezTo>
                <a:cubicBezTo>
                  <a:pt x="2654141" y="214789"/>
                  <a:pt x="2650331" y="203359"/>
                  <a:pt x="2647474" y="193834"/>
                </a:cubicBezTo>
                <a:cubicBezTo>
                  <a:pt x="2644616" y="184309"/>
                  <a:pt x="2640806" y="175736"/>
                  <a:pt x="2638901" y="169069"/>
                </a:cubicBezTo>
                <a:cubicBezTo>
                  <a:pt x="2634139" y="154781"/>
                  <a:pt x="2631281" y="147161"/>
                  <a:pt x="2631281" y="147161"/>
                </a:cubicBezTo>
                <a:cubicBezTo>
                  <a:pt x="2631281" y="147161"/>
                  <a:pt x="2632234" y="155734"/>
                  <a:pt x="2635091" y="170021"/>
                </a:cubicBezTo>
                <a:cubicBezTo>
                  <a:pt x="2637949" y="184309"/>
                  <a:pt x="2641759" y="205264"/>
                  <a:pt x="2647474" y="230029"/>
                </a:cubicBezTo>
                <a:cubicBezTo>
                  <a:pt x="2648426" y="235744"/>
                  <a:pt x="2650331" y="241459"/>
                  <a:pt x="2651284" y="247174"/>
                </a:cubicBezTo>
                <a:cubicBezTo>
                  <a:pt x="2648426" y="255746"/>
                  <a:pt x="2645569" y="264319"/>
                  <a:pt x="2642711" y="273844"/>
                </a:cubicBezTo>
                <a:cubicBezTo>
                  <a:pt x="2641759" y="272891"/>
                  <a:pt x="2641759" y="271939"/>
                  <a:pt x="2640806" y="270034"/>
                </a:cubicBezTo>
                <a:cubicBezTo>
                  <a:pt x="2640806" y="269081"/>
                  <a:pt x="2639854" y="269081"/>
                  <a:pt x="2639854" y="268129"/>
                </a:cubicBezTo>
                <a:cubicBezTo>
                  <a:pt x="2642711" y="238601"/>
                  <a:pt x="2643664" y="220504"/>
                  <a:pt x="2643664" y="220504"/>
                </a:cubicBezTo>
                <a:cubicBezTo>
                  <a:pt x="2643664" y="220504"/>
                  <a:pt x="2640806" y="230029"/>
                  <a:pt x="2636996" y="247174"/>
                </a:cubicBezTo>
                <a:cubicBezTo>
                  <a:pt x="2636996" y="220504"/>
                  <a:pt x="2636044" y="204311"/>
                  <a:pt x="2636044" y="204311"/>
                </a:cubicBezTo>
                <a:cubicBezTo>
                  <a:pt x="2636044" y="204311"/>
                  <a:pt x="2633186" y="217646"/>
                  <a:pt x="2630329" y="240506"/>
                </a:cubicBezTo>
                <a:cubicBezTo>
                  <a:pt x="2628424" y="228124"/>
                  <a:pt x="2625566" y="216694"/>
                  <a:pt x="2623661" y="206216"/>
                </a:cubicBezTo>
                <a:cubicBezTo>
                  <a:pt x="2618899" y="182404"/>
                  <a:pt x="2614136" y="162401"/>
                  <a:pt x="2610326" y="147161"/>
                </a:cubicBezTo>
                <a:cubicBezTo>
                  <a:pt x="2613184" y="141446"/>
                  <a:pt x="2615089" y="137636"/>
                  <a:pt x="2615089" y="137636"/>
                </a:cubicBezTo>
                <a:cubicBezTo>
                  <a:pt x="2615089" y="137636"/>
                  <a:pt x="2613184" y="140494"/>
                  <a:pt x="2610326" y="145256"/>
                </a:cubicBezTo>
                <a:cubicBezTo>
                  <a:pt x="2610326" y="144304"/>
                  <a:pt x="2610326" y="144304"/>
                  <a:pt x="2609374" y="143351"/>
                </a:cubicBezTo>
                <a:cubicBezTo>
                  <a:pt x="2605564" y="128111"/>
                  <a:pt x="2603659" y="119539"/>
                  <a:pt x="2603659" y="119539"/>
                </a:cubicBezTo>
                <a:cubicBezTo>
                  <a:pt x="2603659" y="119539"/>
                  <a:pt x="2604611" y="128111"/>
                  <a:pt x="2605564" y="144304"/>
                </a:cubicBezTo>
                <a:cubicBezTo>
                  <a:pt x="2605564" y="146209"/>
                  <a:pt x="2605564" y="149066"/>
                  <a:pt x="2606516" y="150971"/>
                </a:cubicBezTo>
                <a:cubicBezTo>
                  <a:pt x="2604611" y="153829"/>
                  <a:pt x="2602706" y="155734"/>
                  <a:pt x="2600801" y="158591"/>
                </a:cubicBezTo>
                <a:cubicBezTo>
                  <a:pt x="2596991" y="163354"/>
                  <a:pt x="2594134" y="169069"/>
                  <a:pt x="2589371" y="175736"/>
                </a:cubicBezTo>
                <a:cubicBezTo>
                  <a:pt x="2589371" y="174784"/>
                  <a:pt x="2589371" y="172879"/>
                  <a:pt x="2588419" y="171926"/>
                </a:cubicBezTo>
                <a:cubicBezTo>
                  <a:pt x="2585561" y="155734"/>
                  <a:pt x="2583656" y="147161"/>
                  <a:pt x="2583656" y="147161"/>
                </a:cubicBezTo>
                <a:cubicBezTo>
                  <a:pt x="2583656" y="147161"/>
                  <a:pt x="2583656" y="156686"/>
                  <a:pt x="2584609" y="171926"/>
                </a:cubicBezTo>
                <a:cubicBezTo>
                  <a:pt x="2584609" y="174784"/>
                  <a:pt x="2584609" y="178594"/>
                  <a:pt x="2585561" y="182404"/>
                </a:cubicBezTo>
                <a:cubicBezTo>
                  <a:pt x="2585561" y="182404"/>
                  <a:pt x="2585561" y="182404"/>
                  <a:pt x="2585561" y="182404"/>
                </a:cubicBezTo>
                <a:cubicBezTo>
                  <a:pt x="2582704" y="187166"/>
                  <a:pt x="2579846" y="192881"/>
                  <a:pt x="2576036" y="198596"/>
                </a:cubicBezTo>
                <a:cubicBezTo>
                  <a:pt x="2575084" y="190976"/>
                  <a:pt x="2575084" y="183356"/>
                  <a:pt x="2574131" y="177641"/>
                </a:cubicBezTo>
                <a:cubicBezTo>
                  <a:pt x="2573179" y="165259"/>
                  <a:pt x="2573179" y="157639"/>
                  <a:pt x="2573179" y="157639"/>
                </a:cubicBezTo>
                <a:cubicBezTo>
                  <a:pt x="2573179" y="157639"/>
                  <a:pt x="2572226" y="162401"/>
                  <a:pt x="2571274" y="170974"/>
                </a:cubicBezTo>
                <a:cubicBezTo>
                  <a:pt x="2571274" y="170974"/>
                  <a:pt x="2571274" y="170021"/>
                  <a:pt x="2571274" y="170021"/>
                </a:cubicBezTo>
                <a:cubicBezTo>
                  <a:pt x="2570321" y="162401"/>
                  <a:pt x="2570321" y="155734"/>
                  <a:pt x="2569369" y="149066"/>
                </a:cubicBezTo>
                <a:cubicBezTo>
                  <a:pt x="2569369" y="142399"/>
                  <a:pt x="2568416" y="135731"/>
                  <a:pt x="2568416" y="130016"/>
                </a:cubicBezTo>
                <a:cubicBezTo>
                  <a:pt x="2567464" y="118586"/>
                  <a:pt x="2566511" y="108109"/>
                  <a:pt x="2567464" y="99536"/>
                </a:cubicBezTo>
                <a:cubicBezTo>
                  <a:pt x="2567464" y="82391"/>
                  <a:pt x="2566511" y="72866"/>
                  <a:pt x="2566511" y="72866"/>
                </a:cubicBezTo>
                <a:cubicBezTo>
                  <a:pt x="2566511" y="72866"/>
                  <a:pt x="2565559" y="82391"/>
                  <a:pt x="2562701" y="99536"/>
                </a:cubicBezTo>
                <a:cubicBezTo>
                  <a:pt x="2561749" y="108109"/>
                  <a:pt x="2560796" y="118586"/>
                  <a:pt x="2560796" y="130016"/>
                </a:cubicBezTo>
                <a:cubicBezTo>
                  <a:pt x="2560796" y="135731"/>
                  <a:pt x="2559844" y="142399"/>
                  <a:pt x="2559844" y="149066"/>
                </a:cubicBezTo>
                <a:cubicBezTo>
                  <a:pt x="2559844" y="155734"/>
                  <a:pt x="2559844" y="162401"/>
                  <a:pt x="2559844" y="170021"/>
                </a:cubicBezTo>
                <a:cubicBezTo>
                  <a:pt x="2559844" y="178594"/>
                  <a:pt x="2559844" y="187166"/>
                  <a:pt x="2560796" y="195739"/>
                </a:cubicBezTo>
                <a:cubicBezTo>
                  <a:pt x="2559844" y="192881"/>
                  <a:pt x="2558891" y="191929"/>
                  <a:pt x="2558891" y="191929"/>
                </a:cubicBezTo>
                <a:cubicBezTo>
                  <a:pt x="2558891" y="191929"/>
                  <a:pt x="2559844" y="194786"/>
                  <a:pt x="2561749" y="200501"/>
                </a:cubicBezTo>
                <a:cubicBezTo>
                  <a:pt x="2561749" y="206216"/>
                  <a:pt x="2562701" y="211931"/>
                  <a:pt x="2562701" y="217646"/>
                </a:cubicBezTo>
                <a:cubicBezTo>
                  <a:pt x="2562701" y="219551"/>
                  <a:pt x="2562701" y="221456"/>
                  <a:pt x="2562701" y="223361"/>
                </a:cubicBezTo>
                <a:cubicBezTo>
                  <a:pt x="2558891" y="230981"/>
                  <a:pt x="2555081" y="238601"/>
                  <a:pt x="2551271" y="247174"/>
                </a:cubicBezTo>
                <a:cubicBezTo>
                  <a:pt x="2550319" y="239554"/>
                  <a:pt x="2550319" y="233839"/>
                  <a:pt x="2549366" y="230029"/>
                </a:cubicBezTo>
                <a:cubicBezTo>
                  <a:pt x="2553176" y="219551"/>
                  <a:pt x="2555081" y="212884"/>
                  <a:pt x="2555081" y="212884"/>
                </a:cubicBezTo>
                <a:cubicBezTo>
                  <a:pt x="2555081" y="212884"/>
                  <a:pt x="2552224" y="218599"/>
                  <a:pt x="2546509" y="228124"/>
                </a:cubicBezTo>
                <a:cubicBezTo>
                  <a:pt x="2546509" y="226219"/>
                  <a:pt x="2547461" y="224314"/>
                  <a:pt x="2547461" y="222409"/>
                </a:cubicBezTo>
                <a:cubicBezTo>
                  <a:pt x="2551271" y="206216"/>
                  <a:pt x="2553176" y="196691"/>
                  <a:pt x="2553176" y="196691"/>
                </a:cubicBezTo>
                <a:cubicBezTo>
                  <a:pt x="2553176" y="196691"/>
                  <a:pt x="2549366" y="205264"/>
                  <a:pt x="2543651" y="221456"/>
                </a:cubicBezTo>
                <a:cubicBezTo>
                  <a:pt x="2541746" y="228124"/>
                  <a:pt x="2538889" y="236696"/>
                  <a:pt x="2536984" y="246221"/>
                </a:cubicBezTo>
                <a:cubicBezTo>
                  <a:pt x="2536984" y="245269"/>
                  <a:pt x="2536984" y="245269"/>
                  <a:pt x="2536984" y="244316"/>
                </a:cubicBezTo>
                <a:cubicBezTo>
                  <a:pt x="2535079" y="230029"/>
                  <a:pt x="2534126" y="221456"/>
                  <a:pt x="2534126" y="221456"/>
                </a:cubicBezTo>
                <a:cubicBezTo>
                  <a:pt x="2534126" y="221456"/>
                  <a:pt x="2534126" y="230029"/>
                  <a:pt x="2533174" y="244316"/>
                </a:cubicBezTo>
                <a:cubicBezTo>
                  <a:pt x="2533174" y="246221"/>
                  <a:pt x="2533174" y="249079"/>
                  <a:pt x="2533174" y="250984"/>
                </a:cubicBezTo>
                <a:cubicBezTo>
                  <a:pt x="2533174" y="249079"/>
                  <a:pt x="2532221" y="247174"/>
                  <a:pt x="2532221" y="245269"/>
                </a:cubicBezTo>
                <a:cubicBezTo>
                  <a:pt x="2529364" y="233839"/>
                  <a:pt x="2527459" y="223361"/>
                  <a:pt x="2524601" y="213836"/>
                </a:cubicBezTo>
                <a:cubicBezTo>
                  <a:pt x="2521744" y="204311"/>
                  <a:pt x="2519839" y="196691"/>
                  <a:pt x="2517934" y="190024"/>
                </a:cubicBezTo>
                <a:cubicBezTo>
                  <a:pt x="2513171" y="176689"/>
                  <a:pt x="2511266" y="169069"/>
                  <a:pt x="2511266" y="169069"/>
                </a:cubicBezTo>
                <a:cubicBezTo>
                  <a:pt x="2511266" y="169069"/>
                  <a:pt x="2512219" y="176689"/>
                  <a:pt x="2514124" y="190976"/>
                </a:cubicBezTo>
                <a:cubicBezTo>
                  <a:pt x="2515076" y="197644"/>
                  <a:pt x="2516029" y="206216"/>
                  <a:pt x="2516981" y="215741"/>
                </a:cubicBezTo>
                <a:cubicBezTo>
                  <a:pt x="2517934" y="225266"/>
                  <a:pt x="2518886" y="235744"/>
                  <a:pt x="2520791" y="248126"/>
                </a:cubicBezTo>
                <a:cubicBezTo>
                  <a:pt x="2521744" y="257651"/>
                  <a:pt x="2522696" y="267176"/>
                  <a:pt x="2523649" y="277654"/>
                </a:cubicBezTo>
                <a:cubicBezTo>
                  <a:pt x="2522696" y="279559"/>
                  <a:pt x="2521744" y="281464"/>
                  <a:pt x="2521744" y="282416"/>
                </a:cubicBezTo>
                <a:cubicBezTo>
                  <a:pt x="2519839" y="274796"/>
                  <a:pt x="2517934" y="269081"/>
                  <a:pt x="2516981" y="263366"/>
                </a:cubicBezTo>
                <a:cubicBezTo>
                  <a:pt x="2513171" y="250031"/>
                  <a:pt x="2511266" y="243364"/>
                  <a:pt x="2511266" y="243364"/>
                </a:cubicBezTo>
                <a:cubicBezTo>
                  <a:pt x="2511266" y="243364"/>
                  <a:pt x="2512219" y="250984"/>
                  <a:pt x="2513171" y="264319"/>
                </a:cubicBezTo>
                <a:cubicBezTo>
                  <a:pt x="2513171" y="268129"/>
                  <a:pt x="2514124" y="272891"/>
                  <a:pt x="2514124" y="277654"/>
                </a:cubicBezTo>
                <a:cubicBezTo>
                  <a:pt x="2510314" y="269081"/>
                  <a:pt x="2507456" y="262414"/>
                  <a:pt x="2504599" y="256699"/>
                </a:cubicBezTo>
                <a:cubicBezTo>
                  <a:pt x="2504599" y="254794"/>
                  <a:pt x="2504599" y="253841"/>
                  <a:pt x="2504599" y="253841"/>
                </a:cubicBezTo>
                <a:cubicBezTo>
                  <a:pt x="2504599" y="253841"/>
                  <a:pt x="2504599" y="254794"/>
                  <a:pt x="2503646" y="255746"/>
                </a:cubicBezTo>
                <a:cubicBezTo>
                  <a:pt x="2499836" y="248126"/>
                  <a:pt x="2497931" y="243364"/>
                  <a:pt x="2497931" y="243364"/>
                </a:cubicBezTo>
                <a:cubicBezTo>
                  <a:pt x="2497931" y="243364"/>
                  <a:pt x="2499836" y="249079"/>
                  <a:pt x="2502694" y="259556"/>
                </a:cubicBezTo>
                <a:cubicBezTo>
                  <a:pt x="2501741" y="261461"/>
                  <a:pt x="2500789" y="264319"/>
                  <a:pt x="2499836" y="267176"/>
                </a:cubicBezTo>
                <a:cubicBezTo>
                  <a:pt x="2499836" y="268129"/>
                  <a:pt x="2498884" y="269081"/>
                  <a:pt x="2498884" y="270034"/>
                </a:cubicBezTo>
                <a:cubicBezTo>
                  <a:pt x="2496979" y="253841"/>
                  <a:pt x="2496026" y="237649"/>
                  <a:pt x="2494121" y="223361"/>
                </a:cubicBezTo>
                <a:cubicBezTo>
                  <a:pt x="2495074" y="222409"/>
                  <a:pt x="2495074" y="221456"/>
                  <a:pt x="2496026" y="220504"/>
                </a:cubicBezTo>
                <a:cubicBezTo>
                  <a:pt x="2500789" y="212884"/>
                  <a:pt x="2504599" y="207169"/>
                  <a:pt x="2506504" y="203359"/>
                </a:cubicBezTo>
                <a:cubicBezTo>
                  <a:pt x="2509361" y="199549"/>
                  <a:pt x="2510314" y="197644"/>
                  <a:pt x="2510314" y="197644"/>
                </a:cubicBezTo>
                <a:cubicBezTo>
                  <a:pt x="2510314" y="197644"/>
                  <a:pt x="2508409" y="199549"/>
                  <a:pt x="2505551" y="203359"/>
                </a:cubicBezTo>
                <a:cubicBezTo>
                  <a:pt x="2502694" y="206216"/>
                  <a:pt x="2497931" y="210979"/>
                  <a:pt x="2493169" y="217646"/>
                </a:cubicBezTo>
                <a:cubicBezTo>
                  <a:pt x="2493169" y="217646"/>
                  <a:pt x="2493169" y="216694"/>
                  <a:pt x="2493169" y="216694"/>
                </a:cubicBezTo>
                <a:cubicBezTo>
                  <a:pt x="2492216" y="210026"/>
                  <a:pt x="2492216" y="203359"/>
                  <a:pt x="2491264" y="196691"/>
                </a:cubicBezTo>
                <a:cubicBezTo>
                  <a:pt x="2497931" y="188119"/>
                  <a:pt x="2501741" y="183356"/>
                  <a:pt x="2501741" y="183356"/>
                </a:cubicBezTo>
                <a:cubicBezTo>
                  <a:pt x="2501741" y="183356"/>
                  <a:pt x="2497931" y="187166"/>
                  <a:pt x="2490311" y="192881"/>
                </a:cubicBezTo>
                <a:cubicBezTo>
                  <a:pt x="2489359" y="187166"/>
                  <a:pt x="2489359" y="181451"/>
                  <a:pt x="2489359" y="176689"/>
                </a:cubicBezTo>
                <a:cubicBezTo>
                  <a:pt x="2492216" y="171926"/>
                  <a:pt x="2495074" y="168116"/>
                  <a:pt x="2497931" y="165259"/>
                </a:cubicBezTo>
                <a:cubicBezTo>
                  <a:pt x="2500789" y="161449"/>
                  <a:pt x="2502694" y="159544"/>
                  <a:pt x="2502694" y="159544"/>
                </a:cubicBezTo>
                <a:cubicBezTo>
                  <a:pt x="2502694" y="159544"/>
                  <a:pt x="2500789" y="161449"/>
                  <a:pt x="2496979" y="164306"/>
                </a:cubicBezTo>
                <a:cubicBezTo>
                  <a:pt x="2495074" y="166211"/>
                  <a:pt x="2492216" y="169069"/>
                  <a:pt x="2489359" y="171926"/>
                </a:cubicBezTo>
                <a:cubicBezTo>
                  <a:pt x="2489359" y="165259"/>
                  <a:pt x="2488406" y="158591"/>
                  <a:pt x="2488406" y="153829"/>
                </a:cubicBezTo>
                <a:cubicBezTo>
                  <a:pt x="2488406" y="146209"/>
                  <a:pt x="2487454" y="139541"/>
                  <a:pt x="2487454" y="135731"/>
                </a:cubicBezTo>
                <a:cubicBezTo>
                  <a:pt x="2491264" y="129064"/>
                  <a:pt x="2494121" y="125254"/>
                  <a:pt x="2494121" y="125254"/>
                </a:cubicBezTo>
                <a:cubicBezTo>
                  <a:pt x="2494121" y="125254"/>
                  <a:pt x="2492216" y="128111"/>
                  <a:pt x="2487454" y="132874"/>
                </a:cubicBezTo>
                <a:cubicBezTo>
                  <a:pt x="2487454" y="130969"/>
                  <a:pt x="2487454" y="129064"/>
                  <a:pt x="2487454" y="129064"/>
                </a:cubicBezTo>
                <a:cubicBezTo>
                  <a:pt x="2487454" y="129064"/>
                  <a:pt x="2487454" y="130969"/>
                  <a:pt x="2486501" y="132874"/>
                </a:cubicBezTo>
                <a:cubicBezTo>
                  <a:pt x="2483644" y="136684"/>
                  <a:pt x="2479834" y="140494"/>
                  <a:pt x="2475071" y="146209"/>
                </a:cubicBezTo>
                <a:cubicBezTo>
                  <a:pt x="2469356" y="152876"/>
                  <a:pt x="2462689" y="161449"/>
                  <a:pt x="2455069" y="171926"/>
                </a:cubicBezTo>
                <a:cubicBezTo>
                  <a:pt x="2451259" y="176689"/>
                  <a:pt x="2447449" y="182404"/>
                  <a:pt x="2442686" y="188119"/>
                </a:cubicBezTo>
                <a:cubicBezTo>
                  <a:pt x="2439829" y="192881"/>
                  <a:pt x="2436019" y="197644"/>
                  <a:pt x="2433161" y="203359"/>
                </a:cubicBezTo>
                <a:cubicBezTo>
                  <a:pt x="2433161" y="199549"/>
                  <a:pt x="2432209" y="195739"/>
                  <a:pt x="2432209" y="191929"/>
                </a:cubicBezTo>
                <a:cubicBezTo>
                  <a:pt x="2428399" y="158591"/>
                  <a:pt x="2426494" y="130969"/>
                  <a:pt x="2425541" y="110966"/>
                </a:cubicBezTo>
                <a:cubicBezTo>
                  <a:pt x="2425541" y="101441"/>
                  <a:pt x="2424589" y="93821"/>
                  <a:pt x="2424589" y="88106"/>
                </a:cubicBezTo>
                <a:cubicBezTo>
                  <a:pt x="2424589" y="82391"/>
                  <a:pt x="2424589" y="80486"/>
                  <a:pt x="2424589" y="80486"/>
                </a:cubicBezTo>
                <a:cubicBezTo>
                  <a:pt x="2424589" y="80486"/>
                  <a:pt x="2424589" y="83344"/>
                  <a:pt x="2423636" y="88106"/>
                </a:cubicBezTo>
                <a:cubicBezTo>
                  <a:pt x="2422684" y="92869"/>
                  <a:pt x="2422684" y="101441"/>
                  <a:pt x="2421731" y="110966"/>
                </a:cubicBezTo>
                <a:cubicBezTo>
                  <a:pt x="2420779" y="120491"/>
                  <a:pt x="2420779" y="132874"/>
                  <a:pt x="2420779" y="146209"/>
                </a:cubicBezTo>
                <a:cubicBezTo>
                  <a:pt x="2420779" y="159544"/>
                  <a:pt x="2420779" y="175736"/>
                  <a:pt x="2421731" y="191929"/>
                </a:cubicBezTo>
                <a:cubicBezTo>
                  <a:pt x="2421731" y="200501"/>
                  <a:pt x="2422684" y="210026"/>
                  <a:pt x="2422684" y="220504"/>
                </a:cubicBezTo>
                <a:cubicBezTo>
                  <a:pt x="2416969" y="230029"/>
                  <a:pt x="2411254" y="239554"/>
                  <a:pt x="2405539" y="250031"/>
                </a:cubicBezTo>
                <a:cubicBezTo>
                  <a:pt x="2404586" y="251936"/>
                  <a:pt x="2403634" y="254794"/>
                  <a:pt x="2401729" y="256699"/>
                </a:cubicBezTo>
                <a:cubicBezTo>
                  <a:pt x="2401729" y="256699"/>
                  <a:pt x="2400776" y="255746"/>
                  <a:pt x="2400776" y="255746"/>
                </a:cubicBezTo>
                <a:cubicBezTo>
                  <a:pt x="2397919" y="247174"/>
                  <a:pt x="2395061" y="239554"/>
                  <a:pt x="2392204" y="233839"/>
                </a:cubicBezTo>
                <a:cubicBezTo>
                  <a:pt x="2389346" y="208121"/>
                  <a:pt x="2386489" y="186214"/>
                  <a:pt x="2385536" y="170974"/>
                </a:cubicBezTo>
                <a:cubicBezTo>
                  <a:pt x="2384584" y="162401"/>
                  <a:pt x="2383631" y="155734"/>
                  <a:pt x="2382679" y="150971"/>
                </a:cubicBezTo>
                <a:cubicBezTo>
                  <a:pt x="2383631" y="147161"/>
                  <a:pt x="2384584" y="144304"/>
                  <a:pt x="2384584" y="140494"/>
                </a:cubicBezTo>
                <a:cubicBezTo>
                  <a:pt x="2384584" y="138589"/>
                  <a:pt x="2383631" y="137636"/>
                  <a:pt x="2382679" y="135731"/>
                </a:cubicBezTo>
                <a:cubicBezTo>
                  <a:pt x="2385536" y="129064"/>
                  <a:pt x="2388394" y="121444"/>
                  <a:pt x="2390299" y="114776"/>
                </a:cubicBezTo>
                <a:cubicBezTo>
                  <a:pt x="2413159" y="53816"/>
                  <a:pt x="2427446" y="12859"/>
                  <a:pt x="2427446" y="12859"/>
                </a:cubicBezTo>
                <a:cubicBezTo>
                  <a:pt x="2427446" y="12859"/>
                  <a:pt x="2407444" y="50959"/>
                  <a:pt x="2380774" y="110014"/>
                </a:cubicBezTo>
                <a:cubicBezTo>
                  <a:pt x="2374106" y="124301"/>
                  <a:pt x="2366486" y="140494"/>
                  <a:pt x="2358866" y="157639"/>
                </a:cubicBezTo>
                <a:cubicBezTo>
                  <a:pt x="2357914" y="160496"/>
                  <a:pt x="2356009" y="163354"/>
                  <a:pt x="2355056" y="166211"/>
                </a:cubicBezTo>
                <a:cubicBezTo>
                  <a:pt x="2356009" y="162401"/>
                  <a:pt x="2356961" y="158591"/>
                  <a:pt x="2357914" y="155734"/>
                </a:cubicBezTo>
                <a:cubicBezTo>
                  <a:pt x="2360771" y="141446"/>
                  <a:pt x="2362676" y="132874"/>
                  <a:pt x="2362676" y="132874"/>
                </a:cubicBezTo>
                <a:cubicBezTo>
                  <a:pt x="2362676" y="132874"/>
                  <a:pt x="2359819" y="140494"/>
                  <a:pt x="2354104" y="154781"/>
                </a:cubicBezTo>
                <a:cubicBezTo>
                  <a:pt x="2351246" y="161449"/>
                  <a:pt x="2348389" y="170021"/>
                  <a:pt x="2344579" y="179546"/>
                </a:cubicBezTo>
                <a:cubicBezTo>
                  <a:pt x="2340769" y="189071"/>
                  <a:pt x="2336959" y="200501"/>
                  <a:pt x="2334101" y="211931"/>
                </a:cubicBezTo>
                <a:cubicBezTo>
                  <a:pt x="2334101" y="211931"/>
                  <a:pt x="2334101" y="211931"/>
                  <a:pt x="2334101" y="211931"/>
                </a:cubicBezTo>
                <a:cubicBezTo>
                  <a:pt x="2336006" y="197644"/>
                  <a:pt x="2338864" y="184309"/>
                  <a:pt x="2340769" y="171926"/>
                </a:cubicBezTo>
                <a:cubicBezTo>
                  <a:pt x="2343626" y="156686"/>
                  <a:pt x="2344579" y="143351"/>
                  <a:pt x="2347436" y="130969"/>
                </a:cubicBezTo>
                <a:cubicBezTo>
                  <a:pt x="2350294" y="118586"/>
                  <a:pt x="2352199" y="108109"/>
                  <a:pt x="2354104" y="99536"/>
                </a:cubicBezTo>
                <a:cubicBezTo>
                  <a:pt x="2357914" y="82391"/>
                  <a:pt x="2358866" y="71914"/>
                  <a:pt x="2358866" y="71914"/>
                </a:cubicBezTo>
                <a:cubicBezTo>
                  <a:pt x="2358866" y="71914"/>
                  <a:pt x="2355056" y="81439"/>
                  <a:pt x="2350294" y="98584"/>
                </a:cubicBezTo>
                <a:cubicBezTo>
                  <a:pt x="2347436" y="107156"/>
                  <a:pt x="2344579" y="117634"/>
                  <a:pt x="2340769" y="129064"/>
                </a:cubicBezTo>
                <a:cubicBezTo>
                  <a:pt x="2336959" y="140494"/>
                  <a:pt x="2333149" y="154781"/>
                  <a:pt x="2330291" y="170021"/>
                </a:cubicBezTo>
                <a:cubicBezTo>
                  <a:pt x="2328386" y="177641"/>
                  <a:pt x="2326481" y="185261"/>
                  <a:pt x="2324576" y="193834"/>
                </a:cubicBezTo>
                <a:cubicBezTo>
                  <a:pt x="2323624" y="190976"/>
                  <a:pt x="2321719" y="188119"/>
                  <a:pt x="2320766" y="185261"/>
                </a:cubicBezTo>
                <a:cubicBezTo>
                  <a:pt x="2324576" y="168116"/>
                  <a:pt x="2326481" y="157639"/>
                  <a:pt x="2326481" y="157639"/>
                </a:cubicBezTo>
                <a:cubicBezTo>
                  <a:pt x="2326481" y="157639"/>
                  <a:pt x="2323624" y="165259"/>
                  <a:pt x="2318861" y="179546"/>
                </a:cubicBezTo>
                <a:cubicBezTo>
                  <a:pt x="2316004" y="173831"/>
                  <a:pt x="2315051" y="170974"/>
                  <a:pt x="2315051" y="170974"/>
                </a:cubicBezTo>
                <a:cubicBezTo>
                  <a:pt x="2315051" y="170974"/>
                  <a:pt x="2316004" y="174784"/>
                  <a:pt x="2317909" y="181451"/>
                </a:cubicBezTo>
                <a:cubicBezTo>
                  <a:pt x="2316956" y="185261"/>
                  <a:pt x="2315051" y="189071"/>
                  <a:pt x="2313146" y="193834"/>
                </a:cubicBezTo>
                <a:cubicBezTo>
                  <a:pt x="2312194" y="192881"/>
                  <a:pt x="2312194" y="191929"/>
                  <a:pt x="2311241" y="190976"/>
                </a:cubicBezTo>
                <a:cubicBezTo>
                  <a:pt x="2314099" y="161449"/>
                  <a:pt x="2314099" y="141446"/>
                  <a:pt x="2314099" y="141446"/>
                </a:cubicBezTo>
                <a:cubicBezTo>
                  <a:pt x="2314099" y="141446"/>
                  <a:pt x="2306479" y="165259"/>
                  <a:pt x="2298859" y="202406"/>
                </a:cubicBezTo>
                <a:cubicBezTo>
                  <a:pt x="2296954" y="211931"/>
                  <a:pt x="2294096" y="221456"/>
                  <a:pt x="2292191" y="231934"/>
                </a:cubicBezTo>
                <a:cubicBezTo>
                  <a:pt x="2291239" y="237649"/>
                  <a:pt x="2290286" y="244316"/>
                  <a:pt x="2289334" y="250031"/>
                </a:cubicBezTo>
                <a:cubicBezTo>
                  <a:pt x="2288381" y="252889"/>
                  <a:pt x="2287429" y="255746"/>
                  <a:pt x="2285524" y="259556"/>
                </a:cubicBezTo>
                <a:cubicBezTo>
                  <a:pt x="2282666" y="267176"/>
                  <a:pt x="2279809" y="276701"/>
                  <a:pt x="2275999" y="287179"/>
                </a:cubicBezTo>
                <a:cubicBezTo>
                  <a:pt x="2275999" y="287179"/>
                  <a:pt x="2275999" y="288131"/>
                  <a:pt x="2275999" y="288131"/>
                </a:cubicBezTo>
                <a:cubicBezTo>
                  <a:pt x="2275999" y="286226"/>
                  <a:pt x="2275999" y="284321"/>
                  <a:pt x="2275999" y="282416"/>
                </a:cubicBezTo>
                <a:cubicBezTo>
                  <a:pt x="2276951" y="271939"/>
                  <a:pt x="2276951" y="265271"/>
                  <a:pt x="2276951" y="265271"/>
                </a:cubicBezTo>
                <a:cubicBezTo>
                  <a:pt x="2276951" y="265271"/>
                  <a:pt x="2275046" y="270986"/>
                  <a:pt x="2272189" y="281464"/>
                </a:cubicBezTo>
                <a:cubicBezTo>
                  <a:pt x="2271236" y="284321"/>
                  <a:pt x="2270284" y="287179"/>
                  <a:pt x="2269331" y="290989"/>
                </a:cubicBezTo>
                <a:cubicBezTo>
                  <a:pt x="2269331" y="290989"/>
                  <a:pt x="2269331" y="290989"/>
                  <a:pt x="2269331" y="290989"/>
                </a:cubicBezTo>
                <a:cubicBezTo>
                  <a:pt x="2269331" y="280511"/>
                  <a:pt x="2268379" y="270034"/>
                  <a:pt x="2269331" y="261461"/>
                </a:cubicBezTo>
                <a:cubicBezTo>
                  <a:pt x="2270284" y="252889"/>
                  <a:pt x="2269331" y="245269"/>
                  <a:pt x="2270284" y="238601"/>
                </a:cubicBezTo>
                <a:cubicBezTo>
                  <a:pt x="2271236" y="232886"/>
                  <a:pt x="2271236" y="228124"/>
                  <a:pt x="2272189" y="225266"/>
                </a:cubicBezTo>
                <a:cubicBezTo>
                  <a:pt x="2275046" y="215741"/>
                  <a:pt x="2275999" y="210979"/>
                  <a:pt x="2275999" y="210979"/>
                </a:cubicBezTo>
                <a:cubicBezTo>
                  <a:pt x="2275999" y="210979"/>
                  <a:pt x="2272189" y="218599"/>
                  <a:pt x="2266474" y="232886"/>
                </a:cubicBezTo>
                <a:cubicBezTo>
                  <a:pt x="2267426" y="230029"/>
                  <a:pt x="2267426" y="228124"/>
                  <a:pt x="2267426" y="228124"/>
                </a:cubicBezTo>
                <a:cubicBezTo>
                  <a:pt x="2267426" y="228124"/>
                  <a:pt x="2265521" y="230981"/>
                  <a:pt x="2263616" y="235744"/>
                </a:cubicBezTo>
                <a:cubicBezTo>
                  <a:pt x="2264569" y="226219"/>
                  <a:pt x="2265521" y="220504"/>
                  <a:pt x="2265521" y="220504"/>
                </a:cubicBezTo>
                <a:cubicBezTo>
                  <a:pt x="2265521" y="220504"/>
                  <a:pt x="2262664" y="230029"/>
                  <a:pt x="2256949" y="247174"/>
                </a:cubicBezTo>
                <a:cubicBezTo>
                  <a:pt x="2255044" y="250984"/>
                  <a:pt x="2253139" y="253841"/>
                  <a:pt x="2252186" y="258604"/>
                </a:cubicBezTo>
                <a:cubicBezTo>
                  <a:pt x="2251234" y="259556"/>
                  <a:pt x="2251234" y="260509"/>
                  <a:pt x="2250281" y="262414"/>
                </a:cubicBezTo>
                <a:cubicBezTo>
                  <a:pt x="2252186" y="255746"/>
                  <a:pt x="2253139" y="249079"/>
                  <a:pt x="2255044" y="243364"/>
                </a:cubicBezTo>
                <a:cubicBezTo>
                  <a:pt x="2260759" y="216694"/>
                  <a:pt x="2264569" y="194786"/>
                  <a:pt x="2267426" y="178594"/>
                </a:cubicBezTo>
                <a:cubicBezTo>
                  <a:pt x="2269331" y="163354"/>
                  <a:pt x="2270284" y="153829"/>
                  <a:pt x="2270284" y="153829"/>
                </a:cubicBezTo>
                <a:cubicBezTo>
                  <a:pt x="2270284" y="153829"/>
                  <a:pt x="2267426" y="162401"/>
                  <a:pt x="2262664" y="177641"/>
                </a:cubicBezTo>
                <a:cubicBezTo>
                  <a:pt x="2260759" y="185261"/>
                  <a:pt x="2257901" y="194786"/>
                  <a:pt x="2254091" y="205264"/>
                </a:cubicBezTo>
                <a:cubicBezTo>
                  <a:pt x="2251234" y="212884"/>
                  <a:pt x="2249329" y="221456"/>
                  <a:pt x="2246471" y="230981"/>
                </a:cubicBezTo>
                <a:cubicBezTo>
                  <a:pt x="2244566" y="234791"/>
                  <a:pt x="2243614" y="239554"/>
                  <a:pt x="2241709" y="244316"/>
                </a:cubicBezTo>
                <a:cubicBezTo>
                  <a:pt x="2240756" y="240506"/>
                  <a:pt x="2239804" y="236696"/>
                  <a:pt x="2239804" y="233839"/>
                </a:cubicBezTo>
                <a:cubicBezTo>
                  <a:pt x="2235994" y="215741"/>
                  <a:pt x="2233136" y="205264"/>
                  <a:pt x="2233136" y="205264"/>
                </a:cubicBezTo>
                <a:cubicBezTo>
                  <a:pt x="2233136" y="205264"/>
                  <a:pt x="2235041" y="224314"/>
                  <a:pt x="2237899" y="255746"/>
                </a:cubicBezTo>
                <a:cubicBezTo>
                  <a:pt x="2236946" y="259556"/>
                  <a:pt x="2235041" y="264319"/>
                  <a:pt x="2234089" y="269081"/>
                </a:cubicBezTo>
                <a:cubicBezTo>
                  <a:pt x="2234089" y="269081"/>
                  <a:pt x="2233136" y="270034"/>
                  <a:pt x="2233136" y="270034"/>
                </a:cubicBezTo>
                <a:cubicBezTo>
                  <a:pt x="2233136" y="268129"/>
                  <a:pt x="2233136" y="265271"/>
                  <a:pt x="2233136" y="263366"/>
                </a:cubicBezTo>
                <a:cubicBezTo>
                  <a:pt x="2233136" y="253841"/>
                  <a:pt x="2232184" y="244316"/>
                  <a:pt x="2231231" y="234791"/>
                </a:cubicBezTo>
                <a:cubicBezTo>
                  <a:pt x="2230279" y="225266"/>
                  <a:pt x="2229326" y="216694"/>
                  <a:pt x="2228374" y="207169"/>
                </a:cubicBezTo>
                <a:cubicBezTo>
                  <a:pt x="2229326" y="198596"/>
                  <a:pt x="2230279" y="193834"/>
                  <a:pt x="2230279" y="193834"/>
                </a:cubicBezTo>
                <a:cubicBezTo>
                  <a:pt x="2230279" y="193834"/>
                  <a:pt x="2229326" y="197644"/>
                  <a:pt x="2226469" y="204311"/>
                </a:cubicBezTo>
                <a:cubicBezTo>
                  <a:pt x="2225516" y="202406"/>
                  <a:pt x="2224564" y="201454"/>
                  <a:pt x="2222659" y="200501"/>
                </a:cubicBezTo>
                <a:cubicBezTo>
                  <a:pt x="2221706" y="200501"/>
                  <a:pt x="2221706" y="199549"/>
                  <a:pt x="2220754" y="199549"/>
                </a:cubicBezTo>
                <a:cubicBezTo>
                  <a:pt x="2219801" y="199549"/>
                  <a:pt x="2218849" y="199549"/>
                  <a:pt x="2217896" y="199549"/>
                </a:cubicBezTo>
                <a:cubicBezTo>
                  <a:pt x="2215991" y="200501"/>
                  <a:pt x="2215991" y="201454"/>
                  <a:pt x="2215039" y="202406"/>
                </a:cubicBezTo>
                <a:cubicBezTo>
                  <a:pt x="2213134" y="206216"/>
                  <a:pt x="2213134" y="210979"/>
                  <a:pt x="2213134" y="214789"/>
                </a:cubicBezTo>
                <a:cubicBezTo>
                  <a:pt x="2214086" y="210979"/>
                  <a:pt x="2215039" y="206216"/>
                  <a:pt x="2217896" y="203359"/>
                </a:cubicBezTo>
                <a:cubicBezTo>
                  <a:pt x="2218849" y="202406"/>
                  <a:pt x="2218849" y="201454"/>
                  <a:pt x="2219801" y="201454"/>
                </a:cubicBezTo>
                <a:cubicBezTo>
                  <a:pt x="2219801" y="201454"/>
                  <a:pt x="2220754" y="201454"/>
                  <a:pt x="2220754" y="202406"/>
                </a:cubicBezTo>
                <a:cubicBezTo>
                  <a:pt x="2221706" y="203359"/>
                  <a:pt x="2222659" y="205264"/>
                  <a:pt x="2223611" y="207169"/>
                </a:cubicBezTo>
                <a:lnTo>
                  <a:pt x="2223611" y="215741"/>
                </a:lnTo>
                <a:cubicBezTo>
                  <a:pt x="2223611" y="215741"/>
                  <a:pt x="2223611" y="215741"/>
                  <a:pt x="2223611" y="215741"/>
                </a:cubicBezTo>
                <a:cubicBezTo>
                  <a:pt x="2221706" y="222409"/>
                  <a:pt x="2218849" y="230981"/>
                  <a:pt x="2215991" y="241459"/>
                </a:cubicBezTo>
                <a:cubicBezTo>
                  <a:pt x="2213134" y="250984"/>
                  <a:pt x="2209324" y="262414"/>
                  <a:pt x="2206466" y="274796"/>
                </a:cubicBezTo>
                <a:cubicBezTo>
                  <a:pt x="2203609" y="287179"/>
                  <a:pt x="2199799" y="299561"/>
                  <a:pt x="2196941" y="313849"/>
                </a:cubicBezTo>
                <a:cubicBezTo>
                  <a:pt x="2195989" y="308134"/>
                  <a:pt x="2195989" y="305276"/>
                  <a:pt x="2195989" y="305276"/>
                </a:cubicBezTo>
                <a:cubicBezTo>
                  <a:pt x="2195989" y="305276"/>
                  <a:pt x="2195989" y="310039"/>
                  <a:pt x="2195036" y="317659"/>
                </a:cubicBezTo>
                <a:cubicBezTo>
                  <a:pt x="2194084" y="315754"/>
                  <a:pt x="2193131" y="314801"/>
                  <a:pt x="2193131" y="314801"/>
                </a:cubicBezTo>
                <a:cubicBezTo>
                  <a:pt x="2193131" y="314801"/>
                  <a:pt x="2194084" y="315754"/>
                  <a:pt x="2195036" y="318611"/>
                </a:cubicBezTo>
                <a:cubicBezTo>
                  <a:pt x="2195036" y="320516"/>
                  <a:pt x="2195036" y="321469"/>
                  <a:pt x="2195036" y="323374"/>
                </a:cubicBezTo>
                <a:cubicBezTo>
                  <a:pt x="2194084" y="327184"/>
                  <a:pt x="2193131" y="330994"/>
                  <a:pt x="2192179" y="334804"/>
                </a:cubicBezTo>
                <a:cubicBezTo>
                  <a:pt x="2191226" y="332899"/>
                  <a:pt x="2191226" y="331946"/>
                  <a:pt x="2190274" y="330994"/>
                </a:cubicBezTo>
                <a:cubicBezTo>
                  <a:pt x="2190274" y="330041"/>
                  <a:pt x="2191226" y="330041"/>
                  <a:pt x="2191226" y="330041"/>
                </a:cubicBezTo>
                <a:cubicBezTo>
                  <a:pt x="2191226" y="330041"/>
                  <a:pt x="2191226" y="330041"/>
                  <a:pt x="2190274" y="330994"/>
                </a:cubicBezTo>
                <a:cubicBezTo>
                  <a:pt x="2189321" y="328136"/>
                  <a:pt x="2188369" y="326231"/>
                  <a:pt x="2188369" y="326231"/>
                </a:cubicBezTo>
                <a:cubicBezTo>
                  <a:pt x="2188369" y="326231"/>
                  <a:pt x="2188369" y="328136"/>
                  <a:pt x="2189321" y="331946"/>
                </a:cubicBezTo>
                <a:cubicBezTo>
                  <a:pt x="2189321" y="331946"/>
                  <a:pt x="2188369" y="332899"/>
                  <a:pt x="2188369" y="332899"/>
                </a:cubicBezTo>
                <a:cubicBezTo>
                  <a:pt x="2186464" y="321469"/>
                  <a:pt x="2185511" y="315754"/>
                  <a:pt x="2185511" y="315754"/>
                </a:cubicBezTo>
                <a:cubicBezTo>
                  <a:pt x="2185511" y="315754"/>
                  <a:pt x="2185511" y="323374"/>
                  <a:pt x="2184559" y="336709"/>
                </a:cubicBezTo>
                <a:cubicBezTo>
                  <a:pt x="2184559" y="336709"/>
                  <a:pt x="2184559" y="336709"/>
                  <a:pt x="2184559" y="337661"/>
                </a:cubicBezTo>
                <a:cubicBezTo>
                  <a:pt x="2183606" y="339566"/>
                  <a:pt x="2181701" y="341471"/>
                  <a:pt x="2179796" y="343376"/>
                </a:cubicBezTo>
                <a:cubicBezTo>
                  <a:pt x="2179796" y="342424"/>
                  <a:pt x="2178844" y="341471"/>
                  <a:pt x="2178844" y="340519"/>
                </a:cubicBezTo>
                <a:cubicBezTo>
                  <a:pt x="2183606" y="320516"/>
                  <a:pt x="2188369" y="301466"/>
                  <a:pt x="2192179" y="283369"/>
                </a:cubicBezTo>
                <a:cubicBezTo>
                  <a:pt x="2205514" y="228124"/>
                  <a:pt x="2212181" y="190024"/>
                  <a:pt x="2212181" y="190024"/>
                </a:cubicBezTo>
                <a:cubicBezTo>
                  <a:pt x="2212181" y="190024"/>
                  <a:pt x="2199799" y="222409"/>
                  <a:pt x="2183606" y="272891"/>
                </a:cubicBezTo>
                <a:cubicBezTo>
                  <a:pt x="2184559" y="266224"/>
                  <a:pt x="2186464" y="259556"/>
                  <a:pt x="2187416" y="253841"/>
                </a:cubicBezTo>
                <a:cubicBezTo>
                  <a:pt x="2189321" y="246221"/>
                  <a:pt x="2190274" y="239554"/>
                  <a:pt x="2192179" y="231934"/>
                </a:cubicBezTo>
                <a:cubicBezTo>
                  <a:pt x="2194084" y="224314"/>
                  <a:pt x="2195989" y="216694"/>
                  <a:pt x="2196941" y="210026"/>
                </a:cubicBezTo>
                <a:cubicBezTo>
                  <a:pt x="2197894" y="204311"/>
                  <a:pt x="2199799" y="198596"/>
                  <a:pt x="2200751" y="193834"/>
                </a:cubicBezTo>
                <a:cubicBezTo>
                  <a:pt x="2201704" y="189071"/>
                  <a:pt x="2203609" y="184309"/>
                  <a:pt x="2204561" y="179546"/>
                </a:cubicBezTo>
                <a:cubicBezTo>
                  <a:pt x="2207419" y="170021"/>
                  <a:pt x="2209324" y="162401"/>
                  <a:pt x="2211229" y="155734"/>
                </a:cubicBezTo>
                <a:cubicBezTo>
                  <a:pt x="2215039" y="142399"/>
                  <a:pt x="2217896" y="134779"/>
                  <a:pt x="2217896" y="134779"/>
                </a:cubicBezTo>
                <a:cubicBezTo>
                  <a:pt x="2217896" y="134779"/>
                  <a:pt x="2215039" y="139541"/>
                  <a:pt x="2211229" y="148114"/>
                </a:cubicBezTo>
                <a:cubicBezTo>
                  <a:pt x="2211229" y="148114"/>
                  <a:pt x="2211229" y="147161"/>
                  <a:pt x="2211229" y="147161"/>
                </a:cubicBezTo>
                <a:cubicBezTo>
                  <a:pt x="2213134" y="139541"/>
                  <a:pt x="2215039" y="131921"/>
                  <a:pt x="2216944" y="125254"/>
                </a:cubicBezTo>
                <a:cubicBezTo>
                  <a:pt x="2218849" y="118586"/>
                  <a:pt x="2220754" y="111919"/>
                  <a:pt x="2222659" y="105251"/>
                </a:cubicBezTo>
                <a:cubicBezTo>
                  <a:pt x="2226469" y="92869"/>
                  <a:pt x="2229326" y="81439"/>
                  <a:pt x="2233136" y="72866"/>
                </a:cubicBezTo>
                <a:cubicBezTo>
                  <a:pt x="2238851" y="54769"/>
                  <a:pt x="2242661" y="45244"/>
                  <a:pt x="2242661" y="45244"/>
                </a:cubicBezTo>
                <a:cubicBezTo>
                  <a:pt x="2242661" y="45244"/>
                  <a:pt x="2237899" y="54769"/>
                  <a:pt x="2229326" y="71914"/>
                </a:cubicBezTo>
                <a:cubicBezTo>
                  <a:pt x="2224564" y="80486"/>
                  <a:pt x="2220754" y="90964"/>
                  <a:pt x="2215991" y="103346"/>
                </a:cubicBezTo>
                <a:cubicBezTo>
                  <a:pt x="2213134" y="109061"/>
                  <a:pt x="2211229" y="115729"/>
                  <a:pt x="2208371" y="122396"/>
                </a:cubicBezTo>
                <a:cubicBezTo>
                  <a:pt x="2205514" y="129064"/>
                  <a:pt x="2203609" y="136684"/>
                  <a:pt x="2200751" y="144304"/>
                </a:cubicBezTo>
                <a:cubicBezTo>
                  <a:pt x="2195036" y="159544"/>
                  <a:pt x="2190274" y="176689"/>
                  <a:pt x="2184559" y="193834"/>
                </a:cubicBezTo>
                <a:cubicBezTo>
                  <a:pt x="2181701" y="204311"/>
                  <a:pt x="2177891" y="215741"/>
                  <a:pt x="2175034" y="228124"/>
                </a:cubicBezTo>
                <a:cubicBezTo>
                  <a:pt x="2175986" y="218599"/>
                  <a:pt x="2176939" y="210026"/>
                  <a:pt x="2177891" y="203359"/>
                </a:cubicBezTo>
                <a:cubicBezTo>
                  <a:pt x="2178844" y="198596"/>
                  <a:pt x="2178844" y="193834"/>
                  <a:pt x="2178844" y="190024"/>
                </a:cubicBezTo>
                <a:cubicBezTo>
                  <a:pt x="2179796" y="186214"/>
                  <a:pt x="2180749" y="184309"/>
                  <a:pt x="2180749" y="184309"/>
                </a:cubicBezTo>
                <a:cubicBezTo>
                  <a:pt x="2180749" y="184309"/>
                  <a:pt x="2179796" y="185261"/>
                  <a:pt x="2179796" y="187166"/>
                </a:cubicBezTo>
                <a:cubicBezTo>
                  <a:pt x="2180749" y="180499"/>
                  <a:pt x="2180749" y="176689"/>
                  <a:pt x="2180749" y="176689"/>
                </a:cubicBezTo>
                <a:cubicBezTo>
                  <a:pt x="2180749" y="176689"/>
                  <a:pt x="2178844" y="183356"/>
                  <a:pt x="2175986" y="194786"/>
                </a:cubicBezTo>
                <a:cubicBezTo>
                  <a:pt x="2174081" y="198596"/>
                  <a:pt x="2172176" y="202406"/>
                  <a:pt x="2170271" y="208121"/>
                </a:cubicBezTo>
                <a:cubicBezTo>
                  <a:pt x="2163604" y="223361"/>
                  <a:pt x="2155031" y="245269"/>
                  <a:pt x="2144554" y="271939"/>
                </a:cubicBezTo>
                <a:cubicBezTo>
                  <a:pt x="2141696" y="279559"/>
                  <a:pt x="2137886" y="288131"/>
                  <a:pt x="2135029" y="296704"/>
                </a:cubicBezTo>
                <a:cubicBezTo>
                  <a:pt x="2135029" y="296704"/>
                  <a:pt x="2135029" y="296704"/>
                  <a:pt x="2135029" y="295751"/>
                </a:cubicBezTo>
                <a:cubicBezTo>
                  <a:pt x="2133124" y="290989"/>
                  <a:pt x="2131219" y="286226"/>
                  <a:pt x="2129314" y="282416"/>
                </a:cubicBezTo>
                <a:cubicBezTo>
                  <a:pt x="2133124" y="261461"/>
                  <a:pt x="2135981" y="244316"/>
                  <a:pt x="2137886" y="231934"/>
                </a:cubicBezTo>
                <a:cubicBezTo>
                  <a:pt x="2139791" y="217646"/>
                  <a:pt x="2141696" y="210026"/>
                  <a:pt x="2141696" y="210026"/>
                </a:cubicBezTo>
                <a:cubicBezTo>
                  <a:pt x="2141696" y="210026"/>
                  <a:pt x="2138839" y="217646"/>
                  <a:pt x="2134076" y="230981"/>
                </a:cubicBezTo>
                <a:cubicBezTo>
                  <a:pt x="2131219" y="239554"/>
                  <a:pt x="2127409" y="250984"/>
                  <a:pt x="2123599" y="263366"/>
                </a:cubicBezTo>
                <a:cubicBezTo>
                  <a:pt x="2123599" y="260509"/>
                  <a:pt x="2122646" y="257651"/>
                  <a:pt x="2122646" y="253841"/>
                </a:cubicBezTo>
                <a:cubicBezTo>
                  <a:pt x="2120741" y="238601"/>
                  <a:pt x="2118836" y="225266"/>
                  <a:pt x="2117884" y="211931"/>
                </a:cubicBezTo>
                <a:cubicBezTo>
                  <a:pt x="2115979" y="198596"/>
                  <a:pt x="2114074" y="187166"/>
                  <a:pt x="2112169" y="176689"/>
                </a:cubicBezTo>
                <a:cubicBezTo>
                  <a:pt x="2110264" y="166211"/>
                  <a:pt x="2108359" y="157639"/>
                  <a:pt x="2107406" y="150019"/>
                </a:cubicBezTo>
                <a:cubicBezTo>
                  <a:pt x="2104549" y="134779"/>
                  <a:pt x="2102644" y="127159"/>
                  <a:pt x="2102644" y="127159"/>
                </a:cubicBezTo>
                <a:cubicBezTo>
                  <a:pt x="2102644" y="127159"/>
                  <a:pt x="2102644" y="135731"/>
                  <a:pt x="2103596" y="150971"/>
                </a:cubicBezTo>
                <a:cubicBezTo>
                  <a:pt x="2103596" y="155734"/>
                  <a:pt x="2104549" y="161449"/>
                  <a:pt x="2104549" y="168116"/>
                </a:cubicBezTo>
                <a:cubicBezTo>
                  <a:pt x="2104549" y="171926"/>
                  <a:pt x="2104549" y="176689"/>
                  <a:pt x="2104549" y="183356"/>
                </a:cubicBezTo>
                <a:cubicBezTo>
                  <a:pt x="2104549" y="190024"/>
                  <a:pt x="2105501" y="197644"/>
                  <a:pt x="2105501" y="207169"/>
                </a:cubicBezTo>
                <a:cubicBezTo>
                  <a:pt x="2105501" y="212884"/>
                  <a:pt x="2106454" y="218599"/>
                  <a:pt x="2106454" y="225266"/>
                </a:cubicBezTo>
                <a:cubicBezTo>
                  <a:pt x="2105501" y="224314"/>
                  <a:pt x="2105501" y="222409"/>
                  <a:pt x="2104549" y="221456"/>
                </a:cubicBezTo>
                <a:cubicBezTo>
                  <a:pt x="2104549" y="221456"/>
                  <a:pt x="2104549" y="221456"/>
                  <a:pt x="2104549" y="221456"/>
                </a:cubicBezTo>
                <a:lnTo>
                  <a:pt x="2104549" y="221456"/>
                </a:lnTo>
                <a:cubicBezTo>
                  <a:pt x="2103596" y="219551"/>
                  <a:pt x="2102644" y="217646"/>
                  <a:pt x="2102644" y="215741"/>
                </a:cubicBezTo>
                <a:cubicBezTo>
                  <a:pt x="2102644" y="211931"/>
                  <a:pt x="2101691" y="208121"/>
                  <a:pt x="2101691" y="205264"/>
                </a:cubicBezTo>
                <a:cubicBezTo>
                  <a:pt x="2100739" y="193834"/>
                  <a:pt x="2099786" y="184309"/>
                  <a:pt x="2098834" y="176689"/>
                </a:cubicBezTo>
                <a:cubicBezTo>
                  <a:pt x="2098834" y="173831"/>
                  <a:pt x="2097881" y="170974"/>
                  <a:pt x="2097881" y="168116"/>
                </a:cubicBezTo>
                <a:cubicBezTo>
                  <a:pt x="2100739" y="155734"/>
                  <a:pt x="2102644" y="149066"/>
                  <a:pt x="2102644" y="149066"/>
                </a:cubicBezTo>
                <a:cubicBezTo>
                  <a:pt x="2102644" y="149066"/>
                  <a:pt x="2100739" y="153829"/>
                  <a:pt x="2096929" y="162401"/>
                </a:cubicBezTo>
                <a:cubicBezTo>
                  <a:pt x="2095976" y="155734"/>
                  <a:pt x="2095024" y="151924"/>
                  <a:pt x="2095024" y="151924"/>
                </a:cubicBezTo>
                <a:cubicBezTo>
                  <a:pt x="2095024" y="151924"/>
                  <a:pt x="2095024" y="157639"/>
                  <a:pt x="2095024" y="167164"/>
                </a:cubicBezTo>
                <a:cubicBezTo>
                  <a:pt x="2088356" y="182404"/>
                  <a:pt x="2078831" y="206216"/>
                  <a:pt x="2066449" y="235744"/>
                </a:cubicBezTo>
                <a:cubicBezTo>
                  <a:pt x="2063591" y="243364"/>
                  <a:pt x="2060734" y="250984"/>
                  <a:pt x="2056924" y="259556"/>
                </a:cubicBezTo>
                <a:cubicBezTo>
                  <a:pt x="2061686" y="234791"/>
                  <a:pt x="2063591" y="219551"/>
                  <a:pt x="2063591" y="219551"/>
                </a:cubicBezTo>
                <a:cubicBezTo>
                  <a:pt x="2063591" y="219551"/>
                  <a:pt x="2058829" y="231934"/>
                  <a:pt x="2052161" y="252889"/>
                </a:cubicBezTo>
                <a:cubicBezTo>
                  <a:pt x="2051209" y="250984"/>
                  <a:pt x="2050256" y="249079"/>
                  <a:pt x="2050256" y="248126"/>
                </a:cubicBezTo>
                <a:cubicBezTo>
                  <a:pt x="2050256" y="238601"/>
                  <a:pt x="2050256" y="233839"/>
                  <a:pt x="2050256" y="233839"/>
                </a:cubicBezTo>
                <a:cubicBezTo>
                  <a:pt x="2050256" y="233839"/>
                  <a:pt x="2049304" y="237649"/>
                  <a:pt x="2048351" y="244316"/>
                </a:cubicBezTo>
                <a:cubicBezTo>
                  <a:pt x="2047399" y="241459"/>
                  <a:pt x="2046446" y="240506"/>
                  <a:pt x="2046446" y="240506"/>
                </a:cubicBezTo>
                <a:cubicBezTo>
                  <a:pt x="2046446" y="240506"/>
                  <a:pt x="2047399" y="242411"/>
                  <a:pt x="2047399" y="247174"/>
                </a:cubicBezTo>
                <a:cubicBezTo>
                  <a:pt x="2046446" y="251936"/>
                  <a:pt x="2045494" y="258604"/>
                  <a:pt x="2044541" y="266224"/>
                </a:cubicBezTo>
                <a:cubicBezTo>
                  <a:pt x="2044541" y="264319"/>
                  <a:pt x="2043589" y="261461"/>
                  <a:pt x="2043589" y="259556"/>
                </a:cubicBezTo>
                <a:cubicBezTo>
                  <a:pt x="2042636" y="255746"/>
                  <a:pt x="2042636" y="252889"/>
                  <a:pt x="2041684" y="249079"/>
                </a:cubicBezTo>
                <a:cubicBezTo>
                  <a:pt x="2046446" y="210026"/>
                  <a:pt x="2048351" y="184309"/>
                  <a:pt x="2048351" y="184309"/>
                </a:cubicBezTo>
                <a:cubicBezTo>
                  <a:pt x="2048351" y="184309"/>
                  <a:pt x="2044541" y="196691"/>
                  <a:pt x="2039779" y="216694"/>
                </a:cubicBezTo>
                <a:cubicBezTo>
                  <a:pt x="2038826" y="218599"/>
                  <a:pt x="2037874" y="220504"/>
                  <a:pt x="2036921" y="223361"/>
                </a:cubicBezTo>
                <a:cubicBezTo>
                  <a:pt x="2036921" y="221456"/>
                  <a:pt x="2035969" y="220504"/>
                  <a:pt x="2035969" y="218599"/>
                </a:cubicBezTo>
                <a:cubicBezTo>
                  <a:pt x="2034064" y="206216"/>
                  <a:pt x="2032159" y="195739"/>
                  <a:pt x="2031206" y="187166"/>
                </a:cubicBezTo>
                <a:cubicBezTo>
                  <a:pt x="2030254" y="179546"/>
                  <a:pt x="2029301" y="173831"/>
                  <a:pt x="2028349" y="169069"/>
                </a:cubicBezTo>
                <a:cubicBezTo>
                  <a:pt x="2030254" y="154781"/>
                  <a:pt x="2031206" y="147161"/>
                  <a:pt x="2031206" y="147161"/>
                </a:cubicBezTo>
                <a:cubicBezTo>
                  <a:pt x="2031206" y="147161"/>
                  <a:pt x="2030254" y="150971"/>
                  <a:pt x="2028349" y="157639"/>
                </a:cubicBezTo>
                <a:cubicBezTo>
                  <a:pt x="2029301" y="145256"/>
                  <a:pt x="2030254" y="138589"/>
                  <a:pt x="2030254" y="138589"/>
                </a:cubicBezTo>
                <a:cubicBezTo>
                  <a:pt x="2030254" y="138589"/>
                  <a:pt x="2028349" y="146209"/>
                  <a:pt x="2023586" y="160496"/>
                </a:cubicBezTo>
                <a:cubicBezTo>
                  <a:pt x="2021681" y="167164"/>
                  <a:pt x="2019776" y="176689"/>
                  <a:pt x="2017871" y="186214"/>
                </a:cubicBezTo>
                <a:cubicBezTo>
                  <a:pt x="2017871" y="188119"/>
                  <a:pt x="2016919" y="190024"/>
                  <a:pt x="2016919" y="191929"/>
                </a:cubicBezTo>
                <a:cubicBezTo>
                  <a:pt x="2016919" y="191929"/>
                  <a:pt x="2016919" y="190976"/>
                  <a:pt x="2016919" y="190976"/>
                </a:cubicBezTo>
                <a:cubicBezTo>
                  <a:pt x="2018824" y="170021"/>
                  <a:pt x="2019776" y="158591"/>
                  <a:pt x="2019776" y="158591"/>
                </a:cubicBezTo>
                <a:cubicBezTo>
                  <a:pt x="2019776" y="158591"/>
                  <a:pt x="2017871" y="166211"/>
                  <a:pt x="2015014" y="178594"/>
                </a:cubicBezTo>
                <a:cubicBezTo>
                  <a:pt x="2015014" y="176689"/>
                  <a:pt x="2014061" y="174784"/>
                  <a:pt x="2014061" y="174784"/>
                </a:cubicBezTo>
                <a:cubicBezTo>
                  <a:pt x="2014061" y="174784"/>
                  <a:pt x="2014061" y="175736"/>
                  <a:pt x="2014061" y="177641"/>
                </a:cubicBezTo>
                <a:cubicBezTo>
                  <a:pt x="2013109" y="172879"/>
                  <a:pt x="2012156" y="168116"/>
                  <a:pt x="2011204" y="163354"/>
                </a:cubicBezTo>
                <a:cubicBezTo>
                  <a:pt x="2008346" y="148114"/>
                  <a:pt x="2006441" y="135731"/>
                  <a:pt x="2003584" y="125254"/>
                </a:cubicBezTo>
                <a:cubicBezTo>
                  <a:pt x="1999774" y="104299"/>
                  <a:pt x="1996916" y="91916"/>
                  <a:pt x="1996916" y="91916"/>
                </a:cubicBezTo>
                <a:cubicBezTo>
                  <a:pt x="1996916" y="91916"/>
                  <a:pt x="1997869" y="104299"/>
                  <a:pt x="1999774" y="125254"/>
                </a:cubicBezTo>
                <a:cubicBezTo>
                  <a:pt x="2000726" y="135731"/>
                  <a:pt x="2001679" y="149066"/>
                  <a:pt x="2003584" y="164306"/>
                </a:cubicBezTo>
                <a:cubicBezTo>
                  <a:pt x="2004536" y="175736"/>
                  <a:pt x="2006441" y="189071"/>
                  <a:pt x="2008346" y="203359"/>
                </a:cubicBezTo>
                <a:cubicBezTo>
                  <a:pt x="2005489" y="213836"/>
                  <a:pt x="2002631" y="227171"/>
                  <a:pt x="1999774" y="240506"/>
                </a:cubicBezTo>
                <a:cubicBezTo>
                  <a:pt x="1995011" y="262414"/>
                  <a:pt x="1990249" y="288131"/>
                  <a:pt x="1984534" y="314801"/>
                </a:cubicBezTo>
                <a:cubicBezTo>
                  <a:pt x="1984534" y="303371"/>
                  <a:pt x="1984534" y="292894"/>
                  <a:pt x="1984534" y="283369"/>
                </a:cubicBezTo>
                <a:cubicBezTo>
                  <a:pt x="1984534" y="277654"/>
                  <a:pt x="1984534" y="271939"/>
                  <a:pt x="1984534" y="267176"/>
                </a:cubicBezTo>
                <a:cubicBezTo>
                  <a:pt x="1985486" y="265271"/>
                  <a:pt x="1986439" y="263366"/>
                  <a:pt x="1986439" y="263366"/>
                </a:cubicBezTo>
                <a:cubicBezTo>
                  <a:pt x="1986439" y="263366"/>
                  <a:pt x="1985486" y="264319"/>
                  <a:pt x="1984534" y="265271"/>
                </a:cubicBezTo>
                <a:cubicBezTo>
                  <a:pt x="1984534" y="257651"/>
                  <a:pt x="1984534" y="250031"/>
                  <a:pt x="1985486" y="243364"/>
                </a:cubicBezTo>
                <a:cubicBezTo>
                  <a:pt x="1986439" y="231934"/>
                  <a:pt x="1986439" y="221456"/>
                  <a:pt x="1987391" y="212884"/>
                </a:cubicBezTo>
                <a:cubicBezTo>
                  <a:pt x="1988344" y="195739"/>
                  <a:pt x="1989296" y="186214"/>
                  <a:pt x="1989296" y="186214"/>
                </a:cubicBezTo>
                <a:cubicBezTo>
                  <a:pt x="1989296" y="186214"/>
                  <a:pt x="1987391" y="195739"/>
                  <a:pt x="1983581" y="211931"/>
                </a:cubicBezTo>
                <a:cubicBezTo>
                  <a:pt x="1981676" y="220504"/>
                  <a:pt x="1979771" y="230029"/>
                  <a:pt x="1978819" y="242411"/>
                </a:cubicBezTo>
                <a:cubicBezTo>
                  <a:pt x="1976914" y="253841"/>
                  <a:pt x="1975961" y="267176"/>
                  <a:pt x="1974056" y="281464"/>
                </a:cubicBezTo>
                <a:cubicBezTo>
                  <a:pt x="1974056" y="281464"/>
                  <a:pt x="1973104" y="282416"/>
                  <a:pt x="1973104" y="282416"/>
                </a:cubicBezTo>
                <a:cubicBezTo>
                  <a:pt x="1971199" y="284321"/>
                  <a:pt x="1970246" y="286226"/>
                  <a:pt x="1968341" y="289084"/>
                </a:cubicBezTo>
                <a:cubicBezTo>
                  <a:pt x="1968341" y="287179"/>
                  <a:pt x="1968341" y="285274"/>
                  <a:pt x="1968341" y="283369"/>
                </a:cubicBezTo>
                <a:cubicBezTo>
                  <a:pt x="1971199" y="277654"/>
                  <a:pt x="1973104" y="274796"/>
                  <a:pt x="1973104" y="274796"/>
                </a:cubicBezTo>
                <a:cubicBezTo>
                  <a:pt x="1973104" y="274796"/>
                  <a:pt x="1971199" y="276701"/>
                  <a:pt x="1968341" y="280511"/>
                </a:cubicBezTo>
                <a:cubicBezTo>
                  <a:pt x="1970246" y="255746"/>
                  <a:pt x="1972151" y="235744"/>
                  <a:pt x="1973104" y="224314"/>
                </a:cubicBezTo>
                <a:cubicBezTo>
                  <a:pt x="1975961" y="201454"/>
                  <a:pt x="1976914" y="187166"/>
                  <a:pt x="1976914" y="187166"/>
                </a:cubicBezTo>
                <a:cubicBezTo>
                  <a:pt x="1976914" y="187166"/>
                  <a:pt x="1973104" y="198596"/>
                  <a:pt x="1967389" y="218599"/>
                </a:cubicBezTo>
                <a:cubicBezTo>
                  <a:pt x="1967389" y="217646"/>
                  <a:pt x="1967389" y="216694"/>
                  <a:pt x="1967389" y="216694"/>
                </a:cubicBezTo>
                <a:cubicBezTo>
                  <a:pt x="1967389" y="216694"/>
                  <a:pt x="1967389" y="217646"/>
                  <a:pt x="1966436" y="220504"/>
                </a:cubicBezTo>
                <a:cubicBezTo>
                  <a:pt x="1963579" y="229076"/>
                  <a:pt x="1960721" y="238601"/>
                  <a:pt x="1957864" y="250031"/>
                </a:cubicBezTo>
                <a:cubicBezTo>
                  <a:pt x="1955959" y="256699"/>
                  <a:pt x="1954054" y="264319"/>
                  <a:pt x="1952149" y="271939"/>
                </a:cubicBezTo>
                <a:cubicBezTo>
                  <a:pt x="1947386" y="250031"/>
                  <a:pt x="1944529" y="232886"/>
                  <a:pt x="1941671" y="221456"/>
                </a:cubicBezTo>
                <a:cubicBezTo>
                  <a:pt x="1941671" y="218599"/>
                  <a:pt x="1942624" y="215741"/>
                  <a:pt x="1942624" y="213836"/>
                </a:cubicBezTo>
                <a:cubicBezTo>
                  <a:pt x="1946434" y="203359"/>
                  <a:pt x="1949291" y="193834"/>
                  <a:pt x="1952149" y="186214"/>
                </a:cubicBezTo>
                <a:cubicBezTo>
                  <a:pt x="1958816" y="168116"/>
                  <a:pt x="1962626" y="157639"/>
                  <a:pt x="1962626" y="157639"/>
                </a:cubicBezTo>
                <a:cubicBezTo>
                  <a:pt x="1962626" y="157639"/>
                  <a:pt x="1957864" y="167164"/>
                  <a:pt x="1948339" y="185261"/>
                </a:cubicBezTo>
                <a:cubicBezTo>
                  <a:pt x="1947386" y="187166"/>
                  <a:pt x="1946434" y="189071"/>
                  <a:pt x="1945481" y="190976"/>
                </a:cubicBezTo>
                <a:cubicBezTo>
                  <a:pt x="1945481" y="190024"/>
                  <a:pt x="1945481" y="189071"/>
                  <a:pt x="1945481" y="189071"/>
                </a:cubicBezTo>
                <a:cubicBezTo>
                  <a:pt x="1945481" y="189071"/>
                  <a:pt x="1945481" y="190024"/>
                  <a:pt x="1944529" y="192881"/>
                </a:cubicBezTo>
                <a:cubicBezTo>
                  <a:pt x="1942624" y="196691"/>
                  <a:pt x="1940719" y="201454"/>
                  <a:pt x="1938814" y="205264"/>
                </a:cubicBezTo>
                <a:cubicBezTo>
                  <a:pt x="1936909" y="170021"/>
                  <a:pt x="1935004" y="148114"/>
                  <a:pt x="1935004" y="148114"/>
                </a:cubicBezTo>
                <a:cubicBezTo>
                  <a:pt x="1935004" y="148114"/>
                  <a:pt x="1931194" y="178594"/>
                  <a:pt x="1928336" y="224314"/>
                </a:cubicBezTo>
                <a:cubicBezTo>
                  <a:pt x="1928336" y="225266"/>
                  <a:pt x="1928336" y="227171"/>
                  <a:pt x="1928336" y="229076"/>
                </a:cubicBezTo>
                <a:cubicBezTo>
                  <a:pt x="1927384" y="231934"/>
                  <a:pt x="1925479" y="234791"/>
                  <a:pt x="1924526" y="236696"/>
                </a:cubicBezTo>
                <a:cubicBezTo>
                  <a:pt x="1921669" y="243364"/>
                  <a:pt x="1918811" y="250984"/>
                  <a:pt x="1915001" y="258604"/>
                </a:cubicBezTo>
                <a:cubicBezTo>
                  <a:pt x="1914049" y="261461"/>
                  <a:pt x="1912144" y="265271"/>
                  <a:pt x="1911191" y="268129"/>
                </a:cubicBezTo>
                <a:cubicBezTo>
                  <a:pt x="1910239" y="265271"/>
                  <a:pt x="1908334" y="262414"/>
                  <a:pt x="1907381" y="259556"/>
                </a:cubicBezTo>
                <a:lnTo>
                  <a:pt x="1907381" y="258604"/>
                </a:lnTo>
                <a:lnTo>
                  <a:pt x="1907381" y="258604"/>
                </a:lnTo>
                <a:cubicBezTo>
                  <a:pt x="1905476" y="256699"/>
                  <a:pt x="1903571" y="254794"/>
                  <a:pt x="1900714" y="253841"/>
                </a:cubicBezTo>
                <a:cubicBezTo>
                  <a:pt x="1899761" y="253841"/>
                  <a:pt x="1898809" y="252889"/>
                  <a:pt x="1897856" y="252889"/>
                </a:cubicBezTo>
                <a:cubicBezTo>
                  <a:pt x="1897856" y="252889"/>
                  <a:pt x="1896904" y="252889"/>
                  <a:pt x="1896904" y="252889"/>
                </a:cubicBezTo>
                <a:cubicBezTo>
                  <a:pt x="1896904" y="251936"/>
                  <a:pt x="1896904" y="251936"/>
                  <a:pt x="1896904" y="250984"/>
                </a:cubicBezTo>
                <a:cubicBezTo>
                  <a:pt x="1896904" y="249079"/>
                  <a:pt x="1897856" y="247174"/>
                  <a:pt x="1897856" y="246221"/>
                </a:cubicBezTo>
                <a:cubicBezTo>
                  <a:pt x="1899761" y="240506"/>
                  <a:pt x="1900714" y="234791"/>
                  <a:pt x="1902619" y="230029"/>
                </a:cubicBezTo>
                <a:cubicBezTo>
                  <a:pt x="1903571" y="228124"/>
                  <a:pt x="1903571" y="226219"/>
                  <a:pt x="1903571" y="226219"/>
                </a:cubicBezTo>
                <a:cubicBezTo>
                  <a:pt x="1903571" y="226219"/>
                  <a:pt x="1903571" y="226219"/>
                  <a:pt x="1902619" y="227171"/>
                </a:cubicBezTo>
                <a:cubicBezTo>
                  <a:pt x="1903571" y="222409"/>
                  <a:pt x="1905476" y="218599"/>
                  <a:pt x="1906429" y="214789"/>
                </a:cubicBezTo>
                <a:cubicBezTo>
                  <a:pt x="1909286" y="205264"/>
                  <a:pt x="1912144" y="196691"/>
                  <a:pt x="1915001" y="190976"/>
                </a:cubicBezTo>
                <a:cubicBezTo>
                  <a:pt x="1919764" y="177641"/>
                  <a:pt x="1922621" y="170021"/>
                  <a:pt x="1922621" y="170021"/>
                </a:cubicBezTo>
                <a:cubicBezTo>
                  <a:pt x="1922621" y="170021"/>
                  <a:pt x="1918811" y="176689"/>
                  <a:pt x="1911191" y="189071"/>
                </a:cubicBezTo>
                <a:cubicBezTo>
                  <a:pt x="1907381" y="194786"/>
                  <a:pt x="1903571" y="203359"/>
                  <a:pt x="1899761" y="211931"/>
                </a:cubicBezTo>
                <a:cubicBezTo>
                  <a:pt x="1897856" y="216694"/>
                  <a:pt x="1894999" y="221456"/>
                  <a:pt x="1893094" y="226219"/>
                </a:cubicBezTo>
                <a:cubicBezTo>
                  <a:pt x="1892141" y="229076"/>
                  <a:pt x="1890236" y="231934"/>
                  <a:pt x="1889284" y="235744"/>
                </a:cubicBezTo>
                <a:cubicBezTo>
                  <a:pt x="1889284" y="234791"/>
                  <a:pt x="1889284" y="233839"/>
                  <a:pt x="1888331" y="232886"/>
                </a:cubicBezTo>
                <a:cubicBezTo>
                  <a:pt x="1888331" y="227171"/>
                  <a:pt x="1888331" y="221456"/>
                  <a:pt x="1889284" y="216694"/>
                </a:cubicBezTo>
                <a:cubicBezTo>
                  <a:pt x="1889284" y="210979"/>
                  <a:pt x="1890236" y="205264"/>
                  <a:pt x="1891189" y="200501"/>
                </a:cubicBezTo>
                <a:cubicBezTo>
                  <a:pt x="1892141" y="195739"/>
                  <a:pt x="1893094" y="190976"/>
                  <a:pt x="1894046" y="187166"/>
                </a:cubicBezTo>
                <a:cubicBezTo>
                  <a:pt x="1895951" y="179546"/>
                  <a:pt x="1897856" y="172879"/>
                  <a:pt x="1899761" y="169069"/>
                </a:cubicBezTo>
                <a:cubicBezTo>
                  <a:pt x="1901666" y="165259"/>
                  <a:pt x="1902619" y="162401"/>
                  <a:pt x="1902619" y="162401"/>
                </a:cubicBezTo>
                <a:cubicBezTo>
                  <a:pt x="1902619" y="162401"/>
                  <a:pt x="1901666" y="164306"/>
                  <a:pt x="1898809" y="168116"/>
                </a:cubicBezTo>
                <a:cubicBezTo>
                  <a:pt x="1895951" y="171926"/>
                  <a:pt x="1893094" y="177641"/>
                  <a:pt x="1890236" y="186214"/>
                </a:cubicBezTo>
                <a:cubicBezTo>
                  <a:pt x="1889284" y="190024"/>
                  <a:pt x="1887379" y="194786"/>
                  <a:pt x="1885474" y="199549"/>
                </a:cubicBezTo>
                <a:cubicBezTo>
                  <a:pt x="1884521" y="204311"/>
                  <a:pt x="1883569" y="209074"/>
                  <a:pt x="1882616" y="213836"/>
                </a:cubicBezTo>
                <a:cubicBezTo>
                  <a:pt x="1882616" y="211931"/>
                  <a:pt x="1882616" y="210026"/>
                  <a:pt x="1882616" y="210026"/>
                </a:cubicBezTo>
                <a:cubicBezTo>
                  <a:pt x="1882616" y="210026"/>
                  <a:pt x="1880711" y="216694"/>
                  <a:pt x="1878806" y="228124"/>
                </a:cubicBezTo>
                <a:cubicBezTo>
                  <a:pt x="1877854" y="232886"/>
                  <a:pt x="1876901" y="237649"/>
                  <a:pt x="1874996" y="243364"/>
                </a:cubicBezTo>
                <a:cubicBezTo>
                  <a:pt x="1874996" y="239554"/>
                  <a:pt x="1874996" y="237649"/>
                  <a:pt x="1874996" y="237649"/>
                </a:cubicBezTo>
                <a:cubicBezTo>
                  <a:pt x="1874996" y="237649"/>
                  <a:pt x="1874044" y="244316"/>
                  <a:pt x="1872139" y="255746"/>
                </a:cubicBezTo>
                <a:cubicBezTo>
                  <a:pt x="1871186" y="260509"/>
                  <a:pt x="1870234" y="266224"/>
                  <a:pt x="1868329" y="270986"/>
                </a:cubicBezTo>
                <a:cubicBezTo>
                  <a:pt x="1868329" y="267176"/>
                  <a:pt x="1869281" y="263366"/>
                  <a:pt x="1869281" y="259556"/>
                </a:cubicBezTo>
                <a:cubicBezTo>
                  <a:pt x="1871186" y="243364"/>
                  <a:pt x="1873091" y="228124"/>
                  <a:pt x="1874996" y="213836"/>
                </a:cubicBezTo>
                <a:cubicBezTo>
                  <a:pt x="1875949" y="207169"/>
                  <a:pt x="1876901" y="200501"/>
                  <a:pt x="1877854" y="193834"/>
                </a:cubicBezTo>
                <a:cubicBezTo>
                  <a:pt x="1878806" y="187166"/>
                  <a:pt x="1880711" y="181451"/>
                  <a:pt x="1881664" y="175736"/>
                </a:cubicBezTo>
                <a:cubicBezTo>
                  <a:pt x="1883569" y="164306"/>
                  <a:pt x="1885474" y="154781"/>
                  <a:pt x="1888331" y="146209"/>
                </a:cubicBezTo>
                <a:cubicBezTo>
                  <a:pt x="1892141" y="130016"/>
                  <a:pt x="1894999" y="120491"/>
                  <a:pt x="1894999" y="120491"/>
                </a:cubicBezTo>
                <a:cubicBezTo>
                  <a:pt x="1894999" y="120491"/>
                  <a:pt x="1891189" y="129064"/>
                  <a:pt x="1885474" y="144304"/>
                </a:cubicBezTo>
                <a:cubicBezTo>
                  <a:pt x="1882616" y="151924"/>
                  <a:pt x="1878806" y="161449"/>
                  <a:pt x="1875949" y="172879"/>
                </a:cubicBezTo>
                <a:cubicBezTo>
                  <a:pt x="1874044" y="178594"/>
                  <a:pt x="1872139" y="184309"/>
                  <a:pt x="1870234" y="190976"/>
                </a:cubicBezTo>
                <a:cubicBezTo>
                  <a:pt x="1868329" y="197644"/>
                  <a:pt x="1867376" y="204311"/>
                  <a:pt x="1865471" y="210979"/>
                </a:cubicBezTo>
                <a:cubicBezTo>
                  <a:pt x="1863566" y="219551"/>
                  <a:pt x="1860709" y="229076"/>
                  <a:pt x="1858804" y="238601"/>
                </a:cubicBezTo>
                <a:cubicBezTo>
                  <a:pt x="1858804" y="221456"/>
                  <a:pt x="1857851" y="206216"/>
                  <a:pt x="1856899" y="194786"/>
                </a:cubicBezTo>
                <a:cubicBezTo>
                  <a:pt x="1855946" y="181451"/>
                  <a:pt x="1854994" y="172879"/>
                  <a:pt x="1854994" y="172879"/>
                </a:cubicBezTo>
                <a:cubicBezTo>
                  <a:pt x="1854994" y="172879"/>
                  <a:pt x="1854041" y="180499"/>
                  <a:pt x="1853089" y="194786"/>
                </a:cubicBezTo>
                <a:cubicBezTo>
                  <a:pt x="1852136" y="208121"/>
                  <a:pt x="1850231" y="228124"/>
                  <a:pt x="1848326" y="250984"/>
                </a:cubicBezTo>
                <a:cubicBezTo>
                  <a:pt x="1847374" y="260509"/>
                  <a:pt x="1846421" y="271939"/>
                  <a:pt x="1845469" y="282416"/>
                </a:cubicBezTo>
                <a:cubicBezTo>
                  <a:pt x="1843564" y="279559"/>
                  <a:pt x="1841659" y="276701"/>
                  <a:pt x="1839754" y="273844"/>
                </a:cubicBezTo>
                <a:cubicBezTo>
                  <a:pt x="1839754" y="270986"/>
                  <a:pt x="1838801" y="269081"/>
                  <a:pt x="1838801" y="269081"/>
                </a:cubicBezTo>
                <a:cubicBezTo>
                  <a:pt x="1838801" y="269081"/>
                  <a:pt x="1838801" y="270034"/>
                  <a:pt x="1838801" y="272891"/>
                </a:cubicBezTo>
                <a:cubicBezTo>
                  <a:pt x="1834039" y="266224"/>
                  <a:pt x="1830229" y="260509"/>
                  <a:pt x="1827371" y="256699"/>
                </a:cubicBezTo>
                <a:cubicBezTo>
                  <a:pt x="1829276" y="216694"/>
                  <a:pt x="1828324" y="190976"/>
                  <a:pt x="1828324" y="190976"/>
                </a:cubicBezTo>
                <a:cubicBezTo>
                  <a:pt x="1828324" y="190976"/>
                  <a:pt x="1826419" y="202406"/>
                  <a:pt x="1822609" y="222409"/>
                </a:cubicBezTo>
                <a:cubicBezTo>
                  <a:pt x="1822609" y="219551"/>
                  <a:pt x="1822609" y="217646"/>
                  <a:pt x="1822609" y="214789"/>
                </a:cubicBezTo>
                <a:cubicBezTo>
                  <a:pt x="1822609" y="196691"/>
                  <a:pt x="1821656" y="178594"/>
                  <a:pt x="1822609" y="161449"/>
                </a:cubicBezTo>
                <a:cubicBezTo>
                  <a:pt x="1823561" y="144304"/>
                  <a:pt x="1823561" y="129064"/>
                  <a:pt x="1823561" y="113824"/>
                </a:cubicBezTo>
                <a:cubicBezTo>
                  <a:pt x="1824514" y="54769"/>
                  <a:pt x="1823561" y="15716"/>
                  <a:pt x="1823561" y="15716"/>
                </a:cubicBezTo>
                <a:cubicBezTo>
                  <a:pt x="1823561" y="15716"/>
                  <a:pt x="1817846" y="54769"/>
                  <a:pt x="1812131" y="112871"/>
                </a:cubicBezTo>
                <a:cubicBezTo>
                  <a:pt x="1811179" y="127159"/>
                  <a:pt x="1809274" y="143351"/>
                  <a:pt x="1807369" y="160496"/>
                </a:cubicBezTo>
                <a:cubicBezTo>
                  <a:pt x="1805464" y="175736"/>
                  <a:pt x="1805464" y="191929"/>
                  <a:pt x="1805464" y="209074"/>
                </a:cubicBezTo>
                <a:cubicBezTo>
                  <a:pt x="1803559" y="210026"/>
                  <a:pt x="1802606" y="210979"/>
                  <a:pt x="1801654" y="211931"/>
                </a:cubicBezTo>
                <a:lnTo>
                  <a:pt x="1801654" y="211931"/>
                </a:lnTo>
                <a:lnTo>
                  <a:pt x="1801654" y="212884"/>
                </a:lnTo>
                <a:cubicBezTo>
                  <a:pt x="1797844" y="221456"/>
                  <a:pt x="1794034" y="229076"/>
                  <a:pt x="1790224" y="237649"/>
                </a:cubicBezTo>
                <a:cubicBezTo>
                  <a:pt x="1790224" y="217646"/>
                  <a:pt x="1790224" y="207169"/>
                  <a:pt x="1790224" y="207169"/>
                </a:cubicBezTo>
                <a:cubicBezTo>
                  <a:pt x="1790224" y="207169"/>
                  <a:pt x="1788319" y="218599"/>
                  <a:pt x="1786414" y="239554"/>
                </a:cubicBezTo>
                <a:cubicBezTo>
                  <a:pt x="1786414" y="243364"/>
                  <a:pt x="1785461" y="246221"/>
                  <a:pt x="1784509" y="250984"/>
                </a:cubicBezTo>
                <a:cubicBezTo>
                  <a:pt x="1784509" y="251936"/>
                  <a:pt x="1784509" y="251936"/>
                  <a:pt x="1783556" y="252889"/>
                </a:cubicBezTo>
                <a:cubicBezTo>
                  <a:pt x="1779746" y="236696"/>
                  <a:pt x="1776889" y="226219"/>
                  <a:pt x="1776889" y="226219"/>
                </a:cubicBezTo>
                <a:cubicBezTo>
                  <a:pt x="1776889" y="226219"/>
                  <a:pt x="1776889" y="236696"/>
                  <a:pt x="1777841" y="253841"/>
                </a:cubicBezTo>
                <a:cubicBezTo>
                  <a:pt x="1774031" y="244316"/>
                  <a:pt x="1771174" y="236696"/>
                  <a:pt x="1768316" y="230029"/>
                </a:cubicBezTo>
                <a:cubicBezTo>
                  <a:pt x="1763554" y="219551"/>
                  <a:pt x="1760696" y="211931"/>
                  <a:pt x="1759744" y="209074"/>
                </a:cubicBezTo>
                <a:cubicBezTo>
                  <a:pt x="1759744" y="209074"/>
                  <a:pt x="1759744" y="208121"/>
                  <a:pt x="1759744" y="208121"/>
                </a:cubicBezTo>
                <a:cubicBezTo>
                  <a:pt x="1761649" y="202406"/>
                  <a:pt x="1761649" y="198596"/>
                  <a:pt x="1761649" y="198596"/>
                </a:cubicBezTo>
                <a:cubicBezTo>
                  <a:pt x="1761649" y="198596"/>
                  <a:pt x="1760696" y="200501"/>
                  <a:pt x="1759744" y="203359"/>
                </a:cubicBezTo>
                <a:cubicBezTo>
                  <a:pt x="1759744" y="200501"/>
                  <a:pt x="1759744" y="197644"/>
                  <a:pt x="1759744" y="195739"/>
                </a:cubicBezTo>
                <a:cubicBezTo>
                  <a:pt x="1760696" y="187166"/>
                  <a:pt x="1760696" y="178594"/>
                  <a:pt x="1761649" y="171926"/>
                </a:cubicBezTo>
                <a:cubicBezTo>
                  <a:pt x="1762601" y="158591"/>
                  <a:pt x="1762601" y="151924"/>
                  <a:pt x="1762601" y="151924"/>
                </a:cubicBezTo>
                <a:cubicBezTo>
                  <a:pt x="1762601" y="151924"/>
                  <a:pt x="1760696" y="159544"/>
                  <a:pt x="1756886" y="171926"/>
                </a:cubicBezTo>
                <a:cubicBezTo>
                  <a:pt x="1754981" y="180499"/>
                  <a:pt x="1752124" y="191929"/>
                  <a:pt x="1749266" y="205264"/>
                </a:cubicBezTo>
                <a:cubicBezTo>
                  <a:pt x="1746409" y="200501"/>
                  <a:pt x="1745456" y="197644"/>
                  <a:pt x="1745456" y="197644"/>
                </a:cubicBezTo>
                <a:cubicBezTo>
                  <a:pt x="1745456" y="197644"/>
                  <a:pt x="1746409" y="201454"/>
                  <a:pt x="1749266" y="208121"/>
                </a:cubicBezTo>
                <a:cubicBezTo>
                  <a:pt x="1748314" y="213836"/>
                  <a:pt x="1747361" y="219551"/>
                  <a:pt x="1746409" y="225266"/>
                </a:cubicBezTo>
                <a:cubicBezTo>
                  <a:pt x="1746409" y="226219"/>
                  <a:pt x="1746409" y="227171"/>
                  <a:pt x="1746409" y="228124"/>
                </a:cubicBezTo>
                <a:cubicBezTo>
                  <a:pt x="1741646" y="193834"/>
                  <a:pt x="1737836" y="171926"/>
                  <a:pt x="1737836" y="171926"/>
                </a:cubicBezTo>
                <a:cubicBezTo>
                  <a:pt x="1737836" y="171926"/>
                  <a:pt x="1736884" y="204311"/>
                  <a:pt x="1738789" y="252889"/>
                </a:cubicBezTo>
                <a:cubicBezTo>
                  <a:pt x="1737836" y="253841"/>
                  <a:pt x="1737836" y="255746"/>
                  <a:pt x="1736884" y="256699"/>
                </a:cubicBezTo>
                <a:cubicBezTo>
                  <a:pt x="1735931" y="253841"/>
                  <a:pt x="1735931" y="252889"/>
                  <a:pt x="1735931" y="252889"/>
                </a:cubicBezTo>
                <a:cubicBezTo>
                  <a:pt x="1735931" y="252889"/>
                  <a:pt x="1735931" y="254794"/>
                  <a:pt x="1735931" y="257651"/>
                </a:cubicBezTo>
                <a:cubicBezTo>
                  <a:pt x="1734979" y="259556"/>
                  <a:pt x="1734026" y="261461"/>
                  <a:pt x="1733074" y="264319"/>
                </a:cubicBezTo>
                <a:cubicBezTo>
                  <a:pt x="1731169" y="270034"/>
                  <a:pt x="1729264" y="276701"/>
                  <a:pt x="1727359" y="283369"/>
                </a:cubicBezTo>
                <a:cubicBezTo>
                  <a:pt x="1725454" y="288131"/>
                  <a:pt x="1723549" y="293846"/>
                  <a:pt x="1722596" y="299561"/>
                </a:cubicBezTo>
                <a:cubicBezTo>
                  <a:pt x="1720691" y="278606"/>
                  <a:pt x="1718786" y="267176"/>
                  <a:pt x="1718786" y="267176"/>
                </a:cubicBezTo>
                <a:cubicBezTo>
                  <a:pt x="1718786" y="267176"/>
                  <a:pt x="1717834" y="286226"/>
                  <a:pt x="1716881" y="317659"/>
                </a:cubicBezTo>
                <a:cubicBezTo>
                  <a:pt x="1716881" y="317659"/>
                  <a:pt x="1716881" y="318611"/>
                  <a:pt x="1716881" y="318611"/>
                </a:cubicBezTo>
                <a:cubicBezTo>
                  <a:pt x="1715929" y="317659"/>
                  <a:pt x="1715929" y="316706"/>
                  <a:pt x="1714976" y="316706"/>
                </a:cubicBezTo>
                <a:cubicBezTo>
                  <a:pt x="1712119" y="307181"/>
                  <a:pt x="1710214" y="297656"/>
                  <a:pt x="1707356" y="288131"/>
                </a:cubicBezTo>
                <a:cubicBezTo>
                  <a:pt x="1708309" y="270034"/>
                  <a:pt x="1709261" y="252889"/>
                  <a:pt x="1709261" y="237649"/>
                </a:cubicBezTo>
                <a:cubicBezTo>
                  <a:pt x="1711166" y="192881"/>
                  <a:pt x="1710214" y="163354"/>
                  <a:pt x="1710214" y="163354"/>
                </a:cubicBezTo>
                <a:cubicBezTo>
                  <a:pt x="1710214" y="163354"/>
                  <a:pt x="1705451" y="189071"/>
                  <a:pt x="1698784" y="229076"/>
                </a:cubicBezTo>
                <a:cubicBezTo>
                  <a:pt x="1696879" y="219551"/>
                  <a:pt x="1695926" y="210979"/>
                  <a:pt x="1694021" y="203359"/>
                </a:cubicBezTo>
                <a:cubicBezTo>
                  <a:pt x="1695926" y="191929"/>
                  <a:pt x="1697831" y="180499"/>
                  <a:pt x="1699736" y="170021"/>
                </a:cubicBezTo>
                <a:cubicBezTo>
                  <a:pt x="1702594" y="151924"/>
                  <a:pt x="1705451" y="134779"/>
                  <a:pt x="1706404" y="119539"/>
                </a:cubicBezTo>
                <a:cubicBezTo>
                  <a:pt x="1708309" y="104299"/>
                  <a:pt x="1709261" y="91916"/>
                  <a:pt x="1710214" y="80486"/>
                </a:cubicBezTo>
                <a:cubicBezTo>
                  <a:pt x="1712119" y="59531"/>
                  <a:pt x="1713071" y="47149"/>
                  <a:pt x="1713071" y="47149"/>
                </a:cubicBezTo>
                <a:cubicBezTo>
                  <a:pt x="1713071" y="47149"/>
                  <a:pt x="1710214" y="59531"/>
                  <a:pt x="1706404" y="80486"/>
                </a:cubicBezTo>
                <a:cubicBezTo>
                  <a:pt x="1704499" y="90964"/>
                  <a:pt x="1701641" y="104299"/>
                  <a:pt x="1698784" y="118586"/>
                </a:cubicBezTo>
                <a:cubicBezTo>
                  <a:pt x="1695926" y="133826"/>
                  <a:pt x="1692116" y="150019"/>
                  <a:pt x="1688306" y="168116"/>
                </a:cubicBezTo>
                <a:cubicBezTo>
                  <a:pt x="1688306" y="169069"/>
                  <a:pt x="1687354" y="170974"/>
                  <a:pt x="1687354" y="171926"/>
                </a:cubicBezTo>
                <a:cubicBezTo>
                  <a:pt x="1685449" y="164306"/>
                  <a:pt x="1684496" y="160496"/>
                  <a:pt x="1684496" y="160496"/>
                </a:cubicBezTo>
                <a:cubicBezTo>
                  <a:pt x="1684496" y="160496"/>
                  <a:pt x="1684496" y="167164"/>
                  <a:pt x="1685449" y="179546"/>
                </a:cubicBezTo>
                <a:cubicBezTo>
                  <a:pt x="1684496" y="185261"/>
                  <a:pt x="1682591" y="191929"/>
                  <a:pt x="1681639" y="197644"/>
                </a:cubicBezTo>
                <a:cubicBezTo>
                  <a:pt x="1680686" y="195739"/>
                  <a:pt x="1680686" y="194786"/>
                  <a:pt x="1680686" y="192881"/>
                </a:cubicBezTo>
                <a:cubicBezTo>
                  <a:pt x="1681639" y="186214"/>
                  <a:pt x="1681639" y="180499"/>
                  <a:pt x="1681639" y="174784"/>
                </a:cubicBezTo>
                <a:cubicBezTo>
                  <a:pt x="1681639" y="162401"/>
                  <a:pt x="1682591" y="151924"/>
                  <a:pt x="1682591" y="143351"/>
                </a:cubicBezTo>
                <a:cubicBezTo>
                  <a:pt x="1682591" y="126206"/>
                  <a:pt x="1683544" y="115729"/>
                  <a:pt x="1683544" y="115729"/>
                </a:cubicBezTo>
                <a:cubicBezTo>
                  <a:pt x="1683544" y="115729"/>
                  <a:pt x="1681639" y="125254"/>
                  <a:pt x="1678781" y="143351"/>
                </a:cubicBezTo>
                <a:cubicBezTo>
                  <a:pt x="1677829" y="151924"/>
                  <a:pt x="1675924" y="162401"/>
                  <a:pt x="1674019" y="174784"/>
                </a:cubicBezTo>
                <a:cubicBezTo>
                  <a:pt x="1672114" y="187166"/>
                  <a:pt x="1669256" y="200501"/>
                  <a:pt x="1666399" y="215741"/>
                </a:cubicBezTo>
                <a:cubicBezTo>
                  <a:pt x="1665446" y="220504"/>
                  <a:pt x="1664494" y="226219"/>
                  <a:pt x="1663541" y="231934"/>
                </a:cubicBezTo>
                <a:cubicBezTo>
                  <a:pt x="1662589" y="228124"/>
                  <a:pt x="1661636" y="225266"/>
                  <a:pt x="1661636" y="225266"/>
                </a:cubicBezTo>
                <a:cubicBezTo>
                  <a:pt x="1661636" y="225266"/>
                  <a:pt x="1661636" y="229076"/>
                  <a:pt x="1662589" y="236696"/>
                </a:cubicBezTo>
                <a:cubicBezTo>
                  <a:pt x="1661636" y="242411"/>
                  <a:pt x="1660684" y="248126"/>
                  <a:pt x="1659731" y="253841"/>
                </a:cubicBezTo>
                <a:cubicBezTo>
                  <a:pt x="1659731" y="252889"/>
                  <a:pt x="1658779" y="251936"/>
                  <a:pt x="1658779" y="251936"/>
                </a:cubicBezTo>
                <a:cubicBezTo>
                  <a:pt x="1654969" y="240506"/>
                  <a:pt x="1650206" y="230981"/>
                  <a:pt x="1646396" y="223361"/>
                </a:cubicBezTo>
                <a:cubicBezTo>
                  <a:pt x="1645444" y="220504"/>
                  <a:pt x="1643539" y="218599"/>
                  <a:pt x="1642586" y="215741"/>
                </a:cubicBezTo>
                <a:cubicBezTo>
                  <a:pt x="1642586" y="210979"/>
                  <a:pt x="1642586" y="207169"/>
                  <a:pt x="1642586" y="202406"/>
                </a:cubicBezTo>
                <a:cubicBezTo>
                  <a:pt x="1641634" y="186214"/>
                  <a:pt x="1641634" y="170021"/>
                  <a:pt x="1640681" y="154781"/>
                </a:cubicBezTo>
                <a:cubicBezTo>
                  <a:pt x="1639729" y="139541"/>
                  <a:pt x="1637824" y="125254"/>
                  <a:pt x="1635919" y="111919"/>
                </a:cubicBezTo>
                <a:cubicBezTo>
                  <a:pt x="1630204" y="58579"/>
                  <a:pt x="1624489" y="23336"/>
                  <a:pt x="1624489" y="23336"/>
                </a:cubicBezTo>
                <a:cubicBezTo>
                  <a:pt x="1624489" y="23336"/>
                  <a:pt x="1623536" y="58579"/>
                  <a:pt x="1624489" y="111919"/>
                </a:cubicBezTo>
                <a:cubicBezTo>
                  <a:pt x="1624489" y="125254"/>
                  <a:pt x="1624489" y="139541"/>
                  <a:pt x="1625441" y="154781"/>
                </a:cubicBezTo>
                <a:cubicBezTo>
                  <a:pt x="1626394" y="170021"/>
                  <a:pt x="1624489" y="186214"/>
                  <a:pt x="1625441" y="202406"/>
                </a:cubicBezTo>
                <a:cubicBezTo>
                  <a:pt x="1625441" y="210026"/>
                  <a:pt x="1625441" y="217646"/>
                  <a:pt x="1625441" y="225266"/>
                </a:cubicBezTo>
                <a:cubicBezTo>
                  <a:pt x="1625441" y="227171"/>
                  <a:pt x="1625441" y="229076"/>
                  <a:pt x="1625441" y="230981"/>
                </a:cubicBezTo>
                <a:cubicBezTo>
                  <a:pt x="1624489" y="230029"/>
                  <a:pt x="1624489" y="228124"/>
                  <a:pt x="1623536" y="227171"/>
                </a:cubicBezTo>
                <a:cubicBezTo>
                  <a:pt x="1620679" y="211931"/>
                  <a:pt x="1619726" y="203359"/>
                  <a:pt x="1619726" y="203359"/>
                </a:cubicBezTo>
                <a:cubicBezTo>
                  <a:pt x="1619726" y="203359"/>
                  <a:pt x="1619726" y="208121"/>
                  <a:pt x="1619726" y="217646"/>
                </a:cubicBezTo>
                <a:cubicBezTo>
                  <a:pt x="1613059" y="201454"/>
                  <a:pt x="1608296" y="190976"/>
                  <a:pt x="1608296" y="190976"/>
                </a:cubicBezTo>
                <a:cubicBezTo>
                  <a:pt x="1608296" y="190976"/>
                  <a:pt x="1612106" y="207169"/>
                  <a:pt x="1619726" y="233839"/>
                </a:cubicBezTo>
                <a:cubicBezTo>
                  <a:pt x="1619726" y="236696"/>
                  <a:pt x="1619726" y="239554"/>
                  <a:pt x="1619726" y="242411"/>
                </a:cubicBezTo>
                <a:cubicBezTo>
                  <a:pt x="1615916" y="236696"/>
                  <a:pt x="1613059" y="233839"/>
                  <a:pt x="1613059" y="233839"/>
                </a:cubicBezTo>
                <a:cubicBezTo>
                  <a:pt x="1613059" y="233839"/>
                  <a:pt x="1614964" y="238601"/>
                  <a:pt x="1619726" y="247174"/>
                </a:cubicBezTo>
                <a:cubicBezTo>
                  <a:pt x="1616869" y="250984"/>
                  <a:pt x="1614011" y="256699"/>
                  <a:pt x="1610201" y="264319"/>
                </a:cubicBezTo>
                <a:cubicBezTo>
                  <a:pt x="1609249" y="266224"/>
                  <a:pt x="1608296" y="268129"/>
                  <a:pt x="1607344" y="270034"/>
                </a:cubicBezTo>
                <a:cubicBezTo>
                  <a:pt x="1607344" y="269081"/>
                  <a:pt x="1606391" y="269081"/>
                  <a:pt x="1606391" y="269081"/>
                </a:cubicBezTo>
                <a:cubicBezTo>
                  <a:pt x="1606391" y="269081"/>
                  <a:pt x="1606391" y="269081"/>
                  <a:pt x="1607344" y="270034"/>
                </a:cubicBezTo>
                <a:cubicBezTo>
                  <a:pt x="1605439" y="273844"/>
                  <a:pt x="1603534" y="277654"/>
                  <a:pt x="1601629" y="282416"/>
                </a:cubicBezTo>
                <a:cubicBezTo>
                  <a:pt x="1601629" y="277654"/>
                  <a:pt x="1600676" y="273844"/>
                  <a:pt x="1600676" y="269081"/>
                </a:cubicBezTo>
                <a:cubicBezTo>
                  <a:pt x="1598771" y="243364"/>
                  <a:pt x="1596866" y="221456"/>
                  <a:pt x="1595914" y="207169"/>
                </a:cubicBezTo>
                <a:cubicBezTo>
                  <a:pt x="1594961" y="191929"/>
                  <a:pt x="1594009" y="183356"/>
                  <a:pt x="1594009" y="183356"/>
                </a:cubicBezTo>
                <a:cubicBezTo>
                  <a:pt x="1594009" y="183356"/>
                  <a:pt x="1593056" y="191929"/>
                  <a:pt x="1592104" y="207169"/>
                </a:cubicBezTo>
                <a:cubicBezTo>
                  <a:pt x="1592104" y="212884"/>
                  <a:pt x="1591151" y="219551"/>
                  <a:pt x="1591151" y="227171"/>
                </a:cubicBezTo>
                <a:cubicBezTo>
                  <a:pt x="1589246" y="216694"/>
                  <a:pt x="1586389" y="207169"/>
                  <a:pt x="1583531" y="197644"/>
                </a:cubicBezTo>
                <a:cubicBezTo>
                  <a:pt x="1581626" y="190976"/>
                  <a:pt x="1579721" y="185261"/>
                  <a:pt x="1578769" y="179546"/>
                </a:cubicBezTo>
                <a:cubicBezTo>
                  <a:pt x="1576864" y="173831"/>
                  <a:pt x="1574959" y="168116"/>
                  <a:pt x="1573054" y="163354"/>
                </a:cubicBezTo>
                <a:cubicBezTo>
                  <a:pt x="1569244" y="152876"/>
                  <a:pt x="1566386" y="144304"/>
                  <a:pt x="1563529" y="137636"/>
                </a:cubicBezTo>
                <a:cubicBezTo>
                  <a:pt x="1556861" y="123349"/>
                  <a:pt x="1554004" y="115729"/>
                  <a:pt x="1554004" y="115729"/>
                </a:cubicBezTo>
                <a:cubicBezTo>
                  <a:pt x="1554004" y="115729"/>
                  <a:pt x="1555909" y="124301"/>
                  <a:pt x="1560671" y="138589"/>
                </a:cubicBezTo>
                <a:cubicBezTo>
                  <a:pt x="1562576" y="146209"/>
                  <a:pt x="1564481" y="154781"/>
                  <a:pt x="1567339" y="165259"/>
                </a:cubicBezTo>
                <a:cubicBezTo>
                  <a:pt x="1568291" y="170021"/>
                  <a:pt x="1569244" y="175736"/>
                  <a:pt x="1571149" y="181451"/>
                </a:cubicBezTo>
                <a:cubicBezTo>
                  <a:pt x="1572101" y="187166"/>
                  <a:pt x="1573054" y="192881"/>
                  <a:pt x="1574006" y="199549"/>
                </a:cubicBezTo>
                <a:cubicBezTo>
                  <a:pt x="1576864" y="211931"/>
                  <a:pt x="1577816" y="226219"/>
                  <a:pt x="1579721" y="240506"/>
                </a:cubicBezTo>
                <a:cubicBezTo>
                  <a:pt x="1581626" y="253841"/>
                  <a:pt x="1582579" y="269081"/>
                  <a:pt x="1584484" y="283369"/>
                </a:cubicBezTo>
                <a:cubicBezTo>
                  <a:pt x="1581626" y="274796"/>
                  <a:pt x="1579721" y="266224"/>
                  <a:pt x="1576864" y="258604"/>
                </a:cubicBezTo>
                <a:cubicBezTo>
                  <a:pt x="1575911" y="255746"/>
                  <a:pt x="1574959" y="252889"/>
                  <a:pt x="1573054" y="249079"/>
                </a:cubicBezTo>
                <a:cubicBezTo>
                  <a:pt x="1573054" y="249079"/>
                  <a:pt x="1573054" y="248126"/>
                  <a:pt x="1573054" y="247174"/>
                </a:cubicBezTo>
                <a:cubicBezTo>
                  <a:pt x="1573054" y="243364"/>
                  <a:pt x="1573054" y="238601"/>
                  <a:pt x="1572101" y="234791"/>
                </a:cubicBezTo>
                <a:cubicBezTo>
                  <a:pt x="1571149" y="221456"/>
                  <a:pt x="1569244" y="209074"/>
                  <a:pt x="1567339" y="198596"/>
                </a:cubicBezTo>
                <a:cubicBezTo>
                  <a:pt x="1566386" y="192881"/>
                  <a:pt x="1564481" y="188119"/>
                  <a:pt x="1563529" y="184309"/>
                </a:cubicBezTo>
                <a:cubicBezTo>
                  <a:pt x="1561624" y="179546"/>
                  <a:pt x="1560671" y="175736"/>
                  <a:pt x="1558766" y="171926"/>
                </a:cubicBezTo>
                <a:cubicBezTo>
                  <a:pt x="1555909" y="164306"/>
                  <a:pt x="1553051" y="159544"/>
                  <a:pt x="1550194" y="155734"/>
                </a:cubicBezTo>
                <a:cubicBezTo>
                  <a:pt x="1548289" y="151924"/>
                  <a:pt x="1546384" y="150019"/>
                  <a:pt x="1546384" y="150019"/>
                </a:cubicBezTo>
                <a:cubicBezTo>
                  <a:pt x="1546384" y="150019"/>
                  <a:pt x="1547336" y="151924"/>
                  <a:pt x="1549241" y="155734"/>
                </a:cubicBezTo>
                <a:cubicBezTo>
                  <a:pt x="1551146" y="159544"/>
                  <a:pt x="1553051" y="165259"/>
                  <a:pt x="1554956" y="171926"/>
                </a:cubicBezTo>
                <a:cubicBezTo>
                  <a:pt x="1555909" y="175736"/>
                  <a:pt x="1556861" y="179546"/>
                  <a:pt x="1557814" y="184309"/>
                </a:cubicBezTo>
                <a:cubicBezTo>
                  <a:pt x="1557814" y="189071"/>
                  <a:pt x="1558766" y="193834"/>
                  <a:pt x="1559719" y="198596"/>
                </a:cubicBezTo>
                <a:cubicBezTo>
                  <a:pt x="1559719" y="203359"/>
                  <a:pt x="1560671" y="208121"/>
                  <a:pt x="1560671" y="213836"/>
                </a:cubicBezTo>
                <a:cubicBezTo>
                  <a:pt x="1560671" y="214789"/>
                  <a:pt x="1560671" y="215741"/>
                  <a:pt x="1559719" y="216694"/>
                </a:cubicBezTo>
                <a:cubicBezTo>
                  <a:pt x="1558766" y="213836"/>
                  <a:pt x="1556861" y="210979"/>
                  <a:pt x="1555909" y="208121"/>
                </a:cubicBezTo>
                <a:cubicBezTo>
                  <a:pt x="1554004" y="203359"/>
                  <a:pt x="1551146" y="199549"/>
                  <a:pt x="1549241" y="194786"/>
                </a:cubicBezTo>
                <a:cubicBezTo>
                  <a:pt x="1545431" y="186214"/>
                  <a:pt x="1541621" y="179546"/>
                  <a:pt x="1537811" y="173831"/>
                </a:cubicBezTo>
                <a:cubicBezTo>
                  <a:pt x="1530191" y="162401"/>
                  <a:pt x="1526381" y="156686"/>
                  <a:pt x="1526381" y="156686"/>
                </a:cubicBezTo>
                <a:cubicBezTo>
                  <a:pt x="1526381" y="156686"/>
                  <a:pt x="1529239" y="163354"/>
                  <a:pt x="1534001" y="175736"/>
                </a:cubicBezTo>
                <a:cubicBezTo>
                  <a:pt x="1536859" y="181451"/>
                  <a:pt x="1539716" y="189071"/>
                  <a:pt x="1542574" y="197644"/>
                </a:cubicBezTo>
                <a:cubicBezTo>
                  <a:pt x="1543526" y="201454"/>
                  <a:pt x="1545431" y="205264"/>
                  <a:pt x="1546384" y="209074"/>
                </a:cubicBezTo>
                <a:cubicBezTo>
                  <a:pt x="1546384" y="208121"/>
                  <a:pt x="1545431" y="208121"/>
                  <a:pt x="1545431" y="208121"/>
                </a:cubicBezTo>
                <a:cubicBezTo>
                  <a:pt x="1545431" y="208121"/>
                  <a:pt x="1546384" y="209074"/>
                  <a:pt x="1546384" y="210979"/>
                </a:cubicBezTo>
                <a:cubicBezTo>
                  <a:pt x="1548289" y="215741"/>
                  <a:pt x="1549241" y="220504"/>
                  <a:pt x="1551146" y="226219"/>
                </a:cubicBezTo>
                <a:cubicBezTo>
                  <a:pt x="1552099" y="228124"/>
                  <a:pt x="1552099" y="229076"/>
                  <a:pt x="1552099" y="230981"/>
                </a:cubicBezTo>
                <a:cubicBezTo>
                  <a:pt x="1552099" y="232886"/>
                  <a:pt x="1553051" y="233839"/>
                  <a:pt x="1553051" y="235744"/>
                </a:cubicBezTo>
                <a:cubicBezTo>
                  <a:pt x="1553051" y="237649"/>
                  <a:pt x="1553051" y="239554"/>
                  <a:pt x="1554004" y="241459"/>
                </a:cubicBezTo>
                <a:cubicBezTo>
                  <a:pt x="1554004" y="242411"/>
                  <a:pt x="1554004" y="243364"/>
                  <a:pt x="1554004" y="244316"/>
                </a:cubicBezTo>
                <a:cubicBezTo>
                  <a:pt x="1554004" y="246221"/>
                  <a:pt x="1553051" y="248126"/>
                  <a:pt x="1553051" y="250031"/>
                </a:cubicBezTo>
                <a:cubicBezTo>
                  <a:pt x="1551146" y="253841"/>
                  <a:pt x="1549241" y="257651"/>
                  <a:pt x="1547336" y="263366"/>
                </a:cubicBezTo>
                <a:cubicBezTo>
                  <a:pt x="1545431" y="258604"/>
                  <a:pt x="1543526" y="254794"/>
                  <a:pt x="1542574" y="251936"/>
                </a:cubicBezTo>
                <a:cubicBezTo>
                  <a:pt x="1542574" y="249079"/>
                  <a:pt x="1542574" y="245269"/>
                  <a:pt x="1542574" y="243364"/>
                </a:cubicBezTo>
                <a:cubicBezTo>
                  <a:pt x="1542574" y="230029"/>
                  <a:pt x="1542574" y="222409"/>
                  <a:pt x="1542574" y="222409"/>
                </a:cubicBezTo>
                <a:cubicBezTo>
                  <a:pt x="1542574" y="222409"/>
                  <a:pt x="1541621" y="230029"/>
                  <a:pt x="1538764" y="243364"/>
                </a:cubicBezTo>
                <a:cubicBezTo>
                  <a:pt x="1538764" y="243364"/>
                  <a:pt x="1538764" y="243364"/>
                  <a:pt x="1538764" y="243364"/>
                </a:cubicBezTo>
                <a:cubicBezTo>
                  <a:pt x="1534001" y="232886"/>
                  <a:pt x="1531144" y="226219"/>
                  <a:pt x="1531144" y="226219"/>
                </a:cubicBezTo>
                <a:cubicBezTo>
                  <a:pt x="1531144" y="226219"/>
                  <a:pt x="1533049" y="234791"/>
                  <a:pt x="1537811" y="250031"/>
                </a:cubicBezTo>
                <a:cubicBezTo>
                  <a:pt x="1537811" y="252889"/>
                  <a:pt x="1536859" y="255746"/>
                  <a:pt x="1536859" y="258604"/>
                </a:cubicBezTo>
                <a:cubicBezTo>
                  <a:pt x="1534954" y="251936"/>
                  <a:pt x="1533049" y="245269"/>
                  <a:pt x="1531144" y="239554"/>
                </a:cubicBezTo>
                <a:cubicBezTo>
                  <a:pt x="1529239" y="232886"/>
                  <a:pt x="1527334" y="227171"/>
                  <a:pt x="1525429" y="220504"/>
                </a:cubicBezTo>
                <a:cubicBezTo>
                  <a:pt x="1524476" y="217646"/>
                  <a:pt x="1523524" y="214789"/>
                  <a:pt x="1521619" y="211931"/>
                </a:cubicBezTo>
                <a:cubicBezTo>
                  <a:pt x="1518761" y="173831"/>
                  <a:pt x="1515904" y="150019"/>
                  <a:pt x="1515904" y="150019"/>
                </a:cubicBezTo>
                <a:cubicBezTo>
                  <a:pt x="1515904" y="150019"/>
                  <a:pt x="1514951" y="166211"/>
                  <a:pt x="1513046" y="192881"/>
                </a:cubicBezTo>
                <a:cubicBezTo>
                  <a:pt x="1510189" y="187166"/>
                  <a:pt x="1508284" y="182404"/>
                  <a:pt x="1506379" y="177641"/>
                </a:cubicBezTo>
                <a:cubicBezTo>
                  <a:pt x="1499711" y="163354"/>
                  <a:pt x="1495901" y="154781"/>
                  <a:pt x="1495901" y="154781"/>
                </a:cubicBezTo>
                <a:cubicBezTo>
                  <a:pt x="1495901" y="154781"/>
                  <a:pt x="1497806" y="163354"/>
                  <a:pt x="1502569" y="178594"/>
                </a:cubicBezTo>
                <a:cubicBezTo>
                  <a:pt x="1503521" y="182404"/>
                  <a:pt x="1504474" y="186214"/>
                  <a:pt x="1505426" y="190024"/>
                </a:cubicBezTo>
                <a:cubicBezTo>
                  <a:pt x="1505426" y="189071"/>
                  <a:pt x="1504474" y="189071"/>
                  <a:pt x="1504474" y="189071"/>
                </a:cubicBezTo>
                <a:cubicBezTo>
                  <a:pt x="1504474" y="189071"/>
                  <a:pt x="1506379" y="196691"/>
                  <a:pt x="1510189" y="210026"/>
                </a:cubicBezTo>
                <a:cubicBezTo>
                  <a:pt x="1510189" y="210979"/>
                  <a:pt x="1511141" y="212884"/>
                  <a:pt x="1511141" y="213836"/>
                </a:cubicBezTo>
                <a:cubicBezTo>
                  <a:pt x="1511141" y="220504"/>
                  <a:pt x="1510189" y="227171"/>
                  <a:pt x="1510189" y="233839"/>
                </a:cubicBezTo>
                <a:cubicBezTo>
                  <a:pt x="1510189" y="241459"/>
                  <a:pt x="1509236" y="250031"/>
                  <a:pt x="1509236" y="258604"/>
                </a:cubicBezTo>
                <a:cubicBezTo>
                  <a:pt x="1503521" y="241459"/>
                  <a:pt x="1498759" y="230981"/>
                  <a:pt x="1498759" y="230981"/>
                </a:cubicBezTo>
                <a:cubicBezTo>
                  <a:pt x="1498759" y="230981"/>
                  <a:pt x="1501616" y="248126"/>
                  <a:pt x="1508284" y="275749"/>
                </a:cubicBezTo>
                <a:cubicBezTo>
                  <a:pt x="1508284" y="279559"/>
                  <a:pt x="1508284" y="283369"/>
                  <a:pt x="1507331" y="288131"/>
                </a:cubicBezTo>
                <a:cubicBezTo>
                  <a:pt x="1506379" y="290036"/>
                  <a:pt x="1505426" y="290989"/>
                  <a:pt x="1504474" y="292894"/>
                </a:cubicBezTo>
                <a:cubicBezTo>
                  <a:pt x="1503521" y="294799"/>
                  <a:pt x="1501616" y="296704"/>
                  <a:pt x="1500664" y="298609"/>
                </a:cubicBezTo>
                <a:cubicBezTo>
                  <a:pt x="1497806" y="287179"/>
                  <a:pt x="1495901" y="275749"/>
                  <a:pt x="1493044" y="266224"/>
                </a:cubicBezTo>
                <a:cubicBezTo>
                  <a:pt x="1495901" y="253841"/>
                  <a:pt x="1497806" y="246221"/>
                  <a:pt x="1497806" y="246221"/>
                </a:cubicBezTo>
                <a:cubicBezTo>
                  <a:pt x="1497806" y="246221"/>
                  <a:pt x="1495901" y="251936"/>
                  <a:pt x="1491139" y="260509"/>
                </a:cubicBezTo>
                <a:cubicBezTo>
                  <a:pt x="1491139" y="260509"/>
                  <a:pt x="1491139" y="259556"/>
                  <a:pt x="1491139" y="259556"/>
                </a:cubicBezTo>
                <a:cubicBezTo>
                  <a:pt x="1491139" y="253841"/>
                  <a:pt x="1490186" y="249079"/>
                  <a:pt x="1490186" y="244316"/>
                </a:cubicBezTo>
                <a:cubicBezTo>
                  <a:pt x="1490186" y="242411"/>
                  <a:pt x="1490186" y="240506"/>
                  <a:pt x="1489234" y="238601"/>
                </a:cubicBezTo>
                <a:cubicBezTo>
                  <a:pt x="1489234" y="237649"/>
                  <a:pt x="1489234" y="237649"/>
                  <a:pt x="1489234" y="237649"/>
                </a:cubicBezTo>
                <a:cubicBezTo>
                  <a:pt x="1489234" y="237649"/>
                  <a:pt x="1489234" y="237649"/>
                  <a:pt x="1489234" y="238601"/>
                </a:cubicBezTo>
                <a:cubicBezTo>
                  <a:pt x="1488281" y="230981"/>
                  <a:pt x="1488281" y="225266"/>
                  <a:pt x="1486376" y="219551"/>
                </a:cubicBezTo>
                <a:cubicBezTo>
                  <a:pt x="1483519" y="206216"/>
                  <a:pt x="1482566" y="198596"/>
                  <a:pt x="1482566" y="198596"/>
                </a:cubicBezTo>
                <a:cubicBezTo>
                  <a:pt x="1482566" y="198596"/>
                  <a:pt x="1482566" y="206216"/>
                  <a:pt x="1482566" y="220504"/>
                </a:cubicBezTo>
                <a:cubicBezTo>
                  <a:pt x="1482566" y="222409"/>
                  <a:pt x="1482566" y="225266"/>
                  <a:pt x="1482566" y="228124"/>
                </a:cubicBezTo>
                <a:cubicBezTo>
                  <a:pt x="1476851" y="206216"/>
                  <a:pt x="1473041" y="193834"/>
                  <a:pt x="1473041" y="193834"/>
                </a:cubicBezTo>
                <a:cubicBezTo>
                  <a:pt x="1473041" y="193834"/>
                  <a:pt x="1474946" y="220504"/>
                  <a:pt x="1479709" y="259556"/>
                </a:cubicBezTo>
                <a:cubicBezTo>
                  <a:pt x="1479709" y="260509"/>
                  <a:pt x="1478756" y="261461"/>
                  <a:pt x="1478756" y="262414"/>
                </a:cubicBezTo>
                <a:cubicBezTo>
                  <a:pt x="1477804" y="263366"/>
                  <a:pt x="1477804" y="265271"/>
                  <a:pt x="1476851" y="266224"/>
                </a:cubicBezTo>
                <a:cubicBezTo>
                  <a:pt x="1476851" y="263366"/>
                  <a:pt x="1475899" y="260509"/>
                  <a:pt x="1475899" y="257651"/>
                </a:cubicBezTo>
                <a:cubicBezTo>
                  <a:pt x="1473994" y="244316"/>
                  <a:pt x="1473041" y="232886"/>
                  <a:pt x="1471136" y="221456"/>
                </a:cubicBezTo>
                <a:cubicBezTo>
                  <a:pt x="1469231" y="210979"/>
                  <a:pt x="1468279" y="201454"/>
                  <a:pt x="1466374" y="193834"/>
                </a:cubicBezTo>
                <a:cubicBezTo>
                  <a:pt x="1462564" y="178594"/>
                  <a:pt x="1460659" y="170021"/>
                  <a:pt x="1460659" y="170021"/>
                </a:cubicBezTo>
                <a:cubicBezTo>
                  <a:pt x="1460659" y="170021"/>
                  <a:pt x="1461611" y="178594"/>
                  <a:pt x="1462564" y="193834"/>
                </a:cubicBezTo>
                <a:cubicBezTo>
                  <a:pt x="1463516" y="201454"/>
                  <a:pt x="1463516" y="210979"/>
                  <a:pt x="1464469" y="221456"/>
                </a:cubicBezTo>
                <a:cubicBezTo>
                  <a:pt x="1465421" y="231934"/>
                  <a:pt x="1465421" y="244316"/>
                  <a:pt x="1465421" y="257651"/>
                </a:cubicBezTo>
                <a:cubicBezTo>
                  <a:pt x="1465421" y="263366"/>
                  <a:pt x="1465421" y="269081"/>
                  <a:pt x="1465421" y="275749"/>
                </a:cubicBezTo>
                <a:cubicBezTo>
                  <a:pt x="1462564" y="265271"/>
                  <a:pt x="1458754" y="254794"/>
                  <a:pt x="1455896" y="246221"/>
                </a:cubicBezTo>
                <a:cubicBezTo>
                  <a:pt x="1453039" y="235744"/>
                  <a:pt x="1450181" y="226219"/>
                  <a:pt x="1447324" y="218599"/>
                </a:cubicBezTo>
                <a:cubicBezTo>
                  <a:pt x="1442561" y="203359"/>
                  <a:pt x="1439704" y="194786"/>
                  <a:pt x="1439704" y="194786"/>
                </a:cubicBezTo>
                <a:cubicBezTo>
                  <a:pt x="1439704" y="194786"/>
                  <a:pt x="1440656" y="202406"/>
                  <a:pt x="1442561" y="215741"/>
                </a:cubicBezTo>
                <a:cubicBezTo>
                  <a:pt x="1439704" y="203359"/>
                  <a:pt x="1437799" y="193834"/>
                  <a:pt x="1435894" y="185261"/>
                </a:cubicBezTo>
                <a:cubicBezTo>
                  <a:pt x="1435894" y="169069"/>
                  <a:pt x="1435894" y="159544"/>
                  <a:pt x="1435894" y="159544"/>
                </a:cubicBezTo>
                <a:cubicBezTo>
                  <a:pt x="1435894" y="159544"/>
                  <a:pt x="1434941" y="164306"/>
                  <a:pt x="1433036" y="173831"/>
                </a:cubicBezTo>
                <a:cubicBezTo>
                  <a:pt x="1431131" y="165259"/>
                  <a:pt x="1430179" y="160496"/>
                  <a:pt x="1430179" y="160496"/>
                </a:cubicBezTo>
                <a:cubicBezTo>
                  <a:pt x="1430179" y="160496"/>
                  <a:pt x="1430179" y="162401"/>
                  <a:pt x="1430179" y="166211"/>
                </a:cubicBezTo>
                <a:cubicBezTo>
                  <a:pt x="1428274" y="158591"/>
                  <a:pt x="1427321" y="151924"/>
                  <a:pt x="1425416" y="147161"/>
                </a:cubicBezTo>
                <a:cubicBezTo>
                  <a:pt x="1421606" y="134779"/>
                  <a:pt x="1418749" y="127159"/>
                  <a:pt x="1418749" y="127159"/>
                </a:cubicBezTo>
                <a:cubicBezTo>
                  <a:pt x="1418749" y="127159"/>
                  <a:pt x="1419701" y="134779"/>
                  <a:pt x="1421606" y="148114"/>
                </a:cubicBezTo>
                <a:cubicBezTo>
                  <a:pt x="1422559" y="154781"/>
                  <a:pt x="1423511" y="162401"/>
                  <a:pt x="1423511" y="171926"/>
                </a:cubicBezTo>
                <a:cubicBezTo>
                  <a:pt x="1424464" y="181451"/>
                  <a:pt x="1424464" y="190976"/>
                  <a:pt x="1425416" y="202406"/>
                </a:cubicBezTo>
                <a:cubicBezTo>
                  <a:pt x="1425416" y="208121"/>
                  <a:pt x="1426369" y="212884"/>
                  <a:pt x="1426369" y="218599"/>
                </a:cubicBezTo>
                <a:cubicBezTo>
                  <a:pt x="1425416" y="224314"/>
                  <a:pt x="1424464" y="230029"/>
                  <a:pt x="1424464" y="235744"/>
                </a:cubicBezTo>
                <a:cubicBezTo>
                  <a:pt x="1423511" y="231934"/>
                  <a:pt x="1422559" y="229076"/>
                  <a:pt x="1421606" y="226219"/>
                </a:cubicBezTo>
                <a:cubicBezTo>
                  <a:pt x="1419701" y="219551"/>
                  <a:pt x="1416844" y="214789"/>
                  <a:pt x="1415891" y="210026"/>
                </a:cubicBezTo>
                <a:cubicBezTo>
                  <a:pt x="1412081" y="201454"/>
                  <a:pt x="1410176" y="195739"/>
                  <a:pt x="1410176" y="195739"/>
                </a:cubicBezTo>
                <a:cubicBezTo>
                  <a:pt x="1410176" y="195739"/>
                  <a:pt x="1411129" y="201454"/>
                  <a:pt x="1412081" y="210979"/>
                </a:cubicBezTo>
                <a:cubicBezTo>
                  <a:pt x="1413034" y="215741"/>
                  <a:pt x="1413986" y="221456"/>
                  <a:pt x="1414939" y="228124"/>
                </a:cubicBezTo>
                <a:cubicBezTo>
                  <a:pt x="1415891" y="234791"/>
                  <a:pt x="1416844" y="241459"/>
                  <a:pt x="1416844" y="250031"/>
                </a:cubicBezTo>
                <a:cubicBezTo>
                  <a:pt x="1416844" y="255746"/>
                  <a:pt x="1417796" y="261461"/>
                  <a:pt x="1418749" y="268129"/>
                </a:cubicBezTo>
                <a:cubicBezTo>
                  <a:pt x="1416844" y="270986"/>
                  <a:pt x="1414939" y="273844"/>
                  <a:pt x="1413034" y="277654"/>
                </a:cubicBezTo>
                <a:cubicBezTo>
                  <a:pt x="1412081" y="275749"/>
                  <a:pt x="1412081" y="273844"/>
                  <a:pt x="1411129" y="271939"/>
                </a:cubicBezTo>
                <a:cubicBezTo>
                  <a:pt x="1406366" y="237649"/>
                  <a:pt x="1401604" y="215741"/>
                  <a:pt x="1401604" y="215741"/>
                </a:cubicBezTo>
                <a:cubicBezTo>
                  <a:pt x="1401604" y="215741"/>
                  <a:pt x="1401604" y="226219"/>
                  <a:pt x="1400651" y="243364"/>
                </a:cubicBezTo>
                <a:cubicBezTo>
                  <a:pt x="1397794" y="233839"/>
                  <a:pt x="1394936" y="226219"/>
                  <a:pt x="1392079" y="219551"/>
                </a:cubicBezTo>
                <a:cubicBezTo>
                  <a:pt x="1392079" y="217646"/>
                  <a:pt x="1393031" y="215741"/>
                  <a:pt x="1393031" y="213836"/>
                </a:cubicBezTo>
                <a:cubicBezTo>
                  <a:pt x="1393984" y="212884"/>
                  <a:pt x="1394936" y="211931"/>
                  <a:pt x="1395889" y="210979"/>
                </a:cubicBezTo>
                <a:cubicBezTo>
                  <a:pt x="1399699" y="207169"/>
                  <a:pt x="1400651" y="205264"/>
                  <a:pt x="1400651" y="205264"/>
                </a:cubicBezTo>
                <a:cubicBezTo>
                  <a:pt x="1400651" y="205264"/>
                  <a:pt x="1398746" y="207169"/>
                  <a:pt x="1394936" y="210026"/>
                </a:cubicBezTo>
                <a:cubicBezTo>
                  <a:pt x="1394936" y="210026"/>
                  <a:pt x="1393984" y="210979"/>
                  <a:pt x="1393031" y="210979"/>
                </a:cubicBezTo>
                <a:cubicBezTo>
                  <a:pt x="1393984" y="205264"/>
                  <a:pt x="1394936" y="202406"/>
                  <a:pt x="1394936" y="202406"/>
                </a:cubicBezTo>
                <a:cubicBezTo>
                  <a:pt x="1394936" y="202406"/>
                  <a:pt x="1393031" y="206216"/>
                  <a:pt x="1391126" y="212884"/>
                </a:cubicBezTo>
                <a:cubicBezTo>
                  <a:pt x="1391126" y="212884"/>
                  <a:pt x="1390174" y="213836"/>
                  <a:pt x="1390174" y="213836"/>
                </a:cubicBezTo>
                <a:cubicBezTo>
                  <a:pt x="1386364" y="204311"/>
                  <a:pt x="1384459" y="199549"/>
                  <a:pt x="1384459" y="199549"/>
                </a:cubicBezTo>
                <a:cubicBezTo>
                  <a:pt x="1384459" y="199549"/>
                  <a:pt x="1385411" y="205264"/>
                  <a:pt x="1387316" y="215741"/>
                </a:cubicBezTo>
                <a:cubicBezTo>
                  <a:pt x="1384459" y="218599"/>
                  <a:pt x="1382554" y="220504"/>
                  <a:pt x="1378744" y="224314"/>
                </a:cubicBezTo>
                <a:cubicBezTo>
                  <a:pt x="1374934" y="229076"/>
                  <a:pt x="1371124" y="233839"/>
                  <a:pt x="1367314" y="240506"/>
                </a:cubicBezTo>
                <a:cubicBezTo>
                  <a:pt x="1363504" y="230029"/>
                  <a:pt x="1358741" y="219551"/>
                  <a:pt x="1354931" y="209074"/>
                </a:cubicBezTo>
                <a:cubicBezTo>
                  <a:pt x="1354931" y="199549"/>
                  <a:pt x="1354931" y="191929"/>
                  <a:pt x="1354931" y="185261"/>
                </a:cubicBezTo>
                <a:cubicBezTo>
                  <a:pt x="1354931" y="167164"/>
                  <a:pt x="1354931" y="157639"/>
                  <a:pt x="1354931" y="157639"/>
                </a:cubicBezTo>
                <a:cubicBezTo>
                  <a:pt x="1354931" y="157639"/>
                  <a:pt x="1353026" y="168116"/>
                  <a:pt x="1351121" y="185261"/>
                </a:cubicBezTo>
                <a:cubicBezTo>
                  <a:pt x="1350169" y="189071"/>
                  <a:pt x="1350169" y="192881"/>
                  <a:pt x="1349216" y="197644"/>
                </a:cubicBezTo>
                <a:cubicBezTo>
                  <a:pt x="1347311" y="193834"/>
                  <a:pt x="1345406" y="190024"/>
                  <a:pt x="1343501" y="186214"/>
                </a:cubicBezTo>
                <a:cubicBezTo>
                  <a:pt x="1343501" y="181451"/>
                  <a:pt x="1344454" y="175736"/>
                  <a:pt x="1344454" y="171926"/>
                </a:cubicBezTo>
                <a:cubicBezTo>
                  <a:pt x="1344454" y="166211"/>
                  <a:pt x="1344454" y="161449"/>
                  <a:pt x="1344454" y="157639"/>
                </a:cubicBezTo>
                <a:cubicBezTo>
                  <a:pt x="1344454" y="151924"/>
                  <a:pt x="1345406" y="147161"/>
                  <a:pt x="1345406" y="142399"/>
                </a:cubicBezTo>
                <a:cubicBezTo>
                  <a:pt x="1346359" y="129064"/>
                  <a:pt x="1346359" y="120491"/>
                  <a:pt x="1346359" y="120491"/>
                </a:cubicBezTo>
                <a:cubicBezTo>
                  <a:pt x="1346359" y="120491"/>
                  <a:pt x="1344454" y="128111"/>
                  <a:pt x="1341596" y="141446"/>
                </a:cubicBezTo>
                <a:cubicBezTo>
                  <a:pt x="1340644" y="148114"/>
                  <a:pt x="1338739" y="156686"/>
                  <a:pt x="1336834" y="166211"/>
                </a:cubicBezTo>
                <a:cubicBezTo>
                  <a:pt x="1336834" y="167164"/>
                  <a:pt x="1336834" y="168116"/>
                  <a:pt x="1335881" y="169069"/>
                </a:cubicBezTo>
                <a:cubicBezTo>
                  <a:pt x="1333024" y="162401"/>
                  <a:pt x="1330166" y="156686"/>
                  <a:pt x="1327309" y="150971"/>
                </a:cubicBezTo>
                <a:cubicBezTo>
                  <a:pt x="1299686" y="91916"/>
                  <a:pt x="1280636" y="53816"/>
                  <a:pt x="1280636" y="53816"/>
                </a:cubicBezTo>
                <a:cubicBezTo>
                  <a:pt x="1280636" y="53816"/>
                  <a:pt x="1293971" y="94774"/>
                  <a:pt x="1317784" y="155734"/>
                </a:cubicBezTo>
                <a:cubicBezTo>
                  <a:pt x="1322546" y="168116"/>
                  <a:pt x="1327309" y="180499"/>
                  <a:pt x="1332071" y="193834"/>
                </a:cubicBezTo>
                <a:cubicBezTo>
                  <a:pt x="1332071" y="195739"/>
                  <a:pt x="1332071" y="196691"/>
                  <a:pt x="1331119" y="197644"/>
                </a:cubicBezTo>
                <a:cubicBezTo>
                  <a:pt x="1329214" y="209074"/>
                  <a:pt x="1327309" y="222409"/>
                  <a:pt x="1326356" y="235744"/>
                </a:cubicBezTo>
                <a:cubicBezTo>
                  <a:pt x="1324451" y="249079"/>
                  <a:pt x="1323499" y="263366"/>
                  <a:pt x="1321594" y="277654"/>
                </a:cubicBezTo>
                <a:cubicBezTo>
                  <a:pt x="1321594" y="283369"/>
                  <a:pt x="1320641" y="288131"/>
                  <a:pt x="1319689" y="293846"/>
                </a:cubicBezTo>
                <a:cubicBezTo>
                  <a:pt x="1318736" y="292894"/>
                  <a:pt x="1318736" y="291941"/>
                  <a:pt x="1317784" y="290989"/>
                </a:cubicBezTo>
                <a:cubicBezTo>
                  <a:pt x="1317784" y="289084"/>
                  <a:pt x="1317784" y="289084"/>
                  <a:pt x="1317784" y="289084"/>
                </a:cubicBezTo>
                <a:cubicBezTo>
                  <a:pt x="1317784" y="289084"/>
                  <a:pt x="1317784" y="290036"/>
                  <a:pt x="1316831" y="290989"/>
                </a:cubicBezTo>
                <a:cubicBezTo>
                  <a:pt x="1316831" y="290036"/>
                  <a:pt x="1315879" y="289084"/>
                  <a:pt x="1315879" y="288131"/>
                </a:cubicBezTo>
                <a:cubicBezTo>
                  <a:pt x="1314926" y="287179"/>
                  <a:pt x="1314926" y="286226"/>
                  <a:pt x="1313974" y="285274"/>
                </a:cubicBezTo>
                <a:cubicBezTo>
                  <a:pt x="1315879" y="259556"/>
                  <a:pt x="1316831" y="244316"/>
                  <a:pt x="1316831" y="244316"/>
                </a:cubicBezTo>
                <a:cubicBezTo>
                  <a:pt x="1316831" y="244316"/>
                  <a:pt x="1313974" y="256699"/>
                  <a:pt x="1309211" y="277654"/>
                </a:cubicBezTo>
                <a:cubicBezTo>
                  <a:pt x="1305401" y="271939"/>
                  <a:pt x="1302544" y="266224"/>
                  <a:pt x="1298734" y="260509"/>
                </a:cubicBezTo>
                <a:cubicBezTo>
                  <a:pt x="1304449" y="235744"/>
                  <a:pt x="1310164" y="213836"/>
                  <a:pt x="1313974" y="199549"/>
                </a:cubicBezTo>
                <a:cubicBezTo>
                  <a:pt x="1317784" y="182404"/>
                  <a:pt x="1319689" y="172879"/>
                  <a:pt x="1319689" y="172879"/>
                </a:cubicBezTo>
                <a:cubicBezTo>
                  <a:pt x="1319689" y="172879"/>
                  <a:pt x="1307306" y="202406"/>
                  <a:pt x="1291114" y="249079"/>
                </a:cubicBezTo>
                <a:cubicBezTo>
                  <a:pt x="1287304" y="243364"/>
                  <a:pt x="1284446" y="238601"/>
                  <a:pt x="1281589" y="234791"/>
                </a:cubicBezTo>
                <a:cubicBezTo>
                  <a:pt x="1273016" y="222409"/>
                  <a:pt x="1267301" y="215741"/>
                  <a:pt x="1267301" y="215741"/>
                </a:cubicBezTo>
                <a:cubicBezTo>
                  <a:pt x="1267301" y="215741"/>
                  <a:pt x="1270159" y="222409"/>
                  <a:pt x="1275874" y="232886"/>
                </a:cubicBezTo>
                <a:cubicBezTo>
                  <a:pt x="1274921" y="234791"/>
                  <a:pt x="1273969" y="238601"/>
                  <a:pt x="1272064" y="243364"/>
                </a:cubicBezTo>
                <a:cubicBezTo>
                  <a:pt x="1268254" y="237649"/>
                  <a:pt x="1264444" y="231934"/>
                  <a:pt x="1261586" y="227171"/>
                </a:cubicBezTo>
                <a:cubicBezTo>
                  <a:pt x="1257776" y="221456"/>
                  <a:pt x="1253014" y="215741"/>
                  <a:pt x="1249204" y="210979"/>
                </a:cubicBezTo>
                <a:cubicBezTo>
                  <a:pt x="1248251" y="210026"/>
                  <a:pt x="1248251" y="209074"/>
                  <a:pt x="1247299" y="208121"/>
                </a:cubicBezTo>
                <a:cubicBezTo>
                  <a:pt x="1250156" y="203359"/>
                  <a:pt x="1251109" y="199549"/>
                  <a:pt x="1251109" y="199549"/>
                </a:cubicBezTo>
                <a:cubicBezTo>
                  <a:pt x="1251109" y="199549"/>
                  <a:pt x="1249204" y="202406"/>
                  <a:pt x="1246346" y="206216"/>
                </a:cubicBezTo>
                <a:cubicBezTo>
                  <a:pt x="1239679" y="197644"/>
                  <a:pt x="1233964" y="190024"/>
                  <a:pt x="1229201" y="184309"/>
                </a:cubicBezTo>
                <a:cubicBezTo>
                  <a:pt x="1217771" y="170974"/>
                  <a:pt x="1211104" y="162401"/>
                  <a:pt x="1211104" y="162401"/>
                </a:cubicBezTo>
                <a:cubicBezTo>
                  <a:pt x="1211104" y="162401"/>
                  <a:pt x="1216819" y="170974"/>
                  <a:pt x="1226344" y="186214"/>
                </a:cubicBezTo>
                <a:cubicBezTo>
                  <a:pt x="1231106" y="192881"/>
                  <a:pt x="1235869" y="202406"/>
                  <a:pt x="1242536" y="211931"/>
                </a:cubicBezTo>
                <a:cubicBezTo>
                  <a:pt x="1240631" y="214789"/>
                  <a:pt x="1238726" y="217646"/>
                  <a:pt x="1236821" y="220504"/>
                </a:cubicBezTo>
                <a:cubicBezTo>
                  <a:pt x="1235869" y="222409"/>
                  <a:pt x="1234916" y="224314"/>
                  <a:pt x="1233011" y="226219"/>
                </a:cubicBezTo>
                <a:cubicBezTo>
                  <a:pt x="1233011" y="221456"/>
                  <a:pt x="1232059" y="217646"/>
                  <a:pt x="1231106" y="212884"/>
                </a:cubicBezTo>
                <a:cubicBezTo>
                  <a:pt x="1231106" y="211931"/>
                  <a:pt x="1230154" y="210026"/>
                  <a:pt x="1228249" y="209074"/>
                </a:cubicBezTo>
                <a:cubicBezTo>
                  <a:pt x="1228249" y="209074"/>
                  <a:pt x="1227296" y="209074"/>
                  <a:pt x="1226344" y="209074"/>
                </a:cubicBezTo>
                <a:cubicBezTo>
                  <a:pt x="1225391" y="206216"/>
                  <a:pt x="1224439" y="202406"/>
                  <a:pt x="1223486" y="199549"/>
                </a:cubicBezTo>
                <a:cubicBezTo>
                  <a:pt x="1218724" y="187166"/>
                  <a:pt x="1215866" y="179546"/>
                  <a:pt x="1215866" y="179546"/>
                </a:cubicBezTo>
                <a:cubicBezTo>
                  <a:pt x="1215866" y="179546"/>
                  <a:pt x="1216819" y="187166"/>
                  <a:pt x="1219676" y="200501"/>
                </a:cubicBezTo>
                <a:cubicBezTo>
                  <a:pt x="1220629" y="204311"/>
                  <a:pt x="1220629" y="208121"/>
                  <a:pt x="1221581" y="211931"/>
                </a:cubicBezTo>
                <a:cubicBezTo>
                  <a:pt x="1221581" y="212884"/>
                  <a:pt x="1220629" y="212884"/>
                  <a:pt x="1220629" y="213836"/>
                </a:cubicBezTo>
                <a:cubicBezTo>
                  <a:pt x="1214914" y="208121"/>
                  <a:pt x="1211104" y="203359"/>
                  <a:pt x="1207294" y="200501"/>
                </a:cubicBezTo>
                <a:cubicBezTo>
                  <a:pt x="1203484" y="197644"/>
                  <a:pt x="1201579" y="195739"/>
                  <a:pt x="1201579" y="195739"/>
                </a:cubicBezTo>
                <a:cubicBezTo>
                  <a:pt x="1201579" y="195739"/>
                  <a:pt x="1203484" y="197644"/>
                  <a:pt x="1206341" y="201454"/>
                </a:cubicBezTo>
                <a:cubicBezTo>
                  <a:pt x="1209199" y="205264"/>
                  <a:pt x="1213009" y="210979"/>
                  <a:pt x="1217771" y="217646"/>
                </a:cubicBezTo>
                <a:lnTo>
                  <a:pt x="1217771" y="217646"/>
                </a:lnTo>
                <a:cubicBezTo>
                  <a:pt x="1216819" y="222409"/>
                  <a:pt x="1216819" y="227171"/>
                  <a:pt x="1216819" y="231934"/>
                </a:cubicBezTo>
                <a:cubicBezTo>
                  <a:pt x="1207294" y="223361"/>
                  <a:pt x="1202531" y="219551"/>
                  <a:pt x="1202531" y="219551"/>
                </a:cubicBezTo>
                <a:cubicBezTo>
                  <a:pt x="1202531" y="219551"/>
                  <a:pt x="1207294" y="226219"/>
                  <a:pt x="1215866" y="236696"/>
                </a:cubicBezTo>
                <a:cubicBezTo>
                  <a:pt x="1215866" y="240506"/>
                  <a:pt x="1214914" y="245269"/>
                  <a:pt x="1214914" y="249079"/>
                </a:cubicBezTo>
                <a:cubicBezTo>
                  <a:pt x="1214914" y="250984"/>
                  <a:pt x="1214914" y="252889"/>
                  <a:pt x="1214914" y="255746"/>
                </a:cubicBezTo>
                <a:cubicBezTo>
                  <a:pt x="1214914" y="253841"/>
                  <a:pt x="1213961" y="252889"/>
                  <a:pt x="1213961" y="250984"/>
                </a:cubicBezTo>
                <a:cubicBezTo>
                  <a:pt x="1213961" y="250984"/>
                  <a:pt x="1213961" y="250031"/>
                  <a:pt x="1213961" y="250031"/>
                </a:cubicBezTo>
                <a:cubicBezTo>
                  <a:pt x="1213961" y="249079"/>
                  <a:pt x="1214914" y="249079"/>
                  <a:pt x="1214914" y="249079"/>
                </a:cubicBezTo>
                <a:cubicBezTo>
                  <a:pt x="1214914" y="249079"/>
                  <a:pt x="1214914" y="249079"/>
                  <a:pt x="1213961" y="250031"/>
                </a:cubicBezTo>
                <a:cubicBezTo>
                  <a:pt x="1212056" y="242411"/>
                  <a:pt x="1209199" y="235744"/>
                  <a:pt x="1207294" y="229076"/>
                </a:cubicBezTo>
                <a:cubicBezTo>
                  <a:pt x="1204436" y="222409"/>
                  <a:pt x="1202531" y="216694"/>
                  <a:pt x="1200626" y="212884"/>
                </a:cubicBezTo>
                <a:cubicBezTo>
                  <a:pt x="1195864" y="204311"/>
                  <a:pt x="1193959" y="198596"/>
                  <a:pt x="1193959" y="198596"/>
                </a:cubicBezTo>
                <a:cubicBezTo>
                  <a:pt x="1193959" y="198596"/>
                  <a:pt x="1194911" y="204311"/>
                  <a:pt x="1196816" y="213836"/>
                </a:cubicBezTo>
                <a:cubicBezTo>
                  <a:pt x="1197769" y="218599"/>
                  <a:pt x="1198721" y="224314"/>
                  <a:pt x="1200626" y="230981"/>
                </a:cubicBezTo>
                <a:cubicBezTo>
                  <a:pt x="1201579" y="237649"/>
                  <a:pt x="1202531" y="245269"/>
                  <a:pt x="1204436" y="252889"/>
                </a:cubicBezTo>
                <a:cubicBezTo>
                  <a:pt x="1204436" y="254794"/>
                  <a:pt x="1205389" y="256699"/>
                  <a:pt x="1205389" y="258604"/>
                </a:cubicBezTo>
                <a:cubicBezTo>
                  <a:pt x="1202531" y="251936"/>
                  <a:pt x="1199674" y="245269"/>
                  <a:pt x="1196816" y="239554"/>
                </a:cubicBezTo>
                <a:cubicBezTo>
                  <a:pt x="1193959" y="233839"/>
                  <a:pt x="1191101" y="229076"/>
                  <a:pt x="1189196" y="224314"/>
                </a:cubicBezTo>
                <a:cubicBezTo>
                  <a:pt x="1184434" y="216694"/>
                  <a:pt x="1181576" y="211931"/>
                  <a:pt x="1181576" y="211931"/>
                </a:cubicBezTo>
                <a:cubicBezTo>
                  <a:pt x="1181576" y="211931"/>
                  <a:pt x="1183481" y="216694"/>
                  <a:pt x="1185386" y="225266"/>
                </a:cubicBezTo>
                <a:cubicBezTo>
                  <a:pt x="1187291" y="230029"/>
                  <a:pt x="1188244" y="234791"/>
                  <a:pt x="1190149" y="241459"/>
                </a:cubicBezTo>
                <a:cubicBezTo>
                  <a:pt x="1192054" y="247174"/>
                  <a:pt x="1193006" y="254794"/>
                  <a:pt x="1194911" y="262414"/>
                </a:cubicBezTo>
                <a:cubicBezTo>
                  <a:pt x="1195864" y="267176"/>
                  <a:pt x="1196816" y="271939"/>
                  <a:pt x="1197769" y="276701"/>
                </a:cubicBezTo>
                <a:cubicBezTo>
                  <a:pt x="1196816" y="279559"/>
                  <a:pt x="1194911" y="281464"/>
                  <a:pt x="1193959" y="284321"/>
                </a:cubicBezTo>
                <a:cubicBezTo>
                  <a:pt x="1193959" y="284321"/>
                  <a:pt x="1193959" y="283369"/>
                  <a:pt x="1193959" y="283369"/>
                </a:cubicBezTo>
                <a:cubicBezTo>
                  <a:pt x="1193959" y="282416"/>
                  <a:pt x="1193006" y="280511"/>
                  <a:pt x="1193006" y="279559"/>
                </a:cubicBezTo>
                <a:cubicBezTo>
                  <a:pt x="1193959" y="277654"/>
                  <a:pt x="1193959" y="276701"/>
                  <a:pt x="1193959" y="276701"/>
                </a:cubicBezTo>
                <a:cubicBezTo>
                  <a:pt x="1193959" y="276701"/>
                  <a:pt x="1193959" y="277654"/>
                  <a:pt x="1193006" y="278606"/>
                </a:cubicBezTo>
                <a:cubicBezTo>
                  <a:pt x="1190149" y="268129"/>
                  <a:pt x="1187291" y="258604"/>
                  <a:pt x="1184434" y="250984"/>
                </a:cubicBezTo>
                <a:cubicBezTo>
                  <a:pt x="1179671" y="239554"/>
                  <a:pt x="1176814" y="231934"/>
                  <a:pt x="1174909" y="227171"/>
                </a:cubicBezTo>
                <a:cubicBezTo>
                  <a:pt x="1174909" y="226219"/>
                  <a:pt x="1174909" y="224314"/>
                  <a:pt x="1174909" y="223361"/>
                </a:cubicBezTo>
                <a:cubicBezTo>
                  <a:pt x="1174909" y="212884"/>
                  <a:pt x="1175861" y="204311"/>
                  <a:pt x="1175861" y="196691"/>
                </a:cubicBezTo>
                <a:cubicBezTo>
                  <a:pt x="1175861" y="182404"/>
                  <a:pt x="1174909" y="173831"/>
                  <a:pt x="1174909" y="173831"/>
                </a:cubicBezTo>
                <a:cubicBezTo>
                  <a:pt x="1174909" y="173831"/>
                  <a:pt x="1173956" y="182404"/>
                  <a:pt x="1172051" y="196691"/>
                </a:cubicBezTo>
                <a:cubicBezTo>
                  <a:pt x="1171099" y="204311"/>
                  <a:pt x="1169194" y="212884"/>
                  <a:pt x="1168241" y="223361"/>
                </a:cubicBezTo>
                <a:cubicBezTo>
                  <a:pt x="1168241" y="224314"/>
                  <a:pt x="1168241" y="225266"/>
                  <a:pt x="1168241" y="226219"/>
                </a:cubicBezTo>
                <a:cubicBezTo>
                  <a:pt x="1167289" y="229076"/>
                  <a:pt x="1165384" y="232886"/>
                  <a:pt x="1162526" y="238601"/>
                </a:cubicBezTo>
                <a:cubicBezTo>
                  <a:pt x="1161574" y="230981"/>
                  <a:pt x="1160621" y="223361"/>
                  <a:pt x="1158716" y="215741"/>
                </a:cubicBezTo>
                <a:cubicBezTo>
                  <a:pt x="1156811" y="206216"/>
                  <a:pt x="1153954" y="197644"/>
                  <a:pt x="1152049" y="189071"/>
                </a:cubicBezTo>
                <a:cubicBezTo>
                  <a:pt x="1143476" y="155734"/>
                  <a:pt x="1136809" y="133826"/>
                  <a:pt x="1136809" y="133826"/>
                </a:cubicBezTo>
                <a:cubicBezTo>
                  <a:pt x="1136809" y="133826"/>
                  <a:pt x="1137761" y="156686"/>
                  <a:pt x="1140619" y="190024"/>
                </a:cubicBezTo>
                <a:cubicBezTo>
                  <a:pt x="1141571" y="198596"/>
                  <a:pt x="1142524" y="208121"/>
                  <a:pt x="1143476" y="217646"/>
                </a:cubicBezTo>
                <a:cubicBezTo>
                  <a:pt x="1144429" y="227171"/>
                  <a:pt x="1144429" y="237649"/>
                  <a:pt x="1146334" y="248126"/>
                </a:cubicBezTo>
                <a:cubicBezTo>
                  <a:pt x="1146334" y="252889"/>
                  <a:pt x="1147286" y="256699"/>
                  <a:pt x="1147286" y="261461"/>
                </a:cubicBezTo>
                <a:cubicBezTo>
                  <a:pt x="1147286" y="261461"/>
                  <a:pt x="1147286" y="261461"/>
                  <a:pt x="1147286" y="261461"/>
                </a:cubicBezTo>
                <a:cubicBezTo>
                  <a:pt x="1147286" y="259556"/>
                  <a:pt x="1147286" y="258604"/>
                  <a:pt x="1147286" y="258604"/>
                </a:cubicBezTo>
                <a:cubicBezTo>
                  <a:pt x="1147286" y="258604"/>
                  <a:pt x="1147286" y="259556"/>
                  <a:pt x="1147286" y="260509"/>
                </a:cubicBezTo>
                <a:cubicBezTo>
                  <a:pt x="1146334" y="257651"/>
                  <a:pt x="1144429" y="254794"/>
                  <a:pt x="1143476" y="251936"/>
                </a:cubicBezTo>
                <a:cubicBezTo>
                  <a:pt x="1142524" y="250984"/>
                  <a:pt x="1142524" y="250031"/>
                  <a:pt x="1141571" y="249079"/>
                </a:cubicBezTo>
                <a:cubicBezTo>
                  <a:pt x="1141571" y="242411"/>
                  <a:pt x="1141571" y="237649"/>
                  <a:pt x="1141571" y="237649"/>
                </a:cubicBezTo>
                <a:cubicBezTo>
                  <a:pt x="1141571" y="237649"/>
                  <a:pt x="1140619" y="240506"/>
                  <a:pt x="1139666" y="246221"/>
                </a:cubicBezTo>
                <a:cubicBezTo>
                  <a:pt x="1136809" y="241459"/>
                  <a:pt x="1134904" y="236696"/>
                  <a:pt x="1132046" y="231934"/>
                </a:cubicBezTo>
                <a:cubicBezTo>
                  <a:pt x="1132046" y="231934"/>
                  <a:pt x="1132046" y="230981"/>
                  <a:pt x="1132046" y="230981"/>
                </a:cubicBezTo>
                <a:cubicBezTo>
                  <a:pt x="1128236" y="211931"/>
                  <a:pt x="1124426" y="193834"/>
                  <a:pt x="1120616" y="177641"/>
                </a:cubicBezTo>
                <a:cubicBezTo>
                  <a:pt x="1116806" y="161449"/>
                  <a:pt x="1113949" y="146209"/>
                  <a:pt x="1110139" y="132874"/>
                </a:cubicBezTo>
                <a:cubicBezTo>
                  <a:pt x="1106329" y="119539"/>
                  <a:pt x="1103471" y="108109"/>
                  <a:pt x="1100614" y="98584"/>
                </a:cubicBezTo>
                <a:cubicBezTo>
                  <a:pt x="1094899" y="79534"/>
                  <a:pt x="1092041" y="69056"/>
                  <a:pt x="1092041" y="69056"/>
                </a:cubicBezTo>
                <a:cubicBezTo>
                  <a:pt x="1092041" y="69056"/>
                  <a:pt x="1093946" y="80486"/>
                  <a:pt x="1096804" y="99536"/>
                </a:cubicBezTo>
                <a:cubicBezTo>
                  <a:pt x="1098709" y="109061"/>
                  <a:pt x="1100614" y="121444"/>
                  <a:pt x="1103471" y="134779"/>
                </a:cubicBezTo>
                <a:cubicBezTo>
                  <a:pt x="1106329" y="148114"/>
                  <a:pt x="1108234" y="163354"/>
                  <a:pt x="1110139" y="180499"/>
                </a:cubicBezTo>
                <a:cubicBezTo>
                  <a:pt x="1111091" y="186214"/>
                  <a:pt x="1112044" y="192881"/>
                  <a:pt x="1112996" y="199549"/>
                </a:cubicBezTo>
                <a:cubicBezTo>
                  <a:pt x="1112044" y="197644"/>
                  <a:pt x="1111091" y="196691"/>
                  <a:pt x="1110139" y="194786"/>
                </a:cubicBezTo>
                <a:cubicBezTo>
                  <a:pt x="1109186" y="192881"/>
                  <a:pt x="1107281" y="190976"/>
                  <a:pt x="1106329" y="190024"/>
                </a:cubicBezTo>
                <a:cubicBezTo>
                  <a:pt x="1106329" y="189071"/>
                  <a:pt x="1106329" y="189071"/>
                  <a:pt x="1105376" y="188119"/>
                </a:cubicBezTo>
                <a:cubicBezTo>
                  <a:pt x="1101566" y="177641"/>
                  <a:pt x="1098709" y="168116"/>
                  <a:pt x="1095851" y="160496"/>
                </a:cubicBezTo>
                <a:cubicBezTo>
                  <a:pt x="1090136" y="145256"/>
                  <a:pt x="1087279" y="136684"/>
                  <a:pt x="1087279" y="136684"/>
                </a:cubicBezTo>
                <a:cubicBezTo>
                  <a:pt x="1087279" y="136684"/>
                  <a:pt x="1089184" y="145256"/>
                  <a:pt x="1092041" y="161449"/>
                </a:cubicBezTo>
                <a:cubicBezTo>
                  <a:pt x="1093946" y="169069"/>
                  <a:pt x="1095851" y="178594"/>
                  <a:pt x="1098709" y="190024"/>
                </a:cubicBezTo>
                <a:cubicBezTo>
                  <a:pt x="1100614" y="197644"/>
                  <a:pt x="1102519" y="207169"/>
                  <a:pt x="1103471" y="215741"/>
                </a:cubicBezTo>
                <a:cubicBezTo>
                  <a:pt x="1099661" y="206216"/>
                  <a:pt x="1097756" y="200501"/>
                  <a:pt x="1097756" y="200501"/>
                </a:cubicBezTo>
                <a:cubicBezTo>
                  <a:pt x="1097756" y="200501"/>
                  <a:pt x="1099661" y="209074"/>
                  <a:pt x="1102519" y="224314"/>
                </a:cubicBezTo>
                <a:cubicBezTo>
                  <a:pt x="1100614" y="227171"/>
                  <a:pt x="1097756" y="230981"/>
                  <a:pt x="1094899" y="233839"/>
                </a:cubicBezTo>
                <a:cubicBezTo>
                  <a:pt x="1092994" y="225266"/>
                  <a:pt x="1091089" y="216694"/>
                  <a:pt x="1089184" y="209074"/>
                </a:cubicBezTo>
                <a:cubicBezTo>
                  <a:pt x="1086326" y="182404"/>
                  <a:pt x="1084421" y="166211"/>
                  <a:pt x="1084421" y="166211"/>
                </a:cubicBezTo>
                <a:cubicBezTo>
                  <a:pt x="1084421" y="166211"/>
                  <a:pt x="1084421" y="172879"/>
                  <a:pt x="1083469" y="184309"/>
                </a:cubicBezTo>
                <a:cubicBezTo>
                  <a:pt x="1080611" y="171926"/>
                  <a:pt x="1077754" y="160496"/>
                  <a:pt x="1073944" y="149066"/>
                </a:cubicBezTo>
                <a:cubicBezTo>
                  <a:pt x="1071086" y="140494"/>
                  <a:pt x="1069181" y="131921"/>
                  <a:pt x="1066324" y="123349"/>
                </a:cubicBezTo>
                <a:cubicBezTo>
                  <a:pt x="1072991" y="105251"/>
                  <a:pt x="1075849" y="94774"/>
                  <a:pt x="1075849" y="94774"/>
                </a:cubicBezTo>
                <a:cubicBezTo>
                  <a:pt x="1075849" y="94774"/>
                  <a:pt x="1072039" y="103346"/>
                  <a:pt x="1064419" y="119539"/>
                </a:cubicBezTo>
                <a:cubicBezTo>
                  <a:pt x="1062514" y="112871"/>
                  <a:pt x="1059656" y="106204"/>
                  <a:pt x="1057751" y="100489"/>
                </a:cubicBezTo>
                <a:cubicBezTo>
                  <a:pt x="1054894" y="92869"/>
                  <a:pt x="1052036" y="85249"/>
                  <a:pt x="1050131" y="78581"/>
                </a:cubicBezTo>
                <a:cubicBezTo>
                  <a:pt x="1047274" y="71914"/>
                  <a:pt x="1044416" y="65246"/>
                  <a:pt x="1042511" y="59531"/>
                </a:cubicBezTo>
                <a:cubicBezTo>
                  <a:pt x="1037749" y="47149"/>
                  <a:pt x="1032986" y="36671"/>
                  <a:pt x="1029176" y="28099"/>
                </a:cubicBezTo>
                <a:cubicBezTo>
                  <a:pt x="1017746" y="16669"/>
                  <a:pt x="1012984" y="7144"/>
                  <a:pt x="1012984" y="7144"/>
                </a:cubicBezTo>
                <a:cubicBezTo>
                  <a:pt x="1012984" y="7144"/>
                  <a:pt x="1016794" y="17621"/>
                  <a:pt x="1022509" y="34766"/>
                </a:cubicBezTo>
                <a:cubicBezTo>
                  <a:pt x="1025366" y="43339"/>
                  <a:pt x="1029176" y="54769"/>
                  <a:pt x="1032986" y="67151"/>
                </a:cubicBezTo>
                <a:cubicBezTo>
                  <a:pt x="1034891" y="73819"/>
                  <a:pt x="1036796" y="79534"/>
                  <a:pt x="1038701" y="87154"/>
                </a:cubicBezTo>
                <a:cubicBezTo>
                  <a:pt x="1040606" y="93821"/>
                  <a:pt x="1042511" y="101441"/>
                  <a:pt x="1044416" y="109061"/>
                </a:cubicBezTo>
                <a:cubicBezTo>
                  <a:pt x="1044416" y="109061"/>
                  <a:pt x="1044416" y="110014"/>
                  <a:pt x="1044416" y="110014"/>
                </a:cubicBezTo>
                <a:cubicBezTo>
                  <a:pt x="1039654" y="101441"/>
                  <a:pt x="1037749" y="96679"/>
                  <a:pt x="1037749" y="96679"/>
                </a:cubicBezTo>
                <a:cubicBezTo>
                  <a:pt x="1037749" y="96679"/>
                  <a:pt x="1039654" y="104299"/>
                  <a:pt x="1044416" y="117634"/>
                </a:cubicBezTo>
                <a:cubicBezTo>
                  <a:pt x="1046321" y="124301"/>
                  <a:pt x="1049179" y="131921"/>
                  <a:pt x="1051084" y="141446"/>
                </a:cubicBezTo>
                <a:cubicBezTo>
                  <a:pt x="1051084" y="143351"/>
                  <a:pt x="1052036" y="144304"/>
                  <a:pt x="1052036" y="146209"/>
                </a:cubicBezTo>
                <a:cubicBezTo>
                  <a:pt x="1048226" y="153829"/>
                  <a:pt x="1043464" y="163354"/>
                  <a:pt x="1037749" y="172879"/>
                </a:cubicBezTo>
                <a:cubicBezTo>
                  <a:pt x="1033939" y="180499"/>
                  <a:pt x="1029176" y="188119"/>
                  <a:pt x="1024414" y="195739"/>
                </a:cubicBezTo>
                <a:cubicBezTo>
                  <a:pt x="1024414" y="194786"/>
                  <a:pt x="1023461" y="193834"/>
                  <a:pt x="1023461" y="192881"/>
                </a:cubicBezTo>
                <a:cubicBezTo>
                  <a:pt x="1023461" y="190024"/>
                  <a:pt x="1023461" y="187166"/>
                  <a:pt x="1023461" y="184309"/>
                </a:cubicBezTo>
                <a:cubicBezTo>
                  <a:pt x="1024414" y="169069"/>
                  <a:pt x="1024414" y="154781"/>
                  <a:pt x="1024414" y="142399"/>
                </a:cubicBezTo>
                <a:cubicBezTo>
                  <a:pt x="1024414" y="130016"/>
                  <a:pt x="1024414" y="119539"/>
                  <a:pt x="1023461" y="110014"/>
                </a:cubicBezTo>
                <a:cubicBezTo>
                  <a:pt x="1023461" y="101441"/>
                  <a:pt x="1022509" y="93821"/>
                  <a:pt x="1021556" y="89059"/>
                </a:cubicBezTo>
                <a:cubicBezTo>
                  <a:pt x="1020604" y="84296"/>
                  <a:pt x="1020604" y="81439"/>
                  <a:pt x="1020604" y="81439"/>
                </a:cubicBezTo>
                <a:cubicBezTo>
                  <a:pt x="1020604" y="81439"/>
                  <a:pt x="1020604" y="84296"/>
                  <a:pt x="1020604" y="89059"/>
                </a:cubicBezTo>
                <a:cubicBezTo>
                  <a:pt x="1020604" y="93821"/>
                  <a:pt x="1019651" y="100489"/>
                  <a:pt x="1019651" y="110014"/>
                </a:cubicBezTo>
                <a:cubicBezTo>
                  <a:pt x="1018699" y="124301"/>
                  <a:pt x="1016794" y="142399"/>
                  <a:pt x="1014889" y="165259"/>
                </a:cubicBezTo>
                <a:cubicBezTo>
                  <a:pt x="1013936" y="162401"/>
                  <a:pt x="1013936" y="161449"/>
                  <a:pt x="1013936" y="161449"/>
                </a:cubicBezTo>
                <a:cubicBezTo>
                  <a:pt x="1013936" y="161449"/>
                  <a:pt x="1013936" y="163354"/>
                  <a:pt x="1014889" y="168116"/>
                </a:cubicBezTo>
                <a:cubicBezTo>
                  <a:pt x="1013936" y="172879"/>
                  <a:pt x="1013936" y="178594"/>
                  <a:pt x="1012984" y="183356"/>
                </a:cubicBezTo>
                <a:cubicBezTo>
                  <a:pt x="1011079" y="196691"/>
                  <a:pt x="1009174" y="210026"/>
                  <a:pt x="1007269" y="224314"/>
                </a:cubicBezTo>
                <a:cubicBezTo>
                  <a:pt x="996791" y="242411"/>
                  <a:pt x="984409" y="262414"/>
                  <a:pt x="972026" y="283369"/>
                </a:cubicBezTo>
                <a:cubicBezTo>
                  <a:pt x="972026" y="277654"/>
                  <a:pt x="971074" y="273844"/>
                  <a:pt x="971074" y="269081"/>
                </a:cubicBezTo>
                <a:cubicBezTo>
                  <a:pt x="972979" y="263366"/>
                  <a:pt x="975836" y="256699"/>
                  <a:pt x="977741" y="251936"/>
                </a:cubicBezTo>
                <a:cubicBezTo>
                  <a:pt x="983456" y="235744"/>
                  <a:pt x="989171" y="220504"/>
                  <a:pt x="992981" y="206216"/>
                </a:cubicBezTo>
                <a:cubicBezTo>
                  <a:pt x="996791" y="192881"/>
                  <a:pt x="1000601" y="180499"/>
                  <a:pt x="1002506" y="170974"/>
                </a:cubicBezTo>
                <a:cubicBezTo>
                  <a:pt x="1007269" y="150971"/>
                  <a:pt x="1009174" y="139541"/>
                  <a:pt x="1009174" y="139541"/>
                </a:cubicBezTo>
                <a:cubicBezTo>
                  <a:pt x="1009174" y="139541"/>
                  <a:pt x="1005364" y="150971"/>
                  <a:pt x="998696" y="170021"/>
                </a:cubicBezTo>
                <a:cubicBezTo>
                  <a:pt x="995839" y="179546"/>
                  <a:pt x="990124" y="190976"/>
                  <a:pt x="985361" y="204311"/>
                </a:cubicBezTo>
                <a:cubicBezTo>
                  <a:pt x="980599" y="217646"/>
                  <a:pt x="972979" y="231934"/>
                  <a:pt x="966311" y="248126"/>
                </a:cubicBezTo>
                <a:cubicBezTo>
                  <a:pt x="964406" y="251936"/>
                  <a:pt x="962501" y="255746"/>
                  <a:pt x="960596" y="260509"/>
                </a:cubicBezTo>
                <a:cubicBezTo>
                  <a:pt x="961549" y="248126"/>
                  <a:pt x="961549" y="236696"/>
                  <a:pt x="961549" y="225266"/>
                </a:cubicBezTo>
                <a:cubicBezTo>
                  <a:pt x="966311" y="212884"/>
                  <a:pt x="969169" y="206216"/>
                  <a:pt x="969169" y="206216"/>
                </a:cubicBezTo>
                <a:cubicBezTo>
                  <a:pt x="969169" y="206216"/>
                  <a:pt x="966311" y="210979"/>
                  <a:pt x="961549" y="218599"/>
                </a:cubicBezTo>
                <a:cubicBezTo>
                  <a:pt x="961549" y="213836"/>
                  <a:pt x="961549" y="210026"/>
                  <a:pt x="961549" y="206216"/>
                </a:cubicBezTo>
                <a:cubicBezTo>
                  <a:pt x="961549" y="182404"/>
                  <a:pt x="960596" y="162401"/>
                  <a:pt x="958691" y="149066"/>
                </a:cubicBezTo>
                <a:cubicBezTo>
                  <a:pt x="957739" y="143351"/>
                  <a:pt x="957739" y="138589"/>
                  <a:pt x="956786" y="134779"/>
                </a:cubicBezTo>
                <a:cubicBezTo>
                  <a:pt x="956786" y="132874"/>
                  <a:pt x="957739" y="131921"/>
                  <a:pt x="957739" y="131921"/>
                </a:cubicBezTo>
                <a:cubicBezTo>
                  <a:pt x="957739" y="131921"/>
                  <a:pt x="957739" y="132874"/>
                  <a:pt x="956786" y="133826"/>
                </a:cubicBezTo>
                <a:cubicBezTo>
                  <a:pt x="956786" y="133826"/>
                  <a:pt x="956786" y="132874"/>
                  <a:pt x="956786" y="132874"/>
                </a:cubicBezTo>
                <a:cubicBezTo>
                  <a:pt x="955834" y="129064"/>
                  <a:pt x="955834" y="127159"/>
                  <a:pt x="955834" y="127159"/>
                </a:cubicBezTo>
                <a:cubicBezTo>
                  <a:pt x="955834" y="127159"/>
                  <a:pt x="955834" y="130969"/>
                  <a:pt x="955834" y="136684"/>
                </a:cubicBezTo>
                <a:cubicBezTo>
                  <a:pt x="951071" y="147161"/>
                  <a:pt x="940594" y="171926"/>
                  <a:pt x="927259" y="206216"/>
                </a:cubicBezTo>
                <a:cubicBezTo>
                  <a:pt x="927259" y="206216"/>
                  <a:pt x="927259" y="205264"/>
                  <a:pt x="927259" y="205264"/>
                </a:cubicBezTo>
                <a:cubicBezTo>
                  <a:pt x="928211" y="196691"/>
                  <a:pt x="929164" y="189071"/>
                  <a:pt x="930116" y="183356"/>
                </a:cubicBezTo>
                <a:cubicBezTo>
                  <a:pt x="932021" y="170974"/>
                  <a:pt x="932974" y="164306"/>
                  <a:pt x="932974" y="164306"/>
                </a:cubicBezTo>
                <a:cubicBezTo>
                  <a:pt x="932974" y="164306"/>
                  <a:pt x="930116" y="170974"/>
                  <a:pt x="926306" y="183356"/>
                </a:cubicBezTo>
                <a:cubicBezTo>
                  <a:pt x="924401" y="189071"/>
                  <a:pt x="922496" y="195739"/>
                  <a:pt x="920591" y="203359"/>
                </a:cubicBezTo>
                <a:cubicBezTo>
                  <a:pt x="916781" y="192881"/>
                  <a:pt x="913924" y="182404"/>
                  <a:pt x="910114" y="171926"/>
                </a:cubicBezTo>
                <a:cubicBezTo>
                  <a:pt x="909161" y="169069"/>
                  <a:pt x="908209" y="167164"/>
                  <a:pt x="907256" y="164306"/>
                </a:cubicBezTo>
                <a:cubicBezTo>
                  <a:pt x="909161" y="161449"/>
                  <a:pt x="910114" y="159544"/>
                  <a:pt x="912019" y="157639"/>
                </a:cubicBezTo>
                <a:cubicBezTo>
                  <a:pt x="920591" y="145256"/>
                  <a:pt x="927259" y="133826"/>
                  <a:pt x="933926" y="124301"/>
                </a:cubicBezTo>
                <a:cubicBezTo>
                  <a:pt x="946309" y="106204"/>
                  <a:pt x="953929" y="95726"/>
                  <a:pt x="953929" y="95726"/>
                </a:cubicBezTo>
                <a:cubicBezTo>
                  <a:pt x="953929" y="95726"/>
                  <a:pt x="945356" y="105251"/>
                  <a:pt x="931069" y="121444"/>
                </a:cubicBezTo>
                <a:cubicBezTo>
                  <a:pt x="923449" y="129064"/>
                  <a:pt x="915829" y="140494"/>
                  <a:pt x="906304" y="151924"/>
                </a:cubicBezTo>
                <a:cubicBezTo>
                  <a:pt x="905351" y="152876"/>
                  <a:pt x="904399" y="153829"/>
                  <a:pt x="904399" y="154781"/>
                </a:cubicBezTo>
                <a:cubicBezTo>
                  <a:pt x="901541" y="147161"/>
                  <a:pt x="898684" y="139541"/>
                  <a:pt x="894874" y="131921"/>
                </a:cubicBezTo>
                <a:lnTo>
                  <a:pt x="892016" y="126206"/>
                </a:lnTo>
                <a:cubicBezTo>
                  <a:pt x="893921" y="122396"/>
                  <a:pt x="895826" y="118586"/>
                  <a:pt x="897731" y="115729"/>
                </a:cubicBezTo>
                <a:cubicBezTo>
                  <a:pt x="905351" y="100489"/>
                  <a:pt x="912019" y="87154"/>
                  <a:pt x="918686" y="77629"/>
                </a:cubicBezTo>
                <a:cubicBezTo>
                  <a:pt x="931069" y="56674"/>
                  <a:pt x="937736" y="44291"/>
                  <a:pt x="937736" y="44291"/>
                </a:cubicBezTo>
                <a:cubicBezTo>
                  <a:pt x="937736" y="44291"/>
                  <a:pt x="929164" y="55721"/>
                  <a:pt x="914876" y="74771"/>
                </a:cubicBezTo>
                <a:cubicBezTo>
                  <a:pt x="907256" y="84296"/>
                  <a:pt x="899636" y="96679"/>
                  <a:pt x="890111" y="110966"/>
                </a:cubicBezTo>
                <a:cubicBezTo>
                  <a:pt x="889159" y="112871"/>
                  <a:pt x="887254" y="114776"/>
                  <a:pt x="886301" y="116681"/>
                </a:cubicBezTo>
                <a:lnTo>
                  <a:pt x="874871" y="92869"/>
                </a:lnTo>
                <a:lnTo>
                  <a:pt x="873919" y="90964"/>
                </a:lnTo>
                <a:lnTo>
                  <a:pt x="872966" y="91916"/>
                </a:lnTo>
                <a:cubicBezTo>
                  <a:pt x="871061" y="92869"/>
                  <a:pt x="869156" y="93821"/>
                  <a:pt x="868204" y="95726"/>
                </a:cubicBezTo>
                <a:cubicBezTo>
                  <a:pt x="867251" y="97631"/>
                  <a:pt x="866299" y="99536"/>
                  <a:pt x="866299" y="101441"/>
                </a:cubicBezTo>
                <a:cubicBezTo>
                  <a:pt x="866299" y="105251"/>
                  <a:pt x="867251" y="110014"/>
                  <a:pt x="868204" y="113824"/>
                </a:cubicBezTo>
                <a:cubicBezTo>
                  <a:pt x="867251" y="110014"/>
                  <a:pt x="867251" y="106204"/>
                  <a:pt x="868204" y="102394"/>
                </a:cubicBezTo>
                <a:cubicBezTo>
                  <a:pt x="868204" y="100489"/>
                  <a:pt x="869156" y="99536"/>
                  <a:pt x="870109" y="97631"/>
                </a:cubicBezTo>
                <a:cubicBezTo>
                  <a:pt x="871061" y="96679"/>
                  <a:pt x="872014" y="96679"/>
                  <a:pt x="872966" y="95726"/>
                </a:cubicBezTo>
                <a:lnTo>
                  <a:pt x="882491" y="122396"/>
                </a:lnTo>
                <a:cubicBezTo>
                  <a:pt x="880586" y="126206"/>
                  <a:pt x="877729" y="129064"/>
                  <a:pt x="875824" y="132874"/>
                </a:cubicBezTo>
                <a:cubicBezTo>
                  <a:pt x="871061" y="141446"/>
                  <a:pt x="866299" y="150019"/>
                  <a:pt x="860584" y="159544"/>
                </a:cubicBezTo>
                <a:cubicBezTo>
                  <a:pt x="852964" y="172879"/>
                  <a:pt x="845344" y="188119"/>
                  <a:pt x="837724" y="203359"/>
                </a:cubicBezTo>
                <a:cubicBezTo>
                  <a:pt x="834866" y="198596"/>
                  <a:pt x="832961" y="195739"/>
                  <a:pt x="832009" y="194786"/>
                </a:cubicBezTo>
                <a:cubicBezTo>
                  <a:pt x="834866" y="170974"/>
                  <a:pt x="836771" y="151924"/>
                  <a:pt x="838676" y="137636"/>
                </a:cubicBezTo>
                <a:cubicBezTo>
                  <a:pt x="839629" y="123349"/>
                  <a:pt x="840581" y="115729"/>
                  <a:pt x="840581" y="115729"/>
                </a:cubicBezTo>
                <a:cubicBezTo>
                  <a:pt x="840581" y="115729"/>
                  <a:pt x="838676" y="123349"/>
                  <a:pt x="834866" y="137636"/>
                </a:cubicBezTo>
                <a:cubicBezTo>
                  <a:pt x="831056" y="151924"/>
                  <a:pt x="826294" y="170974"/>
                  <a:pt x="820579" y="194786"/>
                </a:cubicBezTo>
                <a:cubicBezTo>
                  <a:pt x="819626" y="197644"/>
                  <a:pt x="819626" y="200501"/>
                  <a:pt x="818674" y="204311"/>
                </a:cubicBezTo>
                <a:cubicBezTo>
                  <a:pt x="817721" y="202406"/>
                  <a:pt x="816769" y="199549"/>
                  <a:pt x="815816" y="197644"/>
                </a:cubicBezTo>
                <a:cubicBezTo>
                  <a:pt x="810101" y="183356"/>
                  <a:pt x="807244" y="174784"/>
                  <a:pt x="807244" y="174784"/>
                </a:cubicBezTo>
                <a:cubicBezTo>
                  <a:pt x="807244" y="174784"/>
                  <a:pt x="809149" y="183356"/>
                  <a:pt x="812006" y="198596"/>
                </a:cubicBezTo>
                <a:cubicBezTo>
                  <a:pt x="812959" y="202406"/>
                  <a:pt x="813911" y="206216"/>
                  <a:pt x="814864" y="210979"/>
                </a:cubicBezTo>
                <a:cubicBezTo>
                  <a:pt x="814864" y="212884"/>
                  <a:pt x="815816" y="214789"/>
                  <a:pt x="815816" y="216694"/>
                </a:cubicBezTo>
                <a:cubicBezTo>
                  <a:pt x="813911" y="224314"/>
                  <a:pt x="812959" y="231934"/>
                  <a:pt x="811054" y="239554"/>
                </a:cubicBezTo>
                <a:cubicBezTo>
                  <a:pt x="809149" y="226219"/>
                  <a:pt x="808196" y="219551"/>
                  <a:pt x="808196" y="219551"/>
                </a:cubicBezTo>
                <a:cubicBezTo>
                  <a:pt x="808196" y="219551"/>
                  <a:pt x="807244" y="236696"/>
                  <a:pt x="807244" y="264319"/>
                </a:cubicBezTo>
                <a:cubicBezTo>
                  <a:pt x="807244" y="265271"/>
                  <a:pt x="807244" y="265271"/>
                  <a:pt x="807244" y="266224"/>
                </a:cubicBezTo>
                <a:cubicBezTo>
                  <a:pt x="804386" y="259556"/>
                  <a:pt x="801529" y="252889"/>
                  <a:pt x="798671" y="246221"/>
                </a:cubicBezTo>
                <a:cubicBezTo>
                  <a:pt x="799624" y="241459"/>
                  <a:pt x="800576" y="239554"/>
                  <a:pt x="800576" y="239554"/>
                </a:cubicBezTo>
                <a:cubicBezTo>
                  <a:pt x="800576" y="239554"/>
                  <a:pt x="799624" y="241459"/>
                  <a:pt x="797719" y="245269"/>
                </a:cubicBezTo>
                <a:cubicBezTo>
                  <a:pt x="797719" y="244316"/>
                  <a:pt x="796766" y="243364"/>
                  <a:pt x="796766" y="242411"/>
                </a:cubicBezTo>
                <a:cubicBezTo>
                  <a:pt x="795814" y="239554"/>
                  <a:pt x="793909" y="236696"/>
                  <a:pt x="792956" y="233839"/>
                </a:cubicBezTo>
                <a:cubicBezTo>
                  <a:pt x="794861" y="229076"/>
                  <a:pt x="795814" y="223361"/>
                  <a:pt x="796766" y="218599"/>
                </a:cubicBezTo>
                <a:cubicBezTo>
                  <a:pt x="802481" y="196691"/>
                  <a:pt x="806291" y="177641"/>
                  <a:pt x="809149" y="164306"/>
                </a:cubicBezTo>
                <a:cubicBezTo>
                  <a:pt x="811054" y="150971"/>
                  <a:pt x="812959" y="143351"/>
                  <a:pt x="812959" y="143351"/>
                </a:cubicBezTo>
                <a:cubicBezTo>
                  <a:pt x="812959" y="143351"/>
                  <a:pt x="810101" y="150971"/>
                  <a:pt x="805339" y="163354"/>
                </a:cubicBezTo>
                <a:cubicBezTo>
                  <a:pt x="803434" y="170021"/>
                  <a:pt x="800576" y="177641"/>
                  <a:pt x="796766" y="186214"/>
                </a:cubicBezTo>
                <a:cubicBezTo>
                  <a:pt x="793909" y="194786"/>
                  <a:pt x="790099" y="205264"/>
                  <a:pt x="785336" y="215741"/>
                </a:cubicBezTo>
                <a:cubicBezTo>
                  <a:pt x="785336" y="216694"/>
                  <a:pt x="784384" y="217646"/>
                  <a:pt x="784384" y="218599"/>
                </a:cubicBezTo>
                <a:cubicBezTo>
                  <a:pt x="781526" y="213836"/>
                  <a:pt x="779621" y="209074"/>
                  <a:pt x="776764" y="205264"/>
                </a:cubicBezTo>
                <a:cubicBezTo>
                  <a:pt x="775811" y="204311"/>
                  <a:pt x="775811" y="203359"/>
                  <a:pt x="774859" y="202406"/>
                </a:cubicBezTo>
                <a:cubicBezTo>
                  <a:pt x="774859" y="202406"/>
                  <a:pt x="774859" y="202406"/>
                  <a:pt x="774859" y="201454"/>
                </a:cubicBezTo>
                <a:cubicBezTo>
                  <a:pt x="777716" y="176689"/>
                  <a:pt x="779621" y="156686"/>
                  <a:pt x="780574" y="142399"/>
                </a:cubicBezTo>
                <a:cubicBezTo>
                  <a:pt x="781526" y="128111"/>
                  <a:pt x="781526" y="119539"/>
                  <a:pt x="781526" y="119539"/>
                </a:cubicBezTo>
                <a:cubicBezTo>
                  <a:pt x="781526" y="119539"/>
                  <a:pt x="779621" y="127159"/>
                  <a:pt x="776764" y="141446"/>
                </a:cubicBezTo>
                <a:cubicBezTo>
                  <a:pt x="775811" y="148114"/>
                  <a:pt x="772954" y="156686"/>
                  <a:pt x="771049" y="167164"/>
                </a:cubicBezTo>
                <a:cubicBezTo>
                  <a:pt x="769144" y="173831"/>
                  <a:pt x="768191" y="181451"/>
                  <a:pt x="766286" y="189071"/>
                </a:cubicBezTo>
                <a:cubicBezTo>
                  <a:pt x="763429" y="185261"/>
                  <a:pt x="760571" y="181451"/>
                  <a:pt x="758666" y="178594"/>
                </a:cubicBezTo>
                <a:cubicBezTo>
                  <a:pt x="753904" y="171926"/>
                  <a:pt x="748189" y="166211"/>
                  <a:pt x="745331" y="163354"/>
                </a:cubicBezTo>
                <a:cubicBezTo>
                  <a:pt x="742474" y="159544"/>
                  <a:pt x="740569" y="157639"/>
                  <a:pt x="740569" y="157639"/>
                </a:cubicBezTo>
                <a:cubicBezTo>
                  <a:pt x="740569" y="157639"/>
                  <a:pt x="741521" y="159544"/>
                  <a:pt x="744379" y="163354"/>
                </a:cubicBezTo>
                <a:cubicBezTo>
                  <a:pt x="747236" y="167164"/>
                  <a:pt x="751046" y="172879"/>
                  <a:pt x="754856" y="180499"/>
                </a:cubicBezTo>
                <a:cubicBezTo>
                  <a:pt x="757714" y="185261"/>
                  <a:pt x="760571" y="190976"/>
                  <a:pt x="763429" y="196691"/>
                </a:cubicBezTo>
                <a:cubicBezTo>
                  <a:pt x="763429" y="197644"/>
                  <a:pt x="763429" y="198596"/>
                  <a:pt x="762476" y="199549"/>
                </a:cubicBezTo>
                <a:cubicBezTo>
                  <a:pt x="759619" y="211931"/>
                  <a:pt x="756761" y="224314"/>
                  <a:pt x="753904" y="238601"/>
                </a:cubicBezTo>
                <a:cubicBezTo>
                  <a:pt x="749141" y="230029"/>
                  <a:pt x="747236" y="224314"/>
                  <a:pt x="747236" y="224314"/>
                </a:cubicBezTo>
                <a:cubicBezTo>
                  <a:pt x="747236" y="224314"/>
                  <a:pt x="749141" y="230981"/>
                  <a:pt x="752951" y="241459"/>
                </a:cubicBezTo>
                <a:cubicBezTo>
                  <a:pt x="751999" y="242411"/>
                  <a:pt x="751999" y="242411"/>
                  <a:pt x="751046" y="243364"/>
                </a:cubicBezTo>
                <a:cubicBezTo>
                  <a:pt x="749141" y="246221"/>
                  <a:pt x="749141" y="250031"/>
                  <a:pt x="749141" y="252889"/>
                </a:cubicBezTo>
                <a:cubicBezTo>
                  <a:pt x="750094" y="250031"/>
                  <a:pt x="751046" y="246221"/>
                  <a:pt x="752951" y="244316"/>
                </a:cubicBezTo>
                <a:cubicBezTo>
                  <a:pt x="752951" y="244316"/>
                  <a:pt x="752951" y="244316"/>
                  <a:pt x="752951" y="244316"/>
                </a:cubicBezTo>
                <a:cubicBezTo>
                  <a:pt x="750094" y="256699"/>
                  <a:pt x="747236" y="269081"/>
                  <a:pt x="744379" y="282416"/>
                </a:cubicBezTo>
                <a:cubicBezTo>
                  <a:pt x="743426" y="287179"/>
                  <a:pt x="742474" y="291941"/>
                  <a:pt x="741521" y="296704"/>
                </a:cubicBezTo>
                <a:cubicBezTo>
                  <a:pt x="740569" y="299561"/>
                  <a:pt x="739616" y="302419"/>
                  <a:pt x="738664" y="306229"/>
                </a:cubicBezTo>
                <a:cubicBezTo>
                  <a:pt x="738664" y="306229"/>
                  <a:pt x="738664" y="306229"/>
                  <a:pt x="738664" y="306229"/>
                </a:cubicBezTo>
                <a:cubicBezTo>
                  <a:pt x="738664" y="302419"/>
                  <a:pt x="737711" y="297656"/>
                  <a:pt x="737711" y="293846"/>
                </a:cubicBezTo>
                <a:cubicBezTo>
                  <a:pt x="736759" y="285274"/>
                  <a:pt x="735806" y="277654"/>
                  <a:pt x="733901" y="270034"/>
                </a:cubicBezTo>
                <a:cubicBezTo>
                  <a:pt x="732949" y="266224"/>
                  <a:pt x="731996" y="263366"/>
                  <a:pt x="731996" y="259556"/>
                </a:cubicBezTo>
                <a:cubicBezTo>
                  <a:pt x="731996" y="258604"/>
                  <a:pt x="731996" y="258604"/>
                  <a:pt x="731044" y="257651"/>
                </a:cubicBezTo>
                <a:cubicBezTo>
                  <a:pt x="729139" y="238601"/>
                  <a:pt x="727234" y="223361"/>
                  <a:pt x="725329" y="210979"/>
                </a:cubicBezTo>
                <a:cubicBezTo>
                  <a:pt x="723424" y="195739"/>
                  <a:pt x="722471" y="186214"/>
                  <a:pt x="722471" y="186214"/>
                </a:cubicBezTo>
                <a:cubicBezTo>
                  <a:pt x="722471" y="186214"/>
                  <a:pt x="722471" y="190976"/>
                  <a:pt x="722471" y="199549"/>
                </a:cubicBezTo>
                <a:cubicBezTo>
                  <a:pt x="720566" y="204311"/>
                  <a:pt x="715804" y="220504"/>
                  <a:pt x="709136" y="243364"/>
                </a:cubicBezTo>
                <a:cubicBezTo>
                  <a:pt x="707231" y="238601"/>
                  <a:pt x="706279" y="233839"/>
                  <a:pt x="704374" y="229076"/>
                </a:cubicBezTo>
                <a:cubicBezTo>
                  <a:pt x="698659" y="211931"/>
                  <a:pt x="692944" y="195739"/>
                  <a:pt x="687229" y="181451"/>
                </a:cubicBezTo>
                <a:cubicBezTo>
                  <a:pt x="684371" y="174784"/>
                  <a:pt x="682466" y="168116"/>
                  <a:pt x="679609" y="161449"/>
                </a:cubicBezTo>
                <a:cubicBezTo>
                  <a:pt x="679609" y="156686"/>
                  <a:pt x="679609" y="151924"/>
                  <a:pt x="679609" y="148114"/>
                </a:cubicBezTo>
                <a:cubicBezTo>
                  <a:pt x="679609" y="138589"/>
                  <a:pt x="679609" y="130016"/>
                  <a:pt x="679609" y="122396"/>
                </a:cubicBezTo>
                <a:cubicBezTo>
                  <a:pt x="679609" y="108109"/>
                  <a:pt x="678656" y="100489"/>
                  <a:pt x="678656" y="100489"/>
                </a:cubicBezTo>
                <a:cubicBezTo>
                  <a:pt x="678656" y="100489"/>
                  <a:pt x="677704" y="108109"/>
                  <a:pt x="675799" y="122396"/>
                </a:cubicBezTo>
                <a:cubicBezTo>
                  <a:pt x="674846" y="128111"/>
                  <a:pt x="673894" y="135731"/>
                  <a:pt x="672941" y="144304"/>
                </a:cubicBezTo>
                <a:cubicBezTo>
                  <a:pt x="669131" y="134779"/>
                  <a:pt x="665321" y="127159"/>
                  <a:pt x="663416" y="122396"/>
                </a:cubicBezTo>
                <a:cubicBezTo>
                  <a:pt x="660559" y="117634"/>
                  <a:pt x="659606" y="114776"/>
                  <a:pt x="659606" y="114776"/>
                </a:cubicBezTo>
                <a:cubicBezTo>
                  <a:pt x="659606" y="114776"/>
                  <a:pt x="660559" y="117634"/>
                  <a:pt x="662464" y="123349"/>
                </a:cubicBezTo>
                <a:cubicBezTo>
                  <a:pt x="664369" y="129064"/>
                  <a:pt x="667226" y="136684"/>
                  <a:pt x="670084" y="147161"/>
                </a:cubicBezTo>
                <a:cubicBezTo>
                  <a:pt x="671036" y="149066"/>
                  <a:pt x="671036" y="151924"/>
                  <a:pt x="671989" y="153829"/>
                </a:cubicBezTo>
                <a:cubicBezTo>
                  <a:pt x="671989" y="157639"/>
                  <a:pt x="671036" y="160496"/>
                  <a:pt x="671036" y="164306"/>
                </a:cubicBezTo>
                <a:cubicBezTo>
                  <a:pt x="670084" y="170021"/>
                  <a:pt x="669131" y="175736"/>
                  <a:pt x="668179" y="181451"/>
                </a:cubicBezTo>
                <a:cubicBezTo>
                  <a:pt x="666274" y="193834"/>
                  <a:pt x="664369" y="206216"/>
                  <a:pt x="662464" y="219551"/>
                </a:cubicBezTo>
                <a:cubicBezTo>
                  <a:pt x="661511" y="226219"/>
                  <a:pt x="660559" y="232886"/>
                  <a:pt x="658654" y="239554"/>
                </a:cubicBezTo>
                <a:cubicBezTo>
                  <a:pt x="657701" y="236696"/>
                  <a:pt x="656749" y="233839"/>
                  <a:pt x="655796" y="231934"/>
                </a:cubicBezTo>
                <a:cubicBezTo>
                  <a:pt x="656749" y="218599"/>
                  <a:pt x="657701" y="210026"/>
                  <a:pt x="657701" y="210026"/>
                </a:cubicBezTo>
                <a:cubicBezTo>
                  <a:pt x="657701" y="210026"/>
                  <a:pt x="655796" y="215741"/>
                  <a:pt x="653891" y="226219"/>
                </a:cubicBezTo>
                <a:cubicBezTo>
                  <a:pt x="648176" y="212884"/>
                  <a:pt x="643414" y="201454"/>
                  <a:pt x="638651" y="191929"/>
                </a:cubicBezTo>
                <a:cubicBezTo>
                  <a:pt x="634841" y="184309"/>
                  <a:pt x="631984" y="178594"/>
                  <a:pt x="630079" y="174784"/>
                </a:cubicBezTo>
                <a:cubicBezTo>
                  <a:pt x="628174" y="170974"/>
                  <a:pt x="627221" y="169069"/>
                  <a:pt x="627221" y="169069"/>
                </a:cubicBezTo>
                <a:cubicBezTo>
                  <a:pt x="627221" y="169069"/>
                  <a:pt x="630079" y="178594"/>
                  <a:pt x="635794" y="193834"/>
                </a:cubicBezTo>
                <a:cubicBezTo>
                  <a:pt x="639604" y="205264"/>
                  <a:pt x="644366" y="221456"/>
                  <a:pt x="649129" y="240506"/>
                </a:cubicBezTo>
                <a:cubicBezTo>
                  <a:pt x="649129" y="241459"/>
                  <a:pt x="649129" y="242411"/>
                  <a:pt x="650081" y="244316"/>
                </a:cubicBezTo>
                <a:cubicBezTo>
                  <a:pt x="649129" y="250031"/>
                  <a:pt x="648176" y="255746"/>
                  <a:pt x="647224" y="262414"/>
                </a:cubicBezTo>
                <a:cubicBezTo>
                  <a:pt x="646271" y="268129"/>
                  <a:pt x="645319" y="273844"/>
                  <a:pt x="644366" y="279559"/>
                </a:cubicBezTo>
                <a:cubicBezTo>
                  <a:pt x="643414" y="285274"/>
                  <a:pt x="643414" y="291941"/>
                  <a:pt x="642461" y="298609"/>
                </a:cubicBezTo>
                <a:cubicBezTo>
                  <a:pt x="642461" y="298609"/>
                  <a:pt x="642461" y="298609"/>
                  <a:pt x="642461" y="298609"/>
                </a:cubicBezTo>
                <a:cubicBezTo>
                  <a:pt x="642461" y="296704"/>
                  <a:pt x="642461" y="294799"/>
                  <a:pt x="642461" y="294799"/>
                </a:cubicBezTo>
                <a:cubicBezTo>
                  <a:pt x="642461" y="294799"/>
                  <a:pt x="642461" y="302419"/>
                  <a:pt x="641509" y="315754"/>
                </a:cubicBezTo>
                <a:cubicBezTo>
                  <a:pt x="641509" y="316706"/>
                  <a:pt x="641509" y="316706"/>
                  <a:pt x="641509" y="317659"/>
                </a:cubicBezTo>
                <a:cubicBezTo>
                  <a:pt x="640556" y="314801"/>
                  <a:pt x="639604" y="311944"/>
                  <a:pt x="639604" y="309086"/>
                </a:cubicBezTo>
                <a:cubicBezTo>
                  <a:pt x="640556" y="306229"/>
                  <a:pt x="640556" y="304324"/>
                  <a:pt x="640556" y="304324"/>
                </a:cubicBezTo>
                <a:cubicBezTo>
                  <a:pt x="640556" y="304324"/>
                  <a:pt x="639604" y="305276"/>
                  <a:pt x="638651" y="307181"/>
                </a:cubicBezTo>
                <a:cubicBezTo>
                  <a:pt x="636746" y="299561"/>
                  <a:pt x="634841" y="291941"/>
                  <a:pt x="632936" y="284321"/>
                </a:cubicBezTo>
                <a:cubicBezTo>
                  <a:pt x="630079" y="271939"/>
                  <a:pt x="626269" y="260509"/>
                  <a:pt x="624364" y="250031"/>
                </a:cubicBezTo>
                <a:cubicBezTo>
                  <a:pt x="622459" y="239554"/>
                  <a:pt x="619601" y="230981"/>
                  <a:pt x="617696" y="223361"/>
                </a:cubicBezTo>
                <a:cubicBezTo>
                  <a:pt x="616744" y="218599"/>
                  <a:pt x="615791" y="214789"/>
                  <a:pt x="614839" y="210979"/>
                </a:cubicBezTo>
                <a:cubicBezTo>
                  <a:pt x="615791" y="204311"/>
                  <a:pt x="615791" y="197644"/>
                  <a:pt x="615791" y="190024"/>
                </a:cubicBezTo>
                <a:cubicBezTo>
                  <a:pt x="616744" y="169069"/>
                  <a:pt x="617696" y="148114"/>
                  <a:pt x="617696" y="126206"/>
                </a:cubicBezTo>
                <a:cubicBezTo>
                  <a:pt x="613886" y="146209"/>
                  <a:pt x="610076" y="166211"/>
                  <a:pt x="607219" y="187166"/>
                </a:cubicBezTo>
                <a:cubicBezTo>
                  <a:pt x="607219" y="186214"/>
                  <a:pt x="607219" y="185261"/>
                  <a:pt x="606266" y="184309"/>
                </a:cubicBezTo>
                <a:cubicBezTo>
                  <a:pt x="606266" y="186214"/>
                  <a:pt x="606266" y="188119"/>
                  <a:pt x="606266" y="189071"/>
                </a:cubicBezTo>
                <a:cubicBezTo>
                  <a:pt x="604361" y="197644"/>
                  <a:pt x="603409" y="207169"/>
                  <a:pt x="601504" y="215741"/>
                </a:cubicBezTo>
                <a:cubicBezTo>
                  <a:pt x="600551" y="213836"/>
                  <a:pt x="600551" y="211931"/>
                  <a:pt x="599599" y="210979"/>
                </a:cubicBezTo>
                <a:cubicBezTo>
                  <a:pt x="593884" y="198596"/>
                  <a:pt x="591026" y="191929"/>
                  <a:pt x="591026" y="191929"/>
                </a:cubicBezTo>
                <a:cubicBezTo>
                  <a:pt x="591026" y="191929"/>
                  <a:pt x="592931" y="199549"/>
                  <a:pt x="595789" y="212884"/>
                </a:cubicBezTo>
                <a:cubicBezTo>
                  <a:pt x="596741" y="217646"/>
                  <a:pt x="597694" y="223361"/>
                  <a:pt x="599599" y="230029"/>
                </a:cubicBezTo>
                <a:cubicBezTo>
                  <a:pt x="598646" y="237649"/>
                  <a:pt x="596741" y="244316"/>
                  <a:pt x="595789" y="251936"/>
                </a:cubicBezTo>
                <a:cubicBezTo>
                  <a:pt x="592931" y="266224"/>
                  <a:pt x="591026" y="280511"/>
                  <a:pt x="589121" y="294799"/>
                </a:cubicBezTo>
                <a:cubicBezTo>
                  <a:pt x="586264" y="290989"/>
                  <a:pt x="584359" y="288131"/>
                  <a:pt x="582454" y="284321"/>
                </a:cubicBezTo>
                <a:cubicBezTo>
                  <a:pt x="583406" y="277654"/>
                  <a:pt x="584359" y="270986"/>
                  <a:pt x="585311" y="265271"/>
                </a:cubicBezTo>
                <a:cubicBezTo>
                  <a:pt x="586264" y="256699"/>
                  <a:pt x="587216" y="250031"/>
                  <a:pt x="588169" y="244316"/>
                </a:cubicBezTo>
                <a:cubicBezTo>
                  <a:pt x="590074" y="232886"/>
                  <a:pt x="591026" y="225266"/>
                  <a:pt x="591026" y="225266"/>
                </a:cubicBezTo>
                <a:cubicBezTo>
                  <a:pt x="591026" y="225266"/>
                  <a:pt x="588169" y="231934"/>
                  <a:pt x="584359" y="243364"/>
                </a:cubicBezTo>
                <a:cubicBezTo>
                  <a:pt x="583406" y="247174"/>
                  <a:pt x="581501" y="252889"/>
                  <a:pt x="579596" y="258604"/>
                </a:cubicBezTo>
                <a:cubicBezTo>
                  <a:pt x="578644" y="248126"/>
                  <a:pt x="578644" y="239554"/>
                  <a:pt x="577691" y="231934"/>
                </a:cubicBezTo>
                <a:cubicBezTo>
                  <a:pt x="576739" y="218599"/>
                  <a:pt x="575786" y="210979"/>
                  <a:pt x="575786" y="210979"/>
                </a:cubicBezTo>
                <a:cubicBezTo>
                  <a:pt x="575786" y="210979"/>
                  <a:pt x="574834" y="218599"/>
                  <a:pt x="573881" y="230981"/>
                </a:cubicBezTo>
                <a:cubicBezTo>
                  <a:pt x="572929" y="240506"/>
                  <a:pt x="571976" y="252889"/>
                  <a:pt x="571024" y="267176"/>
                </a:cubicBezTo>
                <a:cubicBezTo>
                  <a:pt x="571024" y="267176"/>
                  <a:pt x="571024" y="267176"/>
                  <a:pt x="571024" y="267176"/>
                </a:cubicBezTo>
                <a:cubicBezTo>
                  <a:pt x="570071" y="265271"/>
                  <a:pt x="568166" y="264319"/>
                  <a:pt x="567214" y="262414"/>
                </a:cubicBezTo>
                <a:cubicBezTo>
                  <a:pt x="561499" y="245269"/>
                  <a:pt x="556736" y="230981"/>
                  <a:pt x="552926" y="219551"/>
                </a:cubicBezTo>
                <a:cubicBezTo>
                  <a:pt x="552926" y="219551"/>
                  <a:pt x="552926" y="218599"/>
                  <a:pt x="552926" y="218599"/>
                </a:cubicBezTo>
                <a:cubicBezTo>
                  <a:pt x="553879" y="208121"/>
                  <a:pt x="554831" y="198596"/>
                  <a:pt x="555784" y="189071"/>
                </a:cubicBezTo>
                <a:cubicBezTo>
                  <a:pt x="556736" y="179546"/>
                  <a:pt x="557689" y="170021"/>
                  <a:pt x="558641" y="162401"/>
                </a:cubicBezTo>
                <a:cubicBezTo>
                  <a:pt x="559594" y="154781"/>
                  <a:pt x="560546" y="147161"/>
                  <a:pt x="561499" y="141446"/>
                </a:cubicBezTo>
                <a:cubicBezTo>
                  <a:pt x="563404" y="130016"/>
                  <a:pt x="564356" y="123349"/>
                  <a:pt x="564356" y="123349"/>
                </a:cubicBezTo>
                <a:cubicBezTo>
                  <a:pt x="564356" y="123349"/>
                  <a:pt x="561499" y="130016"/>
                  <a:pt x="557689" y="140494"/>
                </a:cubicBezTo>
                <a:cubicBezTo>
                  <a:pt x="555784" y="146209"/>
                  <a:pt x="553879" y="152876"/>
                  <a:pt x="551021" y="160496"/>
                </a:cubicBezTo>
                <a:cubicBezTo>
                  <a:pt x="548164" y="168116"/>
                  <a:pt x="546259" y="177641"/>
                  <a:pt x="544354" y="187166"/>
                </a:cubicBezTo>
                <a:cubicBezTo>
                  <a:pt x="542449" y="196691"/>
                  <a:pt x="540544" y="207169"/>
                  <a:pt x="537686" y="218599"/>
                </a:cubicBezTo>
                <a:cubicBezTo>
                  <a:pt x="536734" y="222409"/>
                  <a:pt x="536734" y="227171"/>
                  <a:pt x="535781" y="231934"/>
                </a:cubicBezTo>
                <a:cubicBezTo>
                  <a:pt x="535781" y="228124"/>
                  <a:pt x="534829" y="224314"/>
                  <a:pt x="534829" y="220504"/>
                </a:cubicBezTo>
                <a:cubicBezTo>
                  <a:pt x="534829" y="214789"/>
                  <a:pt x="533876" y="210026"/>
                  <a:pt x="532924" y="205264"/>
                </a:cubicBezTo>
                <a:cubicBezTo>
                  <a:pt x="532924" y="198596"/>
                  <a:pt x="533876" y="192881"/>
                  <a:pt x="533876" y="186214"/>
                </a:cubicBezTo>
                <a:cubicBezTo>
                  <a:pt x="533876" y="179546"/>
                  <a:pt x="534829" y="172879"/>
                  <a:pt x="534829" y="166211"/>
                </a:cubicBezTo>
                <a:cubicBezTo>
                  <a:pt x="534829" y="159544"/>
                  <a:pt x="534829" y="153829"/>
                  <a:pt x="534829" y="148114"/>
                </a:cubicBezTo>
                <a:cubicBezTo>
                  <a:pt x="534829" y="136684"/>
                  <a:pt x="534829" y="127159"/>
                  <a:pt x="534829" y="118586"/>
                </a:cubicBezTo>
                <a:cubicBezTo>
                  <a:pt x="534829" y="102394"/>
                  <a:pt x="533876" y="92869"/>
                  <a:pt x="533876" y="92869"/>
                </a:cubicBezTo>
                <a:cubicBezTo>
                  <a:pt x="533876" y="92869"/>
                  <a:pt x="532924" y="102394"/>
                  <a:pt x="531019" y="118586"/>
                </a:cubicBezTo>
                <a:cubicBezTo>
                  <a:pt x="530066" y="126206"/>
                  <a:pt x="529114" y="136684"/>
                  <a:pt x="528161" y="147161"/>
                </a:cubicBezTo>
                <a:cubicBezTo>
                  <a:pt x="527209" y="152876"/>
                  <a:pt x="527209" y="158591"/>
                  <a:pt x="526256" y="165259"/>
                </a:cubicBezTo>
                <a:cubicBezTo>
                  <a:pt x="525304" y="171926"/>
                  <a:pt x="524351" y="177641"/>
                  <a:pt x="523399" y="185261"/>
                </a:cubicBezTo>
                <a:cubicBezTo>
                  <a:pt x="522446" y="189071"/>
                  <a:pt x="522446" y="192881"/>
                  <a:pt x="521494" y="197644"/>
                </a:cubicBezTo>
                <a:cubicBezTo>
                  <a:pt x="518636" y="187166"/>
                  <a:pt x="516731" y="177641"/>
                  <a:pt x="513874" y="170021"/>
                </a:cubicBezTo>
                <a:cubicBezTo>
                  <a:pt x="509111" y="153829"/>
                  <a:pt x="506254" y="144304"/>
                  <a:pt x="506254" y="144304"/>
                </a:cubicBezTo>
                <a:cubicBezTo>
                  <a:pt x="506254" y="144304"/>
                  <a:pt x="507206" y="153829"/>
                  <a:pt x="510064" y="170974"/>
                </a:cubicBezTo>
                <a:cubicBezTo>
                  <a:pt x="511969" y="184309"/>
                  <a:pt x="513874" y="201454"/>
                  <a:pt x="517684" y="222409"/>
                </a:cubicBezTo>
                <a:cubicBezTo>
                  <a:pt x="517684" y="225266"/>
                  <a:pt x="516731" y="227171"/>
                  <a:pt x="516731" y="230029"/>
                </a:cubicBezTo>
                <a:cubicBezTo>
                  <a:pt x="515779" y="237649"/>
                  <a:pt x="514826" y="244316"/>
                  <a:pt x="512921" y="251936"/>
                </a:cubicBezTo>
                <a:cubicBezTo>
                  <a:pt x="499586" y="210026"/>
                  <a:pt x="490061" y="181451"/>
                  <a:pt x="487204" y="172879"/>
                </a:cubicBezTo>
                <a:cubicBezTo>
                  <a:pt x="486251" y="167164"/>
                  <a:pt x="485299" y="164306"/>
                  <a:pt x="485299" y="164306"/>
                </a:cubicBezTo>
                <a:cubicBezTo>
                  <a:pt x="485299" y="164306"/>
                  <a:pt x="486251" y="173831"/>
                  <a:pt x="486251" y="189071"/>
                </a:cubicBezTo>
                <a:cubicBezTo>
                  <a:pt x="487204" y="196691"/>
                  <a:pt x="487204" y="207169"/>
                  <a:pt x="488156" y="217646"/>
                </a:cubicBezTo>
                <a:cubicBezTo>
                  <a:pt x="488156" y="224314"/>
                  <a:pt x="489109" y="230981"/>
                  <a:pt x="489109" y="238601"/>
                </a:cubicBezTo>
                <a:cubicBezTo>
                  <a:pt x="488156" y="232886"/>
                  <a:pt x="487204" y="228124"/>
                  <a:pt x="486251" y="223361"/>
                </a:cubicBezTo>
                <a:cubicBezTo>
                  <a:pt x="485299" y="217646"/>
                  <a:pt x="484346" y="212884"/>
                  <a:pt x="482441" y="207169"/>
                </a:cubicBezTo>
                <a:cubicBezTo>
                  <a:pt x="480536" y="202406"/>
                  <a:pt x="479584" y="197644"/>
                  <a:pt x="478631" y="192881"/>
                </a:cubicBezTo>
                <a:cubicBezTo>
                  <a:pt x="475774" y="184309"/>
                  <a:pt x="473869" y="176689"/>
                  <a:pt x="471964" y="170021"/>
                </a:cubicBezTo>
                <a:cubicBezTo>
                  <a:pt x="468154" y="157639"/>
                  <a:pt x="465296" y="150019"/>
                  <a:pt x="465296" y="150019"/>
                </a:cubicBezTo>
                <a:cubicBezTo>
                  <a:pt x="465296" y="150019"/>
                  <a:pt x="466249" y="157639"/>
                  <a:pt x="468154" y="170021"/>
                </a:cubicBezTo>
                <a:cubicBezTo>
                  <a:pt x="469106" y="176689"/>
                  <a:pt x="470059" y="184309"/>
                  <a:pt x="471011" y="193834"/>
                </a:cubicBezTo>
                <a:cubicBezTo>
                  <a:pt x="471964" y="198596"/>
                  <a:pt x="471964" y="203359"/>
                  <a:pt x="472916" y="208121"/>
                </a:cubicBezTo>
                <a:cubicBezTo>
                  <a:pt x="473869" y="212884"/>
                  <a:pt x="473869" y="218599"/>
                  <a:pt x="474821" y="224314"/>
                </a:cubicBezTo>
                <a:cubicBezTo>
                  <a:pt x="475774" y="233839"/>
                  <a:pt x="476726" y="244316"/>
                  <a:pt x="478631" y="255746"/>
                </a:cubicBezTo>
                <a:cubicBezTo>
                  <a:pt x="477679" y="250031"/>
                  <a:pt x="475774" y="245269"/>
                  <a:pt x="474821" y="240506"/>
                </a:cubicBezTo>
                <a:cubicBezTo>
                  <a:pt x="467201" y="211931"/>
                  <a:pt x="460534" y="188119"/>
                  <a:pt x="455771" y="170974"/>
                </a:cubicBezTo>
                <a:cubicBezTo>
                  <a:pt x="450056" y="154781"/>
                  <a:pt x="447199" y="145256"/>
                  <a:pt x="447199" y="145256"/>
                </a:cubicBezTo>
                <a:cubicBezTo>
                  <a:pt x="447199" y="145256"/>
                  <a:pt x="449104" y="154781"/>
                  <a:pt x="451961" y="171926"/>
                </a:cubicBezTo>
                <a:cubicBezTo>
                  <a:pt x="453866" y="180499"/>
                  <a:pt x="454819" y="190976"/>
                  <a:pt x="457676" y="202406"/>
                </a:cubicBezTo>
                <a:cubicBezTo>
                  <a:pt x="459581" y="213836"/>
                  <a:pt x="462439" y="227171"/>
                  <a:pt x="464344" y="242411"/>
                </a:cubicBezTo>
                <a:cubicBezTo>
                  <a:pt x="466249" y="254794"/>
                  <a:pt x="469106" y="268129"/>
                  <a:pt x="471011" y="282416"/>
                </a:cubicBezTo>
                <a:cubicBezTo>
                  <a:pt x="469106" y="278606"/>
                  <a:pt x="468154" y="275749"/>
                  <a:pt x="467201" y="272891"/>
                </a:cubicBezTo>
                <a:cubicBezTo>
                  <a:pt x="462439" y="262414"/>
                  <a:pt x="459581" y="255746"/>
                  <a:pt x="459581" y="255746"/>
                </a:cubicBezTo>
                <a:cubicBezTo>
                  <a:pt x="459581" y="255746"/>
                  <a:pt x="460534" y="262414"/>
                  <a:pt x="463391" y="273844"/>
                </a:cubicBezTo>
                <a:cubicBezTo>
                  <a:pt x="464344" y="279559"/>
                  <a:pt x="466249" y="286226"/>
                  <a:pt x="468154" y="293846"/>
                </a:cubicBezTo>
                <a:cubicBezTo>
                  <a:pt x="469106" y="297656"/>
                  <a:pt x="470059" y="302419"/>
                  <a:pt x="471011" y="306229"/>
                </a:cubicBezTo>
                <a:cubicBezTo>
                  <a:pt x="471964" y="310991"/>
                  <a:pt x="472916" y="315754"/>
                  <a:pt x="473869" y="320516"/>
                </a:cubicBezTo>
                <a:cubicBezTo>
                  <a:pt x="475774" y="330041"/>
                  <a:pt x="477679" y="340519"/>
                  <a:pt x="479584" y="351949"/>
                </a:cubicBezTo>
                <a:cubicBezTo>
                  <a:pt x="479584" y="352901"/>
                  <a:pt x="479584" y="352901"/>
                  <a:pt x="479584" y="353854"/>
                </a:cubicBezTo>
                <a:cubicBezTo>
                  <a:pt x="479584" y="353854"/>
                  <a:pt x="479584" y="352901"/>
                  <a:pt x="478631" y="351949"/>
                </a:cubicBezTo>
                <a:cubicBezTo>
                  <a:pt x="476726" y="347186"/>
                  <a:pt x="473869" y="343376"/>
                  <a:pt x="471964" y="338614"/>
                </a:cubicBezTo>
                <a:cubicBezTo>
                  <a:pt x="471011" y="333851"/>
                  <a:pt x="471011" y="329089"/>
                  <a:pt x="470059" y="324326"/>
                </a:cubicBezTo>
                <a:cubicBezTo>
                  <a:pt x="468154" y="309086"/>
                  <a:pt x="465296" y="294799"/>
                  <a:pt x="462439" y="280511"/>
                </a:cubicBezTo>
                <a:cubicBezTo>
                  <a:pt x="459581" y="266224"/>
                  <a:pt x="455771" y="252889"/>
                  <a:pt x="452914" y="240506"/>
                </a:cubicBezTo>
                <a:cubicBezTo>
                  <a:pt x="449104" y="228124"/>
                  <a:pt x="445294" y="215741"/>
                  <a:pt x="441484" y="205264"/>
                </a:cubicBezTo>
                <a:cubicBezTo>
                  <a:pt x="440531" y="201454"/>
                  <a:pt x="438626" y="198596"/>
                  <a:pt x="437674" y="194786"/>
                </a:cubicBezTo>
                <a:cubicBezTo>
                  <a:pt x="438626" y="185261"/>
                  <a:pt x="439579" y="175736"/>
                  <a:pt x="440531" y="167164"/>
                </a:cubicBezTo>
                <a:cubicBezTo>
                  <a:pt x="441484" y="151924"/>
                  <a:pt x="442436" y="139541"/>
                  <a:pt x="442436" y="128111"/>
                </a:cubicBezTo>
                <a:cubicBezTo>
                  <a:pt x="442436" y="106204"/>
                  <a:pt x="441484" y="94774"/>
                  <a:pt x="441484" y="94774"/>
                </a:cubicBezTo>
                <a:cubicBezTo>
                  <a:pt x="441484" y="94774"/>
                  <a:pt x="440531" y="107156"/>
                  <a:pt x="438626" y="128111"/>
                </a:cubicBezTo>
                <a:cubicBezTo>
                  <a:pt x="437674" y="138589"/>
                  <a:pt x="435769" y="151924"/>
                  <a:pt x="433864" y="166211"/>
                </a:cubicBezTo>
                <a:cubicBezTo>
                  <a:pt x="432911" y="170021"/>
                  <a:pt x="432911" y="173831"/>
                  <a:pt x="431959" y="178594"/>
                </a:cubicBezTo>
                <a:cubicBezTo>
                  <a:pt x="431959" y="177641"/>
                  <a:pt x="431006" y="176689"/>
                  <a:pt x="431006" y="175736"/>
                </a:cubicBezTo>
                <a:cubicBezTo>
                  <a:pt x="427196" y="167164"/>
                  <a:pt x="423386" y="159544"/>
                  <a:pt x="419576" y="153829"/>
                </a:cubicBezTo>
                <a:cubicBezTo>
                  <a:pt x="412909" y="142399"/>
                  <a:pt x="408146" y="135731"/>
                  <a:pt x="408146" y="135731"/>
                </a:cubicBezTo>
                <a:cubicBezTo>
                  <a:pt x="408146" y="135731"/>
                  <a:pt x="411004" y="143351"/>
                  <a:pt x="415766" y="155734"/>
                </a:cubicBezTo>
                <a:cubicBezTo>
                  <a:pt x="418624" y="161449"/>
                  <a:pt x="420529" y="170021"/>
                  <a:pt x="423386" y="178594"/>
                </a:cubicBezTo>
                <a:cubicBezTo>
                  <a:pt x="425291" y="184309"/>
                  <a:pt x="427196" y="190024"/>
                  <a:pt x="428149" y="195739"/>
                </a:cubicBezTo>
                <a:cubicBezTo>
                  <a:pt x="427196" y="201454"/>
                  <a:pt x="425291" y="208121"/>
                  <a:pt x="424339" y="214789"/>
                </a:cubicBezTo>
                <a:cubicBezTo>
                  <a:pt x="424339" y="214789"/>
                  <a:pt x="424339" y="214789"/>
                  <a:pt x="424339" y="214789"/>
                </a:cubicBezTo>
                <a:cubicBezTo>
                  <a:pt x="418624" y="206216"/>
                  <a:pt x="415766" y="202406"/>
                  <a:pt x="415766" y="202406"/>
                </a:cubicBezTo>
                <a:cubicBezTo>
                  <a:pt x="415766" y="202406"/>
                  <a:pt x="417671" y="208121"/>
                  <a:pt x="421481" y="216694"/>
                </a:cubicBezTo>
                <a:cubicBezTo>
                  <a:pt x="422434" y="218599"/>
                  <a:pt x="423386" y="220504"/>
                  <a:pt x="423386" y="223361"/>
                </a:cubicBezTo>
                <a:cubicBezTo>
                  <a:pt x="420529" y="238601"/>
                  <a:pt x="416719" y="255746"/>
                  <a:pt x="412909" y="272891"/>
                </a:cubicBezTo>
                <a:cubicBezTo>
                  <a:pt x="410051" y="264319"/>
                  <a:pt x="407194" y="257651"/>
                  <a:pt x="405289" y="253841"/>
                </a:cubicBezTo>
                <a:cubicBezTo>
                  <a:pt x="405289" y="253841"/>
                  <a:pt x="405289" y="253841"/>
                  <a:pt x="405289" y="253841"/>
                </a:cubicBezTo>
                <a:cubicBezTo>
                  <a:pt x="405289" y="237649"/>
                  <a:pt x="405289" y="223361"/>
                  <a:pt x="404336" y="210026"/>
                </a:cubicBezTo>
                <a:cubicBezTo>
                  <a:pt x="403384" y="196691"/>
                  <a:pt x="403384" y="185261"/>
                  <a:pt x="401479" y="176689"/>
                </a:cubicBezTo>
                <a:cubicBezTo>
                  <a:pt x="398621" y="158591"/>
                  <a:pt x="396716" y="148114"/>
                  <a:pt x="396716" y="148114"/>
                </a:cubicBezTo>
                <a:cubicBezTo>
                  <a:pt x="396716" y="148114"/>
                  <a:pt x="396716" y="158591"/>
                  <a:pt x="397669" y="177641"/>
                </a:cubicBezTo>
                <a:cubicBezTo>
                  <a:pt x="397669" y="186214"/>
                  <a:pt x="397669" y="195739"/>
                  <a:pt x="396716" y="206216"/>
                </a:cubicBezTo>
                <a:cubicBezTo>
                  <a:pt x="394811" y="214789"/>
                  <a:pt x="391954" y="228124"/>
                  <a:pt x="389096" y="244316"/>
                </a:cubicBezTo>
                <a:cubicBezTo>
                  <a:pt x="386239" y="235744"/>
                  <a:pt x="384334" y="227171"/>
                  <a:pt x="381476" y="219551"/>
                </a:cubicBezTo>
                <a:cubicBezTo>
                  <a:pt x="379571" y="212884"/>
                  <a:pt x="377666" y="205264"/>
                  <a:pt x="374809" y="199549"/>
                </a:cubicBezTo>
                <a:cubicBezTo>
                  <a:pt x="373856" y="197644"/>
                  <a:pt x="373856" y="196691"/>
                  <a:pt x="372904" y="194786"/>
                </a:cubicBezTo>
                <a:cubicBezTo>
                  <a:pt x="372904" y="193834"/>
                  <a:pt x="372904" y="192881"/>
                  <a:pt x="372904" y="190976"/>
                </a:cubicBezTo>
                <a:cubicBezTo>
                  <a:pt x="371951" y="186214"/>
                  <a:pt x="370999" y="181451"/>
                  <a:pt x="370046" y="177641"/>
                </a:cubicBezTo>
                <a:cubicBezTo>
                  <a:pt x="368141" y="169069"/>
                  <a:pt x="367189" y="162401"/>
                  <a:pt x="366236" y="155734"/>
                </a:cubicBezTo>
                <a:cubicBezTo>
                  <a:pt x="365284" y="152876"/>
                  <a:pt x="365284" y="150019"/>
                  <a:pt x="364331" y="148114"/>
                </a:cubicBezTo>
                <a:cubicBezTo>
                  <a:pt x="363379" y="140494"/>
                  <a:pt x="363379" y="135731"/>
                  <a:pt x="363379" y="135731"/>
                </a:cubicBezTo>
                <a:cubicBezTo>
                  <a:pt x="363379" y="135731"/>
                  <a:pt x="363379" y="137636"/>
                  <a:pt x="363379" y="140494"/>
                </a:cubicBezTo>
                <a:cubicBezTo>
                  <a:pt x="362426" y="138589"/>
                  <a:pt x="362426" y="136684"/>
                  <a:pt x="362426" y="136684"/>
                </a:cubicBezTo>
                <a:cubicBezTo>
                  <a:pt x="362426" y="136684"/>
                  <a:pt x="362426" y="142399"/>
                  <a:pt x="362426" y="151924"/>
                </a:cubicBezTo>
                <a:cubicBezTo>
                  <a:pt x="362426" y="154781"/>
                  <a:pt x="362426" y="158591"/>
                  <a:pt x="361474" y="163354"/>
                </a:cubicBezTo>
                <a:cubicBezTo>
                  <a:pt x="359569" y="159544"/>
                  <a:pt x="358616" y="155734"/>
                  <a:pt x="357664" y="151924"/>
                </a:cubicBezTo>
                <a:cubicBezTo>
                  <a:pt x="350996" y="135731"/>
                  <a:pt x="348139" y="127159"/>
                  <a:pt x="348139" y="127159"/>
                </a:cubicBezTo>
                <a:cubicBezTo>
                  <a:pt x="348139" y="127159"/>
                  <a:pt x="350044" y="136684"/>
                  <a:pt x="353854" y="153829"/>
                </a:cubicBezTo>
                <a:cubicBezTo>
                  <a:pt x="355759" y="162401"/>
                  <a:pt x="358616" y="171926"/>
                  <a:pt x="361474" y="183356"/>
                </a:cubicBezTo>
                <a:cubicBezTo>
                  <a:pt x="361474" y="186214"/>
                  <a:pt x="361474" y="189071"/>
                  <a:pt x="361474" y="192881"/>
                </a:cubicBezTo>
                <a:cubicBezTo>
                  <a:pt x="359569" y="187166"/>
                  <a:pt x="357664" y="184309"/>
                  <a:pt x="357664" y="184309"/>
                </a:cubicBezTo>
                <a:cubicBezTo>
                  <a:pt x="357664" y="184309"/>
                  <a:pt x="358616" y="189071"/>
                  <a:pt x="360521" y="198596"/>
                </a:cubicBezTo>
                <a:cubicBezTo>
                  <a:pt x="360521" y="205264"/>
                  <a:pt x="360521" y="212884"/>
                  <a:pt x="359569" y="221456"/>
                </a:cubicBezTo>
                <a:cubicBezTo>
                  <a:pt x="357664" y="216694"/>
                  <a:pt x="356711" y="211931"/>
                  <a:pt x="355759" y="208121"/>
                </a:cubicBezTo>
                <a:cubicBezTo>
                  <a:pt x="352901" y="199549"/>
                  <a:pt x="350996" y="193834"/>
                  <a:pt x="350996" y="193834"/>
                </a:cubicBezTo>
                <a:cubicBezTo>
                  <a:pt x="350996" y="193834"/>
                  <a:pt x="350996" y="199549"/>
                  <a:pt x="351949" y="208121"/>
                </a:cubicBezTo>
                <a:cubicBezTo>
                  <a:pt x="351949" y="212884"/>
                  <a:pt x="352901" y="218599"/>
                  <a:pt x="352901" y="224314"/>
                </a:cubicBezTo>
                <a:cubicBezTo>
                  <a:pt x="353854" y="230981"/>
                  <a:pt x="353854" y="237649"/>
                  <a:pt x="353854" y="246221"/>
                </a:cubicBezTo>
                <a:cubicBezTo>
                  <a:pt x="353854" y="253841"/>
                  <a:pt x="354806" y="262414"/>
                  <a:pt x="354806" y="270986"/>
                </a:cubicBezTo>
                <a:cubicBezTo>
                  <a:pt x="355759" y="279559"/>
                  <a:pt x="355759" y="289084"/>
                  <a:pt x="355759" y="299561"/>
                </a:cubicBezTo>
                <a:cubicBezTo>
                  <a:pt x="355759" y="305276"/>
                  <a:pt x="356711" y="310991"/>
                  <a:pt x="356711" y="316706"/>
                </a:cubicBezTo>
                <a:cubicBezTo>
                  <a:pt x="352901" y="310039"/>
                  <a:pt x="349091" y="303371"/>
                  <a:pt x="346234" y="298609"/>
                </a:cubicBezTo>
                <a:cubicBezTo>
                  <a:pt x="346234" y="297656"/>
                  <a:pt x="345281" y="297656"/>
                  <a:pt x="345281" y="296704"/>
                </a:cubicBezTo>
                <a:cubicBezTo>
                  <a:pt x="345281" y="294799"/>
                  <a:pt x="345281" y="293846"/>
                  <a:pt x="345281" y="291941"/>
                </a:cubicBezTo>
                <a:cubicBezTo>
                  <a:pt x="346234" y="282416"/>
                  <a:pt x="347186" y="274796"/>
                  <a:pt x="348139" y="267176"/>
                </a:cubicBezTo>
                <a:cubicBezTo>
                  <a:pt x="349091" y="253841"/>
                  <a:pt x="350044" y="246221"/>
                  <a:pt x="350044" y="246221"/>
                </a:cubicBezTo>
                <a:cubicBezTo>
                  <a:pt x="350044" y="246221"/>
                  <a:pt x="348139" y="253841"/>
                  <a:pt x="344329" y="267176"/>
                </a:cubicBezTo>
                <a:cubicBezTo>
                  <a:pt x="342424" y="272891"/>
                  <a:pt x="341471" y="279559"/>
                  <a:pt x="339566" y="287179"/>
                </a:cubicBezTo>
                <a:cubicBezTo>
                  <a:pt x="339566" y="287179"/>
                  <a:pt x="339566" y="287179"/>
                  <a:pt x="339566" y="287179"/>
                </a:cubicBezTo>
                <a:cubicBezTo>
                  <a:pt x="339566" y="287179"/>
                  <a:pt x="339566" y="287179"/>
                  <a:pt x="339566" y="288131"/>
                </a:cubicBezTo>
                <a:cubicBezTo>
                  <a:pt x="339566" y="289084"/>
                  <a:pt x="338614" y="290036"/>
                  <a:pt x="338614" y="291941"/>
                </a:cubicBezTo>
                <a:cubicBezTo>
                  <a:pt x="338614" y="293846"/>
                  <a:pt x="337661" y="295751"/>
                  <a:pt x="337661" y="297656"/>
                </a:cubicBezTo>
                <a:cubicBezTo>
                  <a:pt x="332899" y="290036"/>
                  <a:pt x="328136" y="283369"/>
                  <a:pt x="324326" y="277654"/>
                </a:cubicBezTo>
                <a:cubicBezTo>
                  <a:pt x="320516" y="263366"/>
                  <a:pt x="315754" y="249079"/>
                  <a:pt x="310991" y="233839"/>
                </a:cubicBezTo>
                <a:cubicBezTo>
                  <a:pt x="308134" y="226219"/>
                  <a:pt x="306229" y="219551"/>
                  <a:pt x="303371" y="211931"/>
                </a:cubicBezTo>
                <a:cubicBezTo>
                  <a:pt x="304324" y="206216"/>
                  <a:pt x="305276" y="201454"/>
                  <a:pt x="306229" y="196691"/>
                </a:cubicBezTo>
                <a:cubicBezTo>
                  <a:pt x="310039" y="179546"/>
                  <a:pt x="312896" y="164306"/>
                  <a:pt x="316706" y="150971"/>
                </a:cubicBezTo>
                <a:cubicBezTo>
                  <a:pt x="320516" y="137636"/>
                  <a:pt x="322421" y="125254"/>
                  <a:pt x="326231" y="115729"/>
                </a:cubicBezTo>
                <a:cubicBezTo>
                  <a:pt x="331946" y="96679"/>
                  <a:pt x="335756" y="85249"/>
                  <a:pt x="335756" y="85249"/>
                </a:cubicBezTo>
                <a:cubicBezTo>
                  <a:pt x="335756" y="85249"/>
                  <a:pt x="330994" y="95726"/>
                  <a:pt x="323374" y="113824"/>
                </a:cubicBezTo>
                <a:cubicBezTo>
                  <a:pt x="319564" y="123349"/>
                  <a:pt x="315754" y="134779"/>
                  <a:pt x="310991" y="148114"/>
                </a:cubicBezTo>
                <a:cubicBezTo>
                  <a:pt x="309086" y="154781"/>
                  <a:pt x="306229" y="161449"/>
                  <a:pt x="303371" y="169069"/>
                </a:cubicBezTo>
                <a:cubicBezTo>
                  <a:pt x="301466" y="175736"/>
                  <a:pt x="299561" y="183356"/>
                  <a:pt x="297656" y="190024"/>
                </a:cubicBezTo>
                <a:cubicBezTo>
                  <a:pt x="293846" y="179546"/>
                  <a:pt x="290989" y="170021"/>
                  <a:pt x="287179" y="159544"/>
                </a:cubicBezTo>
                <a:cubicBezTo>
                  <a:pt x="290036" y="172879"/>
                  <a:pt x="291941" y="185261"/>
                  <a:pt x="294799" y="198596"/>
                </a:cubicBezTo>
                <a:cubicBezTo>
                  <a:pt x="290989" y="213836"/>
                  <a:pt x="287179" y="230029"/>
                  <a:pt x="283369" y="247174"/>
                </a:cubicBezTo>
                <a:cubicBezTo>
                  <a:pt x="282416" y="252889"/>
                  <a:pt x="281464" y="258604"/>
                  <a:pt x="279559" y="264319"/>
                </a:cubicBezTo>
                <a:cubicBezTo>
                  <a:pt x="278606" y="260509"/>
                  <a:pt x="277654" y="257651"/>
                  <a:pt x="276701" y="253841"/>
                </a:cubicBezTo>
                <a:cubicBezTo>
                  <a:pt x="276701" y="245269"/>
                  <a:pt x="277654" y="235744"/>
                  <a:pt x="278606" y="227171"/>
                </a:cubicBezTo>
                <a:cubicBezTo>
                  <a:pt x="280511" y="205264"/>
                  <a:pt x="281464" y="185261"/>
                  <a:pt x="284321" y="166211"/>
                </a:cubicBezTo>
                <a:cubicBezTo>
                  <a:pt x="285274" y="156686"/>
                  <a:pt x="286226" y="148114"/>
                  <a:pt x="287179" y="139541"/>
                </a:cubicBezTo>
                <a:cubicBezTo>
                  <a:pt x="288131" y="130969"/>
                  <a:pt x="290036" y="123349"/>
                  <a:pt x="290989" y="115729"/>
                </a:cubicBezTo>
                <a:cubicBezTo>
                  <a:pt x="293846" y="100489"/>
                  <a:pt x="294799" y="87154"/>
                  <a:pt x="297656" y="76676"/>
                </a:cubicBezTo>
                <a:cubicBezTo>
                  <a:pt x="302419" y="54769"/>
                  <a:pt x="304324" y="42386"/>
                  <a:pt x="304324" y="42386"/>
                </a:cubicBezTo>
                <a:cubicBezTo>
                  <a:pt x="304324" y="42386"/>
                  <a:pt x="300514" y="54769"/>
                  <a:pt x="293846" y="75724"/>
                </a:cubicBezTo>
                <a:cubicBezTo>
                  <a:pt x="290036" y="86201"/>
                  <a:pt x="287179" y="99536"/>
                  <a:pt x="283369" y="114776"/>
                </a:cubicBezTo>
                <a:cubicBezTo>
                  <a:pt x="281464" y="122396"/>
                  <a:pt x="279559" y="130016"/>
                  <a:pt x="277654" y="138589"/>
                </a:cubicBezTo>
                <a:cubicBezTo>
                  <a:pt x="275749" y="147161"/>
                  <a:pt x="274796" y="156686"/>
                  <a:pt x="272891" y="165259"/>
                </a:cubicBezTo>
                <a:cubicBezTo>
                  <a:pt x="271939" y="170021"/>
                  <a:pt x="270986" y="173831"/>
                  <a:pt x="270034" y="178594"/>
                </a:cubicBezTo>
                <a:cubicBezTo>
                  <a:pt x="268129" y="182404"/>
                  <a:pt x="265271" y="188119"/>
                  <a:pt x="261461" y="196691"/>
                </a:cubicBezTo>
                <a:cubicBezTo>
                  <a:pt x="260509" y="191929"/>
                  <a:pt x="258604" y="187166"/>
                  <a:pt x="258604" y="183356"/>
                </a:cubicBezTo>
                <a:cubicBezTo>
                  <a:pt x="255746" y="170021"/>
                  <a:pt x="253841" y="161449"/>
                  <a:pt x="253841" y="161449"/>
                </a:cubicBezTo>
                <a:cubicBezTo>
                  <a:pt x="253841" y="161449"/>
                  <a:pt x="253841" y="169069"/>
                  <a:pt x="254794" y="183356"/>
                </a:cubicBezTo>
                <a:cubicBezTo>
                  <a:pt x="254794" y="190024"/>
                  <a:pt x="255746" y="197644"/>
                  <a:pt x="256699" y="207169"/>
                </a:cubicBezTo>
                <a:cubicBezTo>
                  <a:pt x="253841" y="213836"/>
                  <a:pt x="250984" y="222409"/>
                  <a:pt x="247174" y="231934"/>
                </a:cubicBezTo>
                <a:cubicBezTo>
                  <a:pt x="246221" y="232886"/>
                  <a:pt x="246221" y="234791"/>
                  <a:pt x="245269" y="236696"/>
                </a:cubicBezTo>
                <a:cubicBezTo>
                  <a:pt x="243364" y="231934"/>
                  <a:pt x="242411" y="230029"/>
                  <a:pt x="242411" y="230029"/>
                </a:cubicBezTo>
                <a:cubicBezTo>
                  <a:pt x="242411" y="230029"/>
                  <a:pt x="243364" y="233839"/>
                  <a:pt x="244316" y="240506"/>
                </a:cubicBezTo>
                <a:cubicBezTo>
                  <a:pt x="241459" y="247174"/>
                  <a:pt x="239554" y="254794"/>
                  <a:pt x="236696" y="262414"/>
                </a:cubicBezTo>
                <a:cubicBezTo>
                  <a:pt x="232886" y="250031"/>
                  <a:pt x="229076" y="238601"/>
                  <a:pt x="226219" y="227171"/>
                </a:cubicBezTo>
                <a:cubicBezTo>
                  <a:pt x="223361" y="219551"/>
                  <a:pt x="221456" y="210979"/>
                  <a:pt x="218599" y="204311"/>
                </a:cubicBezTo>
                <a:cubicBezTo>
                  <a:pt x="215741" y="196691"/>
                  <a:pt x="213836" y="190024"/>
                  <a:pt x="210979" y="184309"/>
                </a:cubicBezTo>
                <a:cubicBezTo>
                  <a:pt x="206216" y="171926"/>
                  <a:pt x="202406" y="160496"/>
                  <a:pt x="198596" y="150971"/>
                </a:cubicBezTo>
                <a:cubicBezTo>
                  <a:pt x="191929" y="132874"/>
                  <a:pt x="187166" y="122396"/>
                  <a:pt x="187166" y="122396"/>
                </a:cubicBezTo>
                <a:cubicBezTo>
                  <a:pt x="187166" y="122396"/>
                  <a:pt x="190024" y="132874"/>
                  <a:pt x="194786" y="151924"/>
                </a:cubicBezTo>
                <a:cubicBezTo>
                  <a:pt x="197644" y="161449"/>
                  <a:pt x="200501" y="172879"/>
                  <a:pt x="204311" y="186214"/>
                </a:cubicBezTo>
                <a:cubicBezTo>
                  <a:pt x="206216" y="192881"/>
                  <a:pt x="208121" y="199549"/>
                  <a:pt x="210026" y="207169"/>
                </a:cubicBezTo>
                <a:cubicBezTo>
                  <a:pt x="211931" y="214789"/>
                  <a:pt x="213836" y="222409"/>
                  <a:pt x="215741" y="230981"/>
                </a:cubicBezTo>
                <a:cubicBezTo>
                  <a:pt x="218599" y="245269"/>
                  <a:pt x="222409" y="260509"/>
                  <a:pt x="226219" y="275749"/>
                </a:cubicBezTo>
                <a:cubicBezTo>
                  <a:pt x="224314" y="280511"/>
                  <a:pt x="221456" y="287179"/>
                  <a:pt x="218599" y="295751"/>
                </a:cubicBezTo>
                <a:cubicBezTo>
                  <a:pt x="218599" y="296704"/>
                  <a:pt x="217646" y="297656"/>
                  <a:pt x="217646" y="298609"/>
                </a:cubicBezTo>
                <a:cubicBezTo>
                  <a:pt x="216694" y="286226"/>
                  <a:pt x="215741" y="274796"/>
                  <a:pt x="214789" y="266224"/>
                </a:cubicBezTo>
                <a:cubicBezTo>
                  <a:pt x="213836" y="250984"/>
                  <a:pt x="212884" y="241459"/>
                  <a:pt x="212884" y="241459"/>
                </a:cubicBezTo>
                <a:cubicBezTo>
                  <a:pt x="212884" y="241459"/>
                  <a:pt x="211931" y="250031"/>
                  <a:pt x="210979" y="266224"/>
                </a:cubicBezTo>
                <a:cubicBezTo>
                  <a:pt x="210026" y="277654"/>
                  <a:pt x="210026" y="291941"/>
                  <a:pt x="209074" y="309086"/>
                </a:cubicBezTo>
                <a:cubicBezTo>
                  <a:pt x="204311" y="301466"/>
                  <a:pt x="200501" y="293846"/>
                  <a:pt x="196691" y="287179"/>
                </a:cubicBezTo>
                <a:cubicBezTo>
                  <a:pt x="192881" y="281464"/>
                  <a:pt x="190024" y="275749"/>
                  <a:pt x="187166" y="270034"/>
                </a:cubicBezTo>
                <a:cubicBezTo>
                  <a:pt x="183356" y="265271"/>
                  <a:pt x="180499" y="260509"/>
                  <a:pt x="177641" y="255746"/>
                </a:cubicBezTo>
                <a:cubicBezTo>
                  <a:pt x="171926" y="246221"/>
                  <a:pt x="166211" y="238601"/>
                  <a:pt x="161449" y="231934"/>
                </a:cubicBezTo>
                <a:cubicBezTo>
                  <a:pt x="159544" y="230029"/>
                  <a:pt x="158591" y="227171"/>
                  <a:pt x="156686" y="225266"/>
                </a:cubicBezTo>
                <a:cubicBezTo>
                  <a:pt x="154781" y="214789"/>
                  <a:pt x="152876" y="209074"/>
                  <a:pt x="152876" y="209074"/>
                </a:cubicBezTo>
                <a:cubicBezTo>
                  <a:pt x="152876" y="209074"/>
                  <a:pt x="152876" y="212884"/>
                  <a:pt x="152876" y="219551"/>
                </a:cubicBezTo>
                <a:cubicBezTo>
                  <a:pt x="149066" y="213836"/>
                  <a:pt x="146209" y="210979"/>
                  <a:pt x="146209" y="210979"/>
                </a:cubicBezTo>
                <a:cubicBezTo>
                  <a:pt x="146209" y="210979"/>
                  <a:pt x="148114" y="215741"/>
                  <a:pt x="152876" y="224314"/>
                </a:cubicBezTo>
                <a:cubicBezTo>
                  <a:pt x="153829" y="235744"/>
                  <a:pt x="154781" y="253841"/>
                  <a:pt x="156686" y="275749"/>
                </a:cubicBezTo>
                <a:cubicBezTo>
                  <a:pt x="153829" y="271939"/>
                  <a:pt x="150971" y="267176"/>
                  <a:pt x="148114" y="263366"/>
                </a:cubicBezTo>
                <a:cubicBezTo>
                  <a:pt x="139541" y="252889"/>
                  <a:pt x="131921" y="242411"/>
                  <a:pt x="124301" y="233839"/>
                </a:cubicBezTo>
                <a:cubicBezTo>
                  <a:pt x="116681" y="225266"/>
                  <a:pt x="110966" y="217646"/>
                  <a:pt x="104299" y="212884"/>
                </a:cubicBezTo>
                <a:cubicBezTo>
                  <a:pt x="94774" y="203359"/>
                  <a:pt x="88106" y="197644"/>
                  <a:pt x="88106" y="197644"/>
                </a:cubicBezTo>
                <a:cubicBezTo>
                  <a:pt x="88106" y="197644"/>
                  <a:pt x="93821" y="205264"/>
                  <a:pt x="103346" y="217646"/>
                </a:cubicBezTo>
                <a:cubicBezTo>
                  <a:pt x="108109" y="223361"/>
                  <a:pt x="113824" y="231934"/>
                  <a:pt x="119539" y="240506"/>
                </a:cubicBezTo>
                <a:cubicBezTo>
                  <a:pt x="126206" y="249079"/>
                  <a:pt x="131921" y="260509"/>
                  <a:pt x="139541" y="271939"/>
                </a:cubicBezTo>
                <a:cubicBezTo>
                  <a:pt x="143351" y="278606"/>
                  <a:pt x="148114" y="285274"/>
                  <a:pt x="151924" y="292894"/>
                </a:cubicBezTo>
                <a:cubicBezTo>
                  <a:pt x="151924" y="294799"/>
                  <a:pt x="151924" y="295751"/>
                  <a:pt x="151924" y="297656"/>
                </a:cubicBezTo>
                <a:cubicBezTo>
                  <a:pt x="151924" y="297656"/>
                  <a:pt x="150971" y="296704"/>
                  <a:pt x="150971" y="296704"/>
                </a:cubicBezTo>
                <a:cubicBezTo>
                  <a:pt x="145256" y="290989"/>
                  <a:pt x="140494" y="285274"/>
                  <a:pt x="136684" y="282416"/>
                </a:cubicBezTo>
                <a:cubicBezTo>
                  <a:pt x="134779" y="280511"/>
                  <a:pt x="133826" y="279559"/>
                  <a:pt x="131921" y="278606"/>
                </a:cubicBezTo>
                <a:cubicBezTo>
                  <a:pt x="132874" y="275749"/>
                  <a:pt x="132874" y="274796"/>
                  <a:pt x="132874" y="274796"/>
                </a:cubicBezTo>
                <a:cubicBezTo>
                  <a:pt x="132874" y="274796"/>
                  <a:pt x="131921" y="275749"/>
                  <a:pt x="130969" y="278606"/>
                </a:cubicBezTo>
                <a:cubicBezTo>
                  <a:pt x="125254" y="273844"/>
                  <a:pt x="122396" y="270986"/>
                  <a:pt x="122396" y="270986"/>
                </a:cubicBezTo>
                <a:cubicBezTo>
                  <a:pt x="122396" y="270986"/>
                  <a:pt x="125254" y="274796"/>
                  <a:pt x="130016" y="280511"/>
                </a:cubicBezTo>
                <a:cubicBezTo>
                  <a:pt x="128111" y="283369"/>
                  <a:pt x="126206" y="288131"/>
                  <a:pt x="123349" y="293846"/>
                </a:cubicBezTo>
                <a:cubicBezTo>
                  <a:pt x="120491" y="299561"/>
                  <a:pt x="117634" y="308134"/>
                  <a:pt x="114776" y="316706"/>
                </a:cubicBezTo>
                <a:cubicBezTo>
                  <a:pt x="113824" y="318611"/>
                  <a:pt x="113824" y="319564"/>
                  <a:pt x="112871" y="321469"/>
                </a:cubicBezTo>
                <a:cubicBezTo>
                  <a:pt x="110014" y="313849"/>
                  <a:pt x="107156" y="306229"/>
                  <a:pt x="103346" y="299561"/>
                </a:cubicBezTo>
                <a:cubicBezTo>
                  <a:pt x="97631" y="286226"/>
                  <a:pt x="91916" y="273844"/>
                  <a:pt x="86201" y="262414"/>
                </a:cubicBezTo>
                <a:cubicBezTo>
                  <a:pt x="83344" y="255746"/>
                  <a:pt x="80486" y="250984"/>
                  <a:pt x="78581" y="245269"/>
                </a:cubicBezTo>
                <a:cubicBezTo>
                  <a:pt x="75724" y="240506"/>
                  <a:pt x="72866" y="235744"/>
                  <a:pt x="70961" y="230981"/>
                </a:cubicBezTo>
                <a:cubicBezTo>
                  <a:pt x="66199" y="222409"/>
                  <a:pt x="61436" y="213836"/>
                  <a:pt x="57626" y="208121"/>
                </a:cubicBezTo>
                <a:cubicBezTo>
                  <a:pt x="50006" y="195739"/>
                  <a:pt x="46196" y="188119"/>
                  <a:pt x="46196" y="188119"/>
                </a:cubicBezTo>
                <a:cubicBezTo>
                  <a:pt x="46196" y="188119"/>
                  <a:pt x="49054" y="195739"/>
                  <a:pt x="54769" y="210026"/>
                </a:cubicBezTo>
                <a:cubicBezTo>
                  <a:pt x="57626" y="216694"/>
                  <a:pt x="60484" y="225266"/>
                  <a:pt x="64294" y="234791"/>
                </a:cubicBezTo>
                <a:cubicBezTo>
                  <a:pt x="66199" y="239554"/>
                  <a:pt x="68104" y="244316"/>
                  <a:pt x="70009" y="250031"/>
                </a:cubicBezTo>
                <a:cubicBezTo>
                  <a:pt x="71914" y="254794"/>
                  <a:pt x="73819" y="260509"/>
                  <a:pt x="75724" y="266224"/>
                </a:cubicBezTo>
                <a:cubicBezTo>
                  <a:pt x="78581" y="274796"/>
                  <a:pt x="82391" y="283369"/>
                  <a:pt x="85249" y="292894"/>
                </a:cubicBezTo>
                <a:cubicBezTo>
                  <a:pt x="83344" y="290036"/>
                  <a:pt x="81439" y="286226"/>
                  <a:pt x="79534" y="284321"/>
                </a:cubicBezTo>
                <a:cubicBezTo>
                  <a:pt x="74771" y="277654"/>
                  <a:pt x="71914" y="271939"/>
                  <a:pt x="68104" y="268129"/>
                </a:cubicBezTo>
                <a:cubicBezTo>
                  <a:pt x="61436" y="258604"/>
                  <a:pt x="57626" y="253841"/>
                  <a:pt x="57626" y="253841"/>
                </a:cubicBezTo>
                <a:cubicBezTo>
                  <a:pt x="57626" y="253841"/>
                  <a:pt x="59531" y="259556"/>
                  <a:pt x="64294" y="270034"/>
                </a:cubicBezTo>
                <a:cubicBezTo>
                  <a:pt x="66199" y="274796"/>
                  <a:pt x="69056" y="281464"/>
                  <a:pt x="71914" y="288131"/>
                </a:cubicBezTo>
                <a:cubicBezTo>
                  <a:pt x="76676" y="295751"/>
                  <a:pt x="79534" y="303371"/>
                  <a:pt x="83344" y="311944"/>
                </a:cubicBezTo>
                <a:cubicBezTo>
                  <a:pt x="86201" y="317659"/>
                  <a:pt x="88106" y="324326"/>
                  <a:pt x="90964" y="330994"/>
                </a:cubicBezTo>
                <a:cubicBezTo>
                  <a:pt x="90011" y="333851"/>
                  <a:pt x="89059" y="336709"/>
                  <a:pt x="87154" y="339566"/>
                </a:cubicBezTo>
                <a:cubicBezTo>
                  <a:pt x="85249" y="343376"/>
                  <a:pt x="83344" y="348139"/>
                  <a:pt x="81439" y="352901"/>
                </a:cubicBezTo>
                <a:cubicBezTo>
                  <a:pt x="80486" y="348139"/>
                  <a:pt x="79534" y="343376"/>
                  <a:pt x="78581" y="339566"/>
                </a:cubicBezTo>
                <a:cubicBezTo>
                  <a:pt x="75724" y="326231"/>
                  <a:pt x="72866" y="312896"/>
                  <a:pt x="70009" y="301466"/>
                </a:cubicBezTo>
                <a:cubicBezTo>
                  <a:pt x="67151" y="290036"/>
                  <a:pt x="64294" y="278606"/>
                  <a:pt x="61436" y="269081"/>
                </a:cubicBezTo>
                <a:cubicBezTo>
                  <a:pt x="58579" y="259556"/>
                  <a:pt x="56674" y="250984"/>
                  <a:pt x="53816" y="244316"/>
                </a:cubicBezTo>
                <a:cubicBezTo>
                  <a:pt x="49054" y="230981"/>
                  <a:pt x="46196" y="223361"/>
                  <a:pt x="46196" y="223361"/>
                </a:cubicBezTo>
                <a:cubicBezTo>
                  <a:pt x="46196" y="223361"/>
                  <a:pt x="47149" y="230981"/>
                  <a:pt x="50006" y="245269"/>
                </a:cubicBezTo>
                <a:cubicBezTo>
                  <a:pt x="50959" y="251936"/>
                  <a:pt x="51911" y="260509"/>
                  <a:pt x="53816" y="270034"/>
                </a:cubicBezTo>
                <a:cubicBezTo>
                  <a:pt x="55721" y="279559"/>
                  <a:pt x="56674" y="290989"/>
                  <a:pt x="58579" y="302419"/>
                </a:cubicBezTo>
                <a:cubicBezTo>
                  <a:pt x="60484" y="314801"/>
                  <a:pt x="61436" y="327184"/>
                  <a:pt x="64294" y="340519"/>
                </a:cubicBezTo>
                <a:cubicBezTo>
                  <a:pt x="66199" y="353854"/>
                  <a:pt x="67151" y="367189"/>
                  <a:pt x="69056" y="381476"/>
                </a:cubicBezTo>
                <a:cubicBezTo>
                  <a:pt x="68104" y="382429"/>
                  <a:pt x="68104" y="383381"/>
                  <a:pt x="67151" y="385286"/>
                </a:cubicBezTo>
                <a:cubicBezTo>
                  <a:pt x="64294" y="391954"/>
                  <a:pt x="62389" y="398621"/>
                  <a:pt x="60484" y="405289"/>
                </a:cubicBezTo>
                <a:cubicBezTo>
                  <a:pt x="60484" y="406241"/>
                  <a:pt x="60484" y="406241"/>
                  <a:pt x="59531" y="407194"/>
                </a:cubicBezTo>
                <a:cubicBezTo>
                  <a:pt x="58579" y="407194"/>
                  <a:pt x="57626" y="407194"/>
                  <a:pt x="56674" y="407194"/>
                </a:cubicBezTo>
                <a:cubicBezTo>
                  <a:pt x="55721" y="404336"/>
                  <a:pt x="55721" y="402431"/>
                  <a:pt x="54769" y="399574"/>
                </a:cubicBezTo>
                <a:cubicBezTo>
                  <a:pt x="51911" y="387191"/>
                  <a:pt x="49054" y="375761"/>
                  <a:pt x="46196" y="364331"/>
                </a:cubicBezTo>
                <a:cubicBezTo>
                  <a:pt x="43339" y="352901"/>
                  <a:pt x="40481" y="342424"/>
                  <a:pt x="37624" y="332899"/>
                </a:cubicBezTo>
                <a:cubicBezTo>
                  <a:pt x="31909" y="313849"/>
                  <a:pt x="26194" y="297656"/>
                  <a:pt x="21431" y="287179"/>
                </a:cubicBezTo>
                <a:cubicBezTo>
                  <a:pt x="16669" y="276701"/>
                  <a:pt x="13811" y="270034"/>
                  <a:pt x="13811" y="270034"/>
                </a:cubicBezTo>
                <a:cubicBezTo>
                  <a:pt x="13811" y="270034"/>
                  <a:pt x="14764" y="276701"/>
                  <a:pt x="17621" y="288131"/>
                </a:cubicBezTo>
                <a:cubicBezTo>
                  <a:pt x="18574" y="293846"/>
                  <a:pt x="20479" y="300514"/>
                  <a:pt x="21431" y="309086"/>
                </a:cubicBezTo>
                <a:cubicBezTo>
                  <a:pt x="23336" y="316706"/>
                  <a:pt x="24289" y="326231"/>
                  <a:pt x="26194" y="335756"/>
                </a:cubicBezTo>
                <a:cubicBezTo>
                  <a:pt x="28099" y="345281"/>
                  <a:pt x="30004" y="355759"/>
                  <a:pt x="31909" y="367189"/>
                </a:cubicBezTo>
                <a:cubicBezTo>
                  <a:pt x="35719" y="378619"/>
                  <a:pt x="37624" y="390049"/>
                  <a:pt x="39529" y="402431"/>
                </a:cubicBezTo>
                <a:cubicBezTo>
                  <a:pt x="39529" y="403384"/>
                  <a:pt x="39529" y="403384"/>
                  <a:pt x="39529" y="404336"/>
                </a:cubicBezTo>
                <a:cubicBezTo>
                  <a:pt x="29051" y="402431"/>
                  <a:pt x="18574" y="401479"/>
                  <a:pt x="7144" y="399574"/>
                </a:cubicBezTo>
                <a:lnTo>
                  <a:pt x="7144" y="511016"/>
                </a:lnTo>
                <a:close/>
                <a:moveTo>
                  <a:pt x="6277451" y="364331"/>
                </a:moveTo>
                <a:cubicBezTo>
                  <a:pt x="6278404" y="362426"/>
                  <a:pt x="6278404" y="359569"/>
                  <a:pt x="6279356" y="357664"/>
                </a:cubicBezTo>
                <a:cubicBezTo>
                  <a:pt x="6279356" y="358616"/>
                  <a:pt x="6279356" y="360521"/>
                  <a:pt x="6279356" y="361474"/>
                </a:cubicBezTo>
                <a:cubicBezTo>
                  <a:pt x="6278404" y="370999"/>
                  <a:pt x="6278404" y="384334"/>
                  <a:pt x="6277451" y="399574"/>
                </a:cubicBezTo>
                <a:cubicBezTo>
                  <a:pt x="6274594" y="409099"/>
                  <a:pt x="6270784" y="419576"/>
                  <a:pt x="6267926" y="430054"/>
                </a:cubicBezTo>
                <a:cubicBezTo>
                  <a:pt x="6266974" y="430054"/>
                  <a:pt x="6266974" y="430054"/>
                  <a:pt x="6266021" y="430054"/>
                </a:cubicBezTo>
                <a:cubicBezTo>
                  <a:pt x="6264117" y="427196"/>
                  <a:pt x="6262212" y="424339"/>
                  <a:pt x="6260306" y="421481"/>
                </a:cubicBezTo>
                <a:cubicBezTo>
                  <a:pt x="6266021" y="402431"/>
                  <a:pt x="6271737" y="383381"/>
                  <a:pt x="6277451" y="364331"/>
                </a:cubicBezTo>
                <a:close/>
                <a:moveTo>
                  <a:pt x="6211729" y="425291"/>
                </a:moveTo>
                <a:cubicBezTo>
                  <a:pt x="6211729" y="415766"/>
                  <a:pt x="6212681" y="406241"/>
                  <a:pt x="6212681" y="398621"/>
                </a:cubicBezTo>
                <a:cubicBezTo>
                  <a:pt x="6212681" y="395764"/>
                  <a:pt x="6212681" y="392906"/>
                  <a:pt x="6213634" y="390049"/>
                </a:cubicBezTo>
                <a:cubicBezTo>
                  <a:pt x="6214587" y="391001"/>
                  <a:pt x="6215539" y="392906"/>
                  <a:pt x="6216492" y="393859"/>
                </a:cubicBezTo>
                <a:cubicBezTo>
                  <a:pt x="6220301" y="398621"/>
                  <a:pt x="6224112" y="403384"/>
                  <a:pt x="6227921" y="408146"/>
                </a:cubicBezTo>
                <a:cubicBezTo>
                  <a:pt x="6226969" y="410051"/>
                  <a:pt x="6226017" y="411956"/>
                  <a:pt x="6225064" y="412909"/>
                </a:cubicBezTo>
                <a:cubicBezTo>
                  <a:pt x="6224112" y="414814"/>
                  <a:pt x="6222206" y="417671"/>
                  <a:pt x="6221254" y="420529"/>
                </a:cubicBezTo>
                <a:cubicBezTo>
                  <a:pt x="6220301" y="423386"/>
                  <a:pt x="6219349" y="426244"/>
                  <a:pt x="6218396" y="429101"/>
                </a:cubicBezTo>
                <a:cubicBezTo>
                  <a:pt x="6218396" y="430054"/>
                  <a:pt x="6218396" y="430054"/>
                  <a:pt x="6217444" y="431006"/>
                </a:cubicBezTo>
                <a:cubicBezTo>
                  <a:pt x="6217444" y="430054"/>
                  <a:pt x="6217444" y="429101"/>
                  <a:pt x="6217444" y="429101"/>
                </a:cubicBezTo>
                <a:cubicBezTo>
                  <a:pt x="6216492" y="419576"/>
                  <a:pt x="6215539" y="413861"/>
                  <a:pt x="6215539" y="413861"/>
                </a:cubicBezTo>
                <a:cubicBezTo>
                  <a:pt x="6215539" y="413861"/>
                  <a:pt x="6214587" y="419576"/>
                  <a:pt x="6213634" y="429101"/>
                </a:cubicBezTo>
                <a:cubicBezTo>
                  <a:pt x="6213634" y="432911"/>
                  <a:pt x="6212681" y="436721"/>
                  <a:pt x="6211729" y="441484"/>
                </a:cubicBezTo>
                <a:cubicBezTo>
                  <a:pt x="6211729" y="435769"/>
                  <a:pt x="6211729" y="430054"/>
                  <a:pt x="6211729" y="425291"/>
                </a:cubicBezTo>
                <a:close/>
                <a:moveTo>
                  <a:pt x="6183154" y="343376"/>
                </a:moveTo>
                <a:cubicBezTo>
                  <a:pt x="6185059" y="346234"/>
                  <a:pt x="6186012" y="348139"/>
                  <a:pt x="6187917" y="350996"/>
                </a:cubicBezTo>
                <a:cubicBezTo>
                  <a:pt x="6188869" y="352901"/>
                  <a:pt x="6190774" y="354806"/>
                  <a:pt x="6191726" y="356711"/>
                </a:cubicBezTo>
                <a:cubicBezTo>
                  <a:pt x="6188869" y="366236"/>
                  <a:pt x="6186012" y="376714"/>
                  <a:pt x="6183154" y="388144"/>
                </a:cubicBezTo>
                <a:cubicBezTo>
                  <a:pt x="6183154" y="389096"/>
                  <a:pt x="6182201" y="391001"/>
                  <a:pt x="6182201" y="391954"/>
                </a:cubicBezTo>
                <a:cubicBezTo>
                  <a:pt x="6182201" y="386239"/>
                  <a:pt x="6181249" y="381476"/>
                  <a:pt x="6181249" y="375761"/>
                </a:cubicBezTo>
                <a:cubicBezTo>
                  <a:pt x="6181249" y="374809"/>
                  <a:pt x="6181249" y="373856"/>
                  <a:pt x="6181249" y="372904"/>
                </a:cubicBezTo>
                <a:cubicBezTo>
                  <a:pt x="6181249" y="362426"/>
                  <a:pt x="6182201" y="352901"/>
                  <a:pt x="6183154" y="343376"/>
                </a:cubicBezTo>
                <a:close/>
                <a:moveTo>
                  <a:pt x="6144101" y="308134"/>
                </a:moveTo>
                <a:cubicBezTo>
                  <a:pt x="6145054" y="297656"/>
                  <a:pt x="6146959" y="287179"/>
                  <a:pt x="6147912" y="276701"/>
                </a:cubicBezTo>
                <a:cubicBezTo>
                  <a:pt x="6149817" y="280511"/>
                  <a:pt x="6151721" y="284321"/>
                  <a:pt x="6153626" y="289084"/>
                </a:cubicBezTo>
                <a:cubicBezTo>
                  <a:pt x="6156484" y="293846"/>
                  <a:pt x="6158389" y="299561"/>
                  <a:pt x="6161246" y="305276"/>
                </a:cubicBezTo>
                <a:cubicBezTo>
                  <a:pt x="6160294" y="308134"/>
                  <a:pt x="6159342" y="313849"/>
                  <a:pt x="6157437" y="319564"/>
                </a:cubicBezTo>
                <a:cubicBezTo>
                  <a:pt x="6155531" y="325279"/>
                  <a:pt x="6154579" y="332899"/>
                  <a:pt x="6152674" y="342424"/>
                </a:cubicBezTo>
                <a:cubicBezTo>
                  <a:pt x="6151721" y="347186"/>
                  <a:pt x="6150769" y="351949"/>
                  <a:pt x="6150769" y="356711"/>
                </a:cubicBezTo>
                <a:cubicBezTo>
                  <a:pt x="6150769" y="358616"/>
                  <a:pt x="6149817" y="359569"/>
                  <a:pt x="6149817" y="360521"/>
                </a:cubicBezTo>
                <a:cubicBezTo>
                  <a:pt x="6149817" y="362426"/>
                  <a:pt x="6148864" y="363379"/>
                  <a:pt x="6148864" y="365284"/>
                </a:cubicBezTo>
                <a:cubicBezTo>
                  <a:pt x="6146959" y="362426"/>
                  <a:pt x="6146006" y="360521"/>
                  <a:pt x="6146006" y="360521"/>
                </a:cubicBezTo>
                <a:cubicBezTo>
                  <a:pt x="6146006" y="360521"/>
                  <a:pt x="6146959" y="363379"/>
                  <a:pt x="6147912" y="368141"/>
                </a:cubicBezTo>
                <a:cubicBezTo>
                  <a:pt x="6146959" y="374809"/>
                  <a:pt x="6146006" y="382429"/>
                  <a:pt x="6145054" y="389096"/>
                </a:cubicBezTo>
                <a:cubicBezTo>
                  <a:pt x="6145054" y="388144"/>
                  <a:pt x="6144101" y="387191"/>
                  <a:pt x="6144101" y="386239"/>
                </a:cubicBezTo>
                <a:cubicBezTo>
                  <a:pt x="6144101" y="385286"/>
                  <a:pt x="6143149" y="385286"/>
                  <a:pt x="6143149" y="384334"/>
                </a:cubicBezTo>
                <a:cubicBezTo>
                  <a:pt x="6143149" y="379571"/>
                  <a:pt x="6142196" y="373856"/>
                  <a:pt x="6142196" y="369094"/>
                </a:cubicBezTo>
                <a:cubicBezTo>
                  <a:pt x="6141244" y="360521"/>
                  <a:pt x="6140292" y="351949"/>
                  <a:pt x="6139339" y="343376"/>
                </a:cubicBezTo>
                <a:cubicBezTo>
                  <a:pt x="6142196" y="331946"/>
                  <a:pt x="6143149" y="319564"/>
                  <a:pt x="6144101" y="308134"/>
                </a:cubicBezTo>
                <a:close/>
                <a:moveTo>
                  <a:pt x="6095524" y="384334"/>
                </a:moveTo>
                <a:cubicBezTo>
                  <a:pt x="6093619" y="393859"/>
                  <a:pt x="6090762" y="403384"/>
                  <a:pt x="6088856" y="412909"/>
                </a:cubicBezTo>
                <a:cubicBezTo>
                  <a:pt x="6086951" y="420529"/>
                  <a:pt x="6085046" y="428149"/>
                  <a:pt x="6083142" y="435769"/>
                </a:cubicBezTo>
                <a:cubicBezTo>
                  <a:pt x="6081237" y="428149"/>
                  <a:pt x="6079331" y="419576"/>
                  <a:pt x="6076474" y="411956"/>
                </a:cubicBezTo>
                <a:cubicBezTo>
                  <a:pt x="6077426" y="405289"/>
                  <a:pt x="6078379" y="397669"/>
                  <a:pt x="6079331" y="391001"/>
                </a:cubicBezTo>
                <a:cubicBezTo>
                  <a:pt x="6080284" y="383381"/>
                  <a:pt x="6082189" y="375761"/>
                  <a:pt x="6084094" y="368141"/>
                </a:cubicBezTo>
                <a:lnTo>
                  <a:pt x="6088856" y="347186"/>
                </a:lnTo>
                <a:cubicBezTo>
                  <a:pt x="6089809" y="347186"/>
                  <a:pt x="6090762" y="347186"/>
                  <a:pt x="6091714" y="348139"/>
                </a:cubicBezTo>
                <a:cubicBezTo>
                  <a:pt x="6093619" y="349091"/>
                  <a:pt x="6094571" y="350044"/>
                  <a:pt x="6095524" y="350996"/>
                </a:cubicBezTo>
                <a:cubicBezTo>
                  <a:pt x="6098381" y="352901"/>
                  <a:pt x="6099334" y="356711"/>
                  <a:pt x="6100287" y="359569"/>
                </a:cubicBezTo>
                <a:cubicBezTo>
                  <a:pt x="6099334" y="367189"/>
                  <a:pt x="6097429" y="375761"/>
                  <a:pt x="6095524" y="384334"/>
                </a:cubicBezTo>
                <a:close/>
                <a:moveTo>
                  <a:pt x="6102192" y="206216"/>
                </a:moveTo>
                <a:cubicBezTo>
                  <a:pt x="6102192" y="211931"/>
                  <a:pt x="6102192" y="222409"/>
                  <a:pt x="6101239" y="235744"/>
                </a:cubicBezTo>
                <a:cubicBezTo>
                  <a:pt x="6101239" y="237649"/>
                  <a:pt x="6101239" y="239554"/>
                  <a:pt x="6101239" y="241459"/>
                </a:cubicBezTo>
                <a:cubicBezTo>
                  <a:pt x="6101239" y="241459"/>
                  <a:pt x="6101239" y="242411"/>
                  <a:pt x="6101239" y="242411"/>
                </a:cubicBezTo>
                <a:cubicBezTo>
                  <a:pt x="6101239" y="242411"/>
                  <a:pt x="6101239" y="242411"/>
                  <a:pt x="6101239" y="242411"/>
                </a:cubicBezTo>
                <a:cubicBezTo>
                  <a:pt x="6101239" y="241459"/>
                  <a:pt x="6100287" y="240506"/>
                  <a:pt x="6100287" y="239554"/>
                </a:cubicBezTo>
                <a:cubicBezTo>
                  <a:pt x="6099334" y="236696"/>
                  <a:pt x="6098381" y="233839"/>
                  <a:pt x="6097429" y="230981"/>
                </a:cubicBezTo>
                <a:cubicBezTo>
                  <a:pt x="6099334" y="222409"/>
                  <a:pt x="6100287" y="213836"/>
                  <a:pt x="6102192" y="206216"/>
                </a:cubicBezTo>
                <a:close/>
                <a:moveTo>
                  <a:pt x="6100287" y="284321"/>
                </a:moveTo>
                <a:cubicBezTo>
                  <a:pt x="6099334" y="282416"/>
                  <a:pt x="6099334" y="281464"/>
                  <a:pt x="6098381" y="279559"/>
                </a:cubicBezTo>
                <a:cubicBezTo>
                  <a:pt x="6098381" y="278606"/>
                  <a:pt x="6099334" y="277654"/>
                  <a:pt x="6099334" y="277654"/>
                </a:cubicBezTo>
                <a:cubicBezTo>
                  <a:pt x="6099334" y="279559"/>
                  <a:pt x="6099334" y="281464"/>
                  <a:pt x="6100287" y="284321"/>
                </a:cubicBezTo>
                <a:close/>
                <a:moveTo>
                  <a:pt x="6093619" y="247174"/>
                </a:moveTo>
                <a:cubicBezTo>
                  <a:pt x="6094571" y="250031"/>
                  <a:pt x="6094571" y="252889"/>
                  <a:pt x="6095524" y="255746"/>
                </a:cubicBezTo>
                <a:cubicBezTo>
                  <a:pt x="6094571" y="258604"/>
                  <a:pt x="6092667" y="261461"/>
                  <a:pt x="6091714" y="264319"/>
                </a:cubicBezTo>
                <a:cubicBezTo>
                  <a:pt x="6091714" y="263366"/>
                  <a:pt x="6090762" y="262414"/>
                  <a:pt x="6090762" y="262414"/>
                </a:cubicBezTo>
                <a:cubicBezTo>
                  <a:pt x="6091714" y="257651"/>
                  <a:pt x="6092667" y="251936"/>
                  <a:pt x="6093619" y="247174"/>
                </a:cubicBezTo>
                <a:close/>
                <a:moveTo>
                  <a:pt x="6088856" y="269081"/>
                </a:moveTo>
                <a:cubicBezTo>
                  <a:pt x="6088856" y="269081"/>
                  <a:pt x="6088856" y="270034"/>
                  <a:pt x="6088856" y="270034"/>
                </a:cubicBezTo>
                <a:cubicBezTo>
                  <a:pt x="6088856" y="270034"/>
                  <a:pt x="6088856" y="270034"/>
                  <a:pt x="6088856" y="270034"/>
                </a:cubicBezTo>
                <a:cubicBezTo>
                  <a:pt x="6088856" y="270986"/>
                  <a:pt x="6087904" y="271939"/>
                  <a:pt x="6087904" y="272891"/>
                </a:cubicBezTo>
                <a:cubicBezTo>
                  <a:pt x="6088856" y="270986"/>
                  <a:pt x="6088856" y="270034"/>
                  <a:pt x="6088856" y="269081"/>
                </a:cubicBezTo>
                <a:close/>
                <a:moveTo>
                  <a:pt x="6067901" y="369094"/>
                </a:moveTo>
                <a:cubicBezTo>
                  <a:pt x="6072664" y="358616"/>
                  <a:pt x="6076474" y="349091"/>
                  <a:pt x="6080284" y="339566"/>
                </a:cubicBezTo>
                <a:cubicBezTo>
                  <a:pt x="6082189" y="334804"/>
                  <a:pt x="6084094" y="330041"/>
                  <a:pt x="6085046" y="326231"/>
                </a:cubicBezTo>
                <a:cubicBezTo>
                  <a:pt x="6085999" y="321469"/>
                  <a:pt x="6087904" y="317659"/>
                  <a:pt x="6088856" y="313849"/>
                </a:cubicBezTo>
                <a:cubicBezTo>
                  <a:pt x="6090762" y="306229"/>
                  <a:pt x="6092667" y="299561"/>
                  <a:pt x="6093619" y="293846"/>
                </a:cubicBezTo>
                <a:cubicBezTo>
                  <a:pt x="6093619" y="293846"/>
                  <a:pt x="6093619" y="293846"/>
                  <a:pt x="6093619" y="293846"/>
                </a:cubicBezTo>
                <a:cubicBezTo>
                  <a:pt x="6094571" y="299561"/>
                  <a:pt x="6095524" y="305276"/>
                  <a:pt x="6096476" y="310991"/>
                </a:cubicBezTo>
                <a:cubicBezTo>
                  <a:pt x="6098381" y="319564"/>
                  <a:pt x="6098381" y="329089"/>
                  <a:pt x="6100287" y="339566"/>
                </a:cubicBezTo>
                <a:cubicBezTo>
                  <a:pt x="6100287" y="345281"/>
                  <a:pt x="6101239" y="350044"/>
                  <a:pt x="6101239" y="355759"/>
                </a:cubicBezTo>
                <a:cubicBezTo>
                  <a:pt x="6101239" y="355759"/>
                  <a:pt x="6101239" y="355759"/>
                  <a:pt x="6101239" y="355759"/>
                </a:cubicBezTo>
                <a:cubicBezTo>
                  <a:pt x="6101239" y="356711"/>
                  <a:pt x="6100287" y="358616"/>
                  <a:pt x="6100287" y="359569"/>
                </a:cubicBezTo>
                <a:cubicBezTo>
                  <a:pt x="6100287" y="355759"/>
                  <a:pt x="6099334" y="352901"/>
                  <a:pt x="6097429" y="350044"/>
                </a:cubicBezTo>
                <a:cubicBezTo>
                  <a:pt x="6096476" y="348139"/>
                  <a:pt x="6094571" y="347186"/>
                  <a:pt x="6093619" y="345281"/>
                </a:cubicBezTo>
                <a:cubicBezTo>
                  <a:pt x="6091714" y="344329"/>
                  <a:pt x="6089809" y="343376"/>
                  <a:pt x="6087904" y="342424"/>
                </a:cubicBezTo>
                <a:lnTo>
                  <a:pt x="6085999" y="341471"/>
                </a:lnTo>
                <a:lnTo>
                  <a:pt x="6085046" y="343376"/>
                </a:lnTo>
                <a:cubicBezTo>
                  <a:pt x="6082189" y="350996"/>
                  <a:pt x="6079331" y="357664"/>
                  <a:pt x="6076474" y="365284"/>
                </a:cubicBezTo>
                <a:cubicBezTo>
                  <a:pt x="6074569" y="371951"/>
                  <a:pt x="6071712" y="377666"/>
                  <a:pt x="6069806" y="384334"/>
                </a:cubicBezTo>
                <a:cubicBezTo>
                  <a:pt x="6068854" y="380524"/>
                  <a:pt x="6067901" y="376714"/>
                  <a:pt x="6065996" y="372904"/>
                </a:cubicBezTo>
                <a:cubicBezTo>
                  <a:pt x="6066949" y="371951"/>
                  <a:pt x="6067901" y="370999"/>
                  <a:pt x="6067901" y="369094"/>
                </a:cubicBezTo>
                <a:close/>
                <a:moveTo>
                  <a:pt x="6035517" y="310039"/>
                </a:moveTo>
                <a:cubicBezTo>
                  <a:pt x="6035517" y="309086"/>
                  <a:pt x="6035517" y="309086"/>
                  <a:pt x="6035517" y="308134"/>
                </a:cubicBezTo>
                <a:cubicBezTo>
                  <a:pt x="6036469" y="312896"/>
                  <a:pt x="6038374" y="318611"/>
                  <a:pt x="6040279" y="324326"/>
                </a:cubicBezTo>
                <a:cubicBezTo>
                  <a:pt x="6041231" y="329089"/>
                  <a:pt x="6042184" y="333851"/>
                  <a:pt x="6044089" y="338614"/>
                </a:cubicBezTo>
                <a:cubicBezTo>
                  <a:pt x="6042184" y="344329"/>
                  <a:pt x="6040279" y="350044"/>
                  <a:pt x="6038374" y="355759"/>
                </a:cubicBezTo>
                <a:cubicBezTo>
                  <a:pt x="6036469" y="345281"/>
                  <a:pt x="6035517" y="336709"/>
                  <a:pt x="6033612" y="330041"/>
                </a:cubicBezTo>
                <a:cubicBezTo>
                  <a:pt x="6034564" y="323374"/>
                  <a:pt x="6034564" y="315754"/>
                  <a:pt x="6035517" y="310039"/>
                </a:cubicBezTo>
                <a:close/>
                <a:moveTo>
                  <a:pt x="6012656" y="361474"/>
                </a:moveTo>
                <a:cubicBezTo>
                  <a:pt x="6012656" y="362426"/>
                  <a:pt x="6012656" y="363379"/>
                  <a:pt x="6012656" y="363379"/>
                </a:cubicBezTo>
                <a:cubicBezTo>
                  <a:pt x="6012656" y="362426"/>
                  <a:pt x="6012656" y="361474"/>
                  <a:pt x="6012656" y="359569"/>
                </a:cubicBezTo>
                <a:cubicBezTo>
                  <a:pt x="6012656" y="360521"/>
                  <a:pt x="6012656" y="360521"/>
                  <a:pt x="6012656" y="361474"/>
                </a:cubicBezTo>
                <a:close/>
                <a:moveTo>
                  <a:pt x="6007894" y="351949"/>
                </a:moveTo>
                <a:cubicBezTo>
                  <a:pt x="6007894" y="351949"/>
                  <a:pt x="6007894" y="352901"/>
                  <a:pt x="6007894" y="352901"/>
                </a:cubicBezTo>
                <a:cubicBezTo>
                  <a:pt x="6007894" y="351949"/>
                  <a:pt x="6007894" y="351949"/>
                  <a:pt x="6007894" y="351949"/>
                </a:cubicBezTo>
                <a:cubicBezTo>
                  <a:pt x="6007894" y="350996"/>
                  <a:pt x="6007894" y="351949"/>
                  <a:pt x="6007894" y="351949"/>
                </a:cubicBezTo>
                <a:close/>
                <a:moveTo>
                  <a:pt x="5976462" y="410051"/>
                </a:moveTo>
                <a:cubicBezTo>
                  <a:pt x="5975509" y="407194"/>
                  <a:pt x="5974556" y="404336"/>
                  <a:pt x="5973604" y="402431"/>
                </a:cubicBezTo>
                <a:cubicBezTo>
                  <a:pt x="5973604" y="401479"/>
                  <a:pt x="5972651" y="399574"/>
                  <a:pt x="5972651" y="398621"/>
                </a:cubicBezTo>
                <a:cubicBezTo>
                  <a:pt x="5972651" y="395764"/>
                  <a:pt x="5971699" y="392906"/>
                  <a:pt x="5971699" y="391001"/>
                </a:cubicBezTo>
                <a:cubicBezTo>
                  <a:pt x="5972651" y="389096"/>
                  <a:pt x="5972651" y="387191"/>
                  <a:pt x="5973604" y="386239"/>
                </a:cubicBezTo>
                <a:cubicBezTo>
                  <a:pt x="5975509" y="382429"/>
                  <a:pt x="5976462" y="378619"/>
                  <a:pt x="5977414" y="374809"/>
                </a:cubicBezTo>
                <a:cubicBezTo>
                  <a:pt x="5977414" y="385286"/>
                  <a:pt x="5976462" y="397669"/>
                  <a:pt x="5976462" y="410051"/>
                </a:cubicBezTo>
                <a:close/>
                <a:moveTo>
                  <a:pt x="5976462" y="239554"/>
                </a:moveTo>
                <a:cubicBezTo>
                  <a:pt x="5977414" y="243364"/>
                  <a:pt x="5977414" y="246221"/>
                  <a:pt x="5978367" y="250031"/>
                </a:cubicBezTo>
                <a:cubicBezTo>
                  <a:pt x="5978367" y="251936"/>
                  <a:pt x="5979319" y="254794"/>
                  <a:pt x="5979319" y="256699"/>
                </a:cubicBezTo>
                <a:cubicBezTo>
                  <a:pt x="5977414" y="253841"/>
                  <a:pt x="5976462" y="250984"/>
                  <a:pt x="5974556" y="248126"/>
                </a:cubicBezTo>
                <a:cubicBezTo>
                  <a:pt x="5975509" y="245269"/>
                  <a:pt x="5975509" y="242411"/>
                  <a:pt x="5976462" y="239554"/>
                </a:cubicBezTo>
                <a:close/>
                <a:moveTo>
                  <a:pt x="5965984" y="291941"/>
                </a:moveTo>
                <a:cubicBezTo>
                  <a:pt x="5965984" y="290036"/>
                  <a:pt x="5966937" y="288131"/>
                  <a:pt x="5966937" y="286226"/>
                </a:cubicBezTo>
                <a:cubicBezTo>
                  <a:pt x="5966937" y="285274"/>
                  <a:pt x="5967889" y="283369"/>
                  <a:pt x="5967889" y="282416"/>
                </a:cubicBezTo>
                <a:cubicBezTo>
                  <a:pt x="5968842" y="277654"/>
                  <a:pt x="5969794" y="273844"/>
                  <a:pt x="5970746" y="269081"/>
                </a:cubicBezTo>
                <a:cubicBezTo>
                  <a:pt x="5974556" y="278606"/>
                  <a:pt x="5979319" y="289084"/>
                  <a:pt x="5983129" y="298609"/>
                </a:cubicBezTo>
                <a:cubicBezTo>
                  <a:pt x="5982176" y="309086"/>
                  <a:pt x="5981224" y="319564"/>
                  <a:pt x="5980271" y="330994"/>
                </a:cubicBezTo>
                <a:cubicBezTo>
                  <a:pt x="5980271" y="330994"/>
                  <a:pt x="5980271" y="331946"/>
                  <a:pt x="5979319" y="331946"/>
                </a:cubicBezTo>
                <a:cubicBezTo>
                  <a:pt x="5977414" y="329089"/>
                  <a:pt x="5976462" y="328136"/>
                  <a:pt x="5976462" y="328136"/>
                </a:cubicBezTo>
                <a:cubicBezTo>
                  <a:pt x="5976462" y="328136"/>
                  <a:pt x="5977414" y="330041"/>
                  <a:pt x="5979319" y="332899"/>
                </a:cubicBezTo>
                <a:cubicBezTo>
                  <a:pt x="5977414" y="336709"/>
                  <a:pt x="5974556" y="341471"/>
                  <a:pt x="5972651" y="346234"/>
                </a:cubicBezTo>
                <a:cubicBezTo>
                  <a:pt x="5970746" y="349091"/>
                  <a:pt x="5969794" y="352901"/>
                  <a:pt x="5967889" y="355759"/>
                </a:cubicBezTo>
                <a:cubicBezTo>
                  <a:pt x="5967889" y="355759"/>
                  <a:pt x="5967889" y="355759"/>
                  <a:pt x="5967889" y="355759"/>
                </a:cubicBezTo>
                <a:cubicBezTo>
                  <a:pt x="5967889" y="353854"/>
                  <a:pt x="5967889" y="352901"/>
                  <a:pt x="5966937" y="351949"/>
                </a:cubicBezTo>
                <a:cubicBezTo>
                  <a:pt x="5965984" y="346234"/>
                  <a:pt x="5965984" y="339566"/>
                  <a:pt x="5965031" y="333851"/>
                </a:cubicBezTo>
                <a:cubicBezTo>
                  <a:pt x="5964079" y="321469"/>
                  <a:pt x="5964079" y="310039"/>
                  <a:pt x="5963126" y="299561"/>
                </a:cubicBezTo>
                <a:cubicBezTo>
                  <a:pt x="5964079" y="296704"/>
                  <a:pt x="5965031" y="294799"/>
                  <a:pt x="5965984" y="291941"/>
                </a:cubicBezTo>
                <a:close/>
                <a:moveTo>
                  <a:pt x="5952649" y="385286"/>
                </a:moveTo>
                <a:cubicBezTo>
                  <a:pt x="5952649" y="385286"/>
                  <a:pt x="5952649" y="385286"/>
                  <a:pt x="5952649" y="385286"/>
                </a:cubicBezTo>
                <a:cubicBezTo>
                  <a:pt x="5952649" y="385286"/>
                  <a:pt x="5952649" y="385286"/>
                  <a:pt x="5952649" y="385286"/>
                </a:cubicBezTo>
                <a:cubicBezTo>
                  <a:pt x="5952649" y="385286"/>
                  <a:pt x="5952649" y="385286"/>
                  <a:pt x="5952649" y="385286"/>
                </a:cubicBezTo>
                <a:close/>
                <a:moveTo>
                  <a:pt x="5934551" y="339566"/>
                </a:moveTo>
                <a:cubicBezTo>
                  <a:pt x="5934551" y="337661"/>
                  <a:pt x="5933599" y="334804"/>
                  <a:pt x="5933599" y="332899"/>
                </a:cubicBezTo>
                <a:cubicBezTo>
                  <a:pt x="5933599" y="331946"/>
                  <a:pt x="5933599" y="331946"/>
                  <a:pt x="5933599" y="330994"/>
                </a:cubicBezTo>
                <a:cubicBezTo>
                  <a:pt x="5934551" y="332899"/>
                  <a:pt x="5934551" y="334804"/>
                  <a:pt x="5935504" y="336709"/>
                </a:cubicBezTo>
                <a:cubicBezTo>
                  <a:pt x="5935504" y="337661"/>
                  <a:pt x="5934551" y="338614"/>
                  <a:pt x="5934551" y="339566"/>
                </a:cubicBezTo>
                <a:close/>
                <a:moveTo>
                  <a:pt x="5948839" y="371951"/>
                </a:moveTo>
                <a:cubicBezTo>
                  <a:pt x="5947887" y="374809"/>
                  <a:pt x="5946934" y="378619"/>
                  <a:pt x="5945981" y="382429"/>
                </a:cubicBezTo>
                <a:cubicBezTo>
                  <a:pt x="5945029" y="386239"/>
                  <a:pt x="5944076" y="389096"/>
                  <a:pt x="5943124" y="392906"/>
                </a:cubicBezTo>
                <a:cubicBezTo>
                  <a:pt x="5943124" y="387191"/>
                  <a:pt x="5943124" y="382429"/>
                  <a:pt x="5943124" y="378619"/>
                </a:cubicBezTo>
                <a:cubicBezTo>
                  <a:pt x="5943124" y="378619"/>
                  <a:pt x="5943124" y="378619"/>
                  <a:pt x="5943124" y="378619"/>
                </a:cubicBezTo>
                <a:cubicBezTo>
                  <a:pt x="5945029" y="373856"/>
                  <a:pt x="5945981" y="370046"/>
                  <a:pt x="5946934" y="365284"/>
                </a:cubicBezTo>
                <a:cubicBezTo>
                  <a:pt x="5946934" y="367189"/>
                  <a:pt x="5947887" y="370046"/>
                  <a:pt x="5948839" y="371951"/>
                </a:cubicBezTo>
                <a:close/>
                <a:moveTo>
                  <a:pt x="5930742" y="234791"/>
                </a:moveTo>
                <a:cubicBezTo>
                  <a:pt x="5933599" y="245269"/>
                  <a:pt x="5935504" y="256699"/>
                  <a:pt x="5938362" y="269081"/>
                </a:cubicBezTo>
                <a:cubicBezTo>
                  <a:pt x="5941219" y="280511"/>
                  <a:pt x="5942171" y="293846"/>
                  <a:pt x="5945029" y="307181"/>
                </a:cubicBezTo>
                <a:cubicBezTo>
                  <a:pt x="5943124" y="312896"/>
                  <a:pt x="5941219" y="317659"/>
                  <a:pt x="5940267" y="323374"/>
                </a:cubicBezTo>
                <a:cubicBezTo>
                  <a:pt x="5940267" y="323374"/>
                  <a:pt x="5940267" y="324326"/>
                  <a:pt x="5940267" y="324326"/>
                </a:cubicBezTo>
                <a:cubicBezTo>
                  <a:pt x="5937409" y="318611"/>
                  <a:pt x="5934551" y="312896"/>
                  <a:pt x="5931694" y="307181"/>
                </a:cubicBezTo>
                <a:cubicBezTo>
                  <a:pt x="5930742" y="299561"/>
                  <a:pt x="5929789" y="291941"/>
                  <a:pt x="5928837" y="284321"/>
                </a:cubicBezTo>
                <a:cubicBezTo>
                  <a:pt x="5927884" y="277654"/>
                  <a:pt x="5927884" y="271939"/>
                  <a:pt x="5926931" y="266224"/>
                </a:cubicBezTo>
                <a:cubicBezTo>
                  <a:pt x="5928837" y="261461"/>
                  <a:pt x="5929789" y="259556"/>
                  <a:pt x="5929789" y="259556"/>
                </a:cubicBezTo>
                <a:cubicBezTo>
                  <a:pt x="5929789" y="259556"/>
                  <a:pt x="5928837" y="261461"/>
                  <a:pt x="5926931" y="264319"/>
                </a:cubicBezTo>
                <a:cubicBezTo>
                  <a:pt x="5925979" y="257651"/>
                  <a:pt x="5925026" y="251936"/>
                  <a:pt x="5925026" y="245269"/>
                </a:cubicBezTo>
                <a:cubicBezTo>
                  <a:pt x="5925979" y="241459"/>
                  <a:pt x="5926931" y="237649"/>
                  <a:pt x="5926931" y="233839"/>
                </a:cubicBezTo>
                <a:cubicBezTo>
                  <a:pt x="5927884" y="230981"/>
                  <a:pt x="5927884" y="228124"/>
                  <a:pt x="5928837" y="226219"/>
                </a:cubicBezTo>
                <a:cubicBezTo>
                  <a:pt x="5928837" y="229076"/>
                  <a:pt x="5929789" y="231934"/>
                  <a:pt x="5930742" y="234791"/>
                </a:cubicBezTo>
                <a:close/>
                <a:moveTo>
                  <a:pt x="5923121" y="209074"/>
                </a:moveTo>
                <a:cubicBezTo>
                  <a:pt x="5924074" y="212884"/>
                  <a:pt x="5925979" y="217646"/>
                  <a:pt x="5926931" y="222409"/>
                </a:cubicBezTo>
                <a:cubicBezTo>
                  <a:pt x="5925026" y="225266"/>
                  <a:pt x="5924074" y="229076"/>
                  <a:pt x="5922169" y="232886"/>
                </a:cubicBezTo>
                <a:cubicBezTo>
                  <a:pt x="5921217" y="223361"/>
                  <a:pt x="5920264" y="214789"/>
                  <a:pt x="5919312" y="206216"/>
                </a:cubicBezTo>
                <a:cubicBezTo>
                  <a:pt x="5919312" y="201454"/>
                  <a:pt x="5918359" y="197644"/>
                  <a:pt x="5918359" y="193834"/>
                </a:cubicBezTo>
                <a:cubicBezTo>
                  <a:pt x="5920264" y="197644"/>
                  <a:pt x="5921217" y="202406"/>
                  <a:pt x="5923121" y="209074"/>
                </a:cubicBezTo>
                <a:close/>
                <a:moveTo>
                  <a:pt x="5901214" y="244316"/>
                </a:moveTo>
                <a:cubicBezTo>
                  <a:pt x="5901214" y="247174"/>
                  <a:pt x="5901214" y="251936"/>
                  <a:pt x="5901214" y="258604"/>
                </a:cubicBezTo>
                <a:cubicBezTo>
                  <a:pt x="5901214" y="264319"/>
                  <a:pt x="5901214" y="270986"/>
                  <a:pt x="5902167" y="278606"/>
                </a:cubicBezTo>
                <a:cubicBezTo>
                  <a:pt x="5902167" y="286226"/>
                  <a:pt x="5903119" y="293846"/>
                  <a:pt x="5904071" y="302419"/>
                </a:cubicBezTo>
                <a:cubicBezTo>
                  <a:pt x="5903119" y="304324"/>
                  <a:pt x="5901214" y="307181"/>
                  <a:pt x="5900262" y="310039"/>
                </a:cubicBezTo>
                <a:cubicBezTo>
                  <a:pt x="5898356" y="300514"/>
                  <a:pt x="5896451" y="291941"/>
                  <a:pt x="5895499" y="284321"/>
                </a:cubicBezTo>
                <a:cubicBezTo>
                  <a:pt x="5897404" y="264319"/>
                  <a:pt x="5900262" y="250984"/>
                  <a:pt x="5901214" y="244316"/>
                </a:cubicBezTo>
                <a:close/>
                <a:moveTo>
                  <a:pt x="5903119" y="324326"/>
                </a:moveTo>
                <a:cubicBezTo>
                  <a:pt x="5903119" y="325279"/>
                  <a:pt x="5903119" y="327184"/>
                  <a:pt x="5903119" y="328136"/>
                </a:cubicBezTo>
                <a:cubicBezTo>
                  <a:pt x="5903119" y="327184"/>
                  <a:pt x="5903119" y="326231"/>
                  <a:pt x="5902167" y="325279"/>
                </a:cubicBezTo>
                <a:cubicBezTo>
                  <a:pt x="5903119" y="325279"/>
                  <a:pt x="5903119" y="324326"/>
                  <a:pt x="5903119" y="324326"/>
                </a:cubicBezTo>
                <a:close/>
                <a:moveTo>
                  <a:pt x="5892642" y="348139"/>
                </a:moveTo>
                <a:cubicBezTo>
                  <a:pt x="5892642" y="350044"/>
                  <a:pt x="5892642" y="350996"/>
                  <a:pt x="5893594" y="352901"/>
                </a:cubicBezTo>
                <a:cubicBezTo>
                  <a:pt x="5893594" y="353854"/>
                  <a:pt x="5893594" y="354806"/>
                  <a:pt x="5893594" y="355759"/>
                </a:cubicBezTo>
                <a:cubicBezTo>
                  <a:pt x="5892642" y="353854"/>
                  <a:pt x="5892642" y="351949"/>
                  <a:pt x="5891689" y="350996"/>
                </a:cubicBezTo>
                <a:cubicBezTo>
                  <a:pt x="5892642" y="350044"/>
                  <a:pt x="5892642" y="349091"/>
                  <a:pt x="5892642" y="348139"/>
                </a:cubicBezTo>
                <a:close/>
                <a:moveTo>
                  <a:pt x="5893594" y="373856"/>
                </a:moveTo>
                <a:cubicBezTo>
                  <a:pt x="5895499" y="379571"/>
                  <a:pt x="5897404" y="385286"/>
                  <a:pt x="5898356" y="391954"/>
                </a:cubicBezTo>
                <a:cubicBezTo>
                  <a:pt x="5899309" y="396716"/>
                  <a:pt x="5901214" y="402431"/>
                  <a:pt x="5902167" y="408146"/>
                </a:cubicBezTo>
                <a:cubicBezTo>
                  <a:pt x="5903119" y="411004"/>
                  <a:pt x="5903119" y="414814"/>
                  <a:pt x="5904071" y="417671"/>
                </a:cubicBezTo>
                <a:cubicBezTo>
                  <a:pt x="5904071" y="417671"/>
                  <a:pt x="5904071" y="417671"/>
                  <a:pt x="5904071" y="417671"/>
                </a:cubicBezTo>
                <a:cubicBezTo>
                  <a:pt x="5899309" y="407194"/>
                  <a:pt x="5895499" y="397669"/>
                  <a:pt x="5890737" y="387191"/>
                </a:cubicBezTo>
                <a:cubicBezTo>
                  <a:pt x="5889784" y="386239"/>
                  <a:pt x="5889784" y="385286"/>
                  <a:pt x="5888831" y="383381"/>
                </a:cubicBezTo>
                <a:lnTo>
                  <a:pt x="5887879" y="357664"/>
                </a:lnTo>
                <a:cubicBezTo>
                  <a:pt x="5887879" y="357664"/>
                  <a:pt x="5887879" y="356711"/>
                  <a:pt x="5888831" y="356711"/>
                </a:cubicBezTo>
                <a:cubicBezTo>
                  <a:pt x="5889784" y="363379"/>
                  <a:pt x="5891689" y="368141"/>
                  <a:pt x="5893594" y="373856"/>
                </a:cubicBezTo>
                <a:close/>
                <a:moveTo>
                  <a:pt x="5886926" y="321469"/>
                </a:moveTo>
                <a:cubicBezTo>
                  <a:pt x="5887879" y="317659"/>
                  <a:pt x="5887879" y="314801"/>
                  <a:pt x="5888831" y="311944"/>
                </a:cubicBezTo>
                <a:cubicBezTo>
                  <a:pt x="5888831" y="312896"/>
                  <a:pt x="5888831" y="313849"/>
                  <a:pt x="5888831" y="314801"/>
                </a:cubicBezTo>
                <a:cubicBezTo>
                  <a:pt x="5888831" y="318611"/>
                  <a:pt x="5889784" y="322421"/>
                  <a:pt x="5889784" y="326231"/>
                </a:cubicBezTo>
                <a:cubicBezTo>
                  <a:pt x="5888831" y="328136"/>
                  <a:pt x="5887879" y="330041"/>
                  <a:pt x="5885974" y="332899"/>
                </a:cubicBezTo>
                <a:cubicBezTo>
                  <a:pt x="5885974" y="330041"/>
                  <a:pt x="5885974" y="327184"/>
                  <a:pt x="5885974" y="325279"/>
                </a:cubicBezTo>
                <a:cubicBezTo>
                  <a:pt x="5885974" y="323374"/>
                  <a:pt x="5886926" y="322421"/>
                  <a:pt x="5886926" y="321469"/>
                </a:cubicBezTo>
                <a:close/>
                <a:moveTo>
                  <a:pt x="5858351" y="279559"/>
                </a:moveTo>
                <a:cubicBezTo>
                  <a:pt x="5858351" y="281464"/>
                  <a:pt x="5858351" y="282416"/>
                  <a:pt x="5858351" y="284321"/>
                </a:cubicBezTo>
                <a:cubicBezTo>
                  <a:pt x="5858351" y="284321"/>
                  <a:pt x="5858351" y="285274"/>
                  <a:pt x="5858351" y="285274"/>
                </a:cubicBezTo>
                <a:cubicBezTo>
                  <a:pt x="5858351" y="284321"/>
                  <a:pt x="5857399" y="283369"/>
                  <a:pt x="5857399" y="281464"/>
                </a:cubicBezTo>
                <a:cubicBezTo>
                  <a:pt x="5857399" y="281464"/>
                  <a:pt x="5857399" y="280511"/>
                  <a:pt x="5858351" y="279559"/>
                </a:cubicBezTo>
                <a:close/>
                <a:moveTo>
                  <a:pt x="5841206" y="264319"/>
                </a:moveTo>
                <a:cubicBezTo>
                  <a:pt x="5841206" y="266224"/>
                  <a:pt x="5840254" y="268129"/>
                  <a:pt x="5840254" y="270034"/>
                </a:cubicBezTo>
                <a:cubicBezTo>
                  <a:pt x="5840254" y="272891"/>
                  <a:pt x="5839301" y="274796"/>
                  <a:pt x="5839301" y="277654"/>
                </a:cubicBezTo>
                <a:cubicBezTo>
                  <a:pt x="5839301" y="275749"/>
                  <a:pt x="5838349" y="273844"/>
                  <a:pt x="5838349" y="271939"/>
                </a:cubicBezTo>
                <a:cubicBezTo>
                  <a:pt x="5840254" y="269081"/>
                  <a:pt x="5840254" y="267176"/>
                  <a:pt x="5841206" y="264319"/>
                </a:cubicBezTo>
                <a:close/>
                <a:moveTo>
                  <a:pt x="5828824" y="305276"/>
                </a:moveTo>
                <a:cubicBezTo>
                  <a:pt x="5827871" y="306229"/>
                  <a:pt x="5827871" y="307181"/>
                  <a:pt x="5826919" y="308134"/>
                </a:cubicBezTo>
                <a:cubicBezTo>
                  <a:pt x="5826919" y="307181"/>
                  <a:pt x="5826919" y="307181"/>
                  <a:pt x="5826919" y="306229"/>
                </a:cubicBezTo>
                <a:cubicBezTo>
                  <a:pt x="5827871" y="304324"/>
                  <a:pt x="5828824" y="301466"/>
                  <a:pt x="5829776" y="299561"/>
                </a:cubicBezTo>
                <a:cubicBezTo>
                  <a:pt x="5828824" y="302419"/>
                  <a:pt x="5828824" y="303371"/>
                  <a:pt x="5828824" y="305276"/>
                </a:cubicBezTo>
                <a:close/>
                <a:moveTo>
                  <a:pt x="5823109" y="259556"/>
                </a:moveTo>
                <a:cubicBezTo>
                  <a:pt x="5824062" y="262414"/>
                  <a:pt x="5825967" y="266224"/>
                  <a:pt x="5827871" y="270986"/>
                </a:cubicBezTo>
                <a:cubicBezTo>
                  <a:pt x="5827871" y="271939"/>
                  <a:pt x="5828824" y="272891"/>
                  <a:pt x="5828824" y="273844"/>
                </a:cubicBezTo>
                <a:cubicBezTo>
                  <a:pt x="5828824" y="277654"/>
                  <a:pt x="5828824" y="281464"/>
                  <a:pt x="5828824" y="286226"/>
                </a:cubicBezTo>
                <a:cubicBezTo>
                  <a:pt x="5826919" y="289084"/>
                  <a:pt x="5825967" y="291941"/>
                  <a:pt x="5824062" y="295751"/>
                </a:cubicBezTo>
                <a:lnTo>
                  <a:pt x="5824062" y="294799"/>
                </a:lnTo>
                <a:lnTo>
                  <a:pt x="5823109" y="267176"/>
                </a:lnTo>
                <a:lnTo>
                  <a:pt x="5823109" y="259556"/>
                </a:lnTo>
                <a:close/>
                <a:moveTo>
                  <a:pt x="5813584" y="252889"/>
                </a:moveTo>
                <a:cubicBezTo>
                  <a:pt x="5813584" y="254794"/>
                  <a:pt x="5812631" y="256699"/>
                  <a:pt x="5812631" y="258604"/>
                </a:cubicBezTo>
                <a:cubicBezTo>
                  <a:pt x="5811679" y="256699"/>
                  <a:pt x="5811679" y="255746"/>
                  <a:pt x="5811679" y="255746"/>
                </a:cubicBezTo>
                <a:cubicBezTo>
                  <a:pt x="5811679" y="255746"/>
                  <a:pt x="5811679" y="258604"/>
                  <a:pt x="5811679" y="262414"/>
                </a:cubicBezTo>
                <a:cubicBezTo>
                  <a:pt x="5811679" y="264319"/>
                  <a:pt x="5810726" y="265271"/>
                  <a:pt x="5810726" y="267176"/>
                </a:cubicBezTo>
                <a:cubicBezTo>
                  <a:pt x="5809774" y="276701"/>
                  <a:pt x="5808821" y="285274"/>
                  <a:pt x="5808821" y="294799"/>
                </a:cubicBezTo>
                <a:lnTo>
                  <a:pt x="5808821" y="304324"/>
                </a:lnTo>
                <a:lnTo>
                  <a:pt x="5807869" y="300514"/>
                </a:lnTo>
                <a:cubicBezTo>
                  <a:pt x="5808821" y="286226"/>
                  <a:pt x="5807869" y="273844"/>
                  <a:pt x="5806917" y="264319"/>
                </a:cubicBezTo>
                <a:cubicBezTo>
                  <a:pt x="5806917" y="263366"/>
                  <a:pt x="5806917" y="263366"/>
                  <a:pt x="5806917" y="262414"/>
                </a:cubicBezTo>
                <a:cubicBezTo>
                  <a:pt x="5809774" y="258604"/>
                  <a:pt x="5812631" y="254794"/>
                  <a:pt x="5813584" y="252889"/>
                </a:cubicBezTo>
                <a:close/>
                <a:moveTo>
                  <a:pt x="5804059" y="268129"/>
                </a:moveTo>
                <a:cubicBezTo>
                  <a:pt x="5804059" y="268129"/>
                  <a:pt x="5804059" y="269081"/>
                  <a:pt x="5804059" y="269081"/>
                </a:cubicBezTo>
                <a:lnTo>
                  <a:pt x="5804059" y="268129"/>
                </a:lnTo>
                <a:cubicBezTo>
                  <a:pt x="5804059" y="268129"/>
                  <a:pt x="5804059" y="268129"/>
                  <a:pt x="5804059" y="268129"/>
                </a:cubicBezTo>
                <a:close/>
                <a:moveTo>
                  <a:pt x="5799296" y="164306"/>
                </a:moveTo>
                <a:cubicBezTo>
                  <a:pt x="5800249" y="165259"/>
                  <a:pt x="5801201" y="165259"/>
                  <a:pt x="5802154" y="166211"/>
                </a:cubicBezTo>
                <a:cubicBezTo>
                  <a:pt x="5800249" y="170021"/>
                  <a:pt x="5798344" y="172879"/>
                  <a:pt x="5796439" y="176689"/>
                </a:cubicBezTo>
                <a:lnTo>
                  <a:pt x="5796439" y="163354"/>
                </a:lnTo>
                <a:cubicBezTo>
                  <a:pt x="5797392" y="163354"/>
                  <a:pt x="5798344" y="163354"/>
                  <a:pt x="5799296" y="164306"/>
                </a:cubicBezTo>
                <a:close/>
                <a:moveTo>
                  <a:pt x="5770721" y="386239"/>
                </a:moveTo>
                <a:cubicBezTo>
                  <a:pt x="5770721" y="385286"/>
                  <a:pt x="5770721" y="384334"/>
                  <a:pt x="5770721" y="383381"/>
                </a:cubicBezTo>
                <a:cubicBezTo>
                  <a:pt x="5770721" y="383381"/>
                  <a:pt x="5770721" y="382429"/>
                  <a:pt x="5770721" y="382429"/>
                </a:cubicBezTo>
                <a:cubicBezTo>
                  <a:pt x="5770721" y="384334"/>
                  <a:pt x="5770721" y="385286"/>
                  <a:pt x="5771674" y="387191"/>
                </a:cubicBezTo>
                <a:cubicBezTo>
                  <a:pt x="5771674" y="386239"/>
                  <a:pt x="5771674" y="386239"/>
                  <a:pt x="5770721" y="386239"/>
                </a:cubicBezTo>
                <a:close/>
                <a:moveTo>
                  <a:pt x="5782151" y="253841"/>
                </a:moveTo>
                <a:cubicBezTo>
                  <a:pt x="5781199" y="254794"/>
                  <a:pt x="5781199" y="256699"/>
                  <a:pt x="5780246" y="258604"/>
                </a:cubicBezTo>
                <a:cubicBezTo>
                  <a:pt x="5779294" y="261461"/>
                  <a:pt x="5778342" y="264319"/>
                  <a:pt x="5777389" y="267176"/>
                </a:cubicBezTo>
                <a:cubicBezTo>
                  <a:pt x="5776437" y="270034"/>
                  <a:pt x="5775484" y="272891"/>
                  <a:pt x="5773579" y="275749"/>
                </a:cubicBezTo>
                <a:cubicBezTo>
                  <a:pt x="5773579" y="274796"/>
                  <a:pt x="5772626" y="274796"/>
                  <a:pt x="5772626" y="273844"/>
                </a:cubicBezTo>
                <a:cubicBezTo>
                  <a:pt x="5772626" y="273844"/>
                  <a:pt x="5772626" y="272891"/>
                  <a:pt x="5771674" y="272891"/>
                </a:cubicBezTo>
                <a:cubicBezTo>
                  <a:pt x="5777389" y="256699"/>
                  <a:pt x="5781199" y="246221"/>
                  <a:pt x="5783104" y="241459"/>
                </a:cubicBezTo>
                <a:cubicBezTo>
                  <a:pt x="5783104" y="245269"/>
                  <a:pt x="5783104" y="250031"/>
                  <a:pt x="5782151" y="253841"/>
                </a:cubicBezTo>
                <a:close/>
                <a:moveTo>
                  <a:pt x="5785962" y="221456"/>
                </a:moveTo>
                <a:cubicBezTo>
                  <a:pt x="5785009" y="227171"/>
                  <a:pt x="5785009" y="232886"/>
                  <a:pt x="5784056" y="239554"/>
                </a:cubicBezTo>
                <a:cubicBezTo>
                  <a:pt x="5784056" y="239554"/>
                  <a:pt x="5784056" y="240506"/>
                  <a:pt x="5784056" y="240506"/>
                </a:cubicBezTo>
                <a:cubicBezTo>
                  <a:pt x="5782151" y="244316"/>
                  <a:pt x="5777389" y="253841"/>
                  <a:pt x="5770721" y="267176"/>
                </a:cubicBezTo>
                <a:cubicBezTo>
                  <a:pt x="5770721" y="265271"/>
                  <a:pt x="5769769" y="263366"/>
                  <a:pt x="5769769" y="261461"/>
                </a:cubicBezTo>
                <a:cubicBezTo>
                  <a:pt x="5769769" y="260509"/>
                  <a:pt x="5769769" y="259556"/>
                  <a:pt x="5769769" y="258604"/>
                </a:cubicBezTo>
                <a:cubicBezTo>
                  <a:pt x="5775484" y="246221"/>
                  <a:pt x="5781199" y="233839"/>
                  <a:pt x="5785962" y="221456"/>
                </a:cubicBezTo>
                <a:close/>
                <a:moveTo>
                  <a:pt x="5754529" y="333851"/>
                </a:moveTo>
                <a:cubicBezTo>
                  <a:pt x="5751671" y="338614"/>
                  <a:pt x="5749767" y="343376"/>
                  <a:pt x="5746909" y="348139"/>
                </a:cubicBezTo>
                <a:cubicBezTo>
                  <a:pt x="5746909" y="347186"/>
                  <a:pt x="5745956" y="347186"/>
                  <a:pt x="5745956" y="346234"/>
                </a:cubicBezTo>
                <a:cubicBezTo>
                  <a:pt x="5748814" y="337661"/>
                  <a:pt x="5751671" y="330041"/>
                  <a:pt x="5754529" y="322421"/>
                </a:cubicBezTo>
                <a:cubicBezTo>
                  <a:pt x="5754529" y="325279"/>
                  <a:pt x="5754529" y="329089"/>
                  <a:pt x="5754529" y="333851"/>
                </a:cubicBezTo>
                <a:cubicBezTo>
                  <a:pt x="5754529" y="333851"/>
                  <a:pt x="5754529" y="333851"/>
                  <a:pt x="5754529" y="333851"/>
                </a:cubicBezTo>
                <a:close/>
                <a:moveTo>
                  <a:pt x="5762149" y="302419"/>
                </a:moveTo>
                <a:cubicBezTo>
                  <a:pt x="5762149" y="303371"/>
                  <a:pt x="5762149" y="303371"/>
                  <a:pt x="5762149" y="302419"/>
                </a:cubicBezTo>
                <a:cubicBezTo>
                  <a:pt x="5762149" y="303371"/>
                  <a:pt x="5761196" y="303371"/>
                  <a:pt x="5762149" y="302419"/>
                </a:cubicBezTo>
                <a:cubicBezTo>
                  <a:pt x="5761196" y="303371"/>
                  <a:pt x="5761196" y="303371"/>
                  <a:pt x="5762149" y="302419"/>
                </a:cubicBezTo>
                <a:close/>
                <a:moveTo>
                  <a:pt x="5761196" y="304324"/>
                </a:moveTo>
                <a:cubicBezTo>
                  <a:pt x="5761196" y="304324"/>
                  <a:pt x="5761196" y="305276"/>
                  <a:pt x="5762149" y="305276"/>
                </a:cubicBezTo>
                <a:cubicBezTo>
                  <a:pt x="5762149" y="306229"/>
                  <a:pt x="5762149" y="307181"/>
                  <a:pt x="5762149" y="308134"/>
                </a:cubicBezTo>
                <a:cubicBezTo>
                  <a:pt x="5762149" y="309086"/>
                  <a:pt x="5762149" y="309086"/>
                  <a:pt x="5762149" y="310039"/>
                </a:cubicBezTo>
                <a:cubicBezTo>
                  <a:pt x="5761196" y="313849"/>
                  <a:pt x="5760244" y="316706"/>
                  <a:pt x="5759292" y="320516"/>
                </a:cubicBezTo>
                <a:cubicBezTo>
                  <a:pt x="5758339" y="323374"/>
                  <a:pt x="5758339" y="325279"/>
                  <a:pt x="5757387" y="328136"/>
                </a:cubicBezTo>
                <a:cubicBezTo>
                  <a:pt x="5756434" y="324326"/>
                  <a:pt x="5755481" y="321469"/>
                  <a:pt x="5755481" y="320516"/>
                </a:cubicBezTo>
                <a:cubicBezTo>
                  <a:pt x="5757387" y="314801"/>
                  <a:pt x="5759292" y="309086"/>
                  <a:pt x="5761196" y="304324"/>
                </a:cubicBezTo>
                <a:close/>
                <a:moveTo>
                  <a:pt x="5760244" y="289084"/>
                </a:moveTo>
                <a:cubicBezTo>
                  <a:pt x="5760244" y="290036"/>
                  <a:pt x="5759292" y="290036"/>
                  <a:pt x="5759292" y="290989"/>
                </a:cubicBezTo>
                <a:cubicBezTo>
                  <a:pt x="5757387" y="293846"/>
                  <a:pt x="5754529" y="297656"/>
                  <a:pt x="5751671" y="301466"/>
                </a:cubicBezTo>
                <a:cubicBezTo>
                  <a:pt x="5750719" y="302419"/>
                  <a:pt x="5749767" y="304324"/>
                  <a:pt x="5748814" y="305276"/>
                </a:cubicBezTo>
                <a:cubicBezTo>
                  <a:pt x="5752624" y="296704"/>
                  <a:pt x="5755481" y="288131"/>
                  <a:pt x="5759292" y="280511"/>
                </a:cubicBezTo>
                <a:cubicBezTo>
                  <a:pt x="5760244" y="284321"/>
                  <a:pt x="5760244" y="286226"/>
                  <a:pt x="5760244" y="289084"/>
                </a:cubicBezTo>
                <a:close/>
                <a:moveTo>
                  <a:pt x="5756434" y="227171"/>
                </a:moveTo>
                <a:cubicBezTo>
                  <a:pt x="5756434" y="231934"/>
                  <a:pt x="5756434" y="237649"/>
                  <a:pt x="5756434" y="243364"/>
                </a:cubicBezTo>
                <a:cubicBezTo>
                  <a:pt x="5756434" y="246221"/>
                  <a:pt x="5756434" y="248126"/>
                  <a:pt x="5757387" y="250984"/>
                </a:cubicBezTo>
                <a:cubicBezTo>
                  <a:pt x="5756434" y="253841"/>
                  <a:pt x="5754529" y="256699"/>
                  <a:pt x="5753576" y="259556"/>
                </a:cubicBezTo>
                <a:cubicBezTo>
                  <a:pt x="5749767" y="268129"/>
                  <a:pt x="5745004" y="276701"/>
                  <a:pt x="5741194" y="285274"/>
                </a:cubicBezTo>
                <a:cubicBezTo>
                  <a:pt x="5746909" y="262414"/>
                  <a:pt x="5752624" y="243364"/>
                  <a:pt x="5756434" y="227171"/>
                </a:cubicBezTo>
                <a:close/>
                <a:moveTo>
                  <a:pt x="5676424" y="184309"/>
                </a:moveTo>
                <a:cubicBezTo>
                  <a:pt x="5676424" y="188119"/>
                  <a:pt x="5676424" y="192881"/>
                  <a:pt x="5676424" y="198596"/>
                </a:cubicBezTo>
                <a:cubicBezTo>
                  <a:pt x="5676424" y="206216"/>
                  <a:pt x="5676424" y="216694"/>
                  <a:pt x="5676424" y="228124"/>
                </a:cubicBezTo>
                <a:cubicBezTo>
                  <a:pt x="5676424" y="233839"/>
                  <a:pt x="5676424" y="239554"/>
                  <a:pt x="5676424" y="246221"/>
                </a:cubicBezTo>
                <a:cubicBezTo>
                  <a:pt x="5676424" y="252889"/>
                  <a:pt x="5677376" y="259556"/>
                  <a:pt x="5677376" y="266224"/>
                </a:cubicBezTo>
                <a:cubicBezTo>
                  <a:pt x="5677376" y="270034"/>
                  <a:pt x="5677376" y="273844"/>
                  <a:pt x="5678329" y="276701"/>
                </a:cubicBezTo>
                <a:cubicBezTo>
                  <a:pt x="5678329" y="276701"/>
                  <a:pt x="5678329" y="276701"/>
                  <a:pt x="5678329" y="276701"/>
                </a:cubicBezTo>
                <a:cubicBezTo>
                  <a:pt x="5677376" y="270986"/>
                  <a:pt x="5676424" y="265271"/>
                  <a:pt x="5675471" y="259556"/>
                </a:cubicBezTo>
                <a:cubicBezTo>
                  <a:pt x="5674519" y="253841"/>
                  <a:pt x="5673567" y="248126"/>
                  <a:pt x="5672614" y="242411"/>
                </a:cubicBezTo>
                <a:cubicBezTo>
                  <a:pt x="5671662" y="235744"/>
                  <a:pt x="5670709" y="229076"/>
                  <a:pt x="5669756" y="223361"/>
                </a:cubicBezTo>
                <a:cubicBezTo>
                  <a:pt x="5669756" y="221456"/>
                  <a:pt x="5668804" y="218599"/>
                  <a:pt x="5668804" y="216694"/>
                </a:cubicBezTo>
                <a:cubicBezTo>
                  <a:pt x="5671662" y="202406"/>
                  <a:pt x="5674519" y="190976"/>
                  <a:pt x="5676424" y="184309"/>
                </a:cubicBezTo>
                <a:close/>
                <a:moveTo>
                  <a:pt x="5652612" y="263366"/>
                </a:moveTo>
                <a:cubicBezTo>
                  <a:pt x="5652612" y="262414"/>
                  <a:pt x="5652612" y="262414"/>
                  <a:pt x="5653564" y="261461"/>
                </a:cubicBezTo>
                <a:cubicBezTo>
                  <a:pt x="5654517" y="262414"/>
                  <a:pt x="5654517" y="263366"/>
                  <a:pt x="5655469" y="264319"/>
                </a:cubicBezTo>
                <a:cubicBezTo>
                  <a:pt x="5655469" y="265271"/>
                  <a:pt x="5655469" y="266224"/>
                  <a:pt x="5655469" y="268129"/>
                </a:cubicBezTo>
                <a:cubicBezTo>
                  <a:pt x="5656421" y="273844"/>
                  <a:pt x="5656421" y="279559"/>
                  <a:pt x="5657374" y="286226"/>
                </a:cubicBezTo>
                <a:cubicBezTo>
                  <a:pt x="5655469" y="280511"/>
                  <a:pt x="5654517" y="274796"/>
                  <a:pt x="5652612" y="269081"/>
                </a:cubicBezTo>
                <a:cubicBezTo>
                  <a:pt x="5652612" y="268129"/>
                  <a:pt x="5652612" y="268129"/>
                  <a:pt x="5651659" y="267176"/>
                </a:cubicBezTo>
                <a:cubicBezTo>
                  <a:pt x="5652612" y="265271"/>
                  <a:pt x="5652612" y="264319"/>
                  <a:pt x="5652612" y="263366"/>
                </a:cubicBezTo>
                <a:close/>
                <a:moveTo>
                  <a:pt x="5650706" y="205264"/>
                </a:moveTo>
                <a:cubicBezTo>
                  <a:pt x="5650706" y="208121"/>
                  <a:pt x="5650706" y="210979"/>
                  <a:pt x="5651659" y="212884"/>
                </a:cubicBezTo>
                <a:cubicBezTo>
                  <a:pt x="5650706" y="210979"/>
                  <a:pt x="5649754" y="209074"/>
                  <a:pt x="5649754" y="207169"/>
                </a:cubicBezTo>
                <a:cubicBezTo>
                  <a:pt x="5649754" y="206216"/>
                  <a:pt x="5649754" y="205264"/>
                  <a:pt x="5650706" y="205264"/>
                </a:cubicBezTo>
                <a:close/>
                <a:moveTo>
                  <a:pt x="5647849" y="209074"/>
                </a:moveTo>
                <a:cubicBezTo>
                  <a:pt x="5647849" y="211931"/>
                  <a:pt x="5648801" y="215741"/>
                  <a:pt x="5649754" y="219551"/>
                </a:cubicBezTo>
                <a:cubicBezTo>
                  <a:pt x="5650706" y="224314"/>
                  <a:pt x="5650706" y="230029"/>
                  <a:pt x="5651659" y="235744"/>
                </a:cubicBezTo>
                <a:cubicBezTo>
                  <a:pt x="5651659" y="235744"/>
                  <a:pt x="5651659" y="235744"/>
                  <a:pt x="5651659" y="236696"/>
                </a:cubicBezTo>
                <a:cubicBezTo>
                  <a:pt x="5649754" y="233839"/>
                  <a:pt x="5647849" y="230981"/>
                  <a:pt x="5645944" y="228124"/>
                </a:cubicBezTo>
                <a:cubicBezTo>
                  <a:pt x="5644992" y="224314"/>
                  <a:pt x="5644992" y="220504"/>
                  <a:pt x="5644039" y="216694"/>
                </a:cubicBezTo>
                <a:cubicBezTo>
                  <a:pt x="5644992" y="213836"/>
                  <a:pt x="5646896" y="211931"/>
                  <a:pt x="5647849" y="209074"/>
                </a:cubicBezTo>
                <a:close/>
                <a:moveTo>
                  <a:pt x="5642134" y="370046"/>
                </a:moveTo>
                <a:cubicBezTo>
                  <a:pt x="5642134" y="372904"/>
                  <a:pt x="5643087" y="374809"/>
                  <a:pt x="5643087" y="377666"/>
                </a:cubicBezTo>
                <a:cubicBezTo>
                  <a:pt x="5642134" y="379571"/>
                  <a:pt x="5642134" y="382429"/>
                  <a:pt x="5641181" y="385286"/>
                </a:cubicBezTo>
                <a:cubicBezTo>
                  <a:pt x="5641181" y="379571"/>
                  <a:pt x="5641181" y="374809"/>
                  <a:pt x="5642134" y="370046"/>
                </a:cubicBezTo>
                <a:close/>
                <a:moveTo>
                  <a:pt x="5624037" y="272891"/>
                </a:moveTo>
                <a:cubicBezTo>
                  <a:pt x="5624989" y="268129"/>
                  <a:pt x="5624989" y="263366"/>
                  <a:pt x="5625942" y="258604"/>
                </a:cubicBezTo>
                <a:cubicBezTo>
                  <a:pt x="5625942" y="256699"/>
                  <a:pt x="5625942" y="255746"/>
                  <a:pt x="5625942" y="254794"/>
                </a:cubicBezTo>
                <a:cubicBezTo>
                  <a:pt x="5627846" y="250031"/>
                  <a:pt x="5629751" y="245269"/>
                  <a:pt x="5632609" y="241459"/>
                </a:cubicBezTo>
                <a:cubicBezTo>
                  <a:pt x="5633562" y="239554"/>
                  <a:pt x="5634514" y="238601"/>
                  <a:pt x="5634514" y="236696"/>
                </a:cubicBezTo>
                <a:cubicBezTo>
                  <a:pt x="5635467" y="239554"/>
                  <a:pt x="5636419" y="242411"/>
                  <a:pt x="5637371" y="245269"/>
                </a:cubicBezTo>
                <a:cubicBezTo>
                  <a:pt x="5638324" y="249079"/>
                  <a:pt x="5639276" y="253841"/>
                  <a:pt x="5640229" y="259556"/>
                </a:cubicBezTo>
                <a:cubicBezTo>
                  <a:pt x="5640229" y="261461"/>
                  <a:pt x="5640229" y="264319"/>
                  <a:pt x="5640229" y="266224"/>
                </a:cubicBezTo>
                <a:cubicBezTo>
                  <a:pt x="5637371" y="272891"/>
                  <a:pt x="5634514" y="280511"/>
                  <a:pt x="5631656" y="288131"/>
                </a:cubicBezTo>
                <a:cubicBezTo>
                  <a:pt x="5628799" y="284321"/>
                  <a:pt x="5626894" y="280511"/>
                  <a:pt x="5624037" y="277654"/>
                </a:cubicBezTo>
                <a:cubicBezTo>
                  <a:pt x="5623084" y="275749"/>
                  <a:pt x="5624037" y="273844"/>
                  <a:pt x="5624037" y="272891"/>
                </a:cubicBezTo>
                <a:close/>
                <a:moveTo>
                  <a:pt x="5623084" y="289084"/>
                </a:moveTo>
                <a:cubicBezTo>
                  <a:pt x="5623084" y="288131"/>
                  <a:pt x="5623084" y="288131"/>
                  <a:pt x="5623084" y="287179"/>
                </a:cubicBezTo>
                <a:cubicBezTo>
                  <a:pt x="5624037" y="288131"/>
                  <a:pt x="5624037" y="290036"/>
                  <a:pt x="5624989" y="290989"/>
                </a:cubicBezTo>
                <a:cubicBezTo>
                  <a:pt x="5625942" y="292894"/>
                  <a:pt x="5626894" y="295751"/>
                  <a:pt x="5626894" y="298609"/>
                </a:cubicBezTo>
                <a:cubicBezTo>
                  <a:pt x="5626894" y="299561"/>
                  <a:pt x="5626894" y="299561"/>
                  <a:pt x="5625942" y="300514"/>
                </a:cubicBezTo>
                <a:cubicBezTo>
                  <a:pt x="5625942" y="300514"/>
                  <a:pt x="5625942" y="300514"/>
                  <a:pt x="5625942" y="300514"/>
                </a:cubicBezTo>
                <a:cubicBezTo>
                  <a:pt x="5624989" y="298609"/>
                  <a:pt x="5624037" y="297656"/>
                  <a:pt x="5622131" y="295751"/>
                </a:cubicBezTo>
                <a:cubicBezTo>
                  <a:pt x="5622131" y="293846"/>
                  <a:pt x="5622131" y="290989"/>
                  <a:pt x="5623084" y="289084"/>
                </a:cubicBezTo>
                <a:close/>
                <a:moveTo>
                  <a:pt x="5621179" y="310991"/>
                </a:moveTo>
                <a:cubicBezTo>
                  <a:pt x="5621179" y="310991"/>
                  <a:pt x="5621179" y="310991"/>
                  <a:pt x="5621179" y="310991"/>
                </a:cubicBezTo>
                <a:cubicBezTo>
                  <a:pt x="5621179" y="310991"/>
                  <a:pt x="5621179" y="310991"/>
                  <a:pt x="5621179" y="310991"/>
                </a:cubicBezTo>
                <a:cubicBezTo>
                  <a:pt x="5621179" y="310991"/>
                  <a:pt x="5621179" y="310991"/>
                  <a:pt x="5621179" y="310991"/>
                </a:cubicBezTo>
                <a:close/>
                <a:moveTo>
                  <a:pt x="5618321" y="270034"/>
                </a:moveTo>
                <a:cubicBezTo>
                  <a:pt x="5618321" y="270034"/>
                  <a:pt x="5618321" y="270986"/>
                  <a:pt x="5618321" y="270034"/>
                </a:cubicBezTo>
                <a:cubicBezTo>
                  <a:pt x="5618321" y="270986"/>
                  <a:pt x="5618321" y="270986"/>
                  <a:pt x="5618321" y="270034"/>
                </a:cubicBezTo>
                <a:cubicBezTo>
                  <a:pt x="5618321" y="270986"/>
                  <a:pt x="5618321" y="270034"/>
                  <a:pt x="5618321" y="270034"/>
                </a:cubicBezTo>
                <a:close/>
                <a:moveTo>
                  <a:pt x="5617369" y="272891"/>
                </a:moveTo>
                <a:cubicBezTo>
                  <a:pt x="5617369" y="272891"/>
                  <a:pt x="5617369" y="273844"/>
                  <a:pt x="5618321" y="273844"/>
                </a:cubicBezTo>
                <a:cubicBezTo>
                  <a:pt x="5617369" y="277654"/>
                  <a:pt x="5617369" y="282416"/>
                  <a:pt x="5616417" y="286226"/>
                </a:cubicBezTo>
                <a:cubicBezTo>
                  <a:pt x="5615464" y="285274"/>
                  <a:pt x="5614512" y="283369"/>
                  <a:pt x="5613559" y="282416"/>
                </a:cubicBezTo>
                <a:cubicBezTo>
                  <a:pt x="5614512" y="279559"/>
                  <a:pt x="5615464" y="276701"/>
                  <a:pt x="5617369" y="272891"/>
                </a:cubicBezTo>
                <a:close/>
                <a:moveTo>
                  <a:pt x="5608796" y="290989"/>
                </a:moveTo>
                <a:cubicBezTo>
                  <a:pt x="5608796" y="290989"/>
                  <a:pt x="5609749" y="290989"/>
                  <a:pt x="5608796" y="290989"/>
                </a:cubicBezTo>
                <a:cubicBezTo>
                  <a:pt x="5609749" y="291941"/>
                  <a:pt x="5610701" y="293846"/>
                  <a:pt x="5611654" y="294799"/>
                </a:cubicBezTo>
                <a:cubicBezTo>
                  <a:pt x="5612606" y="295751"/>
                  <a:pt x="5612606" y="296704"/>
                  <a:pt x="5613559" y="297656"/>
                </a:cubicBezTo>
                <a:cubicBezTo>
                  <a:pt x="5612606" y="302419"/>
                  <a:pt x="5612606" y="306229"/>
                  <a:pt x="5611654" y="310991"/>
                </a:cubicBezTo>
                <a:cubicBezTo>
                  <a:pt x="5610701" y="305276"/>
                  <a:pt x="5609749" y="298609"/>
                  <a:pt x="5608796" y="292894"/>
                </a:cubicBezTo>
                <a:cubicBezTo>
                  <a:pt x="5608796" y="291941"/>
                  <a:pt x="5608796" y="291941"/>
                  <a:pt x="5608796" y="290989"/>
                </a:cubicBezTo>
                <a:close/>
                <a:moveTo>
                  <a:pt x="5594509" y="241459"/>
                </a:moveTo>
                <a:cubicBezTo>
                  <a:pt x="5594509" y="247174"/>
                  <a:pt x="5594509" y="252889"/>
                  <a:pt x="5595462" y="258604"/>
                </a:cubicBezTo>
                <a:cubicBezTo>
                  <a:pt x="5595462" y="258604"/>
                  <a:pt x="5595462" y="259556"/>
                  <a:pt x="5595462" y="259556"/>
                </a:cubicBezTo>
                <a:cubicBezTo>
                  <a:pt x="5595462" y="260509"/>
                  <a:pt x="5595462" y="260509"/>
                  <a:pt x="5595462" y="261461"/>
                </a:cubicBezTo>
                <a:cubicBezTo>
                  <a:pt x="5594509" y="260509"/>
                  <a:pt x="5594509" y="260509"/>
                  <a:pt x="5593556" y="259556"/>
                </a:cubicBezTo>
                <a:cubicBezTo>
                  <a:pt x="5593556" y="256699"/>
                  <a:pt x="5592604" y="252889"/>
                  <a:pt x="5592604" y="250031"/>
                </a:cubicBezTo>
                <a:cubicBezTo>
                  <a:pt x="5591651" y="246221"/>
                  <a:pt x="5593556" y="244316"/>
                  <a:pt x="5594509" y="241459"/>
                </a:cubicBezTo>
                <a:close/>
                <a:moveTo>
                  <a:pt x="5578317" y="284321"/>
                </a:moveTo>
                <a:cubicBezTo>
                  <a:pt x="5578317" y="285274"/>
                  <a:pt x="5578317" y="285274"/>
                  <a:pt x="5578317" y="286226"/>
                </a:cubicBezTo>
                <a:cubicBezTo>
                  <a:pt x="5578317" y="286226"/>
                  <a:pt x="5578317" y="285274"/>
                  <a:pt x="5577364" y="285274"/>
                </a:cubicBezTo>
                <a:cubicBezTo>
                  <a:pt x="5578317" y="284321"/>
                  <a:pt x="5578317" y="284321"/>
                  <a:pt x="5578317" y="284321"/>
                </a:cubicBezTo>
                <a:close/>
                <a:moveTo>
                  <a:pt x="5573554" y="299561"/>
                </a:moveTo>
                <a:cubicBezTo>
                  <a:pt x="5574506" y="301466"/>
                  <a:pt x="5575459" y="303371"/>
                  <a:pt x="5576412" y="305276"/>
                </a:cubicBezTo>
                <a:cubicBezTo>
                  <a:pt x="5576412" y="306229"/>
                  <a:pt x="5577364" y="306229"/>
                  <a:pt x="5577364" y="307181"/>
                </a:cubicBezTo>
                <a:cubicBezTo>
                  <a:pt x="5577364" y="311944"/>
                  <a:pt x="5576412" y="317659"/>
                  <a:pt x="5576412" y="325279"/>
                </a:cubicBezTo>
                <a:cubicBezTo>
                  <a:pt x="5576412" y="326231"/>
                  <a:pt x="5576412" y="327184"/>
                  <a:pt x="5576412" y="328136"/>
                </a:cubicBezTo>
                <a:cubicBezTo>
                  <a:pt x="5576412" y="325279"/>
                  <a:pt x="5575459" y="322421"/>
                  <a:pt x="5575459" y="319564"/>
                </a:cubicBezTo>
                <a:cubicBezTo>
                  <a:pt x="5574506" y="313849"/>
                  <a:pt x="5573554" y="309086"/>
                  <a:pt x="5573554" y="303371"/>
                </a:cubicBezTo>
                <a:cubicBezTo>
                  <a:pt x="5572601" y="301466"/>
                  <a:pt x="5573554" y="300514"/>
                  <a:pt x="5573554" y="299561"/>
                </a:cubicBezTo>
                <a:close/>
                <a:moveTo>
                  <a:pt x="5550694" y="308134"/>
                </a:moveTo>
                <a:cubicBezTo>
                  <a:pt x="5550694" y="305276"/>
                  <a:pt x="5549742" y="303371"/>
                  <a:pt x="5549742" y="301466"/>
                </a:cubicBezTo>
                <a:cubicBezTo>
                  <a:pt x="5550694" y="299561"/>
                  <a:pt x="5550694" y="296704"/>
                  <a:pt x="5551646" y="294799"/>
                </a:cubicBezTo>
                <a:cubicBezTo>
                  <a:pt x="5551646" y="293846"/>
                  <a:pt x="5552599" y="292894"/>
                  <a:pt x="5552599" y="291941"/>
                </a:cubicBezTo>
                <a:cubicBezTo>
                  <a:pt x="5553551" y="294799"/>
                  <a:pt x="5553551" y="298609"/>
                  <a:pt x="5554504" y="302419"/>
                </a:cubicBezTo>
                <a:cubicBezTo>
                  <a:pt x="5553551" y="303371"/>
                  <a:pt x="5553551" y="304324"/>
                  <a:pt x="5552599" y="306229"/>
                </a:cubicBezTo>
                <a:cubicBezTo>
                  <a:pt x="5551646" y="306229"/>
                  <a:pt x="5551646" y="307181"/>
                  <a:pt x="5550694" y="308134"/>
                </a:cubicBezTo>
                <a:close/>
                <a:moveTo>
                  <a:pt x="5557362" y="313849"/>
                </a:moveTo>
                <a:cubicBezTo>
                  <a:pt x="5557362" y="313849"/>
                  <a:pt x="5557362" y="314801"/>
                  <a:pt x="5557362" y="313849"/>
                </a:cubicBezTo>
                <a:cubicBezTo>
                  <a:pt x="5556409" y="315754"/>
                  <a:pt x="5554504" y="317659"/>
                  <a:pt x="5553551" y="318611"/>
                </a:cubicBezTo>
                <a:cubicBezTo>
                  <a:pt x="5554504" y="315754"/>
                  <a:pt x="5555456" y="312896"/>
                  <a:pt x="5556409" y="310039"/>
                </a:cubicBezTo>
                <a:cubicBezTo>
                  <a:pt x="5556409" y="311944"/>
                  <a:pt x="5557362" y="312896"/>
                  <a:pt x="5557362" y="313849"/>
                </a:cubicBezTo>
                <a:cubicBezTo>
                  <a:pt x="5557362" y="313849"/>
                  <a:pt x="5557362" y="313849"/>
                  <a:pt x="5557362" y="313849"/>
                </a:cubicBezTo>
                <a:close/>
                <a:moveTo>
                  <a:pt x="5561171" y="359569"/>
                </a:moveTo>
                <a:cubicBezTo>
                  <a:pt x="5561171" y="360521"/>
                  <a:pt x="5561171" y="360521"/>
                  <a:pt x="5561171" y="361474"/>
                </a:cubicBezTo>
                <a:cubicBezTo>
                  <a:pt x="5561171" y="361474"/>
                  <a:pt x="5560219" y="360521"/>
                  <a:pt x="5560219" y="360521"/>
                </a:cubicBezTo>
                <a:cubicBezTo>
                  <a:pt x="5559267" y="357664"/>
                  <a:pt x="5559267" y="353854"/>
                  <a:pt x="5558314" y="350996"/>
                </a:cubicBezTo>
                <a:cubicBezTo>
                  <a:pt x="5559267" y="348139"/>
                  <a:pt x="5560219" y="345281"/>
                  <a:pt x="5560219" y="342424"/>
                </a:cubicBezTo>
                <a:cubicBezTo>
                  <a:pt x="5561171" y="348139"/>
                  <a:pt x="5561171" y="353854"/>
                  <a:pt x="5561171" y="359569"/>
                </a:cubicBezTo>
                <a:close/>
                <a:moveTo>
                  <a:pt x="5559267" y="303371"/>
                </a:moveTo>
                <a:cubicBezTo>
                  <a:pt x="5559267" y="303371"/>
                  <a:pt x="5559267" y="304324"/>
                  <a:pt x="5559267" y="303371"/>
                </a:cubicBezTo>
                <a:cubicBezTo>
                  <a:pt x="5559267" y="304324"/>
                  <a:pt x="5559267" y="304324"/>
                  <a:pt x="5559267" y="303371"/>
                </a:cubicBezTo>
                <a:cubicBezTo>
                  <a:pt x="5559267" y="303371"/>
                  <a:pt x="5559267" y="303371"/>
                  <a:pt x="5559267" y="303371"/>
                </a:cubicBezTo>
                <a:close/>
                <a:moveTo>
                  <a:pt x="5557362" y="277654"/>
                </a:moveTo>
                <a:cubicBezTo>
                  <a:pt x="5557362" y="279559"/>
                  <a:pt x="5557362" y="281464"/>
                  <a:pt x="5558314" y="283369"/>
                </a:cubicBezTo>
                <a:cubicBezTo>
                  <a:pt x="5558314" y="287179"/>
                  <a:pt x="5559267" y="290989"/>
                  <a:pt x="5559267" y="293846"/>
                </a:cubicBezTo>
                <a:cubicBezTo>
                  <a:pt x="5558314" y="294799"/>
                  <a:pt x="5558314" y="295751"/>
                  <a:pt x="5557362" y="296704"/>
                </a:cubicBezTo>
                <a:cubicBezTo>
                  <a:pt x="5556409" y="292894"/>
                  <a:pt x="5555456" y="290036"/>
                  <a:pt x="5554504" y="287179"/>
                </a:cubicBezTo>
                <a:cubicBezTo>
                  <a:pt x="5554504" y="284321"/>
                  <a:pt x="5556409" y="281464"/>
                  <a:pt x="5557362" y="277654"/>
                </a:cubicBezTo>
                <a:close/>
                <a:moveTo>
                  <a:pt x="5553551" y="252889"/>
                </a:moveTo>
                <a:cubicBezTo>
                  <a:pt x="5553551" y="252889"/>
                  <a:pt x="5553551" y="252889"/>
                  <a:pt x="5553551" y="252889"/>
                </a:cubicBezTo>
                <a:cubicBezTo>
                  <a:pt x="5553551" y="253841"/>
                  <a:pt x="5553551" y="253841"/>
                  <a:pt x="5553551" y="253841"/>
                </a:cubicBezTo>
                <a:cubicBezTo>
                  <a:pt x="5554504" y="258604"/>
                  <a:pt x="5554504" y="263366"/>
                  <a:pt x="5555456" y="268129"/>
                </a:cubicBezTo>
                <a:cubicBezTo>
                  <a:pt x="5555456" y="269081"/>
                  <a:pt x="5555456" y="270034"/>
                  <a:pt x="5555456" y="270986"/>
                </a:cubicBezTo>
                <a:cubicBezTo>
                  <a:pt x="5554504" y="272891"/>
                  <a:pt x="5553551" y="273844"/>
                  <a:pt x="5552599" y="275749"/>
                </a:cubicBezTo>
                <a:cubicBezTo>
                  <a:pt x="5551646" y="276701"/>
                  <a:pt x="5550694" y="278606"/>
                  <a:pt x="5549742" y="280511"/>
                </a:cubicBezTo>
                <a:cubicBezTo>
                  <a:pt x="5549742" y="280511"/>
                  <a:pt x="5549742" y="280511"/>
                  <a:pt x="5549742" y="280511"/>
                </a:cubicBezTo>
                <a:cubicBezTo>
                  <a:pt x="5549742" y="280511"/>
                  <a:pt x="5549742" y="280511"/>
                  <a:pt x="5549742" y="280511"/>
                </a:cubicBezTo>
                <a:cubicBezTo>
                  <a:pt x="5548789" y="282416"/>
                  <a:pt x="5547837" y="284321"/>
                  <a:pt x="5545931" y="286226"/>
                </a:cubicBezTo>
                <a:cubicBezTo>
                  <a:pt x="5545931" y="284321"/>
                  <a:pt x="5544979" y="282416"/>
                  <a:pt x="5544979" y="281464"/>
                </a:cubicBezTo>
                <a:cubicBezTo>
                  <a:pt x="5545931" y="279559"/>
                  <a:pt x="5545931" y="277654"/>
                  <a:pt x="5546884" y="275749"/>
                </a:cubicBezTo>
                <a:cubicBezTo>
                  <a:pt x="5547837" y="270986"/>
                  <a:pt x="5548789" y="266224"/>
                  <a:pt x="5549742" y="261461"/>
                </a:cubicBezTo>
                <a:cubicBezTo>
                  <a:pt x="5552599" y="258604"/>
                  <a:pt x="5553551" y="255746"/>
                  <a:pt x="5553551" y="252889"/>
                </a:cubicBezTo>
                <a:close/>
                <a:moveTo>
                  <a:pt x="5548789" y="226219"/>
                </a:moveTo>
                <a:cubicBezTo>
                  <a:pt x="5548789" y="227171"/>
                  <a:pt x="5549742" y="229076"/>
                  <a:pt x="5549742" y="230029"/>
                </a:cubicBezTo>
                <a:cubicBezTo>
                  <a:pt x="5549742" y="231934"/>
                  <a:pt x="5550694" y="232886"/>
                  <a:pt x="5550694" y="234791"/>
                </a:cubicBezTo>
                <a:cubicBezTo>
                  <a:pt x="5549742" y="232886"/>
                  <a:pt x="5548789" y="230981"/>
                  <a:pt x="5547837" y="230029"/>
                </a:cubicBezTo>
                <a:cubicBezTo>
                  <a:pt x="5548789" y="229076"/>
                  <a:pt x="5548789" y="227171"/>
                  <a:pt x="5548789" y="226219"/>
                </a:cubicBezTo>
                <a:close/>
                <a:moveTo>
                  <a:pt x="5546884" y="235744"/>
                </a:moveTo>
                <a:cubicBezTo>
                  <a:pt x="5547837" y="238601"/>
                  <a:pt x="5548789" y="241459"/>
                  <a:pt x="5550694" y="244316"/>
                </a:cubicBezTo>
                <a:cubicBezTo>
                  <a:pt x="5548789" y="249079"/>
                  <a:pt x="5546884" y="253841"/>
                  <a:pt x="5544979" y="259556"/>
                </a:cubicBezTo>
                <a:cubicBezTo>
                  <a:pt x="5544979" y="260509"/>
                  <a:pt x="5544026" y="261461"/>
                  <a:pt x="5544026" y="262414"/>
                </a:cubicBezTo>
                <a:cubicBezTo>
                  <a:pt x="5544026" y="260509"/>
                  <a:pt x="5543074" y="258604"/>
                  <a:pt x="5543074" y="257651"/>
                </a:cubicBezTo>
                <a:cubicBezTo>
                  <a:pt x="5543074" y="256699"/>
                  <a:pt x="5543074" y="255746"/>
                  <a:pt x="5542121" y="254794"/>
                </a:cubicBezTo>
                <a:cubicBezTo>
                  <a:pt x="5544026" y="248126"/>
                  <a:pt x="5545931" y="241459"/>
                  <a:pt x="5546884" y="235744"/>
                </a:cubicBezTo>
                <a:close/>
                <a:moveTo>
                  <a:pt x="5540217" y="218599"/>
                </a:moveTo>
                <a:cubicBezTo>
                  <a:pt x="5540217" y="219551"/>
                  <a:pt x="5540217" y="219551"/>
                  <a:pt x="5539264" y="220504"/>
                </a:cubicBezTo>
                <a:cubicBezTo>
                  <a:pt x="5539264" y="221456"/>
                  <a:pt x="5538312" y="222409"/>
                  <a:pt x="5538312" y="223361"/>
                </a:cubicBezTo>
                <a:cubicBezTo>
                  <a:pt x="5537359" y="218599"/>
                  <a:pt x="5537359" y="214789"/>
                  <a:pt x="5536406" y="210026"/>
                </a:cubicBezTo>
                <a:cubicBezTo>
                  <a:pt x="5537359" y="211931"/>
                  <a:pt x="5538312" y="214789"/>
                  <a:pt x="5540217" y="218599"/>
                </a:cubicBezTo>
                <a:close/>
                <a:moveTo>
                  <a:pt x="5507831" y="312896"/>
                </a:moveTo>
                <a:cubicBezTo>
                  <a:pt x="5507831" y="313849"/>
                  <a:pt x="5507831" y="313849"/>
                  <a:pt x="5507831" y="312896"/>
                </a:cubicBezTo>
                <a:cubicBezTo>
                  <a:pt x="5507831" y="313849"/>
                  <a:pt x="5507831" y="313849"/>
                  <a:pt x="5507831" y="313849"/>
                </a:cubicBezTo>
                <a:cubicBezTo>
                  <a:pt x="5507831" y="313849"/>
                  <a:pt x="5507831" y="313849"/>
                  <a:pt x="5507831" y="312896"/>
                </a:cubicBezTo>
                <a:close/>
                <a:moveTo>
                  <a:pt x="5481162" y="326231"/>
                </a:moveTo>
                <a:cubicBezTo>
                  <a:pt x="5481162" y="327184"/>
                  <a:pt x="5480209" y="329089"/>
                  <a:pt x="5480209" y="330994"/>
                </a:cubicBezTo>
                <a:cubicBezTo>
                  <a:pt x="5480209" y="329089"/>
                  <a:pt x="5480209" y="326231"/>
                  <a:pt x="5479256" y="324326"/>
                </a:cubicBezTo>
                <a:cubicBezTo>
                  <a:pt x="5479256" y="323374"/>
                  <a:pt x="5479256" y="323374"/>
                  <a:pt x="5479256" y="322421"/>
                </a:cubicBezTo>
                <a:cubicBezTo>
                  <a:pt x="5479256" y="318611"/>
                  <a:pt x="5478304" y="315754"/>
                  <a:pt x="5478304" y="311944"/>
                </a:cubicBezTo>
                <a:cubicBezTo>
                  <a:pt x="5479256" y="315754"/>
                  <a:pt x="5480209" y="320516"/>
                  <a:pt x="5482114" y="325279"/>
                </a:cubicBezTo>
                <a:cubicBezTo>
                  <a:pt x="5481162" y="325279"/>
                  <a:pt x="5481162" y="325279"/>
                  <a:pt x="5481162" y="326231"/>
                </a:cubicBezTo>
                <a:close/>
                <a:moveTo>
                  <a:pt x="5493544" y="339566"/>
                </a:moveTo>
                <a:cubicBezTo>
                  <a:pt x="5493544" y="339566"/>
                  <a:pt x="5493544" y="339566"/>
                  <a:pt x="5493544" y="339566"/>
                </a:cubicBezTo>
                <a:cubicBezTo>
                  <a:pt x="5493544" y="339566"/>
                  <a:pt x="5493544" y="339566"/>
                  <a:pt x="5493544" y="339566"/>
                </a:cubicBezTo>
                <a:cubicBezTo>
                  <a:pt x="5493544" y="339566"/>
                  <a:pt x="5493544" y="339566"/>
                  <a:pt x="5493544" y="339566"/>
                </a:cubicBezTo>
                <a:close/>
                <a:moveTo>
                  <a:pt x="5488781" y="261461"/>
                </a:moveTo>
                <a:cubicBezTo>
                  <a:pt x="5488781" y="261461"/>
                  <a:pt x="5488781" y="261461"/>
                  <a:pt x="5488781" y="261461"/>
                </a:cubicBezTo>
                <a:cubicBezTo>
                  <a:pt x="5489734" y="263366"/>
                  <a:pt x="5489734" y="265271"/>
                  <a:pt x="5490687" y="267176"/>
                </a:cubicBezTo>
                <a:cubicBezTo>
                  <a:pt x="5489734" y="266224"/>
                  <a:pt x="5488781" y="265271"/>
                  <a:pt x="5487829" y="264319"/>
                </a:cubicBezTo>
                <a:cubicBezTo>
                  <a:pt x="5487829" y="263366"/>
                  <a:pt x="5487829" y="262414"/>
                  <a:pt x="5488781" y="261461"/>
                </a:cubicBezTo>
                <a:close/>
                <a:moveTo>
                  <a:pt x="5483067" y="280511"/>
                </a:moveTo>
                <a:cubicBezTo>
                  <a:pt x="5484019" y="277654"/>
                  <a:pt x="5484971" y="275749"/>
                  <a:pt x="5484971" y="272891"/>
                </a:cubicBezTo>
                <a:cubicBezTo>
                  <a:pt x="5488781" y="278606"/>
                  <a:pt x="5492592" y="285274"/>
                  <a:pt x="5496401" y="291941"/>
                </a:cubicBezTo>
                <a:cubicBezTo>
                  <a:pt x="5497354" y="293846"/>
                  <a:pt x="5498306" y="295751"/>
                  <a:pt x="5500212" y="297656"/>
                </a:cubicBezTo>
                <a:cubicBezTo>
                  <a:pt x="5499259" y="300514"/>
                  <a:pt x="5498306" y="303371"/>
                  <a:pt x="5497354" y="307181"/>
                </a:cubicBezTo>
                <a:cubicBezTo>
                  <a:pt x="5497354" y="308134"/>
                  <a:pt x="5497354" y="310039"/>
                  <a:pt x="5496401" y="310991"/>
                </a:cubicBezTo>
                <a:cubicBezTo>
                  <a:pt x="5494496" y="309086"/>
                  <a:pt x="5493544" y="307181"/>
                  <a:pt x="5493544" y="307181"/>
                </a:cubicBezTo>
                <a:cubicBezTo>
                  <a:pt x="5493544" y="307181"/>
                  <a:pt x="5494496" y="309086"/>
                  <a:pt x="5495449" y="311944"/>
                </a:cubicBezTo>
                <a:cubicBezTo>
                  <a:pt x="5495449" y="314801"/>
                  <a:pt x="5494496" y="316706"/>
                  <a:pt x="5494496" y="319564"/>
                </a:cubicBezTo>
                <a:cubicBezTo>
                  <a:pt x="5493544" y="323374"/>
                  <a:pt x="5493544" y="326231"/>
                  <a:pt x="5492592" y="330041"/>
                </a:cubicBezTo>
                <a:cubicBezTo>
                  <a:pt x="5491639" y="330994"/>
                  <a:pt x="5490687" y="331946"/>
                  <a:pt x="5488781" y="333851"/>
                </a:cubicBezTo>
                <a:cubicBezTo>
                  <a:pt x="5487829" y="330994"/>
                  <a:pt x="5486876" y="329089"/>
                  <a:pt x="5485924" y="327184"/>
                </a:cubicBezTo>
                <a:cubicBezTo>
                  <a:pt x="5485924" y="321469"/>
                  <a:pt x="5486876" y="316706"/>
                  <a:pt x="5487829" y="312896"/>
                </a:cubicBezTo>
                <a:cubicBezTo>
                  <a:pt x="5488781" y="304324"/>
                  <a:pt x="5489734" y="299561"/>
                  <a:pt x="5489734" y="299561"/>
                </a:cubicBezTo>
                <a:cubicBezTo>
                  <a:pt x="5489734" y="299561"/>
                  <a:pt x="5487829" y="304324"/>
                  <a:pt x="5484019" y="311944"/>
                </a:cubicBezTo>
                <a:cubicBezTo>
                  <a:pt x="5484019" y="312896"/>
                  <a:pt x="5484019" y="312896"/>
                  <a:pt x="5483067" y="313849"/>
                </a:cubicBezTo>
                <a:cubicBezTo>
                  <a:pt x="5483067" y="313849"/>
                  <a:pt x="5483067" y="312896"/>
                  <a:pt x="5483067" y="312896"/>
                </a:cubicBezTo>
                <a:cubicBezTo>
                  <a:pt x="5480209" y="300514"/>
                  <a:pt x="5478304" y="292894"/>
                  <a:pt x="5478304" y="292894"/>
                </a:cubicBezTo>
                <a:cubicBezTo>
                  <a:pt x="5478304" y="292894"/>
                  <a:pt x="5478304" y="298609"/>
                  <a:pt x="5479256" y="309086"/>
                </a:cubicBezTo>
                <a:cubicBezTo>
                  <a:pt x="5479256" y="309086"/>
                  <a:pt x="5479256" y="308134"/>
                  <a:pt x="5479256" y="308134"/>
                </a:cubicBezTo>
                <a:cubicBezTo>
                  <a:pt x="5478304" y="305276"/>
                  <a:pt x="5477351" y="303371"/>
                  <a:pt x="5476399" y="300514"/>
                </a:cubicBezTo>
                <a:cubicBezTo>
                  <a:pt x="5479256" y="293846"/>
                  <a:pt x="5481162" y="287179"/>
                  <a:pt x="5483067" y="280511"/>
                </a:cubicBezTo>
                <a:close/>
                <a:moveTo>
                  <a:pt x="5472589" y="254794"/>
                </a:moveTo>
                <a:cubicBezTo>
                  <a:pt x="5473542" y="255746"/>
                  <a:pt x="5474494" y="256699"/>
                  <a:pt x="5475446" y="258604"/>
                </a:cubicBezTo>
                <a:cubicBezTo>
                  <a:pt x="5474494" y="261461"/>
                  <a:pt x="5472589" y="265271"/>
                  <a:pt x="5471637" y="268129"/>
                </a:cubicBezTo>
                <a:cubicBezTo>
                  <a:pt x="5470684" y="261461"/>
                  <a:pt x="5469731" y="255746"/>
                  <a:pt x="5468779" y="249079"/>
                </a:cubicBezTo>
                <a:cubicBezTo>
                  <a:pt x="5469731" y="250984"/>
                  <a:pt x="5471637" y="252889"/>
                  <a:pt x="5472589" y="254794"/>
                </a:cubicBezTo>
                <a:close/>
                <a:moveTo>
                  <a:pt x="5452587" y="208121"/>
                </a:moveTo>
                <a:cubicBezTo>
                  <a:pt x="5452587" y="209074"/>
                  <a:pt x="5452587" y="210026"/>
                  <a:pt x="5452587" y="210026"/>
                </a:cubicBezTo>
                <a:cubicBezTo>
                  <a:pt x="5453539" y="214789"/>
                  <a:pt x="5454492" y="220504"/>
                  <a:pt x="5454492" y="225266"/>
                </a:cubicBezTo>
                <a:cubicBezTo>
                  <a:pt x="5454492" y="226219"/>
                  <a:pt x="5454492" y="227171"/>
                  <a:pt x="5454492" y="228124"/>
                </a:cubicBezTo>
                <a:cubicBezTo>
                  <a:pt x="5453539" y="227171"/>
                  <a:pt x="5451634" y="226219"/>
                  <a:pt x="5450681" y="225266"/>
                </a:cubicBezTo>
                <a:cubicBezTo>
                  <a:pt x="5451634" y="219551"/>
                  <a:pt x="5452587" y="212884"/>
                  <a:pt x="5452587" y="208121"/>
                </a:cubicBezTo>
                <a:close/>
                <a:moveTo>
                  <a:pt x="5449729" y="250031"/>
                </a:moveTo>
                <a:cubicBezTo>
                  <a:pt x="5450681" y="242411"/>
                  <a:pt x="5450681" y="234791"/>
                  <a:pt x="5451634" y="228124"/>
                </a:cubicBezTo>
                <a:cubicBezTo>
                  <a:pt x="5452587" y="229076"/>
                  <a:pt x="5452587" y="229076"/>
                  <a:pt x="5453539" y="230029"/>
                </a:cubicBezTo>
                <a:cubicBezTo>
                  <a:pt x="5454492" y="230981"/>
                  <a:pt x="5455444" y="231934"/>
                  <a:pt x="5455444" y="232886"/>
                </a:cubicBezTo>
                <a:cubicBezTo>
                  <a:pt x="5455444" y="236696"/>
                  <a:pt x="5456396" y="239554"/>
                  <a:pt x="5456396" y="243364"/>
                </a:cubicBezTo>
                <a:cubicBezTo>
                  <a:pt x="5457349" y="255746"/>
                  <a:pt x="5458301" y="268129"/>
                  <a:pt x="5459254" y="282416"/>
                </a:cubicBezTo>
                <a:cubicBezTo>
                  <a:pt x="5460206" y="288131"/>
                  <a:pt x="5460206" y="293846"/>
                  <a:pt x="5460206" y="299561"/>
                </a:cubicBezTo>
                <a:cubicBezTo>
                  <a:pt x="5458301" y="304324"/>
                  <a:pt x="5457349" y="309086"/>
                  <a:pt x="5455444" y="313849"/>
                </a:cubicBezTo>
                <a:cubicBezTo>
                  <a:pt x="5452587" y="302419"/>
                  <a:pt x="5450681" y="290989"/>
                  <a:pt x="5447824" y="280511"/>
                </a:cubicBezTo>
                <a:cubicBezTo>
                  <a:pt x="5447824" y="279559"/>
                  <a:pt x="5447824" y="277654"/>
                  <a:pt x="5446871" y="276701"/>
                </a:cubicBezTo>
                <a:cubicBezTo>
                  <a:pt x="5448776" y="267176"/>
                  <a:pt x="5448776" y="257651"/>
                  <a:pt x="5449729" y="250031"/>
                </a:cubicBezTo>
                <a:close/>
                <a:moveTo>
                  <a:pt x="5443062" y="327184"/>
                </a:moveTo>
                <a:cubicBezTo>
                  <a:pt x="5444014" y="332899"/>
                  <a:pt x="5444967" y="338614"/>
                  <a:pt x="5445919" y="343376"/>
                </a:cubicBezTo>
                <a:cubicBezTo>
                  <a:pt x="5444967" y="340519"/>
                  <a:pt x="5444014" y="337661"/>
                  <a:pt x="5443062" y="334804"/>
                </a:cubicBezTo>
                <a:cubicBezTo>
                  <a:pt x="5442109" y="332899"/>
                  <a:pt x="5443062" y="330041"/>
                  <a:pt x="5443062" y="327184"/>
                </a:cubicBezTo>
                <a:close/>
                <a:moveTo>
                  <a:pt x="5417344" y="318611"/>
                </a:moveTo>
                <a:cubicBezTo>
                  <a:pt x="5418296" y="316706"/>
                  <a:pt x="5418296" y="314801"/>
                  <a:pt x="5419249" y="312896"/>
                </a:cubicBezTo>
                <a:cubicBezTo>
                  <a:pt x="5420201" y="315754"/>
                  <a:pt x="5421154" y="318611"/>
                  <a:pt x="5421154" y="320516"/>
                </a:cubicBezTo>
                <a:cubicBezTo>
                  <a:pt x="5421154" y="320516"/>
                  <a:pt x="5421154" y="321469"/>
                  <a:pt x="5421154" y="321469"/>
                </a:cubicBezTo>
                <a:cubicBezTo>
                  <a:pt x="5421154" y="320516"/>
                  <a:pt x="5421154" y="320516"/>
                  <a:pt x="5421154" y="320516"/>
                </a:cubicBezTo>
                <a:cubicBezTo>
                  <a:pt x="5421154" y="320516"/>
                  <a:pt x="5421154" y="321469"/>
                  <a:pt x="5421154" y="322421"/>
                </a:cubicBezTo>
                <a:cubicBezTo>
                  <a:pt x="5420201" y="325279"/>
                  <a:pt x="5419249" y="329089"/>
                  <a:pt x="5418296" y="331946"/>
                </a:cubicBezTo>
                <a:cubicBezTo>
                  <a:pt x="5417344" y="330994"/>
                  <a:pt x="5417344" y="330041"/>
                  <a:pt x="5417344" y="329089"/>
                </a:cubicBezTo>
                <a:cubicBezTo>
                  <a:pt x="5417344" y="326231"/>
                  <a:pt x="5417344" y="322421"/>
                  <a:pt x="5417344" y="318611"/>
                </a:cubicBezTo>
                <a:close/>
                <a:moveTo>
                  <a:pt x="5416392" y="334804"/>
                </a:moveTo>
                <a:cubicBezTo>
                  <a:pt x="5416392" y="335756"/>
                  <a:pt x="5416392" y="335756"/>
                  <a:pt x="5417344" y="335756"/>
                </a:cubicBezTo>
                <a:cubicBezTo>
                  <a:pt x="5417344" y="336709"/>
                  <a:pt x="5416392" y="337661"/>
                  <a:pt x="5416392" y="337661"/>
                </a:cubicBezTo>
                <a:cubicBezTo>
                  <a:pt x="5416392" y="336709"/>
                  <a:pt x="5416392" y="335756"/>
                  <a:pt x="5416392" y="334804"/>
                </a:cubicBezTo>
                <a:close/>
                <a:moveTo>
                  <a:pt x="5405914" y="325279"/>
                </a:moveTo>
                <a:cubicBezTo>
                  <a:pt x="5406867" y="302419"/>
                  <a:pt x="5407819" y="284321"/>
                  <a:pt x="5407819" y="271939"/>
                </a:cubicBezTo>
                <a:cubicBezTo>
                  <a:pt x="5407819" y="270034"/>
                  <a:pt x="5407819" y="269081"/>
                  <a:pt x="5407819" y="267176"/>
                </a:cubicBezTo>
                <a:cubicBezTo>
                  <a:pt x="5409724" y="274796"/>
                  <a:pt x="5411629" y="283369"/>
                  <a:pt x="5414487" y="292894"/>
                </a:cubicBezTo>
                <a:cubicBezTo>
                  <a:pt x="5414487" y="292894"/>
                  <a:pt x="5414487" y="292894"/>
                  <a:pt x="5414487" y="293846"/>
                </a:cubicBezTo>
                <a:cubicBezTo>
                  <a:pt x="5413534" y="296704"/>
                  <a:pt x="5412581" y="299561"/>
                  <a:pt x="5411629" y="303371"/>
                </a:cubicBezTo>
                <a:cubicBezTo>
                  <a:pt x="5408771" y="311944"/>
                  <a:pt x="5406867" y="321469"/>
                  <a:pt x="5404962" y="331946"/>
                </a:cubicBezTo>
                <a:cubicBezTo>
                  <a:pt x="5404962" y="331946"/>
                  <a:pt x="5404962" y="332899"/>
                  <a:pt x="5404962" y="332899"/>
                </a:cubicBezTo>
                <a:cubicBezTo>
                  <a:pt x="5404962" y="330994"/>
                  <a:pt x="5404962" y="328136"/>
                  <a:pt x="5405914" y="325279"/>
                </a:cubicBezTo>
                <a:close/>
                <a:moveTo>
                  <a:pt x="5384006" y="310991"/>
                </a:moveTo>
                <a:cubicBezTo>
                  <a:pt x="5384959" y="318611"/>
                  <a:pt x="5385912" y="326231"/>
                  <a:pt x="5386864" y="334804"/>
                </a:cubicBezTo>
                <a:cubicBezTo>
                  <a:pt x="5385912" y="336709"/>
                  <a:pt x="5385912" y="339566"/>
                  <a:pt x="5384959" y="341471"/>
                </a:cubicBezTo>
                <a:cubicBezTo>
                  <a:pt x="5384006" y="335756"/>
                  <a:pt x="5383054" y="330041"/>
                  <a:pt x="5382101" y="325279"/>
                </a:cubicBezTo>
                <a:cubicBezTo>
                  <a:pt x="5381149" y="317659"/>
                  <a:pt x="5380196" y="310991"/>
                  <a:pt x="5378292" y="305276"/>
                </a:cubicBezTo>
                <a:cubicBezTo>
                  <a:pt x="5379244" y="301466"/>
                  <a:pt x="5380196" y="298609"/>
                  <a:pt x="5381149" y="294799"/>
                </a:cubicBezTo>
                <a:cubicBezTo>
                  <a:pt x="5382101" y="299561"/>
                  <a:pt x="5383054" y="305276"/>
                  <a:pt x="5384006" y="310991"/>
                </a:cubicBezTo>
                <a:close/>
                <a:moveTo>
                  <a:pt x="5379244" y="274796"/>
                </a:moveTo>
                <a:cubicBezTo>
                  <a:pt x="5379244" y="273844"/>
                  <a:pt x="5379244" y="272891"/>
                  <a:pt x="5379244" y="271939"/>
                </a:cubicBezTo>
                <a:cubicBezTo>
                  <a:pt x="5379244" y="275749"/>
                  <a:pt x="5380196" y="280511"/>
                  <a:pt x="5381149" y="284321"/>
                </a:cubicBezTo>
                <a:cubicBezTo>
                  <a:pt x="5381149" y="284321"/>
                  <a:pt x="5381149" y="285274"/>
                  <a:pt x="5380196" y="285274"/>
                </a:cubicBezTo>
                <a:cubicBezTo>
                  <a:pt x="5379244" y="287179"/>
                  <a:pt x="5379244" y="288131"/>
                  <a:pt x="5378292" y="290036"/>
                </a:cubicBezTo>
                <a:cubicBezTo>
                  <a:pt x="5378292" y="285274"/>
                  <a:pt x="5378292" y="280511"/>
                  <a:pt x="5379244" y="274796"/>
                </a:cubicBezTo>
                <a:close/>
                <a:moveTo>
                  <a:pt x="5332571" y="321469"/>
                </a:moveTo>
                <a:cubicBezTo>
                  <a:pt x="5334476" y="316706"/>
                  <a:pt x="5336381" y="312896"/>
                  <a:pt x="5338287" y="309086"/>
                </a:cubicBezTo>
                <a:cubicBezTo>
                  <a:pt x="5338287" y="309086"/>
                  <a:pt x="5338287" y="310039"/>
                  <a:pt x="5338287" y="310039"/>
                </a:cubicBezTo>
                <a:cubicBezTo>
                  <a:pt x="5334476" y="323374"/>
                  <a:pt x="5330667" y="337661"/>
                  <a:pt x="5326856" y="351949"/>
                </a:cubicBezTo>
                <a:cubicBezTo>
                  <a:pt x="5325904" y="345281"/>
                  <a:pt x="5324951" y="340519"/>
                  <a:pt x="5323999" y="336709"/>
                </a:cubicBezTo>
                <a:cubicBezTo>
                  <a:pt x="5327809" y="330994"/>
                  <a:pt x="5330667" y="326231"/>
                  <a:pt x="5332571" y="321469"/>
                </a:cubicBezTo>
                <a:close/>
                <a:moveTo>
                  <a:pt x="5319237" y="350996"/>
                </a:moveTo>
                <a:cubicBezTo>
                  <a:pt x="5320189" y="348139"/>
                  <a:pt x="5322094" y="345281"/>
                  <a:pt x="5323046" y="342424"/>
                </a:cubicBezTo>
                <a:cubicBezTo>
                  <a:pt x="5323046" y="350044"/>
                  <a:pt x="5322094" y="359569"/>
                  <a:pt x="5322094" y="371951"/>
                </a:cubicBezTo>
                <a:cubicBezTo>
                  <a:pt x="5321142" y="368141"/>
                  <a:pt x="5320189" y="365284"/>
                  <a:pt x="5319237" y="362426"/>
                </a:cubicBezTo>
                <a:cubicBezTo>
                  <a:pt x="5319237" y="357664"/>
                  <a:pt x="5319237" y="353854"/>
                  <a:pt x="5319237" y="350996"/>
                </a:cubicBezTo>
                <a:close/>
                <a:moveTo>
                  <a:pt x="5316379" y="392906"/>
                </a:moveTo>
                <a:cubicBezTo>
                  <a:pt x="5316379" y="389096"/>
                  <a:pt x="5317331" y="386239"/>
                  <a:pt x="5317331" y="382429"/>
                </a:cubicBezTo>
                <a:cubicBezTo>
                  <a:pt x="5317331" y="384334"/>
                  <a:pt x="5318284" y="387191"/>
                  <a:pt x="5318284" y="390049"/>
                </a:cubicBezTo>
                <a:cubicBezTo>
                  <a:pt x="5317331" y="392906"/>
                  <a:pt x="5316379" y="395764"/>
                  <a:pt x="5315426" y="399574"/>
                </a:cubicBezTo>
                <a:cubicBezTo>
                  <a:pt x="5316379" y="396716"/>
                  <a:pt x="5316379" y="394811"/>
                  <a:pt x="5316379" y="392906"/>
                </a:cubicBezTo>
                <a:close/>
                <a:moveTo>
                  <a:pt x="5285899" y="293846"/>
                </a:moveTo>
                <a:cubicBezTo>
                  <a:pt x="5285899" y="295751"/>
                  <a:pt x="5285899" y="296704"/>
                  <a:pt x="5286851" y="298609"/>
                </a:cubicBezTo>
                <a:cubicBezTo>
                  <a:pt x="5285899" y="299561"/>
                  <a:pt x="5284946" y="300514"/>
                  <a:pt x="5283994" y="302419"/>
                </a:cubicBezTo>
                <a:cubicBezTo>
                  <a:pt x="5284946" y="299561"/>
                  <a:pt x="5285899" y="296704"/>
                  <a:pt x="5285899" y="293846"/>
                </a:cubicBezTo>
                <a:close/>
                <a:moveTo>
                  <a:pt x="5279231" y="319564"/>
                </a:moveTo>
                <a:cubicBezTo>
                  <a:pt x="5280184" y="316706"/>
                  <a:pt x="5281137" y="313849"/>
                  <a:pt x="5282089" y="311944"/>
                </a:cubicBezTo>
                <a:cubicBezTo>
                  <a:pt x="5283994" y="308134"/>
                  <a:pt x="5285899" y="305276"/>
                  <a:pt x="5287804" y="302419"/>
                </a:cubicBezTo>
                <a:cubicBezTo>
                  <a:pt x="5287804" y="304324"/>
                  <a:pt x="5288756" y="307181"/>
                  <a:pt x="5288756" y="309086"/>
                </a:cubicBezTo>
                <a:cubicBezTo>
                  <a:pt x="5289709" y="318611"/>
                  <a:pt x="5290662" y="329089"/>
                  <a:pt x="5292567" y="340519"/>
                </a:cubicBezTo>
                <a:cubicBezTo>
                  <a:pt x="5290662" y="347186"/>
                  <a:pt x="5288756" y="354806"/>
                  <a:pt x="5287804" y="363379"/>
                </a:cubicBezTo>
                <a:cubicBezTo>
                  <a:pt x="5287804" y="359569"/>
                  <a:pt x="5287804" y="354806"/>
                  <a:pt x="5287804" y="351949"/>
                </a:cubicBezTo>
                <a:cubicBezTo>
                  <a:pt x="5287804" y="341471"/>
                  <a:pt x="5287804" y="335756"/>
                  <a:pt x="5287804" y="335756"/>
                </a:cubicBezTo>
                <a:cubicBezTo>
                  <a:pt x="5287804" y="335756"/>
                  <a:pt x="5286851" y="341471"/>
                  <a:pt x="5283994" y="350996"/>
                </a:cubicBezTo>
                <a:cubicBezTo>
                  <a:pt x="5283042" y="355759"/>
                  <a:pt x="5282089" y="362426"/>
                  <a:pt x="5280184" y="369094"/>
                </a:cubicBezTo>
                <a:cubicBezTo>
                  <a:pt x="5280184" y="369094"/>
                  <a:pt x="5280184" y="369094"/>
                  <a:pt x="5280184" y="370046"/>
                </a:cubicBezTo>
                <a:cubicBezTo>
                  <a:pt x="5279231" y="363379"/>
                  <a:pt x="5278279" y="356711"/>
                  <a:pt x="5277326" y="350044"/>
                </a:cubicBezTo>
                <a:cubicBezTo>
                  <a:pt x="5276374" y="345281"/>
                  <a:pt x="5276374" y="340519"/>
                  <a:pt x="5275421" y="335756"/>
                </a:cubicBezTo>
                <a:cubicBezTo>
                  <a:pt x="5275421" y="330041"/>
                  <a:pt x="5277326" y="324326"/>
                  <a:pt x="5279231" y="319564"/>
                </a:cubicBezTo>
                <a:close/>
                <a:moveTo>
                  <a:pt x="5236369" y="318611"/>
                </a:moveTo>
                <a:cubicBezTo>
                  <a:pt x="5236369" y="319564"/>
                  <a:pt x="5235417" y="319564"/>
                  <a:pt x="5235417" y="320516"/>
                </a:cubicBezTo>
                <a:cubicBezTo>
                  <a:pt x="5233512" y="317659"/>
                  <a:pt x="5232559" y="314801"/>
                  <a:pt x="5230654" y="311944"/>
                </a:cubicBezTo>
                <a:cubicBezTo>
                  <a:pt x="5230654" y="311944"/>
                  <a:pt x="5230654" y="310991"/>
                  <a:pt x="5230654" y="310991"/>
                </a:cubicBezTo>
                <a:cubicBezTo>
                  <a:pt x="5233512" y="305276"/>
                  <a:pt x="5236369" y="300514"/>
                  <a:pt x="5239226" y="295751"/>
                </a:cubicBezTo>
                <a:cubicBezTo>
                  <a:pt x="5238274" y="303371"/>
                  <a:pt x="5237321" y="310991"/>
                  <a:pt x="5236369" y="318611"/>
                </a:cubicBezTo>
                <a:close/>
                <a:moveTo>
                  <a:pt x="5230654" y="281464"/>
                </a:moveTo>
                <a:cubicBezTo>
                  <a:pt x="5233512" y="275749"/>
                  <a:pt x="5235417" y="270034"/>
                  <a:pt x="5237321" y="265271"/>
                </a:cubicBezTo>
                <a:cubicBezTo>
                  <a:pt x="5239226" y="260509"/>
                  <a:pt x="5242084" y="255746"/>
                  <a:pt x="5243989" y="251936"/>
                </a:cubicBezTo>
                <a:cubicBezTo>
                  <a:pt x="5243037" y="255746"/>
                  <a:pt x="5243037" y="259556"/>
                  <a:pt x="5242084" y="264319"/>
                </a:cubicBezTo>
                <a:cubicBezTo>
                  <a:pt x="5241131" y="270034"/>
                  <a:pt x="5240179" y="276701"/>
                  <a:pt x="5240179" y="283369"/>
                </a:cubicBezTo>
                <a:cubicBezTo>
                  <a:pt x="5236369" y="288131"/>
                  <a:pt x="5232559" y="293846"/>
                  <a:pt x="5228749" y="299561"/>
                </a:cubicBezTo>
                <a:cubicBezTo>
                  <a:pt x="5228749" y="296704"/>
                  <a:pt x="5227796" y="292894"/>
                  <a:pt x="5227796" y="290036"/>
                </a:cubicBezTo>
                <a:cubicBezTo>
                  <a:pt x="5227796" y="286226"/>
                  <a:pt x="5228749" y="284321"/>
                  <a:pt x="5230654" y="281464"/>
                </a:cubicBezTo>
                <a:close/>
                <a:moveTo>
                  <a:pt x="5211604" y="344329"/>
                </a:moveTo>
                <a:cubicBezTo>
                  <a:pt x="5212556" y="343376"/>
                  <a:pt x="5212556" y="342424"/>
                  <a:pt x="5213509" y="341471"/>
                </a:cubicBezTo>
                <a:cubicBezTo>
                  <a:pt x="5213509" y="341471"/>
                  <a:pt x="5213509" y="341471"/>
                  <a:pt x="5213509" y="341471"/>
                </a:cubicBezTo>
                <a:cubicBezTo>
                  <a:pt x="5213509" y="341471"/>
                  <a:pt x="5213509" y="342424"/>
                  <a:pt x="5213509" y="342424"/>
                </a:cubicBezTo>
                <a:cubicBezTo>
                  <a:pt x="5212556" y="343376"/>
                  <a:pt x="5212556" y="344329"/>
                  <a:pt x="5211604" y="344329"/>
                </a:cubicBezTo>
                <a:cubicBezTo>
                  <a:pt x="5211604" y="345281"/>
                  <a:pt x="5211604" y="345281"/>
                  <a:pt x="5211604" y="344329"/>
                </a:cubicBezTo>
                <a:close/>
                <a:moveTo>
                  <a:pt x="5214462" y="343376"/>
                </a:moveTo>
                <a:cubicBezTo>
                  <a:pt x="5215414" y="345281"/>
                  <a:pt x="5216367" y="346234"/>
                  <a:pt x="5216367" y="348139"/>
                </a:cubicBezTo>
                <a:cubicBezTo>
                  <a:pt x="5215414" y="350044"/>
                  <a:pt x="5214462" y="350996"/>
                  <a:pt x="5213509" y="352901"/>
                </a:cubicBezTo>
                <a:cubicBezTo>
                  <a:pt x="5213509" y="351949"/>
                  <a:pt x="5212556" y="351949"/>
                  <a:pt x="5212556" y="350996"/>
                </a:cubicBezTo>
                <a:cubicBezTo>
                  <a:pt x="5212556" y="350044"/>
                  <a:pt x="5212556" y="350044"/>
                  <a:pt x="5212556" y="349091"/>
                </a:cubicBezTo>
                <a:cubicBezTo>
                  <a:pt x="5212556" y="347186"/>
                  <a:pt x="5213509" y="345281"/>
                  <a:pt x="5214462" y="343376"/>
                </a:cubicBezTo>
                <a:cubicBezTo>
                  <a:pt x="5213509" y="343376"/>
                  <a:pt x="5213509" y="343376"/>
                  <a:pt x="5214462" y="343376"/>
                </a:cubicBezTo>
                <a:close/>
                <a:moveTo>
                  <a:pt x="5211604" y="290989"/>
                </a:moveTo>
                <a:cubicBezTo>
                  <a:pt x="5211604" y="290989"/>
                  <a:pt x="5211604" y="291941"/>
                  <a:pt x="5211604" y="290989"/>
                </a:cubicBezTo>
                <a:cubicBezTo>
                  <a:pt x="5212556" y="292894"/>
                  <a:pt x="5212556" y="294799"/>
                  <a:pt x="5213509" y="296704"/>
                </a:cubicBezTo>
                <a:cubicBezTo>
                  <a:pt x="5212556" y="298609"/>
                  <a:pt x="5211604" y="300514"/>
                  <a:pt x="5210651" y="302419"/>
                </a:cubicBezTo>
                <a:cubicBezTo>
                  <a:pt x="5211604" y="297656"/>
                  <a:pt x="5211604" y="293846"/>
                  <a:pt x="5211604" y="290989"/>
                </a:cubicBezTo>
                <a:close/>
                <a:moveTo>
                  <a:pt x="5189696" y="260509"/>
                </a:moveTo>
                <a:cubicBezTo>
                  <a:pt x="5189696" y="261461"/>
                  <a:pt x="5189696" y="263366"/>
                  <a:pt x="5189696" y="264319"/>
                </a:cubicBezTo>
                <a:cubicBezTo>
                  <a:pt x="5188744" y="262414"/>
                  <a:pt x="5187792" y="260509"/>
                  <a:pt x="5186839" y="258604"/>
                </a:cubicBezTo>
                <a:cubicBezTo>
                  <a:pt x="5186839" y="258604"/>
                  <a:pt x="5186839" y="257651"/>
                  <a:pt x="5187792" y="257651"/>
                </a:cubicBezTo>
                <a:cubicBezTo>
                  <a:pt x="5188744" y="255746"/>
                  <a:pt x="5189696" y="254794"/>
                  <a:pt x="5189696" y="253841"/>
                </a:cubicBezTo>
                <a:cubicBezTo>
                  <a:pt x="5189696" y="255746"/>
                  <a:pt x="5189696" y="258604"/>
                  <a:pt x="5189696" y="260509"/>
                </a:cubicBezTo>
                <a:close/>
                <a:moveTo>
                  <a:pt x="5178267" y="230981"/>
                </a:moveTo>
                <a:cubicBezTo>
                  <a:pt x="5181124" y="223361"/>
                  <a:pt x="5184934" y="217646"/>
                  <a:pt x="5186839" y="213836"/>
                </a:cubicBezTo>
                <a:cubicBezTo>
                  <a:pt x="5187792" y="212884"/>
                  <a:pt x="5187792" y="210979"/>
                  <a:pt x="5188744" y="210026"/>
                </a:cubicBezTo>
                <a:cubicBezTo>
                  <a:pt x="5188744" y="212884"/>
                  <a:pt x="5188744" y="215741"/>
                  <a:pt x="5188744" y="219551"/>
                </a:cubicBezTo>
                <a:cubicBezTo>
                  <a:pt x="5188744" y="230029"/>
                  <a:pt x="5188744" y="241459"/>
                  <a:pt x="5188744" y="254794"/>
                </a:cubicBezTo>
                <a:cubicBezTo>
                  <a:pt x="5187792" y="255746"/>
                  <a:pt x="5186839" y="256699"/>
                  <a:pt x="5185887" y="258604"/>
                </a:cubicBezTo>
                <a:cubicBezTo>
                  <a:pt x="5185887" y="258604"/>
                  <a:pt x="5185887" y="258604"/>
                  <a:pt x="5185887" y="258604"/>
                </a:cubicBezTo>
                <a:cubicBezTo>
                  <a:pt x="5183029" y="252889"/>
                  <a:pt x="5180171" y="248126"/>
                  <a:pt x="5178267" y="243364"/>
                </a:cubicBezTo>
                <a:cubicBezTo>
                  <a:pt x="5177314" y="241459"/>
                  <a:pt x="5176362" y="240506"/>
                  <a:pt x="5175409" y="238601"/>
                </a:cubicBezTo>
                <a:cubicBezTo>
                  <a:pt x="5176362" y="234791"/>
                  <a:pt x="5177314" y="232886"/>
                  <a:pt x="5178267" y="230981"/>
                </a:cubicBezTo>
                <a:close/>
                <a:moveTo>
                  <a:pt x="5168742" y="238601"/>
                </a:moveTo>
                <a:cubicBezTo>
                  <a:pt x="5168742" y="239554"/>
                  <a:pt x="5168742" y="239554"/>
                  <a:pt x="5168742" y="238601"/>
                </a:cubicBezTo>
                <a:cubicBezTo>
                  <a:pt x="5168742" y="239554"/>
                  <a:pt x="5168742" y="239554"/>
                  <a:pt x="5168742" y="238601"/>
                </a:cubicBezTo>
                <a:cubicBezTo>
                  <a:pt x="5168742" y="239554"/>
                  <a:pt x="5168742" y="239554"/>
                  <a:pt x="5168742" y="238601"/>
                </a:cubicBezTo>
                <a:close/>
                <a:moveTo>
                  <a:pt x="5166837" y="280511"/>
                </a:moveTo>
                <a:cubicBezTo>
                  <a:pt x="5166837" y="272891"/>
                  <a:pt x="5167789" y="266224"/>
                  <a:pt x="5167789" y="259556"/>
                </a:cubicBezTo>
                <a:cubicBezTo>
                  <a:pt x="5167789" y="259556"/>
                  <a:pt x="5167789" y="259556"/>
                  <a:pt x="5167789" y="259556"/>
                </a:cubicBezTo>
                <a:cubicBezTo>
                  <a:pt x="5168742" y="255746"/>
                  <a:pt x="5170646" y="251936"/>
                  <a:pt x="5171599" y="248126"/>
                </a:cubicBezTo>
                <a:cubicBezTo>
                  <a:pt x="5173504" y="252889"/>
                  <a:pt x="5175409" y="257651"/>
                  <a:pt x="5177314" y="263366"/>
                </a:cubicBezTo>
                <a:cubicBezTo>
                  <a:pt x="5178267" y="264319"/>
                  <a:pt x="5178267" y="266224"/>
                  <a:pt x="5179219" y="267176"/>
                </a:cubicBezTo>
                <a:cubicBezTo>
                  <a:pt x="5178267" y="268129"/>
                  <a:pt x="5177314" y="270034"/>
                  <a:pt x="5176362" y="271939"/>
                </a:cubicBezTo>
                <a:cubicBezTo>
                  <a:pt x="5173504" y="275749"/>
                  <a:pt x="5170646" y="281464"/>
                  <a:pt x="5166837" y="287179"/>
                </a:cubicBezTo>
                <a:cubicBezTo>
                  <a:pt x="5166837" y="283369"/>
                  <a:pt x="5166837" y="281464"/>
                  <a:pt x="5166837" y="280511"/>
                </a:cubicBezTo>
                <a:close/>
                <a:moveTo>
                  <a:pt x="5166837" y="307181"/>
                </a:moveTo>
                <a:cubicBezTo>
                  <a:pt x="5167789" y="303371"/>
                  <a:pt x="5168742" y="299561"/>
                  <a:pt x="5170646" y="296704"/>
                </a:cubicBezTo>
                <a:cubicBezTo>
                  <a:pt x="5170646" y="295751"/>
                  <a:pt x="5171599" y="294799"/>
                  <a:pt x="5171599" y="293846"/>
                </a:cubicBezTo>
                <a:cubicBezTo>
                  <a:pt x="5173504" y="291941"/>
                  <a:pt x="5175409" y="290036"/>
                  <a:pt x="5176362" y="289084"/>
                </a:cubicBezTo>
                <a:cubicBezTo>
                  <a:pt x="5179219" y="286226"/>
                  <a:pt x="5181124" y="284321"/>
                  <a:pt x="5181124" y="284321"/>
                </a:cubicBezTo>
                <a:cubicBezTo>
                  <a:pt x="5181124" y="284321"/>
                  <a:pt x="5179219" y="285274"/>
                  <a:pt x="5175409" y="288131"/>
                </a:cubicBezTo>
                <a:cubicBezTo>
                  <a:pt x="5174456" y="289084"/>
                  <a:pt x="5173504" y="289084"/>
                  <a:pt x="5172551" y="290036"/>
                </a:cubicBezTo>
                <a:cubicBezTo>
                  <a:pt x="5175409" y="283369"/>
                  <a:pt x="5177314" y="277654"/>
                  <a:pt x="5179219" y="272891"/>
                </a:cubicBezTo>
                <a:cubicBezTo>
                  <a:pt x="5179219" y="271939"/>
                  <a:pt x="5180171" y="270986"/>
                  <a:pt x="5180171" y="270034"/>
                </a:cubicBezTo>
                <a:cubicBezTo>
                  <a:pt x="5182076" y="273844"/>
                  <a:pt x="5183029" y="276701"/>
                  <a:pt x="5184934" y="280511"/>
                </a:cubicBezTo>
                <a:cubicBezTo>
                  <a:pt x="5186839" y="284321"/>
                  <a:pt x="5188744" y="289084"/>
                  <a:pt x="5190649" y="292894"/>
                </a:cubicBezTo>
                <a:cubicBezTo>
                  <a:pt x="5190649" y="294799"/>
                  <a:pt x="5190649" y="296704"/>
                  <a:pt x="5190649" y="298609"/>
                </a:cubicBezTo>
                <a:cubicBezTo>
                  <a:pt x="5191601" y="308134"/>
                  <a:pt x="5191601" y="318611"/>
                  <a:pt x="5192554" y="330041"/>
                </a:cubicBezTo>
                <a:cubicBezTo>
                  <a:pt x="5192554" y="331946"/>
                  <a:pt x="5192554" y="333851"/>
                  <a:pt x="5192554" y="335756"/>
                </a:cubicBezTo>
                <a:cubicBezTo>
                  <a:pt x="5192554" y="335756"/>
                  <a:pt x="5192554" y="336709"/>
                  <a:pt x="5192554" y="336709"/>
                </a:cubicBezTo>
                <a:cubicBezTo>
                  <a:pt x="5192554" y="337661"/>
                  <a:pt x="5191601" y="337661"/>
                  <a:pt x="5191601" y="338614"/>
                </a:cubicBezTo>
                <a:cubicBezTo>
                  <a:pt x="5190649" y="341471"/>
                  <a:pt x="5188744" y="345281"/>
                  <a:pt x="5187792" y="348139"/>
                </a:cubicBezTo>
                <a:cubicBezTo>
                  <a:pt x="5185887" y="324326"/>
                  <a:pt x="5183981" y="309086"/>
                  <a:pt x="5183981" y="309086"/>
                </a:cubicBezTo>
                <a:cubicBezTo>
                  <a:pt x="5183981" y="309086"/>
                  <a:pt x="5180171" y="324326"/>
                  <a:pt x="5177314" y="348139"/>
                </a:cubicBezTo>
                <a:cubicBezTo>
                  <a:pt x="5177314" y="350044"/>
                  <a:pt x="5176362" y="352901"/>
                  <a:pt x="5176362" y="354806"/>
                </a:cubicBezTo>
                <a:cubicBezTo>
                  <a:pt x="5175409" y="352901"/>
                  <a:pt x="5174456" y="350996"/>
                  <a:pt x="5174456" y="349091"/>
                </a:cubicBezTo>
                <a:cubicBezTo>
                  <a:pt x="5173504" y="346234"/>
                  <a:pt x="5172551" y="344329"/>
                  <a:pt x="5171599" y="341471"/>
                </a:cubicBezTo>
                <a:cubicBezTo>
                  <a:pt x="5172551" y="336709"/>
                  <a:pt x="5173504" y="332899"/>
                  <a:pt x="5173504" y="328136"/>
                </a:cubicBezTo>
                <a:cubicBezTo>
                  <a:pt x="5172551" y="331946"/>
                  <a:pt x="5171599" y="334804"/>
                  <a:pt x="5169694" y="338614"/>
                </a:cubicBezTo>
                <a:cubicBezTo>
                  <a:pt x="5168742" y="337661"/>
                  <a:pt x="5168742" y="335756"/>
                  <a:pt x="5167789" y="334804"/>
                </a:cubicBezTo>
                <a:cubicBezTo>
                  <a:pt x="5166837" y="327184"/>
                  <a:pt x="5166837" y="320516"/>
                  <a:pt x="5165884" y="312896"/>
                </a:cubicBezTo>
                <a:cubicBezTo>
                  <a:pt x="5166837" y="310991"/>
                  <a:pt x="5166837" y="309086"/>
                  <a:pt x="5166837" y="307181"/>
                </a:cubicBezTo>
                <a:close/>
                <a:moveTo>
                  <a:pt x="5161121" y="218599"/>
                </a:moveTo>
                <a:cubicBezTo>
                  <a:pt x="5162074" y="221456"/>
                  <a:pt x="5163979" y="225266"/>
                  <a:pt x="5164931" y="229076"/>
                </a:cubicBezTo>
                <a:cubicBezTo>
                  <a:pt x="5163979" y="234791"/>
                  <a:pt x="5162074" y="240506"/>
                  <a:pt x="5161121" y="248126"/>
                </a:cubicBezTo>
                <a:cubicBezTo>
                  <a:pt x="5160169" y="232886"/>
                  <a:pt x="5158264" y="218599"/>
                  <a:pt x="5157312" y="206216"/>
                </a:cubicBezTo>
                <a:cubicBezTo>
                  <a:pt x="5158264" y="209074"/>
                  <a:pt x="5159217" y="213836"/>
                  <a:pt x="5161121" y="218599"/>
                </a:cubicBezTo>
                <a:close/>
                <a:moveTo>
                  <a:pt x="5148739" y="256699"/>
                </a:moveTo>
                <a:cubicBezTo>
                  <a:pt x="5148739" y="255746"/>
                  <a:pt x="5149692" y="255746"/>
                  <a:pt x="5149692" y="255746"/>
                </a:cubicBezTo>
                <a:cubicBezTo>
                  <a:pt x="5149692" y="264319"/>
                  <a:pt x="5149692" y="273844"/>
                  <a:pt x="5149692" y="283369"/>
                </a:cubicBezTo>
                <a:cubicBezTo>
                  <a:pt x="5149692" y="283369"/>
                  <a:pt x="5149692" y="284321"/>
                  <a:pt x="5149692" y="284321"/>
                </a:cubicBezTo>
                <a:cubicBezTo>
                  <a:pt x="5147787" y="276701"/>
                  <a:pt x="5144929" y="270034"/>
                  <a:pt x="5143024" y="263366"/>
                </a:cubicBezTo>
                <a:cubicBezTo>
                  <a:pt x="5145881" y="261461"/>
                  <a:pt x="5147787" y="258604"/>
                  <a:pt x="5148739" y="256699"/>
                </a:cubicBezTo>
                <a:close/>
                <a:moveTo>
                  <a:pt x="5087779" y="317659"/>
                </a:moveTo>
                <a:cubicBezTo>
                  <a:pt x="5087779" y="316706"/>
                  <a:pt x="5087779" y="316706"/>
                  <a:pt x="5087779" y="315754"/>
                </a:cubicBezTo>
                <a:cubicBezTo>
                  <a:pt x="5087779" y="316706"/>
                  <a:pt x="5087779" y="316706"/>
                  <a:pt x="5087779" y="317659"/>
                </a:cubicBezTo>
                <a:cubicBezTo>
                  <a:pt x="5087779" y="317659"/>
                  <a:pt x="5087779" y="317659"/>
                  <a:pt x="5087779" y="317659"/>
                </a:cubicBezTo>
                <a:close/>
                <a:moveTo>
                  <a:pt x="5122069" y="298609"/>
                </a:moveTo>
                <a:cubicBezTo>
                  <a:pt x="5123974" y="294799"/>
                  <a:pt x="5126831" y="290989"/>
                  <a:pt x="5128737" y="287179"/>
                </a:cubicBezTo>
                <a:cubicBezTo>
                  <a:pt x="5127784" y="298609"/>
                  <a:pt x="5125879" y="311944"/>
                  <a:pt x="5124926" y="327184"/>
                </a:cubicBezTo>
                <a:cubicBezTo>
                  <a:pt x="5123974" y="324326"/>
                  <a:pt x="5122069" y="321469"/>
                  <a:pt x="5121117" y="318611"/>
                </a:cubicBezTo>
                <a:cubicBezTo>
                  <a:pt x="5119212" y="314801"/>
                  <a:pt x="5118259" y="311944"/>
                  <a:pt x="5117306" y="308134"/>
                </a:cubicBezTo>
                <a:cubicBezTo>
                  <a:pt x="5118259" y="304324"/>
                  <a:pt x="5120164" y="301466"/>
                  <a:pt x="5122069" y="298609"/>
                </a:cubicBezTo>
                <a:close/>
                <a:moveTo>
                  <a:pt x="5110639" y="321469"/>
                </a:moveTo>
                <a:cubicBezTo>
                  <a:pt x="5110639" y="321469"/>
                  <a:pt x="5110639" y="321469"/>
                  <a:pt x="5110639" y="321469"/>
                </a:cubicBezTo>
                <a:cubicBezTo>
                  <a:pt x="5113496" y="329089"/>
                  <a:pt x="5115401" y="336709"/>
                  <a:pt x="5118259" y="344329"/>
                </a:cubicBezTo>
                <a:cubicBezTo>
                  <a:pt x="5117306" y="345281"/>
                  <a:pt x="5117306" y="346234"/>
                  <a:pt x="5116354" y="347186"/>
                </a:cubicBezTo>
                <a:cubicBezTo>
                  <a:pt x="5115401" y="348139"/>
                  <a:pt x="5115401" y="349091"/>
                  <a:pt x="5114449" y="349091"/>
                </a:cubicBezTo>
                <a:cubicBezTo>
                  <a:pt x="5113496" y="344329"/>
                  <a:pt x="5111592" y="339566"/>
                  <a:pt x="5110639" y="335756"/>
                </a:cubicBezTo>
                <a:cubicBezTo>
                  <a:pt x="5109687" y="332899"/>
                  <a:pt x="5108734" y="330041"/>
                  <a:pt x="5107781" y="327184"/>
                </a:cubicBezTo>
                <a:cubicBezTo>
                  <a:pt x="5108734" y="325279"/>
                  <a:pt x="5109687" y="323374"/>
                  <a:pt x="5110639" y="321469"/>
                </a:cubicBezTo>
                <a:close/>
                <a:moveTo>
                  <a:pt x="5105876" y="308134"/>
                </a:moveTo>
                <a:cubicBezTo>
                  <a:pt x="5104924" y="309086"/>
                  <a:pt x="5103971" y="310991"/>
                  <a:pt x="5103019" y="311944"/>
                </a:cubicBezTo>
                <a:cubicBezTo>
                  <a:pt x="5102067" y="310039"/>
                  <a:pt x="5102067" y="308134"/>
                  <a:pt x="5101114" y="306229"/>
                </a:cubicBezTo>
                <a:cubicBezTo>
                  <a:pt x="5101114" y="305276"/>
                  <a:pt x="5101114" y="304324"/>
                  <a:pt x="5101114" y="304324"/>
                </a:cubicBezTo>
                <a:cubicBezTo>
                  <a:pt x="5101114" y="304324"/>
                  <a:pt x="5101114" y="304324"/>
                  <a:pt x="5101114" y="305276"/>
                </a:cubicBezTo>
                <a:cubicBezTo>
                  <a:pt x="5099209" y="299561"/>
                  <a:pt x="5098256" y="293846"/>
                  <a:pt x="5096351" y="288131"/>
                </a:cubicBezTo>
                <a:cubicBezTo>
                  <a:pt x="5096351" y="285274"/>
                  <a:pt x="5097304" y="282416"/>
                  <a:pt x="5097304" y="281464"/>
                </a:cubicBezTo>
                <a:cubicBezTo>
                  <a:pt x="5100162" y="290989"/>
                  <a:pt x="5103019" y="299561"/>
                  <a:pt x="5105876" y="308134"/>
                </a:cubicBezTo>
                <a:close/>
                <a:moveTo>
                  <a:pt x="5097304" y="282416"/>
                </a:moveTo>
                <a:cubicBezTo>
                  <a:pt x="5097304" y="283369"/>
                  <a:pt x="5096351" y="284321"/>
                  <a:pt x="5095399" y="286226"/>
                </a:cubicBezTo>
                <a:cubicBezTo>
                  <a:pt x="5094446" y="284321"/>
                  <a:pt x="5094446" y="281464"/>
                  <a:pt x="5093494" y="279559"/>
                </a:cubicBezTo>
                <a:cubicBezTo>
                  <a:pt x="5091589" y="271939"/>
                  <a:pt x="5089684" y="265271"/>
                  <a:pt x="5087779" y="258604"/>
                </a:cubicBezTo>
                <a:cubicBezTo>
                  <a:pt x="5087779" y="258604"/>
                  <a:pt x="5088731" y="257651"/>
                  <a:pt x="5089684" y="257651"/>
                </a:cubicBezTo>
                <a:cubicBezTo>
                  <a:pt x="5092542" y="265271"/>
                  <a:pt x="5094446" y="273844"/>
                  <a:pt x="5097304" y="282416"/>
                </a:cubicBezTo>
                <a:close/>
                <a:moveTo>
                  <a:pt x="5080159" y="224314"/>
                </a:moveTo>
                <a:cubicBezTo>
                  <a:pt x="5081112" y="228124"/>
                  <a:pt x="5083969" y="238601"/>
                  <a:pt x="5089684" y="254794"/>
                </a:cubicBezTo>
                <a:cubicBezTo>
                  <a:pt x="5089684" y="254794"/>
                  <a:pt x="5088731" y="254794"/>
                  <a:pt x="5087779" y="254794"/>
                </a:cubicBezTo>
                <a:cubicBezTo>
                  <a:pt x="5085874" y="245269"/>
                  <a:pt x="5083017" y="236696"/>
                  <a:pt x="5081112" y="228124"/>
                </a:cubicBezTo>
                <a:cubicBezTo>
                  <a:pt x="5081112" y="228124"/>
                  <a:pt x="5080159" y="227171"/>
                  <a:pt x="5080159" y="224314"/>
                </a:cubicBezTo>
                <a:cubicBezTo>
                  <a:pt x="5080159" y="225266"/>
                  <a:pt x="5080159" y="225266"/>
                  <a:pt x="5080159" y="224314"/>
                </a:cubicBezTo>
                <a:close/>
                <a:moveTo>
                  <a:pt x="5076349" y="272891"/>
                </a:moveTo>
                <a:cubicBezTo>
                  <a:pt x="5076349" y="270986"/>
                  <a:pt x="5076349" y="270034"/>
                  <a:pt x="5076349" y="268129"/>
                </a:cubicBezTo>
                <a:cubicBezTo>
                  <a:pt x="5077301" y="272891"/>
                  <a:pt x="5078254" y="277654"/>
                  <a:pt x="5079206" y="283369"/>
                </a:cubicBezTo>
                <a:cubicBezTo>
                  <a:pt x="5080159" y="289084"/>
                  <a:pt x="5082064" y="295751"/>
                  <a:pt x="5083017" y="301466"/>
                </a:cubicBezTo>
                <a:cubicBezTo>
                  <a:pt x="5083017" y="302419"/>
                  <a:pt x="5083017" y="303371"/>
                  <a:pt x="5083017" y="304324"/>
                </a:cubicBezTo>
                <a:cubicBezTo>
                  <a:pt x="5083017" y="306229"/>
                  <a:pt x="5082064" y="309086"/>
                  <a:pt x="5082064" y="311944"/>
                </a:cubicBezTo>
                <a:cubicBezTo>
                  <a:pt x="5079206" y="305276"/>
                  <a:pt x="5076349" y="298609"/>
                  <a:pt x="5073492" y="292894"/>
                </a:cubicBezTo>
                <a:cubicBezTo>
                  <a:pt x="5074444" y="285274"/>
                  <a:pt x="5075396" y="278606"/>
                  <a:pt x="5076349" y="272891"/>
                </a:cubicBezTo>
                <a:close/>
                <a:moveTo>
                  <a:pt x="5066824" y="377666"/>
                </a:moveTo>
                <a:cubicBezTo>
                  <a:pt x="5066824" y="378619"/>
                  <a:pt x="5066824" y="379571"/>
                  <a:pt x="5066824" y="380524"/>
                </a:cubicBezTo>
                <a:cubicBezTo>
                  <a:pt x="5066824" y="381476"/>
                  <a:pt x="5066824" y="382429"/>
                  <a:pt x="5066824" y="383381"/>
                </a:cubicBezTo>
                <a:cubicBezTo>
                  <a:pt x="5066824" y="383381"/>
                  <a:pt x="5066824" y="384334"/>
                  <a:pt x="5065871" y="384334"/>
                </a:cubicBezTo>
                <a:cubicBezTo>
                  <a:pt x="5065871" y="383381"/>
                  <a:pt x="5064919" y="382429"/>
                  <a:pt x="5064919" y="381476"/>
                </a:cubicBezTo>
                <a:cubicBezTo>
                  <a:pt x="5065871" y="380524"/>
                  <a:pt x="5065871" y="379571"/>
                  <a:pt x="5066824" y="377666"/>
                </a:cubicBezTo>
                <a:close/>
                <a:moveTo>
                  <a:pt x="5057299" y="303371"/>
                </a:moveTo>
                <a:cubicBezTo>
                  <a:pt x="5055394" y="300514"/>
                  <a:pt x="5053489" y="297656"/>
                  <a:pt x="5051584" y="294799"/>
                </a:cubicBezTo>
                <a:cubicBezTo>
                  <a:pt x="5051584" y="293846"/>
                  <a:pt x="5051584" y="291941"/>
                  <a:pt x="5052537" y="290989"/>
                </a:cubicBezTo>
                <a:cubicBezTo>
                  <a:pt x="5053489" y="290036"/>
                  <a:pt x="5054442" y="288131"/>
                  <a:pt x="5055394" y="287179"/>
                </a:cubicBezTo>
                <a:cubicBezTo>
                  <a:pt x="5056346" y="291941"/>
                  <a:pt x="5056346" y="297656"/>
                  <a:pt x="5057299" y="303371"/>
                </a:cubicBezTo>
                <a:close/>
                <a:moveTo>
                  <a:pt x="5050631" y="252889"/>
                </a:moveTo>
                <a:cubicBezTo>
                  <a:pt x="5051584" y="254794"/>
                  <a:pt x="5051584" y="256699"/>
                  <a:pt x="5052537" y="258604"/>
                </a:cubicBezTo>
                <a:cubicBezTo>
                  <a:pt x="5052537" y="259556"/>
                  <a:pt x="5052537" y="260509"/>
                  <a:pt x="5053489" y="260509"/>
                </a:cubicBezTo>
                <a:cubicBezTo>
                  <a:pt x="5053489" y="262414"/>
                  <a:pt x="5053489" y="265271"/>
                  <a:pt x="5054442" y="268129"/>
                </a:cubicBezTo>
                <a:cubicBezTo>
                  <a:pt x="5053489" y="270034"/>
                  <a:pt x="5053489" y="271939"/>
                  <a:pt x="5052537" y="273844"/>
                </a:cubicBezTo>
                <a:cubicBezTo>
                  <a:pt x="5052537" y="274796"/>
                  <a:pt x="5051584" y="275749"/>
                  <a:pt x="5051584" y="276701"/>
                </a:cubicBezTo>
                <a:cubicBezTo>
                  <a:pt x="5050631" y="277654"/>
                  <a:pt x="5049679" y="278606"/>
                  <a:pt x="5048726" y="279559"/>
                </a:cubicBezTo>
                <a:cubicBezTo>
                  <a:pt x="5048726" y="279559"/>
                  <a:pt x="5048726" y="278606"/>
                  <a:pt x="5048726" y="278606"/>
                </a:cubicBezTo>
                <a:cubicBezTo>
                  <a:pt x="5048726" y="277654"/>
                  <a:pt x="5048726" y="275749"/>
                  <a:pt x="5048726" y="274796"/>
                </a:cubicBezTo>
                <a:cubicBezTo>
                  <a:pt x="5048726" y="271939"/>
                  <a:pt x="5048726" y="270034"/>
                  <a:pt x="5049679" y="268129"/>
                </a:cubicBezTo>
                <a:cubicBezTo>
                  <a:pt x="5049679" y="264319"/>
                  <a:pt x="5050631" y="262414"/>
                  <a:pt x="5050631" y="262414"/>
                </a:cubicBezTo>
                <a:cubicBezTo>
                  <a:pt x="5050631" y="262414"/>
                  <a:pt x="5049679" y="264319"/>
                  <a:pt x="5048726" y="268129"/>
                </a:cubicBezTo>
                <a:cubicBezTo>
                  <a:pt x="5048726" y="268129"/>
                  <a:pt x="5048726" y="269081"/>
                  <a:pt x="5048726" y="269081"/>
                </a:cubicBezTo>
                <a:cubicBezTo>
                  <a:pt x="5048726" y="268129"/>
                  <a:pt x="5048726" y="267176"/>
                  <a:pt x="5048726" y="266224"/>
                </a:cubicBezTo>
                <a:cubicBezTo>
                  <a:pt x="5048726" y="260509"/>
                  <a:pt x="5049679" y="256699"/>
                  <a:pt x="5050631" y="252889"/>
                </a:cubicBezTo>
                <a:close/>
                <a:moveTo>
                  <a:pt x="5020151" y="390049"/>
                </a:moveTo>
                <a:cubicBezTo>
                  <a:pt x="5018246" y="385286"/>
                  <a:pt x="5016342" y="380524"/>
                  <a:pt x="5014437" y="376714"/>
                </a:cubicBezTo>
                <a:cubicBezTo>
                  <a:pt x="5014437" y="376714"/>
                  <a:pt x="5014437" y="375761"/>
                  <a:pt x="5014437" y="375761"/>
                </a:cubicBezTo>
                <a:cubicBezTo>
                  <a:pt x="5017294" y="365284"/>
                  <a:pt x="5020151" y="355759"/>
                  <a:pt x="5022056" y="347186"/>
                </a:cubicBezTo>
                <a:cubicBezTo>
                  <a:pt x="5022056" y="347186"/>
                  <a:pt x="5022056" y="348139"/>
                  <a:pt x="5022056" y="348139"/>
                </a:cubicBezTo>
                <a:cubicBezTo>
                  <a:pt x="5022056" y="352901"/>
                  <a:pt x="5022056" y="357664"/>
                  <a:pt x="5022056" y="363379"/>
                </a:cubicBezTo>
                <a:cubicBezTo>
                  <a:pt x="5022056" y="368141"/>
                  <a:pt x="5023009" y="373856"/>
                  <a:pt x="5023009" y="379571"/>
                </a:cubicBezTo>
                <a:cubicBezTo>
                  <a:pt x="5023009" y="381476"/>
                  <a:pt x="5023009" y="384334"/>
                  <a:pt x="5023962" y="386239"/>
                </a:cubicBezTo>
                <a:cubicBezTo>
                  <a:pt x="5023009" y="386239"/>
                  <a:pt x="5022056" y="388144"/>
                  <a:pt x="5020151" y="390049"/>
                </a:cubicBezTo>
                <a:close/>
                <a:moveTo>
                  <a:pt x="5024914" y="400526"/>
                </a:moveTo>
                <a:cubicBezTo>
                  <a:pt x="5024914" y="400526"/>
                  <a:pt x="5024914" y="400526"/>
                  <a:pt x="5024914" y="400526"/>
                </a:cubicBezTo>
                <a:cubicBezTo>
                  <a:pt x="5024914" y="400526"/>
                  <a:pt x="5024914" y="400526"/>
                  <a:pt x="5024914" y="400526"/>
                </a:cubicBezTo>
                <a:cubicBezTo>
                  <a:pt x="5024914" y="400526"/>
                  <a:pt x="5024914" y="400526"/>
                  <a:pt x="5024914" y="400526"/>
                </a:cubicBezTo>
                <a:close/>
                <a:moveTo>
                  <a:pt x="5035392" y="314801"/>
                </a:moveTo>
                <a:cubicBezTo>
                  <a:pt x="5035392" y="315754"/>
                  <a:pt x="5035392" y="316706"/>
                  <a:pt x="5035392" y="317659"/>
                </a:cubicBezTo>
                <a:cubicBezTo>
                  <a:pt x="5034439" y="329089"/>
                  <a:pt x="5032534" y="341471"/>
                  <a:pt x="5031581" y="353854"/>
                </a:cubicBezTo>
                <a:cubicBezTo>
                  <a:pt x="5031581" y="353854"/>
                  <a:pt x="5031581" y="353854"/>
                  <a:pt x="5031581" y="353854"/>
                </a:cubicBezTo>
                <a:cubicBezTo>
                  <a:pt x="5031581" y="353854"/>
                  <a:pt x="5031581" y="354806"/>
                  <a:pt x="5031581" y="354806"/>
                </a:cubicBezTo>
                <a:cubicBezTo>
                  <a:pt x="5031581" y="351949"/>
                  <a:pt x="5030629" y="349091"/>
                  <a:pt x="5030629" y="347186"/>
                </a:cubicBezTo>
                <a:cubicBezTo>
                  <a:pt x="5029676" y="340519"/>
                  <a:pt x="5028724" y="334804"/>
                  <a:pt x="5027771" y="329089"/>
                </a:cubicBezTo>
                <a:cubicBezTo>
                  <a:pt x="5027771" y="328136"/>
                  <a:pt x="5028724" y="326231"/>
                  <a:pt x="5028724" y="325279"/>
                </a:cubicBezTo>
                <a:cubicBezTo>
                  <a:pt x="5029676" y="323374"/>
                  <a:pt x="5030629" y="321469"/>
                  <a:pt x="5032534" y="319564"/>
                </a:cubicBezTo>
                <a:cubicBezTo>
                  <a:pt x="5033487" y="317659"/>
                  <a:pt x="5034439" y="315754"/>
                  <a:pt x="5035392" y="314801"/>
                </a:cubicBezTo>
                <a:close/>
                <a:moveTo>
                  <a:pt x="5006817" y="242411"/>
                </a:moveTo>
                <a:cubicBezTo>
                  <a:pt x="5009674" y="246221"/>
                  <a:pt x="5013484" y="251936"/>
                  <a:pt x="5019199" y="259556"/>
                </a:cubicBezTo>
                <a:cubicBezTo>
                  <a:pt x="5022056" y="262414"/>
                  <a:pt x="5023962" y="266224"/>
                  <a:pt x="5025867" y="270034"/>
                </a:cubicBezTo>
                <a:cubicBezTo>
                  <a:pt x="5023962" y="268129"/>
                  <a:pt x="5022056" y="265271"/>
                  <a:pt x="5021104" y="263366"/>
                </a:cubicBezTo>
                <a:cubicBezTo>
                  <a:pt x="5019199" y="260509"/>
                  <a:pt x="5016342" y="258604"/>
                  <a:pt x="5014437" y="255746"/>
                </a:cubicBezTo>
                <a:cubicBezTo>
                  <a:pt x="5011579" y="251936"/>
                  <a:pt x="5007769" y="249079"/>
                  <a:pt x="5004912" y="245269"/>
                </a:cubicBezTo>
                <a:cubicBezTo>
                  <a:pt x="5006817" y="244316"/>
                  <a:pt x="5006817" y="243364"/>
                  <a:pt x="5006817" y="242411"/>
                </a:cubicBezTo>
                <a:close/>
                <a:moveTo>
                  <a:pt x="5004912" y="242411"/>
                </a:moveTo>
                <a:cubicBezTo>
                  <a:pt x="5004912" y="241459"/>
                  <a:pt x="5004912" y="240506"/>
                  <a:pt x="5004912" y="238601"/>
                </a:cubicBezTo>
                <a:cubicBezTo>
                  <a:pt x="5004912" y="238601"/>
                  <a:pt x="5005864" y="239554"/>
                  <a:pt x="5006817" y="241459"/>
                </a:cubicBezTo>
                <a:cubicBezTo>
                  <a:pt x="5005864" y="242411"/>
                  <a:pt x="5005864" y="243364"/>
                  <a:pt x="5004912" y="244316"/>
                </a:cubicBezTo>
                <a:cubicBezTo>
                  <a:pt x="5004912" y="244316"/>
                  <a:pt x="5004912" y="244316"/>
                  <a:pt x="5004912" y="243364"/>
                </a:cubicBezTo>
                <a:cubicBezTo>
                  <a:pt x="5003959" y="243364"/>
                  <a:pt x="5003959" y="242411"/>
                  <a:pt x="5004912" y="242411"/>
                </a:cubicBezTo>
                <a:close/>
                <a:moveTo>
                  <a:pt x="4999196" y="303371"/>
                </a:moveTo>
                <a:cubicBezTo>
                  <a:pt x="5001101" y="285274"/>
                  <a:pt x="5002054" y="268129"/>
                  <a:pt x="5003006" y="252889"/>
                </a:cubicBezTo>
                <a:cubicBezTo>
                  <a:pt x="5004912" y="255746"/>
                  <a:pt x="5006817" y="257651"/>
                  <a:pt x="5008721" y="260509"/>
                </a:cubicBezTo>
                <a:cubicBezTo>
                  <a:pt x="5010626" y="263366"/>
                  <a:pt x="5012531" y="266224"/>
                  <a:pt x="5014437" y="268129"/>
                </a:cubicBezTo>
                <a:cubicBezTo>
                  <a:pt x="5016342" y="270986"/>
                  <a:pt x="5018246" y="273844"/>
                  <a:pt x="5020151" y="276701"/>
                </a:cubicBezTo>
                <a:cubicBezTo>
                  <a:pt x="5023009" y="281464"/>
                  <a:pt x="5026819" y="287179"/>
                  <a:pt x="5029676" y="292894"/>
                </a:cubicBezTo>
                <a:cubicBezTo>
                  <a:pt x="5029676" y="292894"/>
                  <a:pt x="5029676" y="293846"/>
                  <a:pt x="5029676" y="293846"/>
                </a:cubicBezTo>
                <a:cubicBezTo>
                  <a:pt x="5028724" y="296704"/>
                  <a:pt x="5026819" y="299561"/>
                  <a:pt x="5025867" y="302419"/>
                </a:cubicBezTo>
                <a:cubicBezTo>
                  <a:pt x="5024914" y="303371"/>
                  <a:pt x="5023962" y="304324"/>
                  <a:pt x="5023009" y="305276"/>
                </a:cubicBezTo>
                <a:cubicBezTo>
                  <a:pt x="5023009" y="302419"/>
                  <a:pt x="5022056" y="301466"/>
                  <a:pt x="5022056" y="301466"/>
                </a:cubicBezTo>
                <a:cubicBezTo>
                  <a:pt x="5022056" y="301466"/>
                  <a:pt x="5022056" y="303371"/>
                  <a:pt x="5022056" y="306229"/>
                </a:cubicBezTo>
                <a:cubicBezTo>
                  <a:pt x="5021104" y="307181"/>
                  <a:pt x="5020151" y="308134"/>
                  <a:pt x="5019199" y="309086"/>
                </a:cubicBezTo>
                <a:cubicBezTo>
                  <a:pt x="5017294" y="311944"/>
                  <a:pt x="5014437" y="314801"/>
                  <a:pt x="5012531" y="318611"/>
                </a:cubicBezTo>
                <a:cubicBezTo>
                  <a:pt x="5012531" y="316706"/>
                  <a:pt x="5013484" y="313849"/>
                  <a:pt x="5013484" y="311944"/>
                </a:cubicBezTo>
                <a:cubicBezTo>
                  <a:pt x="5014437" y="305276"/>
                  <a:pt x="5015389" y="299561"/>
                  <a:pt x="5017294" y="294799"/>
                </a:cubicBezTo>
                <a:cubicBezTo>
                  <a:pt x="5019199" y="285274"/>
                  <a:pt x="5020151" y="279559"/>
                  <a:pt x="5020151" y="279559"/>
                </a:cubicBezTo>
                <a:cubicBezTo>
                  <a:pt x="5020151" y="279559"/>
                  <a:pt x="5017294" y="284321"/>
                  <a:pt x="5013484" y="293846"/>
                </a:cubicBezTo>
                <a:cubicBezTo>
                  <a:pt x="5011579" y="298609"/>
                  <a:pt x="5008721" y="304324"/>
                  <a:pt x="5006817" y="310039"/>
                </a:cubicBezTo>
                <a:cubicBezTo>
                  <a:pt x="5003959" y="316706"/>
                  <a:pt x="5002054" y="324326"/>
                  <a:pt x="4999196" y="331946"/>
                </a:cubicBezTo>
                <a:cubicBezTo>
                  <a:pt x="4999196" y="331946"/>
                  <a:pt x="4999196" y="332899"/>
                  <a:pt x="4999196" y="332899"/>
                </a:cubicBezTo>
                <a:cubicBezTo>
                  <a:pt x="4998244" y="330994"/>
                  <a:pt x="4997292" y="329089"/>
                  <a:pt x="4997292" y="327184"/>
                </a:cubicBezTo>
                <a:cubicBezTo>
                  <a:pt x="4998244" y="320516"/>
                  <a:pt x="4998244" y="311944"/>
                  <a:pt x="4999196" y="303371"/>
                </a:cubicBezTo>
                <a:close/>
                <a:moveTo>
                  <a:pt x="4968717" y="208121"/>
                </a:moveTo>
                <a:cubicBezTo>
                  <a:pt x="4968717" y="209074"/>
                  <a:pt x="4968717" y="210026"/>
                  <a:pt x="4967764" y="212884"/>
                </a:cubicBezTo>
                <a:cubicBezTo>
                  <a:pt x="4967764" y="213836"/>
                  <a:pt x="4966812" y="215741"/>
                  <a:pt x="4966812" y="217646"/>
                </a:cubicBezTo>
                <a:cubicBezTo>
                  <a:pt x="4966812" y="216694"/>
                  <a:pt x="4966812" y="216694"/>
                  <a:pt x="4966812" y="215741"/>
                </a:cubicBezTo>
                <a:cubicBezTo>
                  <a:pt x="4967764" y="213836"/>
                  <a:pt x="4968717" y="210979"/>
                  <a:pt x="4968717" y="208121"/>
                </a:cubicBezTo>
                <a:close/>
                <a:moveTo>
                  <a:pt x="4960144" y="364331"/>
                </a:moveTo>
                <a:cubicBezTo>
                  <a:pt x="4960144" y="370046"/>
                  <a:pt x="4961096" y="375761"/>
                  <a:pt x="4961096" y="381476"/>
                </a:cubicBezTo>
                <a:cubicBezTo>
                  <a:pt x="4960144" y="384334"/>
                  <a:pt x="4959192" y="388144"/>
                  <a:pt x="4958239" y="391001"/>
                </a:cubicBezTo>
                <a:cubicBezTo>
                  <a:pt x="4958239" y="389096"/>
                  <a:pt x="4957287" y="387191"/>
                  <a:pt x="4957287" y="386239"/>
                </a:cubicBezTo>
                <a:cubicBezTo>
                  <a:pt x="4957287" y="384334"/>
                  <a:pt x="4957287" y="382429"/>
                  <a:pt x="4957287" y="380524"/>
                </a:cubicBezTo>
                <a:cubicBezTo>
                  <a:pt x="4957287" y="371951"/>
                  <a:pt x="4957287" y="363379"/>
                  <a:pt x="4956334" y="356711"/>
                </a:cubicBezTo>
                <a:cubicBezTo>
                  <a:pt x="4956334" y="354806"/>
                  <a:pt x="4956334" y="353854"/>
                  <a:pt x="4956334" y="351949"/>
                </a:cubicBezTo>
                <a:cubicBezTo>
                  <a:pt x="4957287" y="350996"/>
                  <a:pt x="4958239" y="349091"/>
                  <a:pt x="4958239" y="348139"/>
                </a:cubicBezTo>
                <a:cubicBezTo>
                  <a:pt x="4959192" y="352901"/>
                  <a:pt x="4959192" y="358616"/>
                  <a:pt x="4960144" y="364331"/>
                </a:cubicBezTo>
                <a:close/>
                <a:moveTo>
                  <a:pt x="4957287" y="256699"/>
                </a:moveTo>
                <a:cubicBezTo>
                  <a:pt x="4957287" y="257651"/>
                  <a:pt x="4957287" y="258604"/>
                  <a:pt x="4957287" y="258604"/>
                </a:cubicBezTo>
                <a:cubicBezTo>
                  <a:pt x="4957287" y="258604"/>
                  <a:pt x="4957287" y="259556"/>
                  <a:pt x="4957287" y="259556"/>
                </a:cubicBezTo>
                <a:cubicBezTo>
                  <a:pt x="4956334" y="262414"/>
                  <a:pt x="4956334" y="264319"/>
                  <a:pt x="4955381" y="267176"/>
                </a:cubicBezTo>
                <a:cubicBezTo>
                  <a:pt x="4955381" y="266224"/>
                  <a:pt x="4954429" y="266224"/>
                  <a:pt x="4954429" y="265271"/>
                </a:cubicBezTo>
                <a:cubicBezTo>
                  <a:pt x="4955381" y="263366"/>
                  <a:pt x="4956334" y="259556"/>
                  <a:pt x="4957287" y="256699"/>
                </a:cubicBezTo>
                <a:close/>
                <a:moveTo>
                  <a:pt x="4954429" y="268129"/>
                </a:moveTo>
                <a:cubicBezTo>
                  <a:pt x="4954429" y="269081"/>
                  <a:pt x="4955381" y="270034"/>
                  <a:pt x="4955381" y="270986"/>
                </a:cubicBezTo>
                <a:cubicBezTo>
                  <a:pt x="4954429" y="276701"/>
                  <a:pt x="4952524" y="283369"/>
                  <a:pt x="4951571" y="290036"/>
                </a:cubicBezTo>
                <a:cubicBezTo>
                  <a:pt x="4949667" y="298609"/>
                  <a:pt x="4947762" y="307181"/>
                  <a:pt x="4944904" y="316706"/>
                </a:cubicBezTo>
                <a:cubicBezTo>
                  <a:pt x="4943951" y="312896"/>
                  <a:pt x="4943951" y="310991"/>
                  <a:pt x="4943951" y="310991"/>
                </a:cubicBezTo>
                <a:cubicBezTo>
                  <a:pt x="4943951" y="310991"/>
                  <a:pt x="4943951" y="314801"/>
                  <a:pt x="4943951" y="320516"/>
                </a:cubicBezTo>
                <a:cubicBezTo>
                  <a:pt x="4942999" y="326231"/>
                  <a:pt x="4941094" y="330994"/>
                  <a:pt x="4940142" y="336709"/>
                </a:cubicBezTo>
                <a:cubicBezTo>
                  <a:pt x="4940142" y="336709"/>
                  <a:pt x="4940142" y="335756"/>
                  <a:pt x="4940142" y="335756"/>
                </a:cubicBezTo>
                <a:cubicBezTo>
                  <a:pt x="4939189" y="331946"/>
                  <a:pt x="4939189" y="329089"/>
                  <a:pt x="4938237" y="325279"/>
                </a:cubicBezTo>
                <a:cubicBezTo>
                  <a:pt x="4943951" y="306229"/>
                  <a:pt x="4949667" y="286226"/>
                  <a:pt x="4954429" y="268129"/>
                </a:cubicBezTo>
                <a:close/>
                <a:moveTo>
                  <a:pt x="4922044" y="378619"/>
                </a:moveTo>
                <a:cubicBezTo>
                  <a:pt x="4922044" y="378619"/>
                  <a:pt x="4922044" y="378619"/>
                  <a:pt x="4922044" y="378619"/>
                </a:cubicBezTo>
                <a:cubicBezTo>
                  <a:pt x="4922044" y="379571"/>
                  <a:pt x="4922044" y="379571"/>
                  <a:pt x="4922044" y="378619"/>
                </a:cubicBezTo>
                <a:cubicBezTo>
                  <a:pt x="4922044" y="379571"/>
                  <a:pt x="4922044" y="378619"/>
                  <a:pt x="4922044" y="378619"/>
                </a:cubicBezTo>
                <a:close/>
                <a:moveTo>
                  <a:pt x="4908709" y="307181"/>
                </a:moveTo>
                <a:cubicBezTo>
                  <a:pt x="4910614" y="312896"/>
                  <a:pt x="4912519" y="318611"/>
                  <a:pt x="4915376" y="326231"/>
                </a:cubicBezTo>
                <a:cubicBezTo>
                  <a:pt x="4913471" y="330041"/>
                  <a:pt x="4911567" y="334804"/>
                  <a:pt x="4909662" y="338614"/>
                </a:cubicBezTo>
                <a:cubicBezTo>
                  <a:pt x="4908709" y="327184"/>
                  <a:pt x="4907756" y="316706"/>
                  <a:pt x="4906804" y="308134"/>
                </a:cubicBezTo>
                <a:cubicBezTo>
                  <a:pt x="4906804" y="306229"/>
                  <a:pt x="4906804" y="305276"/>
                  <a:pt x="4906804" y="305276"/>
                </a:cubicBezTo>
                <a:cubicBezTo>
                  <a:pt x="4906804" y="305276"/>
                  <a:pt x="4906804" y="306229"/>
                  <a:pt x="4905851" y="307181"/>
                </a:cubicBezTo>
                <a:cubicBezTo>
                  <a:pt x="4905851" y="303371"/>
                  <a:pt x="4904899" y="300514"/>
                  <a:pt x="4904899" y="297656"/>
                </a:cubicBezTo>
                <a:cubicBezTo>
                  <a:pt x="4906804" y="300514"/>
                  <a:pt x="4907756" y="303371"/>
                  <a:pt x="4908709" y="307181"/>
                </a:cubicBezTo>
                <a:close/>
                <a:moveTo>
                  <a:pt x="4897279" y="351949"/>
                </a:moveTo>
                <a:cubicBezTo>
                  <a:pt x="4897279" y="356711"/>
                  <a:pt x="4897279" y="360521"/>
                  <a:pt x="4896326" y="365284"/>
                </a:cubicBezTo>
                <a:cubicBezTo>
                  <a:pt x="4896326" y="366236"/>
                  <a:pt x="4895374" y="367189"/>
                  <a:pt x="4895374" y="368141"/>
                </a:cubicBezTo>
                <a:cubicBezTo>
                  <a:pt x="4895374" y="365284"/>
                  <a:pt x="4894421" y="361474"/>
                  <a:pt x="4894421" y="357664"/>
                </a:cubicBezTo>
                <a:cubicBezTo>
                  <a:pt x="4893469" y="351949"/>
                  <a:pt x="4893469" y="347186"/>
                  <a:pt x="4892517" y="341471"/>
                </a:cubicBezTo>
                <a:cubicBezTo>
                  <a:pt x="4894421" y="345281"/>
                  <a:pt x="4895374" y="348139"/>
                  <a:pt x="4897279" y="351949"/>
                </a:cubicBezTo>
                <a:close/>
                <a:moveTo>
                  <a:pt x="4822984" y="387191"/>
                </a:moveTo>
                <a:cubicBezTo>
                  <a:pt x="4822984" y="386239"/>
                  <a:pt x="4822984" y="386239"/>
                  <a:pt x="4822984" y="385286"/>
                </a:cubicBezTo>
                <a:cubicBezTo>
                  <a:pt x="4822984" y="386239"/>
                  <a:pt x="4822984" y="387191"/>
                  <a:pt x="4822984" y="387191"/>
                </a:cubicBezTo>
                <a:cubicBezTo>
                  <a:pt x="4822984" y="387191"/>
                  <a:pt x="4822984" y="387191"/>
                  <a:pt x="4822984" y="387191"/>
                </a:cubicBezTo>
                <a:close/>
                <a:moveTo>
                  <a:pt x="4842987" y="338614"/>
                </a:moveTo>
                <a:cubicBezTo>
                  <a:pt x="4842987" y="344329"/>
                  <a:pt x="4842987" y="350044"/>
                  <a:pt x="4842987" y="356711"/>
                </a:cubicBezTo>
                <a:cubicBezTo>
                  <a:pt x="4842987" y="357664"/>
                  <a:pt x="4842987" y="359569"/>
                  <a:pt x="4842987" y="360521"/>
                </a:cubicBezTo>
                <a:cubicBezTo>
                  <a:pt x="4842034" y="366236"/>
                  <a:pt x="4841081" y="373856"/>
                  <a:pt x="4840129" y="382429"/>
                </a:cubicBezTo>
                <a:cubicBezTo>
                  <a:pt x="4839176" y="385286"/>
                  <a:pt x="4839176" y="387191"/>
                  <a:pt x="4838224" y="390049"/>
                </a:cubicBezTo>
                <a:cubicBezTo>
                  <a:pt x="4834414" y="389096"/>
                  <a:pt x="4830604" y="388144"/>
                  <a:pt x="4826794" y="387191"/>
                </a:cubicBezTo>
                <a:cubicBezTo>
                  <a:pt x="4825841" y="384334"/>
                  <a:pt x="4824889" y="381476"/>
                  <a:pt x="4824889" y="379571"/>
                </a:cubicBezTo>
                <a:cubicBezTo>
                  <a:pt x="4825841" y="376714"/>
                  <a:pt x="4826794" y="373856"/>
                  <a:pt x="4827747" y="370999"/>
                </a:cubicBezTo>
                <a:cubicBezTo>
                  <a:pt x="4830604" y="361474"/>
                  <a:pt x="4834414" y="352901"/>
                  <a:pt x="4838224" y="346234"/>
                </a:cubicBezTo>
                <a:cubicBezTo>
                  <a:pt x="4840129" y="342424"/>
                  <a:pt x="4842034" y="339566"/>
                  <a:pt x="4843939" y="336709"/>
                </a:cubicBezTo>
                <a:cubicBezTo>
                  <a:pt x="4842987" y="337661"/>
                  <a:pt x="4842987" y="338614"/>
                  <a:pt x="4842987" y="338614"/>
                </a:cubicBezTo>
                <a:cubicBezTo>
                  <a:pt x="4842987" y="338614"/>
                  <a:pt x="4842987" y="338614"/>
                  <a:pt x="4842987" y="338614"/>
                </a:cubicBezTo>
                <a:close/>
                <a:moveTo>
                  <a:pt x="4843939" y="329089"/>
                </a:moveTo>
                <a:cubicBezTo>
                  <a:pt x="4843939" y="329089"/>
                  <a:pt x="4843939" y="329089"/>
                  <a:pt x="4843939" y="329089"/>
                </a:cubicBezTo>
                <a:cubicBezTo>
                  <a:pt x="4841081" y="324326"/>
                  <a:pt x="4838224" y="320516"/>
                  <a:pt x="4836319" y="318611"/>
                </a:cubicBezTo>
                <a:cubicBezTo>
                  <a:pt x="4836319" y="318611"/>
                  <a:pt x="4836319" y="318611"/>
                  <a:pt x="4836319" y="318611"/>
                </a:cubicBezTo>
                <a:cubicBezTo>
                  <a:pt x="4837272" y="316706"/>
                  <a:pt x="4838224" y="315754"/>
                  <a:pt x="4839176" y="314801"/>
                </a:cubicBezTo>
                <a:cubicBezTo>
                  <a:pt x="4840129" y="316706"/>
                  <a:pt x="4841081" y="319564"/>
                  <a:pt x="4842987" y="321469"/>
                </a:cubicBezTo>
                <a:cubicBezTo>
                  <a:pt x="4842987" y="322421"/>
                  <a:pt x="4843939" y="323374"/>
                  <a:pt x="4843939" y="323374"/>
                </a:cubicBezTo>
                <a:cubicBezTo>
                  <a:pt x="4843939" y="325279"/>
                  <a:pt x="4843939" y="327184"/>
                  <a:pt x="4843939" y="329089"/>
                </a:cubicBezTo>
                <a:close/>
                <a:moveTo>
                  <a:pt x="4845844" y="296704"/>
                </a:moveTo>
                <a:cubicBezTo>
                  <a:pt x="4845844" y="302419"/>
                  <a:pt x="4844891" y="309086"/>
                  <a:pt x="4844891" y="316706"/>
                </a:cubicBezTo>
                <a:cubicBezTo>
                  <a:pt x="4842987" y="314801"/>
                  <a:pt x="4842034" y="311944"/>
                  <a:pt x="4840129" y="310039"/>
                </a:cubicBezTo>
                <a:cubicBezTo>
                  <a:pt x="4839176" y="309086"/>
                  <a:pt x="4838224" y="307181"/>
                  <a:pt x="4837272" y="306229"/>
                </a:cubicBezTo>
                <a:cubicBezTo>
                  <a:pt x="4840129" y="300514"/>
                  <a:pt x="4842987" y="295751"/>
                  <a:pt x="4845844" y="290989"/>
                </a:cubicBezTo>
                <a:cubicBezTo>
                  <a:pt x="4846797" y="290036"/>
                  <a:pt x="4846797" y="289084"/>
                  <a:pt x="4847749" y="288131"/>
                </a:cubicBezTo>
                <a:cubicBezTo>
                  <a:pt x="4846797" y="290989"/>
                  <a:pt x="4845844" y="293846"/>
                  <a:pt x="4845844" y="296704"/>
                </a:cubicBezTo>
                <a:close/>
                <a:moveTo>
                  <a:pt x="4869656" y="325279"/>
                </a:moveTo>
                <a:cubicBezTo>
                  <a:pt x="4869656" y="326231"/>
                  <a:pt x="4869656" y="326231"/>
                  <a:pt x="4869656" y="327184"/>
                </a:cubicBezTo>
                <a:cubicBezTo>
                  <a:pt x="4869656" y="327184"/>
                  <a:pt x="4869656" y="326231"/>
                  <a:pt x="4869656" y="325279"/>
                </a:cubicBezTo>
                <a:cubicBezTo>
                  <a:pt x="4869656" y="323374"/>
                  <a:pt x="4869656" y="320516"/>
                  <a:pt x="4869656" y="318611"/>
                </a:cubicBezTo>
                <a:cubicBezTo>
                  <a:pt x="4869656" y="320516"/>
                  <a:pt x="4869656" y="323374"/>
                  <a:pt x="4869656" y="325279"/>
                </a:cubicBezTo>
                <a:close/>
                <a:moveTo>
                  <a:pt x="4854416" y="276701"/>
                </a:moveTo>
                <a:cubicBezTo>
                  <a:pt x="4860131" y="267176"/>
                  <a:pt x="4865847" y="261461"/>
                  <a:pt x="4868704" y="256699"/>
                </a:cubicBezTo>
                <a:cubicBezTo>
                  <a:pt x="4869656" y="255746"/>
                  <a:pt x="4870609" y="253841"/>
                  <a:pt x="4871562" y="252889"/>
                </a:cubicBezTo>
                <a:cubicBezTo>
                  <a:pt x="4871562" y="254794"/>
                  <a:pt x="4871562" y="257651"/>
                  <a:pt x="4871562" y="259556"/>
                </a:cubicBezTo>
                <a:cubicBezTo>
                  <a:pt x="4868704" y="270986"/>
                  <a:pt x="4864894" y="283369"/>
                  <a:pt x="4861084" y="296704"/>
                </a:cubicBezTo>
                <a:cubicBezTo>
                  <a:pt x="4861084" y="297656"/>
                  <a:pt x="4860131" y="299561"/>
                  <a:pt x="4860131" y="300514"/>
                </a:cubicBezTo>
                <a:cubicBezTo>
                  <a:pt x="4857274" y="291941"/>
                  <a:pt x="4855369" y="284321"/>
                  <a:pt x="4853464" y="278606"/>
                </a:cubicBezTo>
                <a:cubicBezTo>
                  <a:pt x="4854416" y="277654"/>
                  <a:pt x="4854416" y="277654"/>
                  <a:pt x="4854416" y="276701"/>
                </a:cubicBezTo>
                <a:cubicBezTo>
                  <a:pt x="4854416" y="276701"/>
                  <a:pt x="4854416" y="276701"/>
                  <a:pt x="4854416" y="276701"/>
                </a:cubicBezTo>
                <a:close/>
                <a:moveTo>
                  <a:pt x="4850606" y="281464"/>
                </a:moveTo>
                <a:cubicBezTo>
                  <a:pt x="4852512" y="290989"/>
                  <a:pt x="4854416" y="303371"/>
                  <a:pt x="4857274" y="316706"/>
                </a:cubicBezTo>
                <a:cubicBezTo>
                  <a:pt x="4856322" y="321469"/>
                  <a:pt x="4855369" y="325279"/>
                  <a:pt x="4854416" y="330041"/>
                </a:cubicBezTo>
                <a:cubicBezTo>
                  <a:pt x="4853464" y="329089"/>
                  <a:pt x="4852512" y="327184"/>
                  <a:pt x="4852512" y="326231"/>
                </a:cubicBezTo>
                <a:cubicBezTo>
                  <a:pt x="4852512" y="325279"/>
                  <a:pt x="4852512" y="323374"/>
                  <a:pt x="4852512" y="322421"/>
                </a:cubicBezTo>
                <a:cubicBezTo>
                  <a:pt x="4851559" y="311944"/>
                  <a:pt x="4851559" y="303371"/>
                  <a:pt x="4850606" y="295751"/>
                </a:cubicBezTo>
                <a:cubicBezTo>
                  <a:pt x="4850606" y="290989"/>
                  <a:pt x="4849654" y="287179"/>
                  <a:pt x="4849654" y="284321"/>
                </a:cubicBezTo>
                <a:cubicBezTo>
                  <a:pt x="4849654" y="283369"/>
                  <a:pt x="4849654" y="282416"/>
                  <a:pt x="4850606" y="281464"/>
                </a:cubicBezTo>
                <a:close/>
                <a:moveTo>
                  <a:pt x="4838224" y="290036"/>
                </a:moveTo>
                <a:cubicBezTo>
                  <a:pt x="4841081" y="283369"/>
                  <a:pt x="4843939" y="277654"/>
                  <a:pt x="4845844" y="272891"/>
                </a:cubicBezTo>
                <a:cubicBezTo>
                  <a:pt x="4846797" y="270034"/>
                  <a:pt x="4847749" y="267176"/>
                  <a:pt x="4848701" y="265271"/>
                </a:cubicBezTo>
                <a:cubicBezTo>
                  <a:pt x="4848701" y="268129"/>
                  <a:pt x="4849654" y="271939"/>
                  <a:pt x="4849654" y="275749"/>
                </a:cubicBezTo>
                <a:cubicBezTo>
                  <a:pt x="4848701" y="276701"/>
                  <a:pt x="4848701" y="277654"/>
                  <a:pt x="4847749" y="277654"/>
                </a:cubicBezTo>
                <a:cubicBezTo>
                  <a:pt x="4847749" y="274796"/>
                  <a:pt x="4847749" y="273844"/>
                  <a:pt x="4847749" y="273844"/>
                </a:cubicBezTo>
                <a:cubicBezTo>
                  <a:pt x="4847749" y="273844"/>
                  <a:pt x="4847749" y="275749"/>
                  <a:pt x="4847749" y="278606"/>
                </a:cubicBezTo>
                <a:cubicBezTo>
                  <a:pt x="4845844" y="281464"/>
                  <a:pt x="4842987" y="284321"/>
                  <a:pt x="4841081" y="288131"/>
                </a:cubicBezTo>
                <a:cubicBezTo>
                  <a:pt x="4840129" y="290036"/>
                  <a:pt x="4838224" y="291941"/>
                  <a:pt x="4836319" y="294799"/>
                </a:cubicBezTo>
                <a:cubicBezTo>
                  <a:pt x="4836319" y="292894"/>
                  <a:pt x="4837272" y="291941"/>
                  <a:pt x="4838224" y="290036"/>
                </a:cubicBezTo>
                <a:close/>
                <a:moveTo>
                  <a:pt x="4835366" y="309086"/>
                </a:moveTo>
                <a:cubicBezTo>
                  <a:pt x="4835366" y="309086"/>
                  <a:pt x="4835366" y="308134"/>
                  <a:pt x="4836319" y="308134"/>
                </a:cubicBezTo>
                <a:cubicBezTo>
                  <a:pt x="4837272" y="309086"/>
                  <a:pt x="4837272" y="310039"/>
                  <a:pt x="4838224" y="311944"/>
                </a:cubicBezTo>
                <a:cubicBezTo>
                  <a:pt x="4838224" y="312896"/>
                  <a:pt x="4839176" y="312896"/>
                  <a:pt x="4839176" y="313849"/>
                </a:cubicBezTo>
                <a:cubicBezTo>
                  <a:pt x="4838224" y="314801"/>
                  <a:pt x="4837272" y="315754"/>
                  <a:pt x="4835366" y="317659"/>
                </a:cubicBezTo>
                <a:cubicBezTo>
                  <a:pt x="4835366" y="317659"/>
                  <a:pt x="4835366" y="317659"/>
                  <a:pt x="4835366" y="317659"/>
                </a:cubicBezTo>
                <a:cubicBezTo>
                  <a:pt x="4835366" y="317659"/>
                  <a:pt x="4834414" y="316706"/>
                  <a:pt x="4834414" y="316706"/>
                </a:cubicBezTo>
                <a:cubicBezTo>
                  <a:pt x="4833462" y="315754"/>
                  <a:pt x="4833462" y="315754"/>
                  <a:pt x="4832509" y="314801"/>
                </a:cubicBezTo>
                <a:cubicBezTo>
                  <a:pt x="4833462" y="312896"/>
                  <a:pt x="4834414" y="310991"/>
                  <a:pt x="4835366" y="309086"/>
                </a:cubicBezTo>
                <a:close/>
                <a:moveTo>
                  <a:pt x="4830604" y="319564"/>
                </a:moveTo>
                <a:cubicBezTo>
                  <a:pt x="4831556" y="317659"/>
                  <a:pt x="4831556" y="316706"/>
                  <a:pt x="4832509" y="314801"/>
                </a:cubicBezTo>
                <a:cubicBezTo>
                  <a:pt x="4832509" y="315754"/>
                  <a:pt x="4833462" y="315754"/>
                  <a:pt x="4833462" y="316706"/>
                </a:cubicBezTo>
                <a:cubicBezTo>
                  <a:pt x="4833462" y="317659"/>
                  <a:pt x="4834414" y="317659"/>
                  <a:pt x="4834414" y="318611"/>
                </a:cubicBezTo>
                <a:cubicBezTo>
                  <a:pt x="4832509" y="320516"/>
                  <a:pt x="4830604" y="322421"/>
                  <a:pt x="4828699" y="324326"/>
                </a:cubicBezTo>
                <a:cubicBezTo>
                  <a:pt x="4829651" y="322421"/>
                  <a:pt x="4829651" y="320516"/>
                  <a:pt x="4830604" y="319564"/>
                </a:cubicBezTo>
                <a:close/>
                <a:moveTo>
                  <a:pt x="4817269" y="364331"/>
                </a:moveTo>
                <a:cubicBezTo>
                  <a:pt x="4817269" y="361474"/>
                  <a:pt x="4817269" y="359569"/>
                  <a:pt x="4817269" y="356711"/>
                </a:cubicBezTo>
                <a:cubicBezTo>
                  <a:pt x="4820126" y="349091"/>
                  <a:pt x="4822984" y="342424"/>
                  <a:pt x="4824889" y="335756"/>
                </a:cubicBezTo>
                <a:cubicBezTo>
                  <a:pt x="4824889" y="335756"/>
                  <a:pt x="4825841" y="334804"/>
                  <a:pt x="4825841" y="334804"/>
                </a:cubicBezTo>
                <a:cubicBezTo>
                  <a:pt x="4829651" y="328136"/>
                  <a:pt x="4833462" y="323374"/>
                  <a:pt x="4835366" y="319564"/>
                </a:cubicBezTo>
                <a:cubicBezTo>
                  <a:pt x="4835366" y="320516"/>
                  <a:pt x="4836319" y="321469"/>
                  <a:pt x="4837272" y="322421"/>
                </a:cubicBezTo>
                <a:cubicBezTo>
                  <a:pt x="4838224" y="324326"/>
                  <a:pt x="4839176" y="327184"/>
                  <a:pt x="4841081" y="330994"/>
                </a:cubicBezTo>
                <a:cubicBezTo>
                  <a:pt x="4842034" y="332899"/>
                  <a:pt x="4842034" y="333851"/>
                  <a:pt x="4842987" y="335756"/>
                </a:cubicBezTo>
                <a:cubicBezTo>
                  <a:pt x="4840129" y="338614"/>
                  <a:pt x="4838224" y="341471"/>
                  <a:pt x="4835366" y="345281"/>
                </a:cubicBezTo>
                <a:cubicBezTo>
                  <a:pt x="4831556" y="350996"/>
                  <a:pt x="4826794" y="357664"/>
                  <a:pt x="4822984" y="366236"/>
                </a:cubicBezTo>
                <a:cubicBezTo>
                  <a:pt x="4822031" y="367189"/>
                  <a:pt x="4821079" y="368141"/>
                  <a:pt x="4820126" y="369094"/>
                </a:cubicBezTo>
                <a:cubicBezTo>
                  <a:pt x="4819174" y="370046"/>
                  <a:pt x="4818222" y="370999"/>
                  <a:pt x="4817269" y="371951"/>
                </a:cubicBezTo>
                <a:cubicBezTo>
                  <a:pt x="4816316" y="369094"/>
                  <a:pt x="4817269" y="366236"/>
                  <a:pt x="4817269" y="364331"/>
                </a:cubicBezTo>
                <a:close/>
                <a:moveTo>
                  <a:pt x="4816316" y="376714"/>
                </a:moveTo>
                <a:cubicBezTo>
                  <a:pt x="4817269" y="373856"/>
                  <a:pt x="4819174" y="370999"/>
                  <a:pt x="4820126" y="370046"/>
                </a:cubicBezTo>
                <a:cubicBezTo>
                  <a:pt x="4820126" y="370046"/>
                  <a:pt x="4820126" y="370046"/>
                  <a:pt x="4820126" y="370046"/>
                </a:cubicBezTo>
                <a:cubicBezTo>
                  <a:pt x="4820126" y="370046"/>
                  <a:pt x="4820126" y="370046"/>
                  <a:pt x="4820126" y="370046"/>
                </a:cubicBezTo>
                <a:cubicBezTo>
                  <a:pt x="4819174" y="372904"/>
                  <a:pt x="4817269" y="375761"/>
                  <a:pt x="4816316" y="378619"/>
                </a:cubicBezTo>
                <a:cubicBezTo>
                  <a:pt x="4816316" y="376714"/>
                  <a:pt x="4816316" y="376714"/>
                  <a:pt x="4816316" y="376714"/>
                </a:cubicBezTo>
                <a:close/>
                <a:moveTo>
                  <a:pt x="4762024" y="305276"/>
                </a:moveTo>
                <a:cubicBezTo>
                  <a:pt x="4762024" y="306229"/>
                  <a:pt x="4762976" y="312896"/>
                  <a:pt x="4763929" y="322421"/>
                </a:cubicBezTo>
                <a:cubicBezTo>
                  <a:pt x="4762024" y="317659"/>
                  <a:pt x="4761072" y="313849"/>
                  <a:pt x="4760119" y="309086"/>
                </a:cubicBezTo>
                <a:cubicBezTo>
                  <a:pt x="4761072" y="306229"/>
                  <a:pt x="4761072" y="303371"/>
                  <a:pt x="4762024" y="300514"/>
                </a:cubicBezTo>
                <a:cubicBezTo>
                  <a:pt x="4762024" y="302419"/>
                  <a:pt x="4762024" y="303371"/>
                  <a:pt x="4762024" y="305276"/>
                </a:cubicBezTo>
                <a:close/>
                <a:moveTo>
                  <a:pt x="4755356" y="279559"/>
                </a:moveTo>
                <a:cubicBezTo>
                  <a:pt x="4757262" y="284321"/>
                  <a:pt x="4758214" y="289084"/>
                  <a:pt x="4760119" y="294799"/>
                </a:cubicBezTo>
                <a:cubicBezTo>
                  <a:pt x="4760119" y="295751"/>
                  <a:pt x="4760119" y="296704"/>
                  <a:pt x="4761072" y="297656"/>
                </a:cubicBezTo>
                <a:cubicBezTo>
                  <a:pt x="4760119" y="299561"/>
                  <a:pt x="4759166" y="301466"/>
                  <a:pt x="4758214" y="304324"/>
                </a:cubicBezTo>
                <a:cubicBezTo>
                  <a:pt x="4757262" y="300514"/>
                  <a:pt x="4755356" y="296704"/>
                  <a:pt x="4754404" y="292894"/>
                </a:cubicBezTo>
                <a:cubicBezTo>
                  <a:pt x="4754404" y="288131"/>
                  <a:pt x="4754404" y="284321"/>
                  <a:pt x="4755356" y="279559"/>
                </a:cubicBezTo>
                <a:close/>
                <a:moveTo>
                  <a:pt x="4759166" y="342424"/>
                </a:moveTo>
                <a:cubicBezTo>
                  <a:pt x="4757262" y="338614"/>
                  <a:pt x="4756309" y="335756"/>
                  <a:pt x="4755356" y="331946"/>
                </a:cubicBezTo>
                <a:cubicBezTo>
                  <a:pt x="4755356" y="330041"/>
                  <a:pt x="4756309" y="328136"/>
                  <a:pt x="4756309" y="326231"/>
                </a:cubicBezTo>
                <a:cubicBezTo>
                  <a:pt x="4757262" y="330994"/>
                  <a:pt x="4758214" y="336709"/>
                  <a:pt x="4759166" y="342424"/>
                </a:cubicBezTo>
                <a:close/>
                <a:moveTo>
                  <a:pt x="4753451" y="312896"/>
                </a:moveTo>
                <a:cubicBezTo>
                  <a:pt x="4753451" y="313849"/>
                  <a:pt x="4753451" y="314801"/>
                  <a:pt x="4754404" y="315754"/>
                </a:cubicBezTo>
                <a:cubicBezTo>
                  <a:pt x="4754404" y="316706"/>
                  <a:pt x="4754404" y="316706"/>
                  <a:pt x="4753451" y="317659"/>
                </a:cubicBezTo>
                <a:cubicBezTo>
                  <a:pt x="4753451" y="315754"/>
                  <a:pt x="4753451" y="313849"/>
                  <a:pt x="4753451" y="312896"/>
                </a:cubicBezTo>
                <a:close/>
                <a:moveTo>
                  <a:pt x="4755356" y="373856"/>
                </a:moveTo>
                <a:cubicBezTo>
                  <a:pt x="4755356" y="374809"/>
                  <a:pt x="4755356" y="374809"/>
                  <a:pt x="4756309" y="375761"/>
                </a:cubicBezTo>
                <a:cubicBezTo>
                  <a:pt x="4755356" y="376714"/>
                  <a:pt x="4755356" y="378619"/>
                  <a:pt x="4754404" y="379571"/>
                </a:cubicBezTo>
                <a:cubicBezTo>
                  <a:pt x="4753451" y="379571"/>
                  <a:pt x="4753451" y="379571"/>
                  <a:pt x="4752499" y="379571"/>
                </a:cubicBezTo>
                <a:cubicBezTo>
                  <a:pt x="4753451" y="377666"/>
                  <a:pt x="4754404" y="375761"/>
                  <a:pt x="4755356" y="373856"/>
                </a:cubicBezTo>
                <a:close/>
                <a:moveTo>
                  <a:pt x="4748689" y="291941"/>
                </a:moveTo>
                <a:cubicBezTo>
                  <a:pt x="4747737" y="295751"/>
                  <a:pt x="4747737" y="299561"/>
                  <a:pt x="4746784" y="303371"/>
                </a:cubicBezTo>
                <a:cubicBezTo>
                  <a:pt x="4746784" y="303371"/>
                  <a:pt x="4746784" y="303371"/>
                  <a:pt x="4746784" y="303371"/>
                </a:cubicBezTo>
                <a:cubicBezTo>
                  <a:pt x="4746784" y="302419"/>
                  <a:pt x="4746784" y="300514"/>
                  <a:pt x="4746784" y="299561"/>
                </a:cubicBezTo>
                <a:cubicBezTo>
                  <a:pt x="4746784" y="296704"/>
                  <a:pt x="4747737" y="293846"/>
                  <a:pt x="4748689" y="291941"/>
                </a:cubicBezTo>
                <a:close/>
                <a:moveTo>
                  <a:pt x="4738212" y="327184"/>
                </a:moveTo>
                <a:cubicBezTo>
                  <a:pt x="4738212" y="331946"/>
                  <a:pt x="4737259" y="335756"/>
                  <a:pt x="4737259" y="341471"/>
                </a:cubicBezTo>
                <a:cubicBezTo>
                  <a:pt x="4737259" y="339566"/>
                  <a:pt x="4736306" y="338614"/>
                  <a:pt x="4736306" y="336709"/>
                </a:cubicBezTo>
                <a:cubicBezTo>
                  <a:pt x="4737259" y="332899"/>
                  <a:pt x="4737259" y="330041"/>
                  <a:pt x="4738212" y="327184"/>
                </a:cubicBezTo>
                <a:close/>
                <a:moveTo>
                  <a:pt x="4720114" y="261461"/>
                </a:moveTo>
                <a:cubicBezTo>
                  <a:pt x="4720114" y="261461"/>
                  <a:pt x="4720114" y="261461"/>
                  <a:pt x="4720114" y="261461"/>
                </a:cubicBezTo>
                <a:cubicBezTo>
                  <a:pt x="4722972" y="270034"/>
                  <a:pt x="4725829" y="279559"/>
                  <a:pt x="4729639" y="290989"/>
                </a:cubicBezTo>
                <a:cubicBezTo>
                  <a:pt x="4730591" y="292894"/>
                  <a:pt x="4730591" y="294799"/>
                  <a:pt x="4731544" y="296704"/>
                </a:cubicBezTo>
                <a:cubicBezTo>
                  <a:pt x="4730591" y="300514"/>
                  <a:pt x="4728687" y="304324"/>
                  <a:pt x="4727734" y="308134"/>
                </a:cubicBezTo>
                <a:cubicBezTo>
                  <a:pt x="4726781" y="304324"/>
                  <a:pt x="4724876" y="299561"/>
                  <a:pt x="4723924" y="295751"/>
                </a:cubicBezTo>
                <a:cubicBezTo>
                  <a:pt x="4722019" y="289084"/>
                  <a:pt x="4720114" y="282416"/>
                  <a:pt x="4718209" y="276701"/>
                </a:cubicBezTo>
                <a:cubicBezTo>
                  <a:pt x="4718209" y="270034"/>
                  <a:pt x="4719162" y="265271"/>
                  <a:pt x="4720114" y="261461"/>
                </a:cubicBezTo>
                <a:close/>
                <a:moveTo>
                  <a:pt x="4709637" y="324326"/>
                </a:moveTo>
                <a:cubicBezTo>
                  <a:pt x="4711541" y="315754"/>
                  <a:pt x="4712494" y="308134"/>
                  <a:pt x="4713447" y="301466"/>
                </a:cubicBezTo>
                <a:cubicBezTo>
                  <a:pt x="4715351" y="310991"/>
                  <a:pt x="4717256" y="321469"/>
                  <a:pt x="4719162" y="331946"/>
                </a:cubicBezTo>
                <a:cubicBezTo>
                  <a:pt x="4718209" y="335756"/>
                  <a:pt x="4716304" y="339566"/>
                  <a:pt x="4715351" y="343376"/>
                </a:cubicBezTo>
                <a:cubicBezTo>
                  <a:pt x="4715351" y="343376"/>
                  <a:pt x="4715351" y="343376"/>
                  <a:pt x="4715351" y="343376"/>
                </a:cubicBezTo>
                <a:cubicBezTo>
                  <a:pt x="4712494" y="339566"/>
                  <a:pt x="4709637" y="335756"/>
                  <a:pt x="4707731" y="332899"/>
                </a:cubicBezTo>
                <a:cubicBezTo>
                  <a:pt x="4708684" y="330041"/>
                  <a:pt x="4708684" y="327184"/>
                  <a:pt x="4709637" y="324326"/>
                </a:cubicBezTo>
                <a:close/>
                <a:moveTo>
                  <a:pt x="4703922" y="355759"/>
                </a:moveTo>
                <a:cubicBezTo>
                  <a:pt x="4704874" y="357664"/>
                  <a:pt x="4704874" y="358616"/>
                  <a:pt x="4705826" y="360521"/>
                </a:cubicBezTo>
                <a:cubicBezTo>
                  <a:pt x="4706779" y="363379"/>
                  <a:pt x="4707731" y="366236"/>
                  <a:pt x="4708684" y="369094"/>
                </a:cubicBezTo>
                <a:cubicBezTo>
                  <a:pt x="4707731" y="371951"/>
                  <a:pt x="4705826" y="374809"/>
                  <a:pt x="4704874" y="377666"/>
                </a:cubicBezTo>
                <a:cubicBezTo>
                  <a:pt x="4704874" y="377666"/>
                  <a:pt x="4704874" y="376714"/>
                  <a:pt x="4704874" y="376714"/>
                </a:cubicBezTo>
                <a:cubicBezTo>
                  <a:pt x="4703922" y="374809"/>
                  <a:pt x="4702969" y="373856"/>
                  <a:pt x="4702016" y="371951"/>
                </a:cubicBezTo>
                <a:cubicBezTo>
                  <a:pt x="4702016" y="366236"/>
                  <a:pt x="4702969" y="361474"/>
                  <a:pt x="4703922" y="355759"/>
                </a:cubicBezTo>
                <a:close/>
                <a:moveTo>
                  <a:pt x="4682966" y="380524"/>
                </a:moveTo>
                <a:cubicBezTo>
                  <a:pt x="4682014" y="384334"/>
                  <a:pt x="4681062" y="388144"/>
                  <a:pt x="4680109" y="392906"/>
                </a:cubicBezTo>
                <a:cubicBezTo>
                  <a:pt x="4679156" y="392906"/>
                  <a:pt x="4677251" y="393859"/>
                  <a:pt x="4676299" y="393859"/>
                </a:cubicBezTo>
                <a:cubicBezTo>
                  <a:pt x="4676299" y="391954"/>
                  <a:pt x="4675347" y="390049"/>
                  <a:pt x="4675347" y="388144"/>
                </a:cubicBezTo>
                <a:cubicBezTo>
                  <a:pt x="4678204" y="384334"/>
                  <a:pt x="4681062" y="381476"/>
                  <a:pt x="4682966" y="378619"/>
                </a:cubicBezTo>
                <a:cubicBezTo>
                  <a:pt x="4682014" y="379571"/>
                  <a:pt x="4682966" y="380524"/>
                  <a:pt x="4682966" y="380524"/>
                </a:cubicBezTo>
                <a:close/>
                <a:moveTo>
                  <a:pt x="4672489" y="361474"/>
                </a:moveTo>
                <a:cubicBezTo>
                  <a:pt x="4674394" y="365284"/>
                  <a:pt x="4677251" y="370046"/>
                  <a:pt x="4679156" y="373856"/>
                </a:cubicBezTo>
                <a:cubicBezTo>
                  <a:pt x="4677251" y="375761"/>
                  <a:pt x="4674394" y="377666"/>
                  <a:pt x="4672489" y="379571"/>
                </a:cubicBezTo>
                <a:cubicBezTo>
                  <a:pt x="4672489" y="378619"/>
                  <a:pt x="4672489" y="377666"/>
                  <a:pt x="4671537" y="376714"/>
                </a:cubicBezTo>
                <a:cubicBezTo>
                  <a:pt x="4671537" y="374809"/>
                  <a:pt x="4670584" y="372904"/>
                  <a:pt x="4670584" y="370999"/>
                </a:cubicBezTo>
                <a:cubicBezTo>
                  <a:pt x="4671537" y="368141"/>
                  <a:pt x="4671537" y="364331"/>
                  <a:pt x="4672489" y="361474"/>
                </a:cubicBezTo>
                <a:close/>
                <a:moveTo>
                  <a:pt x="4661059" y="265271"/>
                </a:moveTo>
                <a:cubicBezTo>
                  <a:pt x="4662012" y="260509"/>
                  <a:pt x="4662964" y="256699"/>
                  <a:pt x="4663916" y="252889"/>
                </a:cubicBezTo>
                <a:cubicBezTo>
                  <a:pt x="4665822" y="246221"/>
                  <a:pt x="4667726" y="241459"/>
                  <a:pt x="4669631" y="237649"/>
                </a:cubicBezTo>
                <a:cubicBezTo>
                  <a:pt x="4669631" y="239554"/>
                  <a:pt x="4669631" y="240506"/>
                  <a:pt x="4669631" y="242411"/>
                </a:cubicBezTo>
                <a:cubicBezTo>
                  <a:pt x="4667726" y="250031"/>
                  <a:pt x="4664869" y="259556"/>
                  <a:pt x="4661059" y="269081"/>
                </a:cubicBezTo>
                <a:cubicBezTo>
                  <a:pt x="4661059" y="268129"/>
                  <a:pt x="4661059" y="266224"/>
                  <a:pt x="4661059" y="265271"/>
                </a:cubicBezTo>
                <a:close/>
                <a:moveTo>
                  <a:pt x="4645819" y="278606"/>
                </a:moveTo>
                <a:cubicBezTo>
                  <a:pt x="4646772" y="271939"/>
                  <a:pt x="4647724" y="266224"/>
                  <a:pt x="4648676" y="260509"/>
                </a:cubicBezTo>
                <a:cubicBezTo>
                  <a:pt x="4649629" y="257651"/>
                  <a:pt x="4649629" y="253841"/>
                  <a:pt x="4650581" y="250984"/>
                </a:cubicBezTo>
                <a:cubicBezTo>
                  <a:pt x="4650581" y="250984"/>
                  <a:pt x="4650581" y="251936"/>
                  <a:pt x="4650581" y="251936"/>
                </a:cubicBezTo>
                <a:cubicBezTo>
                  <a:pt x="4651534" y="254794"/>
                  <a:pt x="4652487" y="259556"/>
                  <a:pt x="4652487" y="265271"/>
                </a:cubicBezTo>
                <a:cubicBezTo>
                  <a:pt x="4652487" y="267176"/>
                  <a:pt x="4652487" y="269081"/>
                  <a:pt x="4652487" y="270034"/>
                </a:cubicBezTo>
                <a:cubicBezTo>
                  <a:pt x="4651534" y="272891"/>
                  <a:pt x="4651534" y="275749"/>
                  <a:pt x="4650581" y="278606"/>
                </a:cubicBezTo>
                <a:cubicBezTo>
                  <a:pt x="4649629" y="282416"/>
                  <a:pt x="4648676" y="287179"/>
                  <a:pt x="4648676" y="290989"/>
                </a:cubicBezTo>
                <a:cubicBezTo>
                  <a:pt x="4648676" y="287179"/>
                  <a:pt x="4646772" y="283369"/>
                  <a:pt x="4645819" y="278606"/>
                </a:cubicBezTo>
                <a:cubicBezTo>
                  <a:pt x="4645819" y="278606"/>
                  <a:pt x="4645819" y="278606"/>
                  <a:pt x="4645819" y="278606"/>
                </a:cubicBezTo>
                <a:close/>
                <a:moveTo>
                  <a:pt x="4642962" y="293846"/>
                </a:moveTo>
                <a:cubicBezTo>
                  <a:pt x="4643914" y="296704"/>
                  <a:pt x="4643914" y="299561"/>
                  <a:pt x="4644866" y="302419"/>
                </a:cubicBezTo>
                <a:cubicBezTo>
                  <a:pt x="4644866" y="304324"/>
                  <a:pt x="4645819" y="307181"/>
                  <a:pt x="4645819" y="309086"/>
                </a:cubicBezTo>
                <a:cubicBezTo>
                  <a:pt x="4645819" y="309086"/>
                  <a:pt x="4645819" y="309086"/>
                  <a:pt x="4645819" y="309086"/>
                </a:cubicBezTo>
                <a:cubicBezTo>
                  <a:pt x="4644866" y="308134"/>
                  <a:pt x="4643914" y="307181"/>
                  <a:pt x="4642962" y="306229"/>
                </a:cubicBezTo>
                <a:cubicBezTo>
                  <a:pt x="4642962" y="304324"/>
                  <a:pt x="4642009" y="302419"/>
                  <a:pt x="4642009" y="299561"/>
                </a:cubicBezTo>
                <a:cubicBezTo>
                  <a:pt x="4642962" y="297656"/>
                  <a:pt x="4642962" y="295751"/>
                  <a:pt x="4642962" y="293846"/>
                </a:cubicBezTo>
                <a:close/>
                <a:moveTo>
                  <a:pt x="4595337" y="280511"/>
                </a:moveTo>
                <a:cubicBezTo>
                  <a:pt x="4596289" y="284321"/>
                  <a:pt x="4597241" y="289084"/>
                  <a:pt x="4598194" y="293846"/>
                </a:cubicBezTo>
                <a:cubicBezTo>
                  <a:pt x="4598194" y="295751"/>
                  <a:pt x="4598194" y="298609"/>
                  <a:pt x="4598194" y="300514"/>
                </a:cubicBezTo>
                <a:cubicBezTo>
                  <a:pt x="4598194" y="304324"/>
                  <a:pt x="4598194" y="308134"/>
                  <a:pt x="4598194" y="311944"/>
                </a:cubicBezTo>
                <a:cubicBezTo>
                  <a:pt x="4597241" y="313849"/>
                  <a:pt x="4597241" y="316706"/>
                  <a:pt x="4596289" y="319564"/>
                </a:cubicBezTo>
                <a:cubicBezTo>
                  <a:pt x="4595337" y="316706"/>
                  <a:pt x="4594384" y="314801"/>
                  <a:pt x="4593431" y="311944"/>
                </a:cubicBezTo>
                <a:cubicBezTo>
                  <a:pt x="4593431" y="310039"/>
                  <a:pt x="4593431" y="307181"/>
                  <a:pt x="4593431" y="305276"/>
                </a:cubicBezTo>
                <a:cubicBezTo>
                  <a:pt x="4593431" y="298609"/>
                  <a:pt x="4593431" y="292894"/>
                  <a:pt x="4593431" y="286226"/>
                </a:cubicBezTo>
                <a:cubicBezTo>
                  <a:pt x="4593431" y="284321"/>
                  <a:pt x="4594384" y="282416"/>
                  <a:pt x="4595337" y="280511"/>
                </a:cubicBezTo>
                <a:cubicBezTo>
                  <a:pt x="4595337" y="280511"/>
                  <a:pt x="4595337" y="280511"/>
                  <a:pt x="4595337" y="280511"/>
                </a:cubicBezTo>
                <a:close/>
                <a:moveTo>
                  <a:pt x="4595337" y="277654"/>
                </a:moveTo>
                <a:cubicBezTo>
                  <a:pt x="4594384" y="278606"/>
                  <a:pt x="4594384" y="278606"/>
                  <a:pt x="4593431" y="279559"/>
                </a:cubicBezTo>
                <a:cubicBezTo>
                  <a:pt x="4593431" y="279559"/>
                  <a:pt x="4593431" y="280511"/>
                  <a:pt x="4592479" y="280511"/>
                </a:cubicBezTo>
                <a:cubicBezTo>
                  <a:pt x="4592479" y="274796"/>
                  <a:pt x="4592479" y="269081"/>
                  <a:pt x="4592479" y="263366"/>
                </a:cubicBezTo>
                <a:cubicBezTo>
                  <a:pt x="4593431" y="267176"/>
                  <a:pt x="4594384" y="271939"/>
                  <a:pt x="4595337" y="277654"/>
                </a:cubicBezTo>
                <a:close/>
                <a:moveTo>
                  <a:pt x="4576287" y="253841"/>
                </a:moveTo>
                <a:cubicBezTo>
                  <a:pt x="4576287" y="260509"/>
                  <a:pt x="4576287" y="267176"/>
                  <a:pt x="4575334" y="273844"/>
                </a:cubicBezTo>
                <a:cubicBezTo>
                  <a:pt x="4573429" y="270034"/>
                  <a:pt x="4571524" y="266224"/>
                  <a:pt x="4569619" y="262414"/>
                </a:cubicBezTo>
                <a:cubicBezTo>
                  <a:pt x="4572476" y="259556"/>
                  <a:pt x="4574381" y="256699"/>
                  <a:pt x="4576287" y="253841"/>
                </a:cubicBezTo>
                <a:close/>
                <a:moveTo>
                  <a:pt x="4566762" y="268129"/>
                </a:moveTo>
                <a:cubicBezTo>
                  <a:pt x="4566762" y="268129"/>
                  <a:pt x="4566762" y="269081"/>
                  <a:pt x="4566762" y="268129"/>
                </a:cubicBezTo>
                <a:cubicBezTo>
                  <a:pt x="4568666" y="273844"/>
                  <a:pt x="4570572" y="278606"/>
                  <a:pt x="4571524" y="284321"/>
                </a:cubicBezTo>
                <a:cubicBezTo>
                  <a:pt x="4572476" y="288131"/>
                  <a:pt x="4573429" y="292894"/>
                  <a:pt x="4574381" y="296704"/>
                </a:cubicBezTo>
                <a:cubicBezTo>
                  <a:pt x="4574381" y="298609"/>
                  <a:pt x="4574381" y="299561"/>
                  <a:pt x="4574381" y="301466"/>
                </a:cubicBezTo>
                <a:cubicBezTo>
                  <a:pt x="4570572" y="293846"/>
                  <a:pt x="4568666" y="289084"/>
                  <a:pt x="4568666" y="289084"/>
                </a:cubicBezTo>
                <a:cubicBezTo>
                  <a:pt x="4568666" y="289084"/>
                  <a:pt x="4570572" y="296704"/>
                  <a:pt x="4574381" y="309086"/>
                </a:cubicBezTo>
                <a:cubicBezTo>
                  <a:pt x="4573429" y="310991"/>
                  <a:pt x="4572476" y="312896"/>
                  <a:pt x="4571524" y="314801"/>
                </a:cubicBezTo>
                <a:cubicBezTo>
                  <a:pt x="4571524" y="314801"/>
                  <a:pt x="4571524" y="314801"/>
                  <a:pt x="4571524" y="315754"/>
                </a:cubicBezTo>
                <a:cubicBezTo>
                  <a:pt x="4568666" y="293846"/>
                  <a:pt x="4566762" y="278606"/>
                  <a:pt x="4564856" y="271939"/>
                </a:cubicBezTo>
                <a:cubicBezTo>
                  <a:pt x="4564856" y="270986"/>
                  <a:pt x="4565809" y="270034"/>
                  <a:pt x="4566762" y="268129"/>
                </a:cubicBezTo>
                <a:close/>
                <a:moveTo>
                  <a:pt x="4560094" y="254794"/>
                </a:moveTo>
                <a:cubicBezTo>
                  <a:pt x="4561047" y="256699"/>
                  <a:pt x="4561999" y="258604"/>
                  <a:pt x="4562951" y="260509"/>
                </a:cubicBezTo>
                <a:cubicBezTo>
                  <a:pt x="4561999" y="261461"/>
                  <a:pt x="4561047" y="262414"/>
                  <a:pt x="4561047" y="263366"/>
                </a:cubicBezTo>
                <a:cubicBezTo>
                  <a:pt x="4560094" y="265271"/>
                  <a:pt x="4558189" y="266224"/>
                  <a:pt x="4557237" y="268129"/>
                </a:cubicBezTo>
                <a:cubicBezTo>
                  <a:pt x="4558189" y="263366"/>
                  <a:pt x="4559141" y="258604"/>
                  <a:pt x="4560094" y="254794"/>
                </a:cubicBezTo>
                <a:close/>
                <a:moveTo>
                  <a:pt x="4548664" y="317659"/>
                </a:moveTo>
                <a:cubicBezTo>
                  <a:pt x="4551522" y="307181"/>
                  <a:pt x="4554379" y="298609"/>
                  <a:pt x="4557237" y="290036"/>
                </a:cubicBezTo>
                <a:cubicBezTo>
                  <a:pt x="4559141" y="284321"/>
                  <a:pt x="4561047" y="279559"/>
                  <a:pt x="4562951" y="275749"/>
                </a:cubicBezTo>
                <a:cubicBezTo>
                  <a:pt x="4561999" y="283369"/>
                  <a:pt x="4561047" y="298609"/>
                  <a:pt x="4560094" y="318611"/>
                </a:cubicBezTo>
                <a:cubicBezTo>
                  <a:pt x="4557237" y="313849"/>
                  <a:pt x="4555331" y="310991"/>
                  <a:pt x="4555331" y="310991"/>
                </a:cubicBezTo>
                <a:cubicBezTo>
                  <a:pt x="4555331" y="310991"/>
                  <a:pt x="4557237" y="314801"/>
                  <a:pt x="4560094" y="321469"/>
                </a:cubicBezTo>
                <a:cubicBezTo>
                  <a:pt x="4560094" y="321469"/>
                  <a:pt x="4560094" y="321469"/>
                  <a:pt x="4560094" y="321469"/>
                </a:cubicBezTo>
                <a:cubicBezTo>
                  <a:pt x="4560094" y="328136"/>
                  <a:pt x="4559141" y="334804"/>
                  <a:pt x="4559141" y="342424"/>
                </a:cubicBezTo>
                <a:cubicBezTo>
                  <a:pt x="4558189" y="346234"/>
                  <a:pt x="4556284" y="349091"/>
                  <a:pt x="4555331" y="352901"/>
                </a:cubicBezTo>
                <a:cubicBezTo>
                  <a:pt x="4554379" y="355759"/>
                  <a:pt x="4553426" y="358616"/>
                  <a:pt x="4552474" y="361474"/>
                </a:cubicBezTo>
                <a:cubicBezTo>
                  <a:pt x="4550569" y="354806"/>
                  <a:pt x="4549616" y="349091"/>
                  <a:pt x="4547712" y="343376"/>
                </a:cubicBezTo>
                <a:cubicBezTo>
                  <a:pt x="4547712" y="333851"/>
                  <a:pt x="4547712" y="328136"/>
                  <a:pt x="4547712" y="328136"/>
                </a:cubicBezTo>
                <a:cubicBezTo>
                  <a:pt x="4547712" y="328136"/>
                  <a:pt x="4546759" y="331946"/>
                  <a:pt x="4545806" y="338614"/>
                </a:cubicBezTo>
                <a:cubicBezTo>
                  <a:pt x="4545806" y="338614"/>
                  <a:pt x="4545806" y="337661"/>
                  <a:pt x="4545806" y="337661"/>
                </a:cubicBezTo>
                <a:cubicBezTo>
                  <a:pt x="4545806" y="336709"/>
                  <a:pt x="4545806" y="336709"/>
                  <a:pt x="4544854" y="335756"/>
                </a:cubicBezTo>
                <a:cubicBezTo>
                  <a:pt x="4546759" y="329089"/>
                  <a:pt x="4547712" y="323374"/>
                  <a:pt x="4548664" y="317659"/>
                </a:cubicBezTo>
                <a:close/>
                <a:moveTo>
                  <a:pt x="4457224" y="306229"/>
                </a:moveTo>
                <a:cubicBezTo>
                  <a:pt x="4457224" y="306229"/>
                  <a:pt x="4456272" y="306229"/>
                  <a:pt x="4457224" y="306229"/>
                </a:cubicBezTo>
                <a:cubicBezTo>
                  <a:pt x="4457224" y="305276"/>
                  <a:pt x="4457224" y="305276"/>
                  <a:pt x="4457224" y="304324"/>
                </a:cubicBezTo>
                <a:cubicBezTo>
                  <a:pt x="4457224" y="305276"/>
                  <a:pt x="4457224" y="306229"/>
                  <a:pt x="4457224" y="306229"/>
                </a:cubicBezTo>
                <a:close/>
                <a:moveTo>
                  <a:pt x="4478179" y="359569"/>
                </a:moveTo>
                <a:cubicBezTo>
                  <a:pt x="4477226" y="352901"/>
                  <a:pt x="4476274" y="346234"/>
                  <a:pt x="4476274" y="339566"/>
                </a:cubicBezTo>
                <a:cubicBezTo>
                  <a:pt x="4476274" y="338614"/>
                  <a:pt x="4476274" y="337661"/>
                  <a:pt x="4476274" y="336709"/>
                </a:cubicBezTo>
                <a:cubicBezTo>
                  <a:pt x="4479131" y="340519"/>
                  <a:pt x="4481037" y="343376"/>
                  <a:pt x="4483894" y="347186"/>
                </a:cubicBezTo>
                <a:cubicBezTo>
                  <a:pt x="4481037" y="350996"/>
                  <a:pt x="4480084" y="355759"/>
                  <a:pt x="4478179" y="359569"/>
                </a:cubicBezTo>
                <a:close/>
                <a:moveTo>
                  <a:pt x="4497229" y="371951"/>
                </a:moveTo>
                <a:cubicBezTo>
                  <a:pt x="4497229" y="370046"/>
                  <a:pt x="4497229" y="369094"/>
                  <a:pt x="4497229" y="367189"/>
                </a:cubicBezTo>
                <a:cubicBezTo>
                  <a:pt x="4497229" y="368141"/>
                  <a:pt x="4497229" y="369094"/>
                  <a:pt x="4498181" y="370046"/>
                </a:cubicBezTo>
                <a:cubicBezTo>
                  <a:pt x="4497229" y="370999"/>
                  <a:pt x="4497229" y="370999"/>
                  <a:pt x="4497229" y="371951"/>
                </a:cubicBezTo>
                <a:close/>
                <a:moveTo>
                  <a:pt x="4504849" y="322421"/>
                </a:moveTo>
                <a:cubicBezTo>
                  <a:pt x="4504849" y="325279"/>
                  <a:pt x="4504849" y="328136"/>
                  <a:pt x="4504849" y="330994"/>
                </a:cubicBezTo>
                <a:cubicBezTo>
                  <a:pt x="4503897" y="333851"/>
                  <a:pt x="4502944" y="337661"/>
                  <a:pt x="4501991" y="341471"/>
                </a:cubicBezTo>
                <a:cubicBezTo>
                  <a:pt x="4501991" y="343376"/>
                  <a:pt x="4501039" y="346234"/>
                  <a:pt x="4501039" y="348139"/>
                </a:cubicBezTo>
                <a:cubicBezTo>
                  <a:pt x="4500087" y="347186"/>
                  <a:pt x="4499134" y="346234"/>
                  <a:pt x="4499134" y="345281"/>
                </a:cubicBezTo>
                <a:cubicBezTo>
                  <a:pt x="4499134" y="344329"/>
                  <a:pt x="4498181" y="343376"/>
                  <a:pt x="4498181" y="342424"/>
                </a:cubicBezTo>
                <a:cubicBezTo>
                  <a:pt x="4499134" y="336709"/>
                  <a:pt x="4501039" y="330994"/>
                  <a:pt x="4501991" y="326231"/>
                </a:cubicBezTo>
                <a:cubicBezTo>
                  <a:pt x="4502944" y="320516"/>
                  <a:pt x="4504849" y="315754"/>
                  <a:pt x="4506754" y="310991"/>
                </a:cubicBezTo>
                <a:cubicBezTo>
                  <a:pt x="4505801" y="314801"/>
                  <a:pt x="4505801" y="318611"/>
                  <a:pt x="4504849" y="322421"/>
                </a:cubicBezTo>
                <a:close/>
                <a:moveTo>
                  <a:pt x="4462939" y="250984"/>
                </a:moveTo>
                <a:cubicBezTo>
                  <a:pt x="4465797" y="242411"/>
                  <a:pt x="4468654" y="233839"/>
                  <a:pt x="4470559" y="226219"/>
                </a:cubicBezTo>
                <a:cubicBezTo>
                  <a:pt x="4470559" y="227171"/>
                  <a:pt x="4472464" y="229076"/>
                  <a:pt x="4474369" y="231934"/>
                </a:cubicBezTo>
                <a:cubicBezTo>
                  <a:pt x="4475322" y="233839"/>
                  <a:pt x="4477226" y="235744"/>
                  <a:pt x="4479131" y="238601"/>
                </a:cubicBezTo>
                <a:cubicBezTo>
                  <a:pt x="4481037" y="241459"/>
                  <a:pt x="4481989" y="245269"/>
                  <a:pt x="4483894" y="248126"/>
                </a:cubicBezTo>
                <a:cubicBezTo>
                  <a:pt x="4485799" y="251936"/>
                  <a:pt x="4487704" y="255746"/>
                  <a:pt x="4489609" y="260509"/>
                </a:cubicBezTo>
                <a:cubicBezTo>
                  <a:pt x="4491514" y="265271"/>
                  <a:pt x="4493419" y="270034"/>
                  <a:pt x="4495324" y="275749"/>
                </a:cubicBezTo>
                <a:cubicBezTo>
                  <a:pt x="4497229" y="281464"/>
                  <a:pt x="4499134" y="287179"/>
                  <a:pt x="4501039" y="293846"/>
                </a:cubicBezTo>
                <a:cubicBezTo>
                  <a:pt x="4501991" y="296704"/>
                  <a:pt x="4502944" y="299561"/>
                  <a:pt x="4503897" y="303371"/>
                </a:cubicBezTo>
                <a:cubicBezTo>
                  <a:pt x="4501991" y="308134"/>
                  <a:pt x="4499134" y="312896"/>
                  <a:pt x="4497229" y="317659"/>
                </a:cubicBezTo>
                <a:cubicBezTo>
                  <a:pt x="4496276" y="320516"/>
                  <a:pt x="4494372" y="323374"/>
                  <a:pt x="4493419" y="326231"/>
                </a:cubicBezTo>
                <a:cubicBezTo>
                  <a:pt x="4490562" y="297656"/>
                  <a:pt x="4488656" y="280511"/>
                  <a:pt x="4488656" y="280511"/>
                </a:cubicBezTo>
                <a:cubicBezTo>
                  <a:pt x="4488656" y="280511"/>
                  <a:pt x="4487704" y="294799"/>
                  <a:pt x="4487704" y="319564"/>
                </a:cubicBezTo>
                <a:cubicBezTo>
                  <a:pt x="4486751" y="316706"/>
                  <a:pt x="4484847" y="313849"/>
                  <a:pt x="4483894" y="311944"/>
                </a:cubicBezTo>
                <a:cubicBezTo>
                  <a:pt x="4477226" y="297656"/>
                  <a:pt x="4473416" y="289084"/>
                  <a:pt x="4473416" y="289084"/>
                </a:cubicBezTo>
                <a:cubicBezTo>
                  <a:pt x="4473416" y="289084"/>
                  <a:pt x="4476274" y="297656"/>
                  <a:pt x="4481037" y="312896"/>
                </a:cubicBezTo>
                <a:cubicBezTo>
                  <a:pt x="4482941" y="317659"/>
                  <a:pt x="4484847" y="323374"/>
                  <a:pt x="4486751" y="330041"/>
                </a:cubicBezTo>
                <a:cubicBezTo>
                  <a:pt x="4485799" y="329089"/>
                  <a:pt x="4485799" y="328136"/>
                  <a:pt x="4484847" y="328136"/>
                </a:cubicBezTo>
                <a:cubicBezTo>
                  <a:pt x="4481037" y="324326"/>
                  <a:pt x="4478179" y="321469"/>
                  <a:pt x="4475322" y="318611"/>
                </a:cubicBezTo>
                <a:cubicBezTo>
                  <a:pt x="4474369" y="313849"/>
                  <a:pt x="4473416" y="309086"/>
                  <a:pt x="4473416" y="304324"/>
                </a:cubicBezTo>
                <a:cubicBezTo>
                  <a:pt x="4471512" y="294799"/>
                  <a:pt x="4470559" y="286226"/>
                  <a:pt x="4468654" y="278606"/>
                </a:cubicBezTo>
                <a:cubicBezTo>
                  <a:pt x="4474369" y="264319"/>
                  <a:pt x="4477226" y="256699"/>
                  <a:pt x="4477226" y="256699"/>
                </a:cubicBezTo>
                <a:cubicBezTo>
                  <a:pt x="4477226" y="256699"/>
                  <a:pt x="4473416" y="262414"/>
                  <a:pt x="4466749" y="273844"/>
                </a:cubicBezTo>
                <a:cubicBezTo>
                  <a:pt x="4465797" y="268129"/>
                  <a:pt x="4464844" y="263366"/>
                  <a:pt x="4462939" y="258604"/>
                </a:cubicBezTo>
                <a:cubicBezTo>
                  <a:pt x="4462939" y="257651"/>
                  <a:pt x="4462939" y="256699"/>
                  <a:pt x="4462939" y="256699"/>
                </a:cubicBezTo>
                <a:cubicBezTo>
                  <a:pt x="4461987" y="253841"/>
                  <a:pt x="4461987" y="252889"/>
                  <a:pt x="4462939" y="250984"/>
                </a:cubicBezTo>
                <a:close/>
                <a:moveTo>
                  <a:pt x="4461034" y="255746"/>
                </a:moveTo>
                <a:cubicBezTo>
                  <a:pt x="4461034" y="255746"/>
                  <a:pt x="4461034" y="256699"/>
                  <a:pt x="4461034" y="255746"/>
                </a:cubicBezTo>
                <a:cubicBezTo>
                  <a:pt x="4461034" y="256699"/>
                  <a:pt x="4461034" y="256699"/>
                  <a:pt x="4461034" y="255746"/>
                </a:cubicBezTo>
                <a:cubicBezTo>
                  <a:pt x="4461034" y="255746"/>
                  <a:pt x="4461034" y="255746"/>
                  <a:pt x="4461034" y="255746"/>
                </a:cubicBezTo>
                <a:close/>
                <a:moveTo>
                  <a:pt x="4455319" y="274796"/>
                </a:moveTo>
                <a:cubicBezTo>
                  <a:pt x="4456272" y="272891"/>
                  <a:pt x="4457224" y="270034"/>
                  <a:pt x="4457224" y="268129"/>
                </a:cubicBezTo>
                <a:cubicBezTo>
                  <a:pt x="4457224" y="270034"/>
                  <a:pt x="4457224" y="271939"/>
                  <a:pt x="4457224" y="273844"/>
                </a:cubicBezTo>
                <a:cubicBezTo>
                  <a:pt x="4457224" y="277654"/>
                  <a:pt x="4457224" y="280511"/>
                  <a:pt x="4458176" y="284321"/>
                </a:cubicBezTo>
                <a:cubicBezTo>
                  <a:pt x="4457224" y="287179"/>
                  <a:pt x="4455319" y="290036"/>
                  <a:pt x="4454366" y="292894"/>
                </a:cubicBezTo>
                <a:cubicBezTo>
                  <a:pt x="4454366" y="287179"/>
                  <a:pt x="4454366" y="280511"/>
                  <a:pt x="4455319" y="274796"/>
                </a:cubicBezTo>
                <a:close/>
                <a:moveTo>
                  <a:pt x="4449604" y="361474"/>
                </a:moveTo>
                <a:cubicBezTo>
                  <a:pt x="4450556" y="353854"/>
                  <a:pt x="4450556" y="346234"/>
                  <a:pt x="4451509" y="339566"/>
                </a:cubicBezTo>
                <a:cubicBezTo>
                  <a:pt x="4452462" y="340519"/>
                  <a:pt x="4452462" y="342424"/>
                  <a:pt x="4453414" y="343376"/>
                </a:cubicBezTo>
                <a:cubicBezTo>
                  <a:pt x="4453414" y="343376"/>
                  <a:pt x="4453414" y="343376"/>
                  <a:pt x="4453414" y="344329"/>
                </a:cubicBezTo>
                <a:cubicBezTo>
                  <a:pt x="4453414" y="344329"/>
                  <a:pt x="4453414" y="344329"/>
                  <a:pt x="4453414" y="344329"/>
                </a:cubicBezTo>
                <a:cubicBezTo>
                  <a:pt x="4452462" y="350996"/>
                  <a:pt x="4451509" y="358616"/>
                  <a:pt x="4451509" y="366236"/>
                </a:cubicBezTo>
                <a:cubicBezTo>
                  <a:pt x="4450556" y="372904"/>
                  <a:pt x="4449604" y="380524"/>
                  <a:pt x="4448651" y="388144"/>
                </a:cubicBezTo>
                <a:cubicBezTo>
                  <a:pt x="4447699" y="387191"/>
                  <a:pt x="4447699" y="387191"/>
                  <a:pt x="4446747" y="386239"/>
                </a:cubicBezTo>
                <a:cubicBezTo>
                  <a:pt x="4447699" y="377666"/>
                  <a:pt x="4448651" y="370046"/>
                  <a:pt x="4449604" y="361474"/>
                </a:cubicBezTo>
                <a:close/>
                <a:moveTo>
                  <a:pt x="4386739" y="331946"/>
                </a:moveTo>
                <a:cubicBezTo>
                  <a:pt x="4387691" y="332899"/>
                  <a:pt x="4388644" y="334804"/>
                  <a:pt x="4390549" y="335756"/>
                </a:cubicBezTo>
                <a:cubicBezTo>
                  <a:pt x="4390549" y="337661"/>
                  <a:pt x="4390549" y="339566"/>
                  <a:pt x="4390549" y="342424"/>
                </a:cubicBezTo>
                <a:cubicBezTo>
                  <a:pt x="4389597" y="343376"/>
                  <a:pt x="4388644" y="345281"/>
                  <a:pt x="4386739" y="347186"/>
                </a:cubicBezTo>
                <a:cubicBezTo>
                  <a:pt x="4386739" y="341471"/>
                  <a:pt x="4386739" y="336709"/>
                  <a:pt x="4386739" y="331946"/>
                </a:cubicBezTo>
                <a:close/>
                <a:moveTo>
                  <a:pt x="4389597" y="376714"/>
                </a:moveTo>
                <a:cubicBezTo>
                  <a:pt x="4389597" y="376714"/>
                  <a:pt x="4389597" y="375761"/>
                  <a:pt x="4388644" y="375761"/>
                </a:cubicBezTo>
                <a:cubicBezTo>
                  <a:pt x="4388644" y="373856"/>
                  <a:pt x="4387691" y="371951"/>
                  <a:pt x="4387691" y="370046"/>
                </a:cubicBezTo>
                <a:cubicBezTo>
                  <a:pt x="4387691" y="367189"/>
                  <a:pt x="4387691" y="363379"/>
                  <a:pt x="4387691" y="360521"/>
                </a:cubicBezTo>
                <a:cubicBezTo>
                  <a:pt x="4387691" y="357664"/>
                  <a:pt x="4387691" y="354806"/>
                  <a:pt x="4387691" y="351949"/>
                </a:cubicBezTo>
                <a:cubicBezTo>
                  <a:pt x="4388644" y="349091"/>
                  <a:pt x="4390549" y="347186"/>
                  <a:pt x="4391501" y="345281"/>
                </a:cubicBezTo>
                <a:cubicBezTo>
                  <a:pt x="4391501" y="346234"/>
                  <a:pt x="4391501" y="348139"/>
                  <a:pt x="4391501" y="349091"/>
                </a:cubicBezTo>
                <a:cubicBezTo>
                  <a:pt x="4391501" y="355759"/>
                  <a:pt x="4392454" y="362426"/>
                  <a:pt x="4392454" y="370046"/>
                </a:cubicBezTo>
                <a:cubicBezTo>
                  <a:pt x="4390549" y="371951"/>
                  <a:pt x="4389597" y="374809"/>
                  <a:pt x="4389597" y="376714"/>
                </a:cubicBezTo>
                <a:close/>
                <a:moveTo>
                  <a:pt x="4424839" y="351949"/>
                </a:moveTo>
                <a:cubicBezTo>
                  <a:pt x="4424839" y="352901"/>
                  <a:pt x="4424839" y="353854"/>
                  <a:pt x="4424839" y="354806"/>
                </a:cubicBezTo>
                <a:cubicBezTo>
                  <a:pt x="4423887" y="355759"/>
                  <a:pt x="4423887" y="356711"/>
                  <a:pt x="4422934" y="356711"/>
                </a:cubicBezTo>
                <a:cubicBezTo>
                  <a:pt x="4422934" y="354806"/>
                  <a:pt x="4423887" y="353854"/>
                  <a:pt x="4424839" y="351949"/>
                </a:cubicBezTo>
                <a:close/>
                <a:moveTo>
                  <a:pt x="4415314" y="411004"/>
                </a:moveTo>
                <a:cubicBezTo>
                  <a:pt x="4415314" y="411004"/>
                  <a:pt x="4415314" y="411956"/>
                  <a:pt x="4415314" y="411956"/>
                </a:cubicBezTo>
                <a:cubicBezTo>
                  <a:pt x="4414362" y="411004"/>
                  <a:pt x="4413409" y="410051"/>
                  <a:pt x="4412456" y="409099"/>
                </a:cubicBezTo>
                <a:cubicBezTo>
                  <a:pt x="4412456" y="401479"/>
                  <a:pt x="4412456" y="392906"/>
                  <a:pt x="4411504" y="385286"/>
                </a:cubicBezTo>
                <a:cubicBezTo>
                  <a:pt x="4414362" y="380524"/>
                  <a:pt x="4417219" y="376714"/>
                  <a:pt x="4420076" y="372904"/>
                </a:cubicBezTo>
                <a:cubicBezTo>
                  <a:pt x="4420076" y="373856"/>
                  <a:pt x="4421029" y="373856"/>
                  <a:pt x="4421029" y="374809"/>
                </a:cubicBezTo>
                <a:cubicBezTo>
                  <a:pt x="4419124" y="386239"/>
                  <a:pt x="4417219" y="397669"/>
                  <a:pt x="4415314" y="411004"/>
                </a:cubicBezTo>
                <a:close/>
                <a:moveTo>
                  <a:pt x="4410551" y="254794"/>
                </a:moveTo>
                <a:cubicBezTo>
                  <a:pt x="4413409" y="260509"/>
                  <a:pt x="4417219" y="267176"/>
                  <a:pt x="4421029" y="273844"/>
                </a:cubicBezTo>
                <a:cubicBezTo>
                  <a:pt x="4419124" y="280511"/>
                  <a:pt x="4417219" y="287179"/>
                  <a:pt x="4415314" y="293846"/>
                </a:cubicBezTo>
                <a:cubicBezTo>
                  <a:pt x="4413409" y="301466"/>
                  <a:pt x="4410551" y="309086"/>
                  <a:pt x="4408647" y="316706"/>
                </a:cubicBezTo>
                <a:cubicBezTo>
                  <a:pt x="4407694" y="305276"/>
                  <a:pt x="4406741" y="297656"/>
                  <a:pt x="4406741" y="297656"/>
                </a:cubicBezTo>
                <a:cubicBezTo>
                  <a:pt x="4406741" y="297656"/>
                  <a:pt x="4404837" y="310991"/>
                  <a:pt x="4402931" y="331946"/>
                </a:cubicBezTo>
                <a:cubicBezTo>
                  <a:pt x="4402931" y="333851"/>
                  <a:pt x="4401979" y="335756"/>
                  <a:pt x="4401026" y="337661"/>
                </a:cubicBezTo>
                <a:cubicBezTo>
                  <a:pt x="4401026" y="337661"/>
                  <a:pt x="4400074" y="336709"/>
                  <a:pt x="4400074" y="336709"/>
                </a:cubicBezTo>
                <a:cubicBezTo>
                  <a:pt x="4393406" y="295751"/>
                  <a:pt x="4388644" y="270034"/>
                  <a:pt x="4388644" y="270034"/>
                </a:cubicBezTo>
                <a:cubicBezTo>
                  <a:pt x="4388644" y="270034"/>
                  <a:pt x="4388644" y="292894"/>
                  <a:pt x="4389597" y="328136"/>
                </a:cubicBezTo>
                <a:cubicBezTo>
                  <a:pt x="4388644" y="327184"/>
                  <a:pt x="4387691" y="326231"/>
                  <a:pt x="4386739" y="325279"/>
                </a:cubicBezTo>
                <a:cubicBezTo>
                  <a:pt x="4386739" y="324326"/>
                  <a:pt x="4386739" y="324326"/>
                  <a:pt x="4386739" y="323374"/>
                </a:cubicBezTo>
                <a:cubicBezTo>
                  <a:pt x="4387691" y="311944"/>
                  <a:pt x="4386739" y="300514"/>
                  <a:pt x="4387691" y="290989"/>
                </a:cubicBezTo>
                <a:cubicBezTo>
                  <a:pt x="4388644" y="280511"/>
                  <a:pt x="4388644" y="271939"/>
                  <a:pt x="4389597" y="263366"/>
                </a:cubicBezTo>
                <a:cubicBezTo>
                  <a:pt x="4390549" y="254794"/>
                  <a:pt x="4390549" y="248126"/>
                  <a:pt x="4391501" y="242411"/>
                </a:cubicBezTo>
                <a:cubicBezTo>
                  <a:pt x="4392454" y="233839"/>
                  <a:pt x="4393406" y="228124"/>
                  <a:pt x="4393406" y="225266"/>
                </a:cubicBezTo>
                <a:cubicBezTo>
                  <a:pt x="4399122" y="232886"/>
                  <a:pt x="4403884" y="243364"/>
                  <a:pt x="4410551" y="254794"/>
                </a:cubicBezTo>
                <a:close/>
                <a:moveTo>
                  <a:pt x="4389597" y="217646"/>
                </a:moveTo>
                <a:cubicBezTo>
                  <a:pt x="4390549" y="219551"/>
                  <a:pt x="4392454" y="221456"/>
                  <a:pt x="4393406" y="224314"/>
                </a:cubicBezTo>
                <a:cubicBezTo>
                  <a:pt x="4392454" y="227171"/>
                  <a:pt x="4390549" y="232886"/>
                  <a:pt x="4387691" y="240506"/>
                </a:cubicBezTo>
                <a:cubicBezTo>
                  <a:pt x="4385787" y="246221"/>
                  <a:pt x="4383881" y="252889"/>
                  <a:pt x="4381976" y="260509"/>
                </a:cubicBezTo>
                <a:cubicBezTo>
                  <a:pt x="4381976" y="259556"/>
                  <a:pt x="4381976" y="257651"/>
                  <a:pt x="4381976" y="256699"/>
                </a:cubicBezTo>
                <a:cubicBezTo>
                  <a:pt x="4384834" y="242411"/>
                  <a:pt x="4386739" y="229076"/>
                  <a:pt x="4389597" y="217646"/>
                </a:cubicBezTo>
                <a:close/>
                <a:moveTo>
                  <a:pt x="4374356" y="291941"/>
                </a:moveTo>
                <a:cubicBezTo>
                  <a:pt x="4374356" y="291941"/>
                  <a:pt x="4374356" y="292894"/>
                  <a:pt x="4374356" y="292894"/>
                </a:cubicBezTo>
                <a:cubicBezTo>
                  <a:pt x="4374356" y="292894"/>
                  <a:pt x="4374356" y="292894"/>
                  <a:pt x="4374356" y="291941"/>
                </a:cubicBezTo>
                <a:cubicBezTo>
                  <a:pt x="4374356" y="291941"/>
                  <a:pt x="4374356" y="291941"/>
                  <a:pt x="4374356" y="291941"/>
                </a:cubicBezTo>
                <a:close/>
                <a:moveTo>
                  <a:pt x="4360069" y="282416"/>
                </a:moveTo>
                <a:cubicBezTo>
                  <a:pt x="4360069" y="284321"/>
                  <a:pt x="4360069" y="287179"/>
                  <a:pt x="4360069" y="290036"/>
                </a:cubicBezTo>
                <a:cubicBezTo>
                  <a:pt x="4360069" y="289084"/>
                  <a:pt x="4359116" y="288131"/>
                  <a:pt x="4359116" y="288131"/>
                </a:cubicBezTo>
                <a:cubicBezTo>
                  <a:pt x="4359116" y="285274"/>
                  <a:pt x="4359116" y="283369"/>
                  <a:pt x="4360069" y="282416"/>
                </a:cubicBezTo>
                <a:close/>
                <a:moveTo>
                  <a:pt x="4313397" y="387191"/>
                </a:moveTo>
                <a:cubicBezTo>
                  <a:pt x="4312444" y="388144"/>
                  <a:pt x="4312444" y="390049"/>
                  <a:pt x="4311491" y="391001"/>
                </a:cubicBezTo>
                <a:cubicBezTo>
                  <a:pt x="4312444" y="389096"/>
                  <a:pt x="4312444" y="388144"/>
                  <a:pt x="4313397" y="387191"/>
                </a:cubicBezTo>
                <a:cubicBezTo>
                  <a:pt x="4313397" y="386239"/>
                  <a:pt x="4313397" y="387191"/>
                  <a:pt x="4313397" y="387191"/>
                </a:cubicBezTo>
                <a:close/>
                <a:moveTo>
                  <a:pt x="4311491" y="351949"/>
                </a:moveTo>
                <a:cubicBezTo>
                  <a:pt x="4311491" y="356711"/>
                  <a:pt x="4312444" y="360521"/>
                  <a:pt x="4312444" y="365284"/>
                </a:cubicBezTo>
                <a:cubicBezTo>
                  <a:pt x="4311491" y="364331"/>
                  <a:pt x="4311491" y="364331"/>
                  <a:pt x="4311491" y="363379"/>
                </a:cubicBezTo>
                <a:cubicBezTo>
                  <a:pt x="4311491" y="358616"/>
                  <a:pt x="4311491" y="355759"/>
                  <a:pt x="4311491" y="351949"/>
                </a:cubicBezTo>
                <a:close/>
                <a:moveTo>
                  <a:pt x="4247674" y="313849"/>
                </a:moveTo>
                <a:cubicBezTo>
                  <a:pt x="4247674" y="312896"/>
                  <a:pt x="4247674" y="312896"/>
                  <a:pt x="4247674" y="311944"/>
                </a:cubicBezTo>
                <a:cubicBezTo>
                  <a:pt x="4247674" y="312896"/>
                  <a:pt x="4247674" y="312896"/>
                  <a:pt x="4247674" y="313849"/>
                </a:cubicBezTo>
                <a:cubicBezTo>
                  <a:pt x="4247674" y="317659"/>
                  <a:pt x="4247674" y="320516"/>
                  <a:pt x="4246722" y="324326"/>
                </a:cubicBezTo>
                <a:cubicBezTo>
                  <a:pt x="4246722" y="323374"/>
                  <a:pt x="4246722" y="322421"/>
                  <a:pt x="4246722" y="322421"/>
                </a:cubicBezTo>
                <a:cubicBezTo>
                  <a:pt x="4246722" y="318611"/>
                  <a:pt x="4247674" y="315754"/>
                  <a:pt x="4247674" y="313849"/>
                </a:cubicBezTo>
                <a:close/>
                <a:moveTo>
                  <a:pt x="4181951" y="367189"/>
                </a:moveTo>
                <a:cubicBezTo>
                  <a:pt x="4181951" y="351949"/>
                  <a:pt x="4182904" y="337661"/>
                  <a:pt x="4182904" y="324326"/>
                </a:cubicBezTo>
                <a:cubicBezTo>
                  <a:pt x="4182904" y="326231"/>
                  <a:pt x="4183856" y="328136"/>
                  <a:pt x="4183856" y="330041"/>
                </a:cubicBezTo>
                <a:cubicBezTo>
                  <a:pt x="4184809" y="333851"/>
                  <a:pt x="4185761" y="336709"/>
                  <a:pt x="4185761" y="340519"/>
                </a:cubicBezTo>
                <a:cubicBezTo>
                  <a:pt x="4185761" y="341471"/>
                  <a:pt x="4185761" y="342424"/>
                  <a:pt x="4185761" y="342424"/>
                </a:cubicBezTo>
                <a:cubicBezTo>
                  <a:pt x="4184809" y="339566"/>
                  <a:pt x="4183856" y="338614"/>
                  <a:pt x="4183856" y="338614"/>
                </a:cubicBezTo>
                <a:cubicBezTo>
                  <a:pt x="4183856" y="338614"/>
                  <a:pt x="4184809" y="345281"/>
                  <a:pt x="4187666" y="357664"/>
                </a:cubicBezTo>
                <a:cubicBezTo>
                  <a:pt x="4187666" y="360521"/>
                  <a:pt x="4188619" y="362426"/>
                  <a:pt x="4189571" y="365284"/>
                </a:cubicBezTo>
                <a:cubicBezTo>
                  <a:pt x="4189571" y="368141"/>
                  <a:pt x="4190524" y="370999"/>
                  <a:pt x="4191476" y="373856"/>
                </a:cubicBezTo>
                <a:cubicBezTo>
                  <a:pt x="4191476" y="377666"/>
                  <a:pt x="4190524" y="382429"/>
                  <a:pt x="4190524" y="386239"/>
                </a:cubicBezTo>
                <a:cubicBezTo>
                  <a:pt x="4190524" y="388144"/>
                  <a:pt x="4190524" y="390049"/>
                  <a:pt x="4190524" y="391954"/>
                </a:cubicBezTo>
                <a:cubicBezTo>
                  <a:pt x="4187666" y="383381"/>
                  <a:pt x="4184809" y="374809"/>
                  <a:pt x="4181951" y="367189"/>
                </a:cubicBezTo>
                <a:cubicBezTo>
                  <a:pt x="4181951" y="369094"/>
                  <a:pt x="4181951" y="368141"/>
                  <a:pt x="4181951" y="367189"/>
                </a:cubicBezTo>
                <a:close/>
                <a:moveTo>
                  <a:pt x="4161949" y="401479"/>
                </a:moveTo>
                <a:cubicBezTo>
                  <a:pt x="4161949" y="400526"/>
                  <a:pt x="4161949" y="400526"/>
                  <a:pt x="4161949" y="399574"/>
                </a:cubicBezTo>
                <a:cubicBezTo>
                  <a:pt x="4161949" y="399574"/>
                  <a:pt x="4161949" y="399574"/>
                  <a:pt x="4161949" y="399574"/>
                </a:cubicBezTo>
                <a:cubicBezTo>
                  <a:pt x="4161949" y="400526"/>
                  <a:pt x="4161949" y="401479"/>
                  <a:pt x="4161949" y="401479"/>
                </a:cubicBezTo>
                <a:close/>
                <a:moveTo>
                  <a:pt x="4160044" y="306229"/>
                </a:moveTo>
                <a:cubicBezTo>
                  <a:pt x="4160044" y="299561"/>
                  <a:pt x="4160996" y="295751"/>
                  <a:pt x="4160996" y="292894"/>
                </a:cubicBezTo>
                <a:cubicBezTo>
                  <a:pt x="4161949" y="289084"/>
                  <a:pt x="4162901" y="286226"/>
                  <a:pt x="4163854" y="282416"/>
                </a:cubicBezTo>
                <a:cubicBezTo>
                  <a:pt x="4163854" y="292894"/>
                  <a:pt x="4162901" y="303371"/>
                  <a:pt x="4162901" y="313849"/>
                </a:cubicBezTo>
                <a:cubicBezTo>
                  <a:pt x="4161949" y="310991"/>
                  <a:pt x="4160996" y="309086"/>
                  <a:pt x="4160044" y="306229"/>
                </a:cubicBezTo>
                <a:cubicBezTo>
                  <a:pt x="4160044" y="306229"/>
                  <a:pt x="4160044" y="306229"/>
                  <a:pt x="4160044" y="306229"/>
                </a:cubicBezTo>
                <a:close/>
                <a:moveTo>
                  <a:pt x="4128611" y="354806"/>
                </a:moveTo>
                <a:cubicBezTo>
                  <a:pt x="4128611" y="350996"/>
                  <a:pt x="4128611" y="347186"/>
                  <a:pt x="4127659" y="343376"/>
                </a:cubicBezTo>
                <a:cubicBezTo>
                  <a:pt x="4127659" y="345281"/>
                  <a:pt x="4127659" y="347186"/>
                  <a:pt x="4128611" y="350044"/>
                </a:cubicBezTo>
                <a:cubicBezTo>
                  <a:pt x="4129564" y="354806"/>
                  <a:pt x="4129564" y="360521"/>
                  <a:pt x="4130516" y="365284"/>
                </a:cubicBezTo>
                <a:cubicBezTo>
                  <a:pt x="4129564" y="361474"/>
                  <a:pt x="4129564" y="358616"/>
                  <a:pt x="4128611" y="354806"/>
                </a:cubicBezTo>
                <a:close/>
                <a:moveTo>
                  <a:pt x="4124801" y="255746"/>
                </a:moveTo>
                <a:cubicBezTo>
                  <a:pt x="4124801" y="252889"/>
                  <a:pt x="4124801" y="250031"/>
                  <a:pt x="4124801" y="248126"/>
                </a:cubicBezTo>
                <a:cubicBezTo>
                  <a:pt x="4129564" y="265271"/>
                  <a:pt x="4134326" y="284321"/>
                  <a:pt x="4140041" y="303371"/>
                </a:cubicBezTo>
                <a:cubicBezTo>
                  <a:pt x="4140041" y="304324"/>
                  <a:pt x="4140994" y="306229"/>
                  <a:pt x="4140994" y="307181"/>
                </a:cubicBezTo>
                <a:cubicBezTo>
                  <a:pt x="4140994" y="311944"/>
                  <a:pt x="4140994" y="316706"/>
                  <a:pt x="4140994" y="321469"/>
                </a:cubicBezTo>
                <a:cubicBezTo>
                  <a:pt x="4136231" y="310991"/>
                  <a:pt x="4133374" y="305276"/>
                  <a:pt x="4133374" y="305276"/>
                </a:cubicBezTo>
                <a:cubicBezTo>
                  <a:pt x="4133374" y="305276"/>
                  <a:pt x="4134326" y="308134"/>
                  <a:pt x="4135279" y="312896"/>
                </a:cubicBezTo>
                <a:cubicBezTo>
                  <a:pt x="4132421" y="309086"/>
                  <a:pt x="4130516" y="304324"/>
                  <a:pt x="4127659" y="300514"/>
                </a:cubicBezTo>
                <a:cubicBezTo>
                  <a:pt x="4125754" y="293846"/>
                  <a:pt x="4124801" y="288131"/>
                  <a:pt x="4123849" y="284321"/>
                </a:cubicBezTo>
                <a:cubicBezTo>
                  <a:pt x="4124801" y="273844"/>
                  <a:pt x="4124801" y="264319"/>
                  <a:pt x="4124801" y="255746"/>
                </a:cubicBezTo>
                <a:close/>
                <a:moveTo>
                  <a:pt x="4095274" y="395764"/>
                </a:moveTo>
                <a:cubicBezTo>
                  <a:pt x="4094321" y="395764"/>
                  <a:pt x="4094321" y="395764"/>
                  <a:pt x="4095274" y="395764"/>
                </a:cubicBezTo>
                <a:cubicBezTo>
                  <a:pt x="4095274" y="394811"/>
                  <a:pt x="4095274" y="394811"/>
                  <a:pt x="4095274" y="394811"/>
                </a:cubicBezTo>
                <a:cubicBezTo>
                  <a:pt x="4095274" y="394811"/>
                  <a:pt x="4095274" y="395764"/>
                  <a:pt x="4095274" y="395764"/>
                </a:cubicBezTo>
                <a:close/>
                <a:moveTo>
                  <a:pt x="4093369" y="386239"/>
                </a:moveTo>
                <a:cubicBezTo>
                  <a:pt x="4093369" y="383381"/>
                  <a:pt x="4093369" y="379571"/>
                  <a:pt x="4093369" y="376714"/>
                </a:cubicBezTo>
                <a:cubicBezTo>
                  <a:pt x="4094321" y="378619"/>
                  <a:pt x="4095274" y="380524"/>
                  <a:pt x="4096226" y="382429"/>
                </a:cubicBezTo>
                <a:cubicBezTo>
                  <a:pt x="4094321" y="384334"/>
                  <a:pt x="4094321" y="385286"/>
                  <a:pt x="4093369" y="386239"/>
                </a:cubicBezTo>
                <a:close/>
                <a:moveTo>
                  <a:pt x="4097179" y="342424"/>
                </a:moveTo>
                <a:cubicBezTo>
                  <a:pt x="4098131" y="339566"/>
                  <a:pt x="4098131" y="337661"/>
                  <a:pt x="4099084" y="334804"/>
                </a:cubicBezTo>
                <a:cubicBezTo>
                  <a:pt x="4099084" y="335756"/>
                  <a:pt x="4099084" y="336709"/>
                  <a:pt x="4099084" y="337661"/>
                </a:cubicBezTo>
                <a:cubicBezTo>
                  <a:pt x="4099084" y="339566"/>
                  <a:pt x="4098131" y="340519"/>
                  <a:pt x="4097179" y="342424"/>
                </a:cubicBezTo>
                <a:close/>
                <a:moveTo>
                  <a:pt x="4100989" y="353854"/>
                </a:moveTo>
                <a:cubicBezTo>
                  <a:pt x="4100989" y="352901"/>
                  <a:pt x="4100989" y="351949"/>
                  <a:pt x="4100989" y="351949"/>
                </a:cubicBezTo>
                <a:cubicBezTo>
                  <a:pt x="4100989" y="351949"/>
                  <a:pt x="4100989" y="351949"/>
                  <a:pt x="4100989" y="351949"/>
                </a:cubicBezTo>
                <a:cubicBezTo>
                  <a:pt x="4100989" y="352901"/>
                  <a:pt x="4100989" y="353854"/>
                  <a:pt x="4100989" y="353854"/>
                </a:cubicBezTo>
                <a:cubicBezTo>
                  <a:pt x="4100989" y="354806"/>
                  <a:pt x="4100989" y="353854"/>
                  <a:pt x="4100989" y="353854"/>
                </a:cubicBezTo>
                <a:close/>
                <a:moveTo>
                  <a:pt x="4115276" y="322421"/>
                </a:moveTo>
                <a:cubicBezTo>
                  <a:pt x="4115276" y="330994"/>
                  <a:pt x="4114324" y="341471"/>
                  <a:pt x="4114324" y="350996"/>
                </a:cubicBezTo>
                <a:cubicBezTo>
                  <a:pt x="4113371" y="336709"/>
                  <a:pt x="4111466" y="327184"/>
                  <a:pt x="4111466" y="327184"/>
                </a:cubicBezTo>
                <a:cubicBezTo>
                  <a:pt x="4111466" y="327184"/>
                  <a:pt x="4110514" y="332899"/>
                  <a:pt x="4108609" y="342424"/>
                </a:cubicBezTo>
                <a:cubicBezTo>
                  <a:pt x="4108609" y="342424"/>
                  <a:pt x="4107656" y="341471"/>
                  <a:pt x="4107656" y="341471"/>
                </a:cubicBezTo>
                <a:cubicBezTo>
                  <a:pt x="4107656" y="339566"/>
                  <a:pt x="4106704" y="338614"/>
                  <a:pt x="4106704" y="336709"/>
                </a:cubicBezTo>
                <a:cubicBezTo>
                  <a:pt x="4108609" y="330994"/>
                  <a:pt x="4111466" y="326231"/>
                  <a:pt x="4113371" y="322421"/>
                </a:cubicBezTo>
                <a:cubicBezTo>
                  <a:pt x="4114324" y="321469"/>
                  <a:pt x="4114324" y="319564"/>
                  <a:pt x="4115276" y="318611"/>
                </a:cubicBezTo>
                <a:cubicBezTo>
                  <a:pt x="4115276" y="319564"/>
                  <a:pt x="4115276" y="320516"/>
                  <a:pt x="4115276" y="322421"/>
                </a:cubicBezTo>
                <a:close/>
                <a:moveTo>
                  <a:pt x="4109561" y="295751"/>
                </a:moveTo>
                <a:cubicBezTo>
                  <a:pt x="4111466" y="299561"/>
                  <a:pt x="4113371" y="303371"/>
                  <a:pt x="4116229" y="308134"/>
                </a:cubicBezTo>
                <a:cubicBezTo>
                  <a:pt x="4116229" y="309086"/>
                  <a:pt x="4116229" y="310991"/>
                  <a:pt x="4116229" y="311944"/>
                </a:cubicBezTo>
                <a:cubicBezTo>
                  <a:pt x="4114324" y="314801"/>
                  <a:pt x="4112419" y="316706"/>
                  <a:pt x="4110514" y="320516"/>
                </a:cubicBezTo>
                <a:cubicBezTo>
                  <a:pt x="4108609" y="323374"/>
                  <a:pt x="4106704" y="326231"/>
                  <a:pt x="4104799" y="329089"/>
                </a:cubicBezTo>
                <a:cubicBezTo>
                  <a:pt x="4103846" y="326231"/>
                  <a:pt x="4102894" y="324326"/>
                  <a:pt x="4102894" y="322421"/>
                </a:cubicBezTo>
                <a:cubicBezTo>
                  <a:pt x="4105751" y="311944"/>
                  <a:pt x="4107656" y="303371"/>
                  <a:pt x="4109561" y="295751"/>
                </a:cubicBezTo>
                <a:close/>
                <a:moveTo>
                  <a:pt x="4092416" y="294799"/>
                </a:moveTo>
                <a:cubicBezTo>
                  <a:pt x="4093369" y="284321"/>
                  <a:pt x="4093369" y="274796"/>
                  <a:pt x="4094321" y="265271"/>
                </a:cubicBezTo>
                <a:cubicBezTo>
                  <a:pt x="4095274" y="268129"/>
                  <a:pt x="4096226" y="270034"/>
                  <a:pt x="4098131" y="272891"/>
                </a:cubicBezTo>
                <a:cubicBezTo>
                  <a:pt x="4100989" y="278606"/>
                  <a:pt x="4103846" y="284321"/>
                  <a:pt x="4106704" y="290989"/>
                </a:cubicBezTo>
                <a:cubicBezTo>
                  <a:pt x="4103846" y="296704"/>
                  <a:pt x="4101941" y="304324"/>
                  <a:pt x="4098131" y="311944"/>
                </a:cubicBezTo>
                <a:cubicBezTo>
                  <a:pt x="4097179" y="308134"/>
                  <a:pt x="4096226" y="306229"/>
                  <a:pt x="4096226" y="306229"/>
                </a:cubicBezTo>
                <a:cubicBezTo>
                  <a:pt x="4096226" y="306229"/>
                  <a:pt x="4096226" y="310039"/>
                  <a:pt x="4097179" y="315754"/>
                </a:cubicBezTo>
                <a:cubicBezTo>
                  <a:pt x="4095274" y="320516"/>
                  <a:pt x="4093369" y="324326"/>
                  <a:pt x="4092416" y="329089"/>
                </a:cubicBezTo>
                <a:cubicBezTo>
                  <a:pt x="4092416" y="328136"/>
                  <a:pt x="4091464" y="326231"/>
                  <a:pt x="4091464" y="325279"/>
                </a:cubicBezTo>
                <a:cubicBezTo>
                  <a:pt x="4091464" y="324326"/>
                  <a:pt x="4090511" y="323374"/>
                  <a:pt x="4090511" y="321469"/>
                </a:cubicBezTo>
                <a:cubicBezTo>
                  <a:pt x="4091464" y="311944"/>
                  <a:pt x="4092416" y="303371"/>
                  <a:pt x="4092416" y="294799"/>
                </a:cubicBezTo>
                <a:close/>
                <a:moveTo>
                  <a:pt x="4085749" y="244316"/>
                </a:moveTo>
                <a:cubicBezTo>
                  <a:pt x="4085749" y="245269"/>
                  <a:pt x="4085749" y="245269"/>
                  <a:pt x="4085749" y="244316"/>
                </a:cubicBezTo>
                <a:cubicBezTo>
                  <a:pt x="4085749" y="247174"/>
                  <a:pt x="4085749" y="248126"/>
                  <a:pt x="4084796" y="250031"/>
                </a:cubicBezTo>
                <a:cubicBezTo>
                  <a:pt x="4084796" y="249079"/>
                  <a:pt x="4084796" y="246221"/>
                  <a:pt x="4085749" y="244316"/>
                </a:cubicBezTo>
                <a:close/>
                <a:moveTo>
                  <a:pt x="4043839" y="279559"/>
                </a:moveTo>
                <a:cubicBezTo>
                  <a:pt x="4044791" y="280511"/>
                  <a:pt x="4044791" y="280511"/>
                  <a:pt x="4043839" y="279559"/>
                </a:cubicBezTo>
                <a:cubicBezTo>
                  <a:pt x="4044791" y="281464"/>
                  <a:pt x="4044791" y="282416"/>
                  <a:pt x="4044791" y="283369"/>
                </a:cubicBezTo>
                <a:cubicBezTo>
                  <a:pt x="4043839" y="282416"/>
                  <a:pt x="4043839" y="281464"/>
                  <a:pt x="4043839" y="281464"/>
                </a:cubicBezTo>
                <a:cubicBezTo>
                  <a:pt x="4043839" y="281464"/>
                  <a:pt x="4043839" y="283369"/>
                  <a:pt x="4044791" y="286226"/>
                </a:cubicBezTo>
                <a:cubicBezTo>
                  <a:pt x="4044791" y="287179"/>
                  <a:pt x="4044791" y="288131"/>
                  <a:pt x="4044791" y="290036"/>
                </a:cubicBezTo>
                <a:cubicBezTo>
                  <a:pt x="4043839" y="288131"/>
                  <a:pt x="4042886" y="286226"/>
                  <a:pt x="4042886" y="284321"/>
                </a:cubicBezTo>
                <a:cubicBezTo>
                  <a:pt x="4043839" y="282416"/>
                  <a:pt x="4043839" y="281464"/>
                  <a:pt x="4043839" y="279559"/>
                </a:cubicBezTo>
                <a:close/>
                <a:moveTo>
                  <a:pt x="4044791" y="333851"/>
                </a:moveTo>
                <a:cubicBezTo>
                  <a:pt x="4044791" y="333851"/>
                  <a:pt x="4044791" y="333851"/>
                  <a:pt x="4044791" y="333851"/>
                </a:cubicBezTo>
                <a:cubicBezTo>
                  <a:pt x="4044791" y="335756"/>
                  <a:pt x="4044791" y="337661"/>
                  <a:pt x="4044791" y="339566"/>
                </a:cubicBezTo>
                <a:cubicBezTo>
                  <a:pt x="4043839" y="338614"/>
                  <a:pt x="4043839" y="338614"/>
                  <a:pt x="4042886" y="337661"/>
                </a:cubicBezTo>
                <a:cubicBezTo>
                  <a:pt x="4042886" y="335756"/>
                  <a:pt x="4043839" y="334804"/>
                  <a:pt x="4044791" y="333851"/>
                </a:cubicBezTo>
                <a:close/>
                <a:moveTo>
                  <a:pt x="4039076" y="271939"/>
                </a:moveTo>
                <a:cubicBezTo>
                  <a:pt x="4039076" y="272891"/>
                  <a:pt x="4039076" y="272891"/>
                  <a:pt x="4039076" y="273844"/>
                </a:cubicBezTo>
                <a:cubicBezTo>
                  <a:pt x="4039076" y="272891"/>
                  <a:pt x="4038124" y="271939"/>
                  <a:pt x="4038124" y="270034"/>
                </a:cubicBezTo>
                <a:cubicBezTo>
                  <a:pt x="4037171" y="268129"/>
                  <a:pt x="4037171" y="267176"/>
                  <a:pt x="4036219" y="265271"/>
                </a:cubicBezTo>
                <a:cubicBezTo>
                  <a:pt x="4037171" y="267176"/>
                  <a:pt x="4038124" y="269081"/>
                  <a:pt x="4039076" y="271939"/>
                </a:cubicBezTo>
                <a:close/>
                <a:moveTo>
                  <a:pt x="4033361" y="358616"/>
                </a:moveTo>
                <a:cubicBezTo>
                  <a:pt x="4033361" y="355759"/>
                  <a:pt x="4034314" y="353854"/>
                  <a:pt x="4034314" y="351949"/>
                </a:cubicBezTo>
                <a:cubicBezTo>
                  <a:pt x="4035266" y="350044"/>
                  <a:pt x="4037171" y="347186"/>
                  <a:pt x="4038124" y="345281"/>
                </a:cubicBezTo>
                <a:cubicBezTo>
                  <a:pt x="4040029" y="347186"/>
                  <a:pt x="4041934" y="350044"/>
                  <a:pt x="4043839" y="351949"/>
                </a:cubicBezTo>
                <a:cubicBezTo>
                  <a:pt x="4042886" y="363379"/>
                  <a:pt x="4041934" y="376714"/>
                  <a:pt x="4040981" y="391954"/>
                </a:cubicBezTo>
                <a:cubicBezTo>
                  <a:pt x="4039076" y="398621"/>
                  <a:pt x="4037171" y="406241"/>
                  <a:pt x="4035266" y="413861"/>
                </a:cubicBezTo>
                <a:cubicBezTo>
                  <a:pt x="4033361" y="407194"/>
                  <a:pt x="4030504" y="401479"/>
                  <a:pt x="4029551" y="395764"/>
                </a:cubicBezTo>
                <a:cubicBezTo>
                  <a:pt x="4028599" y="392906"/>
                  <a:pt x="4027646" y="391001"/>
                  <a:pt x="4027646" y="388144"/>
                </a:cubicBezTo>
                <a:cubicBezTo>
                  <a:pt x="4029551" y="377666"/>
                  <a:pt x="4031456" y="368141"/>
                  <a:pt x="4033361" y="358616"/>
                </a:cubicBezTo>
                <a:close/>
                <a:moveTo>
                  <a:pt x="4020026" y="324326"/>
                </a:moveTo>
                <a:cubicBezTo>
                  <a:pt x="4020979" y="325279"/>
                  <a:pt x="4020979" y="325279"/>
                  <a:pt x="4021931" y="326231"/>
                </a:cubicBezTo>
                <a:cubicBezTo>
                  <a:pt x="4020979" y="329089"/>
                  <a:pt x="4020026" y="331946"/>
                  <a:pt x="4019074" y="334804"/>
                </a:cubicBezTo>
                <a:cubicBezTo>
                  <a:pt x="4018121" y="336709"/>
                  <a:pt x="4018121" y="339566"/>
                  <a:pt x="4017169" y="341471"/>
                </a:cubicBezTo>
                <a:cubicBezTo>
                  <a:pt x="4017169" y="341471"/>
                  <a:pt x="4017169" y="342424"/>
                  <a:pt x="4016216" y="342424"/>
                </a:cubicBezTo>
                <a:cubicBezTo>
                  <a:pt x="4016216" y="343376"/>
                  <a:pt x="4015264" y="343376"/>
                  <a:pt x="4015264" y="344329"/>
                </a:cubicBezTo>
                <a:cubicBezTo>
                  <a:pt x="4014311" y="333851"/>
                  <a:pt x="4012406" y="324326"/>
                  <a:pt x="4011454" y="315754"/>
                </a:cubicBezTo>
                <a:cubicBezTo>
                  <a:pt x="4014311" y="317659"/>
                  <a:pt x="4017169" y="320516"/>
                  <a:pt x="4020026" y="324326"/>
                </a:cubicBezTo>
                <a:close/>
                <a:moveTo>
                  <a:pt x="3999071" y="282416"/>
                </a:moveTo>
                <a:cubicBezTo>
                  <a:pt x="4000024" y="282416"/>
                  <a:pt x="4000024" y="282416"/>
                  <a:pt x="3999071" y="282416"/>
                </a:cubicBezTo>
                <a:cubicBezTo>
                  <a:pt x="4000024" y="290989"/>
                  <a:pt x="4000024" y="300514"/>
                  <a:pt x="4000024" y="310991"/>
                </a:cubicBezTo>
                <a:cubicBezTo>
                  <a:pt x="4000024" y="312896"/>
                  <a:pt x="4000024" y="314801"/>
                  <a:pt x="4000024" y="316706"/>
                </a:cubicBezTo>
                <a:cubicBezTo>
                  <a:pt x="4000024" y="319564"/>
                  <a:pt x="3999071" y="322421"/>
                  <a:pt x="3999071" y="325279"/>
                </a:cubicBezTo>
                <a:cubicBezTo>
                  <a:pt x="3999071" y="325279"/>
                  <a:pt x="3999071" y="326231"/>
                  <a:pt x="3999071" y="327184"/>
                </a:cubicBezTo>
                <a:cubicBezTo>
                  <a:pt x="3999071" y="326231"/>
                  <a:pt x="3998119" y="325279"/>
                  <a:pt x="3998119" y="324326"/>
                </a:cubicBezTo>
                <a:lnTo>
                  <a:pt x="3997166" y="314801"/>
                </a:lnTo>
                <a:lnTo>
                  <a:pt x="3996214" y="286226"/>
                </a:lnTo>
                <a:cubicBezTo>
                  <a:pt x="3997166" y="285274"/>
                  <a:pt x="3998119" y="284321"/>
                  <a:pt x="3999071" y="282416"/>
                </a:cubicBezTo>
                <a:close/>
                <a:moveTo>
                  <a:pt x="3983831" y="405289"/>
                </a:moveTo>
                <a:cubicBezTo>
                  <a:pt x="3982879" y="408146"/>
                  <a:pt x="3981926" y="410051"/>
                  <a:pt x="3980021" y="412909"/>
                </a:cubicBezTo>
                <a:cubicBezTo>
                  <a:pt x="3980021" y="412909"/>
                  <a:pt x="3980021" y="412909"/>
                  <a:pt x="3980021" y="412909"/>
                </a:cubicBezTo>
                <a:cubicBezTo>
                  <a:pt x="3981926" y="407194"/>
                  <a:pt x="3981926" y="404336"/>
                  <a:pt x="3982879" y="402431"/>
                </a:cubicBezTo>
                <a:cubicBezTo>
                  <a:pt x="3982879" y="403384"/>
                  <a:pt x="3982879" y="404336"/>
                  <a:pt x="3983831" y="405289"/>
                </a:cubicBezTo>
                <a:close/>
                <a:moveTo>
                  <a:pt x="3980974" y="395764"/>
                </a:moveTo>
                <a:cubicBezTo>
                  <a:pt x="3981926" y="397669"/>
                  <a:pt x="3981926" y="399574"/>
                  <a:pt x="3982879" y="401479"/>
                </a:cubicBezTo>
                <a:cubicBezTo>
                  <a:pt x="3982879" y="402431"/>
                  <a:pt x="3980974" y="404336"/>
                  <a:pt x="3979069" y="407194"/>
                </a:cubicBezTo>
                <a:cubicBezTo>
                  <a:pt x="3979069" y="407194"/>
                  <a:pt x="3979069" y="406241"/>
                  <a:pt x="3979069" y="406241"/>
                </a:cubicBezTo>
                <a:cubicBezTo>
                  <a:pt x="3980021" y="403384"/>
                  <a:pt x="3980021" y="399574"/>
                  <a:pt x="3980974" y="395764"/>
                </a:cubicBezTo>
                <a:close/>
                <a:moveTo>
                  <a:pt x="3976211" y="378619"/>
                </a:moveTo>
                <a:cubicBezTo>
                  <a:pt x="3976211" y="378619"/>
                  <a:pt x="3976211" y="378619"/>
                  <a:pt x="3976211" y="378619"/>
                </a:cubicBezTo>
                <a:cubicBezTo>
                  <a:pt x="3976211" y="379571"/>
                  <a:pt x="3976211" y="379571"/>
                  <a:pt x="3976211" y="380524"/>
                </a:cubicBezTo>
                <a:cubicBezTo>
                  <a:pt x="3976211" y="379571"/>
                  <a:pt x="3976211" y="378619"/>
                  <a:pt x="3976211" y="378619"/>
                </a:cubicBezTo>
                <a:close/>
                <a:moveTo>
                  <a:pt x="3948589" y="255746"/>
                </a:moveTo>
                <a:cubicBezTo>
                  <a:pt x="3948589" y="262414"/>
                  <a:pt x="3947636" y="270034"/>
                  <a:pt x="3946684" y="277654"/>
                </a:cubicBezTo>
                <a:cubicBezTo>
                  <a:pt x="3946684" y="279559"/>
                  <a:pt x="3946684" y="282416"/>
                  <a:pt x="3945731" y="285274"/>
                </a:cubicBezTo>
                <a:cubicBezTo>
                  <a:pt x="3944779" y="278606"/>
                  <a:pt x="3944779" y="272891"/>
                  <a:pt x="3943826" y="266224"/>
                </a:cubicBezTo>
                <a:cubicBezTo>
                  <a:pt x="3942874" y="257651"/>
                  <a:pt x="3940969" y="249079"/>
                  <a:pt x="3940016" y="240506"/>
                </a:cubicBezTo>
                <a:cubicBezTo>
                  <a:pt x="3940016" y="240506"/>
                  <a:pt x="3940016" y="240506"/>
                  <a:pt x="3940016" y="239554"/>
                </a:cubicBezTo>
                <a:cubicBezTo>
                  <a:pt x="3940016" y="238601"/>
                  <a:pt x="3940016" y="237649"/>
                  <a:pt x="3940016" y="236696"/>
                </a:cubicBezTo>
                <a:cubicBezTo>
                  <a:pt x="3940969" y="237649"/>
                  <a:pt x="3941921" y="239554"/>
                  <a:pt x="3942874" y="240506"/>
                </a:cubicBezTo>
                <a:cubicBezTo>
                  <a:pt x="3944779" y="243364"/>
                  <a:pt x="3945731" y="245269"/>
                  <a:pt x="3947636" y="248126"/>
                </a:cubicBezTo>
                <a:cubicBezTo>
                  <a:pt x="3948589" y="251936"/>
                  <a:pt x="3948589" y="253841"/>
                  <a:pt x="3948589" y="255746"/>
                </a:cubicBezTo>
                <a:close/>
                <a:moveTo>
                  <a:pt x="3943826" y="205264"/>
                </a:moveTo>
                <a:cubicBezTo>
                  <a:pt x="3943826" y="207169"/>
                  <a:pt x="3943826" y="209074"/>
                  <a:pt x="3943826" y="210979"/>
                </a:cubicBezTo>
                <a:cubicBezTo>
                  <a:pt x="3943826" y="216694"/>
                  <a:pt x="3944779" y="223361"/>
                  <a:pt x="3945731" y="230981"/>
                </a:cubicBezTo>
                <a:cubicBezTo>
                  <a:pt x="3945731" y="232886"/>
                  <a:pt x="3945731" y="234791"/>
                  <a:pt x="3946684" y="236696"/>
                </a:cubicBezTo>
                <a:cubicBezTo>
                  <a:pt x="3943826" y="233839"/>
                  <a:pt x="3941921" y="230029"/>
                  <a:pt x="3939064" y="228124"/>
                </a:cubicBezTo>
                <a:cubicBezTo>
                  <a:pt x="3938111" y="224314"/>
                  <a:pt x="3938111" y="219551"/>
                  <a:pt x="3937159" y="215741"/>
                </a:cubicBezTo>
                <a:cubicBezTo>
                  <a:pt x="3940016" y="210979"/>
                  <a:pt x="3941921" y="208121"/>
                  <a:pt x="3943826" y="205264"/>
                </a:cubicBezTo>
                <a:close/>
                <a:moveTo>
                  <a:pt x="3866674" y="369094"/>
                </a:moveTo>
                <a:cubicBezTo>
                  <a:pt x="3866674" y="369094"/>
                  <a:pt x="3866674" y="368141"/>
                  <a:pt x="3867626" y="368141"/>
                </a:cubicBezTo>
                <a:cubicBezTo>
                  <a:pt x="3867626" y="369094"/>
                  <a:pt x="3867626" y="370046"/>
                  <a:pt x="3867626" y="370999"/>
                </a:cubicBezTo>
                <a:cubicBezTo>
                  <a:pt x="3867626" y="370046"/>
                  <a:pt x="3866674" y="370046"/>
                  <a:pt x="3866674" y="369094"/>
                </a:cubicBezTo>
                <a:close/>
                <a:moveTo>
                  <a:pt x="3886676" y="354806"/>
                </a:moveTo>
                <a:cubicBezTo>
                  <a:pt x="3885724" y="351949"/>
                  <a:pt x="3883819" y="350044"/>
                  <a:pt x="3882866" y="348139"/>
                </a:cubicBezTo>
                <a:cubicBezTo>
                  <a:pt x="3882866" y="345281"/>
                  <a:pt x="3881914" y="341471"/>
                  <a:pt x="3881914" y="338614"/>
                </a:cubicBezTo>
                <a:cubicBezTo>
                  <a:pt x="3883819" y="343376"/>
                  <a:pt x="3885724" y="349091"/>
                  <a:pt x="3886676" y="354806"/>
                </a:cubicBezTo>
                <a:cubicBezTo>
                  <a:pt x="3887629" y="354806"/>
                  <a:pt x="3887629" y="355759"/>
                  <a:pt x="3887629" y="356711"/>
                </a:cubicBezTo>
                <a:cubicBezTo>
                  <a:pt x="3887629" y="355759"/>
                  <a:pt x="3887629" y="354806"/>
                  <a:pt x="3886676" y="354806"/>
                </a:cubicBezTo>
                <a:close/>
                <a:moveTo>
                  <a:pt x="3897154" y="278606"/>
                </a:moveTo>
                <a:cubicBezTo>
                  <a:pt x="3899059" y="275749"/>
                  <a:pt x="3900011" y="272891"/>
                  <a:pt x="3901916" y="270986"/>
                </a:cubicBezTo>
                <a:cubicBezTo>
                  <a:pt x="3901916" y="270986"/>
                  <a:pt x="3901916" y="270986"/>
                  <a:pt x="3901916" y="270986"/>
                </a:cubicBezTo>
                <a:cubicBezTo>
                  <a:pt x="3900964" y="273844"/>
                  <a:pt x="3899059" y="276701"/>
                  <a:pt x="3897154" y="278606"/>
                </a:cubicBezTo>
                <a:cubicBezTo>
                  <a:pt x="3898106" y="279559"/>
                  <a:pt x="3897154" y="279559"/>
                  <a:pt x="3897154" y="278606"/>
                </a:cubicBezTo>
                <a:close/>
                <a:moveTo>
                  <a:pt x="3900011" y="291941"/>
                </a:moveTo>
                <a:cubicBezTo>
                  <a:pt x="3900011" y="290989"/>
                  <a:pt x="3900964" y="289084"/>
                  <a:pt x="3901916" y="288131"/>
                </a:cubicBezTo>
                <a:cubicBezTo>
                  <a:pt x="3901916" y="287179"/>
                  <a:pt x="3902869" y="287179"/>
                  <a:pt x="3902869" y="286226"/>
                </a:cubicBezTo>
                <a:cubicBezTo>
                  <a:pt x="3902869" y="290036"/>
                  <a:pt x="3902869" y="293846"/>
                  <a:pt x="3903821" y="297656"/>
                </a:cubicBezTo>
                <a:cubicBezTo>
                  <a:pt x="3903821" y="298609"/>
                  <a:pt x="3903821" y="300514"/>
                  <a:pt x="3902869" y="301466"/>
                </a:cubicBezTo>
                <a:cubicBezTo>
                  <a:pt x="3902869" y="300514"/>
                  <a:pt x="3902869" y="299561"/>
                  <a:pt x="3901916" y="298609"/>
                </a:cubicBezTo>
                <a:cubicBezTo>
                  <a:pt x="3901916" y="295751"/>
                  <a:pt x="3900964" y="293846"/>
                  <a:pt x="3900011" y="291941"/>
                </a:cubicBezTo>
                <a:close/>
                <a:moveTo>
                  <a:pt x="3903821" y="431006"/>
                </a:moveTo>
                <a:cubicBezTo>
                  <a:pt x="3903821" y="431006"/>
                  <a:pt x="3903821" y="431959"/>
                  <a:pt x="3902869" y="431959"/>
                </a:cubicBezTo>
                <a:lnTo>
                  <a:pt x="3901916" y="431959"/>
                </a:lnTo>
                <a:cubicBezTo>
                  <a:pt x="3902869" y="430054"/>
                  <a:pt x="3902869" y="428149"/>
                  <a:pt x="3903821" y="426244"/>
                </a:cubicBezTo>
                <a:cubicBezTo>
                  <a:pt x="3903821" y="427196"/>
                  <a:pt x="3903821" y="427196"/>
                  <a:pt x="3904774" y="428149"/>
                </a:cubicBezTo>
                <a:cubicBezTo>
                  <a:pt x="3903821" y="429101"/>
                  <a:pt x="3903821" y="430054"/>
                  <a:pt x="3903821" y="431006"/>
                </a:cubicBezTo>
                <a:close/>
                <a:moveTo>
                  <a:pt x="3925729" y="309086"/>
                </a:moveTo>
                <a:cubicBezTo>
                  <a:pt x="3923824" y="301466"/>
                  <a:pt x="3922871" y="297656"/>
                  <a:pt x="3922871" y="297656"/>
                </a:cubicBezTo>
                <a:cubicBezTo>
                  <a:pt x="3922871" y="297656"/>
                  <a:pt x="3922871" y="301466"/>
                  <a:pt x="3923824" y="308134"/>
                </a:cubicBezTo>
                <a:cubicBezTo>
                  <a:pt x="3920966" y="297656"/>
                  <a:pt x="3919061" y="291941"/>
                  <a:pt x="3919061" y="291941"/>
                </a:cubicBezTo>
                <a:cubicBezTo>
                  <a:pt x="3919061" y="291941"/>
                  <a:pt x="3920014" y="301466"/>
                  <a:pt x="3922871" y="317659"/>
                </a:cubicBezTo>
                <a:cubicBezTo>
                  <a:pt x="3922871" y="320516"/>
                  <a:pt x="3923824" y="322421"/>
                  <a:pt x="3923824" y="325279"/>
                </a:cubicBezTo>
                <a:cubicBezTo>
                  <a:pt x="3922871" y="328136"/>
                  <a:pt x="3922871" y="331946"/>
                  <a:pt x="3921919" y="334804"/>
                </a:cubicBezTo>
                <a:cubicBezTo>
                  <a:pt x="3921919" y="334804"/>
                  <a:pt x="3921919" y="335756"/>
                  <a:pt x="3921919" y="335756"/>
                </a:cubicBezTo>
                <a:cubicBezTo>
                  <a:pt x="3921919" y="333851"/>
                  <a:pt x="3920966" y="331946"/>
                  <a:pt x="3920966" y="330041"/>
                </a:cubicBezTo>
                <a:cubicBezTo>
                  <a:pt x="3919061" y="319564"/>
                  <a:pt x="3917156" y="310039"/>
                  <a:pt x="3915251" y="301466"/>
                </a:cubicBezTo>
                <a:cubicBezTo>
                  <a:pt x="3913346" y="293846"/>
                  <a:pt x="3912394" y="287179"/>
                  <a:pt x="3911441" y="281464"/>
                </a:cubicBezTo>
                <a:cubicBezTo>
                  <a:pt x="3911441" y="273844"/>
                  <a:pt x="3912394" y="268129"/>
                  <a:pt x="3912394" y="264319"/>
                </a:cubicBezTo>
                <a:cubicBezTo>
                  <a:pt x="3912394" y="264319"/>
                  <a:pt x="3912394" y="263366"/>
                  <a:pt x="3912394" y="263366"/>
                </a:cubicBezTo>
                <a:cubicBezTo>
                  <a:pt x="3914299" y="265271"/>
                  <a:pt x="3917156" y="268129"/>
                  <a:pt x="3919061" y="270986"/>
                </a:cubicBezTo>
                <a:cubicBezTo>
                  <a:pt x="3920966" y="272891"/>
                  <a:pt x="3922871" y="274796"/>
                  <a:pt x="3923824" y="277654"/>
                </a:cubicBezTo>
                <a:cubicBezTo>
                  <a:pt x="3923824" y="277654"/>
                  <a:pt x="3923824" y="280511"/>
                  <a:pt x="3924776" y="284321"/>
                </a:cubicBezTo>
                <a:cubicBezTo>
                  <a:pt x="3922871" y="279559"/>
                  <a:pt x="3921919" y="277654"/>
                  <a:pt x="3921919" y="277654"/>
                </a:cubicBezTo>
                <a:cubicBezTo>
                  <a:pt x="3921919" y="277654"/>
                  <a:pt x="3923824" y="284321"/>
                  <a:pt x="3926681" y="296704"/>
                </a:cubicBezTo>
                <a:cubicBezTo>
                  <a:pt x="3926681" y="298609"/>
                  <a:pt x="3927634" y="301466"/>
                  <a:pt x="3927634" y="304324"/>
                </a:cubicBezTo>
                <a:cubicBezTo>
                  <a:pt x="3927634" y="304324"/>
                  <a:pt x="3927634" y="304324"/>
                  <a:pt x="3927634" y="305276"/>
                </a:cubicBezTo>
                <a:cubicBezTo>
                  <a:pt x="3926681" y="304324"/>
                  <a:pt x="3925729" y="306229"/>
                  <a:pt x="3925729" y="309086"/>
                </a:cubicBezTo>
                <a:close/>
                <a:moveTo>
                  <a:pt x="3929539" y="287179"/>
                </a:moveTo>
                <a:cubicBezTo>
                  <a:pt x="3929539" y="289084"/>
                  <a:pt x="3928586" y="290989"/>
                  <a:pt x="3928586" y="292894"/>
                </a:cubicBezTo>
                <a:cubicBezTo>
                  <a:pt x="3928586" y="291941"/>
                  <a:pt x="3927634" y="290989"/>
                  <a:pt x="3927634" y="290036"/>
                </a:cubicBezTo>
                <a:cubicBezTo>
                  <a:pt x="3924776" y="281464"/>
                  <a:pt x="3923824" y="275749"/>
                  <a:pt x="3923824" y="275749"/>
                </a:cubicBezTo>
                <a:cubicBezTo>
                  <a:pt x="3924776" y="277654"/>
                  <a:pt x="3926681" y="279559"/>
                  <a:pt x="3927634" y="281464"/>
                </a:cubicBezTo>
                <a:cubicBezTo>
                  <a:pt x="3928586" y="282416"/>
                  <a:pt x="3928586" y="283369"/>
                  <a:pt x="3929539" y="284321"/>
                </a:cubicBezTo>
                <a:cubicBezTo>
                  <a:pt x="3929539" y="284321"/>
                  <a:pt x="3929539" y="285274"/>
                  <a:pt x="3929539" y="287179"/>
                </a:cubicBezTo>
                <a:close/>
                <a:moveTo>
                  <a:pt x="3926681" y="242411"/>
                </a:moveTo>
                <a:cubicBezTo>
                  <a:pt x="3927634" y="251936"/>
                  <a:pt x="3928586" y="261461"/>
                  <a:pt x="3928586" y="270986"/>
                </a:cubicBezTo>
                <a:cubicBezTo>
                  <a:pt x="3926681" y="269081"/>
                  <a:pt x="3924776" y="266224"/>
                  <a:pt x="3921919" y="265271"/>
                </a:cubicBezTo>
                <a:cubicBezTo>
                  <a:pt x="3919061" y="262414"/>
                  <a:pt x="3916204" y="259556"/>
                  <a:pt x="3913346" y="257651"/>
                </a:cubicBezTo>
                <a:cubicBezTo>
                  <a:pt x="3915251" y="253841"/>
                  <a:pt x="3916204" y="250031"/>
                  <a:pt x="3917156" y="246221"/>
                </a:cubicBezTo>
                <a:cubicBezTo>
                  <a:pt x="3920014" y="241459"/>
                  <a:pt x="3922871" y="236696"/>
                  <a:pt x="3925729" y="232886"/>
                </a:cubicBezTo>
                <a:cubicBezTo>
                  <a:pt x="3925729" y="235744"/>
                  <a:pt x="3925729" y="239554"/>
                  <a:pt x="3926681" y="242411"/>
                </a:cubicBezTo>
                <a:close/>
                <a:moveTo>
                  <a:pt x="3900964" y="168116"/>
                </a:moveTo>
                <a:cubicBezTo>
                  <a:pt x="3905726" y="160496"/>
                  <a:pt x="3910489" y="153829"/>
                  <a:pt x="3914299" y="147161"/>
                </a:cubicBezTo>
                <a:cubicBezTo>
                  <a:pt x="3914299" y="150019"/>
                  <a:pt x="3915251" y="152876"/>
                  <a:pt x="3915251" y="156686"/>
                </a:cubicBezTo>
                <a:cubicBezTo>
                  <a:pt x="3917156" y="168116"/>
                  <a:pt x="3919061" y="181451"/>
                  <a:pt x="3920966" y="196691"/>
                </a:cubicBezTo>
                <a:cubicBezTo>
                  <a:pt x="3921919" y="202406"/>
                  <a:pt x="3921919" y="208121"/>
                  <a:pt x="3922871" y="213836"/>
                </a:cubicBezTo>
                <a:cubicBezTo>
                  <a:pt x="3920966" y="211931"/>
                  <a:pt x="3920014" y="210979"/>
                  <a:pt x="3920014" y="210979"/>
                </a:cubicBezTo>
                <a:cubicBezTo>
                  <a:pt x="3920014" y="210979"/>
                  <a:pt x="3920966" y="212884"/>
                  <a:pt x="3923824" y="214789"/>
                </a:cubicBezTo>
                <a:cubicBezTo>
                  <a:pt x="3923824" y="218599"/>
                  <a:pt x="3924776" y="222409"/>
                  <a:pt x="3924776" y="226219"/>
                </a:cubicBezTo>
                <a:cubicBezTo>
                  <a:pt x="3919061" y="232886"/>
                  <a:pt x="3913346" y="240506"/>
                  <a:pt x="3906679" y="249079"/>
                </a:cubicBezTo>
                <a:cubicBezTo>
                  <a:pt x="3905726" y="250031"/>
                  <a:pt x="3905726" y="250984"/>
                  <a:pt x="3904774" y="251936"/>
                </a:cubicBezTo>
                <a:cubicBezTo>
                  <a:pt x="3903821" y="251936"/>
                  <a:pt x="3903821" y="250984"/>
                  <a:pt x="3902869" y="250984"/>
                </a:cubicBezTo>
                <a:cubicBezTo>
                  <a:pt x="3901916" y="245269"/>
                  <a:pt x="3900964" y="242411"/>
                  <a:pt x="3900964" y="242411"/>
                </a:cubicBezTo>
                <a:cubicBezTo>
                  <a:pt x="3900964" y="242411"/>
                  <a:pt x="3900964" y="245269"/>
                  <a:pt x="3900964" y="249079"/>
                </a:cubicBezTo>
                <a:cubicBezTo>
                  <a:pt x="3900011" y="248126"/>
                  <a:pt x="3898106" y="247174"/>
                  <a:pt x="3897154" y="247174"/>
                </a:cubicBezTo>
                <a:cubicBezTo>
                  <a:pt x="3893344" y="245269"/>
                  <a:pt x="3891439" y="243364"/>
                  <a:pt x="3891439" y="243364"/>
                </a:cubicBezTo>
                <a:cubicBezTo>
                  <a:pt x="3891439" y="243364"/>
                  <a:pt x="3893344" y="245269"/>
                  <a:pt x="3896201" y="248126"/>
                </a:cubicBezTo>
                <a:cubicBezTo>
                  <a:pt x="3897154" y="249079"/>
                  <a:pt x="3899059" y="250984"/>
                  <a:pt x="3900964" y="251936"/>
                </a:cubicBezTo>
                <a:cubicBezTo>
                  <a:pt x="3900964" y="253841"/>
                  <a:pt x="3900964" y="254794"/>
                  <a:pt x="3900964" y="256699"/>
                </a:cubicBezTo>
                <a:cubicBezTo>
                  <a:pt x="3899059" y="259556"/>
                  <a:pt x="3896201" y="263366"/>
                  <a:pt x="3894296" y="266224"/>
                </a:cubicBezTo>
                <a:cubicBezTo>
                  <a:pt x="3893344" y="261461"/>
                  <a:pt x="3891439" y="255746"/>
                  <a:pt x="3890486" y="250984"/>
                </a:cubicBezTo>
                <a:cubicBezTo>
                  <a:pt x="3886676" y="235744"/>
                  <a:pt x="3883819" y="222409"/>
                  <a:pt x="3880009" y="210026"/>
                </a:cubicBezTo>
                <a:cubicBezTo>
                  <a:pt x="3880009" y="209074"/>
                  <a:pt x="3879056" y="207169"/>
                  <a:pt x="3879056" y="206216"/>
                </a:cubicBezTo>
                <a:cubicBezTo>
                  <a:pt x="3886676" y="191929"/>
                  <a:pt x="3894296" y="178594"/>
                  <a:pt x="3900964" y="168116"/>
                </a:cubicBezTo>
                <a:close/>
                <a:moveTo>
                  <a:pt x="3873341" y="214789"/>
                </a:moveTo>
                <a:cubicBezTo>
                  <a:pt x="3875246" y="226219"/>
                  <a:pt x="3877151" y="238601"/>
                  <a:pt x="3879056" y="251936"/>
                </a:cubicBezTo>
                <a:cubicBezTo>
                  <a:pt x="3880009" y="260509"/>
                  <a:pt x="3881914" y="270034"/>
                  <a:pt x="3883819" y="280511"/>
                </a:cubicBezTo>
                <a:cubicBezTo>
                  <a:pt x="3883819" y="281464"/>
                  <a:pt x="3882866" y="281464"/>
                  <a:pt x="3882866" y="282416"/>
                </a:cubicBezTo>
                <a:cubicBezTo>
                  <a:pt x="3880009" y="273844"/>
                  <a:pt x="3878104" y="266224"/>
                  <a:pt x="3875246" y="259556"/>
                </a:cubicBezTo>
                <a:cubicBezTo>
                  <a:pt x="3871436" y="250031"/>
                  <a:pt x="3868579" y="241459"/>
                  <a:pt x="3865721" y="234791"/>
                </a:cubicBezTo>
                <a:cubicBezTo>
                  <a:pt x="3865721" y="233839"/>
                  <a:pt x="3864769" y="232886"/>
                  <a:pt x="3864769" y="231934"/>
                </a:cubicBezTo>
                <a:cubicBezTo>
                  <a:pt x="3867626" y="225266"/>
                  <a:pt x="3870484" y="219551"/>
                  <a:pt x="3873341" y="214789"/>
                </a:cubicBezTo>
                <a:close/>
                <a:moveTo>
                  <a:pt x="3864769" y="341471"/>
                </a:moveTo>
                <a:cubicBezTo>
                  <a:pt x="3863816" y="342424"/>
                  <a:pt x="3863816" y="344329"/>
                  <a:pt x="3862864" y="345281"/>
                </a:cubicBezTo>
                <a:cubicBezTo>
                  <a:pt x="3862864" y="344329"/>
                  <a:pt x="3863816" y="343376"/>
                  <a:pt x="3864769" y="341471"/>
                </a:cubicBezTo>
                <a:cubicBezTo>
                  <a:pt x="3864769" y="341471"/>
                  <a:pt x="3864769" y="341471"/>
                  <a:pt x="3864769" y="341471"/>
                </a:cubicBezTo>
                <a:close/>
                <a:moveTo>
                  <a:pt x="3854291" y="211931"/>
                </a:moveTo>
                <a:cubicBezTo>
                  <a:pt x="3854291" y="208121"/>
                  <a:pt x="3855244" y="204311"/>
                  <a:pt x="3856196" y="201454"/>
                </a:cubicBezTo>
                <a:cubicBezTo>
                  <a:pt x="3856196" y="206216"/>
                  <a:pt x="3856196" y="212884"/>
                  <a:pt x="3857149" y="220504"/>
                </a:cubicBezTo>
                <a:cubicBezTo>
                  <a:pt x="3856196" y="222409"/>
                  <a:pt x="3855244" y="224314"/>
                  <a:pt x="3854291" y="226219"/>
                </a:cubicBezTo>
                <a:cubicBezTo>
                  <a:pt x="3853339" y="220504"/>
                  <a:pt x="3854291" y="215741"/>
                  <a:pt x="3854291" y="211931"/>
                </a:cubicBezTo>
                <a:close/>
                <a:moveTo>
                  <a:pt x="3849529" y="262414"/>
                </a:moveTo>
                <a:cubicBezTo>
                  <a:pt x="3849529" y="260509"/>
                  <a:pt x="3849529" y="259556"/>
                  <a:pt x="3849529" y="257651"/>
                </a:cubicBezTo>
                <a:cubicBezTo>
                  <a:pt x="3849529" y="257651"/>
                  <a:pt x="3849529" y="256699"/>
                  <a:pt x="3850481" y="256699"/>
                </a:cubicBezTo>
                <a:cubicBezTo>
                  <a:pt x="3853339" y="263366"/>
                  <a:pt x="3856196" y="270986"/>
                  <a:pt x="3859054" y="278606"/>
                </a:cubicBezTo>
                <a:cubicBezTo>
                  <a:pt x="3859054" y="279559"/>
                  <a:pt x="3859054" y="279559"/>
                  <a:pt x="3860006" y="280511"/>
                </a:cubicBezTo>
                <a:cubicBezTo>
                  <a:pt x="3860959" y="290989"/>
                  <a:pt x="3861911" y="302419"/>
                  <a:pt x="3862864" y="313849"/>
                </a:cubicBezTo>
                <a:cubicBezTo>
                  <a:pt x="3862864" y="313849"/>
                  <a:pt x="3862864" y="313849"/>
                  <a:pt x="3862864" y="313849"/>
                </a:cubicBezTo>
                <a:cubicBezTo>
                  <a:pt x="3858101" y="305276"/>
                  <a:pt x="3852386" y="298609"/>
                  <a:pt x="3847624" y="291941"/>
                </a:cubicBezTo>
                <a:cubicBezTo>
                  <a:pt x="3848576" y="281464"/>
                  <a:pt x="3848576" y="271939"/>
                  <a:pt x="3849529" y="262414"/>
                </a:cubicBezTo>
                <a:close/>
                <a:moveTo>
                  <a:pt x="3846671" y="308134"/>
                </a:moveTo>
                <a:cubicBezTo>
                  <a:pt x="3849529" y="312896"/>
                  <a:pt x="3852386" y="318611"/>
                  <a:pt x="3855244" y="323374"/>
                </a:cubicBezTo>
                <a:cubicBezTo>
                  <a:pt x="3855244" y="324326"/>
                  <a:pt x="3856196" y="324326"/>
                  <a:pt x="3856196" y="325279"/>
                </a:cubicBezTo>
                <a:cubicBezTo>
                  <a:pt x="3856196" y="326231"/>
                  <a:pt x="3855244" y="326231"/>
                  <a:pt x="3855244" y="327184"/>
                </a:cubicBezTo>
                <a:cubicBezTo>
                  <a:pt x="3853339" y="330041"/>
                  <a:pt x="3851434" y="333851"/>
                  <a:pt x="3849529" y="336709"/>
                </a:cubicBezTo>
                <a:cubicBezTo>
                  <a:pt x="3848576" y="334804"/>
                  <a:pt x="3846671" y="331946"/>
                  <a:pt x="3845719" y="330041"/>
                </a:cubicBezTo>
                <a:cubicBezTo>
                  <a:pt x="3845719" y="323374"/>
                  <a:pt x="3846671" y="315754"/>
                  <a:pt x="3846671" y="308134"/>
                </a:cubicBezTo>
                <a:close/>
                <a:moveTo>
                  <a:pt x="3843814" y="415766"/>
                </a:moveTo>
                <a:cubicBezTo>
                  <a:pt x="3844766" y="413861"/>
                  <a:pt x="3845719" y="411956"/>
                  <a:pt x="3846671" y="410051"/>
                </a:cubicBezTo>
                <a:cubicBezTo>
                  <a:pt x="3846671" y="411956"/>
                  <a:pt x="3847624" y="414814"/>
                  <a:pt x="3847624" y="416719"/>
                </a:cubicBezTo>
                <a:cubicBezTo>
                  <a:pt x="3847624" y="417671"/>
                  <a:pt x="3847624" y="418624"/>
                  <a:pt x="3847624" y="419576"/>
                </a:cubicBezTo>
                <a:cubicBezTo>
                  <a:pt x="3847624" y="420529"/>
                  <a:pt x="3846671" y="421481"/>
                  <a:pt x="3846671" y="422434"/>
                </a:cubicBezTo>
                <a:cubicBezTo>
                  <a:pt x="3845719" y="423386"/>
                  <a:pt x="3845719" y="425291"/>
                  <a:pt x="3844766" y="426244"/>
                </a:cubicBezTo>
                <a:lnTo>
                  <a:pt x="3842861" y="426244"/>
                </a:lnTo>
                <a:cubicBezTo>
                  <a:pt x="3843814" y="422434"/>
                  <a:pt x="3843814" y="418624"/>
                  <a:pt x="3843814" y="415766"/>
                </a:cubicBezTo>
                <a:close/>
                <a:moveTo>
                  <a:pt x="3830479" y="297656"/>
                </a:moveTo>
                <a:cubicBezTo>
                  <a:pt x="3830479" y="298609"/>
                  <a:pt x="3830479" y="298609"/>
                  <a:pt x="3830479" y="299561"/>
                </a:cubicBezTo>
                <a:cubicBezTo>
                  <a:pt x="3830479" y="300514"/>
                  <a:pt x="3830479" y="300514"/>
                  <a:pt x="3830479" y="301466"/>
                </a:cubicBezTo>
                <a:cubicBezTo>
                  <a:pt x="3830479" y="303371"/>
                  <a:pt x="3830479" y="305276"/>
                  <a:pt x="3829526" y="307181"/>
                </a:cubicBezTo>
                <a:cubicBezTo>
                  <a:pt x="3828574" y="306229"/>
                  <a:pt x="3827621" y="305276"/>
                  <a:pt x="3827621" y="304324"/>
                </a:cubicBezTo>
                <a:cubicBezTo>
                  <a:pt x="3828574" y="301466"/>
                  <a:pt x="3829526" y="299561"/>
                  <a:pt x="3830479" y="297656"/>
                </a:cubicBezTo>
                <a:close/>
                <a:moveTo>
                  <a:pt x="3826669" y="305276"/>
                </a:moveTo>
                <a:cubicBezTo>
                  <a:pt x="3827621" y="306229"/>
                  <a:pt x="3827621" y="308134"/>
                  <a:pt x="3828574" y="310039"/>
                </a:cubicBezTo>
                <a:cubicBezTo>
                  <a:pt x="3828574" y="311944"/>
                  <a:pt x="3828574" y="312896"/>
                  <a:pt x="3827621" y="314801"/>
                </a:cubicBezTo>
                <a:cubicBezTo>
                  <a:pt x="3826669" y="312896"/>
                  <a:pt x="3824764" y="310991"/>
                  <a:pt x="3823811" y="309086"/>
                </a:cubicBezTo>
                <a:cubicBezTo>
                  <a:pt x="3825716" y="307181"/>
                  <a:pt x="3825716" y="306229"/>
                  <a:pt x="3826669" y="305276"/>
                </a:cubicBezTo>
                <a:close/>
                <a:moveTo>
                  <a:pt x="3820001" y="319564"/>
                </a:moveTo>
                <a:cubicBezTo>
                  <a:pt x="3821906" y="323374"/>
                  <a:pt x="3823811" y="328136"/>
                  <a:pt x="3826669" y="332899"/>
                </a:cubicBezTo>
                <a:cubicBezTo>
                  <a:pt x="3826669" y="332899"/>
                  <a:pt x="3826669" y="333851"/>
                  <a:pt x="3827621" y="333851"/>
                </a:cubicBezTo>
                <a:cubicBezTo>
                  <a:pt x="3827621" y="336709"/>
                  <a:pt x="3826669" y="339566"/>
                  <a:pt x="3826669" y="343376"/>
                </a:cubicBezTo>
                <a:cubicBezTo>
                  <a:pt x="3825716" y="354806"/>
                  <a:pt x="3825716" y="366236"/>
                  <a:pt x="3824764" y="377666"/>
                </a:cubicBezTo>
                <a:cubicBezTo>
                  <a:pt x="3823811" y="372904"/>
                  <a:pt x="3821906" y="368141"/>
                  <a:pt x="3820954" y="364331"/>
                </a:cubicBezTo>
                <a:cubicBezTo>
                  <a:pt x="3820954" y="360521"/>
                  <a:pt x="3820001" y="356711"/>
                  <a:pt x="3820001" y="352901"/>
                </a:cubicBezTo>
                <a:cubicBezTo>
                  <a:pt x="3820001" y="347186"/>
                  <a:pt x="3819049" y="341471"/>
                  <a:pt x="3818096" y="336709"/>
                </a:cubicBezTo>
                <a:cubicBezTo>
                  <a:pt x="3820001" y="333851"/>
                  <a:pt x="3821906" y="332899"/>
                  <a:pt x="3821906" y="332899"/>
                </a:cubicBezTo>
                <a:cubicBezTo>
                  <a:pt x="3821906" y="332899"/>
                  <a:pt x="3820954" y="333851"/>
                  <a:pt x="3818096" y="335756"/>
                </a:cubicBezTo>
                <a:cubicBezTo>
                  <a:pt x="3818096" y="332899"/>
                  <a:pt x="3817144" y="329089"/>
                  <a:pt x="3817144" y="326231"/>
                </a:cubicBezTo>
                <a:cubicBezTo>
                  <a:pt x="3818096" y="323374"/>
                  <a:pt x="3819049" y="321469"/>
                  <a:pt x="3820001" y="319564"/>
                </a:cubicBezTo>
                <a:close/>
                <a:moveTo>
                  <a:pt x="3788569" y="264319"/>
                </a:moveTo>
                <a:cubicBezTo>
                  <a:pt x="3789521" y="266224"/>
                  <a:pt x="3791426" y="268129"/>
                  <a:pt x="3792379" y="270986"/>
                </a:cubicBezTo>
                <a:cubicBezTo>
                  <a:pt x="3795236" y="274796"/>
                  <a:pt x="3798094" y="280511"/>
                  <a:pt x="3800951" y="285274"/>
                </a:cubicBezTo>
                <a:cubicBezTo>
                  <a:pt x="3800951" y="286226"/>
                  <a:pt x="3800951" y="286226"/>
                  <a:pt x="3800951" y="287179"/>
                </a:cubicBezTo>
                <a:cubicBezTo>
                  <a:pt x="3800951" y="290989"/>
                  <a:pt x="3800951" y="294799"/>
                  <a:pt x="3800951" y="298609"/>
                </a:cubicBezTo>
                <a:cubicBezTo>
                  <a:pt x="3800951" y="299561"/>
                  <a:pt x="3800951" y="300514"/>
                  <a:pt x="3800951" y="300514"/>
                </a:cubicBezTo>
                <a:cubicBezTo>
                  <a:pt x="3799999" y="295751"/>
                  <a:pt x="3798094" y="291941"/>
                  <a:pt x="3797141" y="287179"/>
                </a:cubicBezTo>
                <a:cubicBezTo>
                  <a:pt x="3797141" y="286226"/>
                  <a:pt x="3796189" y="285274"/>
                  <a:pt x="3796189" y="285274"/>
                </a:cubicBezTo>
                <a:cubicBezTo>
                  <a:pt x="3796189" y="282416"/>
                  <a:pt x="3796189" y="280511"/>
                  <a:pt x="3796189" y="280511"/>
                </a:cubicBezTo>
                <a:cubicBezTo>
                  <a:pt x="3796189" y="280511"/>
                  <a:pt x="3796189" y="281464"/>
                  <a:pt x="3795236" y="283369"/>
                </a:cubicBezTo>
                <a:cubicBezTo>
                  <a:pt x="3794284" y="279559"/>
                  <a:pt x="3792379" y="275749"/>
                  <a:pt x="3791426" y="271939"/>
                </a:cubicBezTo>
                <a:cubicBezTo>
                  <a:pt x="3790474" y="269081"/>
                  <a:pt x="3789521" y="266224"/>
                  <a:pt x="3788569" y="264319"/>
                </a:cubicBezTo>
                <a:close/>
                <a:moveTo>
                  <a:pt x="3748564" y="364331"/>
                </a:moveTo>
                <a:cubicBezTo>
                  <a:pt x="3748564" y="359569"/>
                  <a:pt x="3748564" y="355759"/>
                  <a:pt x="3748564" y="351949"/>
                </a:cubicBezTo>
                <a:cubicBezTo>
                  <a:pt x="3749516" y="353854"/>
                  <a:pt x="3749516" y="355759"/>
                  <a:pt x="3750469" y="358616"/>
                </a:cubicBezTo>
                <a:cubicBezTo>
                  <a:pt x="3749516" y="359569"/>
                  <a:pt x="3749516" y="361474"/>
                  <a:pt x="3748564" y="364331"/>
                </a:cubicBezTo>
                <a:close/>
                <a:moveTo>
                  <a:pt x="3762851" y="399574"/>
                </a:moveTo>
                <a:cubicBezTo>
                  <a:pt x="3761899" y="401479"/>
                  <a:pt x="3760946" y="403384"/>
                  <a:pt x="3759994" y="405289"/>
                </a:cubicBezTo>
                <a:cubicBezTo>
                  <a:pt x="3759994" y="400526"/>
                  <a:pt x="3760946" y="395764"/>
                  <a:pt x="3760946" y="391954"/>
                </a:cubicBezTo>
                <a:cubicBezTo>
                  <a:pt x="3760946" y="391954"/>
                  <a:pt x="3760946" y="391001"/>
                  <a:pt x="3760946" y="391001"/>
                </a:cubicBezTo>
                <a:cubicBezTo>
                  <a:pt x="3761899" y="392906"/>
                  <a:pt x="3761899" y="394811"/>
                  <a:pt x="3762851" y="396716"/>
                </a:cubicBezTo>
                <a:cubicBezTo>
                  <a:pt x="3763804" y="397669"/>
                  <a:pt x="3762851" y="398621"/>
                  <a:pt x="3762851" y="399574"/>
                </a:cubicBezTo>
                <a:close/>
                <a:moveTo>
                  <a:pt x="3770471" y="290036"/>
                </a:moveTo>
                <a:cubicBezTo>
                  <a:pt x="3772376" y="296704"/>
                  <a:pt x="3773329" y="302419"/>
                  <a:pt x="3775234" y="309086"/>
                </a:cubicBezTo>
                <a:cubicBezTo>
                  <a:pt x="3774281" y="306229"/>
                  <a:pt x="3773329" y="304324"/>
                  <a:pt x="3771424" y="301466"/>
                </a:cubicBezTo>
                <a:cubicBezTo>
                  <a:pt x="3771424" y="300514"/>
                  <a:pt x="3770471" y="300514"/>
                  <a:pt x="3770471" y="299561"/>
                </a:cubicBezTo>
                <a:cubicBezTo>
                  <a:pt x="3770471" y="296704"/>
                  <a:pt x="3770471" y="293846"/>
                  <a:pt x="3770471" y="290989"/>
                </a:cubicBezTo>
                <a:cubicBezTo>
                  <a:pt x="3770471" y="290989"/>
                  <a:pt x="3770471" y="290036"/>
                  <a:pt x="3770471" y="290036"/>
                </a:cubicBezTo>
                <a:close/>
                <a:moveTo>
                  <a:pt x="3769519" y="370046"/>
                </a:moveTo>
                <a:cubicBezTo>
                  <a:pt x="3769519" y="370999"/>
                  <a:pt x="3769519" y="371951"/>
                  <a:pt x="3770471" y="372904"/>
                </a:cubicBezTo>
                <a:cubicBezTo>
                  <a:pt x="3769519" y="370999"/>
                  <a:pt x="3768566" y="369094"/>
                  <a:pt x="3767614" y="366236"/>
                </a:cubicBezTo>
                <a:cubicBezTo>
                  <a:pt x="3767614" y="362426"/>
                  <a:pt x="3767614" y="359569"/>
                  <a:pt x="3767614" y="359569"/>
                </a:cubicBezTo>
                <a:cubicBezTo>
                  <a:pt x="3767614" y="359569"/>
                  <a:pt x="3767614" y="361474"/>
                  <a:pt x="3766661" y="364331"/>
                </a:cubicBezTo>
                <a:cubicBezTo>
                  <a:pt x="3765709" y="363379"/>
                  <a:pt x="3765709" y="361474"/>
                  <a:pt x="3764756" y="360521"/>
                </a:cubicBezTo>
                <a:cubicBezTo>
                  <a:pt x="3764756" y="359569"/>
                  <a:pt x="3764756" y="358616"/>
                  <a:pt x="3764756" y="357664"/>
                </a:cubicBezTo>
                <a:cubicBezTo>
                  <a:pt x="3764756" y="355759"/>
                  <a:pt x="3765709" y="353854"/>
                  <a:pt x="3765709" y="351949"/>
                </a:cubicBezTo>
                <a:cubicBezTo>
                  <a:pt x="3767614" y="358616"/>
                  <a:pt x="3768566" y="364331"/>
                  <a:pt x="3769519" y="370046"/>
                </a:cubicBezTo>
                <a:close/>
                <a:moveTo>
                  <a:pt x="3753326" y="250031"/>
                </a:moveTo>
                <a:cubicBezTo>
                  <a:pt x="3754279" y="245269"/>
                  <a:pt x="3754279" y="241459"/>
                  <a:pt x="3755231" y="236696"/>
                </a:cubicBezTo>
                <a:cubicBezTo>
                  <a:pt x="3755231" y="235744"/>
                  <a:pt x="3755231" y="233839"/>
                  <a:pt x="3756184" y="232886"/>
                </a:cubicBezTo>
                <a:cubicBezTo>
                  <a:pt x="3757136" y="231934"/>
                  <a:pt x="3757136" y="230981"/>
                  <a:pt x="3758089" y="230029"/>
                </a:cubicBezTo>
                <a:cubicBezTo>
                  <a:pt x="3759041" y="232886"/>
                  <a:pt x="3759041" y="234791"/>
                  <a:pt x="3759994" y="237649"/>
                </a:cubicBezTo>
                <a:cubicBezTo>
                  <a:pt x="3762851" y="250984"/>
                  <a:pt x="3766661" y="266224"/>
                  <a:pt x="3769519" y="281464"/>
                </a:cubicBezTo>
                <a:cubicBezTo>
                  <a:pt x="3768566" y="284321"/>
                  <a:pt x="3768566" y="287179"/>
                  <a:pt x="3767614" y="290036"/>
                </a:cubicBezTo>
                <a:cubicBezTo>
                  <a:pt x="3767614" y="290036"/>
                  <a:pt x="3767614" y="290036"/>
                  <a:pt x="3767614" y="290989"/>
                </a:cubicBezTo>
                <a:cubicBezTo>
                  <a:pt x="3762851" y="280511"/>
                  <a:pt x="3757136" y="270986"/>
                  <a:pt x="3752374" y="261461"/>
                </a:cubicBezTo>
                <a:cubicBezTo>
                  <a:pt x="3752374" y="258604"/>
                  <a:pt x="3752374" y="253841"/>
                  <a:pt x="3753326" y="250031"/>
                </a:cubicBezTo>
                <a:close/>
                <a:moveTo>
                  <a:pt x="3748564" y="296704"/>
                </a:moveTo>
                <a:cubicBezTo>
                  <a:pt x="3748564" y="296704"/>
                  <a:pt x="3748564" y="296704"/>
                  <a:pt x="3748564" y="296704"/>
                </a:cubicBezTo>
                <a:cubicBezTo>
                  <a:pt x="3751421" y="301466"/>
                  <a:pt x="3753326" y="307181"/>
                  <a:pt x="3756184" y="313849"/>
                </a:cubicBezTo>
                <a:cubicBezTo>
                  <a:pt x="3756184" y="314801"/>
                  <a:pt x="3757136" y="315754"/>
                  <a:pt x="3757136" y="316706"/>
                </a:cubicBezTo>
                <a:cubicBezTo>
                  <a:pt x="3758089" y="318611"/>
                  <a:pt x="3758089" y="321469"/>
                  <a:pt x="3759041" y="323374"/>
                </a:cubicBezTo>
                <a:cubicBezTo>
                  <a:pt x="3758089" y="325279"/>
                  <a:pt x="3758089" y="328136"/>
                  <a:pt x="3757136" y="330041"/>
                </a:cubicBezTo>
                <a:cubicBezTo>
                  <a:pt x="3756184" y="333851"/>
                  <a:pt x="3755231" y="337661"/>
                  <a:pt x="3754279" y="341471"/>
                </a:cubicBezTo>
                <a:cubicBezTo>
                  <a:pt x="3753326" y="339566"/>
                  <a:pt x="3751421" y="337661"/>
                  <a:pt x="3750469" y="335756"/>
                </a:cubicBezTo>
                <a:cubicBezTo>
                  <a:pt x="3749516" y="333851"/>
                  <a:pt x="3748564" y="332899"/>
                  <a:pt x="3747611" y="331946"/>
                </a:cubicBezTo>
                <a:cubicBezTo>
                  <a:pt x="3748564" y="320516"/>
                  <a:pt x="3748564" y="308134"/>
                  <a:pt x="3748564" y="296704"/>
                </a:cubicBezTo>
                <a:close/>
                <a:moveTo>
                  <a:pt x="3738086" y="273844"/>
                </a:moveTo>
                <a:cubicBezTo>
                  <a:pt x="3738086" y="273844"/>
                  <a:pt x="3738086" y="273844"/>
                  <a:pt x="3738086" y="273844"/>
                </a:cubicBezTo>
                <a:cubicBezTo>
                  <a:pt x="3738086" y="274796"/>
                  <a:pt x="3738086" y="274796"/>
                  <a:pt x="3738086" y="274796"/>
                </a:cubicBezTo>
                <a:cubicBezTo>
                  <a:pt x="3738086" y="273844"/>
                  <a:pt x="3738086" y="273844"/>
                  <a:pt x="3738086" y="273844"/>
                </a:cubicBezTo>
                <a:close/>
                <a:moveTo>
                  <a:pt x="3689509" y="326231"/>
                </a:moveTo>
                <a:cubicBezTo>
                  <a:pt x="3688556" y="328136"/>
                  <a:pt x="3687604" y="330041"/>
                  <a:pt x="3686651" y="331946"/>
                </a:cubicBezTo>
                <a:cubicBezTo>
                  <a:pt x="3686651" y="331946"/>
                  <a:pt x="3686651" y="330994"/>
                  <a:pt x="3685699" y="330994"/>
                </a:cubicBezTo>
                <a:cubicBezTo>
                  <a:pt x="3685699" y="328136"/>
                  <a:pt x="3685699" y="325279"/>
                  <a:pt x="3685699" y="322421"/>
                </a:cubicBezTo>
                <a:cubicBezTo>
                  <a:pt x="3685699" y="319564"/>
                  <a:pt x="3685699" y="316706"/>
                  <a:pt x="3685699" y="313849"/>
                </a:cubicBezTo>
                <a:cubicBezTo>
                  <a:pt x="3686651" y="316706"/>
                  <a:pt x="3688556" y="320516"/>
                  <a:pt x="3689509" y="325279"/>
                </a:cubicBezTo>
                <a:cubicBezTo>
                  <a:pt x="3689509" y="326231"/>
                  <a:pt x="3689509" y="326231"/>
                  <a:pt x="3689509" y="326231"/>
                </a:cubicBezTo>
                <a:close/>
                <a:moveTo>
                  <a:pt x="3716179" y="211931"/>
                </a:moveTo>
                <a:cubicBezTo>
                  <a:pt x="3718084" y="214789"/>
                  <a:pt x="3719036" y="218599"/>
                  <a:pt x="3720941" y="221456"/>
                </a:cubicBezTo>
                <a:cubicBezTo>
                  <a:pt x="3719989" y="224314"/>
                  <a:pt x="3719989" y="227171"/>
                  <a:pt x="3719036" y="230029"/>
                </a:cubicBezTo>
                <a:cubicBezTo>
                  <a:pt x="3719036" y="230981"/>
                  <a:pt x="3719036" y="232886"/>
                  <a:pt x="3718084" y="233839"/>
                </a:cubicBezTo>
                <a:cubicBezTo>
                  <a:pt x="3715226" y="230029"/>
                  <a:pt x="3713321" y="228124"/>
                  <a:pt x="3713321" y="228124"/>
                </a:cubicBezTo>
                <a:cubicBezTo>
                  <a:pt x="3713321" y="228124"/>
                  <a:pt x="3715226" y="230981"/>
                  <a:pt x="3717131" y="235744"/>
                </a:cubicBezTo>
                <a:cubicBezTo>
                  <a:pt x="3716179" y="241459"/>
                  <a:pt x="3715226" y="247174"/>
                  <a:pt x="3714274" y="253841"/>
                </a:cubicBezTo>
                <a:cubicBezTo>
                  <a:pt x="3714274" y="252889"/>
                  <a:pt x="3714274" y="251936"/>
                  <a:pt x="3714274" y="250984"/>
                </a:cubicBezTo>
                <a:cubicBezTo>
                  <a:pt x="3714274" y="246221"/>
                  <a:pt x="3713321" y="242411"/>
                  <a:pt x="3713321" y="238601"/>
                </a:cubicBezTo>
                <a:cubicBezTo>
                  <a:pt x="3713321" y="234791"/>
                  <a:pt x="3713321" y="230981"/>
                  <a:pt x="3713321" y="227171"/>
                </a:cubicBezTo>
                <a:cubicBezTo>
                  <a:pt x="3713321" y="219551"/>
                  <a:pt x="3712369" y="213836"/>
                  <a:pt x="3712369" y="208121"/>
                </a:cubicBezTo>
                <a:cubicBezTo>
                  <a:pt x="3712369" y="207169"/>
                  <a:pt x="3712369" y="206216"/>
                  <a:pt x="3712369" y="205264"/>
                </a:cubicBezTo>
                <a:cubicBezTo>
                  <a:pt x="3713321" y="207169"/>
                  <a:pt x="3714274" y="209074"/>
                  <a:pt x="3716179" y="211931"/>
                </a:cubicBezTo>
                <a:close/>
                <a:moveTo>
                  <a:pt x="3679984" y="236696"/>
                </a:moveTo>
                <a:cubicBezTo>
                  <a:pt x="3681889" y="222409"/>
                  <a:pt x="3683794" y="209074"/>
                  <a:pt x="3684746" y="196691"/>
                </a:cubicBezTo>
                <a:cubicBezTo>
                  <a:pt x="3685699" y="185261"/>
                  <a:pt x="3687604" y="174784"/>
                  <a:pt x="3687604" y="166211"/>
                </a:cubicBezTo>
                <a:cubicBezTo>
                  <a:pt x="3687604" y="161449"/>
                  <a:pt x="3688556" y="157639"/>
                  <a:pt x="3688556" y="154781"/>
                </a:cubicBezTo>
                <a:cubicBezTo>
                  <a:pt x="3690461" y="159544"/>
                  <a:pt x="3694271" y="168116"/>
                  <a:pt x="3699034" y="178594"/>
                </a:cubicBezTo>
                <a:cubicBezTo>
                  <a:pt x="3701891" y="184309"/>
                  <a:pt x="3704749" y="191929"/>
                  <a:pt x="3708559" y="199549"/>
                </a:cubicBezTo>
                <a:cubicBezTo>
                  <a:pt x="3708559" y="201454"/>
                  <a:pt x="3707606" y="204311"/>
                  <a:pt x="3707606" y="207169"/>
                </a:cubicBezTo>
                <a:cubicBezTo>
                  <a:pt x="3706654" y="211931"/>
                  <a:pt x="3705701" y="218599"/>
                  <a:pt x="3704749" y="226219"/>
                </a:cubicBezTo>
                <a:cubicBezTo>
                  <a:pt x="3703796" y="230029"/>
                  <a:pt x="3703796" y="233839"/>
                  <a:pt x="3702844" y="237649"/>
                </a:cubicBezTo>
                <a:cubicBezTo>
                  <a:pt x="3702844" y="241459"/>
                  <a:pt x="3701891" y="246221"/>
                  <a:pt x="3701891" y="250984"/>
                </a:cubicBezTo>
                <a:cubicBezTo>
                  <a:pt x="3700939" y="259556"/>
                  <a:pt x="3700939" y="270034"/>
                  <a:pt x="3700939" y="280511"/>
                </a:cubicBezTo>
                <a:cubicBezTo>
                  <a:pt x="3700939" y="287179"/>
                  <a:pt x="3700939" y="293846"/>
                  <a:pt x="3700939" y="300514"/>
                </a:cubicBezTo>
                <a:cubicBezTo>
                  <a:pt x="3699034" y="293846"/>
                  <a:pt x="3697129" y="290036"/>
                  <a:pt x="3697129" y="290036"/>
                </a:cubicBezTo>
                <a:cubicBezTo>
                  <a:pt x="3697129" y="290036"/>
                  <a:pt x="3698081" y="296704"/>
                  <a:pt x="3699034" y="308134"/>
                </a:cubicBezTo>
                <a:cubicBezTo>
                  <a:pt x="3696176" y="312896"/>
                  <a:pt x="3693319" y="317659"/>
                  <a:pt x="3690461" y="322421"/>
                </a:cubicBezTo>
                <a:cubicBezTo>
                  <a:pt x="3687604" y="317659"/>
                  <a:pt x="3685699" y="313849"/>
                  <a:pt x="3683794" y="310991"/>
                </a:cubicBezTo>
                <a:cubicBezTo>
                  <a:pt x="3683794" y="305276"/>
                  <a:pt x="3683794" y="302419"/>
                  <a:pt x="3683794" y="302419"/>
                </a:cubicBezTo>
                <a:cubicBezTo>
                  <a:pt x="3683794" y="302419"/>
                  <a:pt x="3683794" y="304324"/>
                  <a:pt x="3682841" y="308134"/>
                </a:cubicBezTo>
                <a:cubicBezTo>
                  <a:pt x="3680936" y="304324"/>
                  <a:pt x="3679031" y="302419"/>
                  <a:pt x="3679031" y="302419"/>
                </a:cubicBezTo>
                <a:cubicBezTo>
                  <a:pt x="3679031" y="302419"/>
                  <a:pt x="3679984" y="305276"/>
                  <a:pt x="3681889" y="310991"/>
                </a:cubicBezTo>
                <a:cubicBezTo>
                  <a:pt x="3680936" y="313849"/>
                  <a:pt x="3680936" y="318611"/>
                  <a:pt x="3679984" y="323374"/>
                </a:cubicBezTo>
                <a:cubicBezTo>
                  <a:pt x="3677126" y="317659"/>
                  <a:pt x="3675221" y="311944"/>
                  <a:pt x="3672364" y="307181"/>
                </a:cubicBezTo>
                <a:cubicBezTo>
                  <a:pt x="3674269" y="300514"/>
                  <a:pt x="3676174" y="294799"/>
                  <a:pt x="3677126" y="289084"/>
                </a:cubicBezTo>
                <a:cubicBezTo>
                  <a:pt x="3679031" y="283369"/>
                  <a:pt x="3680936" y="277654"/>
                  <a:pt x="3681889" y="272891"/>
                </a:cubicBezTo>
                <a:cubicBezTo>
                  <a:pt x="3683794" y="268129"/>
                  <a:pt x="3685699" y="264319"/>
                  <a:pt x="3686651" y="260509"/>
                </a:cubicBezTo>
                <a:cubicBezTo>
                  <a:pt x="3690461" y="253841"/>
                  <a:pt x="3692366" y="250031"/>
                  <a:pt x="3692366" y="250031"/>
                </a:cubicBezTo>
                <a:cubicBezTo>
                  <a:pt x="3692366" y="250031"/>
                  <a:pt x="3689509" y="252889"/>
                  <a:pt x="3683794" y="258604"/>
                </a:cubicBezTo>
                <a:cubicBezTo>
                  <a:pt x="3680936" y="261461"/>
                  <a:pt x="3678079" y="265271"/>
                  <a:pt x="3675221" y="270034"/>
                </a:cubicBezTo>
                <a:cubicBezTo>
                  <a:pt x="3674269" y="271939"/>
                  <a:pt x="3673316" y="273844"/>
                  <a:pt x="3671411" y="275749"/>
                </a:cubicBezTo>
                <a:cubicBezTo>
                  <a:pt x="3677126" y="261461"/>
                  <a:pt x="3679031" y="248126"/>
                  <a:pt x="3679984" y="236696"/>
                </a:cubicBezTo>
                <a:close/>
                <a:moveTo>
                  <a:pt x="3678079" y="342424"/>
                </a:moveTo>
                <a:cubicBezTo>
                  <a:pt x="3678079" y="344329"/>
                  <a:pt x="3677126" y="346234"/>
                  <a:pt x="3677126" y="349091"/>
                </a:cubicBezTo>
                <a:cubicBezTo>
                  <a:pt x="3677126" y="347186"/>
                  <a:pt x="3676174" y="345281"/>
                  <a:pt x="3676174" y="343376"/>
                </a:cubicBezTo>
                <a:cubicBezTo>
                  <a:pt x="3675221" y="340519"/>
                  <a:pt x="3675221" y="337661"/>
                  <a:pt x="3674269" y="335756"/>
                </a:cubicBezTo>
                <a:cubicBezTo>
                  <a:pt x="3675221" y="337661"/>
                  <a:pt x="3676174" y="340519"/>
                  <a:pt x="3678079" y="342424"/>
                </a:cubicBezTo>
                <a:close/>
                <a:moveTo>
                  <a:pt x="3664744" y="355759"/>
                </a:moveTo>
                <a:cubicBezTo>
                  <a:pt x="3664744" y="357664"/>
                  <a:pt x="3664744" y="360521"/>
                  <a:pt x="3664744" y="362426"/>
                </a:cubicBezTo>
                <a:cubicBezTo>
                  <a:pt x="3664744" y="365284"/>
                  <a:pt x="3663791" y="368141"/>
                  <a:pt x="3663791" y="371951"/>
                </a:cubicBezTo>
                <a:cubicBezTo>
                  <a:pt x="3663791" y="371951"/>
                  <a:pt x="3663791" y="371951"/>
                  <a:pt x="3663791" y="371951"/>
                </a:cubicBezTo>
                <a:cubicBezTo>
                  <a:pt x="3663791" y="370046"/>
                  <a:pt x="3662839" y="368141"/>
                  <a:pt x="3662839" y="367189"/>
                </a:cubicBezTo>
                <a:cubicBezTo>
                  <a:pt x="3662839" y="367189"/>
                  <a:pt x="3662839" y="367189"/>
                  <a:pt x="3662839" y="366236"/>
                </a:cubicBezTo>
                <a:cubicBezTo>
                  <a:pt x="3663791" y="363379"/>
                  <a:pt x="3664744" y="359569"/>
                  <a:pt x="3664744" y="355759"/>
                </a:cubicBezTo>
                <a:close/>
                <a:moveTo>
                  <a:pt x="3603784" y="369094"/>
                </a:moveTo>
                <a:cubicBezTo>
                  <a:pt x="3603784" y="367189"/>
                  <a:pt x="3602831" y="365284"/>
                  <a:pt x="3602831" y="363379"/>
                </a:cubicBezTo>
                <a:cubicBezTo>
                  <a:pt x="3603784" y="359569"/>
                  <a:pt x="3604736" y="355759"/>
                  <a:pt x="3605689" y="352901"/>
                </a:cubicBezTo>
                <a:cubicBezTo>
                  <a:pt x="3605689" y="351949"/>
                  <a:pt x="3606641" y="350996"/>
                  <a:pt x="3606641" y="350044"/>
                </a:cubicBezTo>
                <a:cubicBezTo>
                  <a:pt x="3606641" y="350996"/>
                  <a:pt x="3607594" y="351949"/>
                  <a:pt x="3607594" y="352901"/>
                </a:cubicBezTo>
                <a:lnTo>
                  <a:pt x="3607594" y="353854"/>
                </a:lnTo>
                <a:cubicBezTo>
                  <a:pt x="3605689" y="358616"/>
                  <a:pt x="3604736" y="364331"/>
                  <a:pt x="3603784" y="369094"/>
                </a:cubicBezTo>
                <a:close/>
                <a:moveTo>
                  <a:pt x="3612356" y="329089"/>
                </a:moveTo>
                <a:cubicBezTo>
                  <a:pt x="3612356" y="329089"/>
                  <a:pt x="3611404" y="328136"/>
                  <a:pt x="3611404" y="327184"/>
                </a:cubicBezTo>
                <a:cubicBezTo>
                  <a:pt x="3611404" y="325279"/>
                  <a:pt x="3611404" y="323374"/>
                  <a:pt x="3610451" y="321469"/>
                </a:cubicBezTo>
                <a:cubicBezTo>
                  <a:pt x="3611404" y="322421"/>
                  <a:pt x="3612356" y="323374"/>
                  <a:pt x="3613309" y="324326"/>
                </a:cubicBezTo>
                <a:cubicBezTo>
                  <a:pt x="3613309" y="326231"/>
                  <a:pt x="3612356" y="327184"/>
                  <a:pt x="3612356" y="329089"/>
                </a:cubicBezTo>
                <a:close/>
                <a:moveTo>
                  <a:pt x="3633311" y="366236"/>
                </a:moveTo>
                <a:cubicBezTo>
                  <a:pt x="3632359" y="363379"/>
                  <a:pt x="3630454" y="361474"/>
                  <a:pt x="3629501" y="358616"/>
                </a:cubicBezTo>
                <a:cubicBezTo>
                  <a:pt x="3629501" y="357664"/>
                  <a:pt x="3629501" y="355759"/>
                  <a:pt x="3629501" y="354806"/>
                </a:cubicBezTo>
                <a:cubicBezTo>
                  <a:pt x="3631406" y="357664"/>
                  <a:pt x="3632359" y="361474"/>
                  <a:pt x="3633311" y="366236"/>
                </a:cubicBezTo>
                <a:cubicBezTo>
                  <a:pt x="3633311" y="366236"/>
                  <a:pt x="3634264" y="366236"/>
                  <a:pt x="3633311" y="366236"/>
                </a:cubicBezTo>
                <a:cubicBezTo>
                  <a:pt x="3634264" y="366236"/>
                  <a:pt x="3633311" y="366236"/>
                  <a:pt x="3633311" y="366236"/>
                </a:cubicBezTo>
                <a:close/>
                <a:moveTo>
                  <a:pt x="3632359" y="331946"/>
                </a:moveTo>
                <a:cubicBezTo>
                  <a:pt x="3633311" y="336709"/>
                  <a:pt x="3634264" y="342424"/>
                  <a:pt x="3635216" y="348139"/>
                </a:cubicBezTo>
                <a:cubicBezTo>
                  <a:pt x="3634264" y="346234"/>
                  <a:pt x="3632359" y="343376"/>
                  <a:pt x="3631406" y="341471"/>
                </a:cubicBezTo>
                <a:cubicBezTo>
                  <a:pt x="3631406" y="337661"/>
                  <a:pt x="3631406" y="334804"/>
                  <a:pt x="3632359" y="331946"/>
                </a:cubicBezTo>
                <a:close/>
                <a:moveTo>
                  <a:pt x="3618071" y="270034"/>
                </a:moveTo>
                <a:cubicBezTo>
                  <a:pt x="3621881" y="261461"/>
                  <a:pt x="3624739" y="252889"/>
                  <a:pt x="3628549" y="246221"/>
                </a:cubicBezTo>
                <a:cubicBezTo>
                  <a:pt x="3629501" y="244316"/>
                  <a:pt x="3629501" y="243364"/>
                  <a:pt x="3630454" y="242411"/>
                </a:cubicBezTo>
                <a:cubicBezTo>
                  <a:pt x="3629501" y="249079"/>
                  <a:pt x="3627596" y="256699"/>
                  <a:pt x="3625691" y="265271"/>
                </a:cubicBezTo>
                <a:cubicBezTo>
                  <a:pt x="3623786" y="267176"/>
                  <a:pt x="3620929" y="269081"/>
                  <a:pt x="3618071" y="271939"/>
                </a:cubicBezTo>
                <a:cubicBezTo>
                  <a:pt x="3618071" y="270986"/>
                  <a:pt x="3618071" y="270034"/>
                  <a:pt x="3618071" y="270034"/>
                </a:cubicBezTo>
                <a:close/>
                <a:moveTo>
                  <a:pt x="3601879" y="310039"/>
                </a:moveTo>
                <a:cubicBezTo>
                  <a:pt x="3603784" y="306229"/>
                  <a:pt x="3604736" y="302419"/>
                  <a:pt x="3606641" y="298609"/>
                </a:cubicBezTo>
                <a:cubicBezTo>
                  <a:pt x="3609499" y="291941"/>
                  <a:pt x="3612356" y="285274"/>
                  <a:pt x="3615214" y="278606"/>
                </a:cubicBezTo>
                <a:cubicBezTo>
                  <a:pt x="3617119" y="276701"/>
                  <a:pt x="3619024" y="273844"/>
                  <a:pt x="3619976" y="271939"/>
                </a:cubicBezTo>
                <a:cubicBezTo>
                  <a:pt x="3621881" y="270034"/>
                  <a:pt x="3623786" y="268129"/>
                  <a:pt x="3625691" y="266224"/>
                </a:cubicBezTo>
                <a:cubicBezTo>
                  <a:pt x="3625691" y="268129"/>
                  <a:pt x="3624739" y="269081"/>
                  <a:pt x="3624739" y="270986"/>
                </a:cubicBezTo>
                <a:cubicBezTo>
                  <a:pt x="3621881" y="282416"/>
                  <a:pt x="3619976" y="295751"/>
                  <a:pt x="3617119" y="309086"/>
                </a:cubicBezTo>
                <a:cubicBezTo>
                  <a:pt x="3616166" y="312896"/>
                  <a:pt x="3615214" y="317659"/>
                  <a:pt x="3614261" y="322421"/>
                </a:cubicBezTo>
                <a:cubicBezTo>
                  <a:pt x="3613309" y="321469"/>
                  <a:pt x="3612356" y="320516"/>
                  <a:pt x="3611404" y="320516"/>
                </a:cubicBezTo>
                <a:cubicBezTo>
                  <a:pt x="3610451" y="312896"/>
                  <a:pt x="3610451" y="306229"/>
                  <a:pt x="3609499" y="298609"/>
                </a:cubicBezTo>
                <a:cubicBezTo>
                  <a:pt x="3609499" y="305276"/>
                  <a:pt x="3608546" y="311944"/>
                  <a:pt x="3608546" y="318611"/>
                </a:cubicBezTo>
                <a:cubicBezTo>
                  <a:pt x="3607594" y="318611"/>
                  <a:pt x="3606641" y="317659"/>
                  <a:pt x="3606641" y="317659"/>
                </a:cubicBezTo>
                <a:cubicBezTo>
                  <a:pt x="3607594" y="318611"/>
                  <a:pt x="3608546" y="318611"/>
                  <a:pt x="3608546" y="319564"/>
                </a:cubicBezTo>
                <a:cubicBezTo>
                  <a:pt x="3608546" y="320516"/>
                  <a:pt x="3608546" y="321469"/>
                  <a:pt x="3608546" y="322421"/>
                </a:cubicBezTo>
                <a:cubicBezTo>
                  <a:pt x="3606641" y="318611"/>
                  <a:pt x="3604736" y="315754"/>
                  <a:pt x="3602831" y="312896"/>
                </a:cubicBezTo>
                <a:cubicBezTo>
                  <a:pt x="3601879" y="310991"/>
                  <a:pt x="3601879" y="310039"/>
                  <a:pt x="3601879" y="310039"/>
                </a:cubicBezTo>
                <a:close/>
                <a:moveTo>
                  <a:pt x="3600926" y="335756"/>
                </a:moveTo>
                <a:cubicBezTo>
                  <a:pt x="3601879" y="339566"/>
                  <a:pt x="3603784" y="342424"/>
                  <a:pt x="3604736" y="346234"/>
                </a:cubicBezTo>
                <a:cubicBezTo>
                  <a:pt x="3603784" y="348139"/>
                  <a:pt x="3602831" y="350044"/>
                  <a:pt x="3601879" y="351949"/>
                </a:cubicBezTo>
                <a:cubicBezTo>
                  <a:pt x="3601879" y="351949"/>
                  <a:pt x="3601879" y="352901"/>
                  <a:pt x="3600926" y="352901"/>
                </a:cubicBezTo>
                <a:cubicBezTo>
                  <a:pt x="3600926" y="350044"/>
                  <a:pt x="3599974" y="348139"/>
                  <a:pt x="3599974" y="345281"/>
                </a:cubicBezTo>
                <a:cubicBezTo>
                  <a:pt x="3599974" y="342424"/>
                  <a:pt x="3600926" y="338614"/>
                  <a:pt x="3600926" y="335756"/>
                </a:cubicBezTo>
                <a:close/>
                <a:moveTo>
                  <a:pt x="3556159" y="342424"/>
                </a:moveTo>
                <a:cubicBezTo>
                  <a:pt x="3556159" y="335756"/>
                  <a:pt x="3557111" y="330041"/>
                  <a:pt x="3557111" y="324326"/>
                </a:cubicBezTo>
                <a:cubicBezTo>
                  <a:pt x="3557111" y="325279"/>
                  <a:pt x="3558064" y="327184"/>
                  <a:pt x="3558064" y="328136"/>
                </a:cubicBezTo>
                <a:cubicBezTo>
                  <a:pt x="3558064" y="330041"/>
                  <a:pt x="3559016" y="331946"/>
                  <a:pt x="3559016" y="333851"/>
                </a:cubicBezTo>
                <a:cubicBezTo>
                  <a:pt x="3559016" y="333851"/>
                  <a:pt x="3559016" y="334804"/>
                  <a:pt x="3559016" y="334804"/>
                </a:cubicBezTo>
                <a:cubicBezTo>
                  <a:pt x="3558064" y="337661"/>
                  <a:pt x="3557111" y="339566"/>
                  <a:pt x="3556159" y="342424"/>
                </a:cubicBezTo>
                <a:close/>
                <a:moveTo>
                  <a:pt x="3559969" y="279559"/>
                </a:moveTo>
                <a:cubicBezTo>
                  <a:pt x="3559016" y="277654"/>
                  <a:pt x="3559016" y="276701"/>
                  <a:pt x="3559016" y="274796"/>
                </a:cubicBezTo>
                <a:cubicBezTo>
                  <a:pt x="3559969" y="275749"/>
                  <a:pt x="3560921" y="275749"/>
                  <a:pt x="3561874" y="276701"/>
                </a:cubicBezTo>
                <a:cubicBezTo>
                  <a:pt x="3563779" y="277654"/>
                  <a:pt x="3564731" y="278606"/>
                  <a:pt x="3566636" y="280511"/>
                </a:cubicBezTo>
                <a:cubicBezTo>
                  <a:pt x="3565684" y="282416"/>
                  <a:pt x="3563779" y="284321"/>
                  <a:pt x="3562826" y="287179"/>
                </a:cubicBezTo>
                <a:cubicBezTo>
                  <a:pt x="3561874" y="285274"/>
                  <a:pt x="3560921" y="282416"/>
                  <a:pt x="3559969" y="279559"/>
                </a:cubicBezTo>
                <a:close/>
                <a:moveTo>
                  <a:pt x="3571399" y="287179"/>
                </a:moveTo>
                <a:cubicBezTo>
                  <a:pt x="3571399" y="294799"/>
                  <a:pt x="3571399" y="303371"/>
                  <a:pt x="3571399" y="311944"/>
                </a:cubicBezTo>
                <a:cubicBezTo>
                  <a:pt x="3570446" y="312896"/>
                  <a:pt x="3570446" y="313849"/>
                  <a:pt x="3569494" y="314801"/>
                </a:cubicBezTo>
                <a:cubicBezTo>
                  <a:pt x="3567589" y="307181"/>
                  <a:pt x="3565684" y="299561"/>
                  <a:pt x="3562826" y="292894"/>
                </a:cubicBezTo>
                <a:cubicBezTo>
                  <a:pt x="3563779" y="289084"/>
                  <a:pt x="3565684" y="285274"/>
                  <a:pt x="3566636" y="282416"/>
                </a:cubicBezTo>
                <a:cubicBezTo>
                  <a:pt x="3568541" y="283369"/>
                  <a:pt x="3570446" y="284321"/>
                  <a:pt x="3571399" y="287179"/>
                </a:cubicBezTo>
                <a:cubicBezTo>
                  <a:pt x="3571399" y="286226"/>
                  <a:pt x="3571399" y="286226"/>
                  <a:pt x="3571399" y="287179"/>
                </a:cubicBezTo>
                <a:close/>
                <a:moveTo>
                  <a:pt x="3571399" y="281464"/>
                </a:moveTo>
                <a:cubicBezTo>
                  <a:pt x="3570446" y="280511"/>
                  <a:pt x="3569494" y="280511"/>
                  <a:pt x="3568541" y="279559"/>
                </a:cubicBezTo>
                <a:cubicBezTo>
                  <a:pt x="3568541" y="279559"/>
                  <a:pt x="3568541" y="279559"/>
                  <a:pt x="3568541" y="279559"/>
                </a:cubicBezTo>
                <a:cubicBezTo>
                  <a:pt x="3570446" y="276701"/>
                  <a:pt x="3571399" y="274796"/>
                  <a:pt x="3571399" y="273844"/>
                </a:cubicBezTo>
                <a:cubicBezTo>
                  <a:pt x="3571399" y="276701"/>
                  <a:pt x="3571399" y="279559"/>
                  <a:pt x="3571399" y="281464"/>
                </a:cubicBezTo>
                <a:close/>
                <a:moveTo>
                  <a:pt x="3567589" y="250031"/>
                </a:moveTo>
                <a:cubicBezTo>
                  <a:pt x="3568541" y="254794"/>
                  <a:pt x="3569494" y="260509"/>
                  <a:pt x="3570446" y="265271"/>
                </a:cubicBezTo>
                <a:cubicBezTo>
                  <a:pt x="3570446" y="267176"/>
                  <a:pt x="3571399" y="270034"/>
                  <a:pt x="3571399" y="271939"/>
                </a:cubicBezTo>
                <a:cubicBezTo>
                  <a:pt x="3571399" y="271939"/>
                  <a:pt x="3571399" y="272891"/>
                  <a:pt x="3571399" y="272891"/>
                </a:cubicBezTo>
                <a:cubicBezTo>
                  <a:pt x="3571399" y="272891"/>
                  <a:pt x="3569494" y="274796"/>
                  <a:pt x="3567589" y="277654"/>
                </a:cubicBezTo>
                <a:cubicBezTo>
                  <a:pt x="3567589" y="277654"/>
                  <a:pt x="3567589" y="277654"/>
                  <a:pt x="3567589" y="277654"/>
                </a:cubicBezTo>
                <a:cubicBezTo>
                  <a:pt x="3565684" y="276701"/>
                  <a:pt x="3563779" y="274796"/>
                  <a:pt x="3561874" y="274796"/>
                </a:cubicBezTo>
                <a:cubicBezTo>
                  <a:pt x="3559969" y="273844"/>
                  <a:pt x="3559016" y="273844"/>
                  <a:pt x="3558064" y="272891"/>
                </a:cubicBezTo>
                <a:cubicBezTo>
                  <a:pt x="3557111" y="269081"/>
                  <a:pt x="3555206" y="264319"/>
                  <a:pt x="3554254" y="260509"/>
                </a:cubicBezTo>
                <a:cubicBezTo>
                  <a:pt x="3555206" y="259556"/>
                  <a:pt x="3555206" y="258604"/>
                  <a:pt x="3556159" y="257651"/>
                </a:cubicBezTo>
                <a:cubicBezTo>
                  <a:pt x="3559969" y="251936"/>
                  <a:pt x="3562826" y="247174"/>
                  <a:pt x="3566636" y="243364"/>
                </a:cubicBezTo>
                <a:cubicBezTo>
                  <a:pt x="3567589" y="246221"/>
                  <a:pt x="3567589" y="248126"/>
                  <a:pt x="3567589" y="250031"/>
                </a:cubicBezTo>
                <a:close/>
                <a:moveTo>
                  <a:pt x="3561874" y="229076"/>
                </a:moveTo>
                <a:cubicBezTo>
                  <a:pt x="3561874" y="228124"/>
                  <a:pt x="3562826" y="228124"/>
                  <a:pt x="3562826" y="227171"/>
                </a:cubicBezTo>
                <a:cubicBezTo>
                  <a:pt x="3563779" y="230029"/>
                  <a:pt x="3563779" y="232886"/>
                  <a:pt x="3564731" y="235744"/>
                </a:cubicBezTo>
                <a:cubicBezTo>
                  <a:pt x="3564731" y="236696"/>
                  <a:pt x="3564731" y="237649"/>
                  <a:pt x="3565684" y="238601"/>
                </a:cubicBezTo>
                <a:cubicBezTo>
                  <a:pt x="3561874" y="241459"/>
                  <a:pt x="3557111" y="246221"/>
                  <a:pt x="3552349" y="251936"/>
                </a:cubicBezTo>
                <a:cubicBezTo>
                  <a:pt x="3552349" y="250031"/>
                  <a:pt x="3551396" y="248126"/>
                  <a:pt x="3551396" y="247174"/>
                </a:cubicBezTo>
                <a:cubicBezTo>
                  <a:pt x="3555206" y="241459"/>
                  <a:pt x="3558064" y="234791"/>
                  <a:pt x="3561874" y="229076"/>
                </a:cubicBezTo>
                <a:close/>
                <a:moveTo>
                  <a:pt x="3551396" y="293846"/>
                </a:moveTo>
                <a:cubicBezTo>
                  <a:pt x="3552349" y="298609"/>
                  <a:pt x="3553301" y="303371"/>
                  <a:pt x="3554254" y="307181"/>
                </a:cubicBezTo>
                <a:cubicBezTo>
                  <a:pt x="3553301" y="311944"/>
                  <a:pt x="3551396" y="315754"/>
                  <a:pt x="3550444" y="321469"/>
                </a:cubicBezTo>
                <a:cubicBezTo>
                  <a:pt x="3549491" y="325279"/>
                  <a:pt x="3548539" y="329089"/>
                  <a:pt x="3547586" y="333851"/>
                </a:cubicBezTo>
                <a:cubicBezTo>
                  <a:pt x="3547586" y="332899"/>
                  <a:pt x="3546634" y="332899"/>
                  <a:pt x="3546634" y="331946"/>
                </a:cubicBezTo>
                <a:cubicBezTo>
                  <a:pt x="3545681" y="330041"/>
                  <a:pt x="3544729" y="329089"/>
                  <a:pt x="3543776" y="327184"/>
                </a:cubicBezTo>
                <a:cubicBezTo>
                  <a:pt x="3544729" y="319564"/>
                  <a:pt x="3544729" y="312896"/>
                  <a:pt x="3544729" y="306229"/>
                </a:cubicBezTo>
                <a:cubicBezTo>
                  <a:pt x="3545681" y="299561"/>
                  <a:pt x="3546634" y="292894"/>
                  <a:pt x="3547586" y="286226"/>
                </a:cubicBezTo>
                <a:cubicBezTo>
                  <a:pt x="3547586" y="283369"/>
                  <a:pt x="3548539" y="279559"/>
                  <a:pt x="3548539" y="276701"/>
                </a:cubicBezTo>
                <a:cubicBezTo>
                  <a:pt x="3548539" y="282416"/>
                  <a:pt x="3550444" y="288131"/>
                  <a:pt x="3551396" y="293846"/>
                </a:cubicBezTo>
                <a:close/>
                <a:moveTo>
                  <a:pt x="3543776" y="191929"/>
                </a:moveTo>
                <a:cubicBezTo>
                  <a:pt x="3545681" y="187166"/>
                  <a:pt x="3547586" y="183356"/>
                  <a:pt x="3549491" y="180499"/>
                </a:cubicBezTo>
                <a:cubicBezTo>
                  <a:pt x="3549491" y="181451"/>
                  <a:pt x="3549491" y="183356"/>
                  <a:pt x="3548539" y="185261"/>
                </a:cubicBezTo>
                <a:cubicBezTo>
                  <a:pt x="3547586" y="192881"/>
                  <a:pt x="3546634" y="201454"/>
                  <a:pt x="3544729" y="211931"/>
                </a:cubicBezTo>
                <a:cubicBezTo>
                  <a:pt x="3544729" y="213836"/>
                  <a:pt x="3543776" y="215741"/>
                  <a:pt x="3543776" y="217646"/>
                </a:cubicBezTo>
                <a:cubicBezTo>
                  <a:pt x="3541871" y="210026"/>
                  <a:pt x="3539966" y="204311"/>
                  <a:pt x="3539014" y="200501"/>
                </a:cubicBezTo>
                <a:cubicBezTo>
                  <a:pt x="3540919" y="196691"/>
                  <a:pt x="3541871" y="194786"/>
                  <a:pt x="3543776" y="191929"/>
                </a:cubicBezTo>
                <a:close/>
                <a:moveTo>
                  <a:pt x="3530441" y="217646"/>
                </a:moveTo>
                <a:cubicBezTo>
                  <a:pt x="3533299" y="211931"/>
                  <a:pt x="3536156" y="206216"/>
                  <a:pt x="3539014" y="201454"/>
                </a:cubicBezTo>
                <a:cubicBezTo>
                  <a:pt x="3539014" y="205264"/>
                  <a:pt x="3539966" y="210979"/>
                  <a:pt x="3540919" y="217646"/>
                </a:cubicBezTo>
                <a:cubicBezTo>
                  <a:pt x="3540919" y="221456"/>
                  <a:pt x="3541871" y="226219"/>
                  <a:pt x="3542824" y="231934"/>
                </a:cubicBezTo>
                <a:cubicBezTo>
                  <a:pt x="3541871" y="234791"/>
                  <a:pt x="3541871" y="237649"/>
                  <a:pt x="3540919" y="240506"/>
                </a:cubicBezTo>
                <a:cubicBezTo>
                  <a:pt x="3537109" y="246221"/>
                  <a:pt x="3532346" y="252889"/>
                  <a:pt x="3528536" y="259556"/>
                </a:cubicBezTo>
                <a:cubicBezTo>
                  <a:pt x="3528536" y="258604"/>
                  <a:pt x="3528536" y="257651"/>
                  <a:pt x="3528536" y="257651"/>
                </a:cubicBezTo>
                <a:cubicBezTo>
                  <a:pt x="3528536" y="251936"/>
                  <a:pt x="3528536" y="246221"/>
                  <a:pt x="3527584" y="240506"/>
                </a:cubicBezTo>
                <a:cubicBezTo>
                  <a:pt x="3527584" y="236696"/>
                  <a:pt x="3526631" y="232886"/>
                  <a:pt x="3526631" y="229076"/>
                </a:cubicBezTo>
                <a:cubicBezTo>
                  <a:pt x="3527584" y="224314"/>
                  <a:pt x="3528536" y="220504"/>
                  <a:pt x="3530441" y="217646"/>
                </a:cubicBezTo>
                <a:close/>
                <a:moveTo>
                  <a:pt x="3490436" y="321469"/>
                </a:moveTo>
                <a:cubicBezTo>
                  <a:pt x="3490436" y="320516"/>
                  <a:pt x="3490436" y="318611"/>
                  <a:pt x="3490436" y="317659"/>
                </a:cubicBezTo>
                <a:cubicBezTo>
                  <a:pt x="3490436" y="318611"/>
                  <a:pt x="3491389" y="319564"/>
                  <a:pt x="3491389" y="319564"/>
                </a:cubicBezTo>
                <a:cubicBezTo>
                  <a:pt x="3491389" y="320516"/>
                  <a:pt x="3491389" y="320516"/>
                  <a:pt x="3490436" y="321469"/>
                </a:cubicBezTo>
                <a:close/>
                <a:moveTo>
                  <a:pt x="3514249" y="250984"/>
                </a:moveTo>
                <a:cubicBezTo>
                  <a:pt x="3515201" y="249079"/>
                  <a:pt x="3516154" y="247174"/>
                  <a:pt x="3516154" y="246221"/>
                </a:cubicBezTo>
                <a:cubicBezTo>
                  <a:pt x="3516154" y="250031"/>
                  <a:pt x="3516154" y="253841"/>
                  <a:pt x="3515201" y="257651"/>
                </a:cubicBezTo>
                <a:cubicBezTo>
                  <a:pt x="3515201" y="261461"/>
                  <a:pt x="3514249" y="266224"/>
                  <a:pt x="3514249" y="270986"/>
                </a:cubicBezTo>
                <a:cubicBezTo>
                  <a:pt x="3513296" y="267176"/>
                  <a:pt x="3511391" y="263366"/>
                  <a:pt x="3509486" y="259556"/>
                </a:cubicBezTo>
                <a:cubicBezTo>
                  <a:pt x="3512344" y="255746"/>
                  <a:pt x="3513296" y="252889"/>
                  <a:pt x="3514249" y="250984"/>
                </a:cubicBezTo>
                <a:close/>
                <a:moveTo>
                  <a:pt x="3504724" y="271939"/>
                </a:moveTo>
                <a:cubicBezTo>
                  <a:pt x="3504724" y="272891"/>
                  <a:pt x="3505676" y="273844"/>
                  <a:pt x="3505676" y="274796"/>
                </a:cubicBezTo>
                <a:cubicBezTo>
                  <a:pt x="3506629" y="279559"/>
                  <a:pt x="3508534" y="283369"/>
                  <a:pt x="3509486" y="288131"/>
                </a:cubicBezTo>
                <a:cubicBezTo>
                  <a:pt x="3508534" y="290036"/>
                  <a:pt x="3507581" y="291941"/>
                  <a:pt x="3505676" y="293846"/>
                </a:cubicBezTo>
                <a:cubicBezTo>
                  <a:pt x="3505676" y="290036"/>
                  <a:pt x="3504724" y="286226"/>
                  <a:pt x="3504724" y="282416"/>
                </a:cubicBezTo>
                <a:cubicBezTo>
                  <a:pt x="3504724" y="279559"/>
                  <a:pt x="3504724" y="275749"/>
                  <a:pt x="3504724" y="271939"/>
                </a:cubicBezTo>
                <a:cubicBezTo>
                  <a:pt x="3504724" y="272891"/>
                  <a:pt x="3504724" y="272891"/>
                  <a:pt x="3504724" y="271939"/>
                </a:cubicBezTo>
                <a:close/>
                <a:moveTo>
                  <a:pt x="3501866" y="398621"/>
                </a:moveTo>
                <a:cubicBezTo>
                  <a:pt x="3499961" y="389096"/>
                  <a:pt x="3497104" y="380524"/>
                  <a:pt x="3495199" y="371951"/>
                </a:cubicBezTo>
                <a:cubicBezTo>
                  <a:pt x="3495199" y="370999"/>
                  <a:pt x="3494246" y="370046"/>
                  <a:pt x="3494246" y="369094"/>
                </a:cubicBezTo>
                <a:cubicBezTo>
                  <a:pt x="3496151" y="365284"/>
                  <a:pt x="3498056" y="361474"/>
                  <a:pt x="3499961" y="357664"/>
                </a:cubicBezTo>
                <a:cubicBezTo>
                  <a:pt x="3500914" y="370999"/>
                  <a:pt x="3500914" y="384334"/>
                  <a:pt x="3501866" y="398621"/>
                </a:cubicBezTo>
                <a:close/>
                <a:moveTo>
                  <a:pt x="3496151" y="290036"/>
                </a:moveTo>
                <a:cubicBezTo>
                  <a:pt x="3497104" y="288131"/>
                  <a:pt x="3498056" y="286226"/>
                  <a:pt x="3499009" y="284321"/>
                </a:cubicBezTo>
                <a:cubicBezTo>
                  <a:pt x="3499009" y="288131"/>
                  <a:pt x="3499009" y="291941"/>
                  <a:pt x="3499009" y="295751"/>
                </a:cubicBezTo>
                <a:cubicBezTo>
                  <a:pt x="3498056" y="293846"/>
                  <a:pt x="3497104" y="291941"/>
                  <a:pt x="3496151" y="290036"/>
                </a:cubicBezTo>
                <a:close/>
                <a:moveTo>
                  <a:pt x="3496151" y="252889"/>
                </a:moveTo>
                <a:cubicBezTo>
                  <a:pt x="3496151" y="250984"/>
                  <a:pt x="3496151" y="249079"/>
                  <a:pt x="3496151" y="247174"/>
                </a:cubicBezTo>
                <a:cubicBezTo>
                  <a:pt x="3497104" y="250031"/>
                  <a:pt x="3498056" y="252889"/>
                  <a:pt x="3499009" y="254794"/>
                </a:cubicBezTo>
                <a:cubicBezTo>
                  <a:pt x="3498056" y="256699"/>
                  <a:pt x="3496151" y="258604"/>
                  <a:pt x="3495199" y="261461"/>
                </a:cubicBezTo>
                <a:cubicBezTo>
                  <a:pt x="3495199" y="258604"/>
                  <a:pt x="3496151" y="255746"/>
                  <a:pt x="3496151" y="252889"/>
                </a:cubicBezTo>
                <a:close/>
                <a:moveTo>
                  <a:pt x="3481864" y="205264"/>
                </a:moveTo>
                <a:cubicBezTo>
                  <a:pt x="3484721" y="212884"/>
                  <a:pt x="3488531" y="220504"/>
                  <a:pt x="3491389" y="230029"/>
                </a:cubicBezTo>
                <a:cubicBezTo>
                  <a:pt x="3492341" y="233839"/>
                  <a:pt x="3494246" y="238601"/>
                  <a:pt x="3495199" y="243364"/>
                </a:cubicBezTo>
                <a:cubicBezTo>
                  <a:pt x="3494246" y="245269"/>
                  <a:pt x="3493294" y="248126"/>
                  <a:pt x="3492341" y="251936"/>
                </a:cubicBezTo>
                <a:cubicBezTo>
                  <a:pt x="3491389" y="256699"/>
                  <a:pt x="3489484" y="261461"/>
                  <a:pt x="3487579" y="268129"/>
                </a:cubicBezTo>
                <a:cubicBezTo>
                  <a:pt x="3487579" y="269081"/>
                  <a:pt x="3487579" y="269081"/>
                  <a:pt x="3486626" y="270034"/>
                </a:cubicBezTo>
                <a:cubicBezTo>
                  <a:pt x="3484721" y="265271"/>
                  <a:pt x="3481864" y="260509"/>
                  <a:pt x="3479959" y="255746"/>
                </a:cubicBezTo>
                <a:cubicBezTo>
                  <a:pt x="3479959" y="245269"/>
                  <a:pt x="3479959" y="235744"/>
                  <a:pt x="3479959" y="228124"/>
                </a:cubicBezTo>
                <a:cubicBezTo>
                  <a:pt x="3479959" y="221456"/>
                  <a:pt x="3479959" y="216694"/>
                  <a:pt x="3479959" y="213836"/>
                </a:cubicBezTo>
                <a:cubicBezTo>
                  <a:pt x="3480911" y="211931"/>
                  <a:pt x="3480911" y="208121"/>
                  <a:pt x="3481864" y="205264"/>
                </a:cubicBezTo>
                <a:close/>
                <a:moveTo>
                  <a:pt x="3473291" y="241459"/>
                </a:moveTo>
                <a:cubicBezTo>
                  <a:pt x="3474244" y="239554"/>
                  <a:pt x="3474244" y="236696"/>
                  <a:pt x="3475196" y="234791"/>
                </a:cubicBezTo>
                <a:cubicBezTo>
                  <a:pt x="3474244" y="236696"/>
                  <a:pt x="3474244" y="239554"/>
                  <a:pt x="3473291" y="241459"/>
                </a:cubicBezTo>
                <a:cubicBezTo>
                  <a:pt x="3473291" y="242411"/>
                  <a:pt x="3473291" y="241459"/>
                  <a:pt x="3473291" y="241459"/>
                </a:cubicBezTo>
                <a:cubicBezTo>
                  <a:pt x="3473291" y="241459"/>
                  <a:pt x="3473291" y="241459"/>
                  <a:pt x="3473291" y="241459"/>
                </a:cubicBezTo>
                <a:close/>
                <a:moveTo>
                  <a:pt x="3468529" y="260509"/>
                </a:moveTo>
                <a:cubicBezTo>
                  <a:pt x="3468529" y="261461"/>
                  <a:pt x="3469481" y="262414"/>
                  <a:pt x="3469481" y="263366"/>
                </a:cubicBezTo>
                <a:cubicBezTo>
                  <a:pt x="3469481" y="266224"/>
                  <a:pt x="3468529" y="268129"/>
                  <a:pt x="3468529" y="270986"/>
                </a:cubicBezTo>
                <a:cubicBezTo>
                  <a:pt x="3467576" y="279559"/>
                  <a:pt x="3466624" y="290036"/>
                  <a:pt x="3465671" y="300514"/>
                </a:cubicBezTo>
                <a:cubicBezTo>
                  <a:pt x="3464719" y="306229"/>
                  <a:pt x="3464719" y="311944"/>
                  <a:pt x="3464719" y="318611"/>
                </a:cubicBezTo>
                <a:cubicBezTo>
                  <a:pt x="3464719" y="319564"/>
                  <a:pt x="3463766" y="320516"/>
                  <a:pt x="3463766" y="321469"/>
                </a:cubicBezTo>
                <a:cubicBezTo>
                  <a:pt x="3462814" y="316706"/>
                  <a:pt x="3460909" y="311944"/>
                  <a:pt x="3459956" y="307181"/>
                </a:cubicBezTo>
                <a:cubicBezTo>
                  <a:pt x="3459956" y="307181"/>
                  <a:pt x="3459956" y="306229"/>
                  <a:pt x="3459956" y="306229"/>
                </a:cubicBezTo>
                <a:cubicBezTo>
                  <a:pt x="3459956" y="304324"/>
                  <a:pt x="3460909" y="302419"/>
                  <a:pt x="3460909" y="300514"/>
                </a:cubicBezTo>
                <a:cubicBezTo>
                  <a:pt x="3463766" y="287179"/>
                  <a:pt x="3466624" y="273844"/>
                  <a:pt x="3468529" y="260509"/>
                </a:cubicBezTo>
                <a:close/>
                <a:moveTo>
                  <a:pt x="3451384" y="237649"/>
                </a:moveTo>
                <a:cubicBezTo>
                  <a:pt x="3451384" y="231934"/>
                  <a:pt x="3451384" y="227171"/>
                  <a:pt x="3451384" y="221456"/>
                </a:cubicBezTo>
                <a:cubicBezTo>
                  <a:pt x="3451384" y="221456"/>
                  <a:pt x="3451384" y="221456"/>
                  <a:pt x="3451384" y="222409"/>
                </a:cubicBezTo>
                <a:cubicBezTo>
                  <a:pt x="3453289" y="227171"/>
                  <a:pt x="3456146" y="231934"/>
                  <a:pt x="3458051" y="237649"/>
                </a:cubicBezTo>
                <a:cubicBezTo>
                  <a:pt x="3458051" y="237649"/>
                  <a:pt x="3458051" y="238601"/>
                  <a:pt x="3458051" y="238601"/>
                </a:cubicBezTo>
                <a:cubicBezTo>
                  <a:pt x="3455194" y="248126"/>
                  <a:pt x="3452336" y="257651"/>
                  <a:pt x="3450431" y="267176"/>
                </a:cubicBezTo>
                <a:cubicBezTo>
                  <a:pt x="3450431" y="267176"/>
                  <a:pt x="3450431" y="267176"/>
                  <a:pt x="3450431" y="267176"/>
                </a:cubicBezTo>
                <a:cubicBezTo>
                  <a:pt x="3451384" y="256699"/>
                  <a:pt x="3451384" y="247174"/>
                  <a:pt x="3451384" y="237649"/>
                </a:cubicBezTo>
                <a:close/>
                <a:moveTo>
                  <a:pt x="3405664" y="273844"/>
                </a:moveTo>
                <a:cubicBezTo>
                  <a:pt x="3406616" y="268129"/>
                  <a:pt x="3406616" y="263366"/>
                  <a:pt x="3406616" y="258604"/>
                </a:cubicBezTo>
                <a:cubicBezTo>
                  <a:pt x="3406616" y="253841"/>
                  <a:pt x="3406616" y="249079"/>
                  <a:pt x="3406616" y="245269"/>
                </a:cubicBezTo>
                <a:cubicBezTo>
                  <a:pt x="3406616" y="247174"/>
                  <a:pt x="3407569" y="251936"/>
                  <a:pt x="3409474" y="259556"/>
                </a:cubicBezTo>
                <a:cubicBezTo>
                  <a:pt x="3409474" y="264319"/>
                  <a:pt x="3407569" y="269081"/>
                  <a:pt x="3405664" y="273844"/>
                </a:cubicBezTo>
                <a:close/>
                <a:moveTo>
                  <a:pt x="3416141" y="335756"/>
                </a:moveTo>
                <a:cubicBezTo>
                  <a:pt x="3416141" y="341471"/>
                  <a:pt x="3416141" y="347186"/>
                  <a:pt x="3416141" y="353854"/>
                </a:cubicBezTo>
                <a:cubicBezTo>
                  <a:pt x="3416141" y="351949"/>
                  <a:pt x="3415189" y="350044"/>
                  <a:pt x="3415189" y="348139"/>
                </a:cubicBezTo>
                <a:cubicBezTo>
                  <a:pt x="3414236" y="340519"/>
                  <a:pt x="3414236" y="333851"/>
                  <a:pt x="3413284" y="328136"/>
                </a:cubicBezTo>
                <a:cubicBezTo>
                  <a:pt x="3413284" y="328136"/>
                  <a:pt x="3413284" y="328136"/>
                  <a:pt x="3413284" y="328136"/>
                </a:cubicBezTo>
                <a:cubicBezTo>
                  <a:pt x="3414236" y="325279"/>
                  <a:pt x="3415189" y="323374"/>
                  <a:pt x="3417094" y="320516"/>
                </a:cubicBezTo>
                <a:cubicBezTo>
                  <a:pt x="3417094" y="324326"/>
                  <a:pt x="3417094" y="329089"/>
                  <a:pt x="3416141" y="335756"/>
                </a:cubicBezTo>
                <a:close/>
                <a:moveTo>
                  <a:pt x="3421856" y="320516"/>
                </a:moveTo>
                <a:cubicBezTo>
                  <a:pt x="3420904" y="324326"/>
                  <a:pt x="3420904" y="329089"/>
                  <a:pt x="3419951" y="332899"/>
                </a:cubicBezTo>
                <a:cubicBezTo>
                  <a:pt x="3418999" y="326231"/>
                  <a:pt x="3418999" y="320516"/>
                  <a:pt x="3418046" y="316706"/>
                </a:cubicBezTo>
                <a:cubicBezTo>
                  <a:pt x="3418999" y="314801"/>
                  <a:pt x="3419951" y="312896"/>
                  <a:pt x="3420904" y="310991"/>
                </a:cubicBezTo>
                <a:cubicBezTo>
                  <a:pt x="3420904" y="310039"/>
                  <a:pt x="3421856" y="309086"/>
                  <a:pt x="3421856" y="308134"/>
                </a:cubicBezTo>
                <a:cubicBezTo>
                  <a:pt x="3421856" y="310039"/>
                  <a:pt x="3422809" y="310991"/>
                  <a:pt x="3422809" y="312896"/>
                </a:cubicBezTo>
                <a:cubicBezTo>
                  <a:pt x="3422809" y="314801"/>
                  <a:pt x="3422809" y="317659"/>
                  <a:pt x="3421856" y="320516"/>
                </a:cubicBezTo>
                <a:close/>
                <a:moveTo>
                  <a:pt x="3410426" y="139541"/>
                </a:moveTo>
                <a:cubicBezTo>
                  <a:pt x="3413284" y="145256"/>
                  <a:pt x="3417094" y="151924"/>
                  <a:pt x="3421856" y="161449"/>
                </a:cubicBezTo>
                <a:cubicBezTo>
                  <a:pt x="3424714" y="167164"/>
                  <a:pt x="3428524" y="173831"/>
                  <a:pt x="3433286" y="181451"/>
                </a:cubicBezTo>
                <a:cubicBezTo>
                  <a:pt x="3431381" y="187166"/>
                  <a:pt x="3430429" y="192881"/>
                  <a:pt x="3428524" y="198596"/>
                </a:cubicBezTo>
                <a:cubicBezTo>
                  <a:pt x="3427571" y="202406"/>
                  <a:pt x="3426619" y="206216"/>
                  <a:pt x="3425666" y="210026"/>
                </a:cubicBezTo>
                <a:cubicBezTo>
                  <a:pt x="3424714" y="205264"/>
                  <a:pt x="3423761" y="200501"/>
                  <a:pt x="3422809" y="195739"/>
                </a:cubicBezTo>
                <a:cubicBezTo>
                  <a:pt x="3419951" y="183356"/>
                  <a:pt x="3417094" y="171926"/>
                  <a:pt x="3415189" y="163354"/>
                </a:cubicBezTo>
                <a:cubicBezTo>
                  <a:pt x="3413284" y="154781"/>
                  <a:pt x="3411379" y="148114"/>
                  <a:pt x="3410426" y="143351"/>
                </a:cubicBezTo>
                <a:cubicBezTo>
                  <a:pt x="3409474" y="141446"/>
                  <a:pt x="3410426" y="140494"/>
                  <a:pt x="3410426" y="139541"/>
                </a:cubicBezTo>
                <a:close/>
                <a:moveTo>
                  <a:pt x="3408521" y="136684"/>
                </a:moveTo>
                <a:cubicBezTo>
                  <a:pt x="3408521" y="136684"/>
                  <a:pt x="3408521" y="136684"/>
                  <a:pt x="3408521" y="136684"/>
                </a:cubicBezTo>
                <a:cubicBezTo>
                  <a:pt x="3408521" y="136684"/>
                  <a:pt x="3408521" y="136684"/>
                  <a:pt x="3408521" y="136684"/>
                </a:cubicBezTo>
                <a:cubicBezTo>
                  <a:pt x="3408521" y="136684"/>
                  <a:pt x="3408521" y="136684"/>
                  <a:pt x="3408521" y="136684"/>
                </a:cubicBezTo>
                <a:close/>
                <a:moveTo>
                  <a:pt x="3395186" y="266224"/>
                </a:moveTo>
                <a:cubicBezTo>
                  <a:pt x="3396139" y="251936"/>
                  <a:pt x="3396139" y="239554"/>
                  <a:pt x="3396139" y="227171"/>
                </a:cubicBezTo>
                <a:cubicBezTo>
                  <a:pt x="3396139" y="222409"/>
                  <a:pt x="3396139" y="217646"/>
                  <a:pt x="3396139" y="212884"/>
                </a:cubicBezTo>
                <a:cubicBezTo>
                  <a:pt x="3397091" y="210026"/>
                  <a:pt x="3398044" y="207169"/>
                  <a:pt x="3398996" y="204311"/>
                </a:cubicBezTo>
                <a:cubicBezTo>
                  <a:pt x="3398044" y="206216"/>
                  <a:pt x="3397091" y="208121"/>
                  <a:pt x="3396139" y="210026"/>
                </a:cubicBezTo>
                <a:cubicBezTo>
                  <a:pt x="3396139" y="207169"/>
                  <a:pt x="3396139" y="204311"/>
                  <a:pt x="3396139" y="202406"/>
                </a:cubicBezTo>
                <a:cubicBezTo>
                  <a:pt x="3397091" y="199549"/>
                  <a:pt x="3397091" y="197644"/>
                  <a:pt x="3398044" y="194786"/>
                </a:cubicBezTo>
                <a:cubicBezTo>
                  <a:pt x="3401854" y="178594"/>
                  <a:pt x="3405664" y="162401"/>
                  <a:pt x="3408521" y="145256"/>
                </a:cubicBezTo>
                <a:cubicBezTo>
                  <a:pt x="3408521" y="150019"/>
                  <a:pt x="3409474" y="155734"/>
                  <a:pt x="3410426" y="162401"/>
                </a:cubicBezTo>
                <a:cubicBezTo>
                  <a:pt x="3411379" y="171926"/>
                  <a:pt x="3412331" y="182404"/>
                  <a:pt x="3414236" y="195739"/>
                </a:cubicBezTo>
                <a:cubicBezTo>
                  <a:pt x="3415189" y="202406"/>
                  <a:pt x="3416141" y="209074"/>
                  <a:pt x="3417094" y="215741"/>
                </a:cubicBezTo>
                <a:cubicBezTo>
                  <a:pt x="3418046" y="220504"/>
                  <a:pt x="3418999" y="224314"/>
                  <a:pt x="3419951" y="229076"/>
                </a:cubicBezTo>
                <a:cubicBezTo>
                  <a:pt x="3418999" y="230981"/>
                  <a:pt x="3418999" y="232886"/>
                  <a:pt x="3418046" y="233839"/>
                </a:cubicBezTo>
                <a:cubicBezTo>
                  <a:pt x="3416141" y="240506"/>
                  <a:pt x="3414236" y="247174"/>
                  <a:pt x="3411379" y="253841"/>
                </a:cubicBezTo>
                <a:cubicBezTo>
                  <a:pt x="3408521" y="248126"/>
                  <a:pt x="3407569" y="245269"/>
                  <a:pt x="3407569" y="244316"/>
                </a:cubicBezTo>
                <a:cubicBezTo>
                  <a:pt x="3407569" y="242411"/>
                  <a:pt x="3407569" y="241459"/>
                  <a:pt x="3407569" y="239554"/>
                </a:cubicBezTo>
                <a:cubicBezTo>
                  <a:pt x="3407569" y="230029"/>
                  <a:pt x="3407569" y="224314"/>
                  <a:pt x="3407569" y="224314"/>
                </a:cubicBezTo>
                <a:cubicBezTo>
                  <a:pt x="3407569" y="224314"/>
                  <a:pt x="3405664" y="230029"/>
                  <a:pt x="3403759" y="239554"/>
                </a:cubicBezTo>
                <a:cubicBezTo>
                  <a:pt x="3402806" y="244316"/>
                  <a:pt x="3400901" y="250031"/>
                  <a:pt x="3399949" y="256699"/>
                </a:cubicBezTo>
                <a:cubicBezTo>
                  <a:pt x="3398996" y="262414"/>
                  <a:pt x="3397091" y="269081"/>
                  <a:pt x="3395186" y="275749"/>
                </a:cubicBezTo>
                <a:cubicBezTo>
                  <a:pt x="3395186" y="273844"/>
                  <a:pt x="3395186" y="270034"/>
                  <a:pt x="3395186" y="266224"/>
                </a:cubicBezTo>
                <a:close/>
                <a:moveTo>
                  <a:pt x="3363754" y="252889"/>
                </a:moveTo>
                <a:cubicBezTo>
                  <a:pt x="3364706" y="256699"/>
                  <a:pt x="3365659" y="260509"/>
                  <a:pt x="3365659" y="264319"/>
                </a:cubicBezTo>
                <a:cubicBezTo>
                  <a:pt x="3364706" y="266224"/>
                  <a:pt x="3363754" y="267176"/>
                  <a:pt x="3363754" y="269081"/>
                </a:cubicBezTo>
                <a:cubicBezTo>
                  <a:pt x="3363754" y="262414"/>
                  <a:pt x="3363754" y="257651"/>
                  <a:pt x="3363754" y="252889"/>
                </a:cubicBezTo>
                <a:close/>
                <a:moveTo>
                  <a:pt x="3321844" y="351949"/>
                </a:moveTo>
                <a:cubicBezTo>
                  <a:pt x="3321844" y="349091"/>
                  <a:pt x="3322796" y="345281"/>
                  <a:pt x="3322796" y="342424"/>
                </a:cubicBezTo>
                <a:cubicBezTo>
                  <a:pt x="3322796" y="344329"/>
                  <a:pt x="3323749" y="346234"/>
                  <a:pt x="3323749" y="347186"/>
                </a:cubicBezTo>
                <a:cubicBezTo>
                  <a:pt x="3323749" y="349091"/>
                  <a:pt x="3322796" y="350044"/>
                  <a:pt x="3321844" y="351949"/>
                </a:cubicBezTo>
                <a:close/>
                <a:moveTo>
                  <a:pt x="3340894" y="273844"/>
                </a:moveTo>
                <a:cubicBezTo>
                  <a:pt x="3342799" y="282416"/>
                  <a:pt x="3345656" y="290036"/>
                  <a:pt x="3347561" y="298609"/>
                </a:cubicBezTo>
                <a:cubicBezTo>
                  <a:pt x="3346609" y="300514"/>
                  <a:pt x="3345656" y="302419"/>
                  <a:pt x="3344704" y="304324"/>
                </a:cubicBezTo>
                <a:cubicBezTo>
                  <a:pt x="3342799" y="299561"/>
                  <a:pt x="3340894" y="295751"/>
                  <a:pt x="3338989" y="290989"/>
                </a:cubicBezTo>
                <a:cubicBezTo>
                  <a:pt x="3338036" y="276701"/>
                  <a:pt x="3336131" y="263366"/>
                  <a:pt x="3335179" y="251936"/>
                </a:cubicBezTo>
                <a:cubicBezTo>
                  <a:pt x="3337084" y="259556"/>
                  <a:pt x="3338989" y="266224"/>
                  <a:pt x="3340894" y="273844"/>
                </a:cubicBezTo>
                <a:close/>
                <a:moveTo>
                  <a:pt x="3330416" y="376714"/>
                </a:moveTo>
                <a:cubicBezTo>
                  <a:pt x="3330416" y="377666"/>
                  <a:pt x="3330416" y="378619"/>
                  <a:pt x="3331369" y="379571"/>
                </a:cubicBezTo>
                <a:cubicBezTo>
                  <a:pt x="3330416" y="380524"/>
                  <a:pt x="3330416" y="382429"/>
                  <a:pt x="3329464" y="384334"/>
                </a:cubicBezTo>
                <a:cubicBezTo>
                  <a:pt x="3329464" y="383381"/>
                  <a:pt x="3328511" y="382429"/>
                  <a:pt x="3328511" y="381476"/>
                </a:cubicBezTo>
                <a:cubicBezTo>
                  <a:pt x="3328511" y="379571"/>
                  <a:pt x="3329464" y="378619"/>
                  <a:pt x="3330416" y="376714"/>
                </a:cubicBezTo>
                <a:close/>
                <a:moveTo>
                  <a:pt x="3329464" y="202406"/>
                </a:moveTo>
                <a:cubicBezTo>
                  <a:pt x="3329464" y="203359"/>
                  <a:pt x="3329464" y="205264"/>
                  <a:pt x="3329464" y="207169"/>
                </a:cubicBezTo>
                <a:cubicBezTo>
                  <a:pt x="3329464" y="206216"/>
                  <a:pt x="3329464" y="206216"/>
                  <a:pt x="3328511" y="205264"/>
                </a:cubicBezTo>
                <a:cubicBezTo>
                  <a:pt x="3329464" y="204311"/>
                  <a:pt x="3329464" y="203359"/>
                  <a:pt x="3329464" y="202406"/>
                </a:cubicBezTo>
                <a:close/>
                <a:moveTo>
                  <a:pt x="3326606" y="302419"/>
                </a:moveTo>
                <a:cubicBezTo>
                  <a:pt x="3327559" y="305276"/>
                  <a:pt x="3328511" y="307181"/>
                  <a:pt x="3329464" y="310039"/>
                </a:cubicBezTo>
                <a:cubicBezTo>
                  <a:pt x="3329464" y="310991"/>
                  <a:pt x="3329464" y="310991"/>
                  <a:pt x="3329464" y="311944"/>
                </a:cubicBezTo>
                <a:cubicBezTo>
                  <a:pt x="3328511" y="310039"/>
                  <a:pt x="3327559" y="308134"/>
                  <a:pt x="3326606" y="306229"/>
                </a:cubicBezTo>
                <a:cubicBezTo>
                  <a:pt x="3326606" y="304324"/>
                  <a:pt x="3326606" y="303371"/>
                  <a:pt x="3326606" y="302419"/>
                </a:cubicBezTo>
                <a:close/>
                <a:moveTo>
                  <a:pt x="3323749" y="227171"/>
                </a:moveTo>
                <a:cubicBezTo>
                  <a:pt x="3324701" y="224314"/>
                  <a:pt x="3324701" y="221456"/>
                  <a:pt x="3325654" y="219551"/>
                </a:cubicBezTo>
                <a:cubicBezTo>
                  <a:pt x="3325654" y="220504"/>
                  <a:pt x="3325654" y="220504"/>
                  <a:pt x="3325654" y="221456"/>
                </a:cubicBezTo>
                <a:cubicBezTo>
                  <a:pt x="3322796" y="232886"/>
                  <a:pt x="3320891" y="244316"/>
                  <a:pt x="3318034" y="256699"/>
                </a:cubicBezTo>
                <a:cubicBezTo>
                  <a:pt x="3318034" y="256699"/>
                  <a:pt x="3318034" y="255746"/>
                  <a:pt x="3317081" y="255746"/>
                </a:cubicBezTo>
                <a:cubicBezTo>
                  <a:pt x="3319939" y="245269"/>
                  <a:pt x="3321844" y="235744"/>
                  <a:pt x="3323749" y="227171"/>
                </a:cubicBezTo>
                <a:close/>
                <a:moveTo>
                  <a:pt x="3315176" y="269081"/>
                </a:moveTo>
                <a:cubicBezTo>
                  <a:pt x="3315176" y="270034"/>
                  <a:pt x="3316129" y="270986"/>
                  <a:pt x="3316129" y="270986"/>
                </a:cubicBezTo>
                <a:cubicBezTo>
                  <a:pt x="3315176" y="274796"/>
                  <a:pt x="3315176" y="278606"/>
                  <a:pt x="3314224" y="282416"/>
                </a:cubicBezTo>
                <a:cubicBezTo>
                  <a:pt x="3314224" y="281464"/>
                  <a:pt x="3313271" y="280511"/>
                  <a:pt x="3313271" y="280511"/>
                </a:cubicBezTo>
                <a:cubicBezTo>
                  <a:pt x="3313271" y="276701"/>
                  <a:pt x="3314224" y="272891"/>
                  <a:pt x="3315176" y="269081"/>
                </a:cubicBezTo>
                <a:close/>
                <a:moveTo>
                  <a:pt x="3305651" y="310991"/>
                </a:moveTo>
                <a:cubicBezTo>
                  <a:pt x="3306604" y="307181"/>
                  <a:pt x="3307556" y="302419"/>
                  <a:pt x="3308509" y="298609"/>
                </a:cubicBezTo>
                <a:cubicBezTo>
                  <a:pt x="3309461" y="299561"/>
                  <a:pt x="3309461" y="301466"/>
                  <a:pt x="3310414" y="302419"/>
                </a:cubicBezTo>
                <a:cubicBezTo>
                  <a:pt x="3309461" y="308134"/>
                  <a:pt x="3308509" y="314801"/>
                  <a:pt x="3307556" y="320516"/>
                </a:cubicBezTo>
                <a:cubicBezTo>
                  <a:pt x="3306604" y="318611"/>
                  <a:pt x="3305651" y="315754"/>
                  <a:pt x="3304699" y="313849"/>
                </a:cubicBezTo>
                <a:cubicBezTo>
                  <a:pt x="3305651" y="313849"/>
                  <a:pt x="3305651" y="312896"/>
                  <a:pt x="3305651" y="310991"/>
                </a:cubicBezTo>
                <a:close/>
                <a:moveTo>
                  <a:pt x="3302794" y="327184"/>
                </a:moveTo>
                <a:cubicBezTo>
                  <a:pt x="3303746" y="330041"/>
                  <a:pt x="3303746" y="332899"/>
                  <a:pt x="3304699" y="335756"/>
                </a:cubicBezTo>
                <a:cubicBezTo>
                  <a:pt x="3303746" y="339566"/>
                  <a:pt x="3302794" y="344329"/>
                  <a:pt x="3300889" y="349091"/>
                </a:cubicBezTo>
                <a:cubicBezTo>
                  <a:pt x="3299936" y="350996"/>
                  <a:pt x="3299936" y="353854"/>
                  <a:pt x="3298984" y="355759"/>
                </a:cubicBezTo>
                <a:cubicBezTo>
                  <a:pt x="3298031" y="354806"/>
                  <a:pt x="3298031" y="352901"/>
                  <a:pt x="3297079" y="351949"/>
                </a:cubicBezTo>
                <a:cubicBezTo>
                  <a:pt x="3298984" y="343376"/>
                  <a:pt x="3300889" y="334804"/>
                  <a:pt x="3302794" y="327184"/>
                </a:cubicBezTo>
                <a:close/>
                <a:moveTo>
                  <a:pt x="3279934" y="297656"/>
                </a:moveTo>
                <a:cubicBezTo>
                  <a:pt x="3279934" y="294799"/>
                  <a:pt x="3279934" y="291941"/>
                  <a:pt x="3280886" y="289084"/>
                </a:cubicBezTo>
                <a:cubicBezTo>
                  <a:pt x="3281839" y="280511"/>
                  <a:pt x="3282791" y="271939"/>
                  <a:pt x="3283744" y="263366"/>
                </a:cubicBezTo>
                <a:cubicBezTo>
                  <a:pt x="3283744" y="259556"/>
                  <a:pt x="3284696" y="255746"/>
                  <a:pt x="3284696" y="252889"/>
                </a:cubicBezTo>
                <a:cubicBezTo>
                  <a:pt x="3287554" y="258604"/>
                  <a:pt x="3290411" y="264319"/>
                  <a:pt x="3293269" y="270034"/>
                </a:cubicBezTo>
                <a:cubicBezTo>
                  <a:pt x="3292316" y="272891"/>
                  <a:pt x="3292316" y="274796"/>
                  <a:pt x="3291364" y="277654"/>
                </a:cubicBezTo>
                <a:cubicBezTo>
                  <a:pt x="3291364" y="279559"/>
                  <a:pt x="3290411" y="281464"/>
                  <a:pt x="3290411" y="283369"/>
                </a:cubicBezTo>
                <a:cubicBezTo>
                  <a:pt x="3289459" y="271939"/>
                  <a:pt x="3289459" y="264319"/>
                  <a:pt x="3289459" y="264319"/>
                </a:cubicBezTo>
                <a:cubicBezTo>
                  <a:pt x="3289459" y="264319"/>
                  <a:pt x="3285649" y="285274"/>
                  <a:pt x="3281839" y="317659"/>
                </a:cubicBezTo>
                <a:cubicBezTo>
                  <a:pt x="3281839" y="317659"/>
                  <a:pt x="3280886" y="317659"/>
                  <a:pt x="3280886" y="317659"/>
                </a:cubicBezTo>
                <a:cubicBezTo>
                  <a:pt x="3280886" y="317659"/>
                  <a:pt x="3280886" y="316706"/>
                  <a:pt x="3280886" y="316706"/>
                </a:cubicBezTo>
                <a:cubicBezTo>
                  <a:pt x="3280886" y="316706"/>
                  <a:pt x="3280886" y="315754"/>
                  <a:pt x="3279934" y="315754"/>
                </a:cubicBezTo>
                <a:cubicBezTo>
                  <a:pt x="3279934" y="314801"/>
                  <a:pt x="3278981" y="314801"/>
                  <a:pt x="3278981" y="313849"/>
                </a:cubicBezTo>
                <a:cubicBezTo>
                  <a:pt x="3278981" y="308134"/>
                  <a:pt x="3279934" y="302419"/>
                  <a:pt x="3279934" y="297656"/>
                </a:cubicBezTo>
                <a:close/>
                <a:moveTo>
                  <a:pt x="3263741" y="295751"/>
                </a:moveTo>
                <a:cubicBezTo>
                  <a:pt x="3263741" y="294799"/>
                  <a:pt x="3263741" y="293846"/>
                  <a:pt x="3263741" y="293846"/>
                </a:cubicBezTo>
                <a:cubicBezTo>
                  <a:pt x="3263741" y="293846"/>
                  <a:pt x="3263741" y="294799"/>
                  <a:pt x="3263741" y="295751"/>
                </a:cubicBezTo>
                <a:cubicBezTo>
                  <a:pt x="3264694" y="295751"/>
                  <a:pt x="3264694" y="295751"/>
                  <a:pt x="3264694" y="296704"/>
                </a:cubicBezTo>
                <a:cubicBezTo>
                  <a:pt x="3263741" y="299561"/>
                  <a:pt x="3262789" y="303371"/>
                  <a:pt x="3262789" y="306229"/>
                </a:cubicBezTo>
                <a:cubicBezTo>
                  <a:pt x="3262789" y="302419"/>
                  <a:pt x="3263741" y="298609"/>
                  <a:pt x="3263741" y="295751"/>
                </a:cubicBezTo>
                <a:close/>
                <a:moveTo>
                  <a:pt x="3232309" y="381476"/>
                </a:moveTo>
                <a:cubicBezTo>
                  <a:pt x="3232309" y="372904"/>
                  <a:pt x="3232309" y="365284"/>
                  <a:pt x="3232309" y="357664"/>
                </a:cubicBezTo>
                <a:cubicBezTo>
                  <a:pt x="3232309" y="357664"/>
                  <a:pt x="3232309" y="358616"/>
                  <a:pt x="3232309" y="358616"/>
                </a:cubicBezTo>
                <a:cubicBezTo>
                  <a:pt x="3232309" y="359569"/>
                  <a:pt x="3232309" y="360521"/>
                  <a:pt x="3233261" y="360521"/>
                </a:cubicBezTo>
                <a:cubicBezTo>
                  <a:pt x="3233261" y="367189"/>
                  <a:pt x="3233261" y="373856"/>
                  <a:pt x="3232309" y="381476"/>
                </a:cubicBezTo>
                <a:close/>
                <a:moveTo>
                  <a:pt x="3239929" y="327184"/>
                </a:moveTo>
                <a:cubicBezTo>
                  <a:pt x="3240881" y="330994"/>
                  <a:pt x="3240881" y="335756"/>
                  <a:pt x="3241834" y="339566"/>
                </a:cubicBezTo>
                <a:cubicBezTo>
                  <a:pt x="3240881" y="337661"/>
                  <a:pt x="3239929" y="335756"/>
                  <a:pt x="3239929" y="333851"/>
                </a:cubicBezTo>
                <a:cubicBezTo>
                  <a:pt x="3239929" y="331946"/>
                  <a:pt x="3239929" y="330994"/>
                  <a:pt x="3239929" y="329089"/>
                </a:cubicBezTo>
                <a:cubicBezTo>
                  <a:pt x="3238976" y="328136"/>
                  <a:pt x="3239929" y="328136"/>
                  <a:pt x="3239929" y="327184"/>
                </a:cubicBezTo>
                <a:close/>
                <a:moveTo>
                  <a:pt x="3234214" y="318611"/>
                </a:moveTo>
                <a:cubicBezTo>
                  <a:pt x="3235166" y="315754"/>
                  <a:pt x="3236119" y="312896"/>
                  <a:pt x="3237071" y="310039"/>
                </a:cubicBezTo>
                <a:cubicBezTo>
                  <a:pt x="3237071" y="311944"/>
                  <a:pt x="3238024" y="313849"/>
                  <a:pt x="3238024" y="314801"/>
                </a:cubicBezTo>
                <a:cubicBezTo>
                  <a:pt x="3238024" y="315754"/>
                  <a:pt x="3238024" y="315754"/>
                  <a:pt x="3238024" y="316706"/>
                </a:cubicBezTo>
                <a:cubicBezTo>
                  <a:pt x="3238024" y="316706"/>
                  <a:pt x="3238024" y="317659"/>
                  <a:pt x="3237071" y="317659"/>
                </a:cubicBezTo>
                <a:cubicBezTo>
                  <a:pt x="3237071" y="314801"/>
                  <a:pt x="3236119" y="311944"/>
                  <a:pt x="3237071" y="311944"/>
                </a:cubicBezTo>
                <a:cubicBezTo>
                  <a:pt x="3238024" y="311944"/>
                  <a:pt x="3237071" y="314801"/>
                  <a:pt x="3236119" y="319564"/>
                </a:cubicBezTo>
                <a:cubicBezTo>
                  <a:pt x="3235166" y="320516"/>
                  <a:pt x="3235166" y="321469"/>
                  <a:pt x="3234214" y="322421"/>
                </a:cubicBezTo>
                <a:cubicBezTo>
                  <a:pt x="3234214" y="321469"/>
                  <a:pt x="3233261" y="320516"/>
                  <a:pt x="3233261" y="319564"/>
                </a:cubicBezTo>
                <a:cubicBezTo>
                  <a:pt x="3234214" y="319564"/>
                  <a:pt x="3234214" y="319564"/>
                  <a:pt x="3234214" y="318611"/>
                </a:cubicBezTo>
                <a:close/>
                <a:moveTo>
                  <a:pt x="3233261" y="286226"/>
                </a:moveTo>
                <a:cubicBezTo>
                  <a:pt x="3233261" y="287179"/>
                  <a:pt x="3233261" y="287179"/>
                  <a:pt x="3233261" y="288131"/>
                </a:cubicBezTo>
                <a:cubicBezTo>
                  <a:pt x="3233261" y="289084"/>
                  <a:pt x="3232309" y="289084"/>
                  <a:pt x="3232309" y="290036"/>
                </a:cubicBezTo>
                <a:cubicBezTo>
                  <a:pt x="3232309" y="287179"/>
                  <a:pt x="3232309" y="285274"/>
                  <a:pt x="3232309" y="282416"/>
                </a:cubicBezTo>
                <a:cubicBezTo>
                  <a:pt x="3232309" y="284321"/>
                  <a:pt x="3233261" y="285274"/>
                  <a:pt x="3233261" y="286226"/>
                </a:cubicBezTo>
                <a:close/>
                <a:moveTo>
                  <a:pt x="3222784" y="285274"/>
                </a:moveTo>
                <a:cubicBezTo>
                  <a:pt x="3222784" y="281464"/>
                  <a:pt x="3222784" y="277654"/>
                  <a:pt x="3223736" y="273844"/>
                </a:cubicBezTo>
                <a:cubicBezTo>
                  <a:pt x="3224689" y="271939"/>
                  <a:pt x="3224689" y="270034"/>
                  <a:pt x="3224689" y="270034"/>
                </a:cubicBezTo>
                <a:cubicBezTo>
                  <a:pt x="3224689" y="270034"/>
                  <a:pt x="3224689" y="270034"/>
                  <a:pt x="3224689" y="270986"/>
                </a:cubicBezTo>
                <a:cubicBezTo>
                  <a:pt x="3225641" y="265271"/>
                  <a:pt x="3226594" y="259556"/>
                  <a:pt x="3227546" y="253841"/>
                </a:cubicBezTo>
                <a:cubicBezTo>
                  <a:pt x="3227546" y="253841"/>
                  <a:pt x="3227546" y="253841"/>
                  <a:pt x="3227546" y="253841"/>
                </a:cubicBezTo>
                <a:cubicBezTo>
                  <a:pt x="3226594" y="264319"/>
                  <a:pt x="3225641" y="277654"/>
                  <a:pt x="3223736" y="292894"/>
                </a:cubicBezTo>
                <a:cubicBezTo>
                  <a:pt x="3223736" y="292894"/>
                  <a:pt x="3223736" y="291941"/>
                  <a:pt x="3222784" y="291941"/>
                </a:cubicBezTo>
                <a:cubicBezTo>
                  <a:pt x="3222784" y="291941"/>
                  <a:pt x="3222784" y="291941"/>
                  <a:pt x="3222784" y="290989"/>
                </a:cubicBezTo>
                <a:cubicBezTo>
                  <a:pt x="3221831" y="289084"/>
                  <a:pt x="3221831" y="287179"/>
                  <a:pt x="3222784" y="285274"/>
                </a:cubicBezTo>
                <a:close/>
                <a:moveTo>
                  <a:pt x="3217069" y="207169"/>
                </a:moveTo>
                <a:cubicBezTo>
                  <a:pt x="3218021" y="210979"/>
                  <a:pt x="3218974" y="214789"/>
                  <a:pt x="3219926" y="219551"/>
                </a:cubicBezTo>
                <a:cubicBezTo>
                  <a:pt x="3218021" y="225266"/>
                  <a:pt x="3217069" y="231934"/>
                  <a:pt x="3215164" y="238601"/>
                </a:cubicBezTo>
                <a:cubicBezTo>
                  <a:pt x="3215164" y="226219"/>
                  <a:pt x="3217069" y="215741"/>
                  <a:pt x="3217069" y="207169"/>
                </a:cubicBezTo>
                <a:close/>
                <a:moveTo>
                  <a:pt x="3191351" y="249079"/>
                </a:moveTo>
                <a:cubicBezTo>
                  <a:pt x="3191351" y="242411"/>
                  <a:pt x="3192304" y="236696"/>
                  <a:pt x="3192304" y="232886"/>
                </a:cubicBezTo>
                <a:cubicBezTo>
                  <a:pt x="3193256" y="234791"/>
                  <a:pt x="3193256" y="235744"/>
                  <a:pt x="3194209" y="238601"/>
                </a:cubicBezTo>
                <a:cubicBezTo>
                  <a:pt x="3193256" y="247174"/>
                  <a:pt x="3192304" y="255746"/>
                  <a:pt x="3191351" y="265271"/>
                </a:cubicBezTo>
                <a:cubicBezTo>
                  <a:pt x="3191351" y="258604"/>
                  <a:pt x="3191351" y="253841"/>
                  <a:pt x="3191351" y="249079"/>
                </a:cubicBezTo>
                <a:close/>
                <a:moveTo>
                  <a:pt x="3155156" y="313849"/>
                </a:moveTo>
                <a:cubicBezTo>
                  <a:pt x="3155156" y="315754"/>
                  <a:pt x="3156109" y="317659"/>
                  <a:pt x="3156109" y="320516"/>
                </a:cubicBezTo>
                <a:cubicBezTo>
                  <a:pt x="3156109" y="325279"/>
                  <a:pt x="3157061" y="330041"/>
                  <a:pt x="3158014" y="334804"/>
                </a:cubicBezTo>
                <a:cubicBezTo>
                  <a:pt x="3157061" y="341471"/>
                  <a:pt x="3155156" y="348139"/>
                  <a:pt x="3154204" y="354806"/>
                </a:cubicBezTo>
                <a:cubicBezTo>
                  <a:pt x="3153251" y="353854"/>
                  <a:pt x="3153251" y="352901"/>
                  <a:pt x="3152299" y="351949"/>
                </a:cubicBezTo>
                <a:cubicBezTo>
                  <a:pt x="3152299" y="350996"/>
                  <a:pt x="3152299" y="350044"/>
                  <a:pt x="3152299" y="350044"/>
                </a:cubicBezTo>
                <a:cubicBezTo>
                  <a:pt x="3152299" y="348139"/>
                  <a:pt x="3151346" y="347186"/>
                  <a:pt x="3151346" y="345281"/>
                </a:cubicBezTo>
                <a:cubicBezTo>
                  <a:pt x="3151346" y="345281"/>
                  <a:pt x="3151346" y="344329"/>
                  <a:pt x="3151346" y="344329"/>
                </a:cubicBezTo>
                <a:lnTo>
                  <a:pt x="3151346" y="338614"/>
                </a:lnTo>
                <a:cubicBezTo>
                  <a:pt x="3151346" y="329089"/>
                  <a:pt x="3153251" y="321469"/>
                  <a:pt x="3155156" y="313849"/>
                </a:cubicBezTo>
                <a:close/>
                <a:moveTo>
                  <a:pt x="3139916" y="213836"/>
                </a:moveTo>
                <a:cubicBezTo>
                  <a:pt x="3140869" y="220504"/>
                  <a:pt x="3142774" y="228124"/>
                  <a:pt x="3143726" y="235744"/>
                </a:cubicBezTo>
                <a:cubicBezTo>
                  <a:pt x="3145631" y="246221"/>
                  <a:pt x="3147536" y="256699"/>
                  <a:pt x="3148489" y="267176"/>
                </a:cubicBezTo>
                <a:cubicBezTo>
                  <a:pt x="3146584" y="272891"/>
                  <a:pt x="3145631" y="278606"/>
                  <a:pt x="3143726" y="284321"/>
                </a:cubicBezTo>
                <a:cubicBezTo>
                  <a:pt x="3140869" y="251936"/>
                  <a:pt x="3138964" y="228124"/>
                  <a:pt x="3137059" y="216694"/>
                </a:cubicBezTo>
                <a:cubicBezTo>
                  <a:pt x="3138011" y="215741"/>
                  <a:pt x="3138964" y="214789"/>
                  <a:pt x="3139916" y="213836"/>
                </a:cubicBezTo>
                <a:close/>
                <a:moveTo>
                  <a:pt x="3130391" y="337661"/>
                </a:moveTo>
                <a:cubicBezTo>
                  <a:pt x="3130391" y="336709"/>
                  <a:pt x="3130391" y="336709"/>
                  <a:pt x="3130391" y="335756"/>
                </a:cubicBezTo>
                <a:cubicBezTo>
                  <a:pt x="3130391" y="335756"/>
                  <a:pt x="3130391" y="335756"/>
                  <a:pt x="3130391" y="335756"/>
                </a:cubicBezTo>
                <a:cubicBezTo>
                  <a:pt x="3130391" y="336709"/>
                  <a:pt x="3130391" y="336709"/>
                  <a:pt x="3130391" y="337661"/>
                </a:cubicBezTo>
                <a:close/>
                <a:moveTo>
                  <a:pt x="3130391" y="328136"/>
                </a:moveTo>
                <a:cubicBezTo>
                  <a:pt x="3130391" y="328136"/>
                  <a:pt x="3130391" y="327184"/>
                  <a:pt x="3130391" y="328136"/>
                </a:cubicBezTo>
                <a:cubicBezTo>
                  <a:pt x="3130391" y="327184"/>
                  <a:pt x="3130391" y="328136"/>
                  <a:pt x="3130391" y="328136"/>
                </a:cubicBezTo>
                <a:cubicBezTo>
                  <a:pt x="3130391" y="328136"/>
                  <a:pt x="3130391" y="328136"/>
                  <a:pt x="3130391" y="328136"/>
                </a:cubicBezTo>
                <a:close/>
                <a:moveTo>
                  <a:pt x="3133249" y="276701"/>
                </a:moveTo>
                <a:cubicBezTo>
                  <a:pt x="3133249" y="276701"/>
                  <a:pt x="3133249" y="275749"/>
                  <a:pt x="3133249" y="276701"/>
                </a:cubicBezTo>
                <a:cubicBezTo>
                  <a:pt x="3131344" y="270034"/>
                  <a:pt x="3129439" y="264319"/>
                  <a:pt x="3128486" y="259556"/>
                </a:cubicBezTo>
                <a:cubicBezTo>
                  <a:pt x="3128486" y="254794"/>
                  <a:pt x="3128486" y="250031"/>
                  <a:pt x="3127534" y="246221"/>
                </a:cubicBezTo>
                <a:cubicBezTo>
                  <a:pt x="3131344" y="235744"/>
                  <a:pt x="3134201" y="228124"/>
                  <a:pt x="3135154" y="223361"/>
                </a:cubicBezTo>
                <a:cubicBezTo>
                  <a:pt x="3135154" y="235744"/>
                  <a:pt x="3134201" y="253841"/>
                  <a:pt x="3133249" y="276701"/>
                </a:cubicBezTo>
                <a:close/>
                <a:moveTo>
                  <a:pt x="3130391" y="229076"/>
                </a:moveTo>
                <a:cubicBezTo>
                  <a:pt x="3132296" y="225266"/>
                  <a:pt x="3134201" y="222409"/>
                  <a:pt x="3136106" y="219551"/>
                </a:cubicBezTo>
                <a:cubicBezTo>
                  <a:pt x="3136106" y="220504"/>
                  <a:pt x="3136106" y="220504"/>
                  <a:pt x="3136106" y="221456"/>
                </a:cubicBezTo>
                <a:cubicBezTo>
                  <a:pt x="3134201" y="224314"/>
                  <a:pt x="3131344" y="229076"/>
                  <a:pt x="3127534" y="236696"/>
                </a:cubicBezTo>
                <a:cubicBezTo>
                  <a:pt x="3127534" y="235744"/>
                  <a:pt x="3127534" y="235744"/>
                  <a:pt x="3127534" y="234791"/>
                </a:cubicBezTo>
                <a:cubicBezTo>
                  <a:pt x="3128486" y="232886"/>
                  <a:pt x="3129439" y="230981"/>
                  <a:pt x="3130391" y="229076"/>
                </a:cubicBezTo>
                <a:close/>
                <a:moveTo>
                  <a:pt x="3114199" y="290036"/>
                </a:moveTo>
                <a:cubicBezTo>
                  <a:pt x="3114199" y="289084"/>
                  <a:pt x="3113246" y="288131"/>
                  <a:pt x="3113246" y="287179"/>
                </a:cubicBezTo>
                <a:cubicBezTo>
                  <a:pt x="3113246" y="287179"/>
                  <a:pt x="3113246" y="287179"/>
                  <a:pt x="3113246" y="286226"/>
                </a:cubicBezTo>
                <a:cubicBezTo>
                  <a:pt x="3114199" y="284321"/>
                  <a:pt x="3114199" y="283369"/>
                  <a:pt x="3115151" y="281464"/>
                </a:cubicBezTo>
                <a:cubicBezTo>
                  <a:pt x="3114199" y="284321"/>
                  <a:pt x="3114199" y="287179"/>
                  <a:pt x="3114199" y="290036"/>
                </a:cubicBezTo>
                <a:close/>
                <a:moveTo>
                  <a:pt x="3115151" y="257651"/>
                </a:moveTo>
                <a:cubicBezTo>
                  <a:pt x="3115151" y="256699"/>
                  <a:pt x="3116104" y="256699"/>
                  <a:pt x="3116104" y="255746"/>
                </a:cubicBezTo>
                <a:cubicBezTo>
                  <a:pt x="3116104" y="256699"/>
                  <a:pt x="3116104" y="257651"/>
                  <a:pt x="3115151" y="257651"/>
                </a:cubicBezTo>
                <a:cubicBezTo>
                  <a:pt x="3114199" y="261461"/>
                  <a:pt x="3111341" y="265271"/>
                  <a:pt x="3109436" y="270034"/>
                </a:cubicBezTo>
                <a:cubicBezTo>
                  <a:pt x="3111341" y="266224"/>
                  <a:pt x="3113246" y="261461"/>
                  <a:pt x="3115151" y="257651"/>
                </a:cubicBezTo>
                <a:close/>
                <a:moveTo>
                  <a:pt x="3110389" y="292894"/>
                </a:moveTo>
                <a:cubicBezTo>
                  <a:pt x="3111341" y="297656"/>
                  <a:pt x="3112294" y="302419"/>
                  <a:pt x="3113246" y="309086"/>
                </a:cubicBezTo>
                <a:cubicBezTo>
                  <a:pt x="3113246" y="310039"/>
                  <a:pt x="3113246" y="310991"/>
                  <a:pt x="3114199" y="311944"/>
                </a:cubicBezTo>
                <a:cubicBezTo>
                  <a:pt x="3114199" y="314801"/>
                  <a:pt x="3114199" y="317659"/>
                  <a:pt x="3114199" y="321469"/>
                </a:cubicBezTo>
                <a:cubicBezTo>
                  <a:pt x="3114199" y="321469"/>
                  <a:pt x="3114199" y="320516"/>
                  <a:pt x="3114199" y="319564"/>
                </a:cubicBezTo>
                <a:cubicBezTo>
                  <a:pt x="3113246" y="315754"/>
                  <a:pt x="3112294" y="312896"/>
                  <a:pt x="3110389" y="309086"/>
                </a:cubicBezTo>
                <a:cubicBezTo>
                  <a:pt x="3110389" y="306229"/>
                  <a:pt x="3109436" y="303371"/>
                  <a:pt x="3109436" y="300514"/>
                </a:cubicBezTo>
                <a:cubicBezTo>
                  <a:pt x="3109436" y="300514"/>
                  <a:pt x="3109436" y="299561"/>
                  <a:pt x="3109436" y="299561"/>
                </a:cubicBezTo>
                <a:cubicBezTo>
                  <a:pt x="3108484" y="297656"/>
                  <a:pt x="3109436" y="295751"/>
                  <a:pt x="3110389" y="292894"/>
                </a:cubicBezTo>
                <a:close/>
                <a:moveTo>
                  <a:pt x="3098006" y="350996"/>
                </a:moveTo>
                <a:cubicBezTo>
                  <a:pt x="3098006" y="350996"/>
                  <a:pt x="3098006" y="350996"/>
                  <a:pt x="3098006" y="350996"/>
                </a:cubicBezTo>
                <a:cubicBezTo>
                  <a:pt x="3098006" y="351949"/>
                  <a:pt x="3098006" y="352901"/>
                  <a:pt x="3098006" y="353854"/>
                </a:cubicBezTo>
                <a:cubicBezTo>
                  <a:pt x="3098006" y="353854"/>
                  <a:pt x="3098006" y="353854"/>
                  <a:pt x="3097054" y="354806"/>
                </a:cubicBezTo>
                <a:cubicBezTo>
                  <a:pt x="3097054" y="353854"/>
                  <a:pt x="3098006" y="351949"/>
                  <a:pt x="3098006" y="350996"/>
                </a:cubicBezTo>
                <a:close/>
                <a:moveTo>
                  <a:pt x="3093244" y="377666"/>
                </a:moveTo>
                <a:cubicBezTo>
                  <a:pt x="3095149" y="372904"/>
                  <a:pt x="3097054" y="370046"/>
                  <a:pt x="3097054" y="370046"/>
                </a:cubicBezTo>
                <a:cubicBezTo>
                  <a:pt x="3097054" y="370046"/>
                  <a:pt x="3096101" y="371951"/>
                  <a:pt x="3094196" y="373856"/>
                </a:cubicBezTo>
                <a:cubicBezTo>
                  <a:pt x="3095149" y="368141"/>
                  <a:pt x="3096101" y="361474"/>
                  <a:pt x="3097054" y="355759"/>
                </a:cubicBezTo>
                <a:cubicBezTo>
                  <a:pt x="3097054" y="354806"/>
                  <a:pt x="3098006" y="354806"/>
                  <a:pt x="3098006" y="353854"/>
                </a:cubicBezTo>
                <a:cubicBezTo>
                  <a:pt x="3098006" y="359569"/>
                  <a:pt x="3098006" y="366236"/>
                  <a:pt x="3098006" y="371951"/>
                </a:cubicBezTo>
                <a:cubicBezTo>
                  <a:pt x="3098006" y="375761"/>
                  <a:pt x="3098006" y="379571"/>
                  <a:pt x="3098006" y="383381"/>
                </a:cubicBezTo>
                <a:lnTo>
                  <a:pt x="3095149" y="383381"/>
                </a:lnTo>
                <a:cubicBezTo>
                  <a:pt x="3095149" y="383381"/>
                  <a:pt x="3095149" y="383381"/>
                  <a:pt x="3095149" y="383381"/>
                </a:cubicBezTo>
                <a:cubicBezTo>
                  <a:pt x="3094196" y="381476"/>
                  <a:pt x="3094196" y="379571"/>
                  <a:pt x="3093244" y="378619"/>
                </a:cubicBezTo>
                <a:cubicBezTo>
                  <a:pt x="3093244" y="379571"/>
                  <a:pt x="3093244" y="378619"/>
                  <a:pt x="3093244" y="377666"/>
                </a:cubicBezTo>
                <a:close/>
                <a:moveTo>
                  <a:pt x="3084671" y="293846"/>
                </a:moveTo>
                <a:cubicBezTo>
                  <a:pt x="3084671" y="288131"/>
                  <a:pt x="3085624" y="282416"/>
                  <a:pt x="3085624" y="276701"/>
                </a:cubicBezTo>
                <a:cubicBezTo>
                  <a:pt x="3085624" y="277654"/>
                  <a:pt x="3085624" y="277654"/>
                  <a:pt x="3085624" y="278606"/>
                </a:cubicBezTo>
                <a:cubicBezTo>
                  <a:pt x="3086576" y="281464"/>
                  <a:pt x="3087529" y="285274"/>
                  <a:pt x="3088481" y="289084"/>
                </a:cubicBezTo>
                <a:cubicBezTo>
                  <a:pt x="3087529" y="290036"/>
                  <a:pt x="3087529" y="290989"/>
                  <a:pt x="3086576" y="291941"/>
                </a:cubicBezTo>
                <a:cubicBezTo>
                  <a:pt x="3085624" y="292894"/>
                  <a:pt x="3084671" y="294799"/>
                  <a:pt x="3084671" y="296704"/>
                </a:cubicBezTo>
                <a:cubicBezTo>
                  <a:pt x="3084671" y="294799"/>
                  <a:pt x="3084671" y="294799"/>
                  <a:pt x="3084671" y="293846"/>
                </a:cubicBezTo>
                <a:close/>
                <a:moveTo>
                  <a:pt x="3086576" y="348139"/>
                </a:moveTo>
                <a:cubicBezTo>
                  <a:pt x="3086576" y="349091"/>
                  <a:pt x="3086576" y="349091"/>
                  <a:pt x="3086576" y="350044"/>
                </a:cubicBezTo>
                <a:cubicBezTo>
                  <a:pt x="3085624" y="353854"/>
                  <a:pt x="3084671" y="357664"/>
                  <a:pt x="3083719" y="361474"/>
                </a:cubicBezTo>
                <a:cubicBezTo>
                  <a:pt x="3083719" y="360521"/>
                  <a:pt x="3083719" y="358616"/>
                  <a:pt x="3083719" y="357664"/>
                </a:cubicBezTo>
                <a:cubicBezTo>
                  <a:pt x="3084671" y="353854"/>
                  <a:pt x="3085624" y="350996"/>
                  <a:pt x="3086576" y="348139"/>
                </a:cubicBezTo>
                <a:close/>
                <a:moveTo>
                  <a:pt x="3057049" y="235744"/>
                </a:moveTo>
                <a:cubicBezTo>
                  <a:pt x="3058001" y="227171"/>
                  <a:pt x="3058954" y="218599"/>
                  <a:pt x="3059906" y="210979"/>
                </a:cubicBezTo>
                <a:cubicBezTo>
                  <a:pt x="3060859" y="204311"/>
                  <a:pt x="3061811" y="197644"/>
                  <a:pt x="3062764" y="191929"/>
                </a:cubicBezTo>
                <a:cubicBezTo>
                  <a:pt x="3063716" y="195739"/>
                  <a:pt x="3065621" y="201454"/>
                  <a:pt x="3067526" y="209074"/>
                </a:cubicBezTo>
                <a:cubicBezTo>
                  <a:pt x="3067526" y="213836"/>
                  <a:pt x="3066574" y="217646"/>
                  <a:pt x="3066574" y="222409"/>
                </a:cubicBezTo>
                <a:cubicBezTo>
                  <a:pt x="3065621" y="231934"/>
                  <a:pt x="3064669" y="242411"/>
                  <a:pt x="3063716" y="253841"/>
                </a:cubicBezTo>
                <a:cubicBezTo>
                  <a:pt x="3062764" y="258604"/>
                  <a:pt x="3060859" y="263366"/>
                  <a:pt x="3059906" y="268129"/>
                </a:cubicBezTo>
                <a:cubicBezTo>
                  <a:pt x="3058954" y="262414"/>
                  <a:pt x="3058001" y="257651"/>
                  <a:pt x="3057049" y="252889"/>
                </a:cubicBezTo>
                <a:cubicBezTo>
                  <a:pt x="3057049" y="250984"/>
                  <a:pt x="3056096" y="250031"/>
                  <a:pt x="3056096" y="248126"/>
                </a:cubicBezTo>
                <a:cubicBezTo>
                  <a:pt x="3056096" y="244316"/>
                  <a:pt x="3056096" y="239554"/>
                  <a:pt x="3057049" y="235744"/>
                </a:cubicBezTo>
                <a:close/>
                <a:moveTo>
                  <a:pt x="3002756" y="307181"/>
                </a:moveTo>
                <a:cubicBezTo>
                  <a:pt x="3002756" y="308134"/>
                  <a:pt x="3001804" y="309086"/>
                  <a:pt x="3001804" y="310039"/>
                </a:cubicBezTo>
                <a:cubicBezTo>
                  <a:pt x="3001804" y="308134"/>
                  <a:pt x="3002756" y="307181"/>
                  <a:pt x="3002756" y="305276"/>
                </a:cubicBezTo>
                <a:cubicBezTo>
                  <a:pt x="3004661" y="298609"/>
                  <a:pt x="3005614" y="292894"/>
                  <a:pt x="3006566" y="286226"/>
                </a:cubicBezTo>
                <a:cubicBezTo>
                  <a:pt x="3007519" y="287179"/>
                  <a:pt x="3007519" y="289084"/>
                  <a:pt x="3008471" y="290036"/>
                </a:cubicBezTo>
                <a:cubicBezTo>
                  <a:pt x="3006566" y="295751"/>
                  <a:pt x="3004661" y="301466"/>
                  <a:pt x="3002756" y="307181"/>
                </a:cubicBezTo>
                <a:close/>
                <a:moveTo>
                  <a:pt x="3036094" y="249079"/>
                </a:moveTo>
                <a:cubicBezTo>
                  <a:pt x="3036094" y="254794"/>
                  <a:pt x="3036094" y="260509"/>
                  <a:pt x="3036094" y="266224"/>
                </a:cubicBezTo>
                <a:cubicBezTo>
                  <a:pt x="3035141" y="263366"/>
                  <a:pt x="3034189" y="260509"/>
                  <a:pt x="3033236" y="258604"/>
                </a:cubicBezTo>
                <a:cubicBezTo>
                  <a:pt x="3034189" y="255746"/>
                  <a:pt x="3035141" y="252889"/>
                  <a:pt x="3036094" y="249079"/>
                </a:cubicBezTo>
                <a:close/>
                <a:moveTo>
                  <a:pt x="3030379" y="269081"/>
                </a:moveTo>
                <a:cubicBezTo>
                  <a:pt x="3030379" y="269081"/>
                  <a:pt x="3030379" y="270034"/>
                  <a:pt x="3030379" y="269081"/>
                </a:cubicBezTo>
                <a:cubicBezTo>
                  <a:pt x="3030379" y="270034"/>
                  <a:pt x="3030379" y="270034"/>
                  <a:pt x="3030379" y="269081"/>
                </a:cubicBezTo>
                <a:cubicBezTo>
                  <a:pt x="3030379" y="269081"/>
                  <a:pt x="3030379" y="269081"/>
                  <a:pt x="3030379" y="269081"/>
                </a:cubicBezTo>
                <a:close/>
                <a:moveTo>
                  <a:pt x="3027521" y="353854"/>
                </a:moveTo>
                <a:cubicBezTo>
                  <a:pt x="3026569" y="356711"/>
                  <a:pt x="3024664" y="360521"/>
                  <a:pt x="3023711" y="364331"/>
                </a:cubicBezTo>
                <a:cubicBezTo>
                  <a:pt x="3021806" y="370046"/>
                  <a:pt x="3019901" y="376714"/>
                  <a:pt x="3017996" y="383381"/>
                </a:cubicBezTo>
                <a:cubicBezTo>
                  <a:pt x="3017996" y="384334"/>
                  <a:pt x="3017044" y="384334"/>
                  <a:pt x="3017044" y="385286"/>
                </a:cubicBezTo>
                <a:cubicBezTo>
                  <a:pt x="3016091" y="382429"/>
                  <a:pt x="3015139" y="379571"/>
                  <a:pt x="3015139" y="376714"/>
                </a:cubicBezTo>
                <a:cubicBezTo>
                  <a:pt x="3017044" y="372904"/>
                  <a:pt x="3018949" y="370046"/>
                  <a:pt x="3020854" y="366236"/>
                </a:cubicBezTo>
                <a:cubicBezTo>
                  <a:pt x="3023711" y="361474"/>
                  <a:pt x="3025616" y="357664"/>
                  <a:pt x="3028474" y="352901"/>
                </a:cubicBezTo>
                <a:cubicBezTo>
                  <a:pt x="3027521" y="352901"/>
                  <a:pt x="3027521" y="353854"/>
                  <a:pt x="3027521" y="353854"/>
                </a:cubicBezTo>
                <a:close/>
                <a:moveTo>
                  <a:pt x="3021806" y="230029"/>
                </a:moveTo>
                <a:cubicBezTo>
                  <a:pt x="3022759" y="231934"/>
                  <a:pt x="3022759" y="235744"/>
                  <a:pt x="3024664" y="241459"/>
                </a:cubicBezTo>
                <a:cubicBezTo>
                  <a:pt x="3024664" y="241459"/>
                  <a:pt x="3024664" y="241459"/>
                  <a:pt x="3024664" y="241459"/>
                </a:cubicBezTo>
                <a:cubicBezTo>
                  <a:pt x="3022759" y="237649"/>
                  <a:pt x="3022759" y="233839"/>
                  <a:pt x="3021806" y="230029"/>
                </a:cubicBezTo>
                <a:cubicBezTo>
                  <a:pt x="3021806" y="230029"/>
                  <a:pt x="3021806" y="230029"/>
                  <a:pt x="3021806" y="230029"/>
                </a:cubicBezTo>
                <a:close/>
                <a:moveTo>
                  <a:pt x="3020854" y="305276"/>
                </a:moveTo>
                <a:cubicBezTo>
                  <a:pt x="3020854" y="305276"/>
                  <a:pt x="3020854" y="305276"/>
                  <a:pt x="3020854" y="305276"/>
                </a:cubicBezTo>
                <a:cubicBezTo>
                  <a:pt x="3020854" y="306229"/>
                  <a:pt x="3020854" y="305276"/>
                  <a:pt x="3020854" y="305276"/>
                </a:cubicBezTo>
                <a:cubicBezTo>
                  <a:pt x="3020854" y="305276"/>
                  <a:pt x="3020854" y="305276"/>
                  <a:pt x="3020854" y="305276"/>
                </a:cubicBezTo>
                <a:close/>
                <a:moveTo>
                  <a:pt x="3017996" y="317659"/>
                </a:moveTo>
                <a:cubicBezTo>
                  <a:pt x="3018949" y="321469"/>
                  <a:pt x="3020854" y="325279"/>
                  <a:pt x="3021806" y="329089"/>
                </a:cubicBezTo>
                <a:cubicBezTo>
                  <a:pt x="3022759" y="332899"/>
                  <a:pt x="3023711" y="336709"/>
                  <a:pt x="3025616" y="339566"/>
                </a:cubicBezTo>
                <a:cubicBezTo>
                  <a:pt x="3020854" y="345281"/>
                  <a:pt x="3016091" y="351949"/>
                  <a:pt x="3011329" y="359569"/>
                </a:cubicBezTo>
                <a:cubicBezTo>
                  <a:pt x="3011329" y="359569"/>
                  <a:pt x="3011329" y="359569"/>
                  <a:pt x="3011329" y="360521"/>
                </a:cubicBezTo>
                <a:cubicBezTo>
                  <a:pt x="3010376" y="357664"/>
                  <a:pt x="3009424" y="354806"/>
                  <a:pt x="3009424" y="351949"/>
                </a:cubicBezTo>
                <a:cubicBezTo>
                  <a:pt x="3011329" y="340519"/>
                  <a:pt x="3015139" y="329089"/>
                  <a:pt x="3017996" y="317659"/>
                </a:cubicBezTo>
                <a:close/>
                <a:moveTo>
                  <a:pt x="3013234" y="257651"/>
                </a:moveTo>
                <a:cubicBezTo>
                  <a:pt x="3013234" y="258604"/>
                  <a:pt x="3013234" y="259556"/>
                  <a:pt x="3014186" y="261461"/>
                </a:cubicBezTo>
                <a:cubicBezTo>
                  <a:pt x="3014186" y="263366"/>
                  <a:pt x="3015139" y="266224"/>
                  <a:pt x="3015139" y="269081"/>
                </a:cubicBezTo>
                <a:cubicBezTo>
                  <a:pt x="3013234" y="273844"/>
                  <a:pt x="3012281" y="279559"/>
                  <a:pt x="3010376" y="284321"/>
                </a:cubicBezTo>
                <a:cubicBezTo>
                  <a:pt x="3010376" y="283369"/>
                  <a:pt x="3009424" y="283369"/>
                  <a:pt x="3009424" y="282416"/>
                </a:cubicBezTo>
                <a:cubicBezTo>
                  <a:pt x="3009424" y="281464"/>
                  <a:pt x="3008471" y="280511"/>
                  <a:pt x="3008471" y="279559"/>
                </a:cubicBezTo>
                <a:cubicBezTo>
                  <a:pt x="3008471" y="278606"/>
                  <a:pt x="3008471" y="277654"/>
                  <a:pt x="3009424" y="276701"/>
                </a:cubicBezTo>
                <a:cubicBezTo>
                  <a:pt x="3010376" y="270034"/>
                  <a:pt x="3011329" y="263366"/>
                  <a:pt x="3013234" y="257651"/>
                </a:cubicBezTo>
                <a:close/>
                <a:moveTo>
                  <a:pt x="3008471" y="230029"/>
                </a:moveTo>
                <a:cubicBezTo>
                  <a:pt x="3009424" y="234791"/>
                  <a:pt x="3010376" y="239554"/>
                  <a:pt x="3010376" y="244316"/>
                </a:cubicBezTo>
                <a:cubicBezTo>
                  <a:pt x="3009424" y="246221"/>
                  <a:pt x="3008471" y="249079"/>
                  <a:pt x="3007519" y="250984"/>
                </a:cubicBezTo>
                <a:cubicBezTo>
                  <a:pt x="3005614" y="254794"/>
                  <a:pt x="3003709" y="259556"/>
                  <a:pt x="3001804" y="264319"/>
                </a:cubicBezTo>
                <a:cubicBezTo>
                  <a:pt x="3003709" y="251936"/>
                  <a:pt x="3005614" y="240506"/>
                  <a:pt x="3008471" y="230029"/>
                </a:cubicBezTo>
                <a:close/>
                <a:moveTo>
                  <a:pt x="3003709" y="195739"/>
                </a:moveTo>
                <a:cubicBezTo>
                  <a:pt x="3003709" y="198596"/>
                  <a:pt x="3004661" y="202406"/>
                  <a:pt x="3004661" y="205264"/>
                </a:cubicBezTo>
                <a:cubicBezTo>
                  <a:pt x="3002756" y="210979"/>
                  <a:pt x="3000851" y="216694"/>
                  <a:pt x="2997994" y="223361"/>
                </a:cubicBezTo>
                <a:cubicBezTo>
                  <a:pt x="2993231" y="235744"/>
                  <a:pt x="2990374" y="248126"/>
                  <a:pt x="2986564" y="262414"/>
                </a:cubicBezTo>
                <a:cubicBezTo>
                  <a:pt x="2985611" y="265271"/>
                  <a:pt x="2985611" y="268129"/>
                  <a:pt x="2984659" y="270986"/>
                </a:cubicBezTo>
                <a:cubicBezTo>
                  <a:pt x="2984659" y="270986"/>
                  <a:pt x="2984659" y="270986"/>
                  <a:pt x="2984659" y="270986"/>
                </a:cubicBezTo>
                <a:cubicBezTo>
                  <a:pt x="2991326" y="243364"/>
                  <a:pt x="2997994" y="218599"/>
                  <a:pt x="3003709" y="195739"/>
                </a:cubicBezTo>
                <a:close/>
                <a:moveTo>
                  <a:pt x="2974181" y="311944"/>
                </a:moveTo>
                <a:cubicBezTo>
                  <a:pt x="2976086" y="302419"/>
                  <a:pt x="2978944" y="292894"/>
                  <a:pt x="2980849" y="284321"/>
                </a:cubicBezTo>
                <a:cubicBezTo>
                  <a:pt x="2980849" y="284321"/>
                  <a:pt x="2980849" y="285274"/>
                  <a:pt x="2980849" y="285274"/>
                </a:cubicBezTo>
                <a:cubicBezTo>
                  <a:pt x="2978944" y="291941"/>
                  <a:pt x="2977991" y="299561"/>
                  <a:pt x="2976086" y="307181"/>
                </a:cubicBezTo>
                <a:cubicBezTo>
                  <a:pt x="2975134" y="313849"/>
                  <a:pt x="2973229" y="320516"/>
                  <a:pt x="2972276" y="327184"/>
                </a:cubicBezTo>
                <a:cubicBezTo>
                  <a:pt x="2971324" y="325279"/>
                  <a:pt x="2971324" y="324326"/>
                  <a:pt x="2970371" y="322421"/>
                </a:cubicBezTo>
                <a:cubicBezTo>
                  <a:pt x="2972276" y="318611"/>
                  <a:pt x="2973229" y="314801"/>
                  <a:pt x="2974181" y="311944"/>
                </a:cubicBezTo>
                <a:close/>
                <a:moveTo>
                  <a:pt x="2964656" y="349091"/>
                </a:moveTo>
                <a:cubicBezTo>
                  <a:pt x="2965609" y="344329"/>
                  <a:pt x="2967514" y="339566"/>
                  <a:pt x="2968466" y="334804"/>
                </a:cubicBezTo>
                <a:cubicBezTo>
                  <a:pt x="2969419" y="337661"/>
                  <a:pt x="2970371" y="341471"/>
                  <a:pt x="2970371" y="344329"/>
                </a:cubicBezTo>
                <a:cubicBezTo>
                  <a:pt x="2970371" y="347186"/>
                  <a:pt x="2969419" y="350996"/>
                  <a:pt x="2969419" y="353854"/>
                </a:cubicBezTo>
                <a:cubicBezTo>
                  <a:pt x="2968466" y="361474"/>
                  <a:pt x="2967514" y="369094"/>
                  <a:pt x="2966561" y="377666"/>
                </a:cubicBezTo>
                <a:cubicBezTo>
                  <a:pt x="2965609" y="373856"/>
                  <a:pt x="2964656" y="369094"/>
                  <a:pt x="2963704" y="366236"/>
                </a:cubicBezTo>
                <a:cubicBezTo>
                  <a:pt x="2967514" y="350996"/>
                  <a:pt x="2969419" y="341471"/>
                  <a:pt x="2969419" y="341471"/>
                </a:cubicBezTo>
                <a:cubicBezTo>
                  <a:pt x="2969419" y="341471"/>
                  <a:pt x="2967514" y="344329"/>
                  <a:pt x="2964656" y="349091"/>
                </a:cubicBezTo>
                <a:close/>
                <a:moveTo>
                  <a:pt x="2958941" y="383381"/>
                </a:moveTo>
                <a:cubicBezTo>
                  <a:pt x="2958941" y="383381"/>
                  <a:pt x="2958941" y="384334"/>
                  <a:pt x="2958941" y="383381"/>
                </a:cubicBezTo>
                <a:cubicBezTo>
                  <a:pt x="2958941" y="384334"/>
                  <a:pt x="2958941" y="384334"/>
                  <a:pt x="2958941" y="383381"/>
                </a:cubicBezTo>
                <a:cubicBezTo>
                  <a:pt x="2958941" y="384334"/>
                  <a:pt x="2958941" y="384334"/>
                  <a:pt x="2958941" y="383381"/>
                </a:cubicBezTo>
                <a:cubicBezTo>
                  <a:pt x="2958941" y="384334"/>
                  <a:pt x="2958941" y="383381"/>
                  <a:pt x="2958941" y="383381"/>
                </a:cubicBezTo>
                <a:close/>
                <a:moveTo>
                  <a:pt x="2936081" y="284321"/>
                </a:moveTo>
                <a:cubicBezTo>
                  <a:pt x="2935129" y="280511"/>
                  <a:pt x="2935129" y="277654"/>
                  <a:pt x="2934176" y="273844"/>
                </a:cubicBezTo>
                <a:cubicBezTo>
                  <a:pt x="2935129" y="272891"/>
                  <a:pt x="2935129" y="271939"/>
                  <a:pt x="2936081" y="271939"/>
                </a:cubicBezTo>
                <a:cubicBezTo>
                  <a:pt x="2936081" y="276701"/>
                  <a:pt x="2936081" y="280511"/>
                  <a:pt x="2936081" y="284321"/>
                </a:cubicBezTo>
                <a:close/>
                <a:moveTo>
                  <a:pt x="2936081" y="267176"/>
                </a:moveTo>
                <a:cubicBezTo>
                  <a:pt x="2936081" y="267176"/>
                  <a:pt x="2936081" y="267176"/>
                  <a:pt x="2936081" y="267176"/>
                </a:cubicBezTo>
                <a:cubicBezTo>
                  <a:pt x="2935129" y="268129"/>
                  <a:pt x="2935129" y="268129"/>
                  <a:pt x="2934176" y="269081"/>
                </a:cubicBezTo>
                <a:cubicBezTo>
                  <a:pt x="2935129" y="268129"/>
                  <a:pt x="2935129" y="266224"/>
                  <a:pt x="2936081" y="265271"/>
                </a:cubicBezTo>
                <a:cubicBezTo>
                  <a:pt x="2935129" y="265271"/>
                  <a:pt x="2936081" y="266224"/>
                  <a:pt x="2936081" y="267176"/>
                </a:cubicBezTo>
                <a:close/>
                <a:moveTo>
                  <a:pt x="2929414" y="243364"/>
                </a:moveTo>
                <a:lnTo>
                  <a:pt x="2930366" y="243364"/>
                </a:lnTo>
                <a:lnTo>
                  <a:pt x="2933224" y="244316"/>
                </a:lnTo>
                <a:cubicBezTo>
                  <a:pt x="2933224" y="248126"/>
                  <a:pt x="2934176" y="251936"/>
                  <a:pt x="2934176" y="255746"/>
                </a:cubicBezTo>
                <a:cubicBezTo>
                  <a:pt x="2933224" y="257651"/>
                  <a:pt x="2932271" y="259556"/>
                  <a:pt x="2931319" y="261461"/>
                </a:cubicBezTo>
                <a:cubicBezTo>
                  <a:pt x="2930366" y="256699"/>
                  <a:pt x="2929414" y="251936"/>
                  <a:pt x="2927509" y="248126"/>
                </a:cubicBezTo>
                <a:cubicBezTo>
                  <a:pt x="2928461" y="246221"/>
                  <a:pt x="2929414" y="245269"/>
                  <a:pt x="2929414" y="243364"/>
                </a:cubicBezTo>
                <a:close/>
                <a:moveTo>
                  <a:pt x="2917984" y="351949"/>
                </a:moveTo>
                <a:cubicBezTo>
                  <a:pt x="2917984" y="352901"/>
                  <a:pt x="2917984" y="352901"/>
                  <a:pt x="2918936" y="353854"/>
                </a:cubicBezTo>
                <a:cubicBezTo>
                  <a:pt x="2918936" y="356711"/>
                  <a:pt x="2919889" y="360521"/>
                  <a:pt x="2919889" y="363379"/>
                </a:cubicBezTo>
                <a:cubicBezTo>
                  <a:pt x="2920841" y="369094"/>
                  <a:pt x="2921794" y="374809"/>
                  <a:pt x="2922746" y="380524"/>
                </a:cubicBezTo>
                <a:cubicBezTo>
                  <a:pt x="2921794" y="380524"/>
                  <a:pt x="2921794" y="380524"/>
                  <a:pt x="2920841" y="380524"/>
                </a:cubicBezTo>
                <a:cubicBezTo>
                  <a:pt x="2918936" y="374809"/>
                  <a:pt x="2916079" y="368141"/>
                  <a:pt x="2913221" y="362426"/>
                </a:cubicBezTo>
                <a:cubicBezTo>
                  <a:pt x="2914174" y="358616"/>
                  <a:pt x="2916079" y="355759"/>
                  <a:pt x="2917984" y="351949"/>
                </a:cubicBezTo>
                <a:close/>
                <a:moveTo>
                  <a:pt x="2904649" y="224314"/>
                </a:moveTo>
                <a:cubicBezTo>
                  <a:pt x="2904649" y="224314"/>
                  <a:pt x="2904649" y="224314"/>
                  <a:pt x="2904649" y="224314"/>
                </a:cubicBezTo>
                <a:cubicBezTo>
                  <a:pt x="2904649" y="228124"/>
                  <a:pt x="2903696" y="232886"/>
                  <a:pt x="2903696" y="237649"/>
                </a:cubicBezTo>
                <a:cubicBezTo>
                  <a:pt x="2903696" y="241459"/>
                  <a:pt x="2902744" y="245269"/>
                  <a:pt x="2902744" y="250031"/>
                </a:cubicBezTo>
                <a:cubicBezTo>
                  <a:pt x="2901791" y="245269"/>
                  <a:pt x="2901791" y="240506"/>
                  <a:pt x="2900839" y="235744"/>
                </a:cubicBezTo>
                <a:cubicBezTo>
                  <a:pt x="2901791" y="231934"/>
                  <a:pt x="2902744" y="228124"/>
                  <a:pt x="2904649" y="224314"/>
                </a:cubicBezTo>
                <a:close/>
                <a:moveTo>
                  <a:pt x="2885599" y="294799"/>
                </a:moveTo>
                <a:cubicBezTo>
                  <a:pt x="2886551" y="290036"/>
                  <a:pt x="2887504" y="285274"/>
                  <a:pt x="2888456" y="280511"/>
                </a:cubicBezTo>
                <a:cubicBezTo>
                  <a:pt x="2888456" y="289084"/>
                  <a:pt x="2889409" y="298609"/>
                  <a:pt x="2889409" y="308134"/>
                </a:cubicBezTo>
                <a:cubicBezTo>
                  <a:pt x="2887504" y="304324"/>
                  <a:pt x="2886551" y="301466"/>
                  <a:pt x="2884646" y="297656"/>
                </a:cubicBezTo>
                <a:cubicBezTo>
                  <a:pt x="2884646" y="296704"/>
                  <a:pt x="2885599" y="295751"/>
                  <a:pt x="2885599" y="294799"/>
                </a:cubicBezTo>
                <a:close/>
                <a:moveTo>
                  <a:pt x="2869406" y="301466"/>
                </a:moveTo>
                <a:cubicBezTo>
                  <a:pt x="2869406" y="302419"/>
                  <a:pt x="2869406" y="302419"/>
                  <a:pt x="2869406" y="301466"/>
                </a:cubicBezTo>
                <a:cubicBezTo>
                  <a:pt x="2869406" y="302419"/>
                  <a:pt x="2869406" y="302419"/>
                  <a:pt x="2869406" y="302419"/>
                </a:cubicBezTo>
                <a:cubicBezTo>
                  <a:pt x="2869406" y="303371"/>
                  <a:pt x="2868454" y="304324"/>
                  <a:pt x="2868454" y="305276"/>
                </a:cubicBezTo>
                <a:cubicBezTo>
                  <a:pt x="2864644" y="298609"/>
                  <a:pt x="2860834" y="290989"/>
                  <a:pt x="2856071" y="284321"/>
                </a:cubicBezTo>
                <a:cubicBezTo>
                  <a:pt x="2856071" y="283369"/>
                  <a:pt x="2855119" y="283369"/>
                  <a:pt x="2855119" y="282416"/>
                </a:cubicBezTo>
                <a:cubicBezTo>
                  <a:pt x="2856071" y="279559"/>
                  <a:pt x="2857024" y="276701"/>
                  <a:pt x="2857976" y="273844"/>
                </a:cubicBezTo>
                <a:cubicBezTo>
                  <a:pt x="2861786" y="283369"/>
                  <a:pt x="2865596" y="292894"/>
                  <a:pt x="2869406" y="301466"/>
                </a:cubicBezTo>
                <a:close/>
                <a:moveTo>
                  <a:pt x="2851309" y="262414"/>
                </a:moveTo>
                <a:cubicBezTo>
                  <a:pt x="2851309" y="261461"/>
                  <a:pt x="2851309" y="260509"/>
                  <a:pt x="2851309" y="259556"/>
                </a:cubicBezTo>
                <a:cubicBezTo>
                  <a:pt x="2852261" y="262414"/>
                  <a:pt x="2853214" y="264319"/>
                  <a:pt x="2855119" y="267176"/>
                </a:cubicBezTo>
                <a:cubicBezTo>
                  <a:pt x="2855119" y="268129"/>
                  <a:pt x="2856071" y="268129"/>
                  <a:pt x="2856071" y="269081"/>
                </a:cubicBezTo>
                <a:cubicBezTo>
                  <a:pt x="2855119" y="270986"/>
                  <a:pt x="2853214" y="273844"/>
                  <a:pt x="2851309" y="276701"/>
                </a:cubicBezTo>
                <a:cubicBezTo>
                  <a:pt x="2851309" y="275749"/>
                  <a:pt x="2850356" y="275749"/>
                  <a:pt x="2850356" y="274796"/>
                </a:cubicBezTo>
                <a:cubicBezTo>
                  <a:pt x="2850356" y="270986"/>
                  <a:pt x="2851309" y="267176"/>
                  <a:pt x="2851309" y="262414"/>
                </a:cubicBezTo>
                <a:close/>
                <a:moveTo>
                  <a:pt x="2848451" y="312896"/>
                </a:moveTo>
                <a:cubicBezTo>
                  <a:pt x="2848451" y="309086"/>
                  <a:pt x="2848451" y="306229"/>
                  <a:pt x="2848451" y="302419"/>
                </a:cubicBezTo>
                <a:cubicBezTo>
                  <a:pt x="2852261" y="310039"/>
                  <a:pt x="2857024" y="318611"/>
                  <a:pt x="2860834" y="327184"/>
                </a:cubicBezTo>
                <a:cubicBezTo>
                  <a:pt x="2858929" y="332899"/>
                  <a:pt x="2857024" y="338614"/>
                  <a:pt x="2856071" y="344329"/>
                </a:cubicBezTo>
                <a:cubicBezTo>
                  <a:pt x="2855119" y="348139"/>
                  <a:pt x="2854166" y="351949"/>
                  <a:pt x="2853214" y="355759"/>
                </a:cubicBezTo>
                <a:cubicBezTo>
                  <a:pt x="2852261" y="350996"/>
                  <a:pt x="2852261" y="346234"/>
                  <a:pt x="2851309" y="341471"/>
                </a:cubicBezTo>
                <a:cubicBezTo>
                  <a:pt x="2850356" y="332899"/>
                  <a:pt x="2849404" y="324326"/>
                  <a:pt x="2847499" y="316706"/>
                </a:cubicBezTo>
                <a:cubicBezTo>
                  <a:pt x="2848451" y="315754"/>
                  <a:pt x="2848451" y="313849"/>
                  <a:pt x="2848451" y="312896"/>
                </a:cubicBezTo>
                <a:close/>
                <a:moveTo>
                  <a:pt x="2836069" y="226219"/>
                </a:moveTo>
                <a:cubicBezTo>
                  <a:pt x="2839879" y="234791"/>
                  <a:pt x="2843689" y="243364"/>
                  <a:pt x="2847499" y="251936"/>
                </a:cubicBezTo>
                <a:cubicBezTo>
                  <a:pt x="2846546" y="254794"/>
                  <a:pt x="2845594" y="257651"/>
                  <a:pt x="2844641" y="261461"/>
                </a:cubicBezTo>
                <a:cubicBezTo>
                  <a:pt x="2844641" y="262414"/>
                  <a:pt x="2843689" y="264319"/>
                  <a:pt x="2843689" y="266224"/>
                </a:cubicBezTo>
                <a:cubicBezTo>
                  <a:pt x="2841784" y="263366"/>
                  <a:pt x="2840831" y="261461"/>
                  <a:pt x="2838926" y="258604"/>
                </a:cubicBezTo>
                <a:cubicBezTo>
                  <a:pt x="2837974" y="249079"/>
                  <a:pt x="2836069" y="238601"/>
                  <a:pt x="2834164" y="229076"/>
                </a:cubicBezTo>
                <a:cubicBezTo>
                  <a:pt x="2836069" y="228124"/>
                  <a:pt x="2836069" y="227171"/>
                  <a:pt x="2836069" y="226219"/>
                </a:cubicBezTo>
                <a:close/>
                <a:moveTo>
                  <a:pt x="2830354" y="305276"/>
                </a:moveTo>
                <a:cubicBezTo>
                  <a:pt x="2830354" y="308134"/>
                  <a:pt x="2830354" y="310039"/>
                  <a:pt x="2831306" y="312896"/>
                </a:cubicBezTo>
                <a:cubicBezTo>
                  <a:pt x="2831306" y="312896"/>
                  <a:pt x="2831306" y="312896"/>
                  <a:pt x="2831306" y="313849"/>
                </a:cubicBezTo>
                <a:cubicBezTo>
                  <a:pt x="2831306" y="311944"/>
                  <a:pt x="2831306" y="310039"/>
                  <a:pt x="2830354" y="308134"/>
                </a:cubicBezTo>
                <a:cubicBezTo>
                  <a:pt x="2830354" y="307181"/>
                  <a:pt x="2830354" y="306229"/>
                  <a:pt x="2830354" y="305276"/>
                </a:cubicBezTo>
                <a:close/>
                <a:moveTo>
                  <a:pt x="2829401" y="292894"/>
                </a:moveTo>
                <a:cubicBezTo>
                  <a:pt x="2829401" y="294799"/>
                  <a:pt x="2829401" y="296704"/>
                  <a:pt x="2830354" y="299561"/>
                </a:cubicBezTo>
                <a:cubicBezTo>
                  <a:pt x="2830354" y="300514"/>
                  <a:pt x="2830354" y="300514"/>
                  <a:pt x="2829401" y="301466"/>
                </a:cubicBezTo>
                <a:cubicBezTo>
                  <a:pt x="2829401" y="300514"/>
                  <a:pt x="2829401" y="300514"/>
                  <a:pt x="2829401" y="299561"/>
                </a:cubicBezTo>
                <a:cubicBezTo>
                  <a:pt x="2828449" y="296704"/>
                  <a:pt x="2828449" y="294799"/>
                  <a:pt x="2829401" y="292894"/>
                </a:cubicBezTo>
                <a:close/>
                <a:moveTo>
                  <a:pt x="2785586" y="268129"/>
                </a:moveTo>
                <a:cubicBezTo>
                  <a:pt x="2784634" y="269081"/>
                  <a:pt x="2783681" y="270034"/>
                  <a:pt x="2782729" y="271939"/>
                </a:cubicBezTo>
                <a:cubicBezTo>
                  <a:pt x="2782729" y="270986"/>
                  <a:pt x="2782729" y="270034"/>
                  <a:pt x="2782729" y="269081"/>
                </a:cubicBezTo>
                <a:cubicBezTo>
                  <a:pt x="2782729" y="268129"/>
                  <a:pt x="2782729" y="266224"/>
                  <a:pt x="2782729" y="265271"/>
                </a:cubicBezTo>
                <a:cubicBezTo>
                  <a:pt x="2783681" y="263366"/>
                  <a:pt x="2785586" y="260509"/>
                  <a:pt x="2786539" y="258604"/>
                </a:cubicBezTo>
                <a:cubicBezTo>
                  <a:pt x="2786539" y="259556"/>
                  <a:pt x="2786539" y="259556"/>
                  <a:pt x="2786539" y="260509"/>
                </a:cubicBezTo>
                <a:cubicBezTo>
                  <a:pt x="2785586" y="262414"/>
                  <a:pt x="2785586" y="265271"/>
                  <a:pt x="2785586" y="268129"/>
                </a:cubicBezTo>
                <a:close/>
                <a:moveTo>
                  <a:pt x="2796064" y="268129"/>
                </a:moveTo>
                <a:cubicBezTo>
                  <a:pt x="2796064" y="267176"/>
                  <a:pt x="2796064" y="267176"/>
                  <a:pt x="2796064" y="268129"/>
                </a:cubicBezTo>
                <a:cubicBezTo>
                  <a:pt x="2797016" y="266224"/>
                  <a:pt x="2797969" y="264319"/>
                  <a:pt x="2798921" y="263366"/>
                </a:cubicBezTo>
                <a:cubicBezTo>
                  <a:pt x="2797969" y="264319"/>
                  <a:pt x="2797016" y="266224"/>
                  <a:pt x="2796064" y="268129"/>
                </a:cubicBezTo>
                <a:close/>
                <a:moveTo>
                  <a:pt x="2803684" y="314801"/>
                </a:moveTo>
                <a:cubicBezTo>
                  <a:pt x="2803684" y="315754"/>
                  <a:pt x="2802731" y="317659"/>
                  <a:pt x="2802731" y="318611"/>
                </a:cubicBezTo>
                <a:cubicBezTo>
                  <a:pt x="2802731" y="320516"/>
                  <a:pt x="2801779" y="322421"/>
                  <a:pt x="2801779" y="325279"/>
                </a:cubicBezTo>
                <a:cubicBezTo>
                  <a:pt x="2800826" y="322421"/>
                  <a:pt x="2799874" y="320516"/>
                  <a:pt x="2798921" y="317659"/>
                </a:cubicBezTo>
                <a:cubicBezTo>
                  <a:pt x="2798921" y="316706"/>
                  <a:pt x="2798921" y="316706"/>
                  <a:pt x="2798921" y="315754"/>
                </a:cubicBezTo>
                <a:cubicBezTo>
                  <a:pt x="2798921" y="315754"/>
                  <a:pt x="2798921" y="315754"/>
                  <a:pt x="2798921" y="315754"/>
                </a:cubicBezTo>
                <a:cubicBezTo>
                  <a:pt x="2799874" y="311944"/>
                  <a:pt x="2800826" y="308134"/>
                  <a:pt x="2801779" y="304324"/>
                </a:cubicBezTo>
                <a:cubicBezTo>
                  <a:pt x="2802731" y="307181"/>
                  <a:pt x="2802731" y="310039"/>
                  <a:pt x="2803684" y="312896"/>
                </a:cubicBezTo>
                <a:cubicBezTo>
                  <a:pt x="2803684" y="313849"/>
                  <a:pt x="2803684" y="313849"/>
                  <a:pt x="2803684" y="314801"/>
                </a:cubicBezTo>
                <a:close/>
                <a:moveTo>
                  <a:pt x="2810351" y="280511"/>
                </a:moveTo>
                <a:cubicBezTo>
                  <a:pt x="2808446" y="287179"/>
                  <a:pt x="2807494" y="294799"/>
                  <a:pt x="2805589" y="302419"/>
                </a:cubicBezTo>
                <a:cubicBezTo>
                  <a:pt x="2804636" y="301466"/>
                  <a:pt x="2804636" y="299561"/>
                  <a:pt x="2803684" y="298609"/>
                </a:cubicBezTo>
                <a:cubicBezTo>
                  <a:pt x="2803684" y="297656"/>
                  <a:pt x="2803684" y="297656"/>
                  <a:pt x="2802731" y="296704"/>
                </a:cubicBezTo>
                <a:cubicBezTo>
                  <a:pt x="2803684" y="292894"/>
                  <a:pt x="2804636" y="290036"/>
                  <a:pt x="2805589" y="287179"/>
                </a:cubicBezTo>
                <a:cubicBezTo>
                  <a:pt x="2806541" y="284321"/>
                  <a:pt x="2808446" y="280511"/>
                  <a:pt x="2809399" y="277654"/>
                </a:cubicBezTo>
                <a:cubicBezTo>
                  <a:pt x="2809399" y="276701"/>
                  <a:pt x="2810351" y="275749"/>
                  <a:pt x="2810351" y="275749"/>
                </a:cubicBezTo>
                <a:cubicBezTo>
                  <a:pt x="2811304" y="276701"/>
                  <a:pt x="2810351" y="278606"/>
                  <a:pt x="2810351" y="280511"/>
                </a:cubicBezTo>
                <a:close/>
                <a:moveTo>
                  <a:pt x="2811304" y="276701"/>
                </a:moveTo>
                <a:cubicBezTo>
                  <a:pt x="2811304" y="275749"/>
                  <a:pt x="2811304" y="275749"/>
                  <a:pt x="2811304" y="274796"/>
                </a:cubicBezTo>
                <a:cubicBezTo>
                  <a:pt x="2812256" y="273844"/>
                  <a:pt x="2812256" y="271939"/>
                  <a:pt x="2813209" y="270986"/>
                </a:cubicBezTo>
                <a:cubicBezTo>
                  <a:pt x="2812256" y="272891"/>
                  <a:pt x="2812256" y="274796"/>
                  <a:pt x="2811304" y="276701"/>
                </a:cubicBezTo>
                <a:close/>
                <a:moveTo>
                  <a:pt x="2812256" y="236696"/>
                </a:moveTo>
                <a:cubicBezTo>
                  <a:pt x="2810351" y="239554"/>
                  <a:pt x="2808446" y="243364"/>
                  <a:pt x="2806541" y="246221"/>
                </a:cubicBezTo>
                <a:cubicBezTo>
                  <a:pt x="2804636" y="248126"/>
                  <a:pt x="2802731" y="250031"/>
                  <a:pt x="2799874" y="251936"/>
                </a:cubicBezTo>
                <a:cubicBezTo>
                  <a:pt x="2797969" y="253841"/>
                  <a:pt x="2796064" y="255746"/>
                  <a:pt x="2794159" y="257651"/>
                </a:cubicBezTo>
                <a:cubicBezTo>
                  <a:pt x="2793206" y="252889"/>
                  <a:pt x="2792254" y="249079"/>
                  <a:pt x="2792254" y="245269"/>
                </a:cubicBezTo>
                <a:cubicBezTo>
                  <a:pt x="2793206" y="242411"/>
                  <a:pt x="2795111" y="240506"/>
                  <a:pt x="2796064" y="238601"/>
                </a:cubicBezTo>
                <a:cubicBezTo>
                  <a:pt x="2799874" y="231934"/>
                  <a:pt x="2802731" y="227171"/>
                  <a:pt x="2804636" y="224314"/>
                </a:cubicBezTo>
                <a:cubicBezTo>
                  <a:pt x="2807494" y="228124"/>
                  <a:pt x="2809399" y="232886"/>
                  <a:pt x="2812256" y="236696"/>
                </a:cubicBezTo>
                <a:close/>
                <a:moveTo>
                  <a:pt x="2804636" y="223361"/>
                </a:moveTo>
                <a:cubicBezTo>
                  <a:pt x="2802731" y="225266"/>
                  <a:pt x="2798921" y="229076"/>
                  <a:pt x="2794159" y="235744"/>
                </a:cubicBezTo>
                <a:cubicBezTo>
                  <a:pt x="2793206" y="236696"/>
                  <a:pt x="2793206" y="237649"/>
                  <a:pt x="2792254" y="238601"/>
                </a:cubicBezTo>
                <a:cubicBezTo>
                  <a:pt x="2792254" y="238601"/>
                  <a:pt x="2792254" y="238601"/>
                  <a:pt x="2792254" y="238601"/>
                </a:cubicBezTo>
                <a:cubicBezTo>
                  <a:pt x="2794159" y="235744"/>
                  <a:pt x="2795111" y="232886"/>
                  <a:pt x="2796064" y="230981"/>
                </a:cubicBezTo>
                <a:cubicBezTo>
                  <a:pt x="2797969" y="226219"/>
                  <a:pt x="2800826" y="222409"/>
                  <a:pt x="2801779" y="219551"/>
                </a:cubicBezTo>
                <a:cubicBezTo>
                  <a:pt x="2802731" y="220504"/>
                  <a:pt x="2803684" y="222409"/>
                  <a:pt x="2804636" y="223361"/>
                </a:cubicBezTo>
                <a:close/>
                <a:moveTo>
                  <a:pt x="2787491" y="196691"/>
                </a:moveTo>
                <a:cubicBezTo>
                  <a:pt x="2792254" y="203359"/>
                  <a:pt x="2796064" y="210026"/>
                  <a:pt x="2800826" y="217646"/>
                </a:cubicBezTo>
                <a:cubicBezTo>
                  <a:pt x="2798921" y="220504"/>
                  <a:pt x="2796064" y="224314"/>
                  <a:pt x="2792254" y="228124"/>
                </a:cubicBezTo>
                <a:cubicBezTo>
                  <a:pt x="2791301" y="229076"/>
                  <a:pt x="2790349" y="230029"/>
                  <a:pt x="2790349" y="230981"/>
                </a:cubicBezTo>
                <a:cubicBezTo>
                  <a:pt x="2789396" y="226219"/>
                  <a:pt x="2788444" y="222409"/>
                  <a:pt x="2787491" y="218599"/>
                </a:cubicBezTo>
                <a:cubicBezTo>
                  <a:pt x="2783681" y="205264"/>
                  <a:pt x="2781776" y="196691"/>
                  <a:pt x="2781776" y="196691"/>
                </a:cubicBezTo>
                <a:cubicBezTo>
                  <a:pt x="2781776" y="196691"/>
                  <a:pt x="2782729" y="204311"/>
                  <a:pt x="2783681" y="218599"/>
                </a:cubicBezTo>
                <a:cubicBezTo>
                  <a:pt x="2784634" y="224314"/>
                  <a:pt x="2784634" y="230981"/>
                  <a:pt x="2784634" y="237649"/>
                </a:cubicBezTo>
                <a:cubicBezTo>
                  <a:pt x="2783681" y="239554"/>
                  <a:pt x="2781776" y="241459"/>
                  <a:pt x="2780824" y="243364"/>
                </a:cubicBezTo>
                <a:cubicBezTo>
                  <a:pt x="2779871" y="227171"/>
                  <a:pt x="2779871" y="213836"/>
                  <a:pt x="2778919" y="204311"/>
                </a:cubicBezTo>
                <a:cubicBezTo>
                  <a:pt x="2777966" y="192881"/>
                  <a:pt x="2777966" y="186214"/>
                  <a:pt x="2777966" y="186214"/>
                </a:cubicBezTo>
                <a:cubicBezTo>
                  <a:pt x="2777966" y="186214"/>
                  <a:pt x="2777014" y="192881"/>
                  <a:pt x="2775109" y="204311"/>
                </a:cubicBezTo>
                <a:cubicBezTo>
                  <a:pt x="2775109" y="207169"/>
                  <a:pt x="2774156" y="210979"/>
                  <a:pt x="2774156" y="214789"/>
                </a:cubicBezTo>
                <a:cubicBezTo>
                  <a:pt x="2773204" y="206216"/>
                  <a:pt x="2772251" y="198596"/>
                  <a:pt x="2770346" y="190976"/>
                </a:cubicBezTo>
                <a:cubicBezTo>
                  <a:pt x="2770346" y="190024"/>
                  <a:pt x="2770346" y="190024"/>
                  <a:pt x="2770346" y="189071"/>
                </a:cubicBezTo>
                <a:cubicBezTo>
                  <a:pt x="2770346" y="188119"/>
                  <a:pt x="2770346" y="186214"/>
                  <a:pt x="2770346" y="185261"/>
                </a:cubicBezTo>
                <a:cubicBezTo>
                  <a:pt x="2769394" y="174784"/>
                  <a:pt x="2768441" y="168116"/>
                  <a:pt x="2768441" y="166211"/>
                </a:cubicBezTo>
                <a:cubicBezTo>
                  <a:pt x="2774156" y="174784"/>
                  <a:pt x="2779871" y="185261"/>
                  <a:pt x="2787491" y="196691"/>
                </a:cubicBezTo>
                <a:close/>
                <a:moveTo>
                  <a:pt x="2767489" y="167164"/>
                </a:moveTo>
                <a:cubicBezTo>
                  <a:pt x="2767489" y="168116"/>
                  <a:pt x="2767489" y="169069"/>
                  <a:pt x="2767489" y="170974"/>
                </a:cubicBezTo>
                <a:cubicBezTo>
                  <a:pt x="2767489" y="169069"/>
                  <a:pt x="2767489" y="168116"/>
                  <a:pt x="2766536" y="166211"/>
                </a:cubicBezTo>
                <a:cubicBezTo>
                  <a:pt x="2767489" y="166211"/>
                  <a:pt x="2767489" y="166211"/>
                  <a:pt x="2767489" y="167164"/>
                </a:cubicBezTo>
                <a:close/>
                <a:moveTo>
                  <a:pt x="2757964" y="342424"/>
                </a:moveTo>
                <a:cubicBezTo>
                  <a:pt x="2757011" y="340519"/>
                  <a:pt x="2756059" y="338614"/>
                  <a:pt x="2755106" y="336709"/>
                </a:cubicBezTo>
                <a:cubicBezTo>
                  <a:pt x="2756059" y="333851"/>
                  <a:pt x="2757964" y="331946"/>
                  <a:pt x="2758916" y="329089"/>
                </a:cubicBezTo>
                <a:cubicBezTo>
                  <a:pt x="2759869" y="330041"/>
                  <a:pt x="2759869" y="331946"/>
                  <a:pt x="2760821" y="332899"/>
                </a:cubicBezTo>
                <a:cubicBezTo>
                  <a:pt x="2759869" y="336709"/>
                  <a:pt x="2758916" y="339566"/>
                  <a:pt x="2757964" y="342424"/>
                </a:cubicBezTo>
                <a:close/>
                <a:moveTo>
                  <a:pt x="2762726" y="327184"/>
                </a:moveTo>
                <a:cubicBezTo>
                  <a:pt x="2762726" y="328136"/>
                  <a:pt x="2761774" y="329089"/>
                  <a:pt x="2761774" y="330994"/>
                </a:cubicBezTo>
                <a:cubicBezTo>
                  <a:pt x="2760821" y="330041"/>
                  <a:pt x="2760821" y="329089"/>
                  <a:pt x="2759869" y="328136"/>
                </a:cubicBezTo>
                <a:cubicBezTo>
                  <a:pt x="2760821" y="327184"/>
                  <a:pt x="2760821" y="325279"/>
                  <a:pt x="2761774" y="324326"/>
                </a:cubicBezTo>
                <a:cubicBezTo>
                  <a:pt x="2762726" y="325279"/>
                  <a:pt x="2762726" y="326231"/>
                  <a:pt x="2762726" y="327184"/>
                </a:cubicBezTo>
                <a:cubicBezTo>
                  <a:pt x="2762726" y="327184"/>
                  <a:pt x="2762726" y="327184"/>
                  <a:pt x="2762726" y="327184"/>
                </a:cubicBezTo>
                <a:close/>
                <a:moveTo>
                  <a:pt x="2762726" y="250031"/>
                </a:moveTo>
                <a:cubicBezTo>
                  <a:pt x="2762726" y="256699"/>
                  <a:pt x="2762726" y="263366"/>
                  <a:pt x="2762726" y="270034"/>
                </a:cubicBezTo>
                <a:cubicBezTo>
                  <a:pt x="2759869" y="273844"/>
                  <a:pt x="2757011" y="278606"/>
                  <a:pt x="2754154" y="282416"/>
                </a:cubicBezTo>
                <a:cubicBezTo>
                  <a:pt x="2754154" y="283369"/>
                  <a:pt x="2753201" y="283369"/>
                  <a:pt x="2753201" y="284321"/>
                </a:cubicBezTo>
                <a:cubicBezTo>
                  <a:pt x="2753201" y="283369"/>
                  <a:pt x="2752249" y="283369"/>
                  <a:pt x="2752249" y="282416"/>
                </a:cubicBezTo>
                <a:cubicBezTo>
                  <a:pt x="2752249" y="281464"/>
                  <a:pt x="2753201" y="280511"/>
                  <a:pt x="2753201" y="278606"/>
                </a:cubicBezTo>
                <a:cubicBezTo>
                  <a:pt x="2754154" y="274796"/>
                  <a:pt x="2755106" y="270986"/>
                  <a:pt x="2756059" y="267176"/>
                </a:cubicBezTo>
                <a:cubicBezTo>
                  <a:pt x="2757964" y="260509"/>
                  <a:pt x="2759869" y="255746"/>
                  <a:pt x="2761774" y="251936"/>
                </a:cubicBezTo>
                <a:cubicBezTo>
                  <a:pt x="2761774" y="251936"/>
                  <a:pt x="2761774" y="250031"/>
                  <a:pt x="2762726" y="250031"/>
                </a:cubicBezTo>
                <a:cubicBezTo>
                  <a:pt x="2762726" y="250031"/>
                  <a:pt x="2762726" y="250031"/>
                  <a:pt x="2762726" y="250031"/>
                </a:cubicBezTo>
                <a:close/>
                <a:moveTo>
                  <a:pt x="2753201" y="250031"/>
                </a:moveTo>
                <a:cubicBezTo>
                  <a:pt x="2755106" y="242411"/>
                  <a:pt x="2756059" y="236696"/>
                  <a:pt x="2757011" y="230981"/>
                </a:cubicBezTo>
                <a:cubicBezTo>
                  <a:pt x="2758916" y="236696"/>
                  <a:pt x="2760821" y="242411"/>
                  <a:pt x="2762726" y="249079"/>
                </a:cubicBezTo>
                <a:cubicBezTo>
                  <a:pt x="2761774" y="250031"/>
                  <a:pt x="2761774" y="250984"/>
                  <a:pt x="2760821" y="252889"/>
                </a:cubicBezTo>
                <a:cubicBezTo>
                  <a:pt x="2758916" y="255746"/>
                  <a:pt x="2756059" y="260509"/>
                  <a:pt x="2752249" y="267176"/>
                </a:cubicBezTo>
                <a:cubicBezTo>
                  <a:pt x="2750344" y="270034"/>
                  <a:pt x="2749391" y="272891"/>
                  <a:pt x="2748439" y="275749"/>
                </a:cubicBezTo>
                <a:cubicBezTo>
                  <a:pt x="2748439" y="275749"/>
                  <a:pt x="2748439" y="274796"/>
                  <a:pt x="2747486" y="274796"/>
                </a:cubicBezTo>
                <a:cubicBezTo>
                  <a:pt x="2749391" y="265271"/>
                  <a:pt x="2751296" y="256699"/>
                  <a:pt x="2753201" y="250031"/>
                </a:cubicBezTo>
                <a:close/>
                <a:moveTo>
                  <a:pt x="2749391" y="362426"/>
                </a:moveTo>
                <a:cubicBezTo>
                  <a:pt x="2748439" y="360521"/>
                  <a:pt x="2747486" y="359569"/>
                  <a:pt x="2746534" y="357664"/>
                </a:cubicBezTo>
                <a:cubicBezTo>
                  <a:pt x="2746534" y="356711"/>
                  <a:pt x="2746534" y="355759"/>
                  <a:pt x="2746534" y="354806"/>
                </a:cubicBezTo>
                <a:cubicBezTo>
                  <a:pt x="2747486" y="356711"/>
                  <a:pt x="2748439" y="359569"/>
                  <a:pt x="2749391" y="362426"/>
                </a:cubicBezTo>
                <a:close/>
                <a:moveTo>
                  <a:pt x="2734151" y="258604"/>
                </a:moveTo>
                <a:cubicBezTo>
                  <a:pt x="2736056" y="262414"/>
                  <a:pt x="2737961" y="268129"/>
                  <a:pt x="2740819" y="273844"/>
                </a:cubicBezTo>
                <a:cubicBezTo>
                  <a:pt x="2738914" y="278606"/>
                  <a:pt x="2737009" y="284321"/>
                  <a:pt x="2735104" y="290036"/>
                </a:cubicBezTo>
                <a:cubicBezTo>
                  <a:pt x="2735104" y="288131"/>
                  <a:pt x="2734151" y="287179"/>
                  <a:pt x="2734151" y="287179"/>
                </a:cubicBezTo>
                <a:cubicBezTo>
                  <a:pt x="2734151" y="287179"/>
                  <a:pt x="2734151" y="289084"/>
                  <a:pt x="2734151" y="291941"/>
                </a:cubicBezTo>
                <a:cubicBezTo>
                  <a:pt x="2734151" y="291941"/>
                  <a:pt x="2734151" y="291941"/>
                  <a:pt x="2734151" y="291941"/>
                </a:cubicBezTo>
                <a:cubicBezTo>
                  <a:pt x="2733199" y="290989"/>
                  <a:pt x="2733199" y="290036"/>
                  <a:pt x="2732246" y="289084"/>
                </a:cubicBezTo>
                <a:cubicBezTo>
                  <a:pt x="2732246" y="288131"/>
                  <a:pt x="2731294" y="287179"/>
                  <a:pt x="2731294" y="286226"/>
                </a:cubicBezTo>
                <a:cubicBezTo>
                  <a:pt x="2733199" y="275749"/>
                  <a:pt x="2734151" y="266224"/>
                  <a:pt x="2734151" y="258604"/>
                </a:cubicBezTo>
                <a:close/>
                <a:moveTo>
                  <a:pt x="2715101" y="290989"/>
                </a:moveTo>
                <a:cubicBezTo>
                  <a:pt x="2715101" y="284321"/>
                  <a:pt x="2715101" y="278606"/>
                  <a:pt x="2716054" y="273844"/>
                </a:cubicBezTo>
                <a:cubicBezTo>
                  <a:pt x="2717006" y="274796"/>
                  <a:pt x="2717006" y="276701"/>
                  <a:pt x="2717959" y="278606"/>
                </a:cubicBezTo>
                <a:cubicBezTo>
                  <a:pt x="2717006" y="287179"/>
                  <a:pt x="2717006" y="295751"/>
                  <a:pt x="2716054" y="304324"/>
                </a:cubicBezTo>
                <a:cubicBezTo>
                  <a:pt x="2716054" y="304324"/>
                  <a:pt x="2715101" y="303371"/>
                  <a:pt x="2715101" y="303371"/>
                </a:cubicBezTo>
                <a:cubicBezTo>
                  <a:pt x="2714149" y="298609"/>
                  <a:pt x="2715101" y="294799"/>
                  <a:pt x="2715101" y="290989"/>
                </a:cubicBezTo>
                <a:close/>
                <a:moveTo>
                  <a:pt x="2705576" y="243364"/>
                </a:moveTo>
                <a:cubicBezTo>
                  <a:pt x="2705576" y="244316"/>
                  <a:pt x="2705576" y="246221"/>
                  <a:pt x="2704624" y="247174"/>
                </a:cubicBezTo>
                <a:lnTo>
                  <a:pt x="2703671" y="238601"/>
                </a:lnTo>
                <a:cubicBezTo>
                  <a:pt x="2704624" y="239554"/>
                  <a:pt x="2705576" y="241459"/>
                  <a:pt x="2705576" y="243364"/>
                </a:cubicBezTo>
                <a:close/>
                <a:moveTo>
                  <a:pt x="2697956" y="312896"/>
                </a:moveTo>
                <a:cubicBezTo>
                  <a:pt x="2697956" y="312896"/>
                  <a:pt x="2697956" y="313849"/>
                  <a:pt x="2697956" y="313849"/>
                </a:cubicBezTo>
                <a:cubicBezTo>
                  <a:pt x="2697956" y="312896"/>
                  <a:pt x="2697956" y="311944"/>
                  <a:pt x="2697956" y="310991"/>
                </a:cubicBezTo>
                <a:lnTo>
                  <a:pt x="2697956" y="312896"/>
                </a:lnTo>
                <a:close/>
                <a:moveTo>
                  <a:pt x="2664619" y="234791"/>
                </a:moveTo>
                <a:cubicBezTo>
                  <a:pt x="2665571" y="235744"/>
                  <a:pt x="2665571" y="237649"/>
                  <a:pt x="2666524" y="238601"/>
                </a:cubicBezTo>
                <a:cubicBezTo>
                  <a:pt x="2668429" y="253841"/>
                  <a:pt x="2670334" y="270034"/>
                  <a:pt x="2673191" y="287179"/>
                </a:cubicBezTo>
                <a:cubicBezTo>
                  <a:pt x="2672239" y="284321"/>
                  <a:pt x="2671286" y="282416"/>
                  <a:pt x="2670334" y="279559"/>
                </a:cubicBezTo>
                <a:cubicBezTo>
                  <a:pt x="2670334" y="279559"/>
                  <a:pt x="2670334" y="278606"/>
                  <a:pt x="2670334" y="278606"/>
                </a:cubicBezTo>
                <a:cubicBezTo>
                  <a:pt x="2670334" y="276701"/>
                  <a:pt x="2671286" y="276701"/>
                  <a:pt x="2671286" y="276701"/>
                </a:cubicBezTo>
                <a:cubicBezTo>
                  <a:pt x="2671286" y="276701"/>
                  <a:pt x="2671286" y="277654"/>
                  <a:pt x="2670334" y="278606"/>
                </a:cubicBezTo>
                <a:cubicBezTo>
                  <a:pt x="2669381" y="266224"/>
                  <a:pt x="2667476" y="255746"/>
                  <a:pt x="2664619" y="246221"/>
                </a:cubicBezTo>
                <a:cubicBezTo>
                  <a:pt x="2664619" y="244316"/>
                  <a:pt x="2663666" y="242411"/>
                  <a:pt x="2663666" y="240506"/>
                </a:cubicBezTo>
                <a:cubicBezTo>
                  <a:pt x="2663666" y="238601"/>
                  <a:pt x="2663666" y="236696"/>
                  <a:pt x="2664619" y="234791"/>
                </a:cubicBezTo>
                <a:close/>
                <a:moveTo>
                  <a:pt x="2657951" y="339566"/>
                </a:moveTo>
                <a:cubicBezTo>
                  <a:pt x="2656999" y="338614"/>
                  <a:pt x="2656999" y="337661"/>
                  <a:pt x="2656046" y="336709"/>
                </a:cubicBezTo>
                <a:cubicBezTo>
                  <a:pt x="2656999" y="332899"/>
                  <a:pt x="2656999" y="329089"/>
                  <a:pt x="2657951" y="325279"/>
                </a:cubicBezTo>
                <a:cubicBezTo>
                  <a:pt x="2658904" y="330041"/>
                  <a:pt x="2657951" y="334804"/>
                  <a:pt x="2657951" y="339566"/>
                </a:cubicBezTo>
                <a:close/>
                <a:moveTo>
                  <a:pt x="2654141" y="277654"/>
                </a:moveTo>
                <a:cubicBezTo>
                  <a:pt x="2656046" y="284321"/>
                  <a:pt x="2657951" y="291941"/>
                  <a:pt x="2659856" y="298609"/>
                </a:cubicBezTo>
                <a:cubicBezTo>
                  <a:pt x="2659856" y="298609"/>
                  <a:pt x="2659856" y="299561"/>
                  <a:pt x="2659856" y="299561"/>
                </a:cubicBezTo>
                <a:cubicBezTo>
                  <a:pt x="2657951" y="304324"/>
                  <a:pt x="2656046" y="310039"/>
                  <a:pt x="2653189" y="316706"/>
                </a:cubicBezTo>
                <a:cubicBezTo>
                  <a:pt x="2653189" y="317659"/>
                  <a:pt x="2652236" y="318611"/>
                  <a:pt x="2652236" y="319564"/>
                </a:cubicBezTo>
                <a:cubicBezTo>
                  <a:pt x="2651284" y="316706"/>
                  <a:pt x="2651284" y="313849"/>
                  <a:pt x="2650331" y="311944"/>
                </a:cubicBezTo>
                <a:cubicBezTo>
                  <a:pt x="2649379" y="308134"/>
                  <a:pt x="2648426" y="305276"/>
                  <a:pt x="2647474" y="301466"/>
                </a:cubicBezTo>
                <a:cubicBezTo>
                  <a:pt x="2649379" y="293846"/>
                  <a:pt x="2651284" y="286226"/>
                  <a:pt x="2654141" y="277654"/>
                </a:cubicBezTo>
                <a:close/>
                <a:moveTo>
                  <a:pt x="2633186" y="283369"/>
                </a:moveTo>
                <a:cubicBezTo>
                  <a:pt x="2633186" y="284321"/>
                  <a:pt x="2633186" y="284321"/>
                  <a:pt x="2633186" y="285274"/>
                </a:cubicBezTo>
                <a:cubicBezTo>
                  <a:pt x="2633186" y="285274"/>
                  <a:pt x="2633186" y="286226"/>
                  <a:pt x="2633186" y="286226"/>
                </a:cubicBezTo>
                <a:cubicBezTo>
                  <a:pt x="2633186" y="287179"/>
                  <a:pt x="2632234" y="288131"/>
                  <a:pt x="2632234" y="290036"/>
                </a:cubicBezTo>
                <a:cubicBezTo>
                  <a:pt x="2633186" y="287179"/>
                  <a:pt x="2633186" y="285274"/>
                  <a:pt x="2633186" y="283369"/>
                </a:cubicBezTo>
                <a:close/>
                <a:moveTo>
                  <a:pt x="2578894" y="242411"/>
                </a:moveTo>
                <a:cubicBezTo>
                  <a:pt x="2578894" y="242411"/>
                  <a:pt x="2578894" y="241459"/>
                  <a:pt x="2577941" y="241459"/>
                </a:cubicBezTo>
                <a:cubicBezTo>
                  <a:pt x="2578894" y="239554"/>
                  <a:pt x="2579846" y="237649"/>
                  <a:pt x="2580799" y="235744"/>
                </a:cubicBezTo>
                <a:cubicBezTo>
                  <a:pt x="2580799" y="235744"/>
                  <a:pt x="2580799" y="235744"/>
                  <a:pt x="2580799" y="235744"/>
                </a:cubicBezTo>
                <a:cubicBezTo>
                  <a:pt x="2580799" y="238601"/>
                  <a:pt x="2579846" y="240506"/>
                  <a:pt x="2578894" y="242411"/>
                </a:cubicBezTo>
                <a:close/>
                <a:moveTo>
                  <a:pt x="2597944" y="275749"/>
                </a:moveTo>
                <a:cubicBezTo>
                  <a:pt x="2597944" y="275749"/>
                  <a:pt x="2597944" y="274796"/>
                  <a:pt x="2597944" y="274796"/>
                </a:cubicBezTo>
                <a:cubicBezTo>
                  <a:pt x="2597944" y="274796"/>
                  <a:pt x="2598896" y="275749"/>
                  <a:pt x="2597944" y="275749"/>
                </a:cubicBezTo>
                <a:cubicBezTo>
                  <a:pt x="2598896" y="275749"/>
                  <a:pt x="2597944" y="275749"/>
                  <a:pt x="2597944" y="275749"/>
                </a:cubicBezTo>
                <a:close/>
                <a:moveTo>
                  <a:pt x="2616041" y="309086"/>
                </a:moveTo>
                <a:cubicBezTo>
                  <a:pt x="2615089" y="312896"/>
                  <a:pt x="2614136" y="315754"/>
                  <a:pt x="2613184" y="319564"/>
                </a:cubicBezTo>
                <a:cubicBezTo>
                  <a:pt x="2613184" y="318611"/>
                  <a:pt x="2613184" y="318611"/>
                  <a:pt x="2613184" y="318611"/>
                </a:cubicBezTo>
                <a:cubicBezTo>
                  <a:pt x="2613184" y="318611"/>
                  <a:pt x="2613184" y="319564"/>
                  <a:pt x="2613184" y="319564"/>
                </a:cubicBezTo>
                <a:cubicBezTo>
                  <a:pt x="2613184" y="319564"/>
                  <a:pt x="2613184" y="319564"/>
                  <a:pt x="2613184" y="319564"/>
                </a:cubicBezTo>
                <a:cubicBezTo>
                  <a:pt x="2609374" y="309086"/>
                  <a:pt x="2604611" y="298609"/>
                  <a:pt x="2600801" y="289084"/>
                </a:cubicBezTo>
                <a:cubicBezTo>
                  <a:pt x="2601754" y="287179"/>
                  <a:pt x="2602706" y="284321"/>
                  <a:pt x="2602706" y="282416"/>
                </a:cubicBezTo>
                <a:cubicBezTo>
                  <a:pt x="2605564" y="287179"/>
                  <a:pt x="2609374" y="292894"/>
                  <a:pt x="2612231" y="299561"/>
                </a:cubicBezTo>
                <a:cubicBezTo>
                  <a:pt x="2613184" y="302419"/>
                  <a:pt x="2615089" y="305276"/>
                  <a:pt x="2616041" y="308134"/>
                </a:cubicBezTo>
                <a:lnTo>
                  <a:pt x="2616041" y="309086"/>
                </a:lnTo>
                <a:lnTo>
                  <a:pt x="2616041" y="309086"/>
                </a:lnTo>
                <a:close/>
                <a:moveTo>
                  <a:pt x="2604611" y="276701"/>
                </a:moveTo>
                <a:cubicBezTo>
                  <a:pt x="2605564" y="272891"/>
                  <a:pt x="2607469" y="270034"/>
                  <a:pt x="2608421" y="267176"/>
                </a:cubicBezTo>
                <a:cubicBezTo>
                  <a:pt x="2609374" y="271939"/>
                  <a:pt x="2612231" y="279559"/>
                  <a:pt x="2615089" y="290036"/>
                </a:cubicBezTo>
                <a:cubicBezTo>
                  <a:pt x="2611279" y="285274"/>
                  <a:pt x="2608421" y="280511"/>
                  <a:pt x="2604611" y="276701"/>
                </a:cubicBezTo>
                <a:close/>
                <a:moveTo>
                  <a:pt x="2614136" y="276701"/>
                </a:moveTo>
                <a:cubicBezTo>
                  <a:pt x="2612231" y="271939"/>
                  <a:pt x="2610326" y="268129"/>
                  <a:pt x="2609374" y="266224"/>
                </a:cubicBezTo>
                <a:cubicBezTo>
                  <a:pt x="2610326" y="263366"/>
                  <a:pt x="2611279" y="260509"/>
                  <a:pt x="2612231" y="257651"/>
                </a:cubicBezTo>
                <a:cubicBezTo>
                  <a:pt x="2612231" y="263366"/>
                  <a:pt x="2613184" y="270034"/>
                  <a:pt x="2614136" y="276701"/>
                </a:cubicBezTo>
                <a:close/>
                <a:moveTo>
                  <a:pt x="2606516" y="208121"/>
                </a:moveTo>
                <a:cubicBezTo>
                  <a:pt x="2607469" y="221456"/>
                  <a:pt x="2609374" y="235744"/>
                  <a:pt x="2611279" y="250984"/>
                </a:cubicBezTo>
                <a:cubicBezTo>
                  <a:pt x="2611279" y="250984"/>
                  <a:pt x="2611279" y="251936"/>
                  <a:pt x="2611279" y="251936"/>
                </a:cubicBezTo>
                <a:cubicBezTo>
                  <a:pt x="2608421" y="256699"/>
                  <a:pt x="2604611" y="263366"/>
                  <a:pt x="2600801" y="271939"/>
                </a:cubicBezTo>
                <a:cubicBezTo>
                  <a:pt x="2599849" y="270034"/>
                  <a:pt x="2598896" y="269081"/>
                  <a:pt x="2597944" y="268129"/>
                </a:cubicBezTo>
                <a:cubicBezTo>
                  <a:pt x="2596991" y="257651"/>
                  <a:pt x="2596039" y="247174"/>
                  <a:pt x="2595086" y="237649"/>
                </a:cubicBezTo>
                <a:cubicBezTo>
                  <a:pt x="2595086" y="234791"/>
                  <a:pt x="2594134" y="230981"/>
                  <a:pt x="2594134" y="228124"/>
                </a:cubicBezTo>
                <a:cubicBezTo>
                  <a:pt x="2598896" y="207169"/>
                  <a:pt x="2602706" y="190976"/>
                  <a:pt x="2605564" y="179546"/>
                </a:cubicBezTo>
                <a:cubicBezTo>
                  <a:pt x="2604611" y="188119"/>
                  <a:pt x="2605564" y="197644"/>
                  <a:pt x="2606516" y="208121"/>
                </a:cubicBezTo>
                <a:close/>
                <a:moveTo>
                  <a:pt x="2586514" y="186214"/>
                </a:moveTo>
                <a:cubicBezTo>
                  <a:pt x="2591276" y="175736"/>
                  <a:pt x="2595086" y="167164"/>
                  <a:pt x="2598896" y="159544"/>
                </a:cubicBezTo>
                <a:cubicBezTo>
                  <a:pt x="2599849" y="157639"/>
                  <a:pt x="2600801" y="155734"/>
                  <a:pt x="2601754" y="153829"/>
                </a:cubicBezTo>
                <a:cubicBezTo>
                  <a:pt x="2602706" y="159544"/>
                  <a:pt x="2602706" y="166211"/>
                  <a:pt x="2603659" y="173831"/>
                </a:cubicBezTo>
                <a:cubicBezTo>
                  <a:pt x="2600801" y="182404"/>
                  <a:pt x="2596039" y="194786"/>
                  <a:pt x="2590324" y="210979"/>
                </a:cubicBezTo>
                <a:cubicBezTo>
                  <a:pt x="2589371" y="202406"/>
                  <a:pt x="2587466" y="194786"/>
                  <a:pt x="2586514" y="187166"/>
                </a:cubicBezTo>
                <a:cubicBezTo>
                  <a:pt x="2586514" y="187166"/>
                  <a:pt x="2586514" y="187166"/>
                  <a:pt x="2586514" y="186214"/>
                </a:cubicBezTo>
                <a:close/>
                <a:moveTo>
                  <a:pt x="2584609" y="408146"/>
                </a:moveTo>
                <a:cubicBezTo>
                  <a:pt x="2584609" y="408146"/>
                  <a:pt x="2584609" y="409099"/>
                  <a:pt x="2584609" y="408146"/>
                </a:cubicBezTo>
                <a:cubicBezTo>
                  <a:pt x="2583656" y="403384"/>
                  <a:pt x="2582704" y="398621"/>
                  <a:pt x="2581751" y="393859"/>
                </a:cubicBezTo>
                <a:cubicBezTo>
                  <a:pt x="2582704" y="398621"/>
                  <a:pt x="2583656" y="403384"/>
                  <a:pt x="2584609" y="408146"/>
                </a:cubicBezTo>
                <a:close/>
                <a:moveTo>
                  <a:pt x="2580799" y="199549"/>
                </a:moveTo>
                <a:cubicBezTo>
                  <a:pt x="2580799" y="208121"/>
                  <a:pt x="2581751" y="217646"/>
                  <a:pt x="2581751" y="228124"/>
                </a:cubicBezTo>
                <a:cubicBezTo>
                  <a:pt x="2580799" y="229076"/>
                  <a:pt x="2579846" y="230029"/>
                  <a:pt x="2578894" y="231934"/>
                </a:cubicBezTo>
                <a:cubicBezTo>
                  <a:pt x="2577941" y="232886"/>
                  <a:pt x="2576989" y="234791"/>
                  <a:pt x="2575084" y="236696"/>
                </a:cubicBezTo>
                <a:cubicBezTo>
                  <a:pt x="2574131" y="235744"/>
                  <a:pt x="2574131" y="234791"/>
                  <a:pt x="2573179" y="233839"/>
                </a:cubicBezTo>
                <a:cubicBezTo>
                  <a:pt x="2573179" y="231934"/>
                  <a:pt x="2573179" y="230981"/>
                  <a:pt x="2572226" y="229076"/>
                </a:cubicBezTo>
                <a:cubicBezTo>
                  <a:pt x="2572226" y="226219"/>
                  <a:pt x="2571274" y="222409"/>
                  <a:pt x="2571274" y="219551"/>
                </a:cubicBezTo>
                <a:cubicBezTo>
                  <a:pt x="2575084" y="211931"/>
                  <a:pt x="2577941" y="206216"/>
                  <a:pt x="2580799" y="199549"/>
                </a:cubicBezTo>
                <a:close/>
                <a:moveTo>
                  <a:pt x="2569369" y="320516"/>
                </a:moveTo>
                <a:cubicBezTo>
                  <a:pt x="2569369" y="322421"/>
                  <a:pt x="2570321" y="325279"/>
                  <a:pt x="2570321" y="327184"/>
                </a:cubicBezTo>
                <a:cubicBezTo>
                  <a:pt x="2570321" y="328136"/>
                  <a:pt x="2570321" y="329089"/>
                  <a:pt x="2571274" y="330041"/>
                </a:cubicBezTo>
                <a:cubicBezTo>
                  <a:pt x="2568416" y="334804"/>
                  <a:pt x="2566511" y="339566"/>
                  <a:pt x="2563654" y="345281"/>
                </a:cubicBezTo>
                <a:cubicBezTo>
                  <a:pt x="2563654" y="344329"/>
                  <a:pt x="2562701" y="343376"/>
                  <a:pt x="2562701" y="342424"/>
                </a:cubicBezTo>
                <a:cubicBezTo>
                  <a:pt x="2565559" y="334804"/>
                  <a:pt x="2567464" y="328136"/>
                  <a:pt x="2569369" y="320516"/>
                </a:cubicBezTo>
                <a:close/>
                <a:moveTo>
                  <a:pt x="2556034" y="262414"/>
                </a:moveTo>
                <a:cubicBezTo>
                  <a:pt x="2556986" y="258604"/>
                  <a:pt x="2558891" y="255746"/>
                  <a:pt x="2559844" y="251936"/>
                </a:cubicBezTo>
                <a:cubicBezTo>
                  <a:pt x="2559844" y="253841"/>
                  <a:pt x="2559844" y="255746"/>
                  <a:pt x="2560796" y="257651"/>
                </a:cubicBezTo>
                <a:cubicBezTo>
                  <a:pt x="2560796" y="258604"/>
                  <a:pt x="2559844" y="258604"/>
                  <a:pt x="2559844" y="259556"/>
                </a:cubicBezTo>
                <a:cubicBezTo>
                  <a:pt x="2557939" y="262414"/>
                  <a:pt x="2556034" y="266224"/>
                  <a:pt x="2554129" y="269081"/>
                </a:cubicBezTo>
                <a:cubicBezTo>
                  <a:pt x="2554129" y="266224"/>
                  <a:pt x="2555081" y="264319"/>
                  <a:pt x="2556034" y="262414"/>
                </a:cubicBezTo>
                <a:close/>
                <a:moveTo>
                  <a:pt x="2561749" y="276701"/>
                </a:moveTo>
                <a:cubicBezTo>
                  <a:pt x="2561749" y="275749"/>
                  <a:pt x="2561749" y="275749"/>
                  <a:pt x="2562701" y="274796"/>
                </a:cubicBezTo>
                <a:cubicBezTo>
                  <a:pt x="2563654" y="278606"/>
                  <a:pt x="2563654" y="283369"/>
                  <a:pt x="2564606" y="287179"/>
                </a:cubicBezTo>
                <a:cubicBezTo>
                  <a:pt x="2562701" y="293846"/>
                  <a:pt x="2559844" y="301466"/>
                  <a:pt x="2557939" y="309086"/>
                </a:cubicBezTo>
                <a:cubicBezTo>
                  <a:pt x="2556986" y="310991"/>
                  <a:pt x="2556986" y="312896"/>
                  <a:pt x="2556034" y="313849"/>
                </a:cubicBezTo>
                <a:cubicBezTo>
                  <a:pt x="2555081" y="308134"/>
                  <a:pt x="2554129" y="302419"/>
                  <a:pt x="2553176" y="296704"/>
                </a:cubicBezTo>
                <a:cubicBezTo>
                  <a:pt x="2556034" y="290036"/>
                  <a:pt x="2558891" y="282416"/>
                  <a:pt x="2561749" y="276701"/>
                </a:cubicBezTo>
                <a:close/>
                <a:moveTo>
                  <a:pt x="2538889" y="252889"/>
                </a:moveTo>
                <a:cubicBezTo>
                  <a:pt x="2539841" y="249079"/>
                  <a:pt x="2539841" y="245269"/>
                  <a:pt x="2540794" y="242411"/>
                </a:cubicBezTo>
                <a:cubicBezTo>
                  <a:pt x="2540794" y="241459"/>
                  <a:pt x="2541746" y="239554"/>
                  <a:pt x="2542699" y="238601"/>
                </a:cubicBezTo>
                <a:cubicBezTo>
                  <a:pt x="2543651" y="236696"/>
                  <a:pt x="2543651" y="234791"/>
                  <a:pt x="2544604" y="233839"/>
                </a:cubicBezTo>
                <a:cubicBezTo>
                  <a:pt x="2544604" y="237649"/>
                  <a:pt x="2543651" y="242411"/>
                  <a:pt x="2543651" y="248126"/>
                </a:cubicBezTo>
                <a:cubicBezTo>
                  <a:pt x="2543651" y="250984"/>
                  <a:pt x="2543651" y="253841"/>
                  <a:pt x="2542699" y="257651"/>
                </a:cubicBezTo>
                <a:cubicBezTo>
                  <a:pt x="2540794" y="261461"/>
                  <a:pt x="2539841" y="264319"/>
                  <a:pt x="2537936" y="268129"/>
                </a:cubicBezTo>
                <a:cubicBezTo>
                  <a:pt x="2537936" y="263366"/>
                  <a:pt x="2537936" y="257651"/>
                  <a:pt x="2538889" y="252889"/>
                </a:cubicBezTo>
                <a:close/>
                <a:moveTo>
                  <a:pt x="2521744" y="475774"/>
                </a:moveTo>
                <a:cubicBezTo>
                  <a:pt x="2521744" y="478631"/>
                  <a:pt x="2522696" y="481489"/>
                  <a:pt x="2522696" y="484346"/>
                </a:cubicBezTo>
                <a:cubicBezTo>
                  <a:pt x="2521744" y="482441"/>
                  <a:pt x="2521744" y="481489"/>
                  <a:pt x="2520791" y="479584"/>
                </a:cubicBezTo>
                <a:cubicBezTo>
                  <a:pt x="2521744" y="478631"/>
                  <a:pt x="2521744" y="477679"/>
                  <a:pt x="2521744" y="475774"/>
                </a:cubicBezTo>
                <a:close/>
                <a:moveTo>
                  <a:pt x="2514124" y="323374"/>
                </a:moveTo>
                <a:cubicBezTo>
                  <a:pt x="2514124" y="323374"/>
                  <a:pt x="2515076" y="323374"/>
                  <a:pt x="2514124" y="323374"/>
                </a:cubicBezTo>
                <a:cubicBezTo>
                  <a:pt x="2514124" y="325279"/>
                  <a:pt x="2513171" y="326231"/>
                  <a:pt x="2513171" y="328136"/>
                </a:cubicBezTo>
                <a:cubicBezTo>
                  <a:pt x="2513171" y="328136"/>
                  <a:pt x="2513171" y="328136"/>
                  <a:pt x="2513171" y="329089"/>
                </a:cubicBezTo>
                <a:cubicBezTo>
                  <a:pt x="2513171" y="326231"/>
                  <a:pt x="2514124" y="324326"/>
                  <a:pt x="2514124" y="323374"/>
                </a:cubicBezTo>
                <a:close/>
                <a:moveTo>
                  <a:pt x="2509361" y="300514"/>
                </a:moveTo>
                <a:cubicBezTo>
                  <a:pt x="2509361" y="301466"/>
                  <a:pt x="2509361" y="301466"/>
                  <a:pt x="2508409" y="302419"/>
                </a:cubicBezTo>
                <a:cubicBezTo>
                  <a:pt x="2508409" y="302419"/>
                  <a:pt x="2508409" y="302419"/>
                  <a:pt x="2508409" y="302419"/>
                </a:cubicBezTo>
                <a:cubicBezTo>
                  <a:pt x="2508409" y="299561"/>
                  <a:pt x="2507456" y="297656"/>
                  <a:pt x="2507456" y="294799"/>
                </a:cubicBezTo>
                <a:cubicBezTo>
                  <a:pt x="2508409" y="296704"/>
                  <a:pt x="2509361" y="298609"/>
                  <a:pt x="2509361" y="300514"/>
                </a:cubicBezTo>
                <a:close/>
                <a:moveTo>
                  <a:pt x="2496979" y="292894"/>
                </a:moveTo>
                <a:cubicBezTo>
                  <a:pt x="2497931" y="290989"/>
                  <a:pt x="2497931" y="290036"/>
                  <a:pt x="2497931" y="290036"/>
                </a:cubicBezTo>
                <a:cubicBezTo>
                  <a:pt x="2497931" y="290036"/>
                  <a:pt x="2497931" y="290989"/>
                  <a:pt x="2496979" y="290989"/>
                </a:cubicBezTo>
                <a:cubicBezTo>
                  <a:pt x="2496979" y="289084"/>
                  <a:pt x="2496979" y="286226"/>
                  <a:pt x="2497931" y="284321"/>
                </a:cubicBezTo>
                <a:cubicBezTo>
                  <a:pt x="2497931" y="278606"/>
                  <a:pt x="2498884" y="272891"/>
                  <a:pt x="2498884" y="269081"/>
                </a:cubicBezTo>
                <a:cubicBezTo>
                  <a:pt x="2498884" y="268129"/>
                  <a:pt x="2498884" y="267176"/>
                  <a:pt x="2498884" y="266224"/>
                </a:cubicBezTo>
                <a:cubicBezTo>
                  <a:pt x="2499836" y="270034"/>
                  <a:pt x="2500789" y="273844"/>
                  <a:pt x="2502694" y="277654"/>
                </a:cubicBezTo>
                <a:cubicBezTo>
                  <a:pt x="2502694" y="279559"/>
                  <a:pt x="2502694" y="281464"/>
                  <a:pt x="2502694" y="283369"/>
                </a:cubicBezTo>
                <a:cubicBezTo>
                  <a:pt x="2502694" y="288131"/>
                  <a:pt x="2501741" y="294799"/>
                  <a:pt x="2501741" y="302419"/>
                </a:cubicBezTo>
                <a:cubicBezTo>
                  <a:pt x="2501741" y="306229"/>
                  <a:pt x="2501741" y="310039"/>
                  <a:pt x="2501741" y="313849"/>
                </a:cubicBezTo>
                <a:cubicBezTo>
                  <a:pt x="2501741" y="317659"/>
                  <a:pt x="2500789" y="321469"/>
                  <a:pt x="2500789" y="325279"/>
                </a:cubicBezTo>
                <a:cubicBezTo>
                  <a:pt x="2500789" y="325279"/>
                  <a:pt x="2500789" y="326231"/>
                  <a:pt x="2500789" y="326231"/>
                </a:cubicBezTo>
                <a:cubicBezTo>
                  <a:pt x="2500789" y="322421"/>
                  <a:pt x="2499836" y="319564"/>
                  <a:pt x="2499836" y="315754"/>
                </a:cubicBezTo>
                <a:cubicBezTo>
                  <a:pt x="2499836" y="313849"/>
                  <a:pt x="2499836" y="311944"/>
                  <a:pt x="2499836" y="310039"/>
                </a:cubicBezTo>
                <a:cubicBezTo>
                  <a:pt x="2499836" y="305276"/>
                  <a:pt x="2500789" y="300514"/>
                  <a:pt x="2500789" y="297656"/>
                </a:cubicBezTo>
                <a:cubicBezTo>
                  <a:pt x="2500789" y="290989"/>
                  <a:pt x="2500789" y="286226"/>
                  <a:pt x="2500789" y="286226"/>
                </a:cubicBezTo>
                <a:cubicBezTo>
                  <a:pt x="2500789" y="286226"/>
                  <a:pt x="2498884" y="289084"/>
                  <a:pt x="2496979" y="292894"/>
                </a:cubicBezTo>
                <a:cubicBezTo>
                  <a:pt x="2496979" y="293846"/>
                  <a:pt x="2496979" y="293846"/>
                  <a:pt x="2496979" y="292894"/>
                </a:cubicBezTo>
                <a:close/>
                <a:moveTo>
                  <a:pt x="2449354" y="334804"/>
                </a:moveTo>
                <a:cubicBezTo>
                  <a:pt x="2448401" y="332899"/>
                  <a:pt x="2448401" y="330041"/>
                  <a:pt x="2447449" y="328136"/>
                </a:cubicBezTo>
                <a:cubicBezTo>
                  <a:pt x="2448401" y="326231"/>
                  <a:pt x="2449354" y="323374"/>
                  <a:pt x="2450306" y="321469"/>
                </a:cubicBezTo>
                <a:cubicBezTo>
                  <a:pt x="2450306" y="321469"/>
                  <a:pt x="2450306" y="322421"/>
                  <a:pt x="2450306" y="322421"/>
                </a:cubicBezTo>
                <a:cubicBezTo>
                  <a:pt x="2450306" y="323374"/>
                  <a:pt x="2450306" y="323374"/>
                  <a:pt x="2451259" y="324326"/>
                </a:cubicBezTo>
                <a:cubicBezTo>
                  <a:pt x="2450306" y="327184"/>
                  <a:pt x="2449354" y="330994"/>
                  <a:pt x="2449354" y="334804"/>
                </a:cubicBezTo>
                <a:close/>
                <a:moveTo>
                  <a:pt x="2450306" y="254794"/>
                </a:moveTo>
                <a:cubicBezTo>
                  <a:pt x="2450306" y="253841"/>
                  <a:pt x="2451259" y="252889"/>
                  <a:pt x="2451259" y="251936"/>
                </a:cubicBezTo>
                <a:cubicBezTo>
                  <a:pt x="2451259" y="251936"/>
                  <a:pt x="2451259" y="251936"/>
                  <a:pt x="2451259" y="250984"/>
                </a:cubicBezTo>
                <a:cubicBezTo>
                  <a:pt x="2451259" y="250984"/>
                  <a:pt x="2451259" y="251936"/>
                  <a:pt x="2451259" y="251936"/>
                </a:cubicBezTo>
                <a:cubicBezTo>
                  <a:pt x="2451259" y="252889"/>
                  <a:pt x="2451259" y="253841"/>
                  <a:pt x="2450306" y="254794"/>
                </a:cubicBezTo>
                <a:close/>
                <a:moveTo>
                  <a:pt x="2452211" y="251936"/>
                </a:moveTo>
                <a:cubicBezTo>
                  <a:pt x="2452211" y="251936"/>
                  <a:pt x="2452211" y="250984"/>
                  <a:pt x="2451259" y="250984"/>
                </a:cubicBezTo>
                <a:cubicBezTo>
                  <a:pt x="2453164" y="246221"/>
                  <a:pt x="2454116" y="242411"/>
                  <a:pt x="2456021" y="238601"/>
                </a:cubicBezTo>
                <a:cubicBezTo>
                  <a:pt x="2457926" y="236696"/>
                  <a:pt x="2458879" y="233839"/>
                  <a:pt x="2460784" y="231934"/>
                </a:cubicBezTo>
                <a:cubicBezTo>
                  <a:pt x="2460784" y="232886"/>
                  <a:pt x="2459831" y="234791"/>
                  <a:pt x="2459831" y="235744"/>
                </a:cubicBezTo>
                <a:cubicBezTo>
                  <a:pt x="2458879" y="239554"/>
                  <a:pt x="2456974" y="243364"/>
                  <a:pt x="2456021" y="248126"/>
                </a:cubicBezTo>
                <a:cubicBezTo>
                  <a:pt x="2455069" y="248126"/>
                  <a:pt x="2454116" y="250031"/>
                  <a:pt x="2452211" y="251936"/>
                </a:cubicBezTo>
                <a:close/>
                <a:moveTo>
                  <a:pt x="2457926" y="266224"/>
                </a:moveTo>
                <a:cubicBezTo>
                  <a:pt x="2457926" y="267176"/>
                  <a:pt x="2456974" y="267176"/>
                  <a:pt x="2456974" y="268129"/>
                </a:cubicBezTo>
                <a:cubicBezTo>
                  <a:pt x="2457926" y="267176"/>
                  <a:pt x="2457926" y="266224"/>
                  <a:pt x="2457926" y="266224"/>
                </a:cubicBezTo>
                <a:cubicBezTo>
                  <a:pt x="2457926" y="265271"/>
                  <a:pt x="2457926" y="266224"/>
                  <a:pt x="2457926" y="266224"/>
                </a:cubicBezTo>
                <a:close/>
                <a:moveTo>
                  <a:pt x="2457926" y="374809"/>
                </a:moveTo>
                <a:cubicBezTo>
                  <a:pt x="2456974" y="371951"/>
                  <a:pt x="2456974" y="369094"/>
                  <a:pt x="2456021" y="367189"/>
                </a:cubicBezTo>
                <a:cubicBezTo>
                  <a:pt x="2456021" y="365284"/>
                  <a:pt x="2456021" y="364331"/>
                  <a:pt x="2456021" y="362426"/>
                </a:cubicBezTo>
                <a:cubicBezTo>
                  <a:pt x="2456021" y="355759"/>
                  <a:pt x="2456021" y="350044"/>
                  <a:pt x="2456021" y="344329"/>
                </a:cubicBezTo>
                <a:cubicBezTo>
                  <a:pt x="2456974" y="347186"/>
                  <a:pt x="2457926" y="350996"/>
                  <a:pt x="2458879" y="354806"/>
                </a:cubicBezTo>
                <a:cubicBezTo>
                  <a:pt x="2459831" y="361474"/>
                  <a:pt x="2458879" y="368141"/>
                  <a:pt x="2457926" y="374809"/>
                </a:cubicBezTo>
                <a:close/>
                <a:moveTo>
                  <a:pt x="2456974" y="308134"/>
                </a:moveTo>
                <a:cubicBezTo>
                  <a:pt x="2456974" y="307181"/>
                  <a:pt x="2456974" y="306229"/>
                  <a:pt x="2456974" y="305276"/>
                </a:cubicBezTo>
                <a:cubicBezTo>
                  <a:pt x="2456974" y="304324"/>
                  <a:pt x="2457926" y="303371"/>
                  <a:pt x="2457926" y="302419"/>
                </a:cubicBezTo>
                <a:cubicBezTo>
                  <a:pt x="2458879" y="306229"/>
                  <a:pt x="2458879" y="310039"/>
                  <a:pt x="2459831" y="313849"/>
                </a:cubicBezTo>
                <a:cubicBezTo>
                  <a:pt x="2459831" y="314801"/>
                  <a:pt x="2459831" y="315754"/>
                  <a:pt x="2460784" y="317659"/>
                </a:cubicBezTo>
                <a:cubicBezTo>
                  <a:pt x="2458879" y="313849"/>
                  <a:pt x="2457926" y="310991"/>
                  <a:pt x="2456974" y="308134"/>
                </a:cubicBezTo>
                <a:close/>
                <a:moveTo>
                  <a:pt x="2458879" y="290036"/>
                </a:moveTo>
                <a:cubicBezTo>
                  <a:pt x="2458879" y="289084"/>
                  <a:pt x="2459831" y="288131"/>
                  <a:pt x="2459831" y="287179"/>
                </a:cubicBezTo>
                <a:cubicBezTo>
                  <a:pt x="2460784" y="284321"/>
                  <a:pt x="2461736" y="280511"/>
                  <a:pt x="2463641" y="277654"/>
                </a:cubicBezTo>
                <a:cubicBezTo>
                  <a:pt x="2464594" y="278606"/>
                  <a:pt x="2464594" y="280511"/>
                  <a:pt x="2465546" y="281464"/>
                </a:cubicBezTo>
                <a:cubicBezTo>
                  <a:pt x="2463641" y="284321"/>
                  <a:pt x="2461736" y="287179"/>
                  <a:pt x="2458879" y="290036"/>
                </a:cubicBezTo>
                <a:close/>
                <a:moveTo>
                  <a:pt x="2464594" y="305276"/>
                </a:moveTo>
                <a:cubicBezTo>
                  <a:pt x="2463641" y="301466"/>
                  <a:pt x="2462689" y="298609"/>
                  <a:pt x="2460784" y="295751"/>
                </a:cubicBezTo>
                <a:cubicBezTo>
                  <a:pt x="2460784" y="294799"/>
                  <a:pt x="2461736" y="293846"/>
                  <a:pt x="2462689" y="292894"/>
                </a:cubicBezTo>
                <a:cubicBezTo>
                  <a:pt x="2464594" y="290036"/>
                  <a:pt x="2465546" y="287179"/>
                  <a:pt x="2466499" y="285274"/>
                </a:cubicBezTo>
                <a:cubicBezTo>
                  <a:pt x="2465546" y="290989"/>
                  <a:pt x="2465546" y="297656"/>
                  <a:pt x="2464594" y="305276"/>
                </a:cubicBezTo>
                <a:close/>
                <a:moveTo>
                  <a:pt x="2467451" y="274796"/>
                </a:moveTo>
                <a:cubicBezTo>
                  <a:pt x="2467451" y="273844"/>
                  <a:pt x="2466499" y="272891"/>
                  <a:pt x="2466499" y="272891"/>
                </a:cubicBezTo>
                <a:cubicBezTo>
                  <a:pt x="2467451" y="270986"/>
                  <a:pt x="2467451" y="270034"/>
                  <a:pt x="2468404" y="268129"/>
                </a:cubicBezTo>
                <a:cubicBezTo>
                  <a:pt x="2468404" y="270034"/>
                  <a:pt x="2467451" y="272891"/>
                  <a:pt x="2467451" y="274796"/>
                </a:cubicBezTo>
                <a:close/>
                <a:moveTo>
                  <a:pt x="2471261" y="233839"/>
                </a:moveTo>
                <a:cubicBezTo>
                  <a:pt x="2471261" y="233839"/>
                  <a:pt x="2471261" y="237649"/>
                  <a:pt x="2470309" y="245269"/>
                </a:cubicBezTo>
                <a:cubicBezTo>
                  <a:pt x="2470309" y="245269"/>
                  <a:pt x="2470309" y="246221"/>
                  <a:pt x="2469356" y="246221"/>
                </a:cubicBezTo>
                <a:cubicBezTo>
                  <a:pt x="2466499" y="251936"/>
                  <a:pt x="2462689" y="256699"/>
                  <a:pt x="2459831" y="263366"/>
                </a:cubicBezTo>
                <a:cubicBezTo>
                  <a:pt x="2459831" y="262414"/>
                  <a:pt x="2458879" y="262414"/>
                  <a:pt x="2458879" y="261461"/>
                </a:cubicBezTo>
                <a:cubicBezTo>
                  <a:pt x="2459831" y="256699"/>
                  <a:pt x="2460784" y="250984"/>
                  <a:pt x="2461736" y="247174"/>
                </a:cubicBezTo>
                <a:cubicBezTo>
                  <a:pt x="2461736" y="246221"/>
                  <a:pt x="2462689" y="246221"/>
                  <a:pt x="2462689" y="245269"/>
                </a:cubicBezTo>
                <a:cubicBezTo>
                  <a:pt x="2466499" y="239554"/>
                  <a:pt x="2469356" y="234791"/>
                  <a:pt x="2472214" y="231934"/>
                </a:cubicBezTo>
                <a:cubicBezTo>
                  <a:pt x="2472214" y="231934"/>
                  <a:pt x="2472214" y="231934"/>
                  <a:pt x="2472214" y="231934"/>
                </a:cubicBezTo>
                <a:cubicBezTo>
                  <a:pt x="2472214" y="234791"/>
                  <a:pt x="2473166" y="237649"/>
                  <a:pt x="2473166" y="240506"/>
                </a:cubicBezTo>
                <a:cubicBezTo>
                  <a:pt x="2473166" y="241459"/>
                  <a:pt x="2472214" y="241459"/>
                  <a:pt x="2472214" y="242411"/>
                </a:cubicBezTo>
                <a:cubicBezTo>
                  <a:pt x="2472214" y="236696"/>
                  <a:pt x="2471261" y="233839"/>
                  <a:pt x="2471261" y="233839"/>
                </a:cubicBezTo>
                <a:close/>
                <a:moveTo>
                  <a:pt x="2467451" y="211931"/>
                </a:moveTo>
                <a:cubicBezTo>
                  <a:pt x="2466499" y="212884"/>
                  <a:pt x="2466499" y="212884"/>
                  <a:pt x="2465546" y="213836"/>
                </a:cubicBezTo>
                <a:cubicBezTo>
                  <a:pt x="2465546" y="212884"/>
                  <a:pt x="2465546" y="212884"/>
                  <a:pt x="2466499" y="211931"/>
                </a:cubicBezTo>
                <a:cubicBezTo>
                  <a:pt x="2467451" y="210026"/>
                  <a:pt x="2467451" y="209074"/>
                  <a:pt x="2468404" y="208121"/>
                </a:cubicBezTo>
                <a:cubicBezTo>
                  <a:pt x="2468404" y="209074"/>
                  <a:pt x="2468404" y="210026"/>
                  <a:pt x="2468404" y="210979"/>
                </a:cubicBezTo>
                <a:cubicBezTo>
                  <a:pt x="2468404" y="210979"/>
                  <a:pt x="2468404" y="210979"/>
                  <a:pt x="2467451" y="211931"/>
                </a:cubicBezTo>
                <a:cubicBezTo>
                  <a:pt x="2468404" y="210979"/>
                  <a:pt x="2468404" y="210979"/>
                  <a:pt x="2467451" y="211931"/>
                </a:cubicBezTo>
                <a:cubicBezTo>
                  <a:pt x="2468404" y="210979"/>
                  <a:pt x="2467451" y="210979"/>
                  <a:pt x="2467451" y="211931"/>
                </a:cubicBezTo>
                <a:close/>
                <a:moveTo>
                  <a:pt x="2470309" y="218599"/>
                </a:moveTo>
                <a:cubicBezTo>
                  <a:pt x="2471261" y="222409"/>
                  <a:pt x="2471261" y="226219"/>
                  <a:pt x="2472214" y="230029"/>
                </a:cubicBezTo>
                <a:cubicBezTo>
                  <a:pt x="2472214" y="230029"/>
                  <a:pt x="2472214" y="230029"/>
                  <a:pt x="2472214" y="230029"/>
                </a:cubicBezTo>
                <a:cubicBezTo>
                  <a:pt x="2470309" y="231934"/>
                  <a:pt x="2467451" y="234791"/>
                  <a:pt x="2463641" y="237649"/>
                </a:cubicBezTo>
                <a:cubicBezTo>
                  <a:pt x="2463641" y="236696"/>
                  <a:pt x="2463641" y="235744"/>
                  <a:pt x="2464594" y="234791"/>
                </a:cubicBezTo>
                <a:cubicBezTo>
                  <a:pt x="2465546" y="230981"/>
                  <a:pt x="2465546" y="227171"/>
                  <a:pt x="2466499" y="224314"/>
                </a:cubicBezTo>
                <a:cubicBezTo>
                  <a:pt x="2466499" y="224314"/>
                  <a:pt x="2466499" y="224314"/>
                  <a:pt x="2466499" y="224314"/>
                </a:cubicBezTo>
                <a:cubicBezTo>
                  <a:pt x="2467451" y="223361"/>
                  <a:pt x="2468404" y="220504"/>
                  <a:pt x="2470309" y="218599"/>
                </a:cubicBezTo>
                <a:close/>
                <a:moveTo>
                  <a:pt x="2477929" y="223361"/>
                </a:moveTo>
                <a:cubicBezTo>
                  <a:pt x="2476976" y="219551"/>
                  <a:pt x="2476024" y="215741"/>
                  <a:pt x="2475071" y="212884"/>
                </a:cubicBezTo>
                <a:cubicBezTo>
                  <a:pt x="2476024" y="211931"/>
                  <a:pt x="2476976" y="210026"/>
                  <a:pt x="2477929" y="209074"/>
                </a:cubicBezTo>
                <a:cubicBezTo>
                  <a:pt x="2477929" y="211931"/>
                  <a:pt x="2477929" y="214789"/>
                  <a:pt x="2477929" y="217646"/>
                </a:cubicBezTo>
                <a:cubicBezTo>
                  <a:pt x="2477929" y="219551"/>
                  <a:pt x="2477929" y="221456"/>
                  <a:pt x="2477929" y="223361"/>
                </a:cubicBezTo>
                <a:close/>
                <a:moveTo>
                  <a:pt x="2473166" y="206216"/>
                </a:moveTo>
                <a:cubicBezTo>
                  <a:pt x="2473166" y="205264"/>
                  <a:pt x="2472214" y="204311"/>
                  <a:pt x="2472214" y="203359"/>
                </a:cubicBezTo>
                <a:cubicBezTo>
                  <a:pt x="2472214" y="202406"/>
                  <a:pt x="2472214" y="202406"/>
                  <a:pt x="2471261" y="201454"/>
                </a:cubicBezTo>
                <a:cubicBezTo>
                  <a:pt x="2472214" y="199549"/>
                  <a:pt x="2473166" y="197644"/>
                  <a:pt x="2474119" y="195739"/>
                </a:cubicBezTo>
                <a:cubicBezTo>
                  <a:pt x="2475071" y="193834"/>
                  <a:pt x="2476976" y="190976"/>
                  <a:pt x="2477929" y="189071"/>
                </a:cubicBezTo>
                <a:cubicBezTo>
                  <a:pt x="2477929" y="192881"/>
                  <a:pt x="2477929" y="197644"/>
                  <a:pt x="2477929" y="201454"/>
                </a:cubicBezTo>
                <a:cubicBezTo>
                  <a:pt x="2476024" y="203359"/>
                  <a:pt x="2474119" y="205264"/>
                  <a:pt x="2473166" y="206216"/>
                </a:cubicBezTo>
                <a:close/>
                <a:moveTo>
                  <a:pt x="2473166" y="255746"/>
                </a:moveTo>
                <a:cubicBezTo>
                  <a:pt x="2474119" y="254794"/>
                  <a:pt x="2474119" y="252889"/>
                  <a:pt x="2475071" y="251936"/>
                </a:cubicBezTo>
                <a:cubicBezTo>
                  <a:pt x="2476024" y="256699"/>
                  <a:pt x="2476024" y="261461"/>
                  <a:pt x="2476976" y="266224"/>
                </a:cubicBezTo>
                <a:cubicBezTo>
                  <a:pt x="2477929" y="274796"/>
                  <a:pt x="2478881" y="283369"/>
                  <a:pt x="2479834" y="292894"/>
                </a:cubicBezTo>
                <a:cubicBezTo>
                  <a:pt x="2479834" y="293846"/>
                  <a:pt x="2479834" y="295751"/>
                  <a:pt x="2479834" y="296704"/>
                </a:cubicBezTo>
                <a:cubicBezTo>
                  <a:pt x="2479834" y="296704"/>
                  <a:pt x="2479834" y="295751"/>
                  <a:pt x="2479834" y="295751"/>
                </a:cubicBezTo>
                <a:cubicBezTo>
                  <a:pt x="2477929" y="292894"/>
                  <a:pt x="2476976" y="290036"/>
                  <a:pt x="2475071" y="288131"/>
                </a:cubicBezTo>
                <a:cubicBezTo>
                  <a:pt x="2475071" y="275749"/>
                  <a:pt x="2474119" y="264319"/>
                  <a:pt x="2473166" y="255746"/>
                </a:cubicBezTo>
                <a:close/>
                <a:moveTo>
                  <a:pt x="2481739" y="324326"/>
                </a:moveTo>
                <a:cubicBezTo>
                  <a:pt x="2481739" y="325279"/>
                  <a:pt x="2480786" y="325279"/>
                  <a:pt x="2480786" y="326231"/>
                </a:cubicBezTo>
                <a:cubicBezTo>
                  <a:pt x="2479834" y="330041"/>
                  <a:pt x="2477929" y="334804"/>
                  <a:pt x="2476024" y="340519"/>
                </a:cubicBezTo>
                <a:cubicBezTo>
                  <a:pt x="2476024" y="329089"/>
                  <a:pt x="2476024" y="317659"/>
                  <a:pt x="2476024" y="308134"/>
                </a:cubicBezTo>
                <a:cubicBezTo>
                  <a:pt x="2476024" y="308134"/>
                  <a:pt x="2476024" y="308134"/>
                  <a:pt x="2476024" y="308134"/>
                </a:cubicBezTo>
                <a:cubicBezTo>
                  <a:pt x="2476976" y="311944"/>
                  <a:pt x="2478881" y="314801"/>
                  <a:pt x="2479834" y="318611"/>
                </a:cubicBezTo>
                <a:cubicBezTo>
                  <a:pt x="2479834" y="319564"/>
                  <a:pt x="2480786" y="321469"/>
                  <a:pt x="2480786" y="322421"/>
                </a:cubicBezTo>
                <a:cubicBezTo>
                  <a:pt x="2480786" y="322421"/>
                  <a:pt x="2481739" y="323374"/>
                  <a:pt x="2481739" y="324326"/>
                </a:cubicBezTo>
                <a:cubicBezTo>
                  <a:pt x="2481739" y="324326"/>
                  <a:pt x="2481739" y="324326"/>
                  <a:pt x="2481739" y="324326"/>
                </a:cubicBezTo>
                <a:close/>
                <a:moveTo>
                  <a:pt x="2436971" y="215741"/>
                </a:moveTo>
                <a:cubicBezTo>
                  <a:pt x="2440781" y="209074"/>
                  <a:pt x="2444591" y="202406"/>
                  <a:pt x="2447449" y="195739"/>
                </a:cubicBezTo>
                <a:cubicBezTo>
                  <a:pt x="2451259" y="190024"/>
                  <a:pt x="2454116" y="184309"/>
                  <a:pt x="2457926" y="178594"/>
                </a:cubicBezTo>
                <a:cubicBezTo>
                  <a:pt x="2464594" y="168116"/>
                  <a:pt x="2469356" y="157639"/>
                  <a:pt x="2475071" y="150971"/>
                </a:cubicBezTo>
                <a:cubicBezTo>
                  <a:pt x="2477929" y="146209"/>
                  <a:pt x="2480786" y="142399"/>
                  <a:pt x="2482691" y="138589"/>
                </a:cubicBezTo>
                <a:cubicBezTo>
                  <a:pt x="2481739" y="142399"/>
                  <a:pt x="2481739" y="148114"/>
                  <a:pt x="2480786" y="154781"/>
                </a:cubicBezTo>
                <a:cubicBezTo>
                  <a:pt x="2479834" y="162401"/>
                  <a:pt x="2479834" y="170974"/>
                  <a:pt x="2478881" y="181451"/>
                </a:cubicBezTo>
                <a:cubicBezTo>
                  <a:pt x="2476024" y="185261"/>
                  <a:pt x="2473166" y="189071"/>
                  <a:pt x="2470309" y="193834"/>
                </a:cubicBezTo>
                <a:cubicBezTo>
                  <a:pt x="2470309" y="193834"/>
                  <a:pt x="2470309" y="194786"/>
                  <a:pt x="2469356" y="194786"/>
                </a:cubicBezTo>
                <a:cubicBezTo>
                  <a:pt x="2466499" y="186214"/>
                  <a:pt x="2465546" y="181451"/>
                  <a:pt x="2465546" y="181451"/>
                </a:cubicBezTo>
                <a:cubicBezTo>
                  <a:pt x="2465546" y="181451"/>
                  <a:pt x="2466499" y="187166"/>
                  <a:pt x="2467451" y="197644"/>
                </a:cubicBezTo>
                <a:cubicBezTo>
                  <a:pt x="2465546" y="201454"/>
                  <a:pt x="2462689" y="205264"/>
                  <a:pt x="2460784" y="209074"/>
                </a:cubicBezTo>
                <a:cubicBezTo>
                  <a:pt x="2456021" y="216694"/>
                  <a:pt x="2452211" y="225266"/>
                  <a:pt x="2447449" y="234791"/>
                </a:cubicBezTo>
                <a:cubicBezTo>
                  <a:pt x="2443639" y="238601"/>
                  <a:pt x="2440781" y="243364"/>
                  <a:pt x="2436971" y="247174"/>
                </a:cubicBezTo>
                <a:cubicBezTo>
                  <a:pt x="2436971" y="248126"/>
                  <a:pt x="2436019" y="248126"/>
                  <a:pt x="2436019" y="249079"/>
                </a:cubicBezTo>
                <a:cubicBezTo>
                  <a:pt x="2436019" y="249079"/>
                  <a:pt x="2436019" y="249079"/>
                  <a:pt x="2436019" y="249079"/>
                </a:cubicBezTo>
                <a:cubicBezTo>
                  <a:pt x="2435066" y="240506"/>
                  <a:pt x="2434114" y="232886"/>
                  <a:pt x="2433161" y="225266"/>
                </a:cubicBezTo>
                <a:cubicBezTo>
                  <a:pt x="2433161" y="221456"/>
                  <a:pt x="2435066" y="218599"/>
                  <a:pt x="2436971" y="215741"/>
                </a:cubicBezTo>
                <a:close/>
                <a:moveTo>
                  <a:pt x="2416016" y="313849"/>
                </a:moveTo>
                <a:cubicBezTo>
                  <a:pt x="2416016" y="313849"/>
                  <a:pt x="2416016" y="313849"/>
                  <a:pt x="2416016" y="313849"/>
                </a:cubicBezTo>
                <a:cubicBezTo>
                  <a:pt x="2415064" y="310039"/>
                  <a:pt x="2414111" y="307181"/>
                  <a:pt x="2413159" y="304324"/>
                </a:cubicBezTo>
                <a:cubicBezTo>
                  <a:pt x="2414111" y="303371"/>
                  <a:pt x="2414111" y="302419"/>
                  <a:pt x="2415064" y="301466"/>
                </a:cubicBezTo>
                <a:cubicBezTo>
                  <a:pt x="2415064" y="302419"/>
                  <a:pt x="2415064" y="302419"/>
                  <a:pt x="2415064" y="303371"/>
                </a:cubicBezTo>
                <a:cubicBezTo>
                  <a:pt x="2415064" y="306229"/>
                  <a:pt x="2416016" y="310039"/>
                  <a:pt x="2416016" y="313849"/>
                </a:cubicBezTo>
                <a:cubicBezTo>
                  <a:pt x="2416016" y="313849"/>
                  <a:pt x="2416016" y="313849"/>
                  <a:pt x="2416016" y="313849"/>
                </a:cubicBezTo>
                <a:close/>
                <a:moveTo>
                  <a:pt x="2422684" y="288131"/>
                </a:moveTo>
                <a:cubicBezTo>
                  <a:pt x="2422684" y="290036"/>
                  <a:pt x="2422684" y="291941"/>
                  <a:pt x="2422684" y="293846"/>
                </a:cubicBezTo>
                <a:cubicBezTo>
                  <a:pt x="2421731" y="295751"/>
                  <a:pt x="2421731" y="297656"/>
                  <a:pt x="2420779" y="299561"/>
                </a:cubicBezTo>
                <a:cubicBezTo>
                  <a:pt x="2419826" y="297656"/>
                  <a:pt x="2419826" y="295751"/>
                  <a:pt x="2418874" y="293846"/>
                </a:cubicBezTo>
                <a:cubicBezTo>
                  <a:pt x="2419826" y="292894"/>
                  <a:pt x="2419826" y="291941"/>
                  <a:pt x="2420779" y="290989"/>
                </a:cubicBezTo>
                <a:cubicBezTo>
                  <a:pt x="2421731" y="290036"/>
                  <a:pt x="2421731" y="289084"/>
                  <a:pt x="2422684" y="288131"/>
                </a:cubicBezTo>
                <a:close/>
                <a:moveTo>
                  <a:pt x="2414111" y="259556"/>
                </a:moveTo>
                <a:cubicBezTo>
                  <a:pt x="2416016" y="255746"/>
                  <a:pt x="2417921" y="251936"/>
                  <a:pt x="2419826" y="248126"/>
                </a:cubicBezTo>
                <a:cubicBezTo>
                  <a:pt x="2419826" y="253841"/>
                  <a:pt x="2420779" y="259556"/>
                  <a:pt x="2420779" y="266224"/>
                </a:cubicBezTo>
                <a:cubicBezTo>
                  <a:pt x="2417921" y="270034"/>
                  <a:pt x="2415064" y="273844"/>
                  <a:pt x="2412206" y="277654"/>
                </a:cubicBezTo>
                <a:cubicBezTo>
                  <a:pt x="2411254" y="276701"/>
                  <a:pt x="2411254" y="275749"/>
                  <a:pt x="2410301" y="273844"/>
                </a:cubicBezTo>
                <a:cubicBezTo>
                  <a:pt x="2409349" y="272891"/>
                  <a:pt x="2409349" y="271939"/>
                  <a:pt x="2408396" y="270986"/>
                </a:cubicBezTo>
                <a:cubicBezTo>
                  <a:pt x="2410301" y="268129"/>
                  <a:pt x="2412206" y="263366"/>
                  <a:pt x="2414111" y="259556"/>
                </a:cubicBezTo>
                <a:close/>
                <a:moveTo>
                  <a:pt x="2406491" y="275749"/>
                </a:moveTo>
                <a:cubicBezTo>
                  <a:pt x="2406491" y="275749"/>
                  <a:pt x="2406491" y="275749"/>
                  <a:pt x="2406491" y="275749"/>
                </a:cubicBezTo>
                <a:cubicBezTo>
                  <a:pt x="2407444" y="277654"/>
                  <a:pt x="2408396" y="279559"/>
                  <a:pt x="2409349" y="282416"/>
                </a:cubicBezTo>
                <a:cubicBezTo>
                  <a:pt x="2408396" y="283369"/>
                  <a:pt x="2407444" y="285274"/>
                  <a:pt x="2406491" y="286226"/>
                </a:cubicBezTo>
                <a:cubicBezTo>
                  <a:pt x="2405539" y="284321"/>
                  <a:pt x="2405539" y="282416"/>
                  <a:pt x="2404586" y="280511"/>
                </a:cubicBezTo>
                <a:cubicBezTo>
                  <a:pt x="2405539" y="278606"/>
                  <a:pt x="2405539" y="276701"/>
                  <a:pt x="2406491" y="275749"/>
                </a:cubicBezTo>
                <a:close/>
                <a:moveTo>
                  <a:pt x="2405539" y="317659"/>
                </a:moveTo>
                <a:cubicBezTo>
                  <a:pt x="2406491" y="321469"/>
                  <a:pt x="2407444" y="324326"/>
                  <a:pt x="2408396" y="328136"/>
                </a:cubicBezTo>
                <a:cubicBezTo>
                  <a:pt x="2408396" y="330041"/>
                  <a:pt x="2408396" y="331946"/>
                  <a:pt x="2408396" y="334804"/>
                </a:cubicBezTo>
                <a:cubicBezTo>
                  <a:pt x="2408396" y="333851"/>
                  <a:pt x="2407444" y="332899"/>
                  <a:pt x="2407444" y="332899"/>
                </a:cubicBezTo>
                <a:cubicBezTo>
                  <a:pt x="2407444" y="332899"/>
                  <a:pt x="2407444" y="335756"/>
                  <a:pt x="2407444" y="340519"/>
                </a:cubicBezTo>
                <a:cubicBezTo>
                  <a:pt x="2406491" y="344329"/>
                  <a:pt x="2405539" y="347186"/>
                  <a:pt x="2404586" y="350996"/>
                </a:cubicBezTo>
                <a:cubicBezTo>
                  <a:pt x="2403634" y="355759"/>
                  <a:pt x="2401729" y="359569"/>
                  <a:pt x="2400776" y="364331"/>
                </a:cubicBezTo>
                <a:cubicBezTo>
                  <a:pt x="2399824" y="357664"/>
                  <a:pt x="2398871" y="350044"/>
                  <a:pt x="2398871" y="343376"/>
                </a:cubicBezTo>
                <a:cubicBezTo>
                  <a:pt x="2398871" y="340519"/>
                  <a:pt x="2397919" y="336709"/>
                  <a:pt x="2397919" y="333851"/>
                </a:cubicBezTo>
                <a:cubicBezTo>
                  <a:pt x="2397919" y="332899"/>
                  <a:pt x="2397919" y="331946"/>
                  <a:pt x="2398871" y="330994"/>
                </a:cubicBezTo>
                <a:cubicBezTo>
                  <a:pt x="2399824" y="325279"/>
                  <a:pt x="2402681" y="321469"/>
                  <a:pt x="2405539" y="317659"/>
                </a:cubicBezTo>
                <a:close/>
                <a:moveTo>
                  <a:pt x="2398871" y="291941"/>
                </a:moveTo>
                <a:cubicBezTo>
                  <a:pt x="2398871" y="292894"/>
                  <a:pt x="2399824" y="293846"/>
                  <a:pt x="2399824" y="295751"/>
                </a:cubicBezTo>
                <a:cubicBezTo>
                  <a:pt x="2397919" y="298609"/>
                  <a:pt x="2396014" y="300514"/>
                  <a:pt x="2394109" y="303371"/>
                </a:cubicBezTo>
                <a:cubicBezTo>
                  <a:pt x="2394109" y="303371"/>
                  <a:pt x="2394109" y="302419"/>
                  <a:pt x="2394109" y="302419"/>
                </a:cubicBezTo>
                <a:cubicBezTo>
                  <a:pt x="2396014" y="298609"/>
                  <a:pt x="2397919" y="295751"/>
                  <a:pt x="2398871" y="291941"/>
                </a:cubicBezTo>
                <a:close/>
                <a:moveTo>
                  <a:pt x="2393156" y="267176"/>
                </a:moveTo>
                <a:cubicBezTo>
                  <a:pt x="2392204" y="268129"/>
                  <a:pt x="2392204" y="269081"/>
                  <a:pt x="2391251" y="270034"/>
                </a:cubicBezTo>
                <a:cubicBezTo>
                  <a:pt x="2390299" y="264319"/>
                  <a:pt x="2390299" y="259556"/>
                  <a:pt x="2389346" y="254794"/>
                </a:cubicBezTo>
                <a:cubicBezTo>
                  <a:pt x="2391251" y="258604"/>
                  <a:pt x="2392204" y="263366"/>
                  <a:pt x="2393156" y="267176"/>
                </a:cubicBezTo>
                <a:close/>
                <a:moveTo>
                  <a:pt x="2351246" y="278606"/>
                </a:moveTo>
                <a:cubicBezTo>
                  <a:pt x="2351246" y="277654"/>
                  <a:pt x="2351246" y="277654"/>
                  <a:pt x="2351246" y="278606"/>
                </a:cubicBezTo>
                <a:lnTo>
                  <a:pt x="2351246" y="275749"/>
                </a:lnTo>
                <a:cubicBezTo>
                  <a:pt x="2351246" y="276701"/>
                  <a:pt x="2351246" y="277654"/>
                  <a:pt x="2351246" y="278606"/>
                </a:cubicBezTo>
                <a:close/>
                <a:moveTo>
                  <a:pt x="2378869" y="295751"/>
                </a:moveTo>
                <a:cubicBezTo>
                  <a:pt x="2377916" y="298609"/>
                  <a:pt x="2376011" y="300514"/>
                  <a:pt x="2375059" y="303371"/>
                </a:cubicBezTo>
                <a:cubicBezTo>
                  <a:pt x="2375059" y="304324"/>
                  <a:pt x="2374106" y="304324"/>
                  <a:pt x="2374106" y="305276"/>
                </a:cubicBezTo>
                <a:cubicBezTo>
                  <a:pt x="2374106" y="305276"/>
                  <a:pt x="2374106" y="304324"/>
                  <a:pt x="2374106" y="304324"/>
                </a:cubicBezTo>
                <a:cubicBezTo>
                  <a:pt x="2376964" y="261461"/>
                  <a:pt x="2376011" y="231934"/>
                  <a:pt x="2376011" y="231934"/>
                </a:cubicBezTo>
                <a:cubicBezTo>
                  <a:pt x="2376011" y="231934"/>
                  <a:pt x="2372201" y="249079"/>
                  <a:pt x="2366486" y="277654"/>
                </a:cubicBezTo>
                <a:cubicBezTo>
                  <a:pt x="2365534" y="275749"/>
                  <a:pt x="2365534" y="273844"/>
                  <a:pt x="2364581" y="272891"/>
                </a:cubicBezTo>
                <a:cubicBezTo>
                  <a:pt x="2363629" y="270034"/>
                  <a:pt x="2362676" y="267176"/>
                  <a:pt x="2361724" y="264319"/>
                </a:cubicBezTo>
                <a:cubicBezTo>
                  <a:pt x="2361724" y="257651"/>
                  <a:pt x="2361724" y="250984"/>
                  <a:pt x="2361724" y="245269"/>
                </a:cubicBezTo>
                <a:lnTo>
                  <a:pt x="2365534" y="234791"/>
                </a:lnTo>
                <a:lnTo>
                  <a:pt x="2376011" y="211931"/>
                </a:lnTo>
                <a:cubicBezTo>
                  <a:pt x="2376011" y="221456"/>
                  <a:pt x="2376011" y="232886"/>
                  <a:pt x="2376011" y="244316"/>
                </a:cubicBezTo>
                <a:cubicBezTo>
                  <a:pt x="2376011" y="258604"/>
                  <a:pt x="2376011" y="274796"/>
                  <a:pt x="2376964" y="290989"/>
                </a:cubicBezTo>
                <a:cubicBezTo>
                  <a:pt x="2378869" y="292894"/>
                  <a:pt x="2378869" y="293846"/>
                  <a:pt x="2378869" y="295751"/>
                </a:cubicBezTo>
                <a:close/>
                <a:moveTo>
                  <a:pt x="2362676" y="180499"/>
                </a:moveTo>
                <a:cubicBezTo>
                  <a:pt x="2364581" y="175736"/>
                  <a:pt x="2366486" y="170974"/>
                  <a:pt x="2368391" y="166211"/>
                </a:cubicBezTo>
                <a:cubicBezTo>
                  <a:pt x="2372201" y="157639"/>
                  <a:pt x="2375059" y="149066"/>
                  <a:pt x="2377916" y="140494"/>
                </a:cubicBezTo>
                <a:cubicBezTo>
                  <a:pt x="2377916" y="141446"/>
                  <a:pt x="2378869" y="142399"/>
                  <a:pt x="2378869" y="143351"/>
                </a:cubicBezTo>
                <a:cubicBezTo>
                  <a:pt x="2379821" y="146209"/>
                  <a:pt x="2379821" y="149066"/>
                  <a:pt x="2378869" y="152876"/>
                </a:cubicBezTo>
                <a:cubicBezTo>
                  <a:pt x="2377916" y="149066"/>
                  <a:pt x="2377916" y="147161"/>
                  <a:pt x="2377916" y="147161"/>
                </a:cubicBezTo>
                <a:cubicBezTo>
                  <a:pt x="2377916" y="147161"/>
                  <a:pt x="2377916" y="156686"/>
                  <a:pt x="2377916" y="173831"/>
                </a:cubicBezTo>
                <a:cubicBezTo>
                  <a:pt x="2377916" y="182404"/>
                  <a:pt x="2377916" y="191929"/>
                  <a:pt x="2377916" y="203359"/>
                </a:cubicBezTo>
                <a:cubicBezTo>
                  <a:pt x="2373154" y="210979"/>
                  <a:pt x="2368391" y="219551"/>
                  <a:pt x="2362676" y="227171"/>
                </a:cubicBezTo>
                <a:cubicBezTo>
                  <a:pt x="2361724" y="206216"/>
                  <a:pt x="2361724" y="190976"/>
                  <a:pt x="2360771" y="185261"/>
                </a:cubicBezTo>
                <a:cubicBezTo>
                  <a:pt x="2361724" y="183356"/>
                  <a:pt x="2361724" y="182404"/>
                  <a:pt x="2362676" y="180499"/>
                </a:cubicBezTo>
                <a:close/>
                <a:moveTo>
                  <a:pt x="2340769" y="241459"/>
                </a:moveTo>
                <a:cubicBezTo>
                  <a:pt x="2341721" y="239554"/>
                  <a:pt x="2341721" y="237649"/>
                  <a:pt x="2342674" y="235744"/>
                </a:cubicBezTo>
                <a:cubicBezTo>
                  <a:pt x="2344579" y="230981"/>
                  <a:pt x="2345531" y="226219"/>
                  <a:pt x="2347436" y="221456"/>
                </a:cubicBezTo>
                <a:cubicBezTo>
                  <a:pt x="2352199" y="210026"/>
                  <a:pt x="2356009" y="198596"/>
                  <a:pt x="2359819" y="187166"/>
                </a:cubicBezTo>
                <a:cubicBezTo>
                  <a:pt x="2358866" y="194786"/>
                  <a:pt x="2356961" y="212884"/>
                  <a:pt x="2355056" y="236696"/>
                </a:cubicBezTo>
                <a:cubicBezTo>
                  <a:pt x="2354104" y="232886"/>
                  <a:pt x="2353151" y="230029"/>
                  <a:pt x="2353151" y="230029"/>
                </a:cubicBezTo>
                <a:cubicBezTo>
                  <a:pt x="2353151" y="230029"/>
                  <a:pt x="2354104" y="233839"/>
                  <a:pt x="2354104" y="241459"/>
                </a:cubicBezTo>
                <a:cubicBezTo>
                  <a:pt x="2351246" y="247174"/>
                  <a:pt x="2347436" y="253841"/>
                  <a:pt x="2344579" y="259556"/>
                </a:cubicBezTo>
                <a:cubicBezTo>
                  <a:pt x="2344579" y="259556"/>
                  <a:pt x="2344579" y="259556"/>
                  <a:pt x="2344579" y="259556"/>
                </a:cubicBezTo>
                <a:cubicBezTo>
                  <a:pt x="2342674" y="254794"/>
                  <a:pt x="2340769" y="250031"/>
                  <a:pt x="2339816" y="245269"/>
                </a:cubicBezTo>
                <a:lnTo>
                  <a:pt x="2340769" y="241459"/>
                </a:lnTo>
                <a:close/>
                <a:moveTo>
                  <a:pt x="2344579" y="320516"/>
                </a:moveTo>
                <a:cubicBezTo>
                  <a:pt x="2342674" y="316706"/>
                  <a:pt x="2340769" y="313849"/>
                  <a:pt x="2339816" y="310991"/>
                </a:cubicBezTo>
                <a:lnTo>
                  <a:pt x="2339816" y="310039"/>
                </a:lnTo>
                <a:cubicBezTo>
                  <a:pt x="2341721" y="313849"/>
                  <a:pt x="2343626" y="317659"/>
                  <a:pt x="2344579" y="320516"/>
                </a:cubicBezTo>
                <a:close/>
                <a:moveTo>
                  <a:pt x="2337911" y="317659"/>
                </a:moveTo>
                <a:cubicBezTo>
                  <a:pt x="2338864" y="320516"/>
                  <a:pt x="2339816" y="324326"/>
                  <a:pt x="2341721" y="327184"/>
                </a:cubicBezTo>
                <a:lnTo>
                  <a:pt x="2336959" y="321469"/>
                </a:lnTo>
                <a:lnTo>
                  <a:pt x="2337911" y="317659"/>
                </a:lnTo>
                <a:close/>
                <a:moveTo>
                  <a:pt x="2332196" y="280511"/>
                </a:moveTo>
                <a:cubicBezTo>
                  <a:pt x="2332196" y="281464"/>
                  <a:pt x="2333149" y="282416"/>
                  <a:pt x="2333149" y="283369"/>
                </a:cubicBezTo>
                <a:cubicBezTo>
                  <a:pt x="2333149" y="282416"/>
                  <a:pt x="2332196" y="282416"/>
                  <a:pt x="2332196" y="281464"/>
                </a:cubicBezTo>
                <a:lnTo>
                  <a:pt x="2332196" y="280511"/>
                </a:lnTo>
                <a:close/>
                <a:moveTo>
                  <a:pt x="2330291" y="289084"/>
                </a:moveTo>
                <a:cubicBezTo>
                  <a:pt x="2330291" y="290036"/>
                  <a:pt x="2331244" y="290989"/>
                  <a:pt x="2331244" y="290989"/>
                </a:cubicBezTo>
                <a:lnTo>
                  <a:pt x="2330291" y="292894"/>
                </a:lnTo>
                <a:cubicBezTo>
                  <a:pt x="2330291" y="291941"/>
                  <a:pt x="2329339" y="291941"/>
                  <a:pt x="2329339" y="290989"/>
                </a:cubicBezTo>
                <a:lnTo>
                  <a:pt x="2330291" y="289084"/>
                </a:lnTo>
                <a:close/>
                <a:moveTo>
                  <a:pt x="2329339" y="293846"/>
                </a:moveTo>
                <a:lnTo>
                  <a:pt x="2329339" y="292894"/>
                </a:lnTo>
                <a:cubicBezTo>
                  <a:pt x="2329339" y="293846"/>
                  <a:pt x="2329339" y="293846"/>
                  <a:pt x="2330291" y="294799"/>
                </a:cubicBezTo>
                <a:lnTo>
                  <a:pt x="2328386" y="299561"/>
                </a:lnTo>
                <a:cubicBezTo>
                  <a:pt x="2328386" y="299561"/>
                  <a:pt x="2328386" y="299561"/>
                  <a:pt x="2328386" y="298609"/>
                </a:cubicBezTo>
                <a:lnTo>
                  <a:pt x="2329339" y="293846"/>
                </a:lnTo>
                <a:close/>
                <a:moveTo>
                  <a:pt x="2313146" y="194786"/>
                </a:moveTo>
                <a:cubicBezTo>
                  <a:pt x="2314099" y="196691"/>
                  <a:pt x="2314099" y="199549"/>
                  <a:pt x="2315051" y="201454"/>
                </a:cubicBezTo>
                <a:cubicBezTo>
                  <a:pt x="2315051" y="202406"/>
                  <a:pt x="2316004" y="203359"/>
                  <a:pt x="2316004" y="205264"/>
                </a:cubicBezTo>
                <a:cubicBezTo>
                  <a:pt x="2315051" y="208121"/>
                  <a:pt x="2314099" y="211931"/>
                  <a:pt x="2314099" y="214789"/>
                </a:cubicBezTo>
                <a:cubicBezTo>
                  <a:pt x="2314099" y="214789"/>
                  <a:pt x="2314099" y="214789"/>
                  <a:pt x="2314099" y="214789"/>
                </a:cubicBezTo>
                <a:cubicBezTo>
                  <a:pt x="2313146" y="211931"/>
                  <a:pt x="2311241" y="210026"/>
                  <a:pt x="2310289" y="207169"/>
                </a:cubicBezTo>
                <a:cubicBezTo>
                  <a:pt x="2311241" y="202406"/>
                  <a:pt x="2312194" y="198596"/>
                  <a:pt x="2313146" y="194786"/>
                </a:cubicBezTo>
                <a:close/>
                <a:moveTo>
                  <a:pt x="2304574" y="197644"/>
                </a:moveTo>
                <a:cubicBezTo>
                  <a:pt x="2304574" y="198596"/>
                  <a:pt x="2305526" y="199549"/>
                  <a:pt x="2305526" y="200501"/>
                </a:cubicBezTo>
                <a:cubicBezTo>
                  <a:pt x="2304574" y="202406"/>
                  <a:pt x="2304574" y="204311"/>
                  <a:pt x="2303621" y="205264"/>
                </a:cubicBezTo>
                <a:cubicBezTo>
                  <a:pt x="2304574" y="203359"/>
                  <a:pt x="2304574" y="200501"/>
                  <a:pt x="2304574" y="197644"/>
                </a:cubicBezTo>
                <a:close/>
                <a:moveTo>
                  <a:pt x="2297906" y="272891"/>
                </a:moveTo>
                <a:cubicBezTo>
                  <a:pt x="2298859" y="267176"/>
                  <a:pt x="2298859" y="262414"/>
                  <a:pt x="2298859" y="256699"/>
                </a:cubicBezTo>
                <a:cubicBezTo>
                  <a:pt x="2298859" y="254794"/>
                  <a:pt x="2299811" y="252889"/>
                  <a:pt x="2299811" y="250984"/>
                </a:cubicBezTo>
                <a:cubicBezTo>
                  <a:pt x="2303621" y="236696"/>
                  <a:pt x="2306479" y="223361"/>
                  <a:pt x="2308384" y="211931"/>
                </a:cubicBezTo>
                <a:cubicBezTo>
                  <a:pt x="2308384" y="212884"/>
                  <a:pt x="2309336" y="214789"/>
                  <a:pt x="2309336" y="215741"/>
                </a:cubicBezTo>
                <a:cubicBezTo>
                  <a:pt x="2310289" y="217646"/>
                  <a:pt x="2310289" y="219551"/>
                  <a:pt x="2311241" y="221456"/>
                </a:cubicBezTo>
                <a:cubicBezTo>
                  <a:pt x="2311241" y="221456"/>
                  <a:pt x="2311241" y="221456"/>
                  <a:pt x="2311241" y="221456"/>
                </a:cubicBezTo>
                <a:cubicBezTo>
                  <a:pt x="2309336" y="231934"/>
                  <a:pt x="2306479" y="242411"/>
                  <a:pt x="2304574" y="253841"/>
                </a:cubicBezTo>
                <a:cubicBezTo>
                  <a:pt x="2302669" y="252889"/>
                  <a:pt x="2302669" y="251936"/>
                  <a:pt x="2302669" y="251936"/>
                </a:cubicBezTo>
                <a:cubicBezTo>
                  <a:pt x="2302669" y="251936"/>
                  <a:pt x="2303621" y="252889"/>
                  <a:pt x="2304574" y="253841"/>
                </a:cubicBezTo>
                <a:cubicBezTo>
                  <a:pt x="2302669" y="260509"/>
                  <a:pt x="2301716" y="268129"/>
                  <a:pt x="2299811" y="274796"/>
                </a:cubicBezTo>
                <a:cubicBezTo>
                  <a:pt x="2297906" y="283369"/>
                  <a:pt x="2296001" y="291941"/>
                  <a:pt x="2294096" y="300514"/>
                </a:cubicBezTo>
                <a:cubicBezTo>
                  <a:pt x="2296954" y="291941"/>
                  <a:pt x="2297906" y="282416"/>
                  <a:pt x="2297906" y="272891"/>
                </a:cubicBezTo>
                <a:close/>
                <a:moveTo>
                  <a:pt x="2271236" y="369094"/>
                </a:moveTo>
                <a:cubicBezTo>
                  <a:pt x="2271236" y="371951"/>
                  <a:pt x="2271236" y="374809"/>
                  <a:pt x="2270284" y="376714"/>
                </a:cubicBezTo>
                <a:lnTo>
                  <a:pt x="2270284" y="376714"/>
                </a:lnTo>
                <a:cubicBezTo>
                  <a:pt x="2270284" y="375761"/>
                  <a:pt x="2270284" y="373856"/>
                  <a:pt x="2270284" y="372904"/>
                </a:cubicBezTo>
                <a:cubicBezTo>
                  <a:pt x="2270284" y="371951"/>
                  <a:pt x="2270284" y="370046"/>
                  <a:pt x="2271236" y="369094"/>
                </a:cubicBezTo>
                <a:close/>
                <a:moveTo>
                  <a:pt x="2252186" y="297656"/>
                </a:moveTo>
                <a:cubicBezTo>
                  <a:pt x="2252186" y="302419"/>
                  <a:pt x="2251234" y="307181"/>
                  <a:pt x="2251234" y="311944"/>
                </a:cubicBezTo>
                <a:cubicBezTo>
                  <a:pt x="2251234" y="310991"/>
                  <a:pt x="2250281" y="310039"/>
                  <a:pt x="2250281" y="308134"/>
                </a:cubicBezTo>
                <a:cubicBezTo>
                  <a:pt x="2251234" y="305276"/>
                  <a:pt x="2252186" y="301466"/>
                  <a:pt x="2252186" y="297656"/>
                </a:cubicBezTo>
                <a:close/>
                <a:moveTo>
                  <a:pt x="2215991" y="252889"/>
                </a:moveTo>
                <a:lnTo>
                  <a:pt x="2215991" y="256699"/>
                </a:lnTo>
                <a:cubicBezTo>
                  <a:pt x="2215991" y="256699"/>
                  <a:pt x="2215991" y="256699"/>
                  <a:pt x="2215991" y="256699"/>
                </a:cubicBezTo>
                <a:cubicBezTo>
                  <a:pt x="2215039" y="255746"/>
                  <a:pt x="2215991" y="254794"/>
                  <a:pt x="2215991" y="252889"/>
                </a:cubicBezTo>
                <a:close/>
                <a:moveTo>
                  <a:pt x="2211229" y="281464"/>
                </a:moveTo>
                <a:cubicBezTo>
                  <a:pt x="2212181" y="273844"/>
                  <a:pt x="2213134" y="267176"/>
                  <a:pt x="2214086" y="260509"/>
                </a:cubicBezTo>
                <a:cubicBezTo>
                  <a:pt x="2214086" y="260509"/>
                  <a:pt x="2215039" y="261461"/>
                  <a:pt x="2215039" y="261461"/>
                </a:cubicBezTo>
                <a:lnTo>
                  <a:pt x="2215039" y="267176"/>
                </a:lnTo>
                <a:cubicBezTo>
                  <a:pt x="2214086" y="277654"/>
                  <a:pt x="2213134" y="289084"/>
                  <a:pt x="2212181" y="299561"/>
                </a:cubicBezTo>
                <a:cubicBezTo>
                  <a:pt x="2210276" y="302419"/>
                  <a:pt x="2208371" y="306229"/>
                  <a:pt x="2206466" y="309086"/>
                </a:cubicBezTo>
                <a:cubicBezTo>
                  <a:pt x="2208371" y="299561"/>
                  <a:pt x="2210276" y="290036"/>
                  <a:pt x="2211229" y="281464"/>
                </a:cubicBezTo>
                <a:close/>
                <a:moveTo>
                  <a:pt x="2205514" y="337661"/>
                </a:moveTo>
                <a:cubicBezTo>
                  <a:pt x="2205514" y="338614"/>
                  <a:pt x="2204561" y="338614"/>
                  <a:pt x="2204561" y="339566"/>
                </a:cubicBezTo>
                <a:cubicBezTo>
                  <a:pt x="2204561" y="339566"/>
                  <a:pt x="2204561" y="339566"/>
                  <a:pt x="2204561" y="340519"/>
                </a:cubicBezTo>
                <a:cubicBezTo>
                  <a:pt x="2204561" y="339566"/>
                  <a:pt x="2204561" y="338614"/>
                  <a:pt x="2205514" y="337661"/>
                </a:cubicBezTo>
                <a:close/>
                <a:moveTo>
                  <a:pt x="2183606" y="336709"/>
                </a:moveTo>
                <a:cubicBezTo>
                  <a:pt x="2183606" y="338614"/>
                  <a:pt x="2184559" y="341471"/>
                  <a:pt x="2185511" y="345281"/>
                </a:cubicBezTo>
                <a:cubicBezTo>
                  <a:pt x="2185511" y="347186"/>
                  <a:pt x="2184559" y="349091"/>
                  <a:pt x="2184559" y="350044"/>
                </a:cubicBezTo>
                <a:cubicBezTo>
                  <a:pt x="2184559" y="347186"/>
                  <a:pt x="2183606" y="343376"/>
                  <a:pt x="2183606" y="340519"/>
                </a:cubicBezTo>
                <a:cubicBezTo>
                  <a:pt x="2183606" y="339566"/>
                  <a:pt x="2183606" y="338614"/>
                  <a:pt x="2183606" y="337661"/>
                </a:cubicBezTo>
                <a:cubicBezTo>
                  <a:pt x="2182654" y="337661"/>
                  <a:pt x="2182654" y="337661"/>
                  <a:pt x="2183606" y="336709"/>
                </a:cubicBezTo>
                <a:close/>
                <a:moveTo>
                  <a:pt x="2178844" y="345281"/>
                </a:moveTo>
                <a:cubicBezTo>
                  <a:pt x="2178844" y="349091"/>
                  <a:pt x="2178844" y="352901"/>
                  <a:pt x="2178844" y="357664"/>
                </a:cubicBezTo>
                <a:cubicBezTo>
                  <a:pt x="2177891" y="355759"/>
                  <a:pt x="2176939" y="352901"/>
                  <a:pt x="2175986" y="350996"/>
                </a:cubicBezTo>
                <a:cubicBezTo>
                  <a:pt x="2176939" y="348139"/>
                  <a:pt x="2177891" y="346234"/>
                  <a:pt x="2178844" y="345281"/>
                </a:cubicBezTo>
                <a:close/>
                <a:moveTo>
                  <a:pt x="2150269" y="278606"/>
                </a:moveTo>
                <a:cubicBezTo>
                  <a:pt x="2155031" y="261461"/>
                  <a:pt x="2159794" y="246221"/>
                  <a:pt x="2162651" y="232886"/>
                </a:cubicBezTo>
                <a:cubicBezTo>
                  <a:pt x="2162651" y="233839"/>
                  <a:pt x="2162651" y="234791"/>
                  <a:pt x="2161699" y="235744"/>
                </a:cubicBezTo>
                <a:cubicBezTo>
                  <a:pt x="2160746" y="241459"/>
                  <a:pt x="2158841" y="248126"/>
                  <a:pt x="2157889" y="253841"/>
                </a:cubicBezTo>
                <a:cubicBezTo>
                  <a:pt x="2156936" y="260509"/>
                  <a:pt x="2155984" y="267176"/>
                  <a:pt x="2154079" y="274796"/>
                </a:cubicBezTo>
                <a:cubicBezTo>
                  <a:pt x="2153126" y="280511"/>
                  <a:pt x="2152174" y="287179"/>
                  <a:pt x="2151221" y="293846"/>
                </a:cubicBezTo>
                <a:cubicBezTo>
                  <a:pt x="2149316" y="290036"/>
                  <a:pt x="2148364" y="288131"/>
                  <a:pt x="2148364" y="288131"/>
                </a:cubicBezTo>
                <a:cubicBezTo>
                  <a:pt x="2148364" y="288131"/>
                  <a:pt x="2149316" y="290989"/>
                  <a:pt x="2150269" y="296704"/>
                </a:cubicBezTo>
                <a:cubicBezTo>
                  <a:pt x="2149316" y="302419"/>
                  <a:pt x="2148364" y="309086"/>
                  <a:pt x="2147411" y="314801"/>
                </a:cubicBezTo>
                <a:cubicBezTo>
                  <a:pt x="2143601" y="309086"/>
                  <a:pt x="2140744" y="305276"/>
                  <a:pt x="2140744" y="305276"/>
                </a:cubicBezTo>
                <a:cubicBezTo>
                  <a:pt x="2145506" y="296704"/>
                  <a:pt x="2147411" y="287179"/>
                  <a:pt x="2150269" y="278606"/>
                </a:cubicBezTo>
                <a:close/>
                <a:moveTo>
                  <a:pt x="2142649" y="305276"/>
                </a:moveTo>
                <a:cubicBezTo>
                  <a:pt x="2142649" y="306229"/>
                  <a:pt x="2144554" y="310991"/>
                  <a:pt x="2148364" y="319564"/>
                </a:cubicBezTo>
                <a:cubicBezTo>
                  <a:pt x="2148364" y="319564"/>
                  <a:pt x="2148364" y="320516"/>
                  <a:pt x="2148364" y="320516"/>
                </a:cubicBezTo>
                <a:cubicBezTo>
                  <a:pt x="2148364" y="320516"/>
                  <a:pt x="2148364" y="321469"/>
                  <a:pt x="2148364" y="321469"/>
                </a:cubicBezTo>
                <a:cubicBezTo>
                  <a:pt x="2147411" y="328136"/>
                  <a:pt x="2146459" y="335756"/>
                  <a:pt x="2145506" y="343376"/>
                </a:cubicBezTo>
                <a:cubicBezTo>
                  <a:pt x="2143601" y="336709"/>
                  <a:pt x="2141696" y="330994"/>
                  <a:pt x="2139791" y="324326"/>
                </a:cubicBezTo>
                <a:cubicBezTo>
                  <a:pt x="2139791" y="323374"/>
                  <a:pt x="2138839" y="321469"/>
                  <a:pt x="2138839" y="320516"/>
                </a:cubicBezTo>
                <a:cubicBezTo>
                  <a:pt x="2138839" y="315754"/>
                  <a:pt x="2140744" y="310991"/>
                  <a:pt x="2142649" y="305276"/>
                </a:cubicBezTo>
                <a:close/>
                <a:moveTo>
                  <a:pt x="2058829" y="353854"/>
                </a:moveTo>
                <a:cubicBezTo>
                  <a:pt x="2057876" y="357664"/>
                  <a:pt x="2056924" y="362426"/>
                  <a:pt x="2056924" y="366236"/>
                </a:cubicBezTo>
                <a:cubicBezTo>
                  <a:pt x="2056924" y="364331"/>
                  <a:pt x="2055971" y="363379"/>
                  <a:pt x="2055971" y="361474"/>
                </a:cubicBezTo>
                <a:cubicBezTo>
                  <a:pt x="2055019" y="358616"/>
                  <a:pt x="2055019" y="355759"/>
                  <a:pt x="2054066" y="352901"/>
                </a:cubicBezTo>
                <a:cubicBezTo>
                  <a:pt x="2054066" y="352901"/>
                  <a:pt x="2054066" y="352901"/>
                  <a:pt x="2054066" y="351949"/>
                </a:cubicBezTo>
                <a:cubicBezTo>
                  <a:pt x="2055971" y="347186"/>
                  <a:pt x="2057876" y="343376"/>
                  <a:pt x="2059781" y="338614"/>
                </a:cubicBezTo>
                <a:cubicBezTo>
                  <a:pt x="2059781" y="340519"/>
                  <a:pt x="2060734" y="341471"/>
                  <a:pt x="2060734" y="343376"/>
                </a:cubicBezTo>
                <a:cubicBezTo>
                  <a:pt x="2060734" y="347186"/>
                  <a:pt x="2059781" y="350044"/>
                  <a:pt x="2058829" y="353854"/>
                </a:cubicBezTo>
                <a:close/>
                <a:moveTo>
                  <a:pt x="2081689" y="350044"/>
                </a:moveTo>
                <a:cubicBezTo>
                  <a:pt x="2080736" y="351949"/>
                  <a:pt x="2080736" y="352901"/>
                  <a:pt x="2079784" y="354806"/>
                </a:cubicBezTo>
                <a:cubicBezTo>
                  <a:pt x="2078831" y="351949"/>
                  <a:pt x="2078831" y="350044"/>
                  <a:pt x="2077879" y="347186"/>
                </a:cubicBezTo>
                <a:cubicBezTo>
                  <a:pt x="2077879" y="346234"/>
                  <a:pt x="2077879" y="345281"/>
                  <a:pt x="2077879" y="344329"/>
                </a:cubicBezTo>
                <a:cubicBezTo>
                  <a:pt x="2078831" y="345281"/>
                  <a:pt x="2079784" y="346234"/>
                  <a:pt x="2080736" y="348139"/>
                </a:cubicBezTo>
                <a:cubicBezTo>
                  <a:pt x="2080736" y="348139"/>
                  <a:pt x="2080736" y="349091"/>
                  <a:pt x="2081689" y="350044"/>
                </a:cubicBezTo>
                <a:cubicBezTo>
                  <a:pt x="2081689" y="350044"/>
                  <a:pt x="2081689" y="350044"/>
                  <a:pt x="2081689" y="350044"/>
                </a:cubicBezTo>
                <a:close/>
                <a:moveTo>
                  <a:pt x="2081689" y="339566"/>
                </a:moveTo>
                <a:cubicBezTo>
                  <a:pt x="2081689" y="340519"/>
                  <a:pt x="2081689" y="341471"/>
                  <a:pt x="2081689" y="341471"/>
                </a:cubicBezTo>
                <a:cubicBezTo>
                  <a:pt x="2080736" y="340519"/>
                  <a:pt x="2079784" y="338614"/>
                  <a:pt x="2078831" y="337661"/>
                </a:cubicBezTo>
                <a:cubicBezTo>
                  <a:pt x="2078831" y="334804"/>
                  <a:pt x="2079784" y="331946"/>
                  <a:pt x="2079784" y="330041"/>
                </a:cubicBezTo>
                <a:cubicBezTo>
                  <a:pt x="2080736" y="332899"/>
                  <a:pt x="2081689" y="335756"/>
                  <a:pt x="2081689" y="339566"/>
                </a:cubicBezTo>
                <a:cubicBezTo>
                  <a:pt x="2081689" y="338614"/>
                  <a:pt x="2081689" y="338614"/>
                  <a:pt x="2081689" y="339566"/>
                </a:cubicBezTo>
                <a:close/>
                <a:moveTo>
                  <a:pt x="2085499" y="290036"/>
                </a:moveTo>
                <a:cubicBezTo>
                  <a:pt x="2085499" y="295751"/>
                  <a:pt x="2084546" y="301466"/>
                  <a:pt x="2084546" y="307181"/>
                </a:cubicBezTo>
                <a:cubicBezTo>
                  <a:pt x="2084546" y="306229"/>
                  <a:pt x="2083594" y="305276"/>
                  <a:pt x="2083594" y="303371"/>
                </a:cubicBezTo>
                <a:cubicBezTo>
                  <a:pt x="2084546" y="292894"/>
                  <a:pt x="2085499" y="282416"/>
                  <a:pt x="2086451" y="273844"/>
                </a:cubicBezTo>
                <a:cubicBezTo>
                  <a:pt x="2086451" y="271939"/>
                  <a:pt x="2086451" y="269081"/>
                  <a:pt x="2087404" y="267176"/>
                </a:cubicBezTo>
                <a:cubicBezTo>
                  <a:pt x="2086451" y="274796"/>
                  <a:pt x="2085499" y="282416"/>
                  <a:pt x="2085499" y="290036"/>
                </a:cubicBezTo>
                <a:close/>
                <a:moveTo>
                  <a:pt x="2089309" y="180499"/>
                </a:moveTo>
                <a:cubicBezTo>
                  <a:pt x="2089309" y="186214"/>
                  <a:pt x="2089309" y="192881"/>
                  <a:pt x="2089309" y="200501"/>
                </a:cubicBezTo>
                <a:cubicBezTo>
                  <a:pt x="2088356" y="197644"/>
                  <a:pt x="2086451" y="194786"/>
                  <a:pt x="2086451" y="192881"/>
                </a:cubicBezTo>
                <a:cubicBezTo>
                  <a:pt x="2087404" y="188119"/>
                  <a:pt x="2088356" y="184309"/>
                  <a:pt x="2089309" y="180499"/>
                </a:cubicBezTo>
                <a:close/>
                <a:moveTo>
                  <a:pt x="2072164" y="241459"/>
                </a:moveTo>
                <a:cubicBezTo>
                  <a:pt x="2077879" y="223361"/>
                  <a:pt x="2082641" y="207169"/>
                  <a:pt x="2086451" y="193834"/>
                </a:cubicBezTo>
                <a:cubicBezTo>
                  <a:pt x="2087404" y="197644"/>
                  <a:pt x="2088356" y="201454"/>
                  <a:pt x="2090261" y="207169"/>
                </a:cubicBezTo>
                <a:cubicBezTo>
                  <a:pt x="2090261" y="207169"/>
                  <a:pt x="2090261" y="207169"/>
                  <a:pt x="2090261" y="208121"/>
                </a:cubicBezTo>
                <a:cubicBezTo>
                  <a:pt x="2087404" y="221456"/>
                  <a:pt x="2081689" y="244316"/>
                  <a:pt x="2075974" y="271939"/>
                </a:cubicBezTo>
                <a:cubicBezTo>
                  <a:pt x="2075021" y="274796"/>
                  <a:pt x="2075021" y="278606"/>
                  <a:pt x="2074069" y="282416"/>
                </a:cubicBezTo>
                <a:cubicBezTo>
                  <a:pt x="2072164" y="278606"/>
                  <a:pt x="2070259" y="274796"/>
                  <a:pt x="2068354" y="271939"/>
                </a:cubicBezTo>
                <a:cubicBezTo>
                  <a:pt x="2067401" y="270034"/>
                  <a:pt x="2066449" y="268129"/>
                  <a:pt x="2065496" y="266224"/>
                </a:cubicBezTo>
                <a:cubicBezTo>
                  <a:pt x="2067401" y="257651"/>
                  <a:pt x="2069306" y="249079"/>
                  <a:pt x="2072164" y="241459"/>
                </a:cubicBezTo>
                <a:close/>
                <a:moveTo>
                  <a:pt x="2062639" y="270034"/>
                </a:moveTo>
                <a:cubicBezTo>
                  <a:pt x="2062639" y="270986"/>
                  <a:pt x="2063591" y="271939"/>
                  <a:pt x="2063591" y="272891"/>
                </a:cubicBezTo>
                <a:cubicBezTo>
                  <a:pt x="2065496" y="278606"/>
                  <a:pt x="2067401" y="285274"/>
                  <a:pt x="2069306" y="292894"/>
                </a:cubicBezTo>
                <a:cubicBezTo>
                  <a:pt x="2069306" y="293846"/>
                  <a:pt x="2069306" y="293846"/>
                  <a:pt x="2070259" y="294799"/>
                </a:cubicBezTo>
                <a:cubicBezTo>
                  <a:pt x="2069306" y="299561"/>
                  <a:pt x="2068354" y="305276"/>
                  <a:pt x="2067401" y="310039"/>
                </a:cubicBezTo>
                <a:cubicBezTo>
                  <a:pt x="2066449" y="308134"/>
                  <a:pt x="2066449" y="305276"/>
                  <a:pt x="2065496" y="303371"/>
                </a:cubicBezTo>
                <a:cubicBezTo>
                  <a:pt x="2063591" y="296704"/>
                  <a:pt x="2060734" y="290036"/>
                  <a:pt x="2058829" y="284321"/>
                </a:cubicBezTo>
                <a:cubicBezTo>
                  <a:pt x="2059781" y="279559"/>
                  <a:pt x="2061686" y="274796"/>
                  <a:pt x="2062639" y="270034"/>
                </a:cubicBezTo>
                <a:close/>
                <a:moveTo>
                  <a:pt x="2053114" y="301466"/>
                </a:moveTo>
                <a:cubicBezTo>
                  <a:pt x="2053114" y="303371"/>
                  <a:pt x="2054066" y="304324"/>
                  <a:pt x="2054066" y="306229"/>
                </a:cubicBezTo>
                <a:cubicBezTo>
                  <a:pt x="2055019" y="310991"/>
                  <a:pt x="2055971" y="315754"/>
                  <a:pt x="2056924" y="320516"/>
                </a:cubicBezTo>
                <a:cubicBezTo>
                  <a:pt x="2056924" y="320516"/>
                  <a:pt x="2055971" y="320516"/>
                  <a:pt x="2055971" y="320516"/>
                </a:cubicBezTo>
                <a:cubicBezTo>
                  <a:pt x="2051209" y="318611"/>
                  <a:pt x="2049304" y="317659"/>
                  <a:pt x="2049304" y="317659"/>
                </a:cubicBezTo>
                <a:cubicBezTo>
                  <a:pt x="2049304" y="317659"/>
                  <a:pt x="2051209" y="319564"/>
                  <a:pt x="2055971" y="321469"/>
                </a:cubicBezTo>
                <a:cubicBezTo>
                  <a:pt x="2056924" y="321469"/>
                  <a:pt x="2056924" y="322421"/>
                  <a:pt x="2057876" y="322421"/>
                </a:cubicBezTo>
                <a:cubicBezTo>
                  <a:pt x="2058829" y="326231"/>
                  <a:pt x="2058829" y="329089"/>
                  <a:pt x="2059781" y="332899"/>
                </a:cubicBezTo>
                <a:cubicBezTo>
                  <a:pt x="2057876" y="335756"/>
                  <a:pt x="2055971" y="338614"/>
                  <a:pt x="2053114" y="342424"/>
                </a:cubicBezTo>
                <a:cubicBezTo>
                  <a:pt x="2052161" y="335756"/>
                  <a:pt x="2050256" y="328136"/>
                  <a:pt x="2049304" y="321469"/>
                </a:cubicBezTo>
                <a:cubicBezTo>
                  <a:pt x="2049304" y="319564"/>
                  <a:pt x="2049304" y="317659"/>
                  <a:pt x="2049304" y="315754"/>
                </a:cubicBezTo>
                <a:cubicBezTo>
                  <a:pt x="2050256" y="310991"/>
                  <a:pt x="2052161" y="305276"/>
                  <a:pt x="2053114" y="301466"/>
                </a:cubicBezTo>
                <a:close/>
                <a:moveTo>
                  <a:pt x="2044541" y="260509"/>
                </a:moveTo>
                <a:cubicBezTo>
                  <a:pt x="2044541" y="260509"/>
                  <a:pt x="2044541" y="260509"/>
                  <a:pt x="2044541" y="260509"/>
                </a:cubicBezTo>
                <a:cubicBezTo>
                  <a:pt x="2044541" y="260509"/>
                  <a:pt x="2044541" y="259556"/>
                  <a:pt x="2044541" y="259556"/>
                </a:cubicBezTo>
                <a:cubicBezTo>
                  <a:pt x="2044541" y="259556"/>
                  <a:pt x="2044541" y="259556"/>
                  <a:pt x="2044541" y="260509"/>
                </a:cubicBezTo>
                <a:close/>
                <a:moveTo>
                  <a:pt x="2019776" y="188119"/>
                </a:moveTo>
                <a:cubicBezTo>
                  <a:pt x="2019776" y="187166"/>
                  <a:pt x="2019776" y="186214"/>
                  <a:pt x="2019776" y="185261"/>
                </a:cubicBezTo>
                <a:cubicBezTo>
                  <a:pt x="2019776" y="182404"/>
                  <a:pt x="2020729" y="179546"/>
                  <a:pt x="2020729" y="177641"/>
                </a:cubicBezTo>
                <a:cubicBezTo>
                  <a:pt x="2020729" y="180499"/>
                  <a:pt x="2020729" y="184309"/>
                  <a:pt x="2020729" y="189071"/>
                </a:cubicBezTo>
                <a:cubicBezTo>
                  <a:pt x="2020729" y="197644"/>
                  <a:pt x="2021681" y="208121"/>
                  <a:pt x="2021681" y="220504"/>
                </a:cubicBezTo>
                <a:cubicBezTo>
                  <a:pt x="2021681" y="228124"/>
                  <a:pt x="2022634" y="235744"/>
                  <a:pt x="2023586" y="244316"/>
                </a:cubicBezTo>
                <a:cubicBezTo>
                  <a:pt x="2023586" y="245269"/>
                  <a:pt x="2022634" y="246221"/>
                  <a:pt x="2022634" y="247174"/>
                </a:cubicBezTo>
                <a:cubicBezTo>
                  <a:pt x="2020729" y="238601"/>
                  <a:pt x="2018824" y="230029"/>
                  <a:pt x="2016919" y="222409"/>
                </a:cubicBezTo>
                <a:cubicBezTo>
                  <a:pt x="2018824" y="209074"/>
                  <a:pt x="2018824" y="197644"/>
                  <a:pt x="2019776" y="188119"/>
                </a:cubicBezTo>
                <a:close/>
                <a:moveTo>
                  <a:pt x="1999774" y="298609"/>
                </a:moveTo>
                <a:cubicBezTo>
                  <a:pt x="1999774" y="300514"/>
                  <a:pt x="1999774" y="302419"/>
                  <a:pt x="1999774" y="304324"/>
                </a:cubicBezTo>
                <a:cubicBezTo>
                  <a:pt x="1998821" y="306229"/>
                  <a:pt x="1998821" y="308134"/>
                  <a:pt x="1997869" y="310039"/>
                </a:cubicBezTo>
                <a:cubicBezTo>
                  <a:pt x="1998821" y="306229"/>
                  <a:pt x="1999774" y="302419"/>
                  <a:pt x="1999774" y="298609"/>
                </a:cubicBezTo>
                <a:close/>
                <a:moveTo>
                  <a:pt x="1992154" y="349091"/>
                </a:moveTo>
                <a:cubicBezTo>
                  <a:pt x="1992154" y="351949"/>
                  <a:pt x="1992154" y="355759"/>
                  <a:pt x="1992154" y="359569"/>
                </a:cubicBezTo>
                <a:cubicBezTo>
                  <a:pt x="1992154" y="362426"/>
                  <a:pt x="1992154" y="366236"/>
                  <a:pt x="1992154" y="369094"/>
                </a:cubicBezTo>
                <a:cubicBezTo>
                  <a:pt x="1991201" y="370046"/>
                  <a:pt x="1990249" y="371951"/>
                  <a:pt x="1988344" y="373856"/>
                </a:cubicBezTo>
                <a:cubicBezTo>
                  <a:pt x="1990249" y="365284"/>
                  <a:pt x="1991201" y="356711"/>
                  <a:pt x="1992154" y="349091"/>
                </a:cubicBezTo>
                <a:close/>
                <a:moveTo>
                  <a:pt x="1987391" y="381476"/>
                </a:moveTo>
                <a:cubicBezTo>
                  <a:pt x="1987391" y="381476"/>
                  <a:pt x="1987391" y="381476"/>
                  <a:pt x="1987391" y="381476"/>
                </a:cubicBezTo>
                <a:cubicBezTo>
                  <a:pt x="1989296" y="377666"/>
                  <a:pt x="1991201" y="374809"/>
                  <a:pt x="1992154" y="372904"/>
                </a:cubicBezTo>
                <a:cubicBezTo>
                  <a:pt x="1992154" y="374809"/>
                  <a:pt x="1992154" y="377666"/>
                  <a:pt x="1992154" y="379571"/>
                </a:cubicBezTo>
                <a:cubicBezTo>
                  <a:pt x="1992154" y="381476"/>
                  <a:pt x="1991201" y="384334"/>
                  <a:pt x="1991201" y="386239"/>
                </a:cubicBezTo>
                <a:cubicBezTo>
                  <a:pt x="1990249" y="391001"/>
                  <a:pt x="1989296" y="395764"/>
                  <a:pt x="1988344" y="400526"/>
                </a:cubicBezTo>
                <a:cubicBezTo>
                  <a:pt x="1988344" y="400526"/>
                  <a:pt x="1988344" y="399574"/>
                  <a:pt x="1988344" y="399574"/>
                </a:cubicBezTo>
                <a:cubicBezTo>
                  <a:pt x="1987391" y="397669"/>
                  <a:pt x="1986439" y="394811"/>
                  <a:pt x="1985486" y="392906"/>
                </a:cubicBezTo>
                <a:cubicBezTo>
                  <a:pt x="1986439" y="389096"/>
                  <a:pt x="1986439" y="385286"/>
                  <a:pt x="1987391" y="381476"/>
                </a:cubicBezTo>
                <a:close/>
                <a:moveTo>
                  <a:pt x="1968341" y="290989"/>
                </a:moveTo>
                <a:cubicBezTo>
                  <a:pt x="1968341" y="292894"/>
                  <a:pt x="1968341" y="294799"/>
                  <a:pt x="1967389" y="297656"/>
                </a:cubicBezTo>
                <a:cubicBezTo>
                  <a:pt x="1967389" y="299561"/>
                  <a:pt x="1966436" y="302419"/>
                  <a:pt x="1966436" y="305276"/>
                </a:cubicBezTo>
                <a:cubicBezTo>
                  <a:pt x="1966436" y="309086"/>
                  <a:pt x="1965484" y="313849"/>
                  <a:pt x="1965484" y="318611"/>
                </a:cubicBezTo>
                <a:cubicBezTo>
                  <a:pt x="1965484" y="313849"/>
                  <a:pt x="1964531" y="309086"/>
                  <a:pt x="1964531" y="304324"/>
                </a:cubicBezTo>
                <a:cubicBezTo>
                  <a:pt x="1964531" y="303371"/>
                  <a:pt x="1964531" y="301466"/>
                  <a:pt x="1964531" y="300514"/>
                </a:cubicBezTo>
                <a:cubicBezTo>
                  <a:pt x="1965484" y="296704"/>
                  <a:pt x="1967389" y="293846"/>
                  <a:pt x="1968341" y="290989"/>
                </a:cubicBezTo>
                <a:close/>
                <a:moveTo>
                  <a:pt x="1937861" y="310039"/>
                </a:moveTo>
                <a:cubicBezTo>
                  <a:pt x="1937861" y="307181"/>
                  <a:pt x="1937861" y="304324"/>
                  <a:pt x="1937861" y="302419"/>
                </a:cubicBezTo>
                <a:cubicBezTo>
                  <a:pt x="1937861" y="300514"/>
                  <a:pt x="1937861" y="297656"/>
                  <a:pt x="1937861" y="295751"/>
                </a:cubicBezTo>
                <a:cubicBezTo>
                  <a:pt x="1937861" y="299561"/>
                  <a:pt x="1938814" y="302419"/>
                  <a:pt x="1938814" y="306229"/>
                </a:cubicBezTo>
                <a:cubicBezTo>
                  <a:pt x="1938814" y="308134"/>
                  <a:pt x="1938814" y="309086"/>
                  <a:pt x="1937861" y="310039"/>
                </a:cubicBezTo>
                <a:close/>
                <a:moveTo>
                  <a:pt x="1938814" y="272891"/>
                </a:moveTo>
                <a:cubicBezTo>
                  <a:pt x="1937861" y="270034"/>
                  <a:pt x="1937861" y="268129"/>
                  <a:pt x="1936909" y="266224"/>
                </a:cubicBezTo>
                <a:cubicBezTo>
                  <a:pt x="1936909" y="264319"/>
                  <a:pt x="1936909" y="262414"/>
                  <a:pt x="1936909" y="261461"/>
                </a:cubicBezTo>
                <a:cubicBezTo>
                  <a:pt x="1936909" y="256699"/>
                  <a:pt x="1936909" y="250984"/>
                  <a:pt x="1936909" y="246221"/>
                </a:cubicBezTo>
                <a:cubicBezTo>
                  <a:pt x="1936909" y="253841"/>
                  <a:pt x="1937861" y="263366"/>
                  <a:pt x="1938814" y="272891"/>
                </a:cubicBezTo>
                <a:close/>
                <a:moveTo>
                  <a:pt x="1900714" y="338614"/>
                </a:moveTo>
                <a:cubicBezTo>
                  <a:pt x="1900714" y="336709"/>
                  <a:pt x="1900714" y="334804"/>
                  <a:pt x="1900714" y="333851"/>
                </a:cubicBezTo>
                <a:cubicBezTo>
                  <a:pt x="1901666" y="331946"/>
                  <a:pt x="1901666" y="330041"/>
                  <a:pt x="1902619" y="329089"/>
                </a:cubicBezTo>
                <a:cubicBezTo>
                  <a:pt x="1903571" y="328136"/>
                  <a:pt x="1904524" y="326231"/>
                  <a:pt x="1904524" y="325279"/>
                </a:cubicBezTo>
                <a:cubicBezTo>
                  <a:pt x="1902619" y="330041"/>
                  <a:pt x="1901666" y="333851"/>
                  <a:pt x="1900714" y="338614"/>
                </a:cubicBezTo>
                <a:close/>
                <a:moveTo>
                  <a:pt x="1915954" y="436721"/>
                </a:moveTo>
                <a:cubicBezTo>
                  <a:pt x="1915954" y="435769"/>
                  <a:pt x="1915954" y="434816"/>
                  <a:pt x="1915954" y="433864"/>
                </a:cubicBezTo>
                <a:cubicBezTo>
                  <a:pt x="1915954" y="433864"/>
                  <a:pt x="1915954" y="434816"/>
                  <a:pt x="1916906" y="434816"/>
                </a:cubicBezTo>
                <a:cubicBezTo>
                  <a:pt x="1915954" y="435769"/>
                  <a:pt x="1915954" y="436721"/>
                  <a:pt x="1915954" y="436721"/>
                </a:cubicBezTo>
                <a:close/>
                <a:moveTo>
                  <a:pt x="1920716" y="401479"/>
                </a:moveTo>
                <a:cubicBezTo>
                  <a:pt x="1920716" y="403384"/>
                  <a:pt x="1919764" y="405289"/>
                  <a:pt x="1919764" y="407194"/>
                </a:cubicBezTo>
                <a:cubicBezTo>
                  <a:pt x="1918811" y="406241"/>
                  <a:pt x="1918811" y="405289"/>
                  <a:pt x="1917859" y="404336"/>
                </a:cubicBezTo>
                <a:cubicBezTo>
                  <a:pt x="1918811" y="402431"/>
                  <a:pt x="1919764" y="400526"/>
                  <a:pt x="1919764" y="398621"/>
                </a:cubicBezTo>
                <a:cubicBezTo>
                  <a:pt x="1920716" y="399574"/>
                  <a:pt x="1920716" y="400526"/>
                  <a:pt x="1920716" y="401479"/>
                </a:cubicBezTo>
                <a:close/>
                <a:moveTo>
                  <a:pt x="1917859" y="331946"/>
                </a:moveTo>
                <a:cubicBezTo>
                  <a:pt x="1918811" y="333851"/>
                  <a:pt x="1919764" y="335756"/>
                  <a:pt x="1919764" y="337661"/>
                </a:cubicBezTo>
                <a:cubicBezTo>
                  <a:pt x="1919764" y="337661"/>
                  <a:pt x="1919764" y="337661"/>
                  <a:pt x="1919764" y="337661"/>
                </a:cubicBezTo>
                <a:cubicBezTo>
                  <a:pt x="1919764" y="337661"/>
                  <a:pt x="1918811" y="338614"/>
                  <a:pt x="1918811" y="338614"/>
                </a:cubicBezTo>
                <a:cubicBezTo>
                  <a:pt x="1917859" y="339566"/>
                  <a:pt x="1916906" y="340519"/>
                  <a:pt x="1916906" y="342424"/>
                </a:cubicBezTo>
                <a:cubicBezTo>
                  <a:pt x="1916906" y="341471"/>
                  <a:pt x="1916906" y="341471"/>
                  <a:pt x="1916906" y="341471"/>
                </a:cubicBezTo>
                <a:cubicBezTo>
                  <a:pt x="1916906" y="341471"/>
                  <a:pt x="1916906" y="342424"/>
                  <a:pt x="1915954" y="344329"/>
                </a:cubicBezTo>
                <a:cubicBezTo>
                  <a:pt x="1915954" y="344329"/>
                  <a:pt x="1915001" y="345281"/>
                  <a:pt x="1915001" y="345281"/>
                </a:cubicBezTo>
                <a:cubicBezTo>
                  <a:pt x="1915954" y="340519"/>
                  <a:pt x="1916906" y="335756"/>
                  <a:pt x="1917859" y="331946"/>
                </a:cubicBezTo>
                <a:close/>
                <a:moveTo>
                  <a:pt x="1919764" y="360521"/>
                </a:moveTo>
                <a:cubicBezTo>
                  <a:pt x="1919764" y="361474"/>
                  <a:pt x="1919764" y="362426"/>
                  <a:pt x="1919764" y="364331"/>
                </a:cubicBezTo>
                <a:cubicBezTo>
                  <a:pt x="1917859" y="367189"/>
                  <a:pt x="1916906" y="370999"/>
                  <a:pt x="1915001" y="373856"/>
                </a:cubicBezTo>
                <a:cubicBezTo>
                  <a:pt x="1913096" y="378619"/>
                  <a:pt x="1910239" y="383381"/>
                  <a:pt x="1908334" y="388144"/>
                </a:cubicBezTo>
                <a:cubicBezTo>
                  <a:pt x="1908334" y="388144"/>
                  <a:pt x="1907381" y="387191"/>
                  <a:pt x="1907381" y="387191"/>
                </a:cubicBezTo>
                <a:cubicBezTo>
                  <a:pt x="1907381" y="386239"/>
                  <a:pt x="1907381" y="386239"/>
                  <a:pt x="1907381" y="385286"/>
                </a:cubicBezTo>
                <a:cubicBezTo>
                  <a:pt x="1908334" y="383381"/>
                  <a:pt x="1909286" y="381476"/>
                  <a:pt x="1910239" y="380524"/>
                </a:cubicBezTo>
                <a:cubicBezTo>
                  <a:pt x="1913096" y="372904"/>
                  <a:pt x="1916906" y="366236"/>
                  <a:pt x="1919764" y="360521"/>
                </a:cubicBezTo>
                <a:close/>
                <a:moveTo>
                  <a:pt x="1910239" y="299561"/>
                </a:moveTo>
                <a:cubicBezTo>
                  <a:pt x="1909286" y="301466"/>
                  <a:pt x="1909286" y="303371"/>
                  <a:pt x="1908334" y="305276"/>
                </a:cubicBezTo>
                <a:cubicBezTo>
                  <a:pt x="1908334" y="305276"/>
                  <a:pt x="1908334" y="305276"/>
                  <a:pt x="1908334" y="305276"/>
                </a:cubicBezTo>
                <a:cubicBezTo>
                  <a:pt x="1909286" y="302419"/>
                  <a:pt x="1910239" y="300514"/>
                  <a:pt x="1910239" y="299561"/>
                </a:cubicBezTo>
                <a:close/>
                <a:moveTo>
                  <a:pt x="1906429" y="313849"/>
                </a:moveTo>
                <a:cubicBezTo>
                  <a:pt x="1907381" y="311944"/>
                  <a:pt x="1907381" y="310991"/>
                  <a:pt x="1908334" y="309086"/>
                </a:cubicBezTo>
                <a:cubicBezTo>
                  <a:pt x="1908334" y="309086"/>
                  <a:pt x="1908334" y="309086"/>
                  <a:pt x="1908334" y="310039"/>
                </a:cubicBezTo>
                <a:cubicBezTo>
                  <a:pt x="1907381" y="311944"/>
                  <a:pt x="1907381" y="313849"/>
                  <a:pt x="1906429" y="315754"/>
                </a:cubicBezTo>
                <a:cubicBezTo>
                  <a:pt x="1906429" y="315754"/>
                  <a:pt x="1905476" y="316706"/>
                  <a:pt x="1905476" y="316706"/>
                </a:cubicBezTo>
                <a:cubicBezTo>
                  <a:pt x="1905476" y="314801"/>
                  <a:pt x="1905476" y="314801"/>
                  <a:pt x="1906429" y="313849"/>
                </a:cubicBezTo>
                <a:close/>
                <a:moveTo>
                  <a:pt x="1893094" y="259556"/>
                </a:moveTo>
                <a:cubicBezTo>
                  <a:pt x="1893094" y="258604"/>
                  <a:pt x="1894046" y="257651"/>
                  <a:pt x="1894046" y="256699"/>
                </a:cubicBezTo>
                <a:cubicBezTo>
                  <a:pt x="1894046" y="256699"/>
                  <a:pt x="1894999" y="256699"/>
                  <a:pt x="1894999" y="256699"/>
                </a:cubicBezTo>
                <a:cubicBezTo>
                  <a:pt x="1896904" y="257651"/>
                  <a:pt x="1897856" y="259556"/>
                  <a:pt x="1899761" y="260509"/>
                </a:cubicBezTo>
                <a:lnTo>
                  <a:pt x="1904524" y="275749"/>
                </a:lnTo>
                <a:cubicBezTo>
                  <a:pt x="1901666" y="283369"/>
                  <a:pt x="1898809" y="290036"/>
                  <a:pt x="1895951" y="297656"/>
                </a:cubicBezTo>
                <a:cubicBezTo>
                  <a:pt x="1894999" y="291941"/>
                  <a:pt x="1894999" y="286226"/>
                  <a:pt x="1894046" y="281464"/>
                </a:cubicBezTo>
                <a:cubicBezTo>
                  <a:pt x="1894046" y="277654"/>
                  <a:pt x="1893094" y="273844"/>
                  <a:pt x="1892141" y="270034"/>
                </a:cubicBezTo>
                <a:cubicBezTo>
                  <a:pt x="1892141" y="270986"/>
                  <a:pt x="1893094" y="271939"/>
                  <a:pt x="1893094" y="272891"/>
                </a:cubicBezTo>
                <a:cubicBezTo>
                  <a:pt x="1893094" y="269081"/>
                  <a:pt x="1892141" y="264319"/>
                  <a:pt x="1893094" y="259556"/>
                </a:cubicBezTo>
                <a:close/>
                <a:moveTo>
                  <a:pt x="1841659" y="297656"/>
                </a:moveTo>
                <a:cubicBezTo>
                  <a:pt x="1841659" y="303371"/>
                  <a:pt x="1840706" y="308134"/>
                  <a:pt x="1840706" y="313849"/>
                </a:cubicBezTo>
                <a:cubicBezTo>
                  <a:pt x="1839754" y="307181"/>
                  <a:pt x="1839754" y="300514"/>
                  <a:pt x="1838801" y="294799"/>
                </a:cubicBezTo>
                <a:cubicBezTo>
                  <a:pt x="1838801" y="292894"/>
                  <a:pt x="1838801" y="291941"/>
                  <a:pt x="1838801" y="290989"/>
                </a:cubicBezTo>
                <a:cubicBezTo>
                  <a:pt x="1839754" y="292894"/>
                  <a:pt x="1840706" y="294799"/>
                  <a:pt x="1841659" y="297656"/>
                </a:cubicBezTo>
                <a:close/>
                <a:moveTo>
                  <a:pt x="1822609" y="363379"/>
                </a:moveTo>
                <a:cubicBezTo>
                  <a:pt x="1823561" y="359569"/>
                  <a:pt x="1825466" y="356711"/>
                  <a:pt x="1826419" y="353854"/>
                </a:cubicBezTo>
                <a:cubicBezTo>
                  <a:pt x="1826419" y="357664"/>
                  <a:pt x="1826419" y="360521"/>
                  <a:pt x="1827371" y="364331"/>
                </a:cubicBezTo>
                <a:cubicBezTo>
                  <a:pt x="1826419" y="365284"/>
                  <a:pt x="1824514" y="367189"/>
                  <a:pt x="1823561" y="368141"/>
                </a:cubicBezTo>
                <a:cubicBezTo>
                  <a:pt x="1822609" y="366236"/>
                  <a:pt x="1822609" y="365284"/>
                  <a:pt x="1822609" y="363379"/>
                </a:cubicBezTo>
                <a:close/>
                <a:moveTo>
                  <a:pt x="1828324" y="403384"/>
                </a:moveTo>
                <a:cubicBezTo>
                  <a:pt x="1828324" y="402431"/>
                  <a:pt x="1827371" y="401479"/>
                  <a:pt x="1827371" y="400526"/>
                </a:cubicBezTo>
                <a:cubicBezTo>
                  <a:pt x="1826419" y="393859"/>
                  <a:pt x="1825466" y="387191"/>
                  <a:pt x="1825466" y="381476"/>
                </a:cubicBezTo>
                <a:cubicBezTo>
                  <a:pt x="1826419" y="379571"/>
                  <a:pt x="1827371" y="378619"/>
                  <a:pt x="1828324" y="377666"/>
                </a:cubicBezTo>
                <a:cubicBezTo>
                  <a:pt x="1828324" y="385286"/>
                  <a:pt x="1828324" y="391954"/>
                  <a:pt x="1829276" y="399574"/>
                </a:cubicBezTo>
                <a:cubicBezTo>
                  <a:pt x="1828324" y="400526"/>
                  <a:pt x="1828324" y="402431"/>
                  <a:pt x="1828324" y="403384"/>
                </a:cubicBezTo>
                <a:close/>
                <a:moveTo>
                  <a:pt x="1833086" y="339566"/>
                </a:moveTo>
                <a:cubicBezTo>
                  <a:pt x="1833086" y="339566"/>
                  <a:pt x="1833086" y="339566"/>
                  <a:pt x="1833086" y="339566"/>
                </a:cubicBezTo>
                <a:cubicBezTo>
                  <a:pt x="1833086" y="339566"/>
                  <a:pt x="1833086" y="340519"/>
                  <a:pt x="1833086" y="340519"/>
                </a:cubicBezTo>
                <a:cubicBezTo>
                  <a:pt x="1833086" y="340519"/>
                  <a:pt x="1833086" y="339566"/>
                  <a:pt x="1833086" y="339566"/>
                </a:cubicBezTo>
                <a:close/>
                <a:moveTo>
                  <a:pt x="1824514" y="272891"/>
                </a:moveTo>
                <a:cubicBezTo>
                  <a:pt x="1824514" y="269081"/>
                  <a:pt x="1824514" y="266224"/>
                  <a:pt x="1824514" y="263366"/>
                </a:cubicBezTo>
                <a:cubicBezTo>
                  <a:pt x="1827371" y="269081"/>
                  <a:pt x="1831181" y="276701"/>
                  <a:pt x="1835944" y="285274"/>
                </a:cubicBezTo>
                <a:cubicBezTo>
                  <a:pt x="1835944" y="288131"/>
                  <a:pt x="1835944" y="290989"/>
                  <a:pt x="1834991" y="294799"/>
                </a:cubicBezTo>
                <a:cubicBezTo>
                  <a:pt x="1834991" y="302419"/>
                  <a:pt x="1834039" y="310991"/>
                  <a:pt x="1834039" y="320516"/>
                </a:cubicBezTo>
                <a:cubicBezTo>
                  <a:pt x="1834039" y="323374"/>
                  <a:pt x="1834039" y="327184"/>
                  <a:pt x="1834039" y="330994"/>
                </a:cubicBezTo>
                <a:cubicBezTo>
                  <a:pt x="1834039" y="330994"/>
                  <a:pt x="1833086" y="330994"/>
                  <a:pt x="1833086" y="331946"/>
                </a:cubicBezTo>
                <a:cubicBezTo>
                  <a:pt x="1833086" y="331946"/>
                  <a:pt x="1832134" y="332899"/>
                  <a:pt x="1832134" y="332899"/>
                </a:cubicBezTo>
                <a:cubicBezTo>
                  <a:pt x="1830229" y="326231"/>
                  <a:pt x="1829276" y="321469"/>
                  <a:pt x="1827371" y="316706"/>
                </a:cubicBezTo>
                <a:cubicBezTo>
                  <a:pt x="1825466" y="310991"/>
                  <a:pt x="1823561" y="306229"/>
                  <a:pt x="1822609" y="303371"/>
                </a:cubicBezTo>
                <a:cubicBezTo>
                  <a:pt x="1823561" y="292894"/>
                  <a:pt x="1823561" y="282416"/>
                  <a:pt x="1824514" y="272891"/>
                </a:cubicBezTo>
                <a:close/>
                <a:moveTo>
                  <a:pt x="1822609" y="309086"/>
                </a:moveTo>
                <a:cubicBezTo>
                  <a:pt x="1822609" y="311944"/>
                  <a:pt x="1823561" y="314801"/>
                  <a:pt x="1823561" y="317659"/>
                </a:cubicBezTo>
                <a:cubicBezTo>
                  <a:pt x="1824514" y="323374"/>
                  <a:pt x="1824514" y="330994"/>
                  <a:pt x="1825466" y="338614"/>
                </a:cubicBezTo>
                <a:cubicBezTo>
                  <a:pt x="1825466" y="339566"/>
                  <a:pt x="1825466" y="340519"/>
                  <a:pt x="1825466" y="340519"/>
                </a:cubicBezTo>
                <a:cubicBezTo>
                  <a:pt x="1823561" y="342424"/>
                  <a:pt x="1822609" y="345281"/>
                  <a:pt x="1820704" y="348139"/>
                </a:cubicBezTo>
                <a:cubicBezTo>
                  <a:pt x="1820704" y="343376"/>
                  <a:pt x="1820704" y="337661"/>
                  <a:pt x="1820704" y="332899"/>
                </a:cubicBezTo>
                <a:cubicBezTo>
                  <a:pt x="1820704" y="332899"/>
                  <a:pt x="1820704" y="332899"/>
                  <a:pt x="1820704" y="331946"/>
                </a:cubicBezTo>
                <a:cubicBezTo>
                  <a:pt x="1821656" y="324326"/>
                  <a:pt x="1821656" y="316706"/>
                  <a:pt x="1822609" y="309086"/>
                </a:cubicBezTo>
                <a:close/>
                <a:moveTo>
                  <a:pt x="1763554" y="411956"/>
                </a:moveTo>
                <a:cubicBezTo>
                  <a:pt x="1763554" y="410051"/>
                  <a:pt x="1762601" y="408146"/>
                  <a:pt x="1762601" y="406241"/>
                </a:cubicBezTo>
                <a:cubicBezTo>
                  <a:pt x="1762601" y="403384"/>
                  <a:pt x="1761649" y="400526"/>
                  <a:pt x="1761649" y="397669"/>
                </a:cubicBezTo>
                <a:cubicBezTo>
                  <a:pt x="1761649" y="397669"/>
                  <a:pt x="1761649" y="397669"/>
                  <a:pt x="1761649" y="397669"/>
                </a:cubicBezTo>
                <a:cubicBezTo>
                  <a:pt x="1762601" y="398621"/>
                  <a:pt x="1763554" y="399574"/>
                  <a:pt x="1764506" y="400526"/>
                </a:cubicBezTo>
                <a:cubicBezTo>
                  <a:pt x="1764506" y="404336"/>
                  <a:pt x="1764506" y="408146"/>
                  <a:pt x="1763554" y="411956"/>
                </a:cubicBezTo>
                <a:close/>
                <a:moveTo>
                  <a:pt x="1766411" y="379571"/>
                </a:moveTo>
                <a:cubicBezTo>
                  <a:pt x="1766411" y="379571"/>
                  <a:pt x="1766411" y="379571"/>
                  <a:pt x="1766411" y="379571"/>
                </a:cubicBezTo>
                <a:cubicBezTo>
                  <a:pt x="1766411" y="378619"/>
                  <a:pt x="1766411" y="377666"/>
                  <a:pt x="1766411" y="377666"/>
                </a:cubicBezTo>
                <a:cubicBezTo>
                  <a:pt x="1766411" y="378619"/>
                  <a:pt x="1766411" y="379571"/>
                  <a:pt x="1766411" y="379571"/>
                </a:cubicBezTo>
                <a:close/>
                <a:moveTo>
                  <a:pt x="1792129" y="251936"/>
                </a:moveTo>
                <a:lnTo>
                  <a:pt x="1802606" y="219551"/>
                </a:lnTo>
                <a:cubicBezTo>
                  <a:pt x="1802606" y="219551"/>
                  <a:pt x="1802606" y="219551"/>
                  <a:pt x="1802606" y="219551"/>
                </a:cubicBezTo>
                <a:cubicBezTo>
                  <a:pt x="1802606" y="237649"/>
                  <a:pt x="1801654" y="255746"/>
                  <a:pt x="1801654" y="274796"/>
                </a:cubicBezTo>
                <a:cubicBezTo>
                  <a:pt x="1801654" y="291941"/>
                  <a:pt x="1800701" y="309086"/>
                  <a:pt x="1800701" y="327184"/>
                </a:cubicBezTo>
                <a:cubicBezTo>
                  <a:pt x="1798796" y="321469"/>
                  <a:pt x="1796891" y="315754"/>
                  <a:pt x="1794034" y="310991"/>
                </a:cubicBezTo>
                <a:cubicBezTo>
                  <a:pt x="1792129" y="305276"/>
                  <a:pt x="1790224" y="299561"/>
                  <a:pt x="1788319" y="294799"/>
                </a:cubicBezTo>
                <a:cubicBezTo>
                  <a:pt x="1788319" y="293846"/>
                  <a:pt x="1787366" y="292894"/>
                  <a:pt x="1787366" y="292894"/>
                </a:cubicBezTo>
                <a:cubicBezTo>
                  <a:pt x="1787366" y="290989"/>
                  <a:pt x="1786414" y="289084"/>
                  <a:pt x="1786414" y="287179"/>
                </a:cubicBezTo>
                <a:cubicBezTo>
                  <a:pt x="1787366" y="284321"/>
                  <a:pt x="1788319" y="282416"/>
                  <a:pt x="1788319" y="279559"/>
                </a:cubicBezTo>
                <a:cubicBezTo>
                  <a:pt x="1788319" y="278606"/>
                  <a:pt x="1788319" y="277654"/>
                  <a:pt x="1787366" y="275749"/>
                </a:cubicBezTo>
                <a:cubicBezTo>
                  <a:pt x="1787366" y="274796"/>
                  <a:pt x="1785461" y="274796"/>
                  <a:pt x="1785461" y="274796"/>
                </a:cubicBezTo>
                <a:cubicBezTo>
                  <a:pt x="1785461" y="274796"/>
                  <a:pt x="1785461" y="274796"/>
                  <a:pt x="1785461" y="274796"/>
                </a:cubicBezTo>
                <a:lnTo>
                  <a:pt x="1792129" y="251936"/>
                </a:lnTo>
                <a:close/>
                <a:moveTo>
                  <a:pt x="1785461" y="276701"/>
                </a:moveTo>
                <a:cubicBezTo>
                  <a:pt x="1785461" y="276701"/>
                  <a:pt x="1786414" y="277654"/>
                  <a:pt x="1786414" y="278606"/>
                </a:cubicBezTo>
                <a:cubicBezTo>
                  <a:pt x="1786414" y="279559"/>
                  <a:pt x="1786414" y="281464"/>
                  <a:pt x="1786414" y="282416"/>
                </a:cubicBezTo>
                <a:cubicBezTo>
                  <a:pt x="1785461" y="280511"/>
                  <a:pt x="1785461" y="278606"/>
                  <a:pt x="1785461" y="276701"/>
                </a:cubicBezTo>
                <a:cubicBezTo>
                  <a:pt x="1785461" y="276701"/>
                  <a:pt x="1785461" y="276701"/>
                  <a:pt x="1785461" y="276701"/>
                </a:cubicBezTo>
                <a:close/>
                <a:moveTo>
                  <a:pt x="1776889" y="330994"/>
                </a:moveTo>
                <a:cubicBezTo>
                  <a:pt x="1779746" y="345281"/>
                  <a:pt x="1782604" y="360521"/>
                  <a:pt x="1785461" y="376714"/>
                </a:cubicBezTo>
                <a:cubicBezTo>
                  <a:pt x="1785461" y="379571"/>
                  <a:pt x="1786414" y="382429"/>
                  <a:pt x="1786414" y="385286"/>
                </a:cubicBezTo>
                <a:cubicBezTo>
                  <a:pt x="1785461" y="384334"/>
                  <a:pt x="1785461" y="383381"/>
                  <a:pt x="1784509" y="382429"/>
                </a:cubicBezTo>
                <a:cubicBezTo>
                  <a:pt x="1785461" y="377666"/>
                  <a:pt x="1785461" y="374809"/>
                  <a:pt x="1785461" y="374809"/>
                </a:cubicBezTo>
                <a:cubicBezTo>
                  <a:pt x="1785461" y="374809"/>
                  <a:pt x="1784509" y="376714"/>
                  <a:pt x="1783556" y="380524"/>
                </a:cubicBezTo>
                <a:cubicBezTo>
                  <a:pt x="1781651" y="376714"/>
                  <a:pt x="1778794" y="373856"/>
                  <a:pt x="1776889" y="370999"/>
                </a:cubicBezTo>
                <a:cubicBezTo>
                  <a:pt x="1776889" y="357664"/>
                  <a:pt x="1776889" y="346234"/>
                  <a:pt x="1776889" y="337661"/>
                </a:cubicBezTo>
                <a:cubicBezTo>
                  <a:pt x="1775936" y="334804"/>
                  <a:pt x="1775936" y="332899"/>
                  <a:pt x="1776889" y="330994"/>
                </a:cubicBezTo>
                <a:close/>
                <a:moveTo>
                  <a:pt x="1755934" y="211931"/>
                </a:moveTo>
                <a:cubicBezTo>
                  <a:pt x="1756886" y="215741"/>
                  <a:pt x="1758791" y="223361"/>
                  <a:pt x="1761649" y="233839"/>
                </a:cubicBezTo>
                <a:cubicBezTo>
                  <a:pt x="1761649" y="234791"/>
                  <a:pt x="1762601" y="236696"/>
                  <a:pt x="1762601" y="238601"/>
                </a:cubicBezTo>
                <a:cubicBezTo>
                  <a:pt x="1761649" y="237649"/>
                  <a:pt x="1761649" y="235744"/>
                  <a:pt x="1760696" y="234791"/>
                </a:cubicBezTo>
                <a:cubicBezTo>
                  <a:pt x="1759744" y="232886"/>
                  <a:pt x="1759744" y="230981"/>
                  <a:pt x="1759744" y="230981"/>
                </a:cubicBezTo>
                <a:cubicBezTo>
                  <a:pt x="1759744" y="230981"/>
                  <a:pt x="1759744" y="231934"/>
                  <a:pt x="1759744" y="232886"/>
                </a:cubicBezTo>
                <a:cubicBezTo>
                  <a:pt x="1758791" y="230981"/>
                  <a:pt x="1757839" y="229076"/>
                  <a:pt x="1756886" y="227171"/>
                </a:cubicBezTo>
                <a:cubicBezTo>
                  <a:pt x="1755934" y="226219"/>
                  <a:pt x="1755934" y="225266"/>
                  <a:pt x="1754981" y="223361"/>
                </a:cubicBezTo>
                <a:cubicBezTo>
                  <a:pt x="1755934" y="219551"/>
                  <a:pt x="1755934" y="215741"/>
                  <a:pt x="1755934" y="211931"/>
                </a:cubicBezTo>
                <a:close/>
                <a:moveTo>
                  <a:pt x="1754981" y="232886"/>
                </a:moveTo>
                <a:cubicBezTo>
                  <a:pt x="1754981" y="233839"/>
                  <a:pt x="1755934" y="234791"/>
                  <a:pt x="1755934" y="235744"/>
                </a:cubicBezTo>
                <a:cubicBezTo>
                  <a:pt x="1755934" y="236696"/>
                  <a:pt x="1754981" y="237649"/>
                  <a:pt x="1754981" y="240506"/>
                </a:cubicBezTo>
                <a:cubicBezTo>
                  <a:pt x="1754981" y="237649"/>
                  <a:pt x="1754981" y="234791"/>
                  <a:pt x="1754981" y="232886"/>
                </a:cubicBezTo>
                <a:close/>
                <a:moveTo>
                  <a:pt x="1754029" y="281464"/>
                </a:moveTo>
                <a:cubicBezTo>
                  <a:pt x="1754029" y="270986"/>
                  <a:pt x="1754029" y="261461"/>
                  <a:pt x="1754981" y="252889"/>
                </a:cubicBezTo>
                <a:cubicBezTo>
                  <a:pt x="1755934" y="244316"/>
                  <a:pt x="1756886" y="238601"/>
                  <a:pt x="1756886" y="236696"/>
                </a:cubicBezTo>
                <a:cubicBezTo>
                  <a:pt x="1758791" y="242411"/>
                  <a:pt x="1761649" y="250031"/>
                  <a:pt x="1763554" y="256699"/>
                </a:cubicBezTo>
                <a:cubicBezTo>
                  <a:pt x="1764506" y="265271"/>
                  <a:pt x="1766411" y="274796"/>
                  <a:pt x="1768316" y="286226"/>
                </a:cubicBezTo>
                <a:cubicBezTo>
                  <a:pt x="1763554" y="298609"/>
                  <a:pt x="1758791" y="310991"/>
                  <a:pt x="1754981" y="322421"/>
                </a:cubicBezTo>
                <a:cubicBezTo>
                  <a:pt x="1754981" y="320516"/>
                  <a:pt x="1754981" y="318611"/>
                  <a:pt x="1754029" y="317659"/>
                </a:cubicBezTo>
                <a:cubicBezTo>
                  <a:pt x="1754029" y="317659"/>
                  <a:pt x="1754029" y="316706"/>
                  <a:pt x="1754029" y="316706"/>
                </a:cubicBezTo>
                <a:cubicBezTo>
                  <a:pt x="1754029" y="303371"/>
                  <a:pt x="1754029" y="291941"/>
                  <a:pt x="1754029" y="281464"/>
                </a:cubicBezTo>
                <a:close/>
                <a:moveTo>
                  <a:pt x="1687354" y="295751"/>
                </a:moveTo>
                <a:cubicBezTo>
                  <a:pt x="1686401" y="302419"/>
                  <a:pt x="1685449" y="309086"/>
                  <a:pt x="1685449" y="314801"/>
                </a:cubicBezTo>
                <a:cubicBezTo>
                  <a:pt x="1685449" y="318611"/>
                  <a:pt x="1684496" y="321469"/>
                  <a:pt x="1684496" y="325279"/>
                </a:cubicBezTo>
                <a:cubicBezTo>
                  <a:pt x="1683544" y="320516"/>
                  <a:pt x="1682591" y="316706"/>
                  <a:pt x="1681639" y="311944"/>
                </a:cubicBezTo>
                <a:cubicBezTo>
                  <a:pt x="1681639" y="310039"/>
                  <a:pt x="1681639" y="309086"/>
                  <a:pt x="1681639" y="309086"/>
                </a:cubicBezTo>
                <a:cubicBezTo>
                  <a:pt x="1681639" y="309086"/>
                  <a:pt x="1681639" y="309086"/>
                  <a:pt x="1681639" y="310039"/>
                </a:cubicBezTo>
                <a:cubicBezTo>
                  <a:pt x="1681639" y="309086"/>
                  <a:pt x="1680686" y="307181"/>
                  <a:pt x="1680686" y="306229"/>
                </a:cubicBezTo>
                <a:cubicBezTo>
                  <a:pt x="1680686" y="305276"/>
                  <a:pt x="1680686" y="304324"/>
                  <a:pt x="1681639" y="303371"/>
                </a:cubicBezTo>
                <a:cubicBezTo>
                  <a:pt x="1682591" y="300514"/>
                  <a:pt x="1683544" y="297656"/>
                  <a:pt x="1684496" y="295751"/>
                </a:cubicBezTo>
                <a:cubicBezTo>
                  <a:pt x="1686401" y="290989"/>
                  <a:pt x="1687354" y="287179"/>
                  <a:pt x="1689259" y="282416"/>
                </a:cubicBezTo>
                <a:cubicBezTo>
                  <a:pt x="1687354" y="287179"/>
                  <a:pt x="1687354" y="291941"/>
                  <a:pt x="1687354" y="295751"/>
                </a:cubicBezTo>
                <a:close/>
                <a:moveTo>
                  <a:pt x="1678781" y="276701"/>
                </a:moveTo>
                <a:cubicBezTo>
                  <a:pt x="1680686" y="266224"/>
                  <a:pt x="1682591" y="255746"/>
                  <a:pt x="1684496" y="245269"/>
                </a:cubicBezTo>
                <a:cubicBezTo>
                  <a:pt x="1685449" y="250031"/>
                  <a:pt x="1686401" y="254794"/>
                  <a:pt x="1686401" y="259556"/>
                </a:cubicBezTo>
                <a:cubicBezTo>
                  <a:pt x="1686401" y="262414"/>
                  <a:pt x="1686401" y="265271"/>
                  <a:pt x="1686401" y="268129"/>
                </a:cubicBezTo>
                <a:cubicBezTo>
                  <a:pt x="1686401" y="269081"/>
                  <a:pt x="1686401" y="270034"/>
                  <a:pt x="1686401" y="270986"/>
                </a:cubicBezTo>
                <a:cubicBezTo>
                  <a:pt x="1682591" y="276701"/>
                  <a:pt x="1679734" y="284321"/>
                  <a:pt x="1675924" y="292894"/>
                </a:cubicBezTo>
                <a:cubicBezTo>
                  <a:pt x="1675924" y="292894"/>
                  <a:pt x="1675924" y="291941"/>
                  <a:pt x="1675924" y="291941"/>
                </a:cubicBezTo>
                <a:cubicBezTo>
                  <a:pt x="1676876" y="287179"/>
                  <a:pt x="1677829" y="283369"/>
                  <a:pt x="1678781" y="278606"/>
                </a:cubicBezTo>
                <a:cubicBezTo>
                  <a:pt x="1679734" y="276701"/>
                  <a:pt x="1679734" y="275749"/>
                  <a:pt x="1679734" y="275749"/>
                </a:cubicBezTo>
                <a:cubicBezTo>
                  <a:pt x="1679734" y="275749"/>
                  <a:pt x="1679734" y="275749"/>
                  <a:pt x="1678781" y="276701"/>
                </a:cubicBezTo>
                <a:close/>
                <a:moveTo>
                  <a:pt x="1677829" y="199549"/>
                </a:moveTo>
                <a:cubicBezTo>
                  <a:pt x="1677829" y="201454"/>
                  <a:pt x="1677829" y="202406"/>
                  <a:pt x="1678781" y="204311"/>
                </a:cubicBezTo>
                <a:cubicBezTo>
                  <a:pt x="1677829" y="207169"/>
                  <a:pt x="1676876" y="210979"/>
                  <a:pt x="1676876" y="213836"/>
                </a:cubicBezTo>
                <a:cubicBezTo>
                  <a:pt x="1676876" y="209074"/>
                  <a:pt x="1676876" y="204311"/>
                  <a:pt x="1677829" y="199549"/>
                </a:cubicBezTo>
                <a:close/>
                <a:moveTo>
                  <a:pt x="1640681" y="226219"/>
                </a:moveTo>
                <a:cubicBezTo>
                  <a:pt x="1643539" y="233839"/>
                  <a:pt x="1646396" y="244316"/>
                  <a:pt x="1649254" y="254794"/>
                </a:cubicBezTo>
                <a:cubicBezTo>
                  <a:pt x="1651159" y="260509"/>
                  <a:pt x="1652111" y="267176"/>
                  <a:pt x="1654016" y="274796"/>
                </a:cubicBezTo>
                <a:cubicBezTo>
                  <a:pt x="1654016" y="276701"/>
                  <a:pt x="1653064" y="279559"/>
                  <a:pt x="1653064" y="281464"/>
                </a:cubicBezTo>
                <a:cubicBezTo>
                  <a:pt x="1653064" y="280511"/>
                  <a:pt x="1652111" y="279559"/>
                  <a:pt x="1652111" y="279559"/>
                </a:cubicBezTo>
                <a:cubicBezTo>
                  <a:pt x="1652111" y="279559"/>
                  <a:pt x="1652111" y="280511"/>
                  <a:pt x="1652111" y="282416"/>
                </a:cubicBezTo>
                <a:cubicBezTo>
                  <a:pt x="1651159" y="288131"/>
                  <a:pt x="1650206" y="293846"/>
                  <a:pt x="1649254" y="300514"/>
                </a:cubicBezTo>
                <a:cubicBezTo>
                  <a:pt x="1646396" y="293846"/>
                  <a:pt x="1644491" y="288131"/>
                  <a:pt x="1641634" y="281464"/>
                </a:cubicBezTo>
                <a:cubicBezTo>
                  <a:pt x="1642586" y="280511"/>
                  <a:pt x="1642586" y="280511"/>
                  <a:pt x="1643539" y="279559"/>
                </a:cubicBezTo>
                <a:cubicBezTo>
                  <a:pt x="1644491" y="278606"/>
                  <a:pt x="1646396" y="277654"/>
                  <a:pt x="1647349" y="277654"/>
                </a:cubicBezTo>
                <a:cubicBezTo>
                  <a:pt x="1651159" y="274796"/>
                  <a:pt x="1654016" y="273844"/>
                  <a:pt x="1654016" y="273844"/>
                </a:cubicBezTo>
                <a:cubicBezTo>
                  <a:pt x="1654016" y="273844"/>
                  <a:pt x="1652111" y="274796"/>
                  <a:pt x="1647349" y="276701"/>
                </a:cubicBezTo>
                <a:cubicBezTo>
                  <a:pt x="1646396" y="277654"/>
                  <a:pt x="1645444" y="277654"/>
                  <a:pt x="1643539" y="278606"/>
                </a:cubicBezTo>
                <a:cubicBezTo>
                  <a:pt x="1643539" y="278606"/>
                  <a:pt x="1642586" y="279559"/>
                  <a:pt x="1642586" y="279559"/>
                </a:cubicBezTo>
                <a:cubicBezTo>
                  <a:pt x="1642586" y="271939"/>
                  <a:pt x="1642586" y="263366"/>
                  <a:pt x="1642586" y="255746"/>
                </a:cubicBezTo>
                <a:cubicBezTo>
                  <a:pt x="1640681" y="246221"/>
                  <a:pt x="1640681" y="235744"/>
                  <a:pt x="1640681" y="226219"/>
                </a:cubicBezTo>
                <a:cubicBezTo>
                  <a:pt x="1639729" y="226219"/>
                  <a:pt x="1639729" y="226219"/>
                  <a:pt x="1640681" y="226219"/>
                </a:cubicBezTo>
                <a:close/>
                <a:moveTo>
                  <a:pt x="1620679" y="348139"/>
                </a:moveTo>
                <a:cubicBezTo>
                  <a:pt x="1620679" y="349091"/>
                  <a:pt x="1620679" y="350044"/>
                  <a:pt x="1620679" y="351949"/>
                </a:cubicBezTo>
                <a:cubicBezTo>
                  <a:pt x="1620679" y="352901"/>
                  <a:pt x="1620679" y="353854"/>
                  <a:pt x="1620679" y="353854"/>
                </a:cubicBezTo>
                <a:cubicBezTo>
                  <a:pt x="1619726" y="354806"/>
                  <a:pt x="1619726" y="355759"/>
                  <a:pt x="1618774" y="356711"/>
                </a:cubicBezTo>
                <a:cubicBezTo>
                  <a:pt x="1619726" y="353854"/>
                  <a:pt x="1620679" y="350044"/>
                  <a:pt x="1620679" y="348139"/>
                </a:cubicBezTo>
                <a:close/>
                <a:moveTo>
                  <a:pt x="1618774" y="311944"/>
                </a:moveTo>
                <a:cubicBezTo>
                  <a:pt x="1617821" y="312896"/>
                  <a:pt x="1617821" y="313849"/>
                  <a:pt x="1616869" y="315754"/>
                </a:cubicBezTo>
                <a:cubicBezTo>
                  <a:pt x="1613059" y="323374"/>
                  <a:pt x="1609249" y="332899"/>
                  <a:pt x="1605439" y="343376"/>
                </a:cubicBezTo>
                <a:cubicBezTo>
                  <a:pt x="1604486" y="345281"/>
                  <a:pt x="1603534" y="348139"/>
                  <a:pt x="1602581" y="350996"/>
                </a:cubicBezTo>
                <a:cubicBezTo>
                  <a:pt x="1602581" y="348139"/>
                  <a:pt x="1602581" y="345281"/>
                  <a:pt x="1602581" y="342424"/>
                </a:cubicBezTo>
                <a:cubicBezTo>
                  <a:pt x="1605439" y="334804"/>
                  <a:pt x="1609249" y="328136"/>
                  <a:pt x="1613059" y="321469"/>
                </a:cubicBezTo>
                <a:cubicBezTo>
                  <a:pt x="1614964" y="317659"/>
                  <a:pt x="1617821" y="313849"/>
                  <a:pt x="1619726" y="310039"/>
                </a:cubicBezTo>
                <a:cubicBezTo>
                  <a:pt x="1618774" y="310991"/>
                  <a:pt x="1618774" y="310991"/>
                  <a:pt x="1618774" y="311944"/>
                </a:cubicBezTo>
                <a:close/>
                <a:moveTo>
                  <a:pt x="1610201" y="269081"/>
                </a:moveTo>
                <a:cubicBezTo>
                  <a:pt x="1612106" y="265271"/>
                  <a:pt x="1613059" y="261461"/>
                  <a:pt x="1614011" y="258604"/>
                </a:cubicBezTo>
                <a:cubicBezTo>
                  <a:pt x="1614964" y="256699"/>
                  <a:pt x="1615916" y="254794"/>
                  <a:pt x="1616869" y="252889"/>
                </a:cubicBezTo>
                <a:cubicBezTo>
                  <a:pt x="1616869" y="264319"/>
                  <a:pt x="1617821" y="277654"/>
                  <a:pt x="1617821" y="292894"/>
                </a:cubicBezTo>
                <a:cubicBezTo>
                  <a:pt x="1617821" y="292894"/>
                  <a:pt x="1617821" y="293846"/>
                  <a:pt x="1617821" y="293846"/>
                </a:cubicBezTo>
                <a:cubicBezTo>
                  <a:pt x="1616869" y="291941"/>
                  <a:pt x="1615916" y="290036"/>
                  <a:pt x="1614011" y="289084"/>
                </a:cubicBezTo>
                <a:cubicBezTo>
                  <a:pt x="1611154" y="284321"/>
                  <a:pt x="1608296" y="280511"/>
                  <a:pt x="1606391" y="277654"/>
                </a:cubicBezTo>
                <a:cubicBezTo>
                  <a:pt x="1608296" y="274796"/>
                  <a:pt x="1609249" y="271939"/>
                  <a:pt x="1610201" y="269081"/>
                </a:cubicBezTo>
                <a:close/>
                <a:moveTo>
                  <a:pt x="1600676" y="297656"/>
                </a:moveTo>
                <a:cubicBezTo>
                  <a:pt x="1602581" y="290989"/>
                  <a:pt x="1604486" y="285274"/>
                  <a:pt x="1606391" y="279559"/>
                </a:cubicBezTo>
                <a:cubicBezTo>
                  <a:pt x="1607344" y="282416"/>
                  <a:pt x="1609249" y="286226"/>
                  <a:pt x="1611154" y="290989"/>
                </a:cubicBezTo>
                <a:cubicBezTo>
                  <a:pt x="1613059" y="294799"/>
                  <a:pt x="1614964" y="298609"/>
                  <a:pt x="1616869" y="303371"/>
                </a:cubicBezTo>
                <a:cubicBezTo>
                  <a:pt x="1613059" y="307181"/>
                  <a:pt x="1610201" y="312896"/>
                  <a:pt x="1606391" y="317659"/>
                </a:cubicBezTo>
                <a:cubicBezTo>
                  <a:pt x="1604486" y="320516"/>
                  <a:pt x="1602581" y="322421"/>
                  <a:pt x="1601629" y="325279"/>
                </a:cubicBezTo>
                <a:cubicBezTo>
                  <a:pt x="1601629" y="323374"/>
                  <a:pt x="1601629" y="321469"/>
                  <a:pt x="1600676" y="319564"/>
                </a:cubicBezTo>
                <a:cubicBezTo>
                  <a:pt x="1600676" y="314801"/>
                  <a:pt x="1599724" y="310039"/>
                  <a:pt x="1599724" y="305276"/>
                </a:cubicBezTo>
                <a:cubicBezTo>
                  <a:pt x="1599724" y="302419"/>
                  <a:pt x="1600676" y="300514"/>
                  <a:pt x="1600676" y="297656"/>
                </a:cubicBezTo>
                <a:close/>
                <a:moveTo>
                  <a:pt x="1567339" y="315754"/>
                </a:moveTo>
                <a:cubicBezTo>
                  <a:pt x="1567339" y="320516"/>
                  <a:pt x="1568291" y="325279"/>
                  <a:pt x="1568291" y="330041"/>
                </a:cubicBezTo>
                <a:cubicBezTo>
                  <a:pt x="1567339" y="326231"/>
                  <a:pt x="1567339" y="323374"/>
                  <a:pt x="1566386" y="320516"/>
                </a:cubicBezTo>
                <a:cubicBezTo>
                  <a:pt x="1567339" y="319564"/>
                  <a:pt x="1567339" y="317659"/>
                  <a:pt x="1567339" y="315754"/>
                </a:cubicBezTo>
                <a:close/>
                <a:moveTo>
                  <a:pt x="1547336" y="265271"/>
                </a:moveTo>
                <a:cubicBezTo>
                  <a:pt x="1547336" y="269081"/>
                  <a:pt x="1546384" y="271939"/>
                  <a:pt x="1546384" y="275749"/>
                </a:cubicBezTo>
                <a:cubicBezTo>
                  <a:pt x="1546384" y="274796"/>
                  <a:pt x="1545431" y="273844"/>
                  <a:pt x="1545431" y="272891"/>
                </a:cubicBezTo>
                <a:cubicBezTo>
                  <a:pt x="1546384" y="270986"/>
                  <a:pt x="1546384" y="268129"/>
                  <a:pt x="1547336" y="265271"/>
                </a:cubicBezTo>
                <a:close/>
                <a:moveTo>
                  <a:pt x="1541621" y="286226"/>
                </a:moveTo>
                <a:cubicBezTo>
                  <a:pt x="1542574" y="289084"/>
                  <a:pt x="1543526" y="290989"/>
                  <a:pt x="1543526" y="293846"/>
                </a:cubicBezTo>
                <a:cubicBezTo>
                  <a:pt x="1543526" y="295751"/>
                  <a:pt x="1542574" y="298609"/>
                  <a:pt x="1542574" y="301466"/>
                </a:cubicBezTo>
                <a:cubicBezTo>
                  <a:pt x="1541621" y="298609"/>
                  <a:pt x="1540669" y="294799"/>
                  <a:pt x="1539716" y="291941"/>
                </a:cubicBezTo>
                <a:cubicBezTo>
                  <a:pt x="1540669" y="289084"/>
                  <a:pt x="1541621" y="288131"/>
                  <a:pt x="1541621" y="286226"/>
                </a:cubicBezTo>
                <a:close/>
                <a:moveTo>
                  <a:pt x="1537811" y="271939"/>
                </a:moveTo>
                <a:cubicBezTo>
                  <a:pt x="1537811" y="273844"/>
                  <a:pt x="1538764" y="274796"/>
                  <a:pt x="1538764" y="276701"/>
                </a:cubicBezTo>
                <a:cubicBezTo>
                  <a:pt x="1537811" y="277654"/>
                  <a:pt x="1537811" y="278606"/>
                  <a:pt x="1536859" y="280511"/>
                </a:cubicBezTo>
                <a:cubicBezTo>
                  <a:pt x="1537811" y="276701"/>
                  <a:pt x="1537811" y="273844"/>
                  <a:pt x="1537811" y="271939"/>
                </a:cubicBezTo>
                <a:close/>
                <a:moveTo>
                  <a:pt x="1533049" y="338614"/>
                </a:moveTo>
                <a:cubicBezTo>
                  <a:pt x="1533049" y="337661"/>
                  <a:pt x="1533049" y="336709"/>
                  <a:pt x="1533049" y="335756"/>
                </a:cubicBezTo>
                <a:cubicBezTo>
                  <a:pt x="1534001" y="340519"/>
                  <a:pt x="1534954" y="345281"/>
                  <a:pt x="1535906" y="350044"/>
                </a:cubicBezTo>
                <a:cubicBezTo>
                  <a:pt x="1536859" y="352901"/>
                  <a:pt x="1536859" y="354806"/>
                  <a:pt x="1536859" y="357664"/>
                </a:cubicBezTo>
                <a:cubicBezTo>
                  <a:pt x="1536859" y="359569"/>
                  <a:pt x="1536859" y="360521"/>
                  <a:pt x="1536859" y="362426"/>
                </a:cubicBezTo>
                <a:cubicBezTo>
                  <a:pt x="1536859" y="362426"/>
                  <a:pt x="1536859" y="362426"/>
                  <a:pt x="1536859" y="362426"/>
                </a:cubicBezTo>
                <a:cubicBezTo>
                  <a:pt x="1534954" y="356711"/>
                  <a:pt x="1533049" y="351949"/>
                  <a:pt x="1532096" y="346234"/>
                </a:cubicBezTo>
                <a:cubicBezTo>
                  <a:pt x="1533049" y="343376"/>
                  <a:pt x="1533049" y="341471"/>
                  <a:pt x="1533049" y="338614"/>
                </a:cubicBezTo>
                <a:close/>
                <a:moveTo>
                  <a:pt x="1519714" y="270986"/>
                </a:moveTo>
                <a:cubicBezTo>
                  <a:pt x="1521619" y="279559"/>
                  <a:pt x="1523524" y="288131"/>
                  <a:pt x="1525429" y="297656"/>
                </a:cubicBezTo>
                <a:cubicBezTo>
                  <a:pt x="1525429" y="298609"/>
                  <a:pt x="1525429" y="299561"/>
                  <a:pt x="1524476" y="301466"/>
                </a:cubicBezTo>
                <a:cubicBezTo>
                  <a:pt x="1523524" y="306229"/>
                  <a:pt x="1522571" y="310991"/>
                  <a:pt x="1521619" y="315754"/>
                </a:cubicBezTo>
                <a:cubicBezTo>
                  <a:pt x="1520666" y="313849"/>
                  <a:pt x="1520666" y="311944"/>
                  <a:pt x="1519714" y="310991"/>
                </a:cubicBezTo>
                <a:cubicBezTo>
                  <a:pt x="1519714" y="295751"/>
                  <a:pt x="1518761" y="281464"/>
                  <a:pt x="1517809" y="268129"/>
                </a:cubicBezTo>
                <a:cubicBezTo>
                  <a:pt x="1519714" y="268129"/>
                  <a:pt x="1519714" y="269081"/>
                  <a:pt x="1519714" y="270986"/>
                </a:cubicBezTo>
                <a:close/>
                <a:moveTo>
                  <a:pt x="1503521" y="302419"/>
                </a:moveTo>
                <a:cubicBezTo>
                  <a:pt x="1503521" y="306229"/>
                  <a:pt x="1503521" y="310039"/>
                  <a:pt x="1502569" y="313849"/>
                </a:cubicBezTo>
                <a:cubicBezTo>
                  <a:pt x="1502569" y="318611"/>
                  <a:pt x="1502569" y="324326"/>
                  <a:pt x="1502569" y="330041"/>
                </a:cubicBezTo>
                <a:cubicBezTo>
                  <a:pt x="1502569" y="330041"/>
                  <a:pt x="1502569" y="330041"/>
                  <a:pt x="1501616" y="329089"/>
                </a:cubicBezTo>
                <a:cubicBezTo>
                  <a:pt x="1500664" y="323374"/>
                  <a:pt x="1498759" y="317659"/>
                  <a:pt x="1497806" y="311944"/>
                </a:cubicBezTo>
                <a:cubicBezTo>
                  <a:pt x="1500664" y="309086"/>
                  <a:pt x="1502569" y="306229"/>
                  <a:pt x="1503521" y="302419"/>
                </a:cubicBezTo>
                <a:close/>
                <a:moveTo>
                  <a:pt x="1477804" y="272891"/>
                </a:moveTo>
                <a:cubicBezTo>
                  <a:pt x="1477804" y="273844"/>
                  <a:pt x="1477804" y="273844"/>
                  <a:pt x="1477804" y="272891"/>
                </a:cubicBezTo>
                <a:cubicBezTo>
                  <a:pt x="1477804" y="275749"/>
                  <a:pt x="1477804" y="278606"/>
                  <a:pt x="1477804" y="282416"/>
                </a:cubicBezTo>
                <a:cubicBezTo>
                  <a:pt x="1477804" y="286226"/>
                  <a:pt x="1476851" y="290989"/>
                  <a:pt x="1476851" y="294799"/>
                </a:cubicBezTo>
                <a:cubicBezTo>
                  <a:pt x="1476851" y="294799"/>
                  <a:pt x="1476851" y="295751"/>
                  <a:pt x="1475899" y="295751"/>
                </a:cubicBezTo>
                <a:cubicBezTo>
                  <a:pt x="1475899" y="290989"/>
                  <a:pt x="1474946" y="286226"/>
                  <a:pt x="1474946" y="282416"/>
                </a:cubicBezTo>
                <a:cubicBezTo>
                  <a:pt x="1475899" y="279559"/>
                  <a:pt x="1476851" y="276701"/>
                  <a:pt x="1477804" y="272891"/>
                </a:cubicBezTo>
                <a:close/>
                <a:moveTo>
                  <a:pt x="1461611" y="326231"/>
                </a:moveTo>
                <a:cubicBezTo>
                  <a:pt x="1461611" y="327184"/>
                  <a:pt x="1461611" y="327184"/>
                  <a:pt x="1461611" y="328136"/>
                </a:cubicBezTo>
                <a:cubicBezTo>
                  <a:pt x="1461611" y="329089"/>
                  <a:pt x="1460659" y="329089"/>
                  <a:pt x="1460659" y="330041"/>
                </a:cubicBezTo>
                <a:cubicBezTo>
                  <a:pt x="1460659" y="330041"/>
                  <a:pt x="1460659" y="330041"/>
                  <a:pt x="1460659" y="329089"/>
                </a:cubicBezTo>
                <a:cubicBezTo>
                  <a:pt x="1460659" y="328136"/>
                  <a:pt x="1460659" y="327184"/>
                  <a:pt x="1461611" y="326231"/>
                </a:cubicBezTo>
                <a:close/>
                <a:moveTo>
                  <a:pt x="1457801" y="309086"/>
                </a:moveTo>
                <a:cubicBezTo>
                  <a:pt x="1456849" y="310039"/>
                  <a:pt x="1456849" y="310039"/>
                  <a:pt x="1457801" y="309086"/>
                </a:cubicBezTo>
                <a:cubicBezTo>
                  <a:pt x="1456849" y="307181"/>
                  <a:pt x="1456849" y="305276"/>
                  <a:pt x="1455896" y="302419"/>
                </a:cubicBezTo>
                <a:cubicBezTo>
                  <a:pt x="1455896" y="305276"/>
                  <a:pt x="1456849" y="307181"/>
                  <a:pt x="1457801" y="309086"/>
                </a:cubicBezTo>
                <a:close/>
                <a:moveTo>
                  <a:pt x="1442561" y="328136"/>
                </a:moveTo>
                <a:cubicBezTo>
                  <a:pt x="1442561" y="324326"/>
                  <a:pt x="1442561" y="321469"/>
                  <a:pt x="1442561" y="318611"/>
                </a:cubicBezTo>
                <a:cubicBezTo>
                  <a:pt x="1443514" y="323374"/>
                  <a:pt x="1443514" y="329089"/>
                  <a:pt x="1444466" y="333851"/>
                </a:cubicBezTo>
                <a:cubicBezTo>
                  <a:pt x="1443514" y="332899"/>
                  <a:pt x="1443514" y="330994"/>
                  <a:pt x="1442561" y="330041"/>
                </a:cubicBezTo>
                <a:cubicBezTo>
                  <a:pt x="1442561" y="330041"/>
                  <a:pt x="1442561" y="329089"/>
                  <a:pt x="1442561" y="328136"/>
                </a:cubicBezTo>
                <a:close/>
                <a:moveTo>
                  <a:pt x="1415891" y="281464"/>
                </a:moveTo>
                <a:cubicBezTo>
                  <a:pt x="1415891" y="284321"/>
                  <a:pt x="1415891" y="286226"/>
                  <a:pt x="1415891" y="289084"/>
                </a:cubicBezTo>
                <a:cubicBezTo>
                  <a:pt x="1415891" y="289084"/>
                  <a:pt x="1415891" y="289084"/>
                  <a:pt x="1415891" y="289084"/>
                </a:cubicBezTo>
                <a:cubicBezTo>
                  <a:pt x="1414939" y="288131"/>
                  <a:pt x="1413986" y="287179"/>
                  <a:pt x="1413034" y="286226"/>
                </a:cubicBezTo>
                <a:cubicBezTo>
                  <a:pt x="1414939" y="284321"/>
                  <a:pt x="1415891" y="282416"/>
                  <a:pt x="1415891" y="281464"/>
                </a:cubicBezTo>
                <a:close/>
                <a:moveTo>
                  <a:pt x="1412081" y="290036"/>
                </a:moveTo>
                <a:cubicBezTo>
                  <a:pt x="1413034" y="290989"/>
                  <a:pt x="1413034" y="291941"/>
                  <a:pt x="1413986" y="292894"/>
                </a:cubicBezTo>
                <a:cubicBezTo>
                  <a:pt x="1414939" y="293846"/>
                  <a:pt x="1414939" y="294799"/>
                  <a:pt x="1415891" y="295751"/>
                </a:cubicBezTo>
                <a:cubicBezTo>
                  <a:pt x="1415891" y="297656"/>
                  <a:pt x="1415891" y="299561"/>
                  <a:pt x="1415891" y="300514"/>
                </a:cubicBezTo>
                <a:cubicBezTo>
                  <a:pt x="1413986" y="296704"/>
                  <a:pt x="1413034" y="293846"/>
                  <a:pt x="1412081" y="290036"/>
                </a:cubicBezTo>
                <a:cubicBezTo>
                  <a:pt x="1412081" y="290036"/>
                  <a:pt x="1412081" y="290036"/>
                  <a:pt x="1412081" y="290036"/>
                </a:cubicBezTo>
                <a:close/>
                <a:moveTo>
                  <a:pt x="1383506" y="364331"/>
                </a:moveTo>
                <a:cubicBezTo>
                  <a:pt x="1383506" y="362426"/>
                  <a:pt x="1383506" y="360521"/>
                  <a:pt x="1382554" y="358616"/>
                </a:cubicBezTo>
                <a:cubicBezTo>
                  <a:pt x="1382554" y="358616"/>
                  <a:pt x="1382554" y="357664"/>
                  <a:pt x="1382554" y="357664"/>
                </a:cubicBezTo>
                <a:cubicBezTo>
                  <a:pt x="1382554" y="358616"/>
                  <a:pt x="1383506" y="360521"/>
                  <a:pt x="1383506" y="362426"/>
                </a:cubicBezTo>
                <a:cubicBezTo>
                  <a:pt x="1384459" y="363379"/>
                  <a:pt x="1384459" y="363379"/>
                  <a:pt x="1383506" y="364331"/>
                </a:cubicBezTo>
                <a:close/>
                <a:moveTo>
                  <a:pt x="1386364" y="298609"/>
                </a:moveTo>
                <a:cubicBezTo>
                  <a:pt x="1386364" y="298609"/>
                  <a:pt x="1386364" y="298609"/>
                  <a:pt x="1386364" y="298609"/>
                </a:cubicBezTo>
                <a:cubicBezTo>
                  <a:pt x="1385411" y="296704"/>
                  <a:pt x="1385411" y="295751"/>
                  <a:pt x="1384459" y="293846"/>
                </a:cubicBezTo>
                <a:cubicBezTo>
                  <a:pt x="1385411" y="292894"/>
                  <a:pt x="1385411" y="291941"/>
                  <a:pt x="1386364" y="290989"/>
                </a:cubicBezTo>
                <a:cubicBezTo>
                  <a:pt x="1388269" y="289084"/>
                  <a:pt x="1389221" y="287179"/>
                  <a:pt x="1391126" y="286226"/>
                </a:cubicBezTo>
                <a:cubicBezTo>
                  <a:pt x="1389221" y="290036"/>
                  <a:pt x="1387316" y="293846"/>
                  <a:pt x="1386364" y="298609"/>
                </a:cubicBezTo>
                <a:close/>
                <a:moveTo>
                  <a:pt x="1383506" y="287179"/>
                </a:moveTo>
                <a:cubicBezTo>
                  <a:pt x="1383506" y="287179"/>
                  <a:pt x="1382554" y="288131"/>
                  <a:pt x="1382554" y="288131"/>
                </a:cubicBezTo>
                <a:cubicBezTo>
                  <a:pt x="1380649" y="283369"/>
                  <a:pt x="1378744" y="278606"/>
                  <a:pt x="1376839" y="274796"/>
                </a:cubicBezTo>
                <a:cubicBezTo>
                  <a:pt x="1379696" y="262414"/>
                  <a:pt x="1382554" y="251936"/>
                  <a:pt x="1384459" y="242411"/>
                </a:cubicBezTo>
                <a:cubicBezTo>
                  <a:pt x="1385411" y="250031"/>
                  <a:pt x="1387316" y="263366"/>
                  <a:pt x="1390174" y="281464"/>
                </a:cubicBezTo>
                <a:cubicBezTo>
                  <a:pt x="1388269" y="283369"/>
                  <a:pt x="1386364" y="285274"/>
                  <a:pt x="1383506" y="287179"/>
                </a:cubicBezTo>
                <a:close/>
                <a:moveTo>
                  <a:pt x="1391126" y="310991"/>
                </a:moveTo>
                <a:cubicBezTo>
                  <a:pt x="1392079" y="307181"/>
                  <a:pt x="1392079" y="303371"/>
                  <a:pt x="1393031" y="299561"/>
                </a:cubicBezTo>
                <a:cubicBezTo>
                  <a:pt x="1393031" y="299561"/>
                  <a:pt x="1393031" y="298609"/>
                  <a:pt x="1393031" y="298609"/>
                </a:cubicBezTo>
                <a:cubicBezTo>
                  <a:pt x="1393031" y="300514"/>
                  <a:pt x="1393984" y="303371"/>
                  <a:pt x="1393984" y="305276"/>
                </a:cubicBezTo>
                <a:cubicBezTo>
                  <a:pt x="1393984" y="308134"/>
                  <a:pt x="1392079" y="309086"/>
                  <a:pt x="1391126" y="310991"/>
                </a:cubicBezTo>
                <a:close/>
                <a:moveTo>
                  <a:pt x="1397794" y="278606"/>
                </a:moveTo>
                <a:cubicBezTo>
                  <a:pt x="1397794" y="278606"/>
                  <a:pt x="1397794" y="278606"/>
                  <a:pt x="1397794" y="278606"/>
                </a:cubicBezTo>
                <a:cubicBezTo>
                  <a:pt x="1397794" y="278606"/>
                  <a:pt x="1397794" y="279559"/>
                  <a:pt x="1397794" y="279559"/>
                </a:cubicBezTo>
                <a:cubicBezTo>
                  <a:pt x="1397794" y="279559"/>
                  <a:pt x="1397794" y="279559"/>
                  <a:pt x="1397794" y="278606"/>
                </a:cubicBezTo>
                <a:cubicBezTo>
                  <a:pt x="1397794" y="278606"/>
                  <a:pt x="1397794" y="278606"/>
                  <a:pt x="1397794" y="278606"/>
                </a:cubicBezTo>
                <a:close/>
                <a:moveTo>
                  <a:pt x="1397794" y="322421"/>
                </a:moveTo>
                <a:cubicBezTo>
                  <a:pt x="1398746" y="325279"/>
                  <a:pt x="1398746" y="328136"/>
                  <a:pt x="1399699" y="331946"/>
                </a:cubicBezTo>
                <a:cubicBezTo>
                  <a:pt x="1399699" y="332899"/>
                  <a:pt x="1399699" y="332899"/>
                  <a:pt x="1399699" y="333851"/>
                </a:cubicBezTo>
                <a:cubicBezTo>
                  <a:pt x="1398746" y="330994"/>
                  <a:pt x="1397794" y="328136"/>
                  <a:pt x="1396841" y="326231"/>
                </a:cubicBezTo>
                <a:cubicBezTo>
                  <a:pt x="1396841" y="324326"/>
                  <a:pt x="1396841" y="323374"/>
                  <a:pt x="1397794" y="322421"/>
                </a:cubicBezTo>
                <a:close/>
                <a:moveTo>
                  <a:pt x="1387316" y="231934"/>
                </a:moveTo>
                <a:cubicBezTo>
                  <a:pt x="1389221" y="242411"/>
                  <a:pt x="1392079" y="255746"/>
                  <a:pt x="1395889" y="270986"/>
                </a:cubicBezTo>
                <a:cubicBezTo>
                  <a:pt x="1395889" y="271939"/>
                  <a:pt x="1395889" y="271939"/>
                  <a:pt x="1394936" y="272891"/>
                </a:cubicBezTo>
                <a:cubicBezTo>
                  <a:pt x="1390174" y="257651"/>
                  <a:pt x="1386364" y="246221"/>
                  <a:pt x="1384459" y="240506"/>
                </a:cubicBezTo>
                <a:cubicBezTo>
                  <a:pt x="1386364" y="237649"/>
                  <a:pt x="1387316" y="234791"/>
                  <a:pt x="1387316" y="231934"/>
                </a:cubicBezTo>
                <a:close/>
                <a:moveTo>
                  <a:pt x="1380649" y="232886"/>
                </a:moveTo>
                <a:cubicBezTo>
                  <a:pt x="1382554" y="230029"/>
                  <a:pt x="1384459" y="227171"/>
                  <a:pt x="1386364" y="225266"/>
                </a:cubicBezTo>
                <a:cubicBezTo>
                  <a:pt x="1386364" y="225266"/>
                  <a:pt x="1386364" y="225266"/>
                  <a:pt x="1386364" y="225266"/>
                </a:cubicBezTo>
                <a:cubicBezTo>
                  <a:pt x="1382554" y="234791"/>
                  <a:pt x="1377791" y="247174"/>
                  <a:pt x="1372076" y="262414"/>
                </a:cubicBezTo>
                <a:cubicBezTo>
                  <a:pt x="1371124" y="260509"/>
                  <a:pt x="1371124" y="259556"/>
                  <a:pt x="1370171" y="257651"/>
                </a:cubicBezTo>
                <a:cubicBezTo>
                  <a:pt x="1369219" y="256699"/>
                  <a:pt x="1369219" y="255746"/>
                  <a:pt x="1369219" y="253841"/>
                </a:cubicBezTo>
                <a:cubicBezTo>
                  <a:pt x="1373029" y="245269"/>
                  <a:pt x="1376839" y="238601"/>
                  <a:pt x="1380649" y="232886"/>
                </a:cubicBezTo>
                <a:close/>
                <a:moveTo>
                  <a:pt x="1356836" y="300514"/>
                </a:moveTo>
                <a:cubicBezTo>
                  <a:pt x="1356836" y="301466"/>
                  <a:pt x="1356836" y="301466"/>
                  <a:pt x="1356836" y="302419"/>
                </a:cubicBezTo>
                <a:cubicBezTo>
                  <a:pt x="1356836" y="303371"/>
                  <a:pt x="1356836" y="303371"/>
                  <a:pt x="1355884" y="304324"/>
                </a:cubicBezTo>
                <a:cubicBezTo>
                  <a:pt x="1355884" y="302419"/>
                  <a:pt x="1355884" y="301466"/>
                  <a:pt x="1355884" y="299561"/>
                </a:cubicBezTo>
                <a:cubicBezTo>
                  <a:pt x="1355884" y="299561"/>
                  <a:pt x="1356836" y="299561"/>
                  <a:pt x="1356836" y="300514"/>
                </a:cubicBezTo>
                <a:close/>
                <a:moveTo>
                  <a:pt x="1339691" y="325279"/>
                </a:moveTo>
                <a:cubicBezTo>
                  <a:pt x="1339691" y="325279"/>
                  <a:pt x="1339691" y="324326"/>
                  <a:pt x="1339691" y="324326"/>
                </a:cubicBezTo>
                <a:cubicBezTo>
                  <a:pt x="1340644" y="322421"/>
                  <a:pt x="1341596" y="319564"/>
                  <a:pt x="1341596" y="317659"/>
                </a:cubicBezTo>
                <a:cubicBezTo>
                  <a:pt x="1341596" y="317659"/>
                  <a:pt x="1341596" y="317659"/>
                  <a:pt x="1341596" y="317659"/>
                </a:cubicBezTo>
                <a:cubicBezTo>
                  <a:pt x="1341596" y="322421"/>
                  <a:pt x="1341596" y="326231"/>
                  <a:pt x="1341596" y="330994"/>
                </a:cubicBezTo>
                <a:cubicBezTo>
                  <a:pt x="1341596" y="328136"/>
                  <a:pt x="1340644" y="326231"/>
                  <a:pt x="1339691" y="325279"/>
                </a:cubicBezTo>
                <a:close/>
                <a:moveTo>
                  <a:pt x="1340644" y="226219"/>
                </a:moveTo>
                <a:cubicBezTo>
                  <a:pt x="1340644" y="225266"/>
                  <a:pt x="1340644" y="225266"/>
                  <a:pt x="1340644" y="226219"/>
                </a:cubicBezTo>
                <a:cubicBezTo>
                  <a:pt x="1341596" y="229076"/>
                  <a:pt x="1343501" y="232886"/>
                  <a:pt x="1344454" y="237649"/>
                </a:cubicBezTo>
                <a:cubicBezTo>
                  <a:pt x="1344454" y="239554"/>
                  <a:pt x="1344454" y="240506"/>
                  <a:pt x="1344454" y="242411"/>
                </a:cubicBezTo>
                <a:cubicBezTo>
                  <a:pt x="1344454" y="249079"/>
                  <a:pt x="1343501" y="256699"/>
                  <a:pt x="1343501" y="264319"/>
                </a:cubicBezTo>
                <a:cubicBezTo>
                  <a:pt x="1343501" y="267176"/>
                  <a:pt x="1343501" y="270034"/>
                  <a:pt x="1343501" y="272891"/>
                </a:cubicBezTo>
                <a:cubicBezTo>
                  <a:pt x="1341596" y="271939"/>
                  <a:pt x="1340644" y="270034"/>
                  <a:pt x="1339691" y="269081"/>
                </a:cubicBezTo>
                <a:cubicBezTo>
                  <a:pt x="1338739" y="252889"/>
                  <a:pt x="1339691" y="238601"/>
                  <a:pt x="1340644" y="226219"/>
                </a:cubicBezTo>
                <a:close/>
                <a:moveTo>
                  <a:pt x="1337786" y="295751"/>
                </a:moveTo>
                <a:cubicBezTo>
                  <a:pt x="1337786" y="288131"/>
                  <a:pt x="1338739" y="279559"/>
                  <a:pt x="1338739" y="271939"/>
                </a:cubicBezTo>
                <a:cubicBezTo>
                  <a:pt x="1339691" y="272891"/>
                  <a:pt x="1341596" y="274796"/>
                  <a:pt x="1342549" y="276701"/>
                </a:cubicBezTo>
                <a:cubicBezTo>
                  <a:pt x="1342549" y="276701"/>
                  <a:pt x="1342549" y="276701"/>
                  <a:pt x="1342549" y="276701"/>
                </a:cubicBezTo>
                <a:cubicBezTo>
                  <a:pt x="1342549" y="279559"/>
                  <a:pt x="1342549" y="283369"/>
                  <a:pt x="1342549" y="286226"/>
                </a:cubicBezTo>
                <a:cubicBezTo>
                  <a:pt x="1340644" y="290036"/>
                  <a:pt x="1338739" y="292894"/>
                  <a:pt x="1337786" y="295751"/>
                </a:cubicBezTo>
                <a:cubicBezTo>
                  <a:pt x="1337786" y="296704"/>
                  <a:pt x="1337786" y="296704"/>
                  <a:pt x="1337786" y="296704"/>
                </a:cubicBezTo>
                <a:cubicBezTo>
                  <a:pt x="1337786" y="296704"/>
                  <a:pt x="1337786" y="295751"/>
                  <a:pt x="1337786" y="295751"/>
                </a:cubicBezTo>
                <a:close/>
                <a:moveTo>
                  <a:pt x="1314926" y="320516"/>
                </a:moveTo>
                <a:cubicBezTo>
                  <a:pt x="1314926" y="320516"/>
                  <a:pt x="1314926" y="320516"/>
                  <a:pt x="1314926" y="320516"/>
                </a:cubicBezTo>
                <a:cubicBezTo>
                  <a:pt x="1314926" y="320516"/>
                  <a:pt x="1314926" y="320516"/>
                  <a:pt x="1314926" y="320516"/>
                </a:cubicBezTo>
                <a:cubicBezTo>
                  <a:pt x="1314926" y="320516"/>
                  <a:pt x="1314926" y="320516"/>
                  <a:pt x="1314926" y="320516"/>
                </a:cubicBezTo>
                <a:close/>
                <a:moveTo>
                  <a:pt x="1311116" y="312896"/>
                </a:moveTo>
                <a:cubicBezTo>
                  <a:pt x="1311116" y="312896"/>
                  <a:pt x="1312069" y="313849"/>
                  <a:pt x="1311116" y="312896"/>
                </a:cubicBezTo>
                <a:cubicBezTo>
                  <a:pt x="1311116" y="313849"/>
                  <a:pt x="1311116" y="313849"/>
                  <a:pt x="1311116" y="314801"/>
                </a:cubicBezTo>
                <a:cubicBezTo>
                  <a:pt x="1311116" y="314801"/>
                  <a:pt x="1311116" y="314801"/>
                  <a:pt x="1311116" y="314801"/>
                </a:cubicBezTo>
                <a:cubicBezTo>
                  <a:pt x="1311116" y="313849"/>
                  <a:pt x="1311116" y="313849"/>
                  <a:pt x="1311116" y="312896"/>
                </a:cubicBezTo>
                <a:close/>
                <a:moveTo>
                  <a:pt x="1242536" y="344329"/>
                </a:moveTo>
                <a:cubicBezTo>
                  <a:pt x="1241584" y="341471"/>
                  <a:pt x="1239679" y="339566"/>
                  <a:pt x="1238726" y="336709"/>
                </a:cubicBezTo>
                <a:cubicBezTo>
                  <a:pt x="1238726" y="328136"/>
                  <a:pt x="1238726" y="318611"/>
                  <a:pt x="1238726" y="310991"/>
                </a:cubicBezTo>
                <a:cubicBezTo>
                  <a:pt x="1238726" y="309086"/>
                  <a:pt x="1238726" y="308134"/>
                  <a:pt x="1238726" y="307181"/>
                </a:cubicBezTo>
                <a:cubicBezTo>
                  <a:pt x="1240631" y="317659"/>
                  <a:pt x="1241584" y="328136"/>
                  <a:pt x="1244441" y="339566"/>
                </a:cubicBezTo>
                <a:cubicBezTo>
                  <a:pt x="1244441" y="339566"/>
                  <a:pt x="1244441" y="340519"/>
                  <a:pt x="1244441" y="340519"/>
                </a:cubicBezTo>
                <a:cubicBezTo>
                  <a:pt x="1243489" y="341471"/>
                  <a:pt x="1242536" y="343376"/>
                  <a:pt x="1242536" y="344329"/>
                </a:cubicBezTo>
                <a:close/>
                <a:moveTo>
                  <a:pt x="1279684" y="290989"/>
                </a:moveTo>
                <a:cubicBezTo>
                  <a:pt x="1279684" y="289084"/>
                  <a:pt x="1279684" y="286226"/>
                  <a:pt x="1279684" y="284321"/>
                </a:cubicBezTo>
                <a:cubicBezTo>
                  <a:pt x="1280636" y="285274"/>
                  <a:pt x="1280636" y="286226"/>
                  <a:pt x="1281589" y="287179"/>
                </a:cubicBezTo>
                <a:cubicBezTo>
                  <a:pt x="1280636" y="289084"/>
                  <a:pt x="1279684" y="290036"/>
                  <a:pt x="1279684" y="290989"/>
                </a:cubicBezTo>
                <a:close/>
                <a:moveTo>
                  <a:pt x="1298734" y="332899"/>
                </a:moveTo>
                <a:cubicBezTo>
                  <a:pt x="1298734" y="332899"/>
                  <a:pt x="1298734" y="332899"/>
                  <a:pt x="1298734" y="332899"/>
                </a:cubicBezTo>
                <a:cubicBezTo>
                  <a:pt x="1298734" y="331946"/>
                  <a:pt x="1298734" y="331946"/>
                  <a:pt x="1298734" y="330994"/>
                </a:cubicBezTo>
                <a:cubicBezTo>
                  <a:pt x="1298734" y="331946"/>
                  <a:pt x="1298734" y="332899"/>
                  <a:pt x="1298734" y="332899"/>
                </a:cubicBezTo>
                <a:close/>
                <a:moveTo>
                  <a:pt x="1295876" y="278606"/>
                </a:moveTo>
                <a:cubicBezTo>
                  <a:pt x="1298734" y="285274"/>
                  <a:pt x="1301591" y="291941"/>
                  <a:pt x="1305401" y="299561"/>
                </a:cubicBezTo>
                <a:cubicBezTo>
                  <a:pt x="1305401" y="299561"/>
                  <a:pt x="1305401" y="299561"/>
                  <a:pt x="1305401" y="300514"/>
                </a:cubicBezTo>
                <a:cubicBezTo>
                  <a:pt x="1305401" y="301466"/>
                  <a:pt x="1305401" y="302419"/>
                  <a:pt x="1304449" y="303371"/>
                </a:cubicBezTo>
                <a:cubicBezTo>
                  <a:pt x="1303496" y="300514"/>
                  <a:pt x="1301591" y="298609"/>
                  <a:pt x="1300639" y="295751"/>
                </a:cubicBezTo>
                <a:cubicBezTo>
                  <a:pt x="1298734" y="291941"/>
                  <a:pt x="1296829" y="288131"/>
                  <a:pt x="1293971" y="284321"/>
                </a:cubicBezTo>
                <a:cubicBezTo>
                  <a:pt x="1294924" y="282416"/>
                  <a:pt x="1295876" y="280511"/>
                  <a:pt x="1295876" y="278606"/>
                </a:cubicBezTo>
                <a:close/>
                <a:moveTo>
                  <a:pt x="1299686" y="328136"/>
                </a:moveTo>
                <a:cubicBezTo>
                  <a:pt x="1299686" y="329089"/>
                  <a:pt x="1299686" y="329089"/>
                  <a:pt x="1299686" y="330041"/>
                </a:cubicBezTo>
                <a:cubicBezTo>
                  <a:pt x="1299686" y="330041"/>
                  <a:pt x="1298734" y="330994"/>
                  <a:pt x="1298734" y="331946"/>
                </a:cubicBezTo>
                <a:cubicBezTo>
                  <a:pt x="1296829" y="329089"/>
                  <a:pt x="1294924" y="326231"/>
                  <a:pt x="1293019" y="324326"/>
                </a:cubicBezTo>
                <a:cubicBezTo>
                  <a:pt x="1292066" y="322421"/>
                  <a:pt x="1290161" y="320516"/>
                  <a:pt x="1289209" y="318611"/>
                </a:cubicBezTo>
                <a:cubicBezTo>
                  <a:pt x="1289209" y="318611"/>
                  <a:pt x="1289209" y="318611"/>
                  <a:pt x="1289209" y="318611"/>
                </a:cubicBezTo>
                <a:cubicBezTo>
                  <a:pt x="1289209" y="314801"/>
                  <a:pt x="1289209" y="311944"/>
                  <a:pt x="1289209" y="309086"/>
                </a:cubicBezTo>
                <a:cubicBezTo>
                  <a:pt x="1289209" y="308134"/>
                  <a:pt x="1290161" y="306229"/>
                  <a:pt x="1290161" y="305276"/>
                </a:cubicBezTo>
                <a:cubicBezTo>
                  <a:pt x="1293019" y="311944"/>
                  <a:pt x="1296829" y="319564"/>
                  <a:pt x="1299686" y="328136"/>
                </a:cubicBezTo>
                <a:close/>
                <a:moveTo>
                  <a:pt x="1289209" y="263366"/>
                </a:moveTo>
                <a:cubicBezTo>
                  <a:pt x="1288256" y="265271"/>
                  <a:pt x="1288256" y="266224"/>
                  <a:pt x="1287304" y="268129"/>
                </a:cubicBezTo>
                <a:cubicBezTo>
                  <a:pt x="1287304" y="265271"/>
                  <a:pt x="1287304" y="262414"/>
                  <a:pt x="1287304" y="259556"/>
                </a:cubicBezTo>
                <a:cubicBezTo>
                  <a:pt x="1287304" y="260509"/>
                  <a:pt x="1288256" y="262414"/>
                  <a:pt x="1289209" y="263366"/>
                </a:cubicBezTo>
                <a:close/>
                <a:moveTo>
                  <a:pt x="1276826" y="238601"/>
                </a:moveTo>
                <a:cubicBezTo>
                  <a:pt x="1277779" y="239554"/>
                  <a:pt x="1277779" y="240506"/>
                  <a:pt x="1278731" y="242411"/>
                </a:cubicBezTo>
                <a:cubicBezTo>
                  <a:pt x="1280636" y="246221"/>
                  <a:pt x="1283494" y="251936"/>
                  <a:pt x="1286351" y="257651"/>
                </a:cubicBezTo>
                <a:cubicBezTo>
                  <a:pt x="1286351" y="260509"/>
                  <a:pt x="1285399" y="263366"/>
                  <a:pt x="1285399" y="267176"/>
                </a:cubicBezTo>
                <a:cubicBezTo>
                  <a:pt x="1282541" y="263366"/>
                  <a:pt x="1280636" y="259556"/>
                  <a:pt x="1277779" y="255746"/>
                </a:cubicBezTo>
                <a:cubicBezTo>
                  <a:pt x="1277779" y="250031"/>
                  <a:pt x="1276826" y="245269"/>
                  <a:pt x="1276826" y="242411"/>
                </a:cubicBezTo>
                <a:cubicBezTo>
                  <a:pt x="1276826" y="241459"/>
                  <a:pt x="1276826" y="239554"/>
                  <a:pt x="1276826" y="238601"/>
                </a:cubicBezTo>
                <a:close/>
                <a:moveTo>
                  <a:pt x="1273016" y="271939"/>
                </a:moveTo>
                <a:cubicBezTo>
                  <a:pt x="1273016" y="271939"/>
                  <a:pt x="1273969" y="272891"/>
                  <a:pt x="1273969" y="272891"/>
                </a:cubicBezTo>
                <a:cubicBezTo>
                  <a:pt x="1273969" y="278606"/>
                  <a:pt x="1273016" y="284321"/>
                  <a:pt x="1273016" y="291941"/>
                </a:cubicBezTo>
                <a:cubicBezTo>
                  <a:pt x="1272064" y="290989"/>
                  <a:pt x="1272064" y="289084"/>
                  <a:pt x="1271111" y="288131"/>
                </a:cubicBezTo>
                <a:cubicBezTo>
                  <a:pt x="1271111" y="282416"/>
                  <a:pt x="1272064" y="276701"/>
                  <a:pt x="1273016" y="271939"/>
                </a:cubicBezTo>
                <a:close/>
                <a:moveTo>
                  <a:pt x="1240631" y="229076"/>
                </a:moveTo>
                <a:cubicBezTo>
                  <a:pt x="1241584" y="226219"/>
                  <a:pt x="1243489" y="223361"/>
                  <a:pt x="1244441" y="220504"/>
                </a:cubicBezTo>
                <a:cubicBezTo>
                  <a:pt x="1247299" y="226219"/>
                  <a:pt x="1251109" y="230981"/>
                  <a:pt x="1253966" y="237649"/>
                </a:cubicBezTo>
                <a:cubicBezTo>
                  <a:pt x="1257776" y="244316"/>
                  <a:pt x="1260634" y="250031"/>
                  <a:pt x="1264444" y="257651"/>
                </a:cubicBezTo>
                <a:cubicBezTo>
                  <a:pt x="1265396" y="259556"/>
                  <a:pt x="1267301" y="262414"/>
                  <a:pt x="1268254" y="264319"/>
                </a:cubicBezTo>
                <a:cubicBezTo>
                  <a:pt x="1266349" y="270986"/>
                  <a:pt x="1264444" y="277654"/>
                  <a:pt x="1262539" y="286226"/>
                </a:cubicBezTo>
                <a:cubicBezTo>
                  <a:pt x="1259681" y="283369"/>
                  <a:pt x="1257776" y="280511"/>
                  <a:pt x="1254919" y="277654"/>
                </a:cubicBezTo>
                <a:cubicBezTo>
                  <a:pt x="1250156" y="268129"/>
                  <a:pt x="1246346" y="259556"/>
                  <a:pt x="1241584" y="251936"/>
                </a:cubicBezTo>
                <a:cubicBezTo>
                  <a:pt x="1239679" y="249079"/>
                  <a:pt x="1237774" y="246221"/>
                  <a:pt x="1235869" y="243364"/>
                </a:cubicBezTo>
                <a:cubicBezTo>
                  <a:pt x="1235869" y="243364"/>
                  <a:pt x="1235869" y="242411"/>
                  <a:pt x="1235869" y="242411"/>
                </a:cubicBezTo>
                <a:cubicBezTo>
                  <a:pt x="1237774" y="236696"/>
                  <a:pt x="1239679" y="232886"/>
                  <a:pt x="1240631" y="229076"/>
                </a:cubicBezTo>
                <a:close/>
                <a:moveTo>
                  <a:pt x="1228249" y="304324"/>
                </a:moveTo>
                <a:cubicBezTo>
                  <a:pt x="1228249" y="298609"/>
                  <a:pt x="1227296" y="292894"/>
                  <a:pt x="1227296" y="288131"/>
                </a:cubicBezTo>
                <a:lnTo>
                  <a:pt x="1227296" y="281464"/>
                </a:lnTo>
                <a:cubicBezTo>
                  <a:pt x="1227296" y="280511"/>
                  <a:pt x="1228249" y="280511"/>
                  <a:pt x="1228249" y="279559"/>
                </a:cubicBezTo>
                <a:cubicBezTo>
                  <a:pt x="1228249" y="279559"/>
                  <a:pt x="1228249" y="278606"/>
                  <a:pt x="1228249" y="278606"/>
                </a:cubicBezTo>
                <a:cubicBezTo>
                  <a:pt x="1228249" y="278606"/>
                  <a:pt x="1229201" y="279559"/>
                  <a:pt x="1229201" y="279559"/>
                </a:cubicBezTo>
                <a:cubicBezTo>
                  <a:pt x="1230154" y="280511"/>
                  <a:pt x="1230154" y="282416"/>
                  <a:pt x="1231106" y="284321"/>
                </a:cubicBezTo>
                <a:cubicBezTo>
                  <a:pt x="1230154" y="290036"/>
                  <a:pt x="1229201" y="296704"/>
                  <a:pt x="1228249" y="304324"/>
                </a:cubicBezTo>
                <a:close/>
                <a:moveTo>
                  <a:pt x="1232059" y="280511"/>
                </a:moveTo>
                <a:cubicBezTo>
                  <a:pt x="1232059" y="279559"/>
                  <a:pt x="1232059" y="279559"/>
                  <a:pt x="1232059" y="278606"/>
                </a:cubicBezTo>
                <a:cubicBezTo>
                  <a:pt x="1232059" y="277654"/>
                  <a:pt x="1231106" y="276701"/>
                  <a:pt x="1230154" y="275749"/>
                </a:cubicBezTo>
                <a:cubicBezTo>
                  <a:pt x="1229201" y="275749"/>
                  <a:pt x="1228249" y="274796"/>
                  <a:pt x="1227296" y="275749"/>
                </a:cubicBezTo>
                <a:cubicBezTo>
                  <a:pt x="1227296" y="275749"/>
                  <a:pt x="1227296" y="275749"/>
                  <a:pt x="1226344" y="275749"/>
                </a:cubicBezTo>
                <a:lnTo>
                  <a:pt x="1226344" y="269081"/>
                </a:lnTo>
                <a:cubicBezTo>
                  <a:pt x="1227296" y="270034"/>
                  <a:pt x="1228249" y="270986"/>
                  <a:pt x="1230154" y="272891"/>
                </a:cubicBezTo>
                <a:cubicBezTo>
                  <a:pt x="1231106" y="273844"/>
                  <a:pt x="1232059" y="274796"/>
                  <a:pt x="1233011" y="276701"/>
                </a:cubicBezTo>
                <a:cubicBezTo>
                  <a:pt x="1232059" y="278606"/>
                  <a:pt x="1232059" y="279559"/>
                  <a:pt x="1232059" y="280511"/>
                </a:cubicBezTo>
                <a:close/>
                <a:moveTo>
                  <a:pt x="1230154" y="221456"/>
                </a:moveTo>
                <a:cubicBezTo>
                  <a:pt x="1232059" y="225266"/>
                  <a:pt x="1233011" y="229076"/>
                  <a:pt x="1233964" y="233839"/>
                </a:cubicBezTo>
                <a:cubicBezTo>
                  <a:pt x="1233964" y="233839"/>
                  <a:pt x="1233964" y="233839"/>
                  <a:pt x="1233964" y="233839"/>
                </a:cubicBezTo>
                <a:cubicBezTo>
                  <a:pt x="1233964" y="232886"/>
                  <a:pt x="1233011" y="230981"/>
                  <a:pt x="1233011" y="230029"/>
                </a:cubicBezTo>
                <a:cubicBezTo>
                  <a:pt x="1231106" y="226219"/>
                  <a:pt x="1230154" y="223361"/>
                  <a:pt x="1230154" y="221456"/>
                </a:cubicBezTo>
                <a:cubicBezTo>
                  <a:pt x="1229201" y="220504"/>
                  <a:pt x="1229201" y="220504"/>
                  <a:pt x="1230154" y="221456"/>
                </a:cubicBezTo>
                <a:close/>
                <a:moveTo>
                  <a:pt x="1229201" y="257651"/>
                </a:moveTo>
                <a:cubicBezTo>
                  <a:pt x="1229201" y="257651"/>
                  <a:pt x="1229201" y="257651"/>
                  <a:pt x="1229201" y="257651"/>
                </a:cubicBezTo>
                <a:cubicBezTo>
                  <a:pt x="1229201" y="258604"/>
                  <a:pt x="1230154" y="258604"/>
                  <a:pt x="1230154" y="259556"/>
                </a:cubicBezTo>
                <a:cubicBezTo>
                  <a:pt x="1230154" y="260509"/>
                  <a:pt x="1230154" y="261461"/>
                  <a:pt x="1230154" y="262414"/>
                </a:cubicBezTo>
                <a:cubicBezTo>
                  <a:pt x="1231106" y="266224"/>
                  <a:pt x="1231106" y="270986"/>
                  <a:pt x="1232059" y="274796"/>
                </a:cubicBezTo>
                <a:cubicBezTo>
                  <a:pt x="1232059" y="274796"/>
                  <a:pt x="1232059" y="274796"/>
                  <a:pt x="1232059" y="274796"/>
                </a:cubicBezTo>
                <a:cubicBezTo>
                  <a:pt x="1231106" y="273844"/>
                  <a:pt x="1230154" y="272891"/>
                  <a:pt x="1229201" y="272891"/>
                </a:cubicBezTo>
                <a:cubicBezTo>
                  <a:pt x="1227296" y="270986"/>
                  <a:pt x="1225391" y="270034"/>
                  <a:pt x="1225391" y="269081"/>
                </a:cubicBezTo>
                <a:lnTo>
                  <a:pt x="1225391" y="265271"/>
                </a:lnTo>
                <a:cubicBezTo>
                  <a:pt x="1227296" y="263366"/>
                  <a:pt x="1228249" y="260509"/>
                  <a:pt x="1229201" y="257651"/>
                </a:cubicBezTo>
                <a:close/>
                <a:moveTo>
                  <a:pt x="1226344" y="235744"/>
                </a:moveTo>
                <a:cubicBezTo>
                  <a:pt x="1227296" y="238601"/>
                  <a:pt x="1227296" y="241459"/>
                  <a:pt x="1228249" y="244316"/>
                </a:cubicBezTo>
                <a:cubicBezTo>
                  <a:pt x="1228249" y="245269"/>
                  <a:pt x="1227296" y="246221"/>
                  <a:pt x="1227296" y="246221"/>
                </a:cubicBezTo>
                <a:cubicBezTo>
                  <a:pt x="1226344" y="245269"/>
                  <a:pt x="1226344" y="245269"/>
                  <a:pt x="1225391" y="244316"/>
                </a:cubicBezTo>
                <a:lnTo>
                  <a:pt x="1225391" y="231934"/>
                </a:lnTo>
                <a:cubicBezTo>
                  <a:pt x="1225391" y="233839"/>
                  <a:pt x="1225391" y="234791"/>
                  <a:pt x="1226344" y="235744"/>
                </a:cubicBezTo>
                <a:close/>
                <a:moveTo>
                  <a:pt x="1197769" y="293846"/>
                </a:moveTo>
                <a:cubicBezTo>
                  <a:pt x="1197769" y="292894"/>
                  <a:pt x="1198721" y="290989"/>
                  <a:pt x="1198721" y="290036"/>
                </a:cubicBezTo>
                <a:cubicBezTo>
                  <a:pt x="1198721" y="290989"/>
                  <a:pt x="1198721" y="290989"/>
                  <a:pt x="1198721" y="291941"/>
                </a:cubicBezTo>
                <a:cubicBezTo>
                  <a:pt x="1198721" y="293846"/>
                  <a:pt x="1199674" y="296704"/>
                  <a:pt x="1199674" y="299561"/>
                </a:cubicBezTo>
                <a:cubicBezTo>
                  <a:pt x="1198721" y="301466"/>
                  <a:pt x="1197769" y="304324"/>
                  <a:pt x="1196816" y="307181"/>
                </a:cubicBezTo>
                <a:cubicBezTo>
                  <a:pt x="1195864" y="304324"/>
                  <a:pt x="1195864" y="301466"/>
                  <a:pt x="1194911" y="299561"/>
                </a:cubicBezTo>
                <a:cubicBezTo>
                  <a:pt x="1195864" y="297656"/>
                  <a:pt x="1196816" y="295751"/>
                  <a:pt x="1197769" y="293846"/>
                </a:cubicBezTo>
                <a:close/>
                <a:moveTo>
                  <a:pt x="1196816" y="459581"/>
                </a:moveTo>
                <a:lnTo>
                  <a:pt x="1196816" y="459581"/>
                </a:lnTo>
                <a:cubicBezTo>
                  <a:pt x="1195864" y="458629"/>
                  <a:pt x="1195864" y="457676"/>
                  <a:pt x="1195864" y="455771"/>
                </a:cubicBezTo>
                <a:cubicBezTo>
                  <a:pt x="1195864" y="456724"/>
                  <a:pt x="1195864" y="457676"/>
                  <a:pt x="1196816" y="459581"/>
                </a:cubicBezTo>
                <a:close/>
                <a:moveTo>
                  <a:pt x="1190149" y="324326"/>
                </a:moveTo>
                <a:cubicBezTo>
                  <a:pt x="1190149" y="325279"/>
                  <a:pt x="1190149" y="325279"/>
                  <a:pt x="1190149" y="324326"/>
                </a:cubicBezTo>
                <a:cubicBezTo>
                  <a:pt x="1190149" y="323374"/>
                  <a:pt x="1190149" y="321469"/>
                  <a:pt x="1189196" y="320516"/>
                </a:cubicBezTo>
                <a:cubicBezTo>
                  <a:pt x="1190149" y="322421"/>
                  <a:pt x="1190149" y="323374"/>
                  <a:pt x="1190149" y="324326"/>
                </a:cubicBezTo>
                <a:close/>
                <a:moveTo>
                  <a:pt x="1170146" y="270986"/>
                </a:moveTo>
                <a:cubicBezTo>
                  <a:pt x="1170146" y="270034"/>
                  <a:pt x="1170146" y="269081"/>
                  <a:pt x="1170146" y="268129"/>
                </a:cubicBezTo>
                <a:cubicBezTo>
                  <a:pt x="1170146" y="267176"/>
                  <a:pt x="1170146" y="265271"/>
                  <a:pt x="1170146" y="264319"/>
                </a:cubicBezTo>
                <a:cubicBezTo>
                  <a:pt x="1171099" y="253841"/>
                  <a:pt x="1172051" y="244316"/>
                  <a:pt x="1172051" y="235744"/>
                </a:cubicBezTo>
                <a:cubicBezTo>
                  <a:pt x="1173004" y="238601"/>
                  <a:pt x="1173956" y="241459"/>
                  <a:pt x="1174909" y="245269"/>
                </a:cubicBezTo>
                <a:cubicBezTo>
                  <a:pt x="1174909" y="249079"/>
                  <a:pt x="1175861" y="253841"/>
                  <a:pt x="1176814" y="260509"/>
                </a:cubicBezTo>
                <a:cubicBezTo>
                  <a:pt x="1177766" y="267176"/>
                  <a:pt x="1177766" y="275749"/>
                  <a:pt x="1177766" y="285274"/>
                </a:cubicBezTo>
                <a:cubicBezTo>
                  <a:pt x="1178719" y="291941"/>
                  <a:pt x="1177766" y="300514"/>
                  <a:pt x="1177766" y="308134"/>
                </a:cubicBezTo>
                <a:cubicBezTo>
                  <a:pt x="1177766" y="307181"/>
                  <a:pt x="1176814" y="306229"/>
                  <a:pt x="1176814" y="305276"/>
                </a:cubicBezTo>
                <a:cubicBezTo>
                  <a:pt x="1173956" y="298609"/>
                  <a:pt x="1171099" y="292894"/>
                  <a:pt x="1168241" y="287179"/>
                </a:cubicBezTo>
                <a:cubicBezTo>
                  <a:pt x="1169194" y="282416"/>
                  <a:pt x="1170146" y="275749"/>
                  <a:pt x="1170146" y="270986"/>
                </a:cubicBezTo>
                <a:close/>
                <a:moveTo>
                  <a:pt x="1170146" y="309086"/>
                </a:moveTo>
                <a:cubicBezTo>
                  <a:pt x="1171099" y="312896"/>
                  <a:pt x="1173004" y="317659"/>
                  <a:pt x="1173956" y="321469"/>
                </a:cubicBezTo>
                <a:cubicBezTo>
                  <a:pt x="1173004" y="323374"/>
                  <a:pt x="1173004" y="325279"/>
                  <a:pt x="1172051" y="327184"/>
                </a:cubicBezTo>
                <a:cubicBezTo>
                  <a:pt x="1171099" y="325279"/>
                  <a:pt x="1171099" y="324326"/>
                  <a:pt x="1170146" y="322421"/>
                </a:cubicBezTo>
                <a:cubicBezTo>
                  <a:pt x="1170146" y="321469"/>
                  <a:pt x="1170146" y="319564"/>
                  <a:pt x="1170146" y="318611"/>
                </a:cubicBezTo>
                <a:cubicBezTo>
                  <a:pt x="1169194" y="313849"/>
                  <a:pt x="1169194" y="308134"/>
                  <a:pt x="1168241" y="303371"/>
                </a:cubicBezTo>
                <a:cubicBezTo>
                  <a:pt x="1168241" y="305276"/>
                  <a:pt x="1169194" y="307181"/>
                  <a:pt x="1170146" y="309086"/>
                </a:cubicBezTo>
                <a:close/>
                <a:moveTo>
                  <a:pt x="1164431" y="236696"/>
                </a:moveTo>
                <a:cubicBezTo>
                  <a:pt x="1163479" y="242411"/>
                  <a:pt x="1162526" y="248126"/>
                  <a:pt x="1161574" y="253841"/>
                </a:cubicBezTo>
                <a:cubicBezTo>
                  <a:pt x="1161574" y="252889"/>
                  <a:pt x="1161574" y="252889"/>
                  <a:pt x="1161574" y="251936"/>
                </a:cubicBezTo>
                <a:cubicBezTo>
                  <a:pt x="1161574" y="251936"/>
                  <a:pt x="1161574" y="250984"/>
                  <a:pt x="1161574" y="250984"/>
                </a:cubicBezTo>
                <a:cubicBezTo>
                  <a:pt x="1162526" y="245269"/>
                  <a:pt x="1163479" y="240506"/>
                  <a:pt x="1164431" y="236696"/>
                </a:cubicBezTo>
                <a:close/>
                <a:moveTo>
                  <a:pt x="1140619" y="290036"/>
                </a:moveTo>
                <a:cubicBezTo>
                  <a:pt x="1140619" y="290989"/>
                  <a:pt x="1139666" y="290989"/>
                  <a:pt x="1139666" y="291941"/>
                </a:cubicBezTo>
                <a:cubicBezTo>
                  <a:pt x="1138714" y="289084"/>
                  <a:pt x="1138714" y="286226"/>
                  <a:pt x="1137761" y="283369"/>
                </a:cubicBezTo>
                <a:cubicBezTo>
                  <a:pt x="1138714" y="286226"/>
                  <a:pt x="1139666" y="288131"/>
                  <a:pt x="1140619" y="290036"/>
                </a:cubicBezTo>
                <a:close/>
                <a:moveTo>
                  <a:pt x="1114901" y="339566"/>
                </a:moveTo>
                <a:cubicBezTo>
                  <a:pt x="1115854" y="331946"/>
                  <a:pt x="1116806" y="323374"/>
                  <a:pt x="1117759" y="315754"/>
                </a:cubicBezTo>
                <a:cubicBezTo>
                  <a:pt x="1118711" y="318611"/>
                  <a:pt x="1118711" y="321469"/>
                  <a:pt x="1119664" y="325279"/>
                </a:cubicBezTo>
                <a:cubicBezTo>
                  <a:pt x="1120616" y="328136"/>
                  <a:pt x="1120616" y="331946"/>
                  <a:pt x="1121569" y="334804"/>
                </a:cubicBezTo>
                <a:cubicBezTo>
                  <a:pt x="1121569" y="336709"/>
                  <a:pt x="1120616" y="338614"/>
                  <a:pt x="1120616" y="341471"/>
                </a:cubicBezTo>
                <a:cubicBezTo>
                  <a:pt x="1120616" y="341471"/>
                  <a:pt x="1120616" y="341471"/>
                  <a:pt x="1120616" y="342424"/>
                </a:cubicBezTo>
                <a:cubicBezTo>
                  <a:pt x="1119664" y="344329"/>
                  <a:pt x="1118711" y="346234"/>
                  <a:pt x="1118711" y="348139"/>
                </a:cubicBezTo>
                <a:cubicBezTo>
                  <a:pt x="1117759" y="345281"/>
                  <a:pt x="1115854" y="343376"/>
                  <a:pt x="1114901" y="341471"/>
                </a:cubicBezTo>
                <a:cubicBezTo>
                  <a:pt x="1114901" y="340519"/>
                  <a:pt x="1114901" y="339566"/>
                  <a:pt x="1114901" y="339566"/>
                </a:cubicBezTo>
                <a:close/>
                <a:moveTo>
                  <a:pt x="1111091" y="219551"/>
                </a:moveTo>
                <a:cubicBezTo>
                  <a:pt x="1111091" y="220504"/>
                  <a:pt x="1112044" y="221456"/>
                  <a:pt x="1112044" y="222409"/>
                </a:cubicBezTo>
                <a:cubicBezTo>
                  <a:pt x="1112044" y="225266"/>
                  <a:pt x="1112996" y="228124"/>
                  <a:pt x="1112996" y="230029"/>
                </a:cubicBezTo>
                <a:cubicBezTo>
                  <a:pt x="1112996" y="230029"/>
                  <a:pt x="1112996" y="230029"/>
                  <a:pt x="1112996" y="230029"/>
                </a:cubicBezTo>
                <a:cubicBezTo>
                  <a:pt x="1112996" y="226219"/>
                  <a:pt x="1112044" y="223361"/>
                  <a:pt x="1111091" y="219551"/>
                </a:cubicBezTo>
                <a:cubicBezTo>
                  <a:pt x="1111091" y="220504"/>
                  <a:pt x="1111091" y="219551"/>
                  <a:pt x="1111091" y="219551"/>
                </a:cubicBezTo>
                <a:close/>
                <a:moveTo>
                  <a:pt x="1110139" y="217646"/>
                </a:moveTo>
                <a:cubicBezTo>
                  <a:pt x="1110139" y="217646"/>
                  <a:pt x="1110139" y="217646"/>
                  <a:pt x="1110139" y="217646"/>
                </a:cubicBezTo>
                <a:cubicBezTo>
                  <a:pt x="1110139" y="217646"/>
                  <a:pt x="1109186" y="216694"/>
                  <a:pt x="1109186" y="215741"/>
                </a:cubicBezTo>
                <a:cubicBezTo>
                  <a:pt x="1110139" y="216694"/>
                  <a:pt x="1110139" y="216694"/>
                  <a:pt x="1110139" y="217646"/>
                </a:cubicBezTo>
                <a:close/>
                <a:moveTo>
                  <a:pt x="1101566" y="236696"/>
                </a:moveTo>
                <a:cubicBezTo>
                  <a:pt x="1104424" y="248126"/>
                  <a:pt x="1107281" y="262414"/>
                  <a:pt x="1111091" y="278606"/>
                </a:cubicBezTo>
                <a:cubicBezTo>
                  <a:pt x="1110139" y="283369"/>
                  <a:pt x="1109186" y="289084"/>
                  <a:pt x="1109186" y="293846"/>
                </a:cubicBezTo>
                <a:cubicBezTo>
                  <a:pt x="1108234" y="298609"/>
                  <a:pt x="1107281" y="304324"/>
                  <a:pt x="1106329" y="309086"/>
                </a:cubicBezTo>
                <a:cubicBezTo>
                  <a:pt x="1106329" y="309086"/>
                  <a:pt x="1106329" y="309086"/>
                  <a:pt x="1106329" y="308134"/>
                </a:cubicBezTo>
                <a:cubicBezTo>
                  <a:pt x="1105376" y="300514"/>
                  <a:pt x="1105376" y="295751"/>
                  <a:pt x="1105376" y="295751"/>
                </a:cubicBezTo>
                <a:cubicBezTo>
                  <a:pt x="1105376" y="295751"/>
                  <a:pt x="1105376" y="297656"/>
                  <a:pt x="1105376" y="300514"/>
                </a:cubicBezTo>
                <a:cubicBezTo>
                  <a:pt x="1103471" y="290989"/>
                  <a:pt x="1101566" y="282416"/>
                  <a:pt x="1099661" y="272891"/>
                </a:cubicBezTo>
                <a:cubicBezTo>
                  <a:pt x="1097756" y="265271"/>
                  <a:pt x="1096804" y="256699"/>
                  <a:pt x="1094899" y="249079"/>
                </a:cubicBezTo>
                <a:cubicBezTo>
                  <a:pt x="1096804" y="244316"/>
                  <a:pt x="1098709" y="240506"/>
                  <a:pt x="1101566" y="236696"/>
                </a:cubicBezTo>
                <a:close/>
                <a:moveTo>
                  <a:pt x="1027271" y="325279"/>
                </a:moveTo>
                <a:cubicBezTo>
                  <a:pt x="1028224" y="319564"/>
                  <a:pt x="1029176" y="314801"/>
                  <a:pt x="1030129" y="310991"/>
                </a:cubicBezTo>
                <a:cubicBezTo>
                  <a:pt x="1031081" y="306229"/>
                  <a:pt x="1032986" y="301466"/>
                  <a:pt x="1034891" y="297656"/>
                </a:cubicBezTo>
                <a:cubicBezTo>
                  <a:pt x="1035844" y="293846"/>
                  <a:pt x="1037749" y="290989"/>
                  <a:pt x="1039654" y="288131"/>
                </a:cubicBezTo>
                <a:cubicBezTo>
                  <a:pt x="1040606" y="291941"/>
                  <a:pt x="1041559" y="295751"/>
                  <a:pt x="1042511" y="299561"/>
                </a:cubicBezTo>
                <a:cubicBezTo>
                  <a:pt x="1041559" y="301466"/>
                  <a:pt x="1040606" y="303371"/>
                  <a:pt x="1039654" y="305276"/>
                </a:cubicBezTo>
                <a:cubicBezTo>
                  <a:pt x="1034891" y="313849"/>
                  <a:pt x="1031081" y="322421"/>
                  <a:pt x="1028224" y="330994"/>
                </a:cubicBezTo>
                <a:cubicBezTo>
                  <a:pt x="1028224" y="329089"/>
                  <a:pt x="1028224" y="327184"/>
                  <a:pt x="1027271" y="325279"/>
                </a:cubicBezTo>
                <a:close/>
                <a:moveTo>
                  <a:pt x="1040606" y="374809"/>
                </a:moveTo>
                <a:cubicBezTo>
                  <a:pt x="1040606" y="373856"/>
                  <a:pt x="1039654" y="371951"/>
                  <a:pt x="1039654" y="370999"/>
                </a:cubicBezTo>
                <a:cubicBezTo>
                  <a:pt x="1041559" y="366236"/>
                  <a:pt x="1043464" y="360521"/>
                  <a:pt x="1045369" y="355759"/>
                </a:cubicBezTo>
                <a:cubicBezTo>
                  <a:pt x="1046321" y="358616"/>
                  <a:pt x="1047274" y="361474"/>
                  <a:pt x="1047274" y="364331"/>
                </a:cubicBezTo>
                <a:cubicBezTo>
                  <a:pt x="1047274" y="371951"/>
                  <a:pt x="1047274" y="378619"/>
                  <a:pt x="1048226" y="386239"/>
                </a:cubicBezTo>
                <a:cubicBezTo>
                  <a:pt x="1046321" y="385286"/>
                  <a:pt x="1045369" y="384334"/>
                  <a:pt x="1044416" y="384334"/>
                </a:cubicBezTo>
                <a:cubicBezTo>
                  <a:pt x="1042511" y="381476"/>
                  <a:pt x="1041559" y="377666"/>
                  <a:pt x="1040606" y="374809"/>
                </a:cubicBezTo>
                <a:close/>
                <a:moveTo>
                  <a:pt x="1046321" y="389096"/>
                </a:moveTo>
                <a:cubicBezTo>
                  <a:pt x="1047274" y="390049"/>
                  <a:pt x="1047274" y="390049"/>
                  <a:pt x="1048226" y="391001"/>
                </a:cubicBezTo>
                <a:cubicBezTo>
                  <a:pt x="1048226" y="391954"/>
                  <a:pt x="1048226" y="391954"/>
                  <a:pt x="1048226" y="392906"/>
                </a:cubicBezTo>
                <a:cubicBezTo>
                  <a:pt x="1047274" y="391954"/>
                  <a:pt x="1046321" y="390049"/>
                  <a:pt x="1046321" y="389096"/>
                </a:cubicBezTo>
                <a:close/>
                <a:moveTo>
                  <a:pt x="1056799" y="292894"/>
                </a:moveTo>
                <a:cubicBezTo>
                  <a:pt x="1057751" y="289084"/>
                  <a:pt x="1059656" y="286226"/>
                  <a:pt x="1061561" y="282416"/>
                </a:cubicBezTo>
                <a:cubicBezTo>
                  <a:pt x="1063466" y="278606"/>
                  <a:pt x="1064419" y="274796"/>
                  <a:pt x="1066324" y="271939"/>
                </a:cubicBezTo>
                <a:cubicBezTo>
                  <a:pt x="1066324" y="272891"/>
                  <a:pt x="1066324" y="272891"/>
                  <a:pt x="1066324" y="273844"/>
                </a:cubicBezTo>
                <a:cubicBezTo>
                  <a:pt x="1066324" y="275749"/>
                  <a:pt x="1067276" y="276701"/>
                  <a:pt x="1067276" y="278606"/>
                </a:cubicBezTo>
                <a:cubicBezTo>
                  <a:pt x="1066324" y="280511"/>
                  <a:pt x="1064419" y="282416"/>
                  <a:pt x="1063466" y="285274"/>
                </a:cubicBezTo>
                <a:cubicBezTo>
                  <a:pt x="1061561" y="288131"/>
                  <a:pt x="1059656" y="291941"/>
                  <a:pt x="1057751" y="295751"/>
                </a:cubicBezTo>
                <a:cubicBezTo>
                  <a:pt x="1057751" y="294799"/>
                  <a:pt x="1056799" y="293846"/>
                  <a:pt x="1056799" y="292894"/>
                </a:cubicBezTo>
                <a:close/>
                <a:moveTo>
                  <a:pt x="1059656" y="360521"/>
                </a:moveTo>
                <a:cubicBezTo>
                  <a:pt x="1059656" y="360521"/>
                  <a:pt x="1059656" y="359569"/>
                  <a:pt x="1059656" y="360521"/>
                </a:cubicBezTo>
                <a:cubicBezTo>
                  <a:pt x="1059656" y="359569"/>
                  <a:pt x="1059656" y="360521"/>
                  <a:pt x="1059656" y="360521"/>
                </a:cubicBezTo>
                <a:cubicBezTo>
                  <a:pt x="1059656" y="360521"/>
                  <a:pt x="1059656" y="360521"/>
                  <a:pt x="1059656" y="360521"/>
                </a:cubicBezTo>
                <a:close/>
                <a:moveTo>
                  <a:pt x="1064419" y="383381"/>
                </a:moveTo>
                <a:cubicBezTo>
                  <a:pt x="1063466" y="381476"/>
                  <a:pt x="1063466" y="380524"/>
                  <a:pt x="1062514" y="379571"/>
                </a:cubicBezTo>
                <a:cubicBezTo>
                  <a:pt x="1062514" y="377666"/>
                  <a:pt x="1062514" y="376714"/>
                  <a:pt x="1063466" y="374809"/>
                </a:cubicBezTo>
                <a:cubicBezTo>
                  <a:pt x="1063466" y="375761"/>
                  <a:pt x="1064419" y="377666"/>
                  <a:pt x="1064419" y="378619"/>
                </a:cubicBezTo>
                <a:cubicBezTo>
                  <a:pt x="1064419" y="379571"/>
                  <a:pt x="1064419" y="379571"/>
                  <a:pt x="1064419" y="380524"/>
                </a:cubicBezTo>
                <a:cubicBezTo>
                  <a:pt x="1064419" y="382429"/>
                  <a:pt x="1065371" y="384334"/>
                  <a:pt x="1065371" y="386239"/>
                </a:cubicBezTo>
                <a:cubicBezTo>
                  <a:pt x="1065371" y="385286"/>
                  <a:pt x="1065371" y="384334"/>
                  <a:pt x="1064419" y="383381"/>
                </a:cubicBezTo>
                <a:close/>
                <a:moveTo>
                  <a:pt x="1069181" y="330994"/>
                </a:moveTo>
                <a:cubicBezTo>
                  <a:pt x="1067276" y="325279"/>
                  <a:pt x="1065371" y="318611"/>
                  <a:pt x="1063466" y="312896"/>
                </a:cubicBezTo>
                <a:cubicBezTo>
                  <a:pt x="1065371" y="309086"/>
                  <a:pt x="1067276" y="304324"/>
                  <a:pt x="1069181" y="300514"/>
                </a:cubicBezTo>
                <a:cubicBezTo>
                  <a:pt x="1070134" y="308134"/>
                  <a:pt x="1069181" y="316706"/>
                  <a:pt x="1070134" y="326231"/>
                </a:cubicBezTo>
                <a:cubicBezTo>
                  <a:pt x="1069181" y="328136"/>
                  <a:pt x="1069181" y="329089"/>
                  <a:pt x="1069181" y="330994"/>
                </a:cubicBezTo>
                <a:close/>
                <a:moveTo>
                  <a:pt x="1077754" y="262414"/>
                </a:moveTo>
                <a:cubicBezTo>
                  <a:pt x="1076801" y="263366"/>
                  <a:pt x="1076801" y="264319"/>
                  <a:pt x="1075849" y="264319"/>
                </a:cubicBezTo>
                <a:cubicBezTo>
                  <a:pt x="1074896" y="261461"/>
                  <a:pt x="1074896" y="259556"/>
                  <a:pt x="1073944" y="256699"/>
                </a:cubicBezTo>
                <a:lnTo>
                  <a:pt x="1074896" y="256699"/>
                </a:lnTo>
                <a:lnTo>
                  <a:pt x="1075849" y="256699"/>
                </a:lnTo>
                <a:cubicBezTo>
                  <a:pt x="1076801" y="259556"/>
                  <a:pt x="1077754" y="260509"/>
                  <a:pt x="1077754" y="262414"/>
                </a:cubicBezTo>
                <a:close/>
                <a:moveTo>
                  <a:pt x="1045369" y="175736"/>
                </a:moveTo>
                <a:cubicBezTo>
                  <a:pt x="1048226" y="168116"/>
                  <a:pt x="1052036" y="160496"/>
                  <a:pt x="1054894" y="153829"/>
                </a:cubicBezTo>
                <a:cubicBezTo>
                  <a:pt x="1054894" y="154781"/>
                  <a:pt x="1054894" y="154781"/>
                  <a:pt x="1055846" y="155734"/>
                </a:cubicBezTo>
                <a:cubicBezTo>
                  <a:pt x="1056799" y="160496"/>
                  <a:pt x="1058704" y="166211"/>
                  <a:pt x="1059656" y="171926"/>
                </a:cubicBezTo>
                <a:cubicBezTo>
                  <a:pt x="1061561" y="178594"/>
                  <a:pt x="1063466" y="186214"/>
                  <a:pt x="1064419" y="193834"/>
                </a:cubicBezTo>
                <a:cubicBezTo>
                  <a:pt x="1066324" y="201454"/>
                  <a:pt x="1067276" y="208121"/>
                  <a:pt x="1069181" y="215741"/>
                </a:cubicBezTo>
                <a:cubicBezTo>
                  <a:pt x="1072039" y="228124"/>
                  <a:pt x="1073944" y="241459"/>
                  <a:pt x="1076801" y="253841"/>
                </a:cubicBezTo>
                <a:cubicBezTo>
                  <a:pt x="1075849" y="253841"/>
                  <a:pt x="1074896" y="252889"/>
                  <a:pt x="1074896" y="252889"/>
                </a:cubicBezTo>
                <a:cubicBezTo>
                  <a:pt x="1070134" y="230981"/>
                  <a:pt x="1067276" y="216694"/>
                  <a:pt x="1067276" y="216694"/>
                </a:cubicBezTo>
                <a:cubicBezTo>
                  <a:pt x="1067276" y="216694"/>
                  <a:pt x="1067276" y="232886"/>
                  <a:pt x="1068229" y="257651"/>
                </a:cubicBezTo>
                <a:cubicBezTo>
                  <a:pt x="1068229" y="258604"/>
                  <a:pt x="1067276" y="258604"/>
                  <a:pt x="1067276" y="259556"/>
                </a:cubicBezTo>
                <a:cubicBezTo>
                  <a:pt x="1065371" y="255746"/>
                  <a:pt x="1065371" y="252889"/>
                  <a:pt x="1065371" y="252889"/>
                </a:cubicBezTo>
                <a:cubicBezTo>
                  <a:pt x="1065371" y="252889"/>
                  <a:pt x="1065371" y="255746"/>
                  <a:pt x="1066324" y="261461"/>
                </a:cubicBezTo>
                <a:cubicBezTo>
                  <a:pt x="1062514" y="267176"/>
                  <a:pt x="1058704" y="272891"/>
                  <a:pt x="1055846" y="278606"/>
                </a:cubicBezTo>
                <a:cubicBezTo>
                  <a:pt x="1055846" y="279559"/>
                  <a:pt x="1054894" y="279559"/>
                  <a:pt x="1054894" y="280511"/>
                </a:cubicBezTo>
                <a:cubicBezTo>
                  <a:pt x="1054894" y="279559"/>
                  <a:pt x="1053941" y="278606"/>
                  <a:pt x="1053941" y="277654"/>
                </a:cubicBezTo>
                <a:cubicBezTo>
                  <a:pt x="1050131" y="266224"/>
                  <a:pt x="1046321" y="254794"/>
                  <a:pt x="1043464" y="245269"/>
                </a:cubicBezTo>
                <a:cubicBezTo>
                  <a:pt x="1040606" y="235744"/>
                  <a:pt x="1037749" y="227171"/>
                  <a:pt x="1035844" y="220504"/>
                </a:cubicBezTo>
                <a:cubicBezTo>
                  <a:pt x="1033939" y="215741"/>
                  <a:pt x="1032986" y="211931"/>
                  <a:pt x="1032034" y="209074"/>
                </a:cubicBezTo>
                <a:cubicBezTo>
                  <a:pt x="1034891" y="196691"/>
                  <a:pt x="1040606" y="186214"/>
                  <a:pt x="1045369" y="175736"/>
                </a:cubicBezTo>
                <a:close/>
                <a:moveTo>
                  <a:pt x="1019651" y="267176"/>
                </a:moveTo>
                <a:cubicBezTo>
                  <a:pt x="1020604" y="251936"/>
                  <a:pt x="1022509" y="236696"/>
                  <a:pt x="1023461" y="221456"/>
                </a:cubicBezTo>
                <a:cubicBezTo>
                  <a:pt x="1023461" y="220504"/>
                  <a:pt x="1024414" y="219551"/>
                  <a:pt x="1024414" y="218599"/>
                </a:cubicBezTo>
                <a:cubicBezTo>
                  <a:pt x="1026319" y="229076"/>
                  <a:pt x="1028224" y="241459"/>
                  <a:pt x="1032034" y="253841"/>
                </a:cubicBezTo>
                <a:cubicBezTo>
                  <a:pt x="1033939" y="263366"/>
                  <a:pt x="1036796" y="272891"/>
                  <a:pt x="1038701" y="283369"/>
                </a:cubicBezTo>
                <a:cubicBezTo>
                  <a:pt x="1038701" y="283369"/>
                  <a:pt x="1038701" y="284321"/>
                  <a:pt x="1037749" y="284321"/>
                </a:cubicBezTo>
                <a:cubicBezTo>
                  <a:pt x="1035844" y="287179"/>
                  <a:pt x="1032986" y="290036"/>
                  <a:pt x="1031081" y="294799"/>
                </a:cubicBezTo>
                <a:cubicBezTo>
                  <a:pt x="1029176" y="298609"/>
                  <a:pt x="1027271" y="302419"/>
                  <a:pt x="1025366" y="306229"/>
                </a:cubicBezTo>
                <a:cubicBezTo>
                  <a:pt x="1024414" y="297656"/>
                  <a:pt x="1024414" y="290036"/>
                  <a:pt x="1023461" y="284321"/>
                </a:cubicBezTo>
                <a:cubicBezTo>
                  <a:pt x="1022509" y="274796"/>
                  <a:pt x="1022509" y="269081"/>
                  <a:pt x="1022509" y="269081"/>
                </a:cubicBezTo>
                <a:cubicBezTo>
                  <a:pt x="1022509" y="269081"/>
                  <a:pt x="1021556" y="274796"/>
                  <a:pt x="1019651" y="284321"/>
                </a:cubicBezTo>
                <a:cubicBezTo>
                  <a:pt x="1018699" y="291941"/>
                  <a:pt x="1016794" y="302419"/>
                  <a:pt x="1015841" y="314801"/>
                </a:cubicBezTo>
                <a:cubicBezTo>
                  <a:pt x="1015841" y="314801"/>
                  <a:pt x="1015841" y="315754"/>
                  <a:pt x="1015841" y="315754"/>
                </a:cubicBezTo>
                <a:cubicBezTo>
                  <a:pt x="1015841" y="315754"/>
                  <a:pt x="1015841" y="315754"/>
                  <a:pt x="1015841" y="315754"/>
                </a:cubicBezTo>
                <a:cubicBezTo>
                  <a:pt x="1020604" y="276701"/>
                  <a:pt x="1022509" y="251936"/>
                  <a:pt x="1022509" y="251936"/>
                </a:cubicBezTo>
                <a:cubicBezTo>
                  <a:pt x="1022509" y="251936"/>
                  <a:pt x="1021556" y="257651"/>
                  <a:pt x="1019651" y="267176"/>
                </a:cubicBezTo>
                <a:close/>
                <a:moveTo>
                  <a:pt x="1011079" y="364331"/>
                </a:moveTo>
                <a:cubicBezTo>
                  <a:pt x="1011079" y="361474"/>
                  <a:pt x="1012031" y="358616"/>
                  <a:pt x="1012031" y="355759"/>
                </a:cubicBezTo>
                <a:cubicBezTo>
                  <a:pt x="1012984" y="350996"/>
                  <a:pt x="1012984" y="347186"/>
                  <a:pt x="1013936" y="342424"/>
                </a:cubicBezTo>
                <a:cubicBezTo>
                  <a:pt x="1013936" y="342424"/>
                  <a:pt x="1013936" y="342424"/>
                  <a:pt x="1013936" y="342424"/>
                </a:cubicBezTo>
                <a:cubicBezTo>
                  <a:pt x="1012984" y="349091"/>
                  <a:pt x="1012984" y="356711"/>
                  <a:pt x="1012031" y="364331"/>
                </a:cubicBezTo>
                <a:cubicBezTo>
                  <a:pt x="1012031" y="365284"/>
                  <a:pt x="1011079" y="365284"/>
                  <a:pt x="1011079" y="366236"/>
                </a:cubicBezTo>
                <a:cubicBezTo>
                  <a:pt x="1011079" y="366236"/>
                  <a:pt x="1011079" y="366236"/>
                  <a:pt x="1011079" y="366236"/>
                </a:cubicBezTo>
                <a:cubicBezTo>
                  <a:pt x="1011079" y="366236"/>
                  <a:pt x="1011079" y="365284"/>
                  <a:pt x="1011079" y="364331"/>
                </a:cubicBezTo>
                <a:close/>
                <a:moveTo>
                  <a:pt x="1004411" y="257651"/>
                </a:moveTo>
                <a:cubicBezTo>
                  <a:pt x="1003459" y="265271"/>
                  <a:pt x="1002506" y="273844"/>
                  <a:pt x="1001554" y="281464"/>
                </a:cubicBezTo>
                <a:cubicBezTo>
                  <a:pt x="999649" y="277654"/>
                  <a:pt x="997744" y="273844"/>
                  <a:pt x="996791" y="271939"/>
                </a:cubicBezTo>
                <a:cubicBezTo>
                  <a:pt x="999649" y="268129"/>
                  <a:pt x="1001554" y="262414"/>
                  <a:pt x="1004411" y="257651"/>
                </a:cubicBezTo>
                <a:close/>
                <a:moveTo>
                  <a:pt x="991076" y="283369"/>
                </a:moveTo>
                <a:cubicBezTo>
                  <a:pt x="992981" y="280511"/>
                  <a:pt x="994886" y="276701"/>
                  <a:pt x="995839" y="273844"/>
                </a:cubicBezTo>
                <a:cubicBezTo>
                  <a:pt x="996791" y="277654"/>
                  <a:pt x="997744" y="283369"/>
                  <a:pt x="999649" y="291941"/>
                </a:cubicBezTo>
                <a:cubicBezTo>
                  <a:pt x="998696" y="303371"/>
                  <a:pt x="996791" y="314801"/>
                  <a:pt x="995839" y="326231"/>
                </a:cubicBezTo>
                <a:cubicBezTo>
                  <a:pt x="994886" y="328136"/>
                  <a:pt x="994886" y="329089"/>
                  <a:pt x="993934" y="330994"/>
                </a:cubicBezTo>
                <a:cubicBezTo>
                  <a:pt x="992981" y="324326"/>
                  <a:pt x="992981" y="320516"/>
                  <a:pt x="992981" y="320516"/>
                </a:cubicBezTo>
                <a:cubicBezTo>
                  <a:pt x="992981" y="320516"/>
                  <a:pt x="992029" y="327184"/>
                  <a:pt x="991076" y="338614"/>
                </a:cubicBezTo>
                <a:cubicBezTo>
                  <a:pt x="991076" y="339566"/>
                  <a:pt x="990124" y="340519"/>
                  <a:pt x="990124" y="341471"/>
                </a:cubicBezTo>
                <a:cubicBezTo>
                  <a:pt x="987266" y="349091"/>
                  <a:pt x="984409" y="356711"/>
                  <a:pt x="981551" y="365284"/>
                </a:cubicBezTo>
                <a:cubicBezTo>
                  <a:pt x="981551" y="364331"/>
                  <a:pt x="981551" y="363379"/>
                  <a:pt x="980599" y="363379"/>
                </a:cubicBezTo>
                <a:cubicBezTo>
                  <a:pt x="979646" y="351949"/>
                  <a:pt x="978694" y="341471"/>
                  <a:pt x="977741" y="331946"/>
                </a:cubicBezTo>
                <a:cubicBezTo>
                  <a:pt x="976789" y="325279"/>
                  <a:pt x="976789" y="318611"/>
                  <a:pt x="975836" y="311944"/>
                </a:cubicBezTo>
                <a:cubicBezTo>
                  <a:pt x="980599" y="301466"/>
                  <a:pt x="986314" y="291941"/>
                  <a:pt x="991076" y="283369"/>
                </a:cubicBezTo>
                <a:close/>
                <a:moveTo>
                  <a:pt x="960596" y="298609"/>
                </a:moveTo>
                <a:cubicBezTo>
                  <a:pt x="963454" y="291941"/>
                  <a:pt x="965359" y="286226"/>
                  <a:pt x="968216" y="280511"/>
                </a:cubicBezTo>
                <a:cubicBezTo>
                  <a:pt x="968216" y="284321"/>
                  <a:pt x="967264" y="289084"/>
                  <a:pt x="967264" y="294799"/>
                </a:cubicBezTo>
                <a:cubicBezTo>
                  <a:pt x="965359" y="297656"/>
                  <a:pt x="963454" y="301466"/>
                  <a:pt x="961549" y="304324"/>
                </a:cubicBezTo>
                <a:cubicBezTo>
                  <a:pt x="961549" y="304324"/>
                  <a:pt x="961549" y="304324"/>
                  <a:pt x="961549" y="303371"/>
                </a:cubicBezTo>
                <a:cubicBezTo>
                  <a:pt x="961549" y="302419"/>
                  <a:pt x="960596" y="302419"/>
                  <a:pt x="960596" y="301466"/>
                </a:cubicBezTo>
                <a:cubicBezTo>
                  <a:pt x="960596" y="299561"/>
                  <a:pt x="960596" y="299561"/>
                  <a:pt x="960596" y="298609"/>
                </a:cubicBezTo>
                <a:close/>
                <a:moveTo>
                  <a:pt x="939641" y="258604"/>
                </a:moveTo>
                <a:cubicBezTo>
                  <a:pt x="939641" y="258604"/>
                  <a:pt x="939641" y="258604"/>
                  <a:pt x="939641" y="258604"/>
                </a:cubicBezTo>
                <a:cubicBezTo>
                  <a:pt x="941546" y="253841"/>
                  <a:pt x="942499" y="250031"/>
                  <a:pt x="943451" y="246221"/>
                </a:cubicBezTo>
                <a:cubicBezTo>
                  <a:pt x="943451" y="248126"/>
                  <a:pt x="943451" y="250031"/>
                  <a:pt x="943451" y="251936"/>
                </a:cubicBezTo>
                <a:cubicBezTo>
                  <a:pt x="942499" y="253841"/>
                  <a:pt x="941546" y="256699"/>
                  <a:pt x="939641" y="258604"/>
                </a:cubicBezTo>
                <a:lnTo>
                  <a:pt x="939641" y="258604"/>
                </a:lnTo>
                <a:close/>
                <a:moveTo>
                  <a:pt x="944404" y="280511"/>
                </a:moveTo>
                <a:lnTo>
                  <a:pt x="943451" y="273844"/>
                </a:lnTo>
                <a:cubicBezTo>
                  <a:pt x="943451" y="272891"/>
                  <a:pt x="944404" y="271939"/>
                  <a:pt x="944404" y="270986"/>
                </a:cubicBezTo>
                <a:cubicBezTo>
                  <a:pt x="944404" y="270986"/>
                  <a:pt x="944404" y="271939"/>
                  <a:pt x="944404" y="271939"/>
                </a:cubicBezTo>
                <a:cubicBezTo>
                  <a:pt x="944404" y="272891"/>
                  <a:pt x="944404" y="274796"/>
                  <a:pt x="944404" y="275749"/>
                </a:cubicBezTo>
                <a:cubicBezTo>
                  <a:pt x="945356" y="277654"/>
                  <a:pt x="945356" y="279559"/>
                  <a:pt x="944404" y="280511"/>
                </a:cubicBezTo>
                <a:close/>
                <a:moveTo>
                  <a:pt x="944404" y="270986"/>
                </a:moveTo>
                <a:cubicBezTo>
                  <a:pt x="944404" y="270986"/>
                  <a:pt x="944404" y="270986"/>
                  <a:pt x="944404" y="270986"/>
                </a:cubicBezTo>
                <a:cubicBezTo>
                  <a:pt x="945356" y="270986"/>
                  <a:pt x="945356" y="270986"/>
                  <a:pt x="944404" y="270986"/>
                </a:cubicBezTo>
                <a:cubicBezTo>
                  <a:pt x="945356" y="270986"/>
                  <a:pt x="944404" y="270986"/>
                  <a:pt x="944404" y="270986"/>
                </a:cubicBezTo>
                <a:close/>
                <a:moveTo>
                  <a:pt x="933926" y="227171"/>
                </a:moveTo>
                <a:cubicBezTo>
                  <a:pt x="946309" y="185261"/>
                  <a:pt x="954881" y="153829"/>
                  <a:pt x="958691" y="138589"/>
                </a:cubicBezTo>
                <a:cubicBezTo>
                  <a:pt x="958691" y="141446"/>
                  <a:pt x="958691" y="143351"/>
                  <a:pt x="958691" y="146209"/>
                </a:cubicBezTo>
                <a:cubicBezTo>
                  <a:pt x="957739" y="159544"/>
                  <a:pt x="956786" y="179546"/>
                  <a:pt x="953929" y="203359"/>
                </a:cubicBezTo>
                <a:cubicBezTo>
                  <a:pt x="952976" y="215741"/>
                  <a:pt x="951071" y="228124"/>
                  <a:pt x="950119" y="242411"/>
                </a:cubicBezTo>
                <a:cubicBezTo>
                  <a:pt x="949166" y="243364"/>
                  <a:pt x="948214" y="245269"/>
                  <a:pt x="948214" y="246221"/>
                </a:cubicBezTo>
                <a:cubicBezTo>
                  <a:pt x="947261" y="244316"/>
                  <a:pt x="947261" y="241459"/>
                  <a:pt x="947261" y="240506"/>
                </a:cubicBezTo>
                <a:cubicBezTo>
                  <a:pt x="948214" y="235744"/>
                  <a:pt x="949166" y="233839"/>
                  <a:pt x="949166" y="233839"/>
                </a:cubicBezTo>
                <a:cubicBezTo>
                  <a:pt x="949166" y="233839"/>
                  <a:pt x="948214" y="235744"/>
                  <a:pt x="946309" y="238601"/>
                </a:cubicBezTo>
                <a:cubicBezTo>
                  <a:pt x="945356" y="232886"/>
                  <a:pt x="944404" y="230029"/>
                  <a:pt x="944404" y="230029"/>
                </a:cubicBezTo>
                <a:cubicBezTo>
                  <a:pt x="944404" y="230029"/>
                  <a:pt x="944404" y="233839"/>
                  <a:pt x="944404" y="241459"/>
                </a:cubicBezTo>
                <a:cubicBezTo>
                  <a:pt x="943451" y="244316"/>
                  <a:pt x="941546" y="248126"/>
                  <a:pt x="939641" y="251936"/>
                </a:cubicBezTo>
                <a:lnTo>
                  <a:pt x="938689" y="248126"/>
                </a:lnTo>
                <a:lnTo>
                  <a:pt x="936784" y="241459"/>
                </a:lnTo>
                <a:cubicBezTo>
                  <a:pt x="941546" y="226219"/>
                  <a:pt x="943451" y="217646"/>
                  <a:pt x="943451" y="217646"/>
                </a:cubicBezTo>
                <a:cubicBezTo>
                  <a:pt x="943451" y="217646"/>
                  <a:pt x="940594" y="224314"/>
                  <a:pt x="934879" y="235744"/>
                </a:cubicBezTo>
                <a:lnTo>
                  <a:pt x="932974" y="230029"/>
                </a:lnTo>
                <a:cubicBezTo>
                  <a:pt x="932974" y="230029"/>
                  <a:pt x="932974" y="228124"/>
                  <a:pt x="933926" y="227171"/>
                </a:cubicBezTo>
                <a:close/>
                <a:moveTo>
                  <a:pt x="921544" y="452914"/>
                </a:moveTo>
                <a:cubicBezTo>
                  <a:pt x="921544" y="452914"/>
                  <a:pt x="920591" y="451961"/>
                  <a:pt x="920591" y="451961"/>
                </a:cubicBezTo>
                <a:cubicBezTo>
                  <a:pt x="920591" y="447199"/>
                  <a:pt x="920591" y="443389"/>
                  <a:pt x="919639" y="438626"/>
                </a:cubicBezTo>
                <a:cubicBezTo>
                  <a:pt x="920591" y="443389"/>
                  <a:pt x="921544" y="448151"/>
                  <a:pt x="921544" y="452914"/>
                </a:cubicBezTo>
                <a:close/>
                <a:moveTo>
                  <a:pt x="912019" y="210979"/>
                </a:moveTo>
                <a:lnTo>
                  <a:pt x="915829" y="227171"/>
                </a:lnTo>
                <a:cubicBezTo>
                  <a:pt x="915829" y="228124"/>
                  <a:pt x="915829" y="229076"/>
                  <a:pt x="914876" y="230029"/>
                </a:cubicBezTo>
                <a:cubicBezTo>
                  <a:pt x="913924" y="231934"/>
                  <a:pt x="913924" y="234791"/>
                  <a:pt x="912971" y="236696"/>
                </a:cubicBezTo>
                <a:cubicBezTo>
                  <a:pt x="912971" y="235744"/>
                  <a:pt x="912019" y="233839"/>
                  <a:pt x="912019" y="232886"/>
                </a:cubicBezTo>
                <a:cubicBezTo>
                  <a:pt x="912019" y="231934"/>
                  <a:pt x="912019" y="230029"/>
                  <a:pt x="912019" y="228124"/>
                </a:cubicBezTo>
                <a:cubicBezTo>
                  <a:pt x="912019" y="222409"/>
                  <a:pt x="911066" y="216694"/>
                  <a:pt x="911066" y="210979"/>
                </a:cubicBezTo>
                <a:cubicBezTo>
                  <a:pt x="911066" y="209074"/>
                  <a:pt x="911066" y="206216"/>
                  <a:pt x="911066" y="204311"/>
                </a:cubicBezTo>
                <a:lnTo>
                  <a:pt x="912019" y="210979"/>
                </a:lnTo>
                <a:close/>
                <a:moveTo>
                  <a:pt x="833914" y="333851"/>
                </a:moveTo>
                <a:cubicBezTo>
                  <a:pt x="833914" y="332899"/>
                  <a:pt x="833914" y="332899"/>
                  <a:pt x="834866" y="331946"/>
                </a:cubicBezTo>
                <a:cubicBezTo>
                  <a:pt x="834866" y="333851"/>
                  <a:pt x="834866" y="335756"/>
                  <a:pt x="834866" y="337661"/>
                </a:cubicBezTo>
                <a:cubicBezTo>
                  <a:pt x="834866" y="336709"/>
                  <a:pt x="833914" y="334804"/>
                  <a:pt x="833914" y="333851"/>
                </a:cubicBezTo>
                <a:close/>
                <a:moveTo>
                  <a:pt x="847249" y="304324"/>
                </a:moveTo>
                <a:cubicBezTo>
                  <a:pt x="847249" y="303371"/>
                  <a:pt x="847249" y="302419"/>
                  <a:pt x="846296" y="301466"/>
                </a:cubicBezTo>
                <a:cubicBezTo>
                  <a:pt x="846296" y="300514"/>
                  <a:pt x="846296" y="300514"/>
                  <a:pt x="846296" y="299561"/>
                </a:cubicBezTo>
                <a:cubicBezTo>
                  <a:pt x="848201" y="294799"/>
                  <a:pt x="849154" y="290989"/>
                  <a:pt x="851059" y="286226"/>
                </a:cubicBezTo>
                <a:cubicBezTo>
                  <a:pt x="850106" y="292894"/>
                  <a:pt x="848201" y="298609"/>
                  <a:pt x="847249" y="304324"/>
                </a:cubicBezTo>
                <a:close/>
                <a:moveTo>
                  <a:pt x="880586" y="300514"/>
                </a:moveTo>
                <a:cubicBezTo>
                  <a:pt x="878681" y="306229"/>
                  <a:pt x="877729" y="312896"/>
                  <a:pt x="876776" y="319564"/>
                </a:cubicBezTo>
                <a:cubicBezTo>
                  <a:pt x="874871" y="326231"/>
                  <a:pt x="873919" y="334804"/>
                  <a:pt x="872966" y="343376"/>
                </a:cubicBezTo>
                <a:cubicBezTo>
                  <a:pt x="872014" y="346234"/>
                  <a:pt x="870109" y="348139"/>
                  <a:pt x="869156" y="350996"/>
                </a:cubicBezTo>
                <a:cubicBezTo>
                  <a:pt x="869156" y="350996"/>
                  <a:pt x="868204" y="350044"/>
                  <a:pt x="868204" y="349091"/>
                </a:cubicBezTo>
                <a:cubicBezTo>
                  <a:pt x="868204" y="349091"/>
                  <a:pt x="868204" y="348139"/>
                  <a:pt x="867251" y="348139"/>
                </a:cubicBezTo>
                <a:cubicBezTo>
                  <a:pt x="867251" y="344329"/>
                  <a:pt x="867251" y="339566"/>
                  <a:pt x="867251" y="335756"/>
                </a:cubicBezTo>
                <a:cubicBezTo>
                  <a:pt x="867251" y="323374"/>
                  <a:pt x="867251" y="311944"/>
                  <a:pt x="866299" y="301466"/>
                </a:cubicBezTo>
                <a:cubicBezTo>
                  <a:pt x="866299" y="290989"/>
                  <a:pt x="864394" y="281464"/>
                  <a:pt x="863441" y="272891"/>
                </a:cubicBezTo>
                <a:cubicBezTo>
                  <a:pt x="862489" y="267176"/>
                  <a:pt x="862489" y="262414"/>
                  <a:pt x="861536" y="257651"/>
                </a:cubicBezTo>
                <a:cubicBezTo>
                  <a:pt x="861536" y="256699"/>
                  <a:pt x="861536" y="256699"/>
                  <a:pt x="862489" y="255746"/>
                </a:cubicBezTo>
                <a:cubicBezTo>
                  <a:pt x="862489" y="255746"/>
                  <a:pt x="862489" y="255746"/>
                  <a:pt x="862489" y="255746"/>
                </a:cubicBezTo>
                <a:cubicBezTo>
                  <a:pt x="867251" y="265271"/>
                  <a:pt x="871061" y="274796"/>
                  <a:pt x="876776" y="286226"/>
                </a:cubicBezTo>
                <a:cubicBezTo>
                  <a:pt x="878681" y="290036"/>
                  <a:pt x="880586" y="293846"/>
                  <a:pt x="881539" y="296704"/>
                </a:cubicBezTo>
                <a:cubicBezTo>
                  <a:pt x="881539" y="298609"/>
                  <a:pt x="881539" y="299561"/>
                  <a:pt x="880586" y="300514"/>
                </a:cubicBezTo>
                <a:close/>
                <a:moveTo>
                  <a:pt x="885349" y="318611"/>
                </a:moveTo>
                <a:cubicBezTo>
                  <a:pt x="885349" y="318611"/>
                  <a:pt x="885349" y="319564"/>
                  <a:pt x="884396" y="319564"/>
                </a:cubicBezTo>
                <a:cubicBezTo>
                  <a:pt x="884396" y="319564"/>
                  <a:pt x="884396" y="320516"/>
                  <a:pt x="883444" y="320516"/>
                </a:cubicBezTo>
                <a:cubicBezTo>
                  <a:pt x="883444" y="313849"/>
                  <a:pt x="883444" y="308134"/>
                  <a:pt x="884396" y="303371"/>
                </a:cubicBezTo>
                <a:cubicBezTo>
                  <a:pt x="885349" y="305276"/>
                  <a:pt x="886301" y="308134"/>
                  <a:pt x="887254" y="310039"/>
                </a:cubicBezTo>
                <a:cubicBezTo>
                  <a:pt x="887254" y="312896"/>
                  <a:pt x="886301" y="315754"/>
                  <a:pt x="885349" y="318611"/>
                </a:cubicBezTo>
                <a:close/>
                <a:moveTo>
                  <a:pt x="900589" y="246221"/>
                </a:moveTo>
                <a:cubicBezTo>
                  <a:pt x="900589" y="247174"/>
                  <a:pt x="899636" y="247174"/>
                  <a:pt x="900589" y="246221"/>
                </a:cubicBezTo>
                <a:cubicBezTo>
                  <a:pt x="899636" y="239554"/>
                  <a:pt x="898684" y="234791"/>
                  <a:pt x="898684" y="234791"/>
                </a:cubicBezTo>
                <a:cubicBezTo>
                  <a:pt x="898684" y="234791"/>
                  <a:pt x="898684" y="241459"/>
                  <a:pt x="897731" y="252889"/>
                </a:cubicBezTo>
                <a:cubicBezTo>
                  <a:pt x="897731" y="252889"/>
                  <a:pt x="897731" y="252889"/>
                  <a:pt x="897731" y="253841"/>
                </a:cubicBezTo>
                <a:cubicBezTo>
                  <a:pt x="895826" y="251936"/>
                  <a:pt x="894874" y="250031"/>
                  <a:pt x="894874" y="250031"/>
                </a:cubicBezTo>
                <a:cubicBezTo>
                  <a:pt x="894874" y="250031"/>
                  <a:pt x="895826" y="251936"/>
                  <a:pt x="897731" y="254794"/>
                </a:cubicBezTo>
                <a:cubicBezTo>
                  <a:pt x="897731" y="255746"/>
                  <a:pt x="897731" y="256699"/>
                  <a:pt x="897731" y="257651"/>
                </a:cubicBezTo>
                <a:cubicBezTo>
                  <a:pt x="897731" y="259556"/>
                  <a:pt x="897731" y="262414"/>
                  <a:pt x="896779" y="264319"/>
                </a:cubicBezTo>
                <a:cubicBezTo>
                  <a:pt x="896779" y="264319"/>
                  <a:pt x="896779" y="264319"/>
                  <a:pt x="896779" y="264319"/>
                </a:cubicBezTo>
                <a:cubicBezTo>
                  <a:pt x="896779" y="264319"/>
                  <a:pt x="896779" y="264319"/>
                  <a:pt x="896779" y="264319"/>
                </a:cubicBezTo>
                <a:cubicBezTo>
                  <a:pt x="896779" y="264319"/>
                  <a:pt x="896779" y="265271"/>
                  <a:pt x="896779" y="265271"/>
                </a:cubicBezTo>
                <a:cubicBezTo>
                  <a:pt x="896779" y="267176"/>
                  <a:pt x="896779" y="269081"/>
                  <a:pt x="896779" y="270986"/>
                </a:cubicBezTo>
                <a:cubicBezTo>
                  <a:pt x="896779" y="271939"/>
                  <a:pt x="896779" y="271939"/>
                  <a:pt x="896779" y="272891"/>
                </a:cubicBezTo>
                <a:cubicBezTo>
                  <a:pt x="896779" y="276701"/>
                  <a:pt x="895826" y="280511"/>
                  <a:pt x="895826" y="285274"/>
                </a:cubicBezTo>
                <a:cubicBezTo>
                  <a:pt x="895826" y="286226"/>
                  <a:pt x="895826" y="286226"/>
                  <a:pt x="895826" y="287179"/>
                </a:cubicBezTo>
                <a:cubicBezTo>
                  <a:pt x="893921" y="284321"/>
                  <a:pt x="892969" y="281464"/>
                  <a:pt x="891064" y="279559"/>
                </a:cubicBezTo>
                <a:cubicBezTo>
                  <a:pt x="885349" y="269081"/>
                  <a:pt x="879634" y="259556"/>
                  <a:pt x="873919" y="250984"/>
                </a:cubicBezTo>
                <a:cubicBezTo>
                  <a:pt x="872014" y="248126"/>
                  <a:pt x="871061" y="245269"/>
                  <a:pt x="869156" y="243364"/>
                </a:cubicBezTo>
                <a:cubicBezTo>
                  <a:pt x="869156" y="243364"/>
                  <a:pt x="869156" y="243364"/>
                  <a:pt x="869156" y="242411"/>
                </a:cubicBezTo>
                <a:cubicBezTo>
                  <a:pt x="872966" y="232886"/>
                  <a:pt x="875824" y="223361"/>
                  <a:pt x="878681" y="215741"/>
                </a:cubicBezTo>
                <a:cubicBezTo>
                  <a:pt x="881539" y="210979"/>
                  <a:pt x="884396" y="205264"/>
                  <a:pt x="887254" y="200501"/>
                </a:cubicBezTo>
                <a:lnTo>
                  <a:pt x="895826" y="223361"/>
                </a:lnTo>
                <a:lnTo>
                  <a:pt x="901541" y="240506"/>
                </a:lnTo>
                <a:cubicBezTo>
                  <a:pt x="900589" y="242411"/>
                  <a:pt x="900589" y="244316"/>
                  <a:pt x="900589" y="246221"/>
                </a:cubicBezTo>
                <a:close/>
                <a:moveTo>
                  <a:pt x="891064" y="190976"/>
                </a:moveTo>
                <a:cubicBezTo>
                  <a:pt x="892016" y="190024"/>
                  <a:pt x="892969" y="188119"/>
                  <a:pt x="892969" y="187166"/>
                </a:cubicBezTo>
                <a:cubicBezTo>
                  <a:pt x="892969" y="189071"/>
                  <a:pt x="894874" y="194786"/>
                  <a:pt x="896779" y="202406"/>
                </a:cubicBezTo>
                <a:cubicBezTo>
                  <a:pt x="895826" y="199549"/>
                  <a:pt x="893921" y="195739"/>
                  <a:pt x="891064" y="190976"/>
                </a:cubicBezTo>
                <a:close/>
                <a:moveTo>
                  <a:pt x="904399" y="181451"/>
                </a:moveTo>
                <a:cubicBezTo>
                  <a:pt x="904399" y="182404"/>
                  <a:pt x="904399" y="182404"/>
                  <a:pt x="904399" y="183356"/>
                </a:cubicBezTo>
                <a:cubicBezTo>
                  <a:pt x="904399" y="190976"/>
                  <a:pt x="903446" y="200501"/>
                  <a:pt x="903446" y="210979"/>
                </a:cubicBezTo>
                <a:cubicBezTo>
                  <a:pt x="903446" y="210979"/>
                  <a:pt x="903446" y="210026"/>
                  <a:pt x="903446" y="210026"/>
                </a:cubicBezTo>
                <a:cubicBezTo>
                  <a:pt x="898684" y="197644"/>
                  <a:pt x="894874" y="190024"/>
                  <a:pt x="894874" y="188119"/>
                </a:cubicBezTo>
                <a:cubicBezTo>
                  <a:pt x="897731" y="183356"/>
                  <a:pt x="900589" y="178594"/>
                  <a:pt x="903446" y="173831"/>
                </a:cubicBezTo>
                <a:lnTo>
                  <a:pt x="904399" y="181451"/>
                </a:lnTo>
                <a:close/>
                <a:moveTo>
                  <a:pt x="888206" y="137636"/>
                </a:moveTo>
                <a:cubicBezTo>
                  <a:pt x="889159" y="135731"/>
                  <a:pt x="890111" y="134779"/>
                  <a:pt x="890111" y="132874"/>
                </a:cubicBezTo>
                <a:lnTo>
                  <a:pt x="898684" y="161449"/>
                </a:lnTo>
                <a:cubicBezTo>
                  <a:pt x="896779" y="163354"/>
                  <a:pt x="894874" y="166211"/>
                  <a:pt x="893921" y="168116"/>
                </a:cubicBezTo>
                <a:cubicBezTo>
                  <a:pt x="891064" y="171926"/>
                  <a:pt x="888206" y="175736"/>
                  <a:pt x="885349" y="180499"/>
                </a:cubicBezTo>
                <a:cubicBezTo>
                  <a:pt x="881539" y="174784"/>
                  <a:pt x="878681" y="169069"/>
                  <a:pt x="874871" y="163354"/>
                </a:cubicBezTo>
                <a:cubicBezTo>
                  <a:pt x="879634" y="154781"/>
                  <a:pt x="883444" y="146209"/>
                  <a:pt x="888206" y="137636"/>
                </a:cubicBezTo>
                <a:close/>
                <a:moveTo>
                  <a:pt x="872966" y="169069"/>
                </a:moveTo>
                <a:lnTo>
                  <a:pt x="881539" y="188119"/>
                </a:lnTo>
                <a:cubicBezTo>
                  <a:pt x="880586" y="189071"/>
                  <a:pt x="879634" y="190976"/>
                  <a:pt x="878681" y="191929"/>
                </a:cubicBezTo>
                <a:cubicBezTo>
                  <a:pt x="871061" y="202406"/>
                  <a:pt x="864394" y="213836"/>
                  <a:pt x="856774" y="226219"/>
                </a:cubicBezTo>
                <a:cubicBezTo>
                  <a:pt x="854869" y="223361"/>
                  <a:pt x="852964" y="220504"/>
                  <a:pt x="851059" y="217646"/>
                </a:cubicBezTo>
                <a:cubicBezTo>
                  <a:pt x="858679" y="199549"/>
                  <a:pt x="865346" y="183356"/>
                  <a:pt x="872966" y="169069"/>
                </a:cubicBezTo>
                <a:close/>
                <a:moveTo>
                  <a:pt x="847249" y="225266"/>
                </a:moveTo>
                <a:cubicBezTo>
                  <a:pt x="847249" y="224314"/>
                  <a:pt x="848201" y="223361"/>
                  <a:pt x="848201" y="223361"/>
                </a:cubicBezTo>
                <a:cubicBezTo>
                  <a:pt x="849154" y="226219"/>
                  <a:pt x="851059" y="229076"/>
                  <a:pt x="852011" y="232886"/>
                </a:cubicBezTo>
                <a:cubicBezTo>
                  <a:pt x="850106" y="236696"/>
                  <a:pt x="848201" y="239554"/>
                  <a:pt x="845344" y="243364"/>
                </a:cubicBezTo>
                <a:cubicBezTo>
                  <a:pt x="842486" y="248126"/>
                  <a:pt x="839629" y="252889"/>
                  <a:pt x="837724" y="256699"/>
                </a:cubicBezTo>
                <a:cubicBezTo>
                  <a:pt x="837724" y="254794"/>
                  <a:pt x="836771" y="252889"/>
                  <a:pt x="836771" y="250984"/>
                </a:cubicBezTo>
                <a:cubicBezTo>
                  <a:pt x="839629" y="242411"/>
                  <a:pt x="843439" y="233839"/>
                  <a:pt x="847249" y="225266"/>
                </a:cubicBezTo>
                <a:close/>
                <a:moveTo>
                  <a:pt x="835819" y="195739"/>
                </a:moveTo>
                <a:cubicBezTo>
                  <a:pt x="835819" y="194786"/>
                  <a:pt x="835819" y="194786"/>
                  <a:pt x="835819" y="195739"/>
                </a:cubicBezTo>
                <a:cubicBezTo>
                  <a:pt x="836771" y="196691"/>
                  <a:pt x="838676" y="200501"/>
                  <a:pt x="840581" y="206216"/>
                </a:cubicBezTo>
                <a:cubicBezTo>
                  <a:pt x="838676" y="210979"/>
                  <a:pt x="835819" y="214789"/>
                  <a:pt x="833914" y="219551"/>
                </a:cubicBezTo>
                <a:cubicBezTo>
                  <a:pt x="833914" y="220504"/>
                  <a:pt x="832961" y="220504"/>
                  <a:pt x="832961" y="221456"/>
                </a:cubicBezTo>
                <a:cubicBezTo>
                  <a:pt x="833914" y="211931"/>
                  <a:pt x="834866" y="203359"/>
                  <a:pt x="835819" y="195739"/>
                </a:cubicBezTo>
                <a:close/>
                <a:moveTo>
                  <a:pt x="826294" y="274796"/>
                </a:moveTo>
                <a:cubicBezTo>
                  <a:pt x="827246" y="273844"/>
                  <a:pt x="827246" y="271939"/>
                  <a:pt x="828199" y="270986"/>
                </a:cubicBezTo>
                <a:cubicBezTo>
                  <a:pt x="828199" y="271939"/>
                  <a:pt x="828199" y="272891"/>
                  <a:pt x="828199" y="272891"/>
                </a:cubicBezTo>
                <a:cubicBezTo>
                  <a:pt x="827246" y="273844"/>
                  <a:pt x="826294" y="275749"/>
                  <a:pt x="826294" y="276701"/>
                </a:cubicBezTo>
                <a:cubicBezTo>
                  <a:pt x="826294" y="275749"/>
                  <a:pt x="826294" y="274796"/>
                  <a:pt x="826294" y="274796"/>
                </a:cubicBezTo>
                <a:close/>
                <a:moveTo>
                  <a:pt x="812006" y="448151"/>
                </a:moveTo>
                <a:cubicBezTo>
                  <a:pt x="812006" y="448151"/>
                  <a:pt x="812006" y="448151"/>
                  <a:pt x="812006" y="448151"/>
                </a:cubicBezTo>
                <a:cubicBezTo>
                  <a:pt x="812006" y="448151"/>
                  <a:pt x="812006" y="448151"/>
                  <a:pt x="812006" y="448151"/>
                </a:cubicBezTo>
                <a:cubicBezTo>
                  <a:pt x="812006" y="448151"/>
                  <a:pt x="812006" y="448151"/>
                  <a:pt x="812006" y="448151"/>
                </a:cubicBezTo>
                <a:close/>
                <a:moveTo>
                  <a:pt x="785336" y="330041"/>
                </a:moveTo>
                <a:cubicBezTo>
                  <a:pt x="784384" y="329089"/>
                  <a:pt x="783431" y="327184"/>
                  <a:pt x="782479" y="325279"/>
                </a:cubicBezTo>
                <a:cubicBezTo>
                  <a:pt x="782479" y="321469"/>
                  <a:pt x="782479" y="318611"/>
                  <a:pt x="782479" y="315754"/>
                </a:cubicBezTo>
                <a:cubicBezTo>
                  <a:pt x="783431" y="319564"/>
                  <a:pt x="785336" y="322421"/>
                  <a:pt x="786289" y="326231"/>
                </a:cubicBezTo>
                <a:cubicBezTo>
                  <a:pt x="786289" y="328136"/>
                  <a:pt x="785336" y="329089"/>
                  <a:pt x="785336" y="330041"/>
                </a:cubicBezTo>
                <a:close/>
                <a:moveTo>
                  <a:pt x="797719" y="271939"/>
                </a:moveTo>
                <a:cubicBezTo>
                  <a:pt x="799624" y="276701"/>
                  <a:pt x="801529" y="281464"/>
                  <a:pt x="803434" y="286226"/>
                </a:cubicBezTo>
                <a:cubicBezTo>
                  <a:pt x="803434" y="287179"/>
                  <a:pt x="802481" y="288131"/>
                  <a:pt x="802481" y="288131"/>
                </a:cubicBezTo>
                <a:cubicBezTo>
                  <a:pt x="799624" y="295751"/>
                  <a:pt x="796766" y="302419"/>
                  <a:pt x="792956" y="310039"/>
                </a:cubicBezTo>
                <a:cubicBezTo>
                  <a:pt x="792956" y="310039"/>
                  <a:pt x="792956" y="310039"/>
                  <a:pt x="792956" y="309086"/>
                </a:cubicBezTo>
                <a:cubicBezTo>
                  <a:pt x="791051" y="305276"/>
                  <a:pt x="789146" y="300514"/>
                  <a:pt x="787241" y="296704"/>
                </a:cubicBezTo>
                <a:cubicBezTo>
                  <a:pt x="790099" y="285274"/>
                  <a:pt x="792956" y="274796"/>
                  <a:pt x="795814" y="266224"/>
                </a:cubicBezTo>
                <a:cubicBezTo>
                  <a:pt x="796766" y="269081"/>
                  <a:pt x="796766" y="270034"/>
                  <a:pt x="797719" y="271939"/>
                </a:cubicBezTo>
                <a:close/>
                <a:moveTo>
                  <a:pt x="790099" y="253841"/>
                </a:moveTo>
                <a:cubicBezTo>
                  <a:pt x="791051" y="255746"/>
                  <a:pt x="792004" y="258604"/>
                  <a:pt x="793909" y="261461"/>
                </a:cubicBezTo>
                <a:cubicBezTo>
                  <a:pt x="793909" y="261461"/>
                  <a:pt x="793909" y="261461"/>
                  <a:pt x="793909" y="262414"/>
                </a:cubicBezTo>
                <a:cubicBezTo>
                  <a:pt x="791051" y="269081"/>
                  <a:pt x="788194" y="276701"/>
                  <a:pt x="784384" y="286226"/>
                </a:cubicBezTo>
                <a:cubicBezTo>
                  <a:pt x="784384" y="282416"/>
                  <a:pt x="784384" y="277654"/>
                  <a:pt x="785336" y="273844"/>
                </a:cubicBezTo>
                <a:cubicBezTo>
                  <a:pt x="786289" y="267176"/>
                  <a:pt x="788194" y="260509"/>
                  <a:pt x="790099" y="253841"/>
                </a:cubicBezTo>
                <a:close/>
                <a:moveTo>
                  <a:pt x="773906" y="236696"/>
                </a:moveTo>
                <a:cubicBezTo>
                  <a:pt x="774859" y="229076"/>
                  <a:pt x="775811" y="221456"/>
                  <a:pt x="776764" y="213836"/>
                </a:cubicBezTo>
                <a:cubicBezTo>
                  <a:pt x="778669" y="218599"/>
                  <a:pt x="781526" y="223361"/>
                  <a:pt x="783431" y="229076"/>
                </a:cubicBezTo>
                <a:cubicBezTo>
                  <a:pt x="782479" y="230981"/>
                  <a:pt x="781526" y="233839"/>
                  <a:pt x="780574" y="235744"/>
                </a:cubicBezTo>
                <a:cubicBezTo>
                  <a:pt x="778669" y="233839"/>
                  <a:pt x="777716" y="231934"/>
                  <a:pt x="777716" y="231934"/>
                </a:cubicBezTo>
                <a:cubicBezTo>
                  <a:pt x="777716" y="231934"/>
                  <a:pt x="778669" y="233839"/>
                  <a:pt x="780574" y="236696"/>
                </a:cubicBezTo>
                <a:cubicBezTo>
                  <a:pt x="778669" y="242411"/>
                  <a:pt x="775811" y="249079"/>
                  <a:pt x="773906" y="255746"/>
                </a:cubicBezTo>
                <a:cubicBezTo>
                  <a:pt x="773906" y="249079"/>
                  <a:pt x="773906" y="242411"/>
                  <a:pt x="773906" y="236696"/>
                </a:cubicBezTo>
                <a:close/>
                <a:moveTo>
                  <a:pt x="724376" y="219551"/>
                </a:moveTo>
                <a:cubicBezTo>
                  <a:pt x="725329" y="212884"/>
                  <a:pt x="726281" y="207169"/>
                  <a:pt x="726281" y="203359"/>
                </a:cubicBezTo>
                <a:cubicBezTo>
                  <a:pt x="726281" y="210026"/>
                  <a:pt x="726281" y="218599"/>
                  <a:pt x="726281" y="229076"/>
                </a:cubicBezTo>
                <a:cubicBezTo>
                  <a:pt x="725329" y="226219"/>
                  <a:pt x="724376" y="224314"/>
                  <a:pt x="723424" y="223361"/>
                </a:cubicBezTo>
                <a:cubicBezTo>
                  <a:pt x="723424" y="222409"/>
                  <a:pt x="723424" y="220504"/>
                  <a:pt x="724376" y="219551"/>
                </a:cubicBezTo>
                <a:close/>
                <a:moveTo>
                  <a:pt x="723424" y="224314"/>
                </a:moveTo>
                <a:cubicBezTo>
                  <a:pt x="723424" y="226219"/>
                  <a:pt x="724376" y="230029"/>
                  <a:pt x="724376" y="235744"/>
                </a:cubicBezTo>
                <a:cubicBezTo>
                  <a:pt x="725329" y="239554"/>
                  <a:pt x="725329" y="245269"/>
                  <a:pt x="726281" y="250984"/>
                </a:cubicBezTo>
                <a:cubicBezTo>
                  <a:pt x="726281" y="250984"/>
                  <a:pt x="726281" y="250984"/>
                  <a:pt x="726281" y="251936"/>
                </a:cubicBezTo>
                <a:cubicBezTo>
                  <a:pt x="726281" y="259556"/>
                  <a:pt x="726281" y="268129"/>
                  <a:pt x="727234" y="276701"/>
                </a:cubicBezTo>
                <a:cubicBezTo>
                  <a:pt x="727234" y="280511"/>
                  <a:pt x="727234" y="284321"/>
                  <a:pt x="727234" y="288131"/>
                </a:cubicBezTo>
                <a:cubicBezTo>
                  <a:pt x="726281" y="286226"/>
                  <a:pt x="726281" y="285274"/>
                  <a:pt x="725329" y="284321"/>
                </a:cubicBezTo>
                <a:cubicBezTo>
                  <a:pt x="722471" y="275749"/>
                  <a:pt x="720566" y="268129"/>
                  <a:pt x="717709" y="260509"/>
                </a:cubicBezTo>
                <a:cubicBezTo>
                  <a:pt x="719614" y="246221"/>
                  <a:pt x="721519" y="233839"/>
                  <a:pt x="723424" y="224314"/>
                </a:cubicBezTo>
                <a:close/>
                <a:moveTo>
                  <a:pt x="710089" y="308134"/>
                </a:moveTo>
                <a:cubicBezTo>
                  <a:pt x="710089" y="311944"/>
                  <a:pt x="711041" y="315754"/>
                  <a:pt x="711041" y="320516"/>
                </a:cubicBezTo>
                <a:cubicBezTo>
                  <a:pt x="712946" y="336709"/>
                  <a:pt x="714851" y="354806"/>
                  <a:pt x="717709" y="373856"/>
                </a:cubicBezTo>
                <a:cubicBezTo>
                  <a:pt x="715804" y="378619"/>
                  <a:pt x="712946" y="384334"/>
                  <a:pt x="711041" y="389096"/>
                </a:cubicBezTo>
                <a:cubicBezTo>
                  <a:pt x="710089" y="387191"/>
                  <a:pt x="710089" y="385286"/>
                  <a:pt x="709136" y="383381"/>
                </a:cubicBezTo>
                <a:cubicBezTo>
                  <a:pt x="710089" y="379571"/>
                  <a:pt x="710089" y="375761"/>
                  <a:pt x="711041" y="372904"/>
                </a:cubicBezTo>
                <a:cubicBezTo>
                  <a:pt x="712946" y="359569"/>
                  <a:pt x="713899" y="352901"/>
                  <a:pt x="713899" y="352901"/>
                </a:cubicBezTo>
                <a:cubicBezTo>
                  <a:pt x="713899" y="352901"/>
                  <a:pt x="711994" y="360521"/>
                  <a:pt x="707231" y="372904"/>
                </a:cubicBezTo>
                <a:cubicBezTo>
                  <a:pt x="707231" y="373856"/>
                  <a:pt x="706279" y="374809"/>
                  <a:pt x="706279" y="374809"/>
                </a:cubicBezTo>
                <a:cubicBezTo>
                  <a:pt x="704374" y="369094"/>
                  <a:pt x="702469" y="363379"/>
                  <a:pt x="701516" y="357664"/>
                </a:cubicBezTo>
                <a:cubicBezTo>
                  <a:pt x="701516" y="357664"/>
                  <a:pt x="701516" y="357664"/>
                  <a:pt x="701516" y="357664"/>
                </a:cubicBezTo>
                <a:cubicBezTo>
                  <a:pt x="704374" y="339566"/>
                  <a:pt x="707231" y="323374"/>
                  <a:pt x="710089" y="308134"/>
                </a:cubicBezTo>
                <a:close/>
                <a:moveTo>
                  <a:pt x="676751" y="253841"/>
                </a:moveTo>
                <a:cubicBezTo>
                  <a:pt x="676751" y="250984"/>
                  <a:pt x="676751" y="249079"/>
                  <a:pt x="676751" y="246221"/>
                </a:cubicBezTo>
                <a:cubicBezTo>
                  <a:pt x="677704" y="237649"/>
                  <a:pt x="678656" y="229076"/>
                  <a:pt x="679609" y="220504"/>
                </a:cubicBezTo>
                <a:cubicBezTo>
                  <a:pt x="680561" y="206216"/>
                  <a:pt x="681514" y="192881"/>
                  <a:pt x="682466" y="181451"/>
                </a:cubicBezTo>
                <a:cubicBezTo>
                  <a:pt x="682466" y="180499"/>
                  <a:pt x="682466" y="179546"/>
                  <a:pt x="682466" y="178594"/>
                </a:cubicBezTo>
                <a:cubicBezTo>
                  <a:pt x="687229" y="193834"/>
                  <a:pt x="691039" y="211931"/>
                  <a:pt x="696754" y="231934"/>
                </a:cubicBezTo>
                <a:cubicBezTo>
                  <a:pt x="699611" y="243364"/>
                  <a:pt x="702469" y="254794"/>
                  <a:pt x="705326" y="267176"/>
                </a:cubicBezTo>
                <a:cubicBezTo>
                  <a:pt x="704374" y="269081"/>
                  <a:pt x="704374" y="271939"/>
                  <a:pt x="703421" y="273844"/>
                </a:cubicBezTo>
                <a:cubicBezTo>
                  <a:pt x="700564" y="284321"/>
                  <a:pt x="697706" y="295751"/>
                  <a:pt x="694849" y="307181"/>
                </a:cubicBezTo>
                <a:cubicBezTo>
                  <a:pt x="693896" y="309086"/>
                  <a:pt x="693896" y="311944"/>
                  <a:pt x="692944" y="313849"/>
                </a:cubicBezTo>
                <a:cubicBezTo>
                  <a:pt x="691991" y="316706"/>
                  <a:pt x="691039" y="319564"/>
                  <a:pt x="690086" y="322421"/>
                </a:cubicBezTo>
                <a:cubicBezTo>
                  <a:pt x="684371" y="305276"/>
                  <a:pt x="679609" y="290036"/>
                  <a:pt x="673894" y="274796"/>
                </a:cubicBezTo>
                <a:cubicBezTo>
                  <a:pt x="675799" y="268129"/>
                  <a:pt x="676751" y="260509"/>
                  <a:pt x="676751" y="253841"/>
                </a:cubicBezTo>
                <a:close/>
                <a:moveTo>
                  <a:pt x="668179" y="331946"/>
                </a:moveTo>
                <a:cubicBezTo>
                  <a:pt x="668179" y="330994"/>
                  <a:pt x="668179" y="330994"/>
                  <a:pt x="668179" y="330041"/>
                </a:cubicBezTo>
                <a:cubicBezTo>
                  <a:pt x="668179" y="331946"/>
                  <a:pt x="669131" y="332899"/>
                  <a:pt x="669131" y="334804"/>
                </a:cubicBezTo>
                <a:cubicBezTo>
                  <a:pt x="670084" y="338614"/>
                  <a:pt x="671036" y="342424"/>
                  <a:pt x="671989" y="346234"/>
                </a:cubicBezTo>
                <a:cubicBezTo>
                  <a:pt x="672941" y="350044"/>
                  <a:pt x="673894" y="354806"/>
                  <a:pt x="674846" y="359569"/>
                </a:cubicBezTo>
                <a:cubicBezTo>
                  <a:pt x="675799" y="363379"/>
                  <a:pt x="676751" y="367189"/>
                  <a:pt x="676751" y="370999"/>
                </a:cubicBezTo>
                <a:cubicBezTo>
                  <a:pt x="676751" y="371951"/>
                  <a:pt x="675799" y="372904"/>
                  <a:pt x="675799" y="373856"/>
                </a:cubicBezTo>
                <a:cubicBezTo>
                  <a:pt x="675799" y="374809"/>
                  <a:pt x="674846" y="375761"/>
                  <a:pt x="674846" y="377666"/>
                </a:cubicBezTo>
                <a:cubicBezTo>
                  <a:pt x="672941" y="374809"/>
                  <a:pt x="671989" y="370999"/>
                  <a:pt x="670084" y="368141"/>
                </a:cubicBezTo>
                <a:cubicBezTo>
                  <a:pt x="668179" y="364331"/>
                  <a:pt x="666274" y="361474"/>
                  <a:pt x="664369" y="358616"/>
                </a:cubicBezTo>
                <a:cubicBezTo>
                  <a:pt x="665321" y="349091"/>
                  <a:pt x="667226" y="340519"/>
                  <a:pt x="668179" y="331946"/>
                </a:cubicBezTo>
                <a:close/>
                <a:moveTo>
                  <a:pt x="656749" y="266224"/>
                </a:moveTo>
                <a:cubicBezTo>
                  <a:pt x="656749" y="266224"/>
                  <a:pt x="656749" y="267176"/>
                  <a:pt x="656749" y="267176"/>
                </a:cubicBezTo>
                <a:cubicBezTo>
                  <a:pt x="656749" y="268129"/>
                  <a:pt x="656749" y="269081"/>
                  <a:pt x="656749" y="269081"/>
                </a:cubicBezTo>
                <a:cubicBezTo>
                  <a:pt x="656749" y="268129"/>
                  <a:pt x="656749" y="267176"/>
                  <a:pt x="656749" y="266224"/>
                </a:cubicBezTo>
                <a:close/>
                <a:moveTo>
                  <a:pt x="608171" y="318611"/>
                </a:moveTo>
                <a:cubicBezTo>
                  <a:pt x="609124" y="305276"/>
                  <a:pt x="611029" y="291941"/>
                  <a:pt x="611981" y="279559"/>
                </a:cubicBezTo>
                <a:cubicBezTo>
                  <a:pt x="612934" y="282416"/>
                  <a:pt x="612934" y="285274"/>
                  <a:pt x="613886" y="288131"/>
                </a:cubicBezTo>
                <a:cubicBezTo>
                  <a:pt x="614839" y="301466"/>
                  <a:pt x="615791" y="314801"/>
                  <a:pt x="615791" y="327184"/>
                </a:cubicBezTo>
                <a:cubicBezTo>
                  <a:pt x="615791" y="329089"/>
                  <a:pt x="615791" y="330041"/>
                  <a:pt x="615791" y="331946"/>
                </a:cubicBezTo>
                <a:cubicBezTo>
                  <a:pt x="615791" y="333851"/>
                  <a:pt x="615791" y="335756"/>
                  <a:pt x="615791" y="337661"/>
                </a:cubicBezTo>
                <a:cubicBezTo>
                  <a:pt x="614839" y="336709"/>
                  <a:pt x="613886" y="334804"/>
                  <a:pt x="613886" y="333851"/>
                </a:cubicBezTo>
                <a:cubicBezTo>
                  <a:pt x="611981" y="330041"/>
                  <a:pt x="609124" y="325279"/>
                  <a:pt x="607219" y="321469"/>
                </a:cubicBezTo>
                <a:cubicBezTo>
                  <a:pt x="608171" y="320516"/>
                  <a:pt x="608171" y="319564"/>
                  <a:pt x="608171" y="318611"/>
                </a:cubicBezTo>
                <a:close/>
                <a:moveTo>
                  <a:pt x="606266" y="341471"/>
                </a:moveTo>
                <a:cubicBezTo>
                  <a:pt x="609124" y="349091"/>
                  <a:pt x="612934" y="356711"/>
                  <a:pt x="615791" y="364331"/>
                </a:cubicBezTo>
                <a:cubicBezTo>
                  <a:pt x="615791" y="364331"/>
                  <a:pt x="615791" y="365284"/>
                  <a:pt x="615791" y="365284"/>
                </a:cubicBezTo>
                <a:cubicBezTo>
                  <a:pt x="614839" y="368141"/>
                  <a:pt x="612934" y="371951"/>
                  <a:pt x="611029" y="375761"/>
                </a:cubicBezTo>
                <a:cubicBezTo>
                  <a:pt x="610076" y="371951"/>
                  <a:pt x="609124" y="367189"/>
                  <a:pt x="608171" y="363379"/>
                </a:cubicBezTo>
                <a:cubicBezTo>
                  <a:pt x="607219" y="358616"/>
                  <a:pt x="606266" y="354806"/>
                  <a:pt x="605314" y="350996"/>
                </a:cubicBezTo>
                <a:cubicBezTo>
                  <a:pt x="605314" y="348139"/>
                  <a:pt x="605314" y="344329"/>
                  <a:pt x="606266" y="341471"/>
                </a:cubicBezTo>
                <a:close/>
                <a:moveTo>
                  <a:pt x="606266" y="424339"/>
                </a:moveTo>
                <a:cubicBezTo>
                  <a:pt x="607219" y="427196"/>
                  <a:pt x="608171" y="430054"/>
                  <a:pt x="609124" y="433864"/>
                </a:cubicBezTo>
                <a:cubicBezTo>
                  <a:pt x="608171" y="434816"/>
                  <a:pt x="608171" y="435769"/>
                  <a:pt x="607219" y="436721"/>
                </a:cubicBezTo>
                <a:lnTo>
                  <a:pt x="601504" y="435769"/>
                </a:lnTo>
                <a:cubicBezTo>
                  <a:pt x="604361" y="432911"/>
                  <a:pt x="605314" y="428149"/>
                  <a:pt x="606266" y="424339"/>
                </a:cubicBezTo>
                <a:close/>
                <a:moveTo>
                  <a:pt x="599599" y="401479"/>
                </a:moveTo>
                <a:cubicBezTo>
                  <a:pt x="599599" y="402431"/>
                  <a:pt x="599599" y="402431"/>
                  <a:pt x="599599" y="401479"/>
                </a:cubicBezTo>
                <a:cubicBezTo>
                  <a:pt x="599599" y="402431"/>
                  <a:pt x="599599" y="403384"/>
                  <a:pt x="599599" y="403384"/>
                </a:cubicBezTo>
                <a:cubicBezTo>
                  <a:pt x="599599" y="403384"/>
                  <a:pt x="599599" y="402431"/>
                  <a:pt x="599599" y="401479"/>
                </a:cubicBezTo>
                <a:close/>
                <a:moveTo>
                  <a:pt x="587216" y="300514"/>
                </a:moveTo>
                <a:cubicBezTo>
                  <a:pt x="588169" y="303371"/>
                  <a:pt x="590074" y="307181"/>
                  <a:pt x="591979" y="310039"/>
                </a:cubicBezTo>
                <a:cubicBezTo>
                  <a:pt x="591979" y="311944"/>
                  <a:pt x="591026" y="314801"/>
                  <a:pt x="591026" y="316706"/>
                </a:cubicBezTo>
                <a:cubicBezTo>
                  <a:pt x="591026" y="316706"/>
                  <a:pt x="591026" y="316706"/>
                  <a:pt x="591026" y="316706"/>
                </a:cubicBezTo>
                <a:cubicBezTo>
                  <a:pt x="591026" y="317659"/>
                  <a:pt x="590074" y="318611"/>
                  <a:pt x="590074" y="319564"/>
                </a:cubicBezTo>
                <a:cubicBezTo>
                  <a:pt x="589121" y="316706"/>
                  <a:pt x="588169" y="313849"/>
                  <a:pt x="587216" y="311944"/>
                </a:cubicBezTo>
                <a:cubicBezTo>
                  <a:pt x="587216" y="308134"/>
                  <a:pt x="587216" y="303371"/>
                  <a:pt x="586264" y="299561"/>
                </a:cubicBezTo>
                <a:cubicBezTo>
                  <a:pt x="586264" y="299561"/>
                  <a:pt x="586264" y="299561"/>
                  <a:pt x="587216" y="300514"/>
                </a:cubicBezTo>
                <a:close/>
                <a:moveTo>
                  <a:pt x="553879" y="257651"/>
                </a:moveTo>
                <a:cubicBezTo>
                  <a:pt x="554831" y="249079"/>
                  <a:pt x="554831" y="241459"/>
                  <a:pt x="555784" y="233839"/>
                </a:cubicBezTo>
                <a:cubicBezTo>
                  <a:pt x="556736" y="238601"/>
                  <a:pt x="557689" y="243364"/>
                  <a:pt x="558641" y="249079"/>
                </a:cubicBezTo>
                <a:cubicBezTo>
                  <a:pt x="557689" y="247174"/>
                  <a:pt x="556736" y="247174"/>
                  <a:pt x="556736" y="247174"/>
                </a:cubicBezTo>
                <a:cubicBezTo>
                  <a:pt x="556736" y="247174"/>
                  <a:pt x="557689" y="248126"/>
                  <a:pt x="558641" y="250984"/>
                </a:cubicBezTo>
                <a:cubicBezTo>
                  <a:pt x="561499" y="264319"/>
                  <a:pt x="565309" y="280511"/>
                  <a:pt x="570071" y="297656"/>
                </a:cubicBezTo>
                <a:cubicBezTo>
                  <a:pt x="570071" y="299561"/>
                  <a:pt x="571024" y="301466"/>
                  <a:pt x="571976" y="303371"/>
                </a:cubicBezTo>
                <a:cubicBezTo>
                  <a:pt x="571024" y="306229"/>
                  <a:pt x="570071" y="310039"/>
                  <a:pt x="569119" y="312896"/>
                </a:cubicBezTo>
                <a:cubicBezTo>
                  <a:pt x="567214" y="307181"/>
                  <a:pt x="566261" y="301466"/>
                  <a:pt x="564356" y="295751"/>
                </a:cubicBezTo>
                <a:cubicBezTo>
                  <a:pt x="560546" y="285274"/>
                  <a:pt x="557689" y="274796"/>
                  <a:pt x="553879" y="266224"/>
                </a:cubicBezTo>
                <a:cubicBezTo>
                  <a:pt x="553879" y="263366"/>
                  <a:pt x="553879" y="260509"/>
                  <a:pt x="553879" y="257651"/>
                </a:cubicBezTo>
                <a:close/>
                <a:moveTo>
                  <a:pt x="551974" y="295751"/>
                </a:moveTo>
                <a:cubicBezTo>
                  <a:pt x="551974" y="294799"/>
                  <a:pt x="551974" y="294799"/>
                  <a:pt x="551974" y="295751"/>
                </a:cubicBezTo>
                <a:cubicBezTo>
                  <a:pt x="551974" y="295751"/>
                  <a:pt x="552926" y="297656"/>
                  <a:pt x="552926" y="298609"/>
                </a:cubicBezTo>
                <a:cubicBezTo>
                  <a:pt x="554831" y="304324"/>
                  <a:pt x="555784" y="310991"/>
                  <a:pt x="556736" y="317659"/>
                </a:cubicBezTo>
                <a:cubicBezTo>
                  <a:pt x="556736" y="318611"/>
                  <a:pt x="556736" y="319564"/>
                  <a:pt x="557689" y="321469"/>
                </a:cubicBezTo>
                <a:cubicBezTo>
                  <a:pt x="557689" y="321469"/>
                  <a:pt x="557689" y="321469"/>
                  <a:pt x="557689" y="322421"/>
                </a:cubicBezTo>
                <a:cubicBezTo>
                  <a:pt x="557689" y="323374"/>
                  <a:pt x="557689" y="324326"/>
                  <a:pt x="557689" y="326231"/>
                </a:cubicBezTo>
                <a:cubicBezTo>
                  <a:pt x="555784" y="319564"/>
                  <a:pt x="553879" y="312896"/>
                  <a:pt x="552926" y="306229"/>
                </a:cubicBezTo>
                <a:cubicBezTo>
                  <a:pt x="551974" y="301466"/>
                  <a:pt x="551974" y="298609"/>
                  <a:pt x="551974" y="295751"/>
                </a:cubicBezTo>
                <a:close/>
                <a:moveTo>
                  <a:pt x="529114" y="290036"/>
                </a:moveTo>
                <a:cubicBezTo>
                  <a:pt x="529114" y="290036"/>
                  <a:pt x="529114" y="290989"/>
                  <a:pt x="529114" y="290036"/>
                </a:cubicBezTo>
                <a:cubicBezTo>
                  <a:pt x="529114" y="290989"/>
                  <a:pt x="529114" y="290989"/>
                  <a:pt x="529114" y="290036"/>
                </a:cubicBezTo>
                <a:cubicBezTo>
                  <a:pt x="529114" y="290989"/>
                  <a:pt x="529114" y="290036"/>
                  <a:pt x="529114" y="290036"/>
                </a:cubicBezTo>
                <a:close/>
                <a:moveTo>
                  <a:pt x="522446" y="336709"/>
                </a:moveTo>
                <a:cubicBezTo>
                  <a:pt x="522446" y="333851"/>
                  <a:pt x="523399" y="331946"/>
                  <a:pt x="523399" y="329089"/>
                </a:cubicBezTo>
                <a:cubicBezTo>
                  <a:pt x="524351" y="331946"/>
                  <a:pt x="525304" y="333851"/>
                  <a:pt x="526256" y="336709"/>
                </a:cubicBezTo>
                <a:cubicBezTo>
                  <a:pt x="528161" y="341471"/>
                  <a:pt x="530066" y="346234"/>
                  <a:pt x="531019" y="350996"/>
                </a:cubicBezTo>
                <a:cubicBezTo>
                  <a:pt x="531019" y="358616"/>
                  <a:pt x="531019" y="366236"/>
                  <a:pt x="531971" y="374809"/>
                </a:cubicBezTo>
                <a:cubicBezTo>
                  <a:pt x="531971" y="384334"/>
                  <a:pt x="532924" y="393859"/>
                  <a:pt x="533876" y="403384"/>
                </a:cubicBezTo>
                <a:cubicBezTo>
                  <a:pt x="530066" y="397669"/>
                  <a:pt x="528161" y="394811"/>
                  <a:pt x="528161" y="394811"/>
                </a:cubicBezTo>
                <a:cubicBezTo>
                  <a:pt x="528161" y="394811"/>
                  <a:pt x="530066" y="400526"/>
                  <a:pt x="532924" y="410051"/>
                </a:cubicBezTo>
                <a:cubicBezTo>
                  <a:pt x="533876" y="411956"/>
                  <a:pt x="534829" y="414814"/>
                  <a:pt x="534829" y="417671"/>
                </a:cubicBezTo>
                <a:cubicBezTo>
                  <a:pt x="534829" y="421481"/>
                  <a:pt x="535781" y="426244"/>
                  <a:pt x="535781" y="430054"/>
                </a:cubicBezTo>
                <a:lnTo>
                  <a:pt x="523399" y="428149"/>
                </a:lnTo>
                <a:cubicBezTo>
                  <a:pt x="523399" y="428149"/>
                  <a:pt x="522446" y="427196"/>
                  <a:pt x="522446" y="427196"/>
                </a:cubicBezTo>
                <a:cubicBezTo>
                  <a:pt x="522446" y="426244"/>
                  <a:pt x="522446" y="424339"/>
                  <a:pt x="522446" y="423386"/>
                </a:cubicBezTo>
                <a:cubicBezTo>
                  <a:pt x="525304" y="414814"/>
                  <a:pt x="527209" y="410051"/>
                  <a:pt x="527209" y="410051"/>
                </a:cubicBezTo>
                <a:cubicBezTo>
                  <a:pt x="527209" y="410051"/>
                  <a:pt x="525304" y="412909"/>
                  <a:pt x="522446" y="418624"/>
                </a:cubicBezTo>
                <a:cubicBezTo>
                  <a:pt x="522446" y="413861"/>
                  <a:pt x="521494" y="409099"/>
                  <a:pt x="521494" y="405289"/>
                </a:cubicBezTo>
                <a:cubicBezTo>
                  <a:pt x="520541" y="392906"/>
                  <a:pt x="518636" y="380524"/>
                  <a:pt x="517684" y="369094"/>
                </a:cubicBezTo>
                <a:cubicBezTo>
                  <a:pt x="519589" y="356711"/>
                  <a:pt x="520541" y="347186"/>
                  <a:pt x="522446" y="336709"/>
                </a:cubicBezTo>
                <a:close/>
                <a:moveTo>
                  <a:pt x="512921" y="271939"/>
                </a:moveTo>
                <a:cubicBezTo>
                  <a:pt x="511969" y="276701"/>
                  <a:pt x="511016" y="281464"/>
                  <a:pt x="509111" y="287179"/>
                </a:cubicBezTo>
                <a:cubicBezTo>
                  <a:pt x="509111" y="287179"/>
                  <a:pt x="509111" y="287179"/>
                  <a:pt x="509111" y="288131"/>
                </a:cubicBezTo>
                <a:cubicBezTo>
                  <a:pt x="508159" y="284321"/>
                  <a:pt x="508159" y="279559"/>
                  <a:pt x="507206" y="275749"/>
                </a:cubicBezTo>
                <a:cubicBezTo>
                  <a:pt x="507206" y="270986"/>
                  <a:pt x="508159" y="267176"/>
                  <a:pt x="508159" y="262414"/>
                </a:cubicBezTo>
                <a:lnTo>
                  <a:pt x="509111" y="262414"/>
                </a:lnTo>
                <a:cubicBezTo>
                  <a:pt x="511016" y="265271"/>
                  <a:pt x="511969" y="268129"/>
                  <a:pt x="512921" y="271939"/>
                </a:cubicBezTo>
                <a:close/>
                <a:moveTo>
                  <a:pt x="497681" y="207169"/>
                </a:moveTo>
                <a:cubicBezTo>
                  <a:pt x="500539" y="217646"/>
                  <a:pt x="503396" y="230981"/>
                  <a:pt x="506254" y="245269"/>
                </a:cubicBezTo>
                <a:cubicBezTo>
                  <a:pt x="507206" y="249079"/>
                  <a:pt x="508159" y="252889"/>
                  <a:pt x="509111" y="256699"/>
                </a:cubicBezTo>
                <a:cubicBezTo>
                  <a:pt x="508159" y="256699"/>
                  <a:pt x="507206" y="256699"/>
                  <a:pt x="506254" y="256699"/>
                </a:cubicBezTo>
                <a:lnTo>
                  <a:pt x="505301" y="256699"/>
                </a:lnTo>
                <a:cubicBezTo>
                  <a:pt x="505301" y="256699"/>
                  <a:pt x="505301" y="256699"/>
                  <a:pt x="505301" y="256699"/>
                </a:cubicBezTo>
                <a:cubicBezTo>
                  <a:pt x="502444" y="238601"/>
                  <a:pt x="499586" y="220504"/>
                  <a:pt x="497681" y="207169"/>
                </a:cubicBezTo>
                <a:cubicBezTo>
                  <a:pt x="496729" y="207169"/>
                  <a:pt x="496729" y="207169"/>
                  <a:pt x="497681" y="207169"/>
                </a:cubicBezTo>
                <a:close/>
                <a:moveTo>
                  <a:pt x="487204" y="419576"/>
                </a:moveTo>
                <a:cubicBezTo>
                  <a:pt x="487204" y="420529"/>
                  <a:pt x="486251" y="421481"/>
                  <a:pt x="486251" y="422434"/>
                </a:cubicBezTo>
                <a:lnTo>
                  <a:pt x="483394" y="422434"/>
                </a:lnTo>
                <a:cubicBezTo>
                  <a:pt x="483394" y="421481"/>
                  <a:pt x="483394" y="419576"/>
                  <a:pt x="483394" y="418624"/>
                </a:cubicBezTo>
                <a:cubicBezTo>
                  <a:pt x="483394" y="412909"/>
                  <a:pt x="482441" y="407194"/>
                  <a:pt x="481489" y="401479"/>
                </a:cubicBezTo>
                <a:cubicBezTo>
                  <a:pt x="483394" y="407194"/>
                  <a:pt x="485299" y="413861"/>
                  <a:pt x="487204" y="419576"/>
                </a:cubicBezTo>
                <a:close/>
                <a:moveTo>
                  <a:pt x="437674" y="390049"/>
                </a:moveTo>
                <a:cubicBezTo>
                  <a:pt x="437674" y="390049"/>
                  <a:pt x="437674" y="390049"/>
                  <a:pt x="437674" y="390049"/>
                </a:cubicBezTo>
                <a:cubicBezTo>
                  <a:pt x="437674" y="389096"/>
                  <a:pt x="437674" y="389096"/>
                  <a:pt x="437674" y="388144"/>
                </a:cubicBezTo>
                <a:cubicBezTo>
                  <a:pt x="437674" y="388144"/>
                  <a:pt x="437674" y="388144"/>
                  <a:pt x="437674" y="388144"/>
                </a:cubicBezTo>
                <a:cubicBezTo>
                  <a:pt x="437674" y="389096"/>
                  <a:pt x="437674" y="390049"/>
                  <a:pt x="437674" y="390049"/>
                </a:cubicBezTo>
                <a:cubicBezTo>
                  <a:pt x="437674" y="391001"/>
                  <a:pt x="437674" y="390049"/>
                  <a:pt x="437674" y="390049"/>
                </a:cubicBezTo>
                <a:close/>
                <a:moveTo>
                  <a:pt x="448151" y="362426"/>
                </a:moveTo>
                <a:cubicBezTo>
                  <a:pt x="447199" y="360521"/>
                  <a:pt x="446246" y="358616"/>
                  <a:pt x="446246" y="356711"/>
                </a:cubicBezTo>
                <a:cubicBezTo>
                  <a:pt x="447199" y="353854"/>
                  <a:pt x="448151" y="350044"/>
                  <a:pt x="449104" y="347186"/>
                </a:cubicBezTo>
                <a:cubicBezTo>
                  <a:pt x="448151" y="351949"/>
                  <a:pt x="448151" y="357664"/>
                  <a:pt x="448151" y="362426"/>
                </a:cubicBezTo>
                <a:close/>
                <a:moveTo>
                  <a:pt x="436721" y="227171"/>
                </a:moveTo>
                <a:cubicBezTo>
                  <a:pt x="437674" y="233839"/>
                  <a:pt x="439579" y="239554"/>
                  <a:pt x="440531" y="246221"/>
                </a:cubicBezTo>
                <a:cubicBezTo>
                  <a:pt x="438626" y="242411"/>
                  <a:pt x="436721" y="238601"/>
                  <a:pt x="434816" y="234791"/>
                </a:cubicBezTo>
                <a:cubicBezTo>
                  <a:pt x="435769" y="231934"/>
                  <a:pt x="435769" y="230029"/>
                  <a:pt x="436721" y="227171"/>
                </a:cubicBezTo>
                <a:close/>
                <a:moveTo>
                  <a:pt x="428149" y="280511"/>
                </a:moveTo>
                <a:cubicBezTo>
                  <a:pt x="430054" y="270986"/>
                  <a:pt x="431006" y="262414"/>
                  <a:pt x="431959" y="253841"/>
                </a:cubicBezTo>
                <a:cubicBezTo>
                  <a:pt x="431959" y="255746"/>
                  <a:pt x="432911" y="256699"/>
                  <a:pt x="432911" y="258604"/>
                </a:cubicBezTo>
                <a:cubicBezTo>
                  <a:pt x="434816" y="266224"/>
                  <a:pt x="436721" y="274796"/>
                  <a:pt x="438626" y="284321"/>
                </a:cubicBezTo>
                <a:cubicBezTo>
                  <a:pt x="438626" y="286226"/>
                  <a:pt x="439579" y="288131"/>
                  <a:pt x="439579" y="290036"/>
                </a:cubicBezTo>
                <a:cubicBezTo>
                  <a:pt x="434816" y="284321"/>
                  <a:pt x="432911" y="281464"/>
                  <a:pt x="432911" y="281464"/>
                </a:cubicBezTo>
                <a:cubicBezTo>
                  <a:pt x="432911" y="281464"/>
                  <a:pt x="435769" y="287179"/>
                  <a:pt x="439579" y="295751"/>
                </a:cubicBezTo>
                <a:cubicBezTo>
                  <a:pt x="440531" y="296704"/>
                  <a:pt x="440531" y="298609"/>
                  <a:pt x="441484" y="299561"/>
                </a:cubicBezTo>
                <a:cubicBezTo>
                  <a:pt x="442436" y="303371"/>
                  <a:pt x="443389" y="308134"/>
                  <a:pt x="443389" y="312896"/>
                </a:cubicBezTo>
                <a:cubicBezTo>
                  <a:pt x="444341" y="317659"/>
                  <a:pt x="445294" y="323374"/>
                  <a:pt x="446246" y="328136"/>
                </a:cubicBezTo>
                <a:cubicBezTo>
                  <a:pt x="446246" y="330994"/>
                  <a:pt x="447199" y="332899"/>
                  <a:pt x="447199" y="335756"/>
                </a:cubicBezTo>
                <a:cubicBezTo>
                  <a:pt x="446246" y="337661"/>
                  <a:pt x="445294" y="339566"/>
                  <a:pt x="445294" y="341471"/>
                </a:cubicBezTo>
                <a:cubicBezTo>
                  <a:pt x="444341" y="344329"/>
                  <a:pt x="443389" y="346234"/>
                  <a:pt x="442436" y="349091"/>
                </a:cubicBezTo>
                <a:cubicBezTo>
                  <a:pt x="439579" y="342424"/>
                  <a:pt x="437674" y="336709"/>
                  <a:pt x="434816" y="331946"/>
                </a:cubicBezTo>
                <a:cubicBezTo>
                  <a:pt x="434816" y="322421"/>
                  <a:pt x="434816" y="317659"/>
                  <a:pt x="434816" y="317659"/>
                </a:cubicBezTo>
                <a:cubicBezTo>
                  <a:pt x="434816" y="317659"/>
                  <a:pt x="433864" y="321469"/>
                  <a:pt x="432911" y="328136"/>
                </a:cubicBezTo>
                <a:cubicBezTo>
                  <a:pt x="430054" y="319564"/>
                  <a:pt x="426244" y="310991"/>
                  <a:pt x="423386" y="303371"/>
                </a:cubicBezTo>
                <a:cubicBezTo>
                  <a:pt x="426244" y="295751"/>
                  <a:pt x="427196" y="288131"/>
                  <a:pt x="428149" y="280511"/>
                </a:cubicBezTo>
                <a:close/>
                <a:moveTo>
                  <a:pt x="418624" y="345281"/>
                </a:moveTo>
                <a:cubicBezTo>
                  <a:pt x="419576" y="337661"/>
                  <a:pt x="420529" y="330041"/>
                  <a:pt x="422434" y="322421"/>
                </a:cubicBezTo>
                <a:cubicBezTo>
                  <a:pt x="424339" y="328136"/>
                  <a:pt x="425291" y="333851"/>
                  <a:pt x="427196" y="339566"/>
                </a:cubicBezTo>
                <a:cubicBezTo>
                  <a:pt x="428149" y="343376"/>
                  <a:pt x="429101" y="347186"/>
                  <a:pt x="430054" y="350996"/>
                </a:cubicBezTo>
                <a:cubicBezTo>
                  <a:pt x="429101" y="354806"/>
                  <a:pt x="429101" y="358616"/>
                  <a:pt x="428149" y="362426"/>
                </a:cubicBezTo>
                <a:cubicBezTo>
                  <a:pt x="427196" y="360521"/>
                  <a:pt x="426244" y="358616"/>
                  <a:pt x="426244" y="356711"/>
                </a:cubicBezTo>
                <a:cubicBezTo>
                  <a:pt x="423386" y="349091"/>
                  <a:pt x="420529" y="344329"/>
                  <a:pt x="420529" y="344329"/>
                </a:cubicBezTo>
                <a:cubicBezTo>
                  <a:pt x="420529" y="344329"/>
                  <a:pt x="420529" y="349091"/>
                  <a:pt x="422434" y="357664"/>
                </a:cubicBezTo>
                <a:cubicBezTo>
                  <a:pt x="423386" y="361474"/>
                  <a:pt x="423386" y="367189"/>
                  <a:pt x="424339" y="372904"/>
                </a:cubicBezTo>
                <a:cubicBezTo>
                  <a:pt x="424339" y="374809"/>
                  <a:pt x="425291" y="375761"/>
                  <a:pt x="425291" y="377666"/>
                </a:cubicBezTo>
                <a:cubicBezTo>
                  <a:pt x="425291" y="376714"/>
                  <a:pt x="424339" y="375761"/>
                  <a:pt x="424339" y="375761"/>
                </a:cubicBezTo>
                <a:cubicBezTo>
                  <a:pt x="424339" y="375761"/>
                  <a:pt x="424339" y="374809"/>
                  <a:pt x="424339" y="374809"/>
                </a:cubicBezTo>
                <a:cubicBezTo>
                  <a:pt x="422434" y="367189"/>
                  <a:pt x="420529" y="359569"/>
                  <a:pt x="418624" y="351949"/>
                </a:cubicBezTo>
                <a:cubicBezTo>
                  <a:pt x="417671" y="349091"/>
                  <a:pt x="418624" y="347186"/>
                  <a:pt x="418624" y="345281"/>
                </a:cubicBezTo>
                <a:close/>
                <a:moveTo>
                  <a:pt x="406241" y="261461"/>
                </a:moveTo>
                <a:cubicBezTo>
                  <a:pt x="408146" y="267176"/>
                  <a:pt x="410051" y="275749"/>
                  <a:pt x="411956" y="285274"/>
                </a:cubicBezTo>
                <a:cubicBezTo>
                  <a:pt x="410051" y="292894"/>
                  <a:pt x="409099" y="301466"/>
                  <a:pt x="407194" y="310039"/>
                </a:cubicBezTo>
                <a:cubicBezTo>
                  <a:pt x="406241" y="307181"/>
                  <a:pt x="406241" y="304324"/>
                  <a:pt x="405289" y="302419"/>
                </a:cubicBezTo>
                <a:cubicBezTo>
                  <a:pt x="406241" y="288131"/>
                  <a:pt x="406241" y="273844"/>
                  <a:pt x="406241" y="261461"/>
                </a:cubicBezTo>
                <a:close/>
                <a:moveTo>
                  <a:pt x="382429" y="290036"/>
                </a:moveTo>
                <a:cubicBezTo>
                  <a:pt x="382429" y="290989"/>
                  <a:pt x="382429" y="292894"/>
                  <a:pt x="381476" y="293846"/>
                </a:cubicBezTo>
                <a:cubicBezTo>
                  <a:pt x="381476" y="290989"/>
                  <a:pt x="381476" y="288131"/>
                  <a:pt x="381476" y="285274"/>
                </a:cubicBezTo>
                <a:cubicBezTo>
                  <a:pt x="381476" y="287179"/>
                  <a:pt x="382429" y="288131"/>
                  <a:pt x="382429" y="290036"/>
                </a:cubicBezTo>
                <a:close/>
                <a:moveTo>
                  <a:pt x="361474" y="394811"/>
                </a:moveTo>
                <a:cubicBezTo>
                  <a:pt x="361474" y="397669"/>
                  <a:pt x="361474" y="401479"/>
                  <a:pt x="361474" y="404336"/>
                </a:cubicBezTo>
                <a:cubicBezTo>
                  <a:pt x="361474" y="405289"/>
                  <a:pt x="361474" y="406241"/>
                  <a:pt x="361474" y="407194"/>
                </a:cubicBezTo>
                <a:cubicBezTo>
                  <a:pt x="359569" y="399574"/>
                  <a:pt x="357664" y="391001"/>
                  <a:pt x="354806" y="383381"/>
                </a:cubicBezTo>
                <a:cubicBezTo>
                  <a:pt x="354806" y="383381"/>
                  <a:pt x="354806" y="383381"/>
                  <a:pt x="354806" y="382429"/>
                </a:cubicBezTo>
                <a:cubicBezTo>
                  <a:pt x="353854" y="379571"/>
                  <a:pt x="353854" y="376714"/>
                  <a:pt x="352901" y="373856"/>
                </a:cubicBezTo>
                <a:cubicBezTo>
                  <a:pt x="355759" y="381476"/>
                  <a:pt x="358616" y="388144"/>
                  <a:pt x="361474" y="394811"/>
                </a:cubicBezTo>
                <a:close/>
                <a:moveTo>
                  <a:pt x="347186" y="307181"/>
                </a:moveTo>
                <a:cubicBezTo>
                  <a:pt x="348139" y="309086"/>
                  <a:pt x="348139" y="310039"/>
                  <a:pt x="349091" y="311944"/>
                </a:cubicBezTo>
                <a:cubicBezTo>
                  <a:pt x="348139" y="310991"/>
                  <a:pt x="348139" y="310039"/>
                  <a:pt x="347186" y="309086"/>
                </a:cubicBezTo>
                <a:cubicBezTo>
                  <a:pt x="346234" y="309086"/>
                  <a:pt x="346234" y="308134"/>
                  <a:pt x="347186" y="307181"/>
                </a:cubicBezTo>
                <a:close/>
                <a:moveTo>
                  <a:pt x="347186" y="429101"/>
                </a:moveTo>
                <a:cubicBezTo>
                  <a:pt x="347186" y="430054"/>
                  <a:pt x="348139" y="431959"/>
                  <a:pt x="348139" y="432911"/>
                </a:cubicBezTo>
                <a:lnTo>
                  <a:pt x="346234" y="432911"/>
                </a:lnTo>
                <a:cubicBezTo>
                  <a:pt x="346234" y="431006"/>
                  <a:pt x="346234" y="430054"/>
                  <a:pt x="347186" y="429101"/>
                </a:cubicBezTo>
                <a:close/>
                <a:moveTo>
                  <a:pt x="310991" y="439579"/>
                </a:moveTo>
                <a:cubicBezTo>
                  <a:pt x="310991" y="434816"/>
                  <a:pt x="310991" y="429101"/>
                  <a:pt x="311944" y="424339"/>
                </a:cubicBezTo>
                <a:cubicBezTo>
                  <a:pt x="313849" y="429101"/>
                  <a:pt x="315754" y="433864"/>
                  <a:pt x="317659" y="438626"/>
                </a:cubicBezTo>
                <a:lnTo>
                  <a:pt x="310991" y="439579"/>
                </a:lnTo>
                <a:close/>
                <a:moveTo>
                  <a:pt x="302419" y="230981"/>
                </a:moveTo>
                <a:cubicBezTo>
                  <a:pt x="303371" y="232886"/>
                  <a:pt x="303371" y="235744"/>
                  <a:pt x="304324" y="237649"/>
                </a:cubicBezTo>
                <a:cubicBezTo>
                  <a:pt x="305276" y="242411"/>
                  <a:pt x="306229" y="247174"/>
                  <a:pt x="307181" y="252889"/>
                </a:cubicBezTo>
                <a:cubicBezTo>
                  <a:pt x="303371" y="247174"/>
                  <a:pt x="300514" y="244316"/>
                  <a:pt x="300514" y="244316"/>
                </a:cubicBezTo>
                <a:cubicBezTo>
                  <a:pt x="300514" y="238601"/>
                  <a:pt x="301466" y="234791"/>
                  <a:pt x="302419" y="230981"/>
                </a:cubicBezTo>
                <a:close/>
                <a:moveTo>
                  <a:pt x="295751" y="269081"/>
                </a:moveTo>
                <a:cubicBezTo>
                  <a:pt x="296704" y="264319"/>
                  <a:pt x="297656" y="262414"/>
                  <a:pt x="297656" y="262414"/>
                </a:cubicBezTo>
                <a:cubicBezTo>
                  <a:pt x="297656" y="262414"/>
                  <a:pt x="296704" y="263366"/>
                  <a:pt x="295751" y="265271"/>
                </a:cubicBezTo>
                <a:cubicBezTo>
                  <a:pt x="296704" y="260509"/>
                  <a:pt x="296704" y="256699"/>
                  <a:pt x="297656" y="251936"/>
                </a:cubicBezTo>
                <a:cubicBezTo>
                  <a:pt x="298609" y="249079"/>
                  <a:pt x="298609" y="246221"/>
                  <a:pt x="299561" y="243364"/>
                </a:cubicBezTo>
                <a:cubicBezTo>
                  <a:pt x="299561" y="244316"/>
                  <a:pt x="300514" y="245269"/>
                  <a:pt x="301466" y="247174"/>
                </a:cubicBezTo>
                <a:cubicBezTo>
                  <a:pt x="304324" y="254794"/>
                  <a:pt x="307181" y="262414"/>
                  <a:pt x="310039" y="270986"/>
                </a:cubicBezTo>
                <a:cubicBezTo>
                  <a:pt x="312896" y="285274"/>
                  <a:pt x="315754" y="298609"/>
                  <a:pt x="319564" y="312896"/>
                </a:cubicBezTo>
                <a:cubicBezTo>
                  <a:pt x="322421" y="328136"/>
                  <a:pt x="326231" y="343376"/>
                  <a:pt x="330041" y="358616"/>
                </a:cubicBezTo>
                <a:cubicBezTo>
                  <a:pt x="330041" y="359569"/>
                  <a:pt x="330041" y="360521"/>
                  <a:pt x="330041" y="362426"/>
                </a:cubicBezTo>
                <a:cubicBezTo>
                  <a:pt x="329089" y="375761"/>
                  <a:pt x="328136" y="390049"/>
                  <a:pt x="327184" y="404336"/>
                </a:cubicBezTo>
                <a:cubicBezTo>
                  <a:pt x="327184" y="404336"/>
                  <a:pt x="327184" y="404336"/>
                  <a:pt x="327184" y="404336"/>
                </a:cubicBezTo>
                <a:cubicBezTo>
                  <a:pt x="325279" y="400526"/>
                  <a:pt x="323374" y="396716"/>
                  <a:pt x="321469" y="392906"/>
                </a:cubicBezTo>
                <a:cubicBezTo>
                  <a:pt x="317659" y="382429"/>
                  <a:pt x="313849" y="371951"/>
                  <a:pt x="310991" y="362426"/>
                </a:cubicBezTo>
                <a:cubicBezTo>
                  <a:pt x="306229" y="347186"/>
                  <a:pt x="301466" y="332899"/>
                  <a:pt x="296704" y="318611"/>
                </a:cubicBezTo>
                <a:cubicBezTo>
                  <a:pt x="294799" y="312896"/>
                  <a:pt x="293846" y="308134"/>
                  <a:pt x="291941" y="302419"/>
                </a:cubicBezTo>
                <a:cubicBezTo>
                  <a:pt x="292894" y="290989"/>
                  <a:pt x="294799" y="279559"/>
                  <a:pt x="295751" y="269081"/>
                </a:cubicBezTo>
                <a:close/>
                <a:moveTo>
                  <a:pt x="283369" y="378619"/>
                </a:moveTo>
                <a:cubicBezTo>
                  <a:pt x="283369" y="373856"/>
                  <a:pt x="284321" y="369094"/>
                  <a:pt x="284321" y="365284"/>
                </a:cubicBezTo>
                <a:cubicBezTo>
                  <a:pt x="284321" y="364331"/>
                  <a:pt x="284321" y="363379"/>
                  <a:pt x="285274" y="363379"/>
                </a:cubicBezTo>
                <a:cubicBezTo>
                  <a:pt x="289084" y="370999"/>
                  <a:pt x="291941" y="378619"/>
                  <a:pt x="295751" y="387191"/>
                </a:cubicBezTo>
                <a:cubicBezTo>
                  <a:pt x="297656" y="391954"/>
                  <a:pt x="300514" y="395764"/>
                  <a:pt x="302419" y="400526"/>
                </a:cubicBezTo>
                <a:cubicBezTo>
                  <a:pt x="302419" y="401479"/>
                  <a:pt x="303371" y="403384"/>
                  <a:pt x="303371" y="404336"/>
                </a:cubicBezTo>
                <a:cubicBezTo>
                  <a:pt x="302419" y="407194"/>
                  <a:pt x="302419" y="410051"/>
                  <a:pt x="301466" y="412909"/>
                </a:cubicBezTo>
                <a:cubicBezTo>
                  <a:pt x="299561" y="422434"/>
                  <a:pt x="297656" y="432911"/>
                  <a:pt x="295751" y="442436"/>
                </a:cubicBezTo>
                <a:lnTo>
                  <a:pt x="283369" y="444341"/>
                </a:lnTo>
                <a:cubicBezTo>
                  <a:pt x="282416" y="441484"/>
                  <a:pt x="282416" y="438626"/>
                  <a:pt x="281464" y="435769"/>
                </a:cubicBezTo>
                <a:cubicBezTo>
                  <a:pt x="281464" y="425291"/>
                  <a:pt x="281464" y="415766"/>
                  <a:pt x="281464" y="407194"/>
                </a:cubicBezTo>
                <a:cubicBezTo>
                  <a:pt x="281464" y="397669"/>
                  <a:pt x="282416" y="388144"/>
                  <a:pt x="283369" y="378619"/>
                </a:cubicBezTo>
                <a:close/>
                <a:moveTo>
                  <a:pt x="237649" y="415766"/>
                </a:moveTo>
                <a:cubicBezTo>
                  <a:pt x="234791" y="409099"/>
                  <a:pt x="230981" y="402431"/>
                  <a:pt x="228124" y="395764"/>
                </a:cubicBezTo>
                <a:cubicBezTo>
                  <a:pt x="228124" y="391954"/>
                  <a:pt x="229076" y="387191"/>
                  <a:pt x="229076" y="383381"/>
                </a:cubicBezTo>
                <a:cubicBezTo>
                  <a:pt x="232886" y="391001"/>
                  <a:pt x="235744" y="398621"/>
                  <a:pt x="239554" y="406241"/>
                </a:cubicBezTo>
                <a:cubicBezTo>
                  <a:pt x="239554" y="410051"/>
                  <a:pt x="238601" y="412909"/>
                  <a:pt x="237649" y="415766"/>
                </a:cubicBezTo>
                <a:close/>
                <a:moveTo>
                  <a:pt x="247174" y="431006"/>
                </a:moveTo>
                <a:cubicBezTo>
                  <a:pt x="247174" y="429101"/>
                  <a:pt x="247174" y="427196"/>
                  <a:pt x="248126" y="425291"/>
                </a:cubicBezTo>
                <a:cubicBezTo>
                  <a:pt x="248126" y="425291"/>
                  <a:pt x="248126" y="425291"/>
                  <a:pt x="248126" y="425291"/>
                </a:cubicBezTo>
                <a:cubicBezTo>
                  <a:pt x="248126" y="427196"/>
                  <a:pt x="247174" y="429101"/>
                  <a:pt x="247174" y="431006"/>
                </a:cubicBezTo>
                <a:close/>
                <a:moveTo>
                  <a:pt x="264319" y="204311"/>
                </a:moveTo>
                <a:cubicBezTo>
                  <a:pt x="267176" y="195739"/>
                  <a:pt x="269081" y="189071"/>
                  <a:pt x="270986" y="185261"/>
                </a:cubicBezTo>
                <a:cubicBezTo>
                  <a:pt x="269081" y="194786"/>
                  <a:pt x="268129" y="204311"/>
                  <a:pt x="267176" y="214789"/>
                </a:cubicBezTo>
                <a:cubicBezTo>
                  <a:pt x="267176" y="212884"/>
                  <a:pt x="266224" y="211931"/>
                  <a:pt x="266224" y="210026"/>
                </a:cubicBezTo>
                <a:cubicBezTo>
                  <a:pt x="264319" y="207169"/>
                  <a:pt x="264319" y="206216"/>
                  <a:pt x="264319" y="204311"/>
                </a:cubicBezTo>
                <a:cubicBezTo>
                  <a:pt x="264319" y="204311"/>
                  <a:pt x="264319" y="204311"/>
                  <a:pt x="264319" y="204311"/>
                </a:cubicBezTo>
                <a:close/>
                <a:moveTo>
                  <a:pt x="254794" y="235744"/>
                </a:moveTo>
                <a:cubicBezTo>
                  <a:pt x="256699" y="230029"/>
                  <a:pt x="257651" y="225266"/>
                  <a:pt x="258604" y="220504"/>
                </a:cubicBezTo>
                <a:cubicBezTo>
                  <a:pt x="259556" y="227171"/>
                  <a:pt x="260509" y="234791"/>
                  <a:pt x="261461" y="242411"/>
                </a:cubicBezTo>
                <a:cubicBezTo>
                  <a:pt x="261461" y="243364"/>
                  <a:pt x="261461" y="244316"/>
                  <a:pt x="262414" y="245269"/>
                </a:cubicBezTo>
                <a:cubicBezTo>
                  <a:pt x="261461" y="253841"/>
                  <a:pt x="260509" y="261461"/>
                  <a:pt x="260509" y="270034"/>
                </a:cubicBezTo>
                <a:cubicBezTo>
                  <a:pt x="259556" y="268129"/>
                  <a:pt x="258604" y="266224"/>
                  <a:pt x="257651" y="264319"/>
                </a:cubicBezTo>
                <a:cubicBezTo>
                  <a:pt x="254794" y="258604"/>
                  <a:pt x="252889" y="253841"/>
                  <a:pt x="250984" y="249079"/>
                </a:cubicBezTo>
                <a:cubicBezTo>
                  <a:pt x="252889" y="245269"/>
                  <a:pt x="253841" y="239554"/>
                  <a:pt x="254794" y="235744"/>
                </a:cubicBezTo>
                <a:close/>
                <a:moveTo>
                  <a:pt x="245269" y="276701"/>
                </a:moveTo>
                <a:cubicBezTo>
                  <a:pt x="246221" y="270986"/>
                  <a:pt x="248126" y="265271"/>
                  <a:pt x="249079" y="260509"/>
                </a:cubicBezTo>
                <a:cubicBezTo>
                  <a:pt x="250031" y="262414"/>
                  <a:pt x="250031" y="265271"/>
                  <a:pt x="250984" y="268129"/>
                </a:cubicBezTo>
                <a:cubicBezTo>
                  <a:pt x="252889" y="275749"/>
                  <a:pt x="255746" y="284321"/>
                  <a:pt x="258604" y="292894"/>
                </a:cubicBezTo>
                <a:cubicBezTo>
                  <a:pt x="258604" y="293846"/>
                  <a:pt x="259556" y="294799"/>
                  <a:pt x="259556" y="294799"/>
                </a:cubicBezTo>
                <a:cubicBezTo>
                  <a:pt x="259556" y="295751"/>
                  <a:pt x="259556" y="296704"/>
                  <a:pt x="259556" y="297656"/>
                </a:cubicBezTo>
                <a:cubicBezTo>
                  <a:pt x="258604" y="310039"/>
                  <a:pt x="258604" y="321469"/>
                  <a:pt x="257651" y="333851"/>
                </a:cubicBezTo>
                <a:cubicBezTo>
                  <a:pt x="255746" y="325279"/>
                  <a:pt x="253841" y="317659"/>
                  <a:pt x="250984" y="309086"/>
                </a:cubicBezTo>
                <a:cubicBezTo>
                  <a:pt x="252889" y="304324"/>
                  <a:pt x="253841" y="301466"/>
                  <a:pt x="253841" y="301466"/>
                </a:cubicBezTo>
                <a:cubicBezTo>
                  <a:pt x="253841" y="301466"/>
                  <a:pt x="252889" y="303371"/>
                  <a:pt x="250984" y="307181"/>
                </a:cubicBezTo>
                <a:cubicBezTo>
                  <a:pt x="249079" y="299561"/>
                  <a:pt x="247174" y="291941"/>
                  <a:pt x="244316" y="284321"/>
                </a:cubicBezTo>
                <a:cubicBezTo>
                  <a:pt x="244316" y="281464"/>
                  <a:pt x="245269" y="279559"/>
                  <a:pt x="245269" y="276701"/>
                </a:cubicBezTo>
                <a:close/>
                <a:moveTo>
                  <a:pt x="236696" y="325279"/>
                </a:moveTo>
                <a:cubicBezTo>
                  <a:pt x="236696" y="324326"/>
                  <a:pt x="236696" y="323374"/>
                  <a:pt x="237649" y="322421"/>
                </a:cubicBezTo>
                <a:cubicBezTo>
                  <a:pt x="237649" y="324326"/>
                  <a:pt x="238601" y="327184"/>
                  <a:pt x="238601" y="329089"/>
                </a:cubicBezTo>
                <a:cubicBezTo>
                  <a:pt x="237649" y="330994"/>
                  <a:pt x="236696" y="332899"/>
                  <a:pt x="235744" y="335756"/>
                </a:cubicBezTo>
                <a:cubicBezTo>
                  <a:pt x="235744" y="332899"/>
                  <a:pt x="235744" y="329089"/>
                  <a:pt x="236696" y="325279"/>
                </a:cubicBezTo>
                <a:close/>
                <a:moveTo>
                  <a:pt x="234791" y="353854"/>
                </a:moveTo>
                <a:cubicBezTo>
                  <a:pt x="236696" y="348139"/>
                  <a:pt x="238601" y="342424"/>
                  <a:pt x="240506" y="337661"/>
                </a:cubicBezTo>
                <a:cubicBezTo>
                  <a:pt x="240506" y="339566"/>
                  <a:pt x="241459" y="340519"/>
                  <a:pt x="241459" y="342424"/>
                </a:cubicBezTo>
                <a:cubicBezTo>
                  <a:pt x="243364" y="352901"/>
                  <a:pt x="246221" y="362426"/>
                  <a:pt x="248126" y="372904"/>
                </a:cubicBezTo>
                <a:cubicBezTo>
                  <a:pt x="248126" y="374809"/>
                  <a:pt x="247174" y="376714"/>
                  <a:pt x="247174" y="378619"/>
                </a:cubicBezTo>
                <a:cubicBezTo>
                  <a:pt x="245269" y="375761"/>
                  <a:pt x="243364" y="371951"/>
                  <a:pt x="242411" y="369094"/>
                </a:cubicBezTo>
                <a:cubicBezTo>
                  <a:pt x="239554" y="364331"/>
                  <a:pt x="236696" y="359569"/>
                  <a:pt x="234791" y="353854"/>
                </a:cubicBezTo>
                <a:cubicBezTo>
                  <a:pt x="234791" y="354806"/>
                  <a:pt x="234791" y="353854"/>
                  <a:pt x="234791" y="353854"/>
                </a:cubicBezTo>
                <a:close/>
                <a:moveTo>
                  <a:pt x="222409" y="297656"/>
                </a:moveTo>
                <a:cubicBezTo>
                  <a:pt x="224314" y="290036"/>
                  <a:pt x="226219" y="283369"/>
                  <a:pt x="227171" y="278606"/>
                </a:cubicBezTo>
                <a:cubicBezTo>
                  <a:pt x="227171" y="280511"/>
                  <a:pt x="228124" y="282416"/>
                  <a:pt x="228124" y="284321"/>
                </a:cubicBezTo>
                <a:cubicBezTo>
                  <a:pt x="229076" y="286226"/>
                  <a:pt x="229076" y="288131"/>
                  <a:pt x="230029" y="290989"/>
                </a:cubicBezTo>
                <a:cubicBezTo>
                  <a:pt x="227171" y="301466"/>
                  <a:pt x="225266" y="312896"/>
                  <a:pt x="222409" y="324326"/>
                </a:cubicBezTo>
                <a:cubicBezTo>
                  <a:pt x="222409" y="326231"/>
                  <a:pt x="221456" y="328136"/>
                  <a:pt x="221456" y="330041"/>
                </a:cubicBezTo>
                <a:cubicBezTo>
                  <a:pt x="221456" y="330041"/>
                  <a:pt x="221456" y="329089"/>
                  <a:pt x="220504" y="329089"/>
                </a:cubicBezTo>
                <a:cubicBezTo>
                  <a:pt x="219551" y="323374"/>
                  <a:pt x="219551" y="317659"/>
                  <a:pt x="218599" y="312896"/>
                </a:cubicBezTo>
                <a:cubicBezTo>
                  <a:pt x="220504" y="306229"/>
                  <a:pt x="221456" y="301466"/>
                  <a:pt x="222409" y="297656"/>
                </a:cubicBezTo>
                <a:close/>
                <a:moveTo>
                  <a:pt x="169069" y="411956"/>
                </a:moveTo>
                <a:cubicBezTo>
                  <a:pt x="169069" y="411956"/>
                  <a:pt x="169069" y="412909"/>
                  <a:pt x="169069" y="412909"/>
                </a:cubicBezTo>
                <a:cubicBezTo>
                  <a:pt x="168116" y="407194"/>
                  <a:pt x="167164" y="401479"/>
                  <a:pt x="165259" y="396716"/>
                </a:cubicBezTo>
                <a:cubicBezTo>
                  <a:pt x="165259" y="389096"/>
                  <a:pt x="164306" y="382429"/>
                  <a:pt x="164306" y="375761"/>
                </a:cubicBezTo>
                <a:cubicBezTo>
                  <a:pt x="163354" y="365284"/>
                  <a:pt x="162401" y="354806"/>
                  <a:pt x="161449" y="345281"/>
                </a:cubicBezTo>
                <a:cubicBezTo>
                  <a:pt x="160496" y="336709"/>
                  <a:pt x="159544" y="329089"/>
                  <a:pt x="158591" y="321469"/>
                </a:cubicBezTo>
                <a:cubicBezTo>
                  <a:pt x="158591" y="322421"/>
                  <a:pt x="159544" y="322421"/>
                  <a:pt x="159544" y="323374"/>
                </a:cubicBezTo>
                <a:cubicBezTo>
                  <a:pt x="160496" y="325279"/>
                  <a:pt x="161449" y="326231"/>
                  <a:pt x="162401" y="328136"/>
                </a:cubicBezTo>
                <a:cubicBezTo>
                  <a:pt x="163354" y="342424"/>
                  <a:pt x="165259" y="359569"/>
                  <a:pt x="167164" y="376714"/>
                </a:cubicBezTo>
                <a:cubicBezTo>
                  <a:pt x="168116" y="385286"/>
                  <a:pt x="169069" y="393859"/>
                  <a:pt x="170021" y="402431"/>
                </a:cubicBezTo>
                <a:cubicBezTo>
                  <a:pt x="170021" y="405289"/>
                  <a:pt x="169069" y="408146"/>
                  <a:pt x="169069" y="411956"/>
                </a:cubicBezTo>
                <a:close/>
                <a:moveTo>
                  <a:pt x="209074" y="350044"/>
                </a:moveTo>
                <a:cubicBezTo>
                  <a:pt x="209074" y="352901"/>
                  <a:pt x="209074" y="356711"/>
                  <a:pt x="209074" y="359569"/>
                </a:cubicBezTo>
                <a:cubicBezTo>
                  <a:pt x="208121" y="358616"/>
                  <a:pt x="208121" y="357664"/>
                  <a:pt x="207169" y="356711"/>
                </a:cubicBezTo>
                <a:cubicBezTo>
                  <a:pt x="208121" y="354806"/>
                  <a:pt x="209074" y="351949"/>
                  <a:pt x="209074" y="350044"/>
                </a:cubicBezTo>
                <a:close/>
                <a:moveTo>
                  <a:pt x="170974" y="259556"/>
                </a:moveTo>
                <a:cubicBezTo>
                  <a:pt x="173831" y="264319"/>
                  <a:pt x="175736" y="270034"/>
                  <a:pt x="178594" y="274796"/>
                </a:cubicBezTo>
                <a:cubicBezTo>
                  <a:pt x="181451" y="280511"/>
                  <a:pt x="184309" y="286226"/>
                  <a:pt x="187166" y="291941"/>
                </a:cubicBezTo>
                <a:cubicBezTo>
                  <a:pt x="192881" y="304324"/>
                  <a:pt x="198596" y="316706"/>
                  <a:pt x="205264" y="330041"/>
                </a:cubicBezTo>
                <a:cubicBezTo>
                  <a:pt x="203359" y="333851"/>
                  <a:pt x="202406" y="338614"/>
                  <a:pt x="200501" y="343376"/>
                </a:cubicBezTo>
                <a:cubicBezTo>
                  <a:pt x="200501" y="343376"/>
                  <a:pt x="200501" y="342424"/>
                  <a:pt x="199549" y="342424"/>
                </a:cubicBezTo>
                <a:cubicBezTo>
                  <a:pt x="193834" y="330994"/>
                  <a:pt x="187166" y="320516"/>
                  <a:pt x="180499" y="310039"/>
                </a:cubicBezTo>
                <a:cubicBezTo>
                  <a:pt x="178594" y="301466"/>
                  <a:pt x="176689" y="296704"/>
                  <a:pt x="176689" y="296704"/>
                </a:cubicBezTo>
                <a:cubicBezTo>
                  <a:pt x="176689" y="296704"/>
                  <a:pt x="176689" y="299561"/>
                  <a:pt x="176689" y="305276"/>
                </a:cubicBezTo>
                <a:cubicBezTo>
                  <a:pt x="175736" y="303371"/>
                  <a:pt x="174784" y="301466"/>
                  <a:pt x="172879" y="299561"/>
                </a:cubicBezTo>
                <a:cubicBezTo>
                  <a:pt x="172879" y="299561"/>
                  <a:pt x="171926" y="298609"/>
                  <a:pt x="171926" y="298609"/>
                </a:cubicBezTo>
                <a:cubicBezTo>
                  <a:pt x="170974" y="291941"/>
                  <a:pt x="169069" y="285274"/>
                  <a:pt x="168116" y="279559"/>
                </a:cubicBezTo>
                <a:cubicBezTo>
                  <a:pt x="164306" y="262414"/>
                  <a:pt x="161449" y="247174"/>
                  <a:pt x="158591" y="235744"/>
                </a:cubicBezTo>
                <a:cubicBezTo>
                  <a:pt x="163354" y="243364"/>
                  <a:pt x="167164" y="250984"/>
                  <a:pt x="170974" y="259556"/>
                </a:cubicBezTo>
                <a:close/>
                <a:moveTo>
                  <a:pt x="161449" y="307181"/>
                </a:moveTo>
                <a:cubicBezTo>
                  <a:pt x="159544" y="305276"/>
                  <a:pt x="157639" y="303371"/>
                  <a:pt x="156686" y="301466"/>
                </a:cubicBezTo>
                <a:cubicBezTo>
                  <a:pt x="156686" y="300514"/>
                  <a:pt x="156686" y="298609"/>
                  <a:pt x="155734" y="297656"/>
                </a:cubicBezTo>
                <a:cubicBezTo>
                  <a:pt x="156686" y="300514"/>
                  <a:pt x="158591" y="304324"/>
                  <a:pt x="161449" y="307181"/>
                </a:cubicBezTo>
                <a:close/>
                <a:moveTo>
                  <a:pt x="130969" y="280511"/>
                </a:moveTo>
                <a:cubicBezTo>
                  <a:pt x="131921" y="281464"/>
                  <a:pt x="132874" y="282416"/>
                  <a:pt x="133826" y="284321"/>
                </a:cubicBezTo>
                <a:cubicBezTo>
                  <a:pt x="137636" y="289084"/>
                  <a:pt x="141446" y="294799"/>
                  <a:pt x="145256" y="301466"/>
                </a:cubicBezTo>
                <a:cubicBezTo>
                  <a:pt x="147161" y="304324"/>
                  <a:pt x="149066" y="307181"/>
                  <a:pt x="150971" y="310039"/>
                </a:cubicBezTo>
                <a:cubicBezTo>
                  <a:pt x="150971" y="318611"/>
                  <a:pt x="150019" y="329089"/>
                  <a:pt x="150019" y="341471"/>
                </a:cubicBezTo>
                <a:cubicBezTo>
                  <a:pt x="150019" y="341471"/>
                  <a:pt x="150019" y="340519"/>
                  <a:pt x="149066" y="339566"/>
                </a:cubicBezTo>
                <a:cubicBezTo>
                  <a:pt x="148114" y="335756"/>
                  <a:pt x="146209" y="331946"/>
                  <a:pt x="145256" y="328136"/>
                </a:cubicBezTo>
                <a:cubicBezTo>
                  <a:pt x="144304" y="324326"/>
                  <a:pt x="142399" y="321469"/>
                  <a:pt x="140494" y="317659"/>
                </a:cubicBezTo>
                <a:cubicBezTo>
                  <a:pt x="137636" y="310991"/>
                  <a:pt x="134779" y="306229"/>
                  <a:pt x="132874" y="301466"/>
                </a:cubicBezTo>
                <a:cubicBezTo>
                  <a:pt x="130969" y="296704"/>
                  <a:pt x="129064" y="292894"/>
                  <a:pt x="127159" y="290989"/>
                </a:cubicBezTo>
                <a:cubicBezTo>
                  <a:pt x="129064" y="287179"/>
                  <a:pt x="130016" y="283369"/>
                  <a:pt x="130969" y="280511"/>
                </a:cubicBezTo>
                <a:close/>
                <a:moveTo>
                  <a:pt x="121444" y="318611"/>
                </a:moveTo>
                <a:cubicBezTo>
                  <a:pt x="123349" y="309086"/>
                  <a:pt x="124301" y="301466"/>
                  <a:pt x="127159" y="294799"/>
                </a:cubicBezTo>
                <a:cubicBezTo>
                  <a:pt x="127159" y="294799"/>
                  <a:pt x="127159" y="294799"/>
                  <a:pt x="127159" y="293846"/>
                </a:cubicBezTo>
                <a:cubicBezTo>
                  <a:pt x="128111" y="296704"/>
                  <a:pt x="128111" y="299561"/>
                  <a:pt x="129064" y="303371"/>
                </a:cubicBezTo>
                <a:cubicBezTo>
                  <a:pt x="130016" y="308134"/>
                  <a:pt x="131921" y="313849"/>
                  <a:pt x="133826" y="320516"/>
                </a:cubicBezTo>
                <a:cubicBezTo>
                  <a:pt x="135731" y="327184"/>
                  <a:pt x="137636" y="334804"/>
                  <a:pt x="138589" y="342424"/>
                </a:cubicBezTo>
                <a:cubicBezTo>
                  <a:pt x="140494" y="350996"/>
                  <a:pt x="141446" y="359569"/>
                  <a:pt x="143351" y="369094"/>
                </a:cubicBezTo>
                <a:cubicBezTo>
                  <a:pt x="145256" y="378619"/>
                  <a:pt x="146209" y="388144"/>
                  <a:pt x="148114" y="398621"/>
                </a:cubicBezTo>
                <a:cubicBezTo>
                  <a:pt x="148114" y="399574"/>
                  <a:pt x="148114" y="401479"/>
                  <a:pt x="149066" y="403384"/>
                </a:cubicBezTo>
                <a:cubicBezTo>
                  <a:pt x="149066" y="406241"/>
                  <a:pt x="149066" y="408146"/>
                  <a:pt x="149066" y="411004"/>
                </a:cubicBezTo>
                <a:cubicBezTo>
                  <a:pt x="149066" y="412909"/>
                  <a:pt x="149066" y="414814"/>
                  <a:pt x="149066" y="416719"/>
                </a:cubicBezTo>
                <a:cubicBezTo>
                  <a:pt x="145256" y="407194"/>
                  <a:pt x="142399" y="397669"/>
                  <a:pt x="138589" y="388144"/>
                </a:cubicBezTo>
                <a:cubicBezTo>
                  <a:pt x="135731" y="379571"/>
                  <a:pt x="132874" y="371951"/>
                  <a:pt x="129064" y="363379"/>
                </a:cubicBezTo>
                <a:cubicBezTo>
                  <a:pt x="130969" y="360521"/>
                  <a:pt x="131921" y="358616"/>
                  <a:pt x="131921" y="358616"/>
                </a:cubicBezTo>
                <a:cubicBezTo>
                  <a:pt x="131921" y="358616"/>
                  <a:pt x="130969" y="359569"/>
                  <a:pt x="129064" y="361474"/>
                </a:cubicBezTo>
                <a:cubicBezTo>
                  <a:pt x="127159" y="357664"/>
                  <a:pt x="126206" y="353854"/>
                  <a:pt x="124301" y="350044"/>
                </a:cubicBezTo>
                <a:cubicBezTo>
                  <a:pt x="124301" y="348139"/>
                  <a:pt x="125254" y="346234"/>
                  <a:pt x="125254" y="344329"/>
                </a:cubicBezTo>
                <a:cubicBezTo>
                  <a:pt x="128111" y="333851"/>
                  <a:pt x="129064" y="328136"/>
                  <a:pt x="129064" y="328136"/>
                </a:cubicBezTo>
                <a:cubicBezTo>
                  <a:pt x="129064" y="328136"/>
                  <a:pt x="126206" y="333851"/>
                  <a:pt x="121444" y="343376"/>
                </a:cubicBezTo>
                <a:cubicBezTo>
                  <a:pt x="121444" y="343376"/>
                  <a:pt x="121444" y="343376"/>
                  <a:pt x="121444" y="343376"/>
                </a:cubicBezTo>
                <a:cubicBezTo>
                  <a:pt x="121444" y="342424"/>
                  <a:pt x="121444" y="342424"/>
                  <a:pt x="120491" y="341471"/>
                </a:cubicBezTo>
                <a:cubicBezTo>
                  <a:pt x="119539" y="339566"/>
                  <a:pt x="118586" y="337661"/>
                  <a:pt x="117634" y="334804"/>
                </a:cubicBezTo>
                <a:cubicBezTo>
                  <a:pt x="119539" y="329089"/>
                  <a:pt x="120491" y="323374"/>
                  <a:pt x="121444" y="318611"/>
                </a:cubicBezTo>
                <a:close/>
                <a:moveTo>
                  <a:pt x="116681" y="393859"/>
                </a:moveTo>
                <a:cubicBezTo>
                  <a:pt x="120491" y="402431"/>
                  <a:pt x="123349" y="411004"/>
                  <a:pt x="127159" y="419576"/>
                </a:cubicBezTo>
                <a:lnTo>
                  <a:pt x="113824" y="414814"/>
                </a:lnTo>
                <a:cubicBezTo>
                  <a:pt x="115729" y="408146"/>
                  <a:pt x="115729" y="400526"/>
                  <a:pt x="116681" y="393859"/>
                </a:cubicBezTo>
                <a:close/>
                <a:moveTo>
                  <a:pt x="91916" y="341471"/>
                </a:moveTo>
                <a:cubicBezTo>
                  <a:pt x="91916" y="339566"/>
                  <a:pt x="92869" y="337661"/>
                  <a:pt x="92869" y="335756"/>
                </a:cubicBezTo>
                <a:cubicBezTo>
                  <a:pt x="93821" y="337661"/>
                  <a:pt x="93821" y="338614"/>
                  <a:pt x="94774" y="340519"/>
                </a:cubicBezTo>
                <a:cubicBezTo>
                  <a:pt x="97631" y="346234"/>
                  <a:pt x="99536" y="351949"/>
                  <a:pt x="102394" y="358616"/>
                </a:cubicBezTo>
                <a:cubicBezTo>
                  <a:pt x="100489" y="367189"/>
                  <a:pt x="98584" y="374809"/>
                  <a:pt x="96679" y="384334"/>
                </a:cubicBezTo>
                <a:cubicBezTo>
                  <a:pt x="95726" y="389096"/>
                  <a:pt x="94774" y="393859"/>
                  <a:pt x="94774" y="399574"/>
                </a:cubicBezTo>
                <a:cubicBezTo>
                  <a:pt x="94774" y="399574"/>
                  <a:pt x="93821" y="400526"/>
                  <a:pt x="93821" y="400526"/>
                </a:cubicBezTo>
                <a:cubicBezTo>
                  <a:pt x="92869" y="401479"/>
                  <a:pt x="91916" y="403384"/>
                  <a:pt x="90964" y="404336"/>
                </a:cubicBezTo>
                <a:cubicBezTo>
                  <a:pt x="90011" y="396716"/>
                  <a:pt x="89059" y="390049"/>
                  <a:pt x="88106" y="382429"/>
                </a:cubicBezTo>
                <a:cubicBezTo>
                  <a:pt x="87154" y="376714"/>
                  <a:pt x="86201" y="370999"/>
                  <a:pt x="85249" y="365284"/>
                </a:cubicBezTo>
                <a:cubicBezTo>
                  <a:pt x="87154" y="356711"/>
                  <a:pt x="89059" y="348139"/>
                  <a:pt x="91916" y="341471"/>
                </a:cubicBezTo>
                <a:close/>
                <a:moveTo>
                  <a:pt x="72866" y="407194"/>
                </a:moveTo>
                <a:cubicBezTo>
                  <a:pt x="72866" y="408146"/>
                  <a:pt x="72866" y="408146"/>
                  <a:pt x="72866" y="409099"/>
                </a:cubicBezTo>
                <a:cubicBezTo>
                  <a:pt x="72866" y="409099"/>
                  <a:pt x="72866" y="409099"/>
                  <a:pt x="71914" y="409099"/>
                </a:cubicBezTo>
                <a:cubicBezTo>
                  <a:pt x="71914" y="408146"/>
                  <a:pt x="72866" y="408146"/>
                  <a:pt x="72866" y="4071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Team_01">
  <p:cSld name="Our Team_0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5"/>
          <p:cNvSpPr/>
          <p:nvPr>
            <p:ph idx="2" type="pic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5"/>
          <p:cNvSpPr/>
          <p:nvPr>
            <p:ph idx="3" type="pic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5"/>
          <p:cNvSpPr/>
          <p:nvPr>
            <p:ph idx="4" type="pic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5"/>
          <p:cNvSpPr/>
          <p:nvPr>
            <p:ph idx="5" type="pic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5"/>
          <p:cNvSpPr/>
          <p:nvPr>
            <p:ph idx="6" type="pic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9" name="Google Shape;19;p55"/>
          <p:cNvGrpSpPr/>
          <p:nvPr/>
        </p:nvGrpSpPr>
        <p:grpSpPr>
          <a:xfrm>
            <a:off x="10836997" y="5709193"/>
            <a:ext cx="1183155" cy="960212"/>
            <a:chOff x="2002422" y="1255190"/>
            <a:chExt cx="6189146" cy="5022917"/>
          </a:xfrm>
        </p:grpSpPr>
        <p:grpSp>
          <p:nvGrpSpPr>
            <p:cNvPr id="20" name="Google Shape;20;p55"/>
            <p:cNvGrpSpPr/>
            <p:nvPr/>
          </p:nvGrpSpPr>
          <p:grpSpPr>
            <a:xfrm>
              <a:off x="4066220" y="1255190"/>
              <a:ext cx="2502860" cy="4993119"/>
              <a:chOff x="4066220" y="1255190"/>
              <a:chExt cx="2502860" cy="4993119"/>
            </a:xfrm>
          </p:grpSpPr>
          <p:sp>
            <p:nvSpPr>
              <p:cNvPr id="21" name="Google Shape;21;p55"/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rect b="b" l="l" r="r" t="t"/>
                <a:pathLst>
                  <a:path extrusionOk="0" h="541846" w="339665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rgbClr val="44A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55"/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rect b="b" l="l" r="r" t="t"/>
                <a:pathLst>
                  <a:path extrusionOk="0" h="137483" w="64698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55"/>
            <p:cNvGrpSpPr/>
            <p:nvPr/>
          </p:nvGrpSpPr>
          <p:grpSpPr>
            <a:xfrm>
              <a:off x="7007595" y="3916121"/>
              <a:ext cx="1183973" cy="2361986"/>
              <a:chOff x="4066220" y="1255190"/>
              <a:chExt cx="2502860" cy="4993119"/>
            </a:xfrm>
          </p:grpSpPr>
          <p:sp>
            <p:nvSpPr>
              <p:cNvPr id="24" name="Google Shape;24;p55"/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rect b="b" l="l" r="r" t="t"/>
                <a:pathLst>
                  <a:path extrusionOk="0" h="541846" w="339665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rgbClr val="44A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55"/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rect b="b" l="l" r="r" t="t"/>
                <a:pathLst>
                  <a:path extrusionOk="0" h="137483" w="64698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26;p55"/>
            <p:cNvGrpSpPr/>
            <p:nvPr/>
          </p:nvGrpSpPr>
          <p:grpSpPr>
            <a:xfrm>
              <a:off x="2002422" y="2928902"/>
              <a:ext cx="1678828" cy="3349205"/>
              <a:chOff x="4066220" y="1255190"/>
              <a:chExt cx="2502860" cy="4993119"/>
            </a:xfrm>
          </p:grpSpPr>
          <p:sp>
            <p:nvSpPr>
              <p:cNvPr id="27" name="Google Shape;27;p55"/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rect b="b" l="l" r="r" t="t"/>
                <a:pathLst>
                  <a:path extrusionOk="0" h="541846" w="339665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rgbClr val="44A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55"/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rect b="b" l="l" r="r" t="t"/>
                <a:pathLst>
                  <a:path extrusionOk="0" h="137483" w="64698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" name="Google Shape;29;p55"/>
          <p:cNvSpPr txBox="1"/>
          <p:nvPr>
            <p:ph idx="1" type="body"/>
          </p:nvPr>
        </p:nvSpPr>
        <p:spPr>
          <a:xfrm>
            <a:off x="309402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" name="Google Shape;30;p55"/>
          <p:cNvGrpSpPr/>
          <p:nvPr/>
        </p:nvGrpSpPr>
        <p:grpSpPr>
          <a:xfrm rot="1888331">
            <a:off x="8445252" y="13020"/>
            <a:ext cx="722930" cy="632457"/>
            <a:chOff x="8338351" y="-2"/>
            <a:chExt cx="722930" cy="632457"/>
          </a:xfrm>
        </p:grpSpPr>
        <p:sp>
          <p:nvSpPr>
            <p:cNvPr id="31" name="Google Shape;31;p55"/>
            <p:cNvSpPr/>
            <p:nvPr/>
          </p:nvSpPr>
          <p:spPr>
            <a:xfrm flipH="1" rot="2020309">
              <a:off x="8426854" y="66578"/>
              <a:ext cx="370727" cy="431438"/>
            </a:xfrm>
            <a:custGeom>
              <a:rect b="b" l="l" r="r" t="t"/>
              <a:pathLst>
                <a:path extrusionOk="0" h="3181350" w="2733675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5"/>
            <p:cNvSpPr/>
            <p:nvPr/>
          </p:nvSpPr>
          <p:spPr>
            <a:xfrm flipH="1" rot="4488973">
              <a:off x="8764584" y="316632"/>
              <a:ext cx="210609" cy="339475"/>
            </a:xfrm>
            <a:custGeom>
              <a:rect b="b" l="l" r="r" t="t"/>
              <a:pathLst>
                <a:path extrusionOk="0" h="3362325" w="208597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55"/>
          <p:cNvGrpSpPr/>
          <p:nvPr/>
        </p:nvGrpSpPr>
        <p:grpSpPr>
          <a:xfrm rot="-5400000">
            <a:off x="2847278" y="363090"/>
            <a:ext cx="722930" cy="632457"/>
            <a:chOff x="8338351" y="-2"/>
            <a:chExt cx="722930" cy="632457"/>
          </a:xfrm>
        </p:grpSpPr>
        <p:sp>
          <p:nvSpPr>
            <p:cNvPr id="34" name="Google Shape;34;p55"/>
            <p:cNvSpPr/>
            <p:nvPr/>
          </p:nvSpPr>
          <p:spPr>
            <a:xfrm flipH="1" rot="2020309">
              <a:off x="8426854" y="66578"/>
              <a:ext cx="370727" cy="431438"/>
            </a:xfrm>
            <a:custGeom>
              <a:rect b="b" l="l" r="r" t="t"/>
              <a:pathLst>
                <a:path extrusionOk="0" h="3181350" w="2733675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5"/>
            <p:cNvSpPr/>
            <p:nvPr/>
          </p:nvSpPr>
          <p:spPr>
            <a:xfrm flipH="1" rot="4488973">
              <a:off x="8764584" y="316632"/>
              <a:ext cx="210609" cy="339475"/>
            </a:xfrm>
            <a:custGeom>
              <a:rect b="b" l="l" r="r" t="t"/>
              <a:pathLst>
                <a:path extrusionOk="0" h="3362325" w="208597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5"/>
          <p:cNvSpPr/>
          <p:nvPr/>
        </p:nvSpPr>
        <p:spPr>
          <a:xfrm>
            <a:off x="4724400" y="1088409"/>
            <a:ext cx="27432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5"/>
          <p:cNvSpPr/>
          <p:nvPr/>
        </p:nvSpPr>
        <p:spPr>
          <a:xfrm>
            <a:off x="0" y="6623685"/>
            <a:ext cx="12192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47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Contents slide layout">
  <p:cSld name="5_Contents slide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6"/>
          <p:cNvGrpSpPr/>
          <p:nvPr/>
        </p:nvGrpSpPr>
        <p:grpSpPr>
          <a:xfrm>
            <a:off x="10836997" y="5709193"/>
            <a:ext cx="1183155" cy="960212"/>
            <a:chOff x="2002422" y="1255190"/>
            <a:chExt cx="6189146" cy="5022917"/>
          </a:xfrm>
        </p:grpSpPr>
        <p:grpSp>
          <p:nvGrpSpPr>
            <p:cNvPr id="40" name="Google Shape;40;p56"/>
            <p:cNvGrpSpPr/>
            <p:nvPr/>
          </p:nvGrpSpPr>
          <p:grpSpPr>
            <a:xfrm>
              <a:off x="4066220" y="1255190"/>
              <a:ext cx="2502860" cy="4993119"/>
              <a:chOff x="4066220" y="1255190"/>
              <a:chExt cx="2502860" cy="4993119"/>
            </a:xfrm>
          </p:grpSpPr>
          <p:sp>
            <p:nvSpPr>
              <p:cNvPr id="41" name="Google Shape;41;p56"/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rect b="b" l="l" r="r" t="t"/>
                <a:pathLst>
                  <a:path extrusionOk="0" h="541846" w="339665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rgbClr val="44A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56"/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rect b="b" l="l" r="r" t="t"/>
                <a:pathLst>
                  <a:path extrusionOk="0" h="137483" w="64698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56"/>
            <p:cNvGrpSpPr/>
            <p:nvPr/>
          </p:nvGrpSpPr>
          <p:grpSpPr>
            <a:xfrm>
              <a:off x="7007595" y="3916121"/>
              <a:ext cx="1183973" cy="2361986"/>
              <a:chOff x="4066220" y="1255190"/>
              <a:chExt cx="2502860" cy="4993119"/>
            </a:xfrm>
          </p:grpSpPr>
          <p:sp>
            <p:nvSpPr>
              <p:cNvPr id="44" name="Google Shape;44;p56"/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rect b="b" l="l" r="r" t="t"/>
                <a:pathLst>
                  <a:path extrusionOk="0" h="541846" w="339665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rgbClr val="44A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56"/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rect b="b" l="l" r="r" t="t"/>
                <a:pathLst>
                  <a:path extrusionOk="0" h="137483" w="64698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56"/>
            <p:cNvGrpSpPr/>
            <p:nvPr/>
          </p:nvGrpSpPr>
          <p:grpSpPr>
            <a:xfrm>
              <a:off x="2002422" y="2928902"/>
              <a:ext cx="1678828" cy="3349205"/>
              <a:chOff x="4066220" y="1255190"/>
              <a:chExt cx="2502860" cy="4993119"/>
            </a:xfrm>
          </p:grpSpPr>
          <p:sp>
            <p:nvSpPr>
              <p:cNvPr id="47" name="Google Shape;47;p56"/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rect b="b" l="l" r="r" t="t"/>
                <a:pathLst>
                  <a:path extrusionOk="0" h="541846" w="339665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rgbClr val="44A9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56"/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rect b="b" l="l" r="r" t="t"/>
                <a:pathLst>
                  <a:path extrusionOk="0" h="137483" w="64698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56"/>
          <p:cNvSpPr txBox="1"/>
          <p:nvPr>
            <p:ph idx="1" type="body"/>
          </p:nvPr>
        </p:nvSpPr>
        <p:spPr>
          <a:xfrm>
            <a:off x="309402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0" name="Google Shape;50;p56"/>
          <p:cNvGrpSpPr/>
          <p:nvPr/>
        </p:nvGrpSpPr>
        <p:grpSpPr>
          <a:xfrm rot="1888331">
            <a:off x="8445252" y="13020"/>
            <a:ext cx="722930" cy="632457"/>
            <a:chOff x="8338351" y="-2"/>
            <a:chExt cx="722930" cy="632457"/>
          </a:xfrm>
        </p:grpSpPr>
        <p:sp>
          <p:nvSpPr>
            <p:cNvPr id="51" name="Google Shape;51;p56"/>
            <p:cNvSpPr/>
            <p:nvPr/>
          </p:nvSpPr>
          <p:spPr>
            <a:xfrm flipH="1" rot="2020309">
              <a:off x="8426854" y="66578"/>
              <a:ext cx="370727" cy="431438"/>
            </a:xfrm>
            <a:custGeom>
              <a:rect b="b" l="l" r="r" t="t"/>
              <a:pathLst>
                <a:path extrusionOk="0" h="3181350" w="2733675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6"/>
            <p:cNvSpPr/>
            <p:nvPr/>
          </p:nvSpPr>
          <p:spPr>
            <a:xfrm flipH="1" rot="4488973">
              <a:off x="8764584" y="316632"/>
              <a:ext cx="210609" cy="339475"/>
            </a:xfrm>
            <a:custGeom>
              <a:rect b="b" l="l" r="r" t="t"/>
              <a:pathLst>
                <a:path extrusionOk="0" h="3362325" w="208597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56"/>
          <p:cNvGrpSpPr/>
          <p:nvPr/>
        </p:nvGrpSpPr>
        <p:grpSpPr>
          <a:xfrm rot="-5400000">
            <a:off x="2847278" y="363090"/>
            <a:ext cx="722930" cy="632457"/>
            <a:chOff x="8338351" y="-2"/>
            <a:chExt cx="722930" cy="632457"/>
          </a:xfrm>
        </p:grpSpPr>
        <p:sp>
          <p:nvSpPr>
            <p:cNvPr id="54" name="Google Shape;54;p56"/>
            <p:cNvSpPr/>
            <p:nvPr/>
          </p:nvSpPr>
          <p:spPr>
            <a:xfrm flipH="1" rot="2020309">
              <a:off x="8426854" y="66578"/>
              <a:ext cx="370727" cy="431438"/>
            </a:xfrm>
            <a:custGeom>
              <a:rect b="b" l="l" r="r" t="t"/>
              <a:pathLst>
                <a:path extrusionOk="0" h="3181350" w="2733675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6"/>
            <p:cNvSpPr/>
            <p:nvPr/>
          </p:nvSpPr>
          <p:spPr>
            <a:xfrm flipH="1" rot="4488973">
              <a:off x="8764584" y="316632"/>
              <a:ext cx="210609" cy="339475"/>
            </a:xfrm>
            <a:custGeom>
              <a:rect b="b" l="l" r="r" t="t"/>
              <a:pathLst>
                <a:path extrusionOk="0" h="3362325" w="208597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56"/>
          <p:cNvSpPr/>
          <p:nvPr/>
        </p:nvSpPr>
        <p:spPr>
          <a:xfrm>
            <a:off x="4724400" y="1088409"/>
            <a:ext cx="27432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6"/>
          <p:cNvSpPr/>
          <p:nvPr/>
        </p:nvSpPr>
        <p:spPr>
          <a:xfrm>
            <a:off x="0" y="6623685"/>
            <a:ext cx="12192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s slide layout">
  <p:cSld name="Contents slide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/>
          <p:nvPr>
            <p:ph idx="1" type="body"/>
          </p:nvPr>
        </p:nvSpPr>
        <p:spPr>
          <a:xfrm>
            <a:off x="309402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0" name="Google Shape;60;p57"/>
          <p:cNvGrpSpPr/>
          <p:nvPr/>
        </p:nvGrpSpPr>
        <p:grpSpPr>
          <a:xfrm rot="1888331">
            <a:off x="8445252" y="13020"/>
            <a:ext cx="722930" cy="632457"/>
            <a:chOff x="8338351" y="-2"/>
            <a:chExt cx="722930" cy="632457"/>
          </a:xfrm>
        </p:grpSpPr>
        <p:sp>
          <p:nvSpPr>
            <p:cNvPr id="61" name="Google Shape;61;p57"/>
            <p:cNvSpPr/>
            <p:nvPr/>
          </p:nvSpPr>
          <p:spPr>
            <a:xfrm flipH="1" rot="2020309">
              <a:off x="8426854" y="66578"/>
              <a:ext cx="370727" cy="431438"/>
            </a:xfrm>
            <a:custGeom>
              <a:rect b="b" l="l" r="r" t="t"/>
              <a:pathLst>
                <a:path extrusionOk="0" h="3181350" w="2733675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7"/>
            <p:cNvSpPr/>
            <p:nvPr/>
          </p:nvSpPr>
          <p:spPr>
            <a:xfrm flipH="1" rot="4488973">
              <a:off x="8764584" y="316632"/>
              <a:ext cx="210609" cy="339475"/>
            </a:xfrm>
            <a:custGeom>
              <a:rect b="b" l="l" r="r" t="t"/>
              <a:pathLst>
                <a:path extrusionOk="0" h="3362325" w="208597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57"/>
          <p:cNvGrpSpPr/>
          <p:nvPr/>
        </p:nvGrpSpPr>
        <p:grpSpPr>
          <a:xfrm rot="-5400000">
            <a:off x="2847278" y="363090"/>
            <a:ext cx="722930" cy="632457"/>
            <a:chOff x="8338351" y="-2"/>
            <a:chExt cx="722930" cy="632457"/>
          </a:xfrm>
        </p:grpSpPr>
        <p:sp>
          <p:nvSpPr>
            <p:cNvPr id="64" name="Google Shape;64;p57"/>
            <p:cNvSpPr/>
            <p:nvPr/>
          </p:nvSpPr>
          <p:spPr>
            <a:xfrm flipH="1" rot="2020309">
              <a:off x="8426854" y="66578"/>
              <a:ext cx="370727" cy="431438"/>
            </a:xfrm>
            <a:custGeom>
              <a:rect b="b" l="l" r="r" t="t"/>
              <a:pathLst>
                <a:path extrusionOk="0" h="3181350" w="2733675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7"/>
            <p:cNvSpPr/>
            <p:nvPr/>
          </p:nvSpPr>
          <p:spPr>
            <a:xfrm flipH="1" rot="4488973">
              <a:off x="8764584" y="316632"/>
              <a:ext cx="210609" cy="339475"/>
            </a:xfrm>
            <a:custGeom>
              <a:rect b="b" l="l" r="r" t="t"/>
              <a:pathLst>
                <a:path extrusionOk="0" h="3362325" w="208597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57"/>
          <p:cNvSpPr/>
          <p:nvPr/>
        </p:nvSpPr>
        <p:spPr>
          <a:xfrm>
            <a:off x="4724400" y="1088409"/>
            <a:ext cx="27432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slide layout">
  <p:cSld name="Image slide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/>
          <p:nvPr>
            <p:ph idx="2" type="pic"/>
          </p:nvPr>
        </p:nvSpPr>
        <p:spPr>
          <a:xfrm>
            <a:off x="671667" y="230340"/>
            <a:ext cx="10828239" cy="35593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 slide layout">
  <p:cSld name="7_Image slide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9"/>
          <p:cNvSpPr/>
          <p:nvPr>
            <p:ph idx="2" type="pic"/>
          </p:nvPr>
        </p:nvSpPr>
        <p:spPr>
          <a:xfrm>
            <a:off x="5658418" y="2"/>
            <a:ext cx="6533583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file/d/1iBzNTxSh7TKeROfKx1e6nnOgNSITOXWP/vie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_nxHsY7jSMUKHQmlxoCyGm_XgQ5xAlk8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"/>
          <p:cNvGrpSpPr/>
          <p:nvPr/>
        </p:nvGrpSpPr>
        <p:grpSpPr>
          <a:xfrm>
            <a:off x="0" y="1412637"/>
            <a:ext cx="12192000" cy="2597869"/>
            <a:chOff x="0" y="2092574"/>
            <a:chExt cx="12192000" cy="2597869"/>
          </a:xfrm>
        </p:grpSpPr>
        <p:sp>
          <p:nvSpPr>
            <p:cNvPr id="145" name="Google Shape;145;p1"/>
            <p:cNvSpPr/>
            <p:nvPr/>
          </p:nvSpPr>
          <p:spPr>
            <a:xfrm>
              <a:off x="0" y="2092574"/>
              <a:ext cx="12192000" cy="45719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0" y="4644724"/>
              <a:ext cx="12192000" cy="45719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0" y="2187799"/>
              <a:ext cx="12192000" cy="240742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8" name="Google Shape;14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425" y="5067213"/>
            <a:ext cx="3105150" cy="1419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"/>
          <p:cNvGrpSpPr/>
          <p:nvPr/>
        </p:nvGrpSpPr>
        <p:grpSpPr>
          <a:xfrm>
            <a:off x="2997179" y="-424482"/>
            <a:ext cx="6066024" cy="6179890"/>
            <a:chOff x="2997179" y="-43482"/>
            <a:chExt cx="6066024" cy="6179890"/>
          </a:xfrm>
        </p:grpSpPr>
        <p:sp>
          <p:nvSpPr>
            <p:cNvPr id="150" name="Google Shape;150;p1"/>
            <p:cNvSpPr/>
            <p:nvPr/>
          </p:nvSpPr>
          <p:spPr>
            <a:xfrm rot="3516856">
              <a:off x="3693353" y="925497"/>
              <a:ext cx="4651277" cy="4241931"/>
            </a:xfrm>
            <a:custGeom>
              <a:rect b="b" l="l" r="r" t="t"/>
              <a:pathLst>
                <a:path extrusionOk="0" h="4241931" w="4651277">
                  <a:moveTo>
                    <a:pt x="3897079" y="2775104"/>
                  </a:moveTo>
                  <a:lnTo>
                    <a:pt x="3897072" y="2775245"/>
                  </a:lnTo>
                  <a:lnTo>
                    <a:pt x="3897236" y="2775217"/>
                  </a:lnTo>
                  <a:close/>
                  <a:moveTo>
                    <a:pt x="3870002" y="2525312"/>
                  </a:moveTo>
                  <a:cubicBezTo>
                    <a:pt x="3867714" y="2528042"/>
                    <a:pt x="3867110" y="2530885"/>
                    <a:pt x="3868144" y="2533137"/>
                  </a:cubicBezTo>
                  <a:lnTo>
                    <a:pt x="3873257" y="2535878"/>
                  </a:lnTo>
                  <a:lnTo>
                    <a:pt x="3875291" y="2517799"/>
                  </a:lnTo>
                  <a:lnTo>
                    <a:pt x="3877729" y="2513815"/>
                  </a:lnTo>
                  <a:close/>
                  <a:moveTo>
                    <a:pt x="3877901" y="2487465"/>
                  </a:moveTo>
                  <a:lnTo>
                    <a:pt x="3888277" y="2487068"/>
                  </a:lnTo>
                  <a:cubicBezTo>
                    <a:pt x="3890139" y="2487516"/>
                    <a:pt x="3891479" y="2488580"/>
                    <a:pt x="3891886" y="2490771"/>
                  </a:cubicBezTo>
                  <a:lnTo>
                    <a:pt x="3891216" y="2494297"/>
                  </a:lnTo>
                  <a:lnTo>
                    <a:pt x="3905570" y="2476507"/>
                  </a:lnTo>
                  <a:cubicBezTo>
                    <a:pt x="3907159" y="2474283"/>
                    <a:pt x="3909352" y="2472157"/>
                    <a:pt x="3910941" y="2469934"/>
                  </a:cubicBezTo>
                  <a:cubicBezTo>
                    <a:pt x="3907829" y="2470059"/>
                    <a:pt x="3906239" y="2472282"/>
                    <a:pt x="3903635" y="2473107"/>
                  </a:cubicBezTo>
                  <a:close/>
                  <a:moveTo>
                    <a:pt x="3861532" y="2480806"/>
                  </a:moveTo>
                  <a:lnTo>
                    <a:pt x="3861510" y="2481282"/>
                  </a:lnTo>
                  <a:cubicBezTo>
                    <a:pt x="3862240" y="2484491"/>
                    <a:pt x="3862849" y="2488453"/>
                    <a:pt x="3864547" y="2490423"/>
                  </a:cubicBezTo>
                  <a:lnTo>
                    <a:pt x="3870148" y="2488776"/>
                  </a:lnTo>
                  <a:lnTo>
                    <a:pt x="3869606" y="2488750"/>
                  </a:lnTo>
                  <a:close/>
                  <a:moveTo>
                    <a:pt x="3844059" y="2490243"/>
                  </a:moveTo>
                  <a:lnTo>
                    <a:pt x="3842985" y="2493698"/>
                  </a:lnTo>
                  <a:lnTo>
                    <a:pt x="3843598" y="2492828"/>
                  </a:lnTo>
                  <a:close/>
                  <a:moveTo>
                    <a:pt x="4088505" y="2054563"/>
                  </a:moveTo>
                  <a:lnTo>
                    <a:pt x="4088401" y="2054951"/>
                  </a:lnTo>
                  <a:lnTo>
                    <a:pt x="4089266" y="2055670"/>
                  </a:lnTo>
                  <a:close/>
                  <a:moveTo>
                    <a:pt x="3885513" y="1821923"/>
                  </a:moveTo>
                  <a:lnTo>
                    <a:pt x="3885167" y="1822589"/>
                  </a:lnTo>
                  <a:lnTo>
                    <a:pt x="3886626" y="1822717"/>
                  </a:lnTo>
                  <a:lnTo>
                    <a:pt x="3891162" y="1820860"/>
                  </a:lnTo>
                  <a:close/>
                  <a:moveTo>
                    <a:pt x="3821509" y="1811281"/>
                  </a:moveTo>
                  <a:lnTo>
                    <a:pt x="3822504" y="1811643"/>
                  </a:lnTo>
                  <a:lnTo>
                    <a:pt x="3822243" y="1811284"/>
                  </a:lnTo>
                  <a:close/>
                  <a:moveTo>
                    <a:pt x="3767517" y="1561442"/>
                  </a:moveTo>
                  <a:lnTo>
                    <a:pt x="3765081" y="1577440"/>
                  </a:lnTo>
                  <a:cubicBezTo>
                    <a:pt x="3765461" y="1582682"/>
                    <a:pt x="3766682" y="1587722"/>
                    <a:pt x="3767062" y="1592964"/>
                  </a:cubicBezTo>
                  <a:cubicBezTo>
                    <a:pt x="3767647" y="1599046"/>
                    <a:pt x="3766615" y="1603964"/>
                    <a:pt x="3763927" y="1607782"/>
                  </a:cubicBezTo>
                  <a:lnTo>
                    <a:pt x="3761545" y="1609280"/>
                  </a:lnTo>
                  <a:lnTo>
                    <a:pt x="3797457" y="1614968"/>
                  </a:lnTo>
                  <a:lnTo>
                    <a:pt x="3788623" y="1604063"/>
                  </a:lnTo>
                  <a:cubicBezTo>
                    <a:pt x="3785763" y="1594087"/>
                    <a:pt x="3781115" y="1584988"/>
                    <a:pt x="3776032" y="1576163"/>
                  </a:cubicBezTo>
                  <a:close/>
                  <a:moveTo>
                    <a:pt x="3386337" y="529816"/>
                  </a:moveTo>
                  <a:lnTo>
                    <a:pt x="3387319" y="533022"/>
                  </a:lnTo>
                  <a:cubicBezTo>
                    <a:pt x="3387837" y="537454"/>
                    <a:pt x="3387616" y="542508"/>
                    <a:pt x="3390371" y="545619"/>
                  </a:cubicBezTo>
                  <a:cubicBezTo>
                    <a:pt x="3403040" y="561222"/>
                    <a:pt x="3409325" y="561478"/>
                    <a:pt x="3423565" y="548694"/>
                  </a:cubicBezTo>
                  <a:lnTo>
                    <a:pt x="3424013" y="548364"/>
                  </a:lnTo>
                  <a:lnTo>
                    <a:pt x="3429555" y="530803"/>
                  </a:lnTo>
                  <a:cubicBezTo>
                    <a:pt x="3430271" y="524351"/>
                    <a:pt x="3429730" y="517758"/>
                    <a:pt x="3427864" y="511430"/>
                  </a:cubicBezTo>
                  <a:lnTo>
                    <a:pt x="3425437" y="507611"/>
                  </a:lnTo>
                  <a:lnTo>
                    <a:pt x="3420175" y="511007"/>
                  </a:lnTo>
                  <a:cubicBezTo>
                    <a:pt x="3411083" y="515049"/>
                    <a:pt x="3401574" y="518110"/>
                    <a:pt x="3392266" y="521522"/>
                  </a:cubicBezTo>
                  <a:close/>
                  <a:moveTo>
                    <a:pt x="1071940" y="3407137"/>
                  </a:moveTo>
                  <a:lnTo>
                    <a:pt x="1073275" y="3407279"/>
                  </a:lnTo>
                  <a:lnTo>
                    <a:pt x="1073048" y="3406948"/>
                  </a:lnTo>
                  <a:close/>
                  <a:moveTo>
                    <a:pt x="842232" y="3128002"/>
                  </a:moveTo>
                  <a:lnTo>
                    <a:pt x="853613" y="3150615"/>
                  </a:lnTo>
                  <a:cubicBezTo>
                    <a:pt x="857212" y="3165206"/>
                    <a:pt x="876110" y="3161952"/>
                    <a:pt x="883500" y="3172512"/>
                  </a:cubicBezTo>
                  <a:lnTo>
                    <a:pt x="895668" y="3159366"/>
                  </a:lnTo>
                  <a:lnTo>
                    <a:pt x="895051" y="3159242"/>
                  </a:lnTo>
                  <a:cubicBezTo>
                    <a:pt x="890962" y="3157291"/>
                    <a:pt x="887431" y="3154321"/>
                    <a:pt x="884086" y="3150235"/>
                  </a:cubicBezTo>
                  <a:cubicBezTo>
                    <a:pt x="877397" y="3142805"/>
                    <a:pt x="871451" y="3134634"/>
                    <a:pt x="861788" y="3130176"/>
                  </a:cubicBezTo>
                  <a:cubicBezTo>
                    <a:pt x="856586" y="3127947"/>
                    <a:pt x="851755" y="3126461"/>
                    <a:pt x="846830" y="3126461"/>
                  </a:cubicBezTo>
                  <a:close/>
                  <a:moveTo>
                    <a:pt x="1434125" y="357635"/>
                  </a:moveTo>
                  <a:lnTo>
                    <a:pt x="1444615" y="349964"/>
                  </a:lnTo>
                  <a:lnTo>
                    <a:pt x="1442833" y="352363"/>
                  </a:lnTo>
                  <a:cubicBezTo>
                    <a:pt x="1440502" y="355223"/>
                    <a:pt x="1438066" y="357044"/>
                    <a:pt x="1435282" y="357772"/>
                  </a:cubicBezTo>
                  <a:close/>
                  <a:moveTo>
                    <a:pt x="901577" y="1089026"/>
                  </a:moveTo>
                  <a:cubicBezTo>
                    <a:pt x="900292" y="1091592"/>
                    <a:pt x="900074" y="1094338"/>
                    <a:pt x="902450" y="1097146"/>
                  </a:cubicBezTo>
                  <a:lnTo>
                    <a:pt x="902526" y="1097156"/>
                  </a:lnTo>
                  <a:lnTo>
                    <a:pt x="903198" y="1086955"/>
                  </a:lnTo>
                  <a:close/>
                  <a:moveTo>
                    <a:pt x="757666" y="1050727"/>
                  </a:moveTo>
                  <a:lnTo>
                    <a:pt x="751018" y="1071490"/>
                  </a:lnTo>
                  <a:lnTo>
                    <a:pt x="758841" y="1071058"/>
                  </a:lnTo>
                  <a:cubicBezTo>
                    <a:pt x="763118" y="1071162"/>
                    <a:pt x="767408" y="1070654"/>
                    <a:pt x="769344" y="1066422"/>
                  </a:cubicBezTo>
                  <a:cubicBezTo>
                    <a:pt x="771280" y="1062191"/>
                    <a:pt x="767049" y="1060255"/>
                    <a:pt x="764664" y="1057752"/>
                  </a:cubicBezTo>
                  <a:close/>
                  <a:moveTo>
                    <a:pt x="394920" y="954017"/>
                  </a:moveTo>
                  <a:cubicBezTo>
                    <a:pt x="396227" y="950481"/>
                    <a:pt x="399953" y="947995"/>
                    <a:pt x="407227" y="946656"/>
                  </a:cubicBezTo>
                  <a:cubicBezTo>
                    <a:pt x="418889" y="944254"/>
                    <a:pt x="421466" y="932231"/>
                    <a:pt x="424128" y="922299"/>
                  </a:cubicBezTo>
                  <a:cubicBezTo>
                    <a:pt x="429969" y="899351"/>
                    <a:pt x="429969" y="899351"/>
                    <a:pt x="452395" y="908274"/>
                  </a:cubicBezTo>
                  <a:cubicBezTo>
                    <a:pt x="454872" y="909785"/>
                    <a:pt x="457155" y="910499"/>
                    <a:pt x="459935" y="911515"/>
                  </a:cubicBezTo>
                  <a:cubicBezTo>
                    <a:pt x="471849" y="915384"/>
                    <a:pt x="481311" y="914359"/>
                    <a:pt x="483116" y="899146"/>
                  </a:cubicBezTo>
                  <a:cubicBezTo>
                    <a:pt x="482560" y="893369"/>
                    <a:pt x="486052" y="892101"/>
                    <a:pt x="490125" y="893227"/>
                  </a:cubicBezTo>
                  <a:cubicBezTo>
                    <a:pt x="495489" y="894461"/>
                    <a:pt x="501350" y="895995"/>
                    <a:pt x="505508" y="899211"/>
                  </a:cubicBezTo>
                  <a:cubicBezTo>
                    <a:pt x="514314" y="905945"/>
                    <a:pt x="522953" y="908496"/>
                    <a:pt x="533045" y="903097"/>
                  </a:cubicBezTo>
                  <a:cubicBezTo>
                    <a:pt x="538738" y="900451"/>
                    <a:pt x="543994" y="902978"/>
                    <a:pt x="549057" y="904707"/>
                  </a:cubicBezTo>
                  <a:cubicBezTo>
                    <a:pt x="558974" y="922992"/>
                    <a:pt x="551705" y="950506"/>
                    <a:pt x="576911" y="960445"/>
                  </a:cubicBezTo>
                  <a:cubicBezTo>
                    <a:pt x="582964" y="962779"/>
                    <a:pt x="582478" y="974719"/>
                    <a:pt x="592268" y="969814"/>
                  </a:cubicBezTo>
                  <a:cubicBezTo>
                    <a:pt x="612778" y="955137"/>
                    <a:pt x="612476" y="955631"/>
                    <a:pt x="635566" y="969038"/>
                  </a:cubicBezTo>
                  <a:cubicBezTo>
                    <a:pt x="642005" y="972967"/>
                    <a:pt x="647127" y="980170"/>
                    <a:pt x="656699" y="977852"/>
                  </a:cubicBezTo>
                  <a:cubicBezTo>
                    <a:pt x="663852" y="979496"/>
                    <a:pt x="669880" y="985215"/>
                    <a:pt x="677579" y="980395"/>
                  </a:cubicBezTo>
                  <a:cubicBezTo>
                    <a:pt x="689735" y="978295"/>
                    <a:pt x="699862" y="981753"/>
                    <a:pt x="708864" y="989282"/>
                  </a:cubicBezTo>
                  <a:cubicBezTo>
                    <a:pt x="709057" y="990081"/>
                    <a:pt x="709057" y="990081"/>
                    <a:pt x="709249" y="990879"/>
                  </a:cubicBezTo>
                  <a:cubicBezTo>
                    <a:pt x="719279" y="993938"/>
                    <a:pt x="725838" y="991822"/>
                    <a:pt x="730538" y="987041"/>
                  </a:cubicBezTo>
                  <a:lnTo>
                    <a:pt x="733369" y="981508"/>
                  </a:lnTo>
                  <a:lnTo>
                    <a:pt x="741250" y="939228"/>
                  </a:lnTo>
                  <a:cubicBezTo>
                    <a:pt x="743019" y="916657"/>
                    <a:pt x="748590" y="913737"/>
                    <a:pt x="770387" y="922209"/>
                  </a:cubicBezTo>
                  <a:cubicBezTo>
                    <a:pt x="772764" y="925017"/>
                    <a:pt x="773149" y="928082"/>
                    <a:pt x="772846" y="931130"/>
                  </a:cubicBezTo>
                  <a:lnTo>
                    <a:pt x="771985" y="935690"/>
                  </a:lnTo>
                  <a:lnTo>
                    <a:pt x="777371" y="940499"/>
                  </a:lnTo>
                  <a:cubicBezTo>
                    <a:pt x="778542" y="943594"/>
                    <a:pt x="779432" y="947706"/>
                    <a:pt x="782283" y="952504"/>
                  </a:cubicBezTo>
                  <a:cubicBezTo>
                    <a:pt x="782149" y="957181"/>
                    <a:pt x="780033" y="960649"/>
                    <a:pt x="776624" y="964006"/>
                  </a:cubicBezTo>
                  <a:lnTo>
                    <a:pt x="768714" y="968596"/>
                  </a:lnTo>
                  <a:lnTo>
                    <a:pt x="769873" y="975063"/>
                  </a:lnTo>
                  <a:cubicBezTo>
                    <a:pt x="773894" y="985704"/>
                    <a:pt x="781464" y="994902"/>
                    <a:pt x="789860" y="1001522"/>
                  </a:cubicBezTo>
                  <a:cubicBezTo>
                    <a:pt x="794048" y="1005291"/>
                    <a:pt x="800723" y="1007285"/>
                    <a:pt x="801796" y="1013423"/>
                  </a:cubicBezTo>
                  <a:cubicBezTo>
                    <a:pt x="802915" y="1017729"/>
                    <a:pt x="802930" y="1017118"/>
                    <a:pt x="804836" y="1014109"/>
                  </a:cubicBezTo>
                  <a:cubicBezTo>
                    <a:pt x="806116" y="1011694"/>
                    <a:pt x="808604" y="1009921"/>
                    <a:pt x="810407" y="1011186"/>
                  </a:cubicBezTo>
                  <a:cubicBezTo>
                    <a:pt x="828554" y="1018960"/>
                    <a:pt x="837446" y="1005119"/>
                    <a:pt x="847470" y="994970"/>
                  </a:cubicBezTo>
                  <a:cubicBezTo>
                    <a:pt x="850598" y="991990"/>
                    <a:pt x="854351" y="988414"/>
                    <a:pt x="858657" y="987296"/>
                  </a:cubicBezTo>
                  <a:cubicBezTo>
                    <a:pt x="865406" y="986236"/>
                    <a:pt x="872081" y="988231"/>
                    <a:pt x="874361" y="995010"/>
                  </a:cubicBezTo>
                  <a:cubicBezTo>
                    <a:pt x="882904" y="1020886"/>
                    <a:pt x="907844" y="1025768"/>
                    <a:pt x="927779" y="1035418"/>
                  </a:cubicBezTo>
                  <a:cubicBezTo>
                    <a:pt x="929008" y="1035143"/>
                    <a:pt x="931001" y="1034885"/>
                    <a:pt x="932742" y="1035538"/>
                  </a:cubicBezTo>
                  <a:lnTo>
                    <a:pt x="935226" y="1039553"/>
                  </a:lnTo>
                  <a:lnTo>
                    <a:pt x="940983" y="1033338"/>
                  </a:lnTo>
                  <a:lnTo>
                    <a:pt x="935821" y="1023593"/>
                  </a:lnTo>
                  <a:cubicBezTo>
                    <a:pt x="931931" y="1011433"/>
                    <a:pt x="926045" y="1008169"/>
                    <a:pt x="913760" y="1010868"/>
                  </a:cubicBezTo>
                  <a:cubicBezTo>
                    <a:pt x="912112" y="1011276"/>
                    <a:pt x="910749" y="1012140"/>
                    <a:pt x="908193" y="1013124"/>
                  </a:cubicBezTo>
                  <a:cubicBezTo>
                    <a:pt x="907678" y="1003278"/>
                    <a:pt x="913624" y="997603"/>
                    <a:pt x="918086" y="991595"/>
                  </a:cubicBezTo>
                  <a:cubicBezTo>
                    <a:pt x="923623" y="984271"/>
                    <a:pt x="926482" y="976736"/>
                    <a:pt x="923864" y="967586"/>
                  </a:cubicBezTo>
                  <a:cubicBezTo>
                    <a:pt x="922684" y="960704"/>
                    <a:pt x="919188" y="957197"/>
                    <a:pt x="911850" y="958668"/>
                  </a:cubicBezTo>
                  <a:cubicBezTo>
                    <a:pt x="904058" y="960427"/>
                    <a:pt x="897962" y="959840"/>
                    <a:pt x="893528" y="951841"/>
                  </a:cubicBezTo>
                  <a:cubicBezTo>
                    <a:pt x="888928" y="944582"/>
                    <a:pt x="893800" y="940223"/>
                    <a:pt x="898383" y="935411"/>
                  </a:cubicBezTo>
                  <a:cubicBezTo>
                    <a:pt x="899911" y="933807"/>
                    <a:pt x="903088" y="931793"/>
                    <a:pt x="900622" y="928906"/>
                  </a:cubicBezTo>
                  <a:cubicBezTo>
                    <a:pt x="898322" y="925276"/>
                    <a:pt x="893919" y="922344"/>
                    <a:pt x="889714" y="923737"/>
                  </a:cubicBezTo>
                  <a:cubicBezTo>
                    <a:pt x="878002" y="927344"/>
                    <a:pt x="874887" y="920417"/>
                    <a:pt x="871981" y="910814"/>
                  </a:cubicBezTo>
                  <a:cubicBezTo>
                    <a:pt x="866942" y="896840"/>
                    <a:pt x="858725" y="884879"/>
                    <a:pt x="847331" y="874933"/>
                  </a:cubicBezTo>
                  <a:cubicBezTo>
                    <a:pt x="844124" y="871878"/>
                    <a:pt x="841658" y="868990"/>
                    <a:pt x="841915" y="864377"/>
                  </a:cubicBezTo>
                  <a:cubicBezTo>
                    <a:pt x="842065" y="851565"/>
                    <a:pt x="839779" y="840932"/>
                    <a:pt x="826359" y="834813"/>
                  </a:cubicBezTo>
                  <a:cubicBezTo>
                    <a:pt x="821502" y="832169"/>
                    <a:pt x="824603" y="827024"/>
                    <a:pt x="827614" y="825752"/>
                  </a:cubicBezTo>
                  <a:cubicBezTo>
                    <a:pt x="844605" y="819435"/>
                    <a:pt x="844709" y="808559"/>
                    <a:pt x="837279" y="794828"/>
                  </a:cubicBezTo>
                  <a:cubicBezTo>
                    <a:pt x="836296" y="792273"/>
                    <a:pt x="836962" y="789306"/>
                    <a:pt x="836885" y="786176"/>
                  </a:cubicBezTo>
                  <a:cubicBezTo>
                    <a:pt x="836385" y="769326"/>
                    <a:pt x="836718" y="767844"/>
                    <a:pt x="852800" y="762101"/>
                  </a:cubicBezTo>
                  <a:cubicBezTo>
                    <a:pt x="861665" y="759028"/>
                    <a:pt x="866084" y="754956"/>
                    <a:pt x="864539" y="744488"/>
                  </a:cubicBezTo>
                  <a:cubicBezTo>
                    <a:pt x="863525" y="736866"/>
                    <a:pt x="865069" y="728258"/>
                    <a:pt x="871755" y="722748"/>
                  </a:cubicBezTo>
                  <a:cubicBezTo>
                    <a:pt x="877987" y="717526"/>
                    <a:pt x="875567" y="712702"/>
                    <a:pt x="872404" y="707712"/>
                  </a:cubicBezTo>
                  <a:cubicBezTo>
                    <a:pt x="869242" y="702722"/>
                    <a:pt x="865912" y="698474"/>
                    <a:pt x="866503" y="692377"/>
                  </a:cubicBezTo>
                  <a:cubicBezTo>
                    <a:pt x="866759" y="687763"/>
                    <a:pt x="863052" y="686934"/>
                    <a:pt x="859921" y="687011"/>
                  </a:cubicBezTo>
                  <a:cubicBezTo>
                    <a:pt x="855428" y="687951"/>
                    <a:pt x="851675" y="689057"/>
                    <a:pt x="847757" y="690905"/>
                  </a:cubicBezTo>
                  <a:cubicBezTo>
                    <a:pt x="833943" y="695208"/>
                    <a:pt x="832915" y="694588"/>
                    <a:pt x="831295" y="680991"/>
                  </a:cubicBezTo>
                  <a:cubicBezTo>
                    <a:pt x="830116" y="674108"/>
                    <a:pt x="830871" y="667272"/>
                    <a:pt x="830432" y="660556"/>
                  </a:cubicBezTo>
                  <a:cubicBezTo>
                    <a:pt x="830324" y="652357"/>
                    <a:pt x="830218" y="644158"/>
                    <a:pt x="842534" y="646527"/>
                  </a:cubicBezTo>
                  <a:cubicBezTo>
                    <a:pt x="846695" y="647070"/>
                    <a:pt x="849463" y="643408"/>
                    <a:pt x="847783" y="638749"/>
                  </a:cubicBezTo>
                  <a:cubicBezTo>
                    <a:pt x="845983" y="632897"/>
                    <a:pt x="844347" y="626302"/>
                    <a:pt x="835406" y="626246"/>
                  </a:cubicBezTo>
                  <a:cubicBezTo>
                    <a:pt x="834953" y="626533"/>
                    <a:pt x="834499" y="626821"/>
                    <a:pt x="833304" y="626943"/>
                  </a:cubicBezTo>
                  <a:cubicBezTo>
                    <a:pt x="828810" y="627884"/>
                    <a:pt x="824468" y="635086"/>
                    <a:pt x="819248" y="628857"/>
                  </a:cubicBezTo>
                  <a:cubicBezTo>
                    <a:pt x="814316" y="623080"/>
                    <a:pt x="812394" y="616033"/>
                    <a:pt x="813029" y="608001"/>
                  </a:cubicBezTo>
                  <a:cubicBezTo>
                    <a:pt x="814072" y="601617"/>
                    <a:pt x="817339" y="595731"/>
                    <a:pt x="821182" y="590753"/>
                  </a:cubicBezTo>
                  <a:cubicBezTo>
                    <a:pt x="824404" y="586802"/>
                    <a:pt x="827582" y="584789"/>
                    <a:pt x="831485" y="589945"/>
                  </a:cubicBezTo>
                  <a:cubicBezTo>
                    <a:pt x="833088" y="591472"/>
                    <a:pt x="835147" y="592712"/>
                    <a:pt x="836962" y="591561"/>
                  </a:cubicBezTo>
                  <a:cubicBezTo>
                    <a:pt x="840139" y="589547"/>
                    <a:pt x="839156" y="586991"/>
                    <a:pt x="838006" y="585177"/>
                  </a:cubicBezTo>
                  <a:cubicBezTo>
                    <a:pt x="836160" y="581260"/>
                    <a:pt x="834147" y="578085"/>
                    <a:pt x="832588" y="574621"/>
                  </a:cubicBezTo>
                  <a:cubicBezTo>
                    <a:pt x="827051" y="562871"/>
                    <a:pt x="831725" y="554186"/>
                    <a:pt x="844297" y="551941"/>
                  </a:cubicBezTo>
                  <a:cubicBezTo>
                    <a:pt x="845947" y="551532"/>
                    <a:pt x="847142" y="551410"/>
                    <a:pt x="848337" y="551287"/>
                  </a:cubicBezTo>
                  <a:cubicBezTo>
                    <a:pt x="867747" y="549796"/>
                    <a:pt x="869730" y="547904"/>
                    <a:pt x="866763" y="528166"/>
                  </a:cubicBezTo>
                  <a:cubicBezTo>
                    <a:pt x="865749" y="520542"/>
                    <a:pt x="866914" y="515353"/>
                    <a:pt x="874296" y="511946"/>
                  </a:cubicBezTo>
                  <a:cubicBezTo>
                    <a:pt x="877307" y="510674"/>
                    <a:pt x="879288" y="508783"/>
                    <a:pt x="881271" y="506890"/>
                  </a:cubicBezTo>
                  <a:cubicBezTo>
                    <a:pt x="894599" y="497807"/>
                    <a:pt x="901875" y="486202"/>
                    <a:pt x="895567" y="469218"/>
                  </a:cubicBezTo>
                  <a:cubicBezTo>
                    <a:pt x="893477" y="462912"/>
                    <a:pt x="892297" y="456030"/>
                    <a:pt x="893053" y="449192"/>
                  </a:cubicBezTo>
                  <a:cubicBezTo>
                    <a:pt x="893310" y="444578"/>
                    <a:pt x="895791" y="440463"/>
                    <a:pt x="900283" y="439523"/>
                  </a:cubicBezTo>
                  <a:cubicBezTo>
                    <a:pt x="905685" y="438008"/>
                    <a:pt x="906457" y="443241"/>
                    <a:pt x="908015" y="446703"/>
                  </a:cubicBezTo>
                  <a:cubicBezTo>
                    <a:pt x="918849" y="467814"/>
                    <a:pt x="918849" y="467814"/>
                    <a:pt x="935325" y="451650"/>
                  </a:cubicBezTo>
                  <a:cubicBezTo>
                    <a:pt x="941270" y="445975"/>
                    <a:pt x="947337" y="441495"/>
                    <a:pt x="955007" y="438541"/>
                  </a:cubicBezTo>
                  <a:cubicBezTo>
                    <a:pt x="962965" y="436041"/>
                    <a:pt x="969274" y="433950"/>
                    <a:pt x="977460" y="440844"/>
                  </a:cubicBezTo>
                  <a:cubicBezTo>
                    <a:pt x="989760" y="450215"/>
                    <a:pt x="1009307" y="442914"/>
                    <a:pt x="1019519" y="426905"/>
                  </a:cubicBezTo>
                  <a:cubicBezTo>
                    <a:pt x="1021214" y="424559"/>
                    <a:pt x="1022167" y="422048"/>
                    <a:pt x="1024027" y="418962"/>
                  </a:cubicBezTo>
                  <a:cubicBezTo>
                    <a:pt x="1032455" y="428244"/>
                    <a:pt x="1041215" y="436045"/>
                    <a:pt x="1054530" y="433965"/>
                  </a:cubicBezTo>
                  <a:cubicBezTo>
                    <a:pt x="1066648" y="432009"/>
                    <a:pt x="1074288" y="423987"/>
                    <a:pt x="1082669" y="416132"/>
                  </a:cubicBezTo>
                  <a:cubicBezTo>
                    <a:pt x="1085301" y="418279"/>
                    <a:pt x="1084061" y="420336"/>
                    <a:pt x="1084016" y="422272"/>
                  </a:cubicBezTo>
                  <a:cubicBezTo>
                    <a:pt x="1081264" y="438006"/>
                    <a:pt x="1092082" y="447046"/>
                    <a:pt x="1107832" y="442787"/>
                  </a:cubicBezTo>
                  <a:cubicBezTo>
                    <a:pt x="1124035" y="438240"/>
                    <a:pt x="1124035" y="438240"/>
                    <a:pt x="1128122" y="454725"/>
                  </a:cubicBezTo>
                  <a:cubicBezTo>
                    <a:pt x="1130981" y="466266"/>
                    <a:pt x="1142753" y="472793"/>
                    <a:pt x="1153601" y="467827"/>
                  </a:cubicBezTo>
                  <a:cubicBezTo>
                    <a:pt x="1159168" y="465570"/>
                    <a:pt x="1156747" y="460746"/>
                    <a:pt x="1155642" y="456996"/>
                  </a:cubicBezTo>
                  <a:cubicBezTo>
                    <a:pt x="1153554" y="450689"/>
                    <a:pt x="1150436" y="443762"/>
                    <a:pt x="1156095" y="437634"/>
                  </a:cubicBezTo>
                  <a:cubicBezTo>
                    <a:pt x="1160058" y="433849"/>
                    <a:pt x="1162949" y="431382"/>
                    <a:pt x="1165444" y="439338"/>
                  </a:cubicBezTo>
                  <a:cubicBezTo>
                    <a:pt x="1172285" y="459165"/>
                    <a:pt x="1180561" y="462186"/>
                    <a:pt x="1198671" y="452617"/>
                  </a:cubicBezTo>
                  <a:cubicBezTo>
                    <a:pt x="1221607" y="440624"/>
                    <a:pt x="1245102" y="436543"/>
                    <a:pt x="1270353" y="440250"/>
                  </a:cubicBezTo>
                  <a:cubicBezTo>
                    <a:pt x="1283123" y="442332"/>
                    <a:pt x="1295484" y="442764"/>
                    <a:pt x="1308224" y="439776"/>
                  </a:cubicBezTo>
                  <a:cubicBezTo>
                    <a:pt x="1314819" y="438140"/>
                    <a:pt x="1319812" y="434976"/>
                    <a:pt x="1321763" y="428016"/>
                  </a:cubicBezTo>
                  <a:cubicBezTo>
                    <a:pt x="1323547" y="421800"/>
                    <a:pt x="1327103" y="416366"/>
                    <a:pt x="1334517" y="418026"/>
                  </a:cubicBezTo>
                  <a:cubicBezTo>
                    <a:pt x="1342218" y="420140"/>
                    <a:pt x="1339525" y="426934"/>
                    <a:pt x="1338527" y="431380"/>
                  </a:cubicBezTo>
                  <a:cubicBezTo>
                    <a:pt x="1336031" y="442501"/>
                    <a:pt x="1339602" y="449139"/>
                    <a:pt x="1348242" y="455745"/>
                  </a:cubicBezTo>
                  <a:lnTo>
                    <a:pt x="1387252" y="495472"/>
                  </a:lnTo>
                  <a:lnTo>
                    <a:pt x="1391836" y="495409"/>
                  </a:lnTo>
                  <a:cubicBezTo>
                    <a:pt x="1404436" y="492736"/>
                    <a:pt x="1415417" y="485221"/>
                    <a:pt x="1416977" y="473735"/>
                  </a:cubicBezTo>
                  <a:cubicBezTo>
                    <a:pt x="1420965" y="446895"/>
                    <a:pt x="1437005" y="441697"/>
                    <a:pt x="1459403" y="441306"/>
                  </a:cubicBezTo>
                  <a:cubicBezTo>
                    <a:pt x="1462911" y="440739"/>
                    <a:pt x="1466274" y="440818"/>
                    <a:pt x="1469781" y="440250"/>
                  </a:cubicBezTo>
                  <a:cubicBezTo>
                    <a:pt x="1484809" y="439561"/>
                    <a:pt x="1485743" y="438417"/>
                    <a:pt x="1481549" y="423949"/>
                  </a:cubicBezTo>
                  <a:cubicBezTo>
                    <a:pt x="1477566" y="411556"/>
                    <a:pt x="1470431" y="401164"/>
                    <a:pt x="1461863" y="391126"/>
                  </a:cubicBezTo>
                  <a:cubicBezTo>
                    <a:pt x="1456437" y="385175"/>
                    <a:pt x="1454727" y="380734"/>
                    <a:pt x="1459823" y="373082"/>
                  </a:cubicBezTo>
                  <a:cubicBezTo>
                    <a:pt x="1463987" y="366575"/>
                    <a:pt x="1466363" y="358990"/>
                    <a:pt x="1468739" y="351406"/>
                  </a:cubicBezTo>
                  <a:cubicBezTo>
                    <a:pt x="1470539" y="346398"/>
                    <a:pt x="1468975" y="341312"/>
                    <a:pt x="1464112" y="338871"/>
                  </a:cubicBezTo>
                  <a:lnTo>
                    <a:pt x="1460545" y="338313"/>
                  </a:lnTo>
                  <a:lnTo>
                    <a:pt x="1512110" y="300603"/>
                  </a:lnTo>
                  <a:lnTo>
                    <a:pt x="1512639" y="301468"/>
                  </a:lnTo>
                  <a:cubicBezTo>
                    <a:pt x="1514202" y="302411"/>
                    <a:pt x="1516207" y="302522"/>
                    <a:pt x="1518925" y="302455"/>
                  </a:cubicBezTo>
                  <a:cubicBezTo>
                    <a:pt x="1549337" y="302509"/>
                    <a:pt x="1572854" y="315221"/>
                    <a:pt x="1592774" y="337949"/>
                  </a:cubicBezTo>
                  <a:cubicBezTo>
                    <a:pt x="1604626" y="351430"/>
                    <a:pt x="1610607" y="366975"/>
                    <a:pt x="1609283" y="384942"/>
                  </a:cubicBezTo>
                  <a:cubicBezTo>
                    <a:pt x="1608837" y="392960"/>
                    <a:pt x="1611124" y="394824"/>
                    <a:pt x="1618784" y="393835"/>
                  </a:cubicBezTo>
                  <a:cubicBezTo>
                    <a:pt x="1627874" y="392491"/>
                    <a:pt x="1638107" y="392080"/>
                    <a:pt x="1646488" y="387870"/>
                  </a:cubicBezTo>
                  <a:cubicBezTo>
                    <a:pt x="1652648" y="384516"/>
                    <a:pt x="1654934" y="386382"/>
                    <a:pt x="1656853" y="392900"/>
                  </a:cubicBezTo>
                  <a:cubicBezTo>
                    <a:pt x="1659904" y="406436"/>
                    <a:pt x="1684065" y="419292"/>
                    <a:pt x="1697241" y="414806"/>
                  </a:cubicBezTo>
                  <a:cubicBezTo>
                    <a:pt x="1701679" y="413096"/>
                    <a:pt x="1702546" y="409231"/>
                    <a:pt x="1703912" y="406155"/>
                  </a:cubicBezTo>
                  <a:cubicBezTo>
                    <a:pt x="1708797" y="396427"/>
                    <a:pt x="1714181" y="387489"/>
                    <a:pt x="1723639" y="381491"/>
                  </a:cubicBezTo>
                  <a:cubicBezTo>
                    <a:pt x="1739900" y="372285"/>
                    <a:pt x="1751265" y="378892"/>
                    <a:pt x="1751085" y="397791"/>
                  </a:cubicBezTo>
                  <a:cubicBezTo>
                    <a:pt x="1751216" y="403232"/>
                    <a:pt x="1749918" y="409028"/>
                    <a:pt x="1750050" y="414468"/>
                  </a:cubicBezTo>
                  <a:cubicBezTo>
                    <a:pt x="1750736" y="429504"/>
                    <a:pt x="1756307" y="434812"/>
                    <a:pt x="1771480" y="433478"/>
                  </a:cubicBezTo>
                  <a:cubicBezTo>
                    <a:pt x="1778994" y="433134"/>
                    <a:pt x="1785010" y="430423"/>
                    <a:pt x="1791671" y="427858"/>
                  </a:cubicBezTo>
                  <a:cubicBezTo>
                    <a:pt x="1798474" y="424649"/>
                    <a:pt x="1804491" y="421938"/>
                    <a:pt x="1811649" y="420162"/>
                  </a:cubicBezTo>
                  <a:cubicBezTo>
                    <a:pt x="1816733" y="418595"/>
                    <a:pt x="1822961" y="417960"/>
                    <a:pt x="1828465" y="420549"/>
                  </a:cubicBezTo>
                  <a:cubicBezTo>
                    <a:pt x="1835612" y="424856"/>
                    <a:pt x="1828874" y="430786"/>
                    <a:pt x="1828507" y="435439"/>
                  </a:cubicBezTo>
                  <a:cubicBezTo>
                    <a:pt x="1828628" y="446965"/>
                    <a:pt x="1826673" y="458702"/>
                    <a:pt x="1831732" y="469308"/>
                  </a:cubicBezTo>
                  <a:cubicBezTo>
                    <a:pt x="1835583" y="476257"/>
                    <a:pt x="1839800" y="478556"/>
                    <a:pt x="1847892" y="475634"/>
                  </a:cubicBezTo>
                  <a:cubicBezTo>
                    <a:pt x="1858991" y="471360"/>
                    <a:pt x="1870025" y="464363"/>
                    <a:pt x="1880127" y="458510"/>
                  </a:cubicBezTo>
                  <a:cubicBezTo>
                    <a:pt x="1897176" y="448804"/>
                    <a:pt x="1913648" y="441674"/>
                    <a:pt x="1931438" y="455808"/>
                  </a:cubicBezTo>
                  <a:cubicBezTo>
                    <a:pt x="1936156" y="458895"/>
                    <a:pt x="1940095" y="456396"/>
                    <a:pt x="1943891" y="454542"/>
                  </a:cubicBezTo>
                  <a:cubicBezTo>
                    <a:pt x="1951340" y="451475"/>
                    <a:pt x="1956790" y="445257"/>
                    <a:pt x="1961453" y="439538"/>
                  </a:cubicBezTo>
                  <a:cubicBezTo>
                    <a:pt x="1968913" y="430388"/>
                    <a:pt x="1975085" y="420949"/>
                    <a:pt x="1987828" y="418394"/>
                  </a:cubicBezTo>
                  <a:cubicBezTo>
                    <a:pt x="1985264" y="411731"/>
                    <a:pt x="1978971" y="409645"/>
                    <a:pt x="1975043" y="406059"/>
                  </a:cubicBezTo>
                  <a:cubicBezTo>
                    <a:pt x="1971114" y="402471"/>
                    <a:pt x="1965110" y="399096"/>
                    <a:pt x="1967342" y="392156"/>
                  </a:cubicBezTo>
                  <a:cubicBezTo>
                    <a:pt x="1969863" y="383927"/>
                    <a:pt x="1973671" y="375988"/>
                    <a:pt x="1982906" y="373999"/>
                  </a:cubicBezTo>
                  <a:cubicBezTo>
                    <a:pt x="1990853" y="371723"/>
                    <a:pt x="1996357" y="374310"/>
                    <a:pt x="1993404" y="384470"/>
                  </a:cubicBezTo>
                  <a:cubicBezTo>
                    <a:pt x="1991172" y="391410"/>
                    <a:pt x="1995389" y="393709"/>
                    <a:pt x="2001183" y="395007"/>
                  </a:cubicBezTo>
                  <a:cubicBezTo>
                    <a:pt x="2016988" y="399903"/>
                    <a:pt x="2030607" y="387399"/>
                    <a:pt x="2026848" y="370998"/>
                  </a:cubicBezTo>
                  <a:cubicBezTo>
                    <a:pt x="2026072" y="365413"/>
                    <a:pt x="2024508" y="360326"/>
                    <a:pt x="2023876" y="354098"/>
                  </a:cubicBezTo>
                  <a:cubicBezTo>
                    <a:pt x="2024031" y="347369"/>
                    <a:pt x="2027118" y="342649"/>
                    <a:pt x="2033778" y="340084"/>
                  </a:cubicBezTo>
                  <a:cubicBezTo>
                    <a:pt x="2040582" y="336873"/>
                    <a:pt x="2044367" y="341105"/>
                    <a:pt x="2048794" y="345479"/>
                  </a:cubicBezTo>
                  <a:cubicBezTo>
                    <a:pt x="2056507" y="353296"/>
                    <a:pt x="2056273" y="363390"/>
                    <a:pt x="2057325" y="373772"/>
                  </a:cubicBezTo>
                  <a:cubicBezTo>
                    <a:pt x="2059221" y="392460"/>
                    <a:pt x="2059695" y="397132"/>
                    <a:pt x="2070321" y="397232"/>
                  </a:cubicBezTo>
                  <a:lnTo>
                    <a:pt x="2071512" y="397142"/>
                  </a:lnTo>
                  <a:lnTo>
                    <a:pt x="2069934" y="387948"/>
                  </a:lnTo>
                  <a:cubicBezTo>
                    <a:pt x="2068112" y="383916"/>
                    <a:pt x="2065026" y="379929"/>
                    <a:pt x="2060255" y="375985"/>
                  </a:cubicBezTo>
                  <a:cubicBezTo>
                    <a:pt x="2056461" y="373267"/>
                    <a:pt x="2059830" y="367979"/>
                    <a:pt x="2064924" y="367708"/>
                  </a:cubicBezTo>
                  <a:cubicBezTo>
                    <a:pt x="2070748" y="367399"/>
                    <a:pt x="2075842" y="367129"/>
                    <a:pt x="2081666" y="366819"/>
                  </a:cubicBezTo>
                  <a:cubicBezTo>
                    <a:pt x="2107986" y="367612"/>
                    <a:pt x="2120663" y="358909"/>
                    <a:pt x="2129577" y="334348"/>
                  </a:cubicBezTo>
                  <a:cubicBezTo>
                    <a:pt x="2134016" y="321703"/>
                    <a:pt x="2123671" y="319333"/>
                    <a:pt x="2116160" y="315351"/>
                  </a:cubicBezTo>
                  <a:cubicBezTo>
                    <a:pt x="2110145" y="312021"/>
                    <a:pt x="2101294" y="310302"/>
                    <a:pt x="2102325" y="302217"/>
                  </a:cubicBezTo>
                  <a:cubicBezTo>
                    <a:pt x="2104083" y="294094"/>
                    <a:pt x="2112818" y="293630"/>
                    <a:pt x="2119407" y="294011"/>
                  </a:cubicBezTo>
                  <a:cubicBezTo>
                    <a:pt x="2164846" y="297438"/>
                    <a:pt x="2192375" y="266049"/>
                    <a:pt x="2224738" y="243162"/>
                  </a:cubicBezTo>
                  <a:cubicBezTo>
                    <a:pt x="2232474" y="237642"/>
                    <a:pt x="2229865" y="229752"/>
                    <a:pt x="2229478" y="222474"/>
                  </a:cubicBezTo>
                  <a:cubicBezTo>
                    <a:pt x="2229666" y="212244"/>
                    <a:pt x="2223108" y="198724"/>
                    <a:pt x="2233028" y="193087"/>
                  </a:cubicBezTo>
                  <a:cubicBezTo>
                    <a:pt x="2245093" y="186607"/>
                    <a:pt x="2248243" y="204688"/>
                    <a:pt x="2257860" y="207096"/>
                  </a:cubicBezTo>
                  <a:cubicBezTo>
                    <a:pt x="2280850" y="213906"/>
                    <a:pt x="2287208" y="209919"/>
                    <a:pt x="2292599" y="187734"/>
                  </a:cubicBezTo>
                  <a:lnTo>
                    <a:pt x="2292817" y="187109"/>
                  </a:lnTo>
                  <a:lnTo>
                    <a:pt x="2286426" y="166089"/>
                  </a:lnTo>
                  <a:cubicBezTo>
                    <a:pt x="2282779" y="159257"/>
                    <a:pt x="2277801" y="153134"/>
                    <a:pt x="2271698" y="148167"/>
                  </a:cubicBezTo>
                  <a:cubicBezTo>
                    <a:pt x="2252651" y="133119"/>
                    <a:pt x="2225333" y="127270"/>
                    <a:pt x="2200551" y="141725"/>
                  </a:cubicBezTo>
                  <a:cubicBezTo>
                    <a:pt x="2193466" y="145751"/>
                    <a:pt x="2180094" y="141351"/>
                    <a:pt x="2177955" y="156063"/>
                  </a:cubicBezTo>
                  <a:cubicBezTo>
                    <a:pt x="2177459" y="160469"/>
                    <a:pt x="2167500" y="165378"/>
                    <a:pt x="2161942" y="156914"/>
                  </a:cubicBezTo>
                  <a:cubicBezTo>
                    <a:pt x="2160845" y="146570"/>
                    <a:pt x="2160157" y="136206"/>
                    <a:pt x="2166815" y="128838"/>
                  </a:cubicBezTo>
                  <a:cubicBezTo>
                    <a:pt x="2169034" y="126382"/>
                    <a:pt x="2172069" y="124259"/>
                    <a:pt x="2176178" y="122581"/>
                  </a:cubicBezTo>
                  <a:cubicBezTo>
                    <a:pt x="2190465" y="116713"/>
                    <a:pt x="2206825" y="122414"/>
                    <a:pt x="2220346" y="115856"/>
                  </a:cubicBezTo>
                  <a:cubicBezTo>
                    <a:pt x="2227470" y="112559"/>
                    <a:pt x="2238235" y="109067"/>
                    <a:pt x="2224591" y="99573"/>
                  </a:cubicBezTo>
                  <a:cubicBezTo>
                    <a:pt x="2222555" y="88731"/>
                    <a:pt x="2211554" y="73987"/>
                    <a:pt x="2236573" y="77769"/>
                  </a:cubicBezTo>
                  <a:cubicBezTo>
                    <a:pt x="2238028" y="77691"/>
                    <a:pt x="2238756" y="77652"/>
                    <a:pt x="2240288" y="79030"/>
                  </a:cubicBezTo>
                  <a:cubicBezTo>
                    <a:pt x="2247381" y="88874"/>
                    <a:pt x="2259833" y="89671"/>
                    <a:pt x="2269604" y="94993"/>
                  </a:cubicBezTo>
                  <a:cubicBezTo>
                    <a:pt x="2277114" y="98974"/>
                    <a:pt x="2283473" y="94987"/>
                    <a:pt x="2282204" y="84835"/>
                  </a:cubicBezTo>
                  <a:cubicBezTo>
                    <a:pt x="2282893" y="84068"/>
                    <a:pt x="2284309" y="83264"/>
                    <a:pt x="2285805" y="83914"/>
                  </a:cubicBezTo>
                  <a:cubicBezTo>
                    <a:pt x="2292124" y="79199"/>
                    <a:pt x="2301741" y="81608"/>
                    <a:pt x="2306411" y="73331"/>
                  </a:cubicBezTo>
                  <a:cubicBezTo>
                    <a:pt x="2320351" y="60911"/>
                    <a:pt x="2332834" y="48569"/>
                    <a:pt x="2339875" y="29946"/>
                  </a:cubicBezTo>
                  <a:cubicBezTo>
                    <a:pt x="2352810" y="-1397"/>
                    <a:pt x="2370239" y="-3053"/>
                    <a:pt x="2392011" y="22068"/>
                  </a:cubicBezTo>
                  <a:cubicBezTo>
                    <a:pt x="2415355" y="49297"/>
                    <a:pt x="2423401" y="49600"/>
                    <a:pt x="2449746" y="23384"/>
                  </a:cubicBezTo>
                  <a:cubicBezTo>
                    <a:pt x="2450436" y="22617"/>
                    <a:pt x="2450436" y="22617"/>
                    <a:pt x="2451125" y="21850"/>
                  </a:cubicBezTo>
                  <a:cubicBezTo>
                    <a:pt x="2481072" y="-5288"/>
                    <a:pt x="2484595" y="-7664"/>
                    <a:pt x="2508325" y="26842"/>
                  </a:cubicBezTo>
                  <a:cubicBezTo>
                    <a:pt x="2514651" y="35996"/>
                    <a:pt x="2516958" y="51931"/>
                    <a:pt x="2528565" y="50586"/>
                  </a:cubicBezTo>
                  <a:cubicBezTo>
                    <a:pt x="2543084" y="49084"/>
                    <a:pt x="2541428" y="31654"/>
                    <a:pt x="2545177" y="19776"/>
                  </a:cubicBezTo>
                  <a:cubicBezTo>
                    <a:pt x="2547052" y="13837"/>
                    <a:pt x="2548199" y="7937"/>
                    <a:pt x="2549345" y="2036"/>
                  </a:cubicBezTo>
                  <a:cubicBezTo>
                    <a:pt x="2556391" y="-2718"/>
                    <a:pt x="2559535" y="1496"/>
                    <a:pt x="2559883" y="8046"/>
                  </a:cubicBezTo>
                  <a:cubicBezTo>
                    <a:pt x="2560882" y="13102"/>
                    <a:pt x="2559657" y="17548"/>
                    <a:pt x="2562074" y="21799"/>
                  </a:cubicBezTo>
                  <a:cubicBezTo>
                    <a:pt x="2564070" y="31912"/>
                    <a:pt x="2566066" y="42024"/>
                    <a:pt x="2568791" y="52099"/>
                  </a:cubicBezTo>
                  <a:cubicBezTo>
                    <a:pt x="2575008" y="72937"/>
                    <a:pt x="2583208" y="76153"/>
                    <a:pt x="2601553" y="64228"/>
                  </a:cubicBezTo>
                  <a:cubicBezTo>
                    <a:pt x="2610018" y="58670"/>
                    <a:pt x="2616872" y="50277"/>
                    <a:pt x="2625296" y="43989"/>
                  </a:cubicBezTo>
                  <a:cubicBezTo>
                    <a:pt x="2630888" y="39313"/>
                    <a:pt x="2637090" y="32414"/>
                    <a:pt x="2645290" y="35629"/>
                  </a:cubicBezTo>
                  <a:cubicBezTo>
                    <a:pt x="2654257" y="39532"/>
                    <a:pt x="2654721" y="48267"/>
                    <a:pt x="2655912" y="56963"/>
                  </a:cubicBezTo>
                  <a:cubicBezTo>
                    <a:pt x="2657220" y="67843"/>
                    <a:pt x="2657071" y="78799"/>
                    <a:pt x="2657690" y="90445"/>
                  </a:cubicBezTo>
                  <a:cubicBezTo>
                    <a:pt x="2658347" y="102819"/>
                    <a:pt x="2663062" y="109138"/>
                    <a:pt x="2676280" y="110626"/>
                  </a:cubicBezTo>
                  <a:cubicBezTo>
                    <a:pt x="2699765" y="113030"/>
                    <a:pt x="2709119" y="124212"/>
                    <a:pt x="2711007" y="146010"/>
                  </a:cubicBezTo>
                  <a:cubicBezTo>
                    <a:pt x="2715741" y="193934"/>
                    <a:pt x="2718768" y="195963"/>
                    <a:pt x="2766305" y="183951"/>
                  </a:cubicBezTo>
                  <a:lnTo>
                    <a:pt x="2774785" y="182383"/>
                  </a:lnTo>
                  <a:lnTo>
                    <a:pt x="2787062" y="171241"/>
                  </a:lnTo>
                  <a:cubicBezTo>
                    <a:pt x="2798361" y="164073"/>
                    <a:pt x="2812957" y="164028"/>
                    <a:pt x="2822613" y="167164"/>
                  </a:cubicBezTo>
                  <a:cubicBezTo>
                    <a:pt x="2833762" y="170951"/>
                    <a:pt x="2840275" y="169876"/>
                    <a:pt x="2851379" y="159068"/>
                  </a:cubicBezTo>
                  <a:cubicBezTo>
                    <a:pt x="2843193" y="183589"/>
                    <a:pt x="2851927" y="183125"/>
                    <a:pt x="2865409" y="175841"/>
                  </a:cubicBezTo>
                  <a:cubicBezTo>
                    <a:pt x="2866295" y="185647"/>
                    <a:pt x="2866605" y="194938"/>
                    <a:pt x="2868616" y="203591"/>
                  </a:cubicBezTo>
                  <a:lnTo>
                    <a:pt x="2876461" y="217589"/>
                  </a:lnTo>
                  <a:lnTo>
                    <a:pt x="2879988" y="214776"/>
                  </a:lnTo>
                  <a:cubicBezTo>
                    <a:pt x="2882505" y="210629"/>
                    <a:pt x="2883508" y="205465"/>
                    <a:pt x="2883159" y="198914"/>
                  </a:cubicBezTo>
                  <a:cubicBezTo>
                    <a:pt x="2881344" y="164704"/>
                    <a:pt x="2883373" y="161676"/>
                    <a:pt x="2919613" y="156832"/>
                  </a:cubicBezTo>
                  <a:cubicBezTo>
                    <a:pt x="2934860" y="155292"/>
                    <a:pt x="2934511" y="148741"/>
                    <a:pt x="2928147" y="138860"/>
                  </a:cubicBezTo>
                  <a:cubicBezTo>
                    <a:pt x="2925764" y="121468"/>
                    <a:pt x="2937836" y="128857"/>
                    <a:pt x="2945881" y="129159"/>
                  </a:cubicBezTo>
                  <a:cubicBezTo>
                    <a:pt x="2979944" y="138300"/>
                    <a:pt x="3002044" y="128368"/>
                    <a:pt x="3020035" y="96025"/>
                  </a:cubicBezTo>
                  <a:cubicBezTo>
                    <a:pt x="3035385" y="68933"/>
                    <a:pt x="3041054" y="65711"/>
                    <a:pt x="3059179" y="77158"/>
                  </a:cubicBezTo>
                  <a:cubicBezTo>
                    <a:pt x="3063973" y="84932"/>
                    <a:pt x="3065280" y="95812"/>
                    <a:pt x="3077043" y="97377"/>
                  </a:cubicBezTo>
                  <a:cubicBezTo>
                    <a:pt x="3090414" y="101777"/>
                    <a:pt x="3100334" y="96140"/>
                    <a:pt x="3110061" y="86865"/>
                  </a:cubicBezTo>
                  <a:cubicBezTo>
                    <a:pt x="3119098" y="78356"/>
                    <a:pt x="3126447" y="65557"/>
                    <a:pt x="3141966" y="69112"/>
                  </a:cubicBezTo>
                  <a:cubicBezTo>
                    <a:pt x="3147524" y="77577"/>
                    <a:pt x="3152355" y="86080"/>
                    <a:pt x="3160021" y="92972"/>
                  </a:cubicBezTo>
                  <a:cubicBezTo>
                    <a:pt x="3164620" y="97106"/>
                    <a:pt x="3163055" y="108869"/>
                    <a:pt x="3174507" y="104611"/>
                  </a:cubicBezTo>
                  <a:cubicBezTo>
                    <a:pt x="3179448" y="101429"/>
                    <a:pt x="3180594" y="95529"/>
                    <a:pt x="3184041" y="91697"/>
                  </a:cubicBezTo>
                  <a:cubicBezTo>
                    <a:pt x="3184731" y="90930"/>
                    <a:pt x="3184653" y="89474"/>
                    <a:pt x="3184575" y="88018"/>
                  </a:cubicBezTo>
                  <a:cubicBezTo>
                    <a:pt x="3188556" y="80507"/>
                    <a:pt x="3182153" y="69898"/>
                    <a:pt x="3192073" y="64262"/>
                  </a:cubicBezTo>
                  <a:cubicBezTo>
                    <a:pt x="3200962" y="66710"/>
                    <a:pt x="3199932" y="74794"/>
                    <a:pt x="3201007" y="81307"/>
                  </a:cubicBezTo>
                  <a:cubicBezTo>
                    <a:pt x="3202083" y="87819"/>
                    <a:pt x="3203198" y="95058"/>
                    <a:pt x="3205002" y="101532"/>
                  </a:cubicBezTo>
                  <a:cubicBezTo>
                    <a:pt x="3211448" y="126738"/>
                    <a:pt x="3219610" y="129225"/>
                    <a:pt x="3239907" y="112818"/>
                  </a:cubicBezTo>
                  <a:cubicBezTo>
                    <a:pt x="3244771" y="108180"/>
                    <a:pt x="3249596" y="102815"/>
                    <a:pt x="3253692" y="97487"/>
                  </a:cubicBezTo>
                  <a:cubicBezTo>
                    <a:pt x="3267940" y="90891"/>
                    <a:pt x="3274878" y="97821"/>
                    <a:pt x="3276340" y="111614"/>
                  </a:cubicBezTo>
                  <a:cubicBezTo>
                    <a:pt x="3277455" y="118855"/>
                    <a:pt x="3277880" y="126860"/>
                    <a:pt x="3277538" y="134178"/>
                  </a:cubicBezTo>
                  <a:cubicBezTo>
                    <a:pt x="3277428" y="145864"/>
                    <a:pt x="3279999" y="153026"/>
                    <a:pt x="3294634" y="153708"/>
                  </a:cubicBezTo>
                  <a:cubicBezTo>
                    <a:pt x="3310725" y="154314"/>
                    <a:pt x="3317971" y="167068"/>
                    <a:pt x="3319511" y="182315"/>
                  </a:cubicBezTo>
                  <a:cubicBezTo>
                    <a:pt x="3323589" y="217866"/>
                    <a:pt x="3323589" y="217866"/>
                    <a:pt x="3357761" y="215321"/>
                  </a:cubicBezTo>
                  <a:cubicBezTo>
                    <a:pt x="3365040" y="214935"/>
                    <a:pt x="3376221" y="205581"/>
                    <a:pt x="3375693" y="223128"/>
                  </a:cubicBezTo>
                  <a:cubicBezTo>
                    <a:pt x="3372936" y="226195"/>
                    <a:pt x="3370180" y="229261"/>
                    <a:pt x="3367384" y="231599"/>
                  </a:cubicBezTo>
                  <a:cubicBezTo>
                    <a:pt x="3359268" y="243709"/>
                    <a:pt x="3368118" y="245428"/>
                    <a:pt x="3377007" y="247876"/>
                  </a:cubicBezTo>
                  <a:cubicBezTo>
                    <a:pt x="3393175" y="249938"/>
                    <a:pt x="3404403" y="255181"/>
                    <a:pt x="3404679" y="274145"/>
                  </a:cubicBezTo>
                  <a:cubicBezTo>
                    <a:pt x="3404377" y="282190"/>
                    <a:pt x="3409897" y="289927"/>
                    <a:pt x="3412506" y="297817"/>
                  </a:cubicBezTo>
                  <a:cubicBezTo>
                    <a:pt x="3416074" y="310037"/>
                    <a:pt x="3414432" y="320343"/>
                    <a:pt x="3404705" y="329618"/>
                  </a:cubicBezTo>
                  <a:cubicBezTo>
                    <a:pt x="3386707" y="348093"/>
                    <a:pt x="3386714" y="361961"/>
                    <a:pt x="3403809" y="381492"/>
                  </a:cubicBezTo>
                  <a:cubicBezTo>
                    <a:pt x="3407719" y="386394"/>
                    <a:pt x="3412319" y="390529"/>
                    <a:pt x="3416229" y="395432"/>
                  </a:cubicBezTo>
                  <a:cubicBezTo>
                    <a:pt x="3425582" y="406614"/>
                    <a:pt x="3425434" y="417571"/>
                    <a:pt x="3415823" y="429029"/>
                  </a:cubicBezTo>
                  <a:cubicBezTo>
                    <a:pt x="3409102" y="436503"/>
                    <a:pt x="3400313" y="443677"/>
                    <a:pt x="3401628" y="453597"/>
                  </a:cubicBezTo>
                  <a:lnTo>
                    <a:pt x="3406631" y="464270"/>
                  </a:lnTo>
                  <a:lnTo>
                    <a:pt x="3407669" y="464755"/>
                  </a:lnTo>
                  <a:cubicBezTo>
                    <a:pt x="3414157" y="465851"/>
                    <a:pt x="3423255" y="468538"/>
                    <a:pt x="3418321" y="455508"/>
                  </a:cubicBezTo>
                  <a:cubicBezTo>
                    <a:pt x="3422051" y="447047"/>
                    <a:pt x="3421431" y="431638"/>
                    <a:pt x="3436938" y="446109"/>
                  </a:cubicBezTo>
                  <a:cubicBezTo>
                    <a:pt x="3437981" y="446745"/>
                    <a:pt x="3438503" y="447064"/>
                    <a:pt x="3438909" y="448742"/>
                  </a:cubicBezTo>
                  <a:cubicBezTo>
                    <a:pt x="3439149" y="458909"/>
                    <a:pt x="3447381" y="465362"/>
                    <a:pt x="3451615" y="473672"/>
                  </a:cubicBezTo>
                  <a:cubicBezTo>
                    <a:pt x="3454921" y="479983"/>
                    <a:pt x="3461208" y="480239"/>
                    <a:pt x="3465140" y="472619"/>
                  </a:cubicBezTo>
                  <a:cubicBezTo>
                    <a:pt x="3465981" y="472415"/>
                    <a:pt x="3467342" y="472530"/>
                    <a:pt x="3468067" y="473688"/>
                  </a:cubicBezTo>
                  <a:cubicBezTo>
                    <a:pt x="3474671" y="473422"/>
                    <a:pt x="3480179" y="479645"/>
                    <a:pt x="3487330" y="476135"/>
                  </a:cubicBezTo>
                  <a:cubicBezTo>
                    <a:pt x="3502854" y="474154"/>
                    <a:pt x="3517334" y="471536"/>
                    <a:pt x="3531027" y="461995"/>
                  </a:cubicBezTo>
                  <a:cubicBezTo>
                    <a:pt x="3554823" y="446453"/>
                    <a:pt x="3567660" y="453568"/>
                    <a:pt x="3570810" y="481255"/>
                  </a:cubicBezTo>
                  <a:cubicBezTo>
                    <a:pt x="3574047" y="511145"/>
                    <a:pt x="3579467" y="515167"/>
                    <a:pt x="3610106" y="509524"/>
                  </a:cubicBezTo>
                  <a:cubicBezTo>
                    <a:pt x="3610947" y="509321"/>
                    <a:pt x="3610947" y="509321"/>
                    <a:pt x="3611787" y="509117"/>
                  </a:cubicBezTo>
                  <a:cubicBezTo>
                    <a:pt x="3645353" y="504544"/>
                    <a:pt x="3648916" y="504571"/>
                    <a:pt x="3648972" y="539676"/>
                  </a:cubicBezTo>
                  <a:cubicBezTo>
                    <a:pt x="3649008" y="549002"/>
                    <a:pt x="3643051" y="561114"/>
                    <a:pt x="3651715" y="565684"/>
                  </a:cubicBezTo>
                  <a:cubicBezTo>
                    <a:pt x="3662465" y="571526"/>
                    <a:pt x="3669581" y="558689"/>
                    <a:pt x="3677801" y="552253"/>
                  </a:cubicBezTo>
                  <a:cubicBezTo>
                    <a:pt x="3681913" y="549034"/>
                    <a:pt x="3685501" y="545499"/>
                    <a:pt x="3689090" y="541962"/>
                  </a:cubicBezTo>
                  <a:cubicBezTo>
                    <a:pt x="3696215" y="542015"/>
                    <a:pt x="3696392" y="546416"/>
                    <a:pt x="3693528" y="551111"/>
                  </a:cubicBezTo>
                  <a:cubicBezTo>
                    <a:pt x="3691823" y="555081"/>
                    <a:pt x="3688870" y="557574"/>
                    <a:pt x="3688525" y="561659"/>
                  </a:cubicBezTo>
                  <a:cubicBezTo>
                    <a:pt x="3685113" y="569598"/>
                    <a:pt x="3681701" y="577536"/>
                    <a:pt x="3678811" y="585792"/>
                  </a:cubicBezTo>
                  <a:cubicBezTo>
                    <a:pt x="3673234" y="603147"/>
                    <a:pt x="3677381" y="609256"/>
                    <a:pt x="3695717" y="609705"/>
                  </a:cubicBezTo>
                  <a:cubicBezTo>
                    <a:pt x="3704203" y="609872"/>
                    <a:pt x="3712919" y="607317"/>
                    <a:pt x="3721724" y="606963"/>
                  </a:cubicBezTo>
                  <a:cubicBezTo>
                    <a:pt x="3727807" y="606379"/>
                    <a:pt x="3735364" y="604548"/>
                    <a:pt x="3739511" y="610656"/>
                  </a:cubicBezTo>
                  <a:cubicBezTo>
                    <a:pt x="3743862" y="617604"/>
                    <a:pt x="3740043" y="623864"/>
                    <a:pt x="3736745" y="630441"/>
                  </a:cubicBezTo>
                  <a:cubicBezTo>
                    <a:pt x="3732494" y="638584"/>
                    <a:pt x="3727200" y="646089"/>
                    <a:pt x="3722108" y="654435"/>
                  </a:cubicBezTo>
                  <a:cubicBezTo>
                    <a:pt x="3716698" y="663302"/>
                    <a:pt x="3716964" y="669906"/>
                    <a:pt x="3725398" y="677198"/>
                  </a:cubicBezTo>
                  <a:cubicBezTo>
                    <a:pt x="3740499" y="689988"/>
                    <a:pt x="3741667" y="702153"/>
                    <a:pt x="3732642" y="718119"/>
                  </a:cubicBezTo>
                  <a:cubicBezTo>
                    <a:pt x="3713205" y="753500"/>
                    <a:pt x="3714336" y="756337"/>
                    <a:pt x="3752899" y="770559"/>
                  </a:cubicBezTo>
                  <a:lnTo>
                    <a:pt x="3759505" y="773493"/>
                  </a:lnTo>
                  <a:lnTo>
                    <a:pt x="3773273" y="771607"/>
                  </a:lnTo>
                  <a:cubicBezTo>
                    <a:pt x="3784483" y="772004"/>
                    <a:pt x="3794597" y="778891"/>
                    <a:pt x="3799787" y="785635"/>
                  </a:cubicBezTo>
                  <a:cubicBezTo>
                    <a:pt x="3805701" y="793537"/>
                    <a:pt x="3810714" y="795880"/>
                    <a:pt x="3823514" y="793668"/>
                  </a:cubicBezTo>
                  <a:cubicBezTo>
                    <a:pt x="3806234" y="806744"/>
                    <a:pt x="3812492" y="810563"/>
                    <a:pt x="3825266" y="811916"/>
                  </a:cubicBezTo>
                  <a:cubicBezTo>
                    <a:pt x="3821231" y="819116"/>
                    <a:pt x="3817043" y="825686"/>
                    <a:pt x="3814334" y="832622"/>
                  </a:cubicBezTo>
                  <a:lnTo>
                    <a:pt x="3813124" y="846019"/>
                  </a:lnTo>
                  <a:lnTo>
                    <a:pt x="3816896" y="845745"/>
                  </a:lnTo>
                  <a:cubicBezTo>
                    <a:pt x="3820602" y="844070"/>
                    <a:pt x="3823742" y="840975"/>
                    <a:pt x="3826606" y="836281"/>
                  </a:cubicBezTo>
                  <a:cubicBezTo>
                    <a:pt x="3841561" y="811765"/>
                    <a:pt x="3844399" y="810633"/>
                    <a:pt x="3871753" y="824457"/>
                  </a:cubicBezTo>
                  <a:cubicBezTo>
                    <a:pt x="3883025" y="830618"/>
                    <a:pt x="3885888" y="825924"/>
                    <a:pt x="3886170" y="816075"/>
                  </a:cubicBezTo>
                  <a:cubicBezTo>
                    <a:pt x="3892765" y="802921"/>
                    <a:pt x="3897610" y="813750"/>
                    <a:pt x="3903030" y="817772"/>
                  </a:cubicBezTo>
                  <a:cubicBezTo>
                    <a:pt x="3922250" y="840234"/>
                    <a:pt x="3942238" y="843838"/>
                    <a:pt x="3970004" y="830001"/>
                  </a:cubicBezTo>
                  <a:cubicBezTo>
                    <a:pt x="3993457" y="818542"/>
                    <a:pt x="3998902" y="819002"/>
                    <a:pt x="4006011" y="835505"/>
                  </a:cubicBezTo>
                  <a:cubicBezTo>
                    <a:pt x="4005641" y="843152"/>
                    <a:pt x="4001389" y="851295"/>
                    <a:pt x="4008781" y="857952"/>
                  </a:cubicBezTo>
                  <a:cubicBezTo>
                    <a:pt x="4015942" y="867330"/>
                    <a:pt x="4025472" y="868134"/>
                    <a:pt x="4036592" y="866330"/>
                  </a:cubicBezTo>
                  <a:cubicBezTo>
                    <a:pt x="4046874" y="864729"/>
                    <a:pt x="4058021" y="859362"/>
                    <a:pt x="4067065" y="869173"/>
                  </a:cubicBezTo>
                  <a:cubicBezTo>
                    <a:pt x="4066898" y="877661"/>
                    <a:pt x="4066209" y="885829"/>
                    <a:pt x="4068243" y="894227"/>
                  </a:cubicBezTo>
                  <a:cubicBezTo>
                    <a:pt x="4069463" y="899266"/>
                    <a:pt x="4062807" y="906657"/>
                    <a:pt x="4072744" y="909141"/>
                  </a:cubicBezTo>
                  <a:cubicBezTo>
                    <a:pt x="4077668" y="909281"/>
                    <a:pt x="4081257" y="905745"/>
                    <a:pt x="4085455" y="904728"/>
                  </a:cubicBezTo>
                  <a:cubicBezTo>
                    <a:pt x="4086296" y="904525"/>
                    <a:pt x="4086932" y="903482"/>
                    <a:pt x="4087569" y="902438"/>
                  </a:cubicBezTo>
                  <a:cubicBezTo>
                    <a:pt x="4093881" y="899131"/>
                    <a:pt x="4094481" y="888762"/>
                    <a:pt x="4104010" y="889565"/>
                  </a:cubicBezTo>
                  <a:cubicBezTo>
                    <a:pt x="4108996" y="895471"/>
                    <a:pt x="4104454" y="900572"/>
                    <a:pt x="4102112" y="905584"/>
                  </a:cubicBezTo>
                  <a:cubicBezTo>
                    <a:pt x="4099768" y="910597"/>
                    <a:pt x="4097108" y="916131"/>
                    <a:pt x="4095288" y="921462"/>
                  </a:cubicBezTo>
                  <a:cubicBezTo>
                    <a:pt x="4087801" y="941946"/>
                    <a:pt x="4092266" y="947533"/>
                    <a:pt x="4114076" y="945807"/>
                  </a:cubicBezTo>
                  <a:cubicBezTo>
                    <a:pt x="4119635" y="944905"/>
                    <a:pt x="4125515" y="943481"/>
                    <a:pt x="4130871" y="941738"/>
                  </a:cubicBezTo>
                  <a:cubicBezTo>
                    <a:pt x="4143850" y="943930"/>
                    <a:pt x="4145362" y="952010"/>
                    <a:pt x="4139837" y="962239"/>
                  </a:cubicBezTo>
                  <a:cubicBezTo>
                    <a:pt x="4137177" y="967773"/>
                    <a:pt x="4133677" y="973511"/>
                    <a:pt x="4129973" y="978408"/>
                  </a:cubicBezTo>
                  <a:cubicBezTo>
                    <a:pt x="4124359" y="986437"/>
                    <a:pt x="4122742" y="992607"/>
                    <a:pt x="4132538" y="1000014"/>
                  </a:cubicBezTo>
                  <a:cubicBezTo>
                    <a:pt x="4143377" y="1008058"/>
                    <a:pt x="4142343" y="1020311"/>
                    <a:pt x="4136183" y="1031582"/>
                  </a:cubicBezTo>
                  <a:cubicBezTo>
                    <a:pt x="4122155" y="1058096"/>
                    <a:pt x="4122155" y="1058096"/>
                    <a:pt x="4146989" y="1072530"/>
                  </a:cubicBezTo>
                  <a:cubicBezTo>
                    <a:pt x="4152205" y="1075712"/>
                    <a:pt x="4164370" y="1074544"/>
                    <a:pt x="4155688" y="1086426"/>
                  </a:cubicBezTo>
                  <a:cubicBezTo>
                    <a:pt x="4152330" y="1087240"/>
                    <a:pt x="4148971" y="1088053"/>
                    <a:pt x="4145929" y="1088345"/>
                  </a:cubicBezTo>
                  <a:cubicBezTo>
                    <a:pt x="4134579" y="1092873"/>
                    <a:pt x="4139884" y="1098255"/>
                    <a:pt x="4144869" y="1104161"/>
                  </a:cubicBezTo>
                  <a:cubicBezTo>
                    <a:pt x="4155072" y="1113248"/>
                    <a:pt x="4160351" y="1122193"/>
                    <a:pt x="4151555" y="1135438"/>
                  </a:cubicBezTo>
                  <a:cubicBezTo>
                    <a:pt x="4147534" y="1140857"/>
                    <a:pt x="4147683" y="1148821"/>
                    <a:pt x="4145749" y="1155514"/>
                  </a:cubicBezTo>
                  <a:cubicBezTo>
                    <a:pt x="4142425" y="1165654"/>
                    <a:pt x="4136406" y="1172002"/>
                    <a:pt x="4125285" y="1173805"/>
                  </a:cubicBezTo>
                  <a:cubicBezTo>
                    <a:pt x="4104086" y="1178051"/>
                    <a:pt x="4097520" y="1187644"/>
                    <a:pt x="4100084" y="1209249"/>
                  </a:cubicBezTo>
                  <a:cubicBezTo>
                    <a:pt x="4100465" y="1214492"/>
                    <a:pt x="4101686" y="1219531"/>
                    <a:pt x="4102066" y="1224772"/>
                  </a:cubicBezTo>
                  <a:cubicBezTo>
                    <a:pt x="4103234" y="1236937"/>
                    <a:pt x="4097939" y="1244443"/>
                    <a:pt x="4085863" y="1247812"/>
                  </a:cubicBezTo>
                  <a:cubicBezTo>
                    <a:pt x="4074945" y="1250456"/>
                    <a:pt x="4061738" y="1250987"/>
                    <a:pt x="4062766" y="1268076"/>
                  </a:cubicBezTo>
                  <a:cubicBezTo>
                    <a:pt x="4063703" y="1282962"/>
                    <a:pt x="4064641" y="1297849"/>
                    <a:pt x="4083268" y="1301340"/>
                  </a:cubicBezTo>
                  <a:cubicBezTo>
                    <a:pt x="4085152" y="1301773"/>
                    <a:pt x="4088078" y="1302842"/>
                    <a:pt x="4087529" y="1306087"/>
                  </a:cubicBezTo>
                  <a:cubicBezTo>
                    <a:pt x="4084144" y="1310464"/>
                    <a:pt x="4079449" y="1307599"/>
                    <a:pt x="4075365" y="1307255"/>
                  </a:cubicBezTo>
                  <a:cubicBezTo>
                    <a:pt x="4057845" y="1310164"/>
                    <a:pt x="4041851" y="1304703"/>
                    <a:pt x="4025745" y="1300602"/>
                  </a:cubicBezTo>
                  <a:cubicBezTo>
                    <a:pt x="4016736" y="1300117"/>
                    <a:pt x="4012599" y="1306898"/>
                    <a:pt x="4008462" y="1313679"/>
                  </a:cubicBezTo>
                  <a:cubicBezTo>
                    <a:pt x="4004644" y="1319937"/>
                    <a:pt x="4001030" y="1327036"/>
                    <a:pt x="3997211" y="1333296"/>
                  </a:cubicBezTo>
                  <a:cubicBezTo>
                    <a:pt x="3983731" y="1356565"/>
                    <a:pt x="3982892" y="1356768"/>
                    <a:pt x="3959710" y="1345489"/>
                  </a:cubicBezTo>
                  <a:cubicBezTo>
                    <a:pt x="3954629" y="1366724"/>
                    <a:pt x="3954629" y="1366724"/>
                    <a:pt x="3934694" y="1355993"/>
                  </a:cubicBezTo>
                  <a:cubicBezTo>
                    <a:pt x="3931042" y="1353766"/>
                    <a:pt x="3927072" y="1352060"/>
                    <a:pt x="3923280" y="1354757"/>
                  </a:cubicBezTo>
                  <a:cubicBezTo>
                    <a:pt x="3919488" y="1357454"/>
                    <a:pt x="3922185" y="1361246"/>
                    <a:pt x="3922998" y="1364605"/>
                  </a:cubicBezTo>
                  <a:cubicBezTo>
                    <a:pt x="3924944" y="1370803"/>
                    <a:pt x="3926889" y="1376999"/>
                    <a:pt x="3927995" y="1383399"/>
                  </a:cubicBezTo>
                  <a:cubicBezTo>
                    <a:pt x="3930525" y="1395678"/>
                    <a:pt x="3936872" y="1401698"/>
                    <a:pt x="3949877" y="1400327"/>
                  </a:cubicBezTo>
                  <a:cubicBezTo>
                    <a:pt x="3958999" y="1399451"/>
                    <a:pt x="3965894" y="1402227"/>
                    <a:pt x="3968971" y="1411260"/>
                  </a:cubicBezTo>
                  <a:cubicBezTo>
                    <a:pt x="3969123" y="1419225"/>
                    <a:pt x="3962926" y="1421171"/>
                    <a:pt x="3957365" y="1422073"/>
                  </a:cubicBezTo>
                  <a:cubicBezTo>
                    <a:pt x="3922845" y="1428211"/>
                    <a:pt x="3902964" y="1452585"/>
                    <a:pt x="3884013" y="1478958"/>
                  </a:cubicBezTo>
                  <a:cubicBezTo>
                    <a:pt x="3874400" y="1492955"/>
                    <a:pt x="3868462" y="1496310"/>
                    <a:pt x="3859916" y="1489420"/>
                  </a:cubicBezTo>
                  <a:lnTo>
                    <a:pt x="3852809" y="1481838"/>
                  </a:lnTo>
                  <a:lnTo>
                    <a:pt x="3841864" y="1492090"/>
                  </a:lnTo>
                  <a:lnTo>
                    <a:pt x="3840531" y="1496284"/>
                  </a:lnTo>
                  <a:lnTo>
                    <a:pt x="3850294" y="1497109"/>
                  </a:lnTo>
                  <a:cubicBezTo>
                    <a:pt x="3875524" y="1500333"/>
                    <a:pt x="3883385" y="1514432"/>
                    <a:pt x="3872107" y="1537613"/>
                  </a:cubicBezTo>
                  <a:cubicBezTo>
                    <a:pt x="3867422" y="1547638"/>
                    <a:pt x="3860129" y="1556073"/>
                    <a:pt x="3857531" y="1567370"/>
                  </a:cubicBezTo>
                  <a:cubicBezTo>
                    <a:pt x="3852883" y="1586722"/>
                    <a:pt x="3857029" y="1592830"/>
                    <a:pt x="3876637" y="1591194"/>
                  </a:cubicBezTo>
                  <a:cubicBezTo>
                    <a:pt x="3882401" y="1591131"/>
                    <a:pt x="3888279" y="1589708"/>
                    <a:pt x="3893840" y="1588805"/>
                  </a:cubicBezTo>
                  <a:cubicBezTo>
                    <a:pt x="3898879" y="1587585"/>
                    <a:pt x="3903918" y="1586365"/>
                    <a:pt x="3910000" y="1585781"/>
                  </a:cubicBezTo>
                  <a:cubicBezTo>
                    <a:pt x="3887371" y="1613488"/>
                    <a:pt x="3869009" y="1616601"/>
                    <a:pt x="3841479" y="1598374"/>
                  </a:cubicBezTo>
                  <a:cubicBezTo>
                    <a:pt x="3828236" y="1589580"/>
                    <a:pt x="3822040" y="1591525"/>
                    <a:pt x="3820166" y="1603982"/>
                  </a:cubicBezTo>
                  <a:cubicBezTo>
                    <a:pt x="3819879" y="1607385"/>
                    <a:pt x="3820969" y="1612344"/>
                    <a:pt x="3821044" y="1616327"/>
                  </a:cubicBezTo>
                  <a:lnTo>
                    <a:pt x="3820601" y="1618633"/>
                  </a:lnTo>
                  <a:lnTo>
                    <a:pt x="3856796" y="1624365"/>
                  </a:lnTo>
                  <a:cubicBezTo>
                    <a:pt x="3864640" y="1625607"/>
                    <a:pt x="3873280" y="1625738"/>
                    <a:pt x="3878963" y="1632824"/>
                  </a:cubicBezTo>
                  <a:cubicBezTo>
                    <a:pt x="3879662" y="1632318"/>
                    <a:pt x="3880361" y="1631810"/>
                    <a:pt x="3881060" y="1631301"/>
                  </a:cubicBezTo>
                  <a:cubicBezTo>
                    <a:pt x="3903233" y="1628009"/>
                    <a:pt x="3924385" y="1635070"/>
                    <a:pt x="3946493" y="1636096"/>
                  </a:cubicBezTo>
                  <a:cubicBezTo>
                    <a:pt x="3987691" y="1637671"/>
                    <a:pt x="4029301" y="1640551"/>
                    <a:pt x="4070600" y="1629769"/>
                  </a:cubicBezTo>
                  <a:cubicBezTo>
                    <a:pt x="4082831" y="1626757"/>
                    <a:pt x="4095982" y="1625747"/>
                    <a:pt x="4108464" y="1628961"/>
                  </a:cubicBezTo>
                  <a:cubicBezTo>
                    <a:pt x="4128696" y="1634021"/>
                    <a:pt x="4146574" y="1646132"/>
                    <a:pt x="4169224" y="1639821"/>
                  </a:cubicBezTo>
                  <a:cubicBezTo>
                    <a:pt x="4178947" y="1637030"/>
                    <a:pt x="4190030" y="1641260"/>
                    <a:pt x="4200098" y="1644093"/>
                  </a:cubicBezTo>
                  <a:cubicBezTo>
                    <a:pt x="4206038" y="1645651"/>
                    <a:pt x="4211182" y="1648322"/>
                    <a:pt x="4211147" y="1656359"/>
                  </a:cubicBezTo>
                  <a:cubicBezTo>
                    <a:pt x="4214361" y="1643876"/>
                    <a:pt x="4222463" y="1639592"/>
                    <a:pt x="4233231" y="1641916"/>
                  </a:cubicBezTo>
                  <a:cubicBezTo>
                    <a:pt x="4255971" y="1646755"/>
                    <a:pt x="4279859" y="1644351"/>
                    <a:pt x="4300563" y="1658147"/>
                  </a:cubicBezTo>
                  <a:cubicBezTo>
                    <a:pt x="4305612" y="1661421"/>
                    <a:pt x="4313140" y="1660757"/>
                    <a:pt x="4319080" y="1662317"/>
                  </a:cubicBezTo>
                  <a:cubicBezTo>
                    <a:pt x="4337405" y="1667694"/>
                    <a:pt x="4355923" y="1671864"/>
                    <a:pt x="4374375" y="1680353"/>
                  </a:cubicBezTo>
                  <a:cubicBezTo>
                    <a:pt x="4392127" y="1689350"/>
                    <a:pt x="4410924" y="1703463"/>
                    <a:pt x="4434018" y="1702171"/>
                  </a:cubicBezTo>
                  <a:cubicBezTo>
                    <a:pt x="4445166" y="1702081"/>
                    <a:pt x="4457840" y="1704088"/>
                    <a:pt x="4465268" y="1715781"/>
                  </a:cubicBezTo>
                  <a:lnTo>
                    <a:pt x="4467174" y="1715464"/>
                  </a:lnTo>
                  <a:lnTo>
                    <a:pt x="4467174" y="1715466"/>
                  </a:lnTo>
                  <a:cubicBezTo>
                    <a:pt x="4468222" y="1714702"/>
                    <a:pt x="4468175" y="1715005"/>
                    <a:pt x="4467651" y="1715385"/>
                  </a:cubicBezTo>
                  <a:lnTo>
                    <a:pt x="4467174" y="1715464"/>
                  </a:lnTo>
                  <a:lnTo>
                    <a:pt x="4466063" y="1714670"/>
                  </a:lnTo>
                  <a:cubicBezTo>
                    <a:pt x="4458791" y="1709807"/>
                    <a:pt x="4459459" y="1705582"/>
                    <a:pt x="4467370" y="1702505"/>
                  </a:cubicBezTo>
                  <a:cubicBezTo>
                    <a:pt x="4470071" y="1701077"/>
                    <a:pt x="4473088" y="1701554"/>
                    <a:pt x="4476105" y="1702032"/>
                  </a:cubicBezTo>
                  <a:cubicBezTo>
                    <a:pt x="4507614" y="1710115"/>
                    <a:pt x="4540876" y="1699299"/>
                    <a:pt x="4572317" y="1711701"/>
                  </a:cubicBezTo>
                  <a:cubicBezTo>
                    <a:pt x="4576953" y="1713673"/>
                    <a:pt x="4583370" y="1712214"/>
                    <a:pt x="4589311" y="1713775"/>
                  </a:cubicBezTo>
                  <a:cubicBezTo>
                    <a:pt x="4590518" y="1713966"/>
                    <a:pt x="4592231" y="1714856"/>
                    <a:pt x="4593344" y="1715649"/>
                  </a:cubicBezTo>
                  <a:cubicBezTo>
                    <a:pt x="4596582" y="1718638"/>
                    <a:pt x="4596420" y="1723561"/>
                    <a:pt x="4601154" y="1724930"/>
                  </a:cubicBezTo>
                  <a:cubicBezTo>
                    <a:pt x="4602169" y="1726327"/>
                    <a:pt x="4602581" y="1727630"/>
                    <a:pt x="4602994" y="1728933"/>
                  </a:cubicBezTo>
                  <a:cubicBezTo>
                    <a:pt x="4603627" y="1732745"/>
                    <a:pt x="4603657" y="1736461"/>
                    <a:pt x="4603083" y="1740082"/>
                  </a:cubicBezTo>
                  <a:cubicBezTo>
                    <a:pt x="4603305" y="1742591"/>
                    <a:pt x="4602923" y="1745006"/>
                    <a:pt x="4603239" y="1746912"/>
                  </a:cubicBezTo>
                  <a:cubicBezTo>
                    <a:pt x="4611844" y="1755078"/>
                    <a:pt x="4620675" y="1754003"/>
                    <a:pt x="4630175" y="1748703"/>
                  </a:cubicBezTo>
                  <a:cubicBezTo>
                    <a:pt x="4639388" y="1745213"/>
                    <a:pt x="4645740" y="1748074"/>
                    <a:pt x="4649928" y="1756780"/>
                  </a:cubicBezTo>
                  <a:cubicBezTo>
                    <a:pt x="4653196" y="1763484"/>
                    <a:pt x="4650431" y="1769232"/>
                    <a:pt x="4642711" y="1771103"/>
                  </a:cubicBezTo>
                  <a:cubicBezTo>
                    <a:pt x="4616892" y="1758353"/>
                    <a:pt x="4587764" y="1758689"/>
                    <a:pt x="4560387" y="1751878"/>
                  </a:cubicBezTo>
                  <a:cubicBezTo>
                    <a:pt x="4549111" y="1748855"/>
                    <a:pt x="4532124" y="1735030"/>
                    <a:pt x="4517474" y="1749413"/>
                  </a:cubicBezTo>
                  <a:cubicBezTo>
                    <a:pt x="4515980" y="1751032"/>
                    <a:pt x="4511056" y="1750871"/>
                    <a:pt x="4509437" y="1749377"/>
                  </a:cubicBezTo>
                  <a:cubicBezTo>
                    <a:pt x="4495275" y="1737237"/>
                    <a:pt x="4475707" y="1739705"/>
                    <a:pt x="4460463" y="1730486"/>
                  </a:cubicBezTo>
                  <a:cubicBezTo>
                    <a:pt x="4451986" y="1725431"/>
                    <a:pt x="4443919" y="1721680"/>
                    <a:pt x="4435148" y="1730189"/>
                  </a:cubicBezTo>
                  <a:cubicBezTo>
                    <a:pt x="4430762" y="1734443"/>
                    <a:pt x="4424728" y="1733487"/>
                    <a:pt x="4420092" y="1731516"/>
                  </a:cubicBezTo>
                  <a:cubicBezTo>
                    <a:pt x="4400338" y="1723438"/>
                    <a:pt x="4379216" y="1720093"/>
                    <a:pt x="4358507" y="1718051"/>
                  </a:cubicBezTo>
                  <a:cubicBezTo>
                    <a:pt x="4343927" y="1716359"/>
                    <a:pt x="4330142" y="1713559"/>
                    <a:pt x="4315401" y="1716792"/>
                  </a:cubicBezTo>
                  <a:cubicBezTo>
                    <a:pt x="4303267" y="1719200"/>
                    <a:pt x="4290880" y="1715382"/>
                    <a:pt x="4279957" y="1706229"/>
                  </a:cubicBezTo>
                  <a:cubicBezTo>
                    <a:pt x="4264779" y="1692691"/>
                    <a:pt x="4247656" y="1699257"/>
                    <a:pt x="4243898" y="1719077"/>
                  </a:cubicBezTo>
                  <a:cubicBezTo>
                    <a:pt x="4243516" y="1721491"/>
                    <a:pt x="4243039" y="1724509"/>
                    <a:pt x="4242561" y="1727526"/>
                  </a:cubicBezTo>
                  <a:cubicBezTo>
                    <a:pt x="4237591" y="1758907"/>
                    <a:pt x="4227487" y="1764111"/>
                    <a:pt x="4197062" y="1753107"/>
                  </a:cubicBezTo>
                  <a:cubicBezTo>
                    <a:pt x="4185374" y="1748781"/>
                    <a:pt x="4177117" y="1746236"/>
                    <a:pt x="4171232" y="1763863"/>
                  </a:cubicBezTo>
                  <a:cubicBezTo>
                    <a:pt x="4166620" y="1777361"/>
                    <a:pt x="4162737" y="1794067"/>
                    <a:pt x="4148247" y="1803527"/>
                  </a:cubicBezTo>
                  <a:cubicBezTo>
                    <a:pt x="4143450" y="1806478"/>
                    <a:pt x="4144304" y="1812800"/>
                    <a:pt x="4142937" y="1817531"/>
                  </a:cubicBezTo>
                  <a:cubicBezTo>
                    <a:pt x="4139244" y="1833031"/>
                    <a:pt x="4129428" y="1836426"/>
                    <a:pt x="4116091" y="1826890"/>
                  </a:cubicBezTo>
                  <a:cubicBezTo>
                    <a:pt x="4112249" y="1823808"/>
                    <a:pt x="4109997" y="1818501"/>
                    <a:pt x="4104976" y="1818944"/>
                  </a:cubicBezTo>
                  <a:cubicBezTo>
                    <a:pt x="4100561" y="1819482"/>
                    <a:pt x="4090905" y="1817953"/>
                    <a:pt x="4097318" y="1828247"/>
                  </a:cubicBezTo>
                  <a:cubicBezTo>
                    <a:pt x="4105061" y="1841846"/>
                    <a:pt x="4097372" y="1847433"/>
                    <a:pt x="4085236" y="1849842"/>
                  </a:cubicBezTo>
                  <a:cubicBezTo>
                    <a:pt x="4078915" y="1850697"/>
                    <a:pt x="4074500" y="1851235"/>
                    <a:pt x="4074972" y="1859969"/>
                  </a:cubicBezTo>
                  <a:cubicBezTo>
                    <a:pt x="4075032" y="1867404"/>
                    <a:pt x="4075791" y="1874327"/>
                    <a:pt x="4084940" y="1875158"/>
                  </a:cubicBezTo>
                  <a:cubicBezTo>
                    <a:pt x="4101330" y="1877135"/>
                    <a:pt x="4102721" y="1887872"/>
                    <a:pt x="4100714" y="1900545"/>
                  </a:cubicBezTo>
                  <a:cubicBezTo>
                    <a:pt x="4099281" y="1909598"/>
                    <a:pt x="4098354" y="1919348"/>
                    <a:pt x="4096318" y="1928305"/>
                  </a:cubicBezTo>
                  <a:cubicBezTo>
                    <a:pt x="4093898" y="1939677"/>
                    <a:pt x="4089764" y="1950156"/>
                    <a:pt x="4108759" y="1951309"/>
                  </a:cubicBezTo>
                  <a:cubicBezTo>
                    <a:pt x="4116700" y="1951948"/>
                    <a:pt x="4120124" y="1965481"/>
                    <a:pt x="4131370" y="1964787"/>
                  </a:cubicBezTo>
                  <a:cubicBezTo>
                    <a:pt x="4138801" y="1964727"/>
                    <a:pt x="4146360" y="1967780"/>
                    <a:pt x="4154147" y="1961590"/>
                  </a:cubicBezTo>
                  <a:cubicBezTo>
                    <a:pt x="4161931" y="1955400"/>
                    <a:pt x="4170697" y="1958644"/>
                    <a:pt x="4170691" y="1970397"/>
                  </a:cubicBezTo>
                  <a:cubicBezTo>
                    <a:pt x="4170877" y="1980943"/>
                    <a:pt x="4173889" y="1993173"/>
                    <a:pt x="4162195" y="2000601"/>
                  </a:cubicBezTo>
                  <a:cubicBezTo>
                    <a:pt x="4158797" y="2002537"/>
                    <a:pt x="4158826" y="2006253"/>
                    <a:pt x="4160762" y="2009654"/>
                  </a:cubicBezTo>
                  <a:cubicBezTo>
                    <a:pt x="4162191" y="2012353"/>
                    <a:pt x="4163619" y="2015054"/>
                    <a:pt x="4164444" y="2017660"/>
                  </a:cubicBezTo>
                  <a:cubicBezTo>
                    <a:pt x="4168029" y="2026269"/>
                    <a:pt x="4156940" y="2033793"/>
                    <a:pt x="4161732" y="2042594"/>
                  </a:cubicBezTo>
                  <a:cubicBezTo>
                    <a:pt x="4166429" y="2051998"/>
                    <a:pt x="4177267" y="2038249"/>
                    <a:pt x="4183266" y="2047242"/>
                  </a:cubicBezTo>
                  <a:cubicBezTo>
                    <a:pt x="4184790" y="2049338"/>
                    <a:pt x="4188219" y="2051119"/>
                    <a:pt x="4188027" y="2052326"/>
                  </a:cubicBezTo>
                  <a:cubicBezTo>
                    <a:pt x="4186081" y="2072432"/>
                    <a:pt x="4203260" y="2085051"/>
                    <a:pt x="4207826" y="2103095"/>
                  </a:cubicBezTo>
                  <a:cubicBezTo>
                    <a:pt x="4208650" y="2105700"/>
                    <a:pt x="4210491" y="2109703"/>
                    <a:pt x="4208997" y="2111322"/>
                  </a:cubicBezTo>
                  <a:cubicBezTo>
                    <a:pt x="4199145" y="2122753"/>
                    <a:pt x="4203776" y="2136478"/>
                    <a:pt x="4203675" y="2148834"/>
                  </a:cubicBezTo>
                  <a:cubicBezTo>
                    <a:pt x="4203635" y="2168623"/>
                    <a:pt x="4188572" y="2181704"/>
                    <a:pt x="4180972" y="2198440"/>
                  </a:cubicBezTo>
                  <a:cubicBezTo>
                    <a:pt x="4177411" y="2205300"/>
                    <a:pt x="4172136" y="2211268"/>
                    <a:pt x="4169590" y="2219527"/>
                  </a:cubicBezTo>
                  <a:cubicBezTo>
                    <a:pt x="4168126" y="2224863"/>
                    <a:pt x="4163867" y="2232229"/>
                    <a:pt x="4158340" y="2231974"/>
                  </a:cubicBezTo>
                  <a:cubicBezTo>
                    <a:pt x="4139249" y="2231424"/>
                    <a:pt x="4126124" y="2247903"/>
                    <a:pt x="4107542" y="2248054"/>
                  </a:cubicBezTo>
                  <a:cubicBezTo>
                    <a:pt x="4103221" y="2247988"/>
                    <a:pt x="4097215" y="2250749"/>
                    <a:pt x="4097438" y="2253258"/>
                  </a:cubicBezTo>
                  <a:cubicBezTo>
                    <a:pt x="4100067" y="2267903"/>
                    <a:pt x="4085548" y="2273646"/>
                    <a:pt x="4081921" y="2284825"/>
                  </a:cubicBezTo>
                  <a:cubicBezTo>
                    <a:pt x="4080648" y="2288954"/>
                    <a:pt x="4077088" y="2295814"/>
                    <a:pt x="4073975" y="2295940"/>
                  </a:cubicBezTo>
                  <a:cubicBezTo>
                    <a:pt x="4057712" y="2297075"/>
                    <a:pt x="4060657" y="2313626"/>
                    <a:pt x="4052681" y="2321023"/>
                  </a:cubicBezTo>
                  <a:cubicBezTo>
                    <a:pt x="4048295" y="2325278"/>
                    <a:pt x="4050358" y="2331790"/>
                    <a:pt x="4057216" y="2335352"/>
                  </a:cubicBezTo>
                  <a:lnTo>
                    <a:pt x="4073448" y="2336856"/>
                  </a:lnTo>
                  <a:lnTo>
                    <a:pt x="4053350" y="2363122"/>
                  </a:lnTo>
                  <a:lnTo>
                    <a:pt x="4026071" y="2415619"/>
                  </a:lnTo>
                  <a:lnTo>
                    <a:pt x="4026496" y="2412144"/>
                  </a:lnTo>
                  <a:cubicBezTo>
                    <a:pt x="4027930" y="2403092"/>
                    <a:pt x="4030982" y="2395533"/>
                    <a:pt x="4036449" y="2388357"/>
                  </a:cubicBezTo>
                  <a:cubicBezTo>
                    <a:pt x="4045191" y="2376132"/>
                    <a:pt x="4030425" y="2363895"/>
                    <a:pt x="4033640" y="2351413"/>
                  </a:cubicBezTo>
                  <a:cubicBezTo>
                    <a:pt x="4025000" y="2351282"/>
                    <a:pt x="4016551" y="2349945"/>
                    <a:pt x="4007815" y="2350417"/>
                  </a:cubicBezTo>
                  <a:cubicBezTo>
                    <a:pt x="4004004" y="2351050"/>
                    <a:pt x="4003843" y="2355973"/>
                    <a:pt x="4002760" y="2358895"/>
                  </a:cubicBezTo>
                  <a:cubicBezTo>
                    <a:pt x="3998627" y="2369376"/>
                    <a:pt x="3995000" y="2380555"/>
                    <a:pt x="3990263" y="2390941"/>
                  </a:cubicBezTo>
                  <a:cubicBezTo>
                    <a:pt x="3986223" y="2400817"/>
                    <a:pt x="3976598" y="2403004"/>
                    <a:pt x="3968627" y="2398648"/>
                  </a:cubicBezTo>
                  <a:cubicBezTo>
                    <a:pt x="3951574" y="2389144"/>
                    <a:pt x="3939313" y="2388438"/>
                    <a:pt x="3931553" y="2410099"/>
                  </a:cubicBezTo>
                  <a:cubicBezTo>
                    <a:pt x="3928596" y="2417054"/>
                    <a:pt x="3920368" y="2418225"/>
                    <a:pt x="3913538" y="2418381"/>
                  </a:cubicBezTo>
                  <a:cubicBezTo>
                    <a:pt x="3906709" y="2418537"/>
                    <a:pt x="3903721" y="2421775"/>
                    <a:pt x="3904576" y="2428097"/>
                  </a:cubicBezTo>
                  <a:cubicBezTo>
                    <a:pt x="3905939" y="2435118"/>
                    <a:pt x="3910133" y="2432070"/>
                    <a:pt x="3915152" y="2431628"/>
                  </a:cubicBezTo>
                  <a:cubicBezTo>
                    <a:pt x="3944949" y="2427067"/>
                    <a:pt x="3963013" y="2449724"/>
                    <a:pt x="3952295" y="2478339"/>
                  </a:cubicBezTo>
                  <a:cubicBezTo>
                    <a:pt x="3947778" y="2491233"/>
                    <a:pt x="3944563" y="2503715"/>
                    <a:pt x="3926585" y="2503961"/>
                  </a:cubicBezTo>
                  <a:cubicBezTo>
                    <a:pt x="3912323" y="2504177"/>
                    <a:pt x="3915048" y="2518218"/>
                    <a:pt x="3914218" y="2527366"/>
                  </a:cubicBezTo>
                  <a:cubicBezTo>
                    <a:pt x="3912784" y="2536418"/>
                    <a:pt x="3918150" y="2541598"/>
                    <a:pt x="3927394" y="2541825"/>
                  </a:cubicBezTo>
                  <a:cubicBezTo>
                    <a:pt x="3942863" y="2541800"/>
                    <a:pt x="3950799" y="2554193"/>
                    <a:pt x="3961310" y="2562043"/>
                  </a:cubicBezTo>
                  <a:cubicBezTo>
                    <a:pt x="3965754" y="2565221"/>
                    <a:pt x="3966706" y="2570940"/>
                    <a:pt x="3965845" y="2576371"/>
                  </a:cubicBezTo>
                  <a:cubicBezTo>
                    <a:pt x="3958773" y="2621029"/>
                    <a:pt x="3951796" y="2665083"/>
                    <a:pt x="3944723" y="2709741"/>
                  </a:cubicBezTo>
                  <a:cubicBezTo>
                    <a:pt x="3942237" y="2725432"/>
                    <a:pt x="3935020" y="2739754"/>
                    <a:pt x="3933742" y="2755636"/>
                  </a:cubicBezTo>
                  <a:cubicBezTo>
                    <a:pt x="3933103" y="2763577"/>
                    <a:pt x="3934054" y="2769295"/>
                    <a:pt x="3942916" y="2771935"/>
                  </a:cubicBezTo>
                  <a:cubicBezTo>
                    <a:pt x="3958828" y="2776929"/>
                    <a:pt x="3960631" y="2788970"/>
                    <a:pt x="3958242" y="2804057"/>
                  </a:cubicBezTo>
                  <a:cubicBezTo>
                    <a:pt x="3953654" y="2833025"/>
                    <a:pt x="3963496" y="2845098"/>
                    <a:pt x="3993102" y="2841746"/>
                  </a:cubicBezTo>
                  <a:cubicBezTo>
                    <a:pt x="4008159" y="2840418"/>
                    <a:pt x="4015300" y="2853922"/>
                    <a:pt x="4028260" y="2854118"/>
                  </a:cubicBezTo>
                  <a:cubicBezTo>
                    <a:pt x="4028864" y="2854214"/>
                    <a:pt x="4030704" y="2858217"/>
                    <a:pt x="4030417" y="2860027"/>
                  </a:cubicBezTo>
                  <a:cubicBezTo>
                    <a:pt x="4030508" y="2871177"/>
                    <a:pt x="4030597" y="2882326"/>
                    <a:pt x="4028877" y="2893189"/>
                  </a:cubicBezTo>
                  <a:cubicBezTo>
                    <a:pt x="4025502" y="2910595"/>
                    <a:pt x="4016188" y="2926441"/>
                    <a:pt x="4020657" y="2945090"/>
                  </a:cubicBezTo>
                  <a:cubicBezTo>
                    <a:pt x="4022116" y="2951507"/>
                    <a:pt x="4016936" y="2956871"/>
                    <a:pt x="4008391" y="2956137"/>
                  </a:cubicBezTo>
                  <a:cubicBezTo>
                    <a:pt x="4003880" y="2957278"/>
                    <a:pt x="4005912" y="2960075"/>
                    <a:pt x="4007340" y="2962776"/>
                  </a:cubicBezTo>
                  <a:cubicBezTo>
                    <a:pt x="3985800" y="2969881"/>
                    <a:pt x="3985252" y="2988971"/>
                    <a:pt x="3981780" y="3006980"/>
                  </a:cubicBezTo>
                  <a:cubicBezTo>
                    <a:pt x="3979744" y="3015937"/>
                    <a:pt x="3972054" y="3021525"/>
                    <a:pt x="3962714" y="3021901"/>
                  </a:cubicBezTo>
                  <a:cubicBezTo>
                    <a:pt x="3952168" y="3022087"/>
                    <a:pt x="3940512" y="3021477"/>
                    <a:pt x="3936483" y="3007848"/>
                  </a:cubicBezTo>
                  <a:cubicBezTo>
                    <a:pt x="3935946" y="3003433"/>
                    <a:pt x="3934452" y="3005052"/>
                    <a:pt x="3932864" y="3007275"/>
                  </a:cubicBezTo>
                  <a:cubicBezTo>
                    <a:pt x="3899887" y="3016282"/>
                    <a:pt x="3866439" y="3016551"/>
                    <a:pt x="3836556" y="2998209"/>
                  </a:cubicBezTo>
                  <a:cubicBezTo>
                    <a:pt x="3828681" y="2993250"/>
                    <a:pt x="3830084" y="2980482"/>
                    <a:pt x="3826595" y="2971269"/>
                  </a:cubicBezTo>
                  <a:cubicBezTo>
                    <a:pt x="3825357" y="2967361"/>
                    <a:pt x="3827109" y="2960213"/>
                    <a:pt x="3819102" y="2963895"/>
                  </a:cubicBezTo>
                  <a:cubicBezTo>
                    <a:pt x="3812399" y="2967163"/>
                    <a:pt x="3806076" y="2968018"/>
                    <a:pt x="3803698" y="2959600"/>
                  </a:cubicBezTo>
                  <a:cubicBezTo>
                    <a:pt x="3801510" y="2949974"/>
                    <a:pt x="3807706" y="2946006"/>
                    <a:pt x="3816538" y="2944930"/>
                  </a:cubicBezTo>
                  <a:cubicBezTo>
                    <a:pt x="3810348" y="2937145"/>
                    <a:pt x="3803966" y="2930567"/>
                    <a:pt x="3806099" y="2921007"/>
                  </a:cubicBezTo>
                  <a:cubicBezTo>
                    <a:pt x="3807276" y="2917482"/>
                    <a:pt x="3809660" y="2914147"/>
                    <a:pt x="3804324" y="2912684"/>
                  </a:cubicBezTo>
                  <a:cubicBezTo>
                    <a:pt x="3800195" y="2911412"/>
                    <a:pt x="3797399" y="2913443"/>
                    <a:pt x="3795618" y="2916873"/>
                  </a:cubicBezTo>
                  <a:cubicBezTo>
                    <a:pt x="3793138" y="2920810"/>
                    <a:pt x="3790880" y="2927257"/>
                    <a:pt x="3786147" y="2925888"/>
                  </a:cubicBezTo>
                  <a:cubicBezTo>
                    <a:pt x="3780613" y="2924703"/>
                    <a:pt x="3776684" y="2924854"/>
                    <a:pt x="3773865" y="2925935"/>
                  </a:cubicBezTo>
                  <a:lnTo>
                    <a:pt x="3773518" y="2926280"/>
                  </a:lnTo>
                  <a:lnTo>
                    <a:pt x="3784755" y="2933616"/>
                  </a:lnTo>
                  <a:cubicBezTo>
                    <a:pt x="3786489" y="2940527"/>
                    <a:pt x="3782270" y="2941802"/>
                    <a:pt x="3777010" y="2940205"/>
                  </a:cubicBezTo>
                  <a:lnTo>
                    <a:pt x="3767057" y="2938294"/>
                  </a:lnTo>
                  <a:lnTo>
                    <a:pt x="3765045" y="2949766"/>
                  </a:lnTo>
                  <a:cubicBezTo>
                    <a:pt x="3762435" y="2962344"/>
                    <a:pt x="3762841" y="2975400"/>
                    <a:pt x="3751466" y="2984732"/>
                  </a:cubicBezTo>
                  <a:cubicBezTo>
                    <a:pt x="3746476" y="2988891"/>
                    <a:pt x="3748824" y="2993595"/>
                    <a:pt x="3751078" y="2998900"/>
                  </a:cubicBezTo>
                  <a:cubicBezTo>
                    <a:pt x="3753742" y="3005509"/>
                    <a:pt x="3757555" y="3004875"/>
                    <a:pt x="3763368" y="3003321"/>
                  </a:cubicBezTo>
                  <a:cubicBezTo>
                    <a:pt x="3772390" y="3001038"/>
                    <a:pt x="3778044" y="3004407"/>
                    <a:pt x="3779627" y="3013937"/>
                  </a:cubicBezTo>
                  <a:cubicBezTo>
                    <a:pt x="3782669" y="3029885"/>
                    <a:pt x="3787015" y="3045420"/>
                    <a:pt x="3782528" y="3062031"/>
                  </a:cubicBezTo>
                  <a:cubicBezTo>
                    <a:pt x="3781843" y="3064397"/>
                    <a:pt x="3781588" y="3066986"/>
                    <a:pt x="3780892" y="3069427"/>
                  </a:cubicBezTo>
                  <a:lnTo>
                    <a:pt x="3778293" y="3073382"/>
                  </a:lnTo>
                  <a:lnTo>
                    <a:pt x="3789082" y="3087723"/>
                  </a:lnTo>
                  <a:lnTo>
                    <a:pt x="3795809" y="3086560"/>
                  </a:lnTo>
                  <a:cubicBezTo>
                    <a:pt x="3799908" y="3084115"/>
                    <a:pt x="3803420" y="3080496"/>
                    <a:pt x="3806757" y="3077003"/>
                  </a:cubicBezTo>
                  <a:cubicBezTo>
                    <a:pt x="3816513" y="3066176"/>
                    <a:pt x="3825822" y="3062083"/>
                    <a:pt x="3840145" y="3069300"/>
                  </a:cubicBezTo>
                  <a:cubicBezTo>
                    <a:pt x="3851037" y="3074737"/>
                    <a:pt x="3862790" y="3074742"/>
                    <a:pt x="3868293" y="3059530"/>
                  </a:cubicBezTo>
                  <a:cubicBezTo>
                    <a:pt x="3871537" y="3050764"/>
                    <a:pt x="3878814" y="3043874"/>
                    <a:pt x="3888279" y="3046611"/>
                  </a:cubicBezTo>
                  <a:cubicBezTo>
                    <a:pt x="3897743" y="3049347"/>
                    <a:pt x="3903139" y="3058244"/>
                    <a:pt x="3901101" y="3067200"/>
                  </a:cubicBezTo>
                  <a:cubicBezTo>
                    <a:pt x="3898903" y="3081080"/>
                    <a:pt x="3916752" y="3089475"/>
                    <a:pt x="3910137" y="3103892"/>
                  </a:cubicBezTo>
                  <a:cubicBezTo>
                    <a:pt x="3910137" y="3103892"/>
                    <a:pt x="3911757" y="3105386"/>
                    <a:pt x="3912964" y="3105577"/>
                  </a:cubicBezTo>
                  <a:cubicBezTo>
                    <a:pt x="3922524" y="3107710"/>
                    <a:pt x="3933609" y="3111940"/>
                    <a:pt x="3932587" y="3122294"/>
                  </a:cubicBezTo>
                  <a:cubicBezTo>
                    <a:pt x="3930992" y="3136271"/>
                    <a:pt x="3934829" y="3151107"/>
                    <a:pt x="3925389" y="3163840"/>
                  </a:cubicBezTo>
                  <a:cubicBezTo>
                    <a:pt x="3923195" y="3165967"/>
                    <a:pt x="3921194" y="3166887"/>
                    <a:pt x="3918081" y="3167012"/>
                  </a:cubicBezTo>
                  <a:cubicBezTo>
                    <a:pt x="3913540" y="3164437"/>
                    <a:pt x="3909793" y="3160752"/>
                    <a:pt x="3905062" y="3159383"/>
                  </a:cubicBezTo>
                  <a:cubicBezTo>
                    <a:pt x="3903252" y="3159096"/>
                    <a:pt x="3902235" y="3157698"/>
                    <a:pt x="3901124" y="3156903"/>
                  </a:cubicBezTo>
                  <a:cubicBezTo>
                    <a:pt x="3889311" y="3149465"/>
                    <a:pt x="3880295" y="3139996"/>
                    <a:pt x="3877568" y="3125953"/>
                  </a:cubicBezTo>
                  <a:cubicBezTo>
                    <a:pt x="3876206" y="3118933"/>
                    <a:pt x="3871061" y="3116262"/>
                    <a:pt x="3864614" y="3114005"/>
                  </a:cubicBezTo>
                  <a:cubicBezTo>
                    <a:pt x="3852926" y="3109679"/>
                    <a:pt x="3840255" y="3107671"/>
                    <a:pt x="3827867" y="3103854"/>
                  </a:cubicBezTo>
                  <a:cubicBezTo>
                    <a:pt x="3817291" y="3100323"/>
                    <a:pt x="3800884" y="3109440"/>
                    <a:pt x="3792335" y="3120584"/>
                  </a:cubicBezTo>
                  <a:lnTo>
                    <a:pt x="3788652" y="3128340"/>
                  </a:lnTo>
                  <a:lnTo>
                    <a:pt x="3794472" y="3139166"/>
                  </a:lnTo>
                  <a:lnTo>
                    <a:pt x="3785947" y="3136398"/>
                  </a:lnTo>
                  <a:lnTo>
                    <a:pt x="3783579" y="3147180"/>
                  </a:lnTo>
                  <a:cubicBezTo>
                    <a:pt x="3782779" y="3152235"/>
                    <a:pt x="3782896" y="3157357"/>
                    <a:pt x="3785751" y="3162758"/>
                  </a:cubicBezTo>
                  <a:cubicBezTo>
                    <a:pt x="3788705" y="3167556"/>
                    <a:pt x="3786541" y="3173400"/>
                    <a:pt x="3780632" y="3175556"/>
                  </a:cubicBezTo>
                  <a:cubicBezTo>
                    <a:pt x="3774723" y="3177715"/>
                    <a:pt x="3770469" y="3173328"/>
                    <a:pt x="3768818" y="3168119"/>
                  </a:cubicBezTo>
                  <a:lnTo>
                    <a:pt x="3764521" y="3149205"/>
                  </a:lnTo>
                  <a:lnTo>
                    <a:pt x="3758745" y="3149338"/>
                  </a:lnTo>
                  <a:lnTo>
                    <a:pt x="3750332" y="3153082"/>
                  </a:lnTo>
                  <a:lnTo>
                    <a:pt x="3754299" y="3159710"/>
                  </a:lnTo>
                  <a:cubicBezTo>
                    <a:pt x="3755583" y="3164785"/>
                    <a:pt x="3752857" y="3169301"/>
                    <a:pt x="3746580" y="3175731"/>
                  </a:cubicBezTo>
                  <a:cubicBezTo>
                    <a:pt x="3739368" y="3178301"/>
                    <a:pt x="3730220" y="3177471"/>
                    <a:pt x="3726880" y="3186840"/>
                  </a:cubicBezTo>
                  <a:cubicBezTo>
                    <a:pt x="3720936" y="3197033"/>
                    <a:pt x="3723822" y="3206152"/>
                    <a:pt x="3729726" y="3215747"/>
                  </a:cubicBezTo>
                  <a:cubicBezTo>
                    <a:pt x="3735122" y="3224644"/>
                    <a:pt x="3744330" y="3232907"/>
                    <a:pt x="3738701" y="3245006"/>
                  </a:cubicBezTo>
                  <a:cubicBezTo>
                    <a:pt x="3730791" y="3248084"/>
                    <a:pt x="3722976" y="3250558"/>
                    <a:pt x="3715985" y="3255637"/>
                  </a:cubicBezTo>
                  <a:cubicBezTo>
                    <a:pt x="3711791" y="3258685"/>
                    <a:pt x="3702422" y="3255344"/>
                    <a:pt x="3703909" y="3265478"/>
                  </a:cubicBezTo>
                  <a:cubicBezTo>
                    <a:pt x="3705655" y="3270085"/>
                    <a:pt x="3710292" y="3272057"/>
                    <a:pt x="3712831" y="3275552"/>
                  </a:cubicBezTo>
                  <a:cubicBezTo>
                    <a:pt x="3713339" y="3276252"/>
                    <a:pt x="3714546" y="3276443"/>
                    <a:pt x="3715754" y="3276634"/>
                  </a:cubicBezTo>
                  <a:cubicBezTo>
                    <a:pt x="3721214" y="3281210"/>
                    <a:pt x="3731031" y="3277816"/>
                    <a:pt x="3733918" y="3286934"/>
                  </a:cubicBezTo>
                  <a:cubicBezTo>
                    <a:pt x="3730357" y="3293793"/>
                    <a:pt x="3723909" y="3291535"/>
                    <a:pt x="3718383" y="3291278"/>
                  </a:cubicBezTo>
                  <a:cubicBezTo>
                    <a:pt x="3712856" y="3291022"/>
                    <a:pt x="3706725" y="3290670"/>
                    <a:pt x="3701104" y="3291017"/>
                  </a:cubicBezTo>
                  <a:cubicBezTo>
                    <a:pt x="3679312" y="3291895"/>
                    <a:pt x="3675846" y="3298151"/>
                    <a:pt x="3685748" y="3317659"/>
                  </a:cubicBezTo>
                  <a:cubicBezTo>
                    <a:pt x="3688700" y="3322457"/>
                    <a:pt x="3692256" y="3327351"/>
                    <a:pt x="3695906" y="3331641"/>
                  </a:cubicBezTo>
                  <a:cubicBezTo>
                    <a:pt x="3698823" y="3344475"/>
                    <a:pt x="3691928" y="3348950"/>
                    <a:pt x="3680365" y="3347738"/>
                  </a:cubicBezTo>
                  <a:cubicBezTo>
                    <a:pt x="3674236" y="3347385"/>
                    <a:pt x="3667598" y="3346335"/>
                    <a:pt x="3661658" y="3344775"/>
                  </a:cubicBezTo>
                  <a:cubicBezTo>
                    <a:pt x="3652097" y="3342642"/>
                    <a:pt x="3645775" y="3343497"/>
                    <a:pt x="3642658" y="3355375"/>
                  </a:cubicBezTo>
                  <a:cubicBezTo>
                    <a:pt x="3639348" y="3368462"/>
                    <a:pt x="3627624" y="3372173"/>
                    <a:pt x="3614856" y="3370769"/>
                  </a:cubicBezTo>
                  <a:cubicBezTo>
                    <a:pt x="3584999" y="3367896"/>
                    <a:pt x="3584999" y="3367896"/>
                    <a:pt x="3581110" y="3396356"/>
                  </a:cubicBezTo>
                  <a:cubicBezTo>
                    <a:pt x="3580155" y="3402391"/>
                    <a:pt x="3585868" y="3413194"/>
                    <a:pt x="3571575" y="3409691"/>
                  </a:cubicBezTo>
                  <a:cubicBezTo>
                    <a:pt x="3569544" y="3406896"/>
                    <a:pt x="3567511" y="3404100"/>
                    <a:pt x="3566083" y="3401399"/>
                  </a:cubicBezTo>
                  <a:cubicBezTo>
                    <a:pt x="3557575" y="3392628"/>
                    <a:pt x="3554617" y="3399584"/>
                    <a:pt x="3551057" y="3406442"/>
                  </a:cubicBezTo>
                  <a:lnTo>
                    <a:pt x="3545766" y="3415251"/>
                  </a:lnTo>
                  <a:lnTo>
                    <a:pt x="3552178" y="3422386"/>
                  </a:lnTo>
                  <a:cubicBezTo>
                    <a:pt x="3547711" y="3428692"/>
                    <a:pt x="3541633" y="3425572"/>
                    <a:pt x="3536193" y="3424560"/>
                  </a:cubicBezTo>
                  <a:lnTo>
                    <a:pt x="3529977" y="3423604"/>
                  </a:lnTo>
                  <a:lnTo>
                    <a:pt x="3524683" y="3424536"/>
                  </a:lnTo>
                  <a:cubicBezTo>
                    <a:pt x="3518140" y="3422882"/>
                    <a:pt x="3510833" y="3426054"/>
                    <a:pt x="3503908" y="3426814"/>
                  </a:cubicBezTo>
                  <a:lnTo>
                    <a:pt x="3498752" y="3426054"/>
                  </a:lnTo>
                  <a:lnTo>
                    <a:pt x="3497136" y="3433401"/>
                  </a:lnTo>
                  <a:cubicBezTo>
                    <a:pt x="3497398" y="3436813"/>
                    <a:pt x="3498468" y="3441049"/>
                    <a:pt x="3500251" y="3446219"/>
                  </a:cubicBezTo>
                  <a:cubicBezTo>
                    <a:pt x="3502517" y="3451376"/>
                    <a:pt x="3505369" y="3456710"/>
                    <a:pt x="3508398" y="3461460"/>
                  </a:cubicBezTo>
                  <a:cubicBezTo>
                    <a:pt x="3509527" y="3474573"/>
                    <a:pt x="3502083" y="3478061"/>
                    <a:pt x="3490797" y="3475276"/>
                  </a:cubicBezTo>
                  <a:cubicBezTo>
                    <a:pt x="3484771" y="3474086"/>
                    <a:pt x="3478342" y="3472135"/>
                    <a:pt x="3472671" y="3469777"/>
                  </a:cubicBezTo>
                  <a:cubicBezTo>
                    <a:pt x="3468082" y="3468065"/>
                    <a:pt x="3464193" y="3467203"/>
                    <a:pt x="3460862" y="3468188"/>
                  </a:cubicBezTo>
                  <a:lnTo>
                    <a:pt x="3453331" y="3476626"/>
                  </a:lnTo>
                  <a:lnTo>
                    <a:pt x="3454386" y="3477165"/>
                  </a:lnTo>
                  <a:cubicBezTo>
                    <a:pt x="3457170" y="3483552"/>
                    <a:pt x="3451456" y="3488147"/>
                    <a:pt x="3446789" y="3491117"/>
                  </a:cubicBezTo>
                  <a:cubicBezTo>
                    <a:pt x="3414205" y="3511049"/>
                    <a:pt x="3410859" y="3545887"/>
                    <a:pt x="3400060" y="3577309"/>
                  </a:cubicBezTo>
                  <a:cubicBezTo>
                    <a:pt x="3397504" y="3584854"/>
                    <a:pt x="3403143" y="3588942"/>
                    <a:pt x="3406973" y="3593703"/>
                  </a:cubicBezTo>
                  <a:cubicBezTo>
                    <a:pt x="3411857" y="3600752"/>
                    <a:pt x="3422942" y="3606735"/>
                    <a:pt x="3418956" y="3615430"/>
                  </a:cubicBezTo>
                  <a:cubicBezTo>
                    <a:pt x="3413926" y="3625748"/>
                    <a:pt x="3402924" y="3614994"/>
                    <a:pt x="3395203" y="3618067"/>
                  </a:cubicBezTo>
                  <a:cubicBezTo>
                    <a:pt x="3376230" y="3624700"/>
                    <a:pt x="3373860" y="3630526"/>
                    <a:pt x="3381062" y="3648256"/>
                  </a:cubicBezTo>
                  <a:cubicBezTo>
                    <a:pt x="3384901" y="3656931"/>
                    <a:pt x="3385500" y="3667427"/>
                    <a:pt x="3389340" y="3676099"/>
                  </a:cubicBezTo>
                  <a:cubicBezTo>
                    <a:pt x="3394544" y="3696220"/>
                    <a:pt x="3395930" y="3715493"/>
                    <a:pt x="3387297" y="3734980"/>
                  </a:cubicBezTo>
                  <a:cubicBezTo>
                    <a:pt x="3383124" y="3745392"/>
                    <a:pt x="3373219" y="3752575"/>
                    <a:pt x="3365114" y="3755173"/>
                  </a:cubicBezTo>
                  <a:cubicBezTo>
                    <a:pt x="3355675" y="3758059"/>
                    <a:pt x="3351772" y="3761981"/>
                    <a:pt x="3349515" y="3774773"/>
                  </a:cubicBezTo>
                  <a:cubicBezTo>
                    <a:pt x="3343069" y="3754084"/>
                    <a:pt x="3337356" y="3758679"/>
                    <a:pt x="3331755" y="3770238"/>
                  </a:cubicBezTo>
                  <a:cubicBezTo>
                    <a:pt x="3320939" y="3757766"/>
                    <a:pt x="3312703" y="3745573"/>
                    <a:pt x="3295139" y="3743233"/>
                  </a:cubicBezTo>
                  <a:cubicBezTo>
                    <a:pt x="3283971" y="3742020"/>
                    <a:pt x="3273363" y="3735654"/>
                    <a:pt x="3262091" y="3731390"/>
                  </a:cubicBezTo>
                  <a:cubicBezTo>
                    <a:pt x="3240026" y="3722475"/>
                    <a:pt x="3221241" y="3727390"/>
                    <a:pt x="3205351" y="3745657"/>
                  </a:cubicBezTo>
                  <a:cubicBezTo>
                    <a:pt x="3201925" y="3749197"/>
                    <a:pt x="3198023" y="3753119"/>
                    <a:pt x="3194120" y="3757041"/>
                  </a:cubicBezTo>
                  <a:cubicBezTo>
                    <a:pt x="3189266" y="3761730"/>
                    <a:pt x="3184897" y="3769948"/>
                    <a:pt x="3176971" y="3766914"/>
                  </a:cubicBezTo>
                  <a:cubicBezTo>
                    <a:pt x="3169424" y="3764358"/>
                    <a:pt x="3173410" y="3755664"/>
                    <a:pt x="3172726" y="3749940"/>
                  </a:cubicBezTo>
                  <a:cubicBezTo>
                    <a:pt x="3172241" y="3746411"/>
                    <a:pt x="3172707" y="3742114"/>
                    <a:pt x="3169365" y="3740884"/>
                  </a:cubicBezTo>
                  <a:cubicBezTo>
                    <a:pt x="3164779" y="3739082"/>
                    <a:pt x="3163361" y="3744143"/>
                    <a:pt x="3161839" y="3746151"/>
                  </a:cubicBezTo>
                  <a:cubicBezTo>
                    <a:pt x="3147203" y="3768900"/>
                    <a:pt x="3124578" y="3765140"/>
                    <a:pt x="3103961" y="3762903"/>
                  </a:cubicBezTo>
                  <a:cubicBezTo>
                    <a:pt x="3096516" y="3762421"/>
                    <a:pt x="3086178" y="3763825"/>
                    <a:pt x="3079445" y="3757920"/>
                  </a:cubicBezTo>
                  <a:lnTo>
                    <a:pt x="3076595" y="3753244"/>
                  </a:lnTo>
                  <a:lnTo>
                    <a:pt x="3073963" y="3755235"/>
                  </a:lnTo>
                  <a:cubicBezTo>
                    <a:pt x="3068724" y="3755834"/>
                    <a:pt x="3066071" y="3752970"/>
                    <a:pt x="3064222" y="3749147"/>
                  </a:cubicBezTo>
                  <a:lnTo>
                    <a:pt x="3062184" y="3744246"/>
                  </a:lnTo>
                  <a:lnTo>
                    <a:pt x="3049858" y="3739106"/>
                  </a:lnTo>
                  <a:lnTo>
                    <a:pt x="3044792" y="3733879"/>
                  </a:lnTo>
                  <a:lnTo>
                    <a:pt x="3044128" y="3738922"/>
                  </a:lnTo>
                  <a:cubicBezTo>
                    <a:pt x="3039449" y="3774418"/>
                    <a:pt x="3010243" y="3782693"/>
                    <a:pt x="2984298" y="3791655"/>
                  </a:cubicBezTo>
                  <a:cubicBezTo>
                    <a:pt x="2972054" y="3796491"/>
                    <a:pt x="2955545" y="3808245"/>
                    <a:pt x="2940903" y="3792129"/>
                  </a:cubicBezTo>
                  <a:cubicBezTo>
                    <a:pt x="2916216" y="3800353"/>
                    <a:pt x="2895053" y="3791632"/>
                    <a:pt x="2874058" y="3781642"/>
                  </a:cubicBezTo>
                  <a:lnTo>
                    <a:pt x="2865991" y="3778096"/>
                  </a:lnTo>
                  <a:lnTo>
                    <a:pt x="2857815" y="3786799"/>
                  </a:lnTo>
                  <a:lnTo>
                    <a:pt x="2856425" y="3795390"/>
                  </a:lnTo>
                  <a:lnTo>
                    <a:pt x="2860563" y="3807410"/>
                  </a:lnTo>
                  <a:cubicBezTo>
                    <a:pt x="2860718" y="3810137"/>
                    <a:pt x="2859820" y="3812404"/>
                    <a:pt x="2856998" y="3813863"/>
                  </a:cubicBezTo>
                  <a:lnTo>
                    <a:pt x="2854422" y="3814137"/>
                  </a:lnTo>
                  <a:lnTo>
                    <a:pt x="2854754" y="3831215"/>
                  </a:lnTo>
                  <a:cubicBezTo>
                    <a:pt x="2854012" y="3838609"/>
                    <a:pt x="2851297" y="3845462"/>
                    <a:pt x="2843360" y="3850708"/>
                  </a:cubicBezTo>
                  <a:cubicBezTo>
                    <a:pt x="2831452" y="3848538"/>
                    <a:pt x="2820112" y="3845704"/>
                    <a:pt x="2807827" y="3846654"/>
                  </a:cubicBezTo>
                  <a:cubicBezTo>
                    <a:pt x="2800456" y="3847223"/>
                    <a:pt x="2791571" y="3836168"/>
                    <a:pt x="2785810" y="3849588"/>
                  </a:cubicBezTo>
                  <a:cubicBezTo>
                    <a:pt x="2784489" y="3856487"/>
                    <a:pt x="2788649" y="3862345"/>
                    <a:pt x="2789121" y="3868487"/>
                  </a:cubicBezTo>
                  <a:cubicBezTo>
                    <a:pt x="2789216" y="3869716"/>
                    <a:pt x="2790539" y="3870850"/>
                    <a:pt x="2791863" y="3871984"/>
                  </a:cubicBezTo>
                  <a:cubicBezTo>
                    <a:pt x="2795079" y="3881622"/>
                    <a:pt x="2809538" y="3884830"/>
                    <a:pt x="2806233" y="3898062"/>
                  </a:cubicBezTo>
                  <a:cubicBezTo>
                    <a:pt x="2796785" y="3903734"/>
                    <a:pt x="2790640" y="3896176"/>
                    <a:pt x="2784118" y="3891736"/>
                  </a:cubicBezTo>
                  <a:cubicBezTo>
                    <a:pt x="2777598" y="3887296"/>
                    <a:pt x="2770415" y="3882289"/>
                    <a:pt x="2763325" y="3878511"/>
                  </a:cubicBezTo>
                  <a:cubicBezTo>
                    <a:pt x="2736200" y="3863302"/>
                    <a:pt x="2727318" y="3868314"/>
                    <a:pt x="2724775" y="3899406"/>
                  </a:cubicBezTo>
                  <a:cubicBezTo>
                    <a:pt x="2724777" y="3907437"/>
                    <a:pt x="2725439" y="3916036"/>
                    <a:pt x="2726671" y="3923975"/>
                  </a:cubicBezTo>
                  <a:cubicBezTo>
                    <a:pt x="2720629" y="3941742"/>
                    <a:pt x="2708909" y="3942028"/>
                    <a:pt x="2695770" y="3931920"/>
                  </a:cubicBezTo>
                  <a:cubicBezTo>
                    <a:pt x="2688587" y="3926912"/>
                    <a:pt x="2681309" y="3920678"/>
                    <a:pt x="2675260" y="3914348"/>
                  </a:cubicBezTo>
                  <a:cubicBezTo>
                    <a:pt x="2670251" y="3909481"/>
                    <a:pt x="2665666" y="3906128"/>
                    <a:pt x="2660753" y="3905503"/>
                  </a:cubicBezTo>
                  <a:lnTo>
                    <a:pt x="2646083" y="3912202"/>
                  </a:lnTo>
                  <a:lnTo>
                    <a:pt x="2647150" y="3913511"/>
                  </a:lnTo>
                  <a:cubicBezTo>
                    <a:pt x="2647124" y="3923446"/>
                    <a:pt x="2637029" y="3926168"/>
                    <a:pt x="2629231" y="3927369"/>
                  </a:cubicBezTo>
                  <a:cubicBezTo>
                    <a:pt x="2575263" y="3934709"/>
                    <a:pt x="2550921" y="3978274"/>
                    <a:pt x="2518807" y="4013107"/>
                  </a:cubicBezTo>
                  <a:cubicBezTo>
                    <a:pt x="2511143" y="4021492"/>
                    <a:pt x="2516162" y="4030063"/>
                    <a:pt x="2518432" y="4038475"/>
                  </a:cubicBezTo>
                  <a:cubicBezTo>
                    <a:pt x="2520767" y="4050478"/>
                    <a:pt x="2531809" y="4064644"/>
                    <a:pt x="2521619" y="4073711"/>
                  </a:cubicBezTo>
                  <a:cubicBezTo>
                    <a:pt x="2509136" y="4084298"/>
                    <a:pt x="2500938" y="4063950"/>
                    <a:pt x="2489096" y="4063534"/>
                  </a:cubicBezTo>
                  <a:cubicBezTo>
                    <a:pt x="2460522" y="4061316"/>
                    <a:pt x="2454087" y="4067564"/>
                    <a:pt x="2453324" y="4094842"/>
                  </a:cubicBezTo>
                  <a:cubicBezTo>
                    <a:pt x="2453363" y="4108368"/>
                    <a:pt x="2448129" y="4122414"/>
                    <a:pt x="2448168" y="4135938"/>
                  </a:cubicBezTo>
                  <a:cubicBezTo>
                    <a:pt x="2443426" y="4165192"/>
                    <a:pt x="2434185" y="4191149"/>
                    <a:pt x="2411741" y="4211641"/>
                  </a:cubicBezTo>
                  <a:cubicBezTo>
                    <a:pt x="2400323" y="4222841"/>
                    <a:pt x="2383272" y="4226539"/>
                    <a:pt x="2371202" y="4225284"/>
                  </a:cubicBezTo>
                  <a:cubicBezTo>
                    <a:pt x="2357224" y="4223641"/>
                    <a:pt x="2349880" y="4226524"/>
                    <a:pt x="2339599" y="4241931"/>
                  </a:cubicBezTo>
                  <a:cubicBezTo>
                    <a:pt x="2343045" y="4211222"/>
                    <a:pt x="2332951" y="4213947"/>
                    <a:pt x="2319011" y="4225827"/>
                  </a:cubicBezTo>
                  <a:cubicBezTo>
                    <a:pt x="2312042" y="4203343"/>
                    <a:pt x="2308279" y="4182700"/>
                    <a:pt x="2286691" y="4169575"/>
                  </a:cubicBezTo>
                  <a:cubicBezTo>
                    <a:pt x="2272805" y="4161589"/>
                    <a:pt x="2262605" y="4147195"/>
                    <a:pt x="2250336" y="4135164"/>
                  </a:cubicBezTo>
                  <a:cubicBezTo>
                    <a:pt x="2226638" y="4110875"/>
                    <a:pt x="2199293" y="4106522"/>
                    <a:pt x="2168075" y="4121259"/>
                  </a:cubicBezTo>
                  <a:cubicBezTo>
                    <a:pt x="2161574" y="4123918"/>
                    <a:pt x="2154229" y="4126801"/>
                    <a:pt x="2146887" y="4129683"/>
                  </a:cubicBezTo>
                  <a:cubicBezTo>
                    <a:pt x="2137860" y="4133020"/>
                    <a:pt x="2127445" y="4141245"/>
                    <a:pt x="2118834" y="4132741"/>
                  </a:cubicBezTo>
                  <a:cubicBezTo>
                    <a:pt x="2110449" y="4125075"/>
                    <a:pt x="2120638" y="4116010"/>
                    <a:pt x="2123027" y="4108146"/>
                  </a:cubicBezTo>
                  <a:cubicBezTo>
                    <a:pt x="2124417" y="4103259"/>
                    <a:pt x="2127488" y="4097918"/>
                    <a:pt x="2123831" y="4094395"/>
                  </a:cubicBezTo>
                  <a:cubicBezTo>
                    <a:pt x="2118877" y="4089412"/>
                    <a:pt x="2114123" y="4095208"/>
                    <a:pt x="2110984" y="4096957"/>
                  </a:cubicBezTo>
                  <a:cubicBezTo>
                    <a:pt x="2078833" y="4118264"/>
                    <a:pt x="2051449" y="4100385"/>
                    <a:pt x="2025816" y="4085641"/>
                  </a:cubicBezTo>
                  <a:cubicBezTo>
                    <a:pt x="2013224" y="4079113"/>
                    <a:pt x="1991996" y="4074010"/>
                    <a:pt x="1994734" y="4050712"/>
                  </a:cubicBezTo>
                  <a:cubicBezTo>
                    <a:pt x="1946444" y="4022230"/>
                    <a:pt x="1963203" y="3957247"/>
                    <a:pt x="1924097" y="3922677"/>
                  </a:cubicBezTo>
                  <a:cubicBezTo>
                    <a:pt x="1917236" y="3917310"/>
                    <a:pt x="1913898" y="3908284"/>
                    <a:pt x="1905006" y="3918804"/>
                  </a:cubicBezTo>
                  <a:cubicBezTo>
                    <a:pt x="1893429" y="3932757"/>
                    <a:pt x="1890479" y="3921820"/>
                    <a:pt x="1887982" y="3912568"/>
                  </a:cubicBezTo>
                  <a:lnTo>
                    <a:pt x="1885017" y="3901578"/>
                  </a:lnTo>
                  <a:lnTo>
                    <a:pt x="1862111" y="3897986"/>
                  </a:lnTo>
                  <a:lnTo>
                    <a:pt x="1858625" y="3892341"/>
                  </a:lnTo>
                  <a:lnTo>
                    <a:pt x="1837794" y="3907157"/>
                  </a:lnTo>
                  <a:cubicBezTo>
                    <a:pt x="1822226" y="3899624"/>
                    <a:pt x="1836007" y="3890494"/>
                    <a:pt x="1836714" y="3883084"/>
                  </a:cubicBezTo>
                  <a:cubicBezTo>
                    <a:pt x="1829690" y="3880467"/>
                    <a:pt x="1820571" y="3890146"/>
                    <a:pt x="1816165" y="3880505"/>
                  </a:cubicBezTo>
                  <a:lnTo>
                    <a:pt x="1816633" y="3878350"/>
                  </a:lnTo>
                  <a:lnTo>
                    <a:pt x="1800539" y="3891482"/>
                  </a:lnTo>
                  <a:cubicBezTo>
                    <a:pt x="1790621" y="3902516"/>
                    <a:pt x="1783139" y="3918493"/>
                    <a:pt x="1764303" y="3915801"/>
                  </a:cubicBezTo>
                  <a:cubicBezTo>
                    <a:pt x="1756838" y="3906270"/>
                    <a:pt x="1750239" y="3896623"/>
                    <a:pt x="1740423" y="3889176"/>
                  </a:cubicBezTo>
                  <a:cubicBezTo>
                    <a:pt x="1734534" y="3884708"/>
                    <a:pt x="1735229" y="3870542"/>
                    <a:pt x="1722011" y="3876752"/>
                  </a:cubicBezTo>
                  <a:cubicBezTo>
                    <a:pt x="1716442" y="3881033"/>
                    <a:pt x="1715664" y="3888175"/>
                    <a:pt x="1711940" y="3893084"/>
                  </a:cubicBezTo>
                  <a:cubicBezTo>
                    <a:pt x="1711193" y="3894066"/>
                    <a:pt x="1711430" y="3895791"/>
                    <a:pt x="1711668" y="3897518"/>
                  </a:cubicBezTo>
                  <a:cubicBezTo>
                    <a:pt x="1707673" y="3906861"/>
                    <a:pt x="1716355" y="3918860"/>
                    <a:pt x="1705099" y="3926559"/>
                  </a:cubicBezTo>
                  <a:cubicBezTo>
                    <a:pt x="1694267" y="3924528"/>
                    <a:pt x="1694692" y="3914796"/>
                    <a:pt x="1692762" y="3907147"/>
                  </a:cubicBezTo>
                  <a:cubicBezTo>
                    <a:pt x="1690834" y="3899496"/>
                    <a:pt x="1688787" y="3890983"/>
                    <a:pt x="1685994" y="3883452"/>
                  </a:cubicBezTo>
                  <a:cubicBezTo>
                    <a:pt x="1675808" y="3854070"/>
                    <a:pt x="1665840" y="3851919"/>
                    <a:pt x="1643295" y="3873479"/>
                  </a:cubicBezTo>
                  <a:cubicBezTo>
                    <a:pt x="1637963" y="3879486"/>
                    <a:pt x="1632749" y="3886358"/>
                    <a:pt x="1628399" y="3893111"/>
                  </a:cubicBezTo>
                  <a:cubicBezTo>
                    <a:pt x="1612084" y="3902386"/>
                    <a:pt x="1603131" y="3894819"/>
                    <a:pt x="1600019" y="3878537"/>
                  </a:cubicBezTo>
                  <a:cubicBezTo>
                    <a:pt x="1597970" y="3870023"/>
                    <a:pt x="1596668" y="3860529"/>
                    <a:pt x="1596347" y="3851778"/>
                  </a:cubicBezTo>
                  <a:cubicBezTo>
                    <a:pt x="1595317" y="3837849"/>
                    <a:pt x="1591543" y="3829573"/>
                    <a:pt x="1574043" y="3830214"/>
                  </a:cubicBezTo>
                  <a:cubicBezTo>
                    <a:pt x="1554817" y="3831094"/>
                    <a:pt x="1544917" y="3816622"/>
                    <a:pt x="1541567" y="3798615"/>
                  </a:cubicBezTo>
                  <a:cubicBezTo>
                    <a:pt x="1533176" y="3756674"/>
                    <a:pt x="1533176" y="3756674"/>
                    <a:pt x="1492724" y="3763103"/>
                  </a:cubicBezTo>
                  <a:cubicBezTo>
                    <a:pt x="1484092" y="3764286"/>
                    <a:pt x="1471703" y="3776539"/>
                    <a:pt x="1470589" y="3755587"/>
                  </a:cubicBezTo>
                  <a:cubicBezTo>
                    <a:pt x="1473566" y="3751661"/>
                    <a:pt x="1476545" y="3747733"/>
                    <a:pt x="1479644" y="3744671"/>
                  </a:cubicBezTo>
                  <a:cubicBezTo>
                    <a:pt x="1488107" y="3729440"/>
                    <a:pt x="1477393" y="3728270"/>
                    <a:pt x="1466562" y="3726239"/>
                  </a:cubicBezTo>
                  <a:cubicBezTo>
                    <a:pt x="1447100" y="3725390"/>
                    <a:pt x="1433204" y="3720262"/>
                    <a:pt x="1430989" y="3697700"/>
                  </a:cubicBezTo>
                  <a:cubicBezTo>
                    <a:pt x="1430550" y="3688088"/>
                    <a:pt x="1423206" y="3679421"/>
                    <a:pt x="1419313" y="3670284"/>
                  </a:cubicBezTo>
                  <a:lnTo>
                    <a:pt x="1417125" y="3655509"/>
                  </a:lnTo>
                  <a:lnTo>
                    <a:pt x="1407563" y="3669999"/>
                  </a:lnTo>
                  <a:cubicBezTo>
                    <a:pt x="1401895" y="3681248"/>
                    <a:pt x="1394108" y="3691893"/>
                    <a:pt x="1383547" y="3699284"/>
                  </a:cubicBezTo>
                  <a:cubicBezTo>
                    <a:pt x="1366543" y="3711359"/>
                    <a:pt x="1345717" y="3717059"/>
                    <a:pt x="1335775" y="3738369"/>
                  </a:cubicBezTo>
                  <a:cubicBezTo>
                    <a:pt x="1331571" y="3747568"/>
                    <a:pt x="1321149" y="3753234"/>
                    <a:pt x="1312449" y="3759039"/>
                  </a:cubicBezTo>
                  <a:cubicBezTo>
                    <a:pt x="1307402" y="3762537"/>
                    <a:pt x="1302027" y="3764707"/>
                    <a:pt x="1295945" y="3759452"/>
                  </a:cubicBezTo>
                  <a:cubicBezTo>
                    <a:pt x="1303336" y="3770012"/>
                    <a:pt x="1301319" y="3778953"/>
                    <a:pt x="1292551" y="3785619"/>
                  </a:cubicBezTo>
                  <a:cubicBezTo>
                    <a:pt x="1274083" y="3799744"/>
                    <a:pt x="1260369" y="3819451"/>
                    <a:pt x="1236423" y="3826202"/>
                  </a:cubicBezTo>
                  <a:cubicBezTo>
                    <a:pt x="1230652" y="3827908"/>
                    <a:pt x="1226260" y="3834058"/>
                    <a:pt x="1221212" y="3837554"/>
                  </a:cubicBezTo>
                  <a:cubicBezTo>
                    <a:pt x="1205207" y="3847975"/>
                    <a:pt x="1189996" y="3859328"/>
                    <a:pt x="1171545" y="3867819"/>
                  </a:cubicBezTo>
                  <a:cubicBezTo>
                    <a:pt x="1153165" y="3875450"/>
                    <a:pt x="1130218" y="3880547"/>
                    <a:pt x="1116177" y="3898928"/>
                  </a:cubicBezTo>
                  <a:cubicBezTo>
                    <a:pt x="1108993" y="3907454"/>
                    <a:pt x="1099225" y="3915774"/>
                    <a:pt x="1085512" y="3913809"/>
                  </a:cubicBezTo>
                  <a:lnTo>
                    <a:pt x="1084513" y="3915463"/>
                  </a:lnTo>
                  <a:lnTo>
                    <a:pt x="1084512" y="3915463"/>
                  </a:lnTo>
                  <a:cubicBezTo>
                    <a:pt x="1084409" y="3916755"/>
                    <a:pt x="1084211" y="3916523"/>
                    <a:pt x="1084263" y="3915876"/>
                  </a:cubicBezTo>
                  <a:lnTo>
                    <a:pt x="1084513" y="3915463"/>
                  </a:lnTo>
                  <a:lnTo>
                    <a:pt x="1085839" y="3915136"/>
                  </a:lnTo>
                  <a:cubicBezTo>
                    <a:pt x="1094263" y="3912776"/>
                    <a:pt x="1097036" y="3916032"/>
                    <a:pt x="1094229" y="3924043"/>
                  </a:cubicBezTo>
                  <a:cubicBezTo>
                    <a:pt x="1093556" y="3927023"/>
                    <a:pt x="1091230" y="3929004"/>
                    <a:pt x="1088904" y="3930985"/>
                  </a:cubicBezTo>
                  <a:cubicBezTo>
                    <a:pt x="1062271" y="3949658"/>
                    <a:pt x="1048850" y="3981957"/>
                    <a:pt x="1018977" y="3997770"/>
                  </a:cubicBezTo>
                  <a:cubicBezTo>
                    <a:pt x="1014463" y="4000009"/>
                    <a:pt x="1011398" y="4005831"/>
                    <a:pt x="1006350" y="4009328"/>
                  </a:cubicBezTo>
                  <a:cubicBezTo>
                    <a:pt x="1005419" y="4010121"/>
                    <a:pt x="1003627" y="4010844"/>
                    <a:pt x="1002301" y="4011171"/>
                  </a:cubicBezTo>
                  <a:cubicBezTo>
                    <a:pt x="997926" y="4011688"/>
                    <a:pt x="994291" y="4008363"/>
                    <a:pt x="990173" y="4011068"/>
                  </a:cubicBezTo>
                  <a:cubicBezTo>
                    <a:pt x="988450" y="4010929"/>
                    <a:pt x="987194" y="4010395"/>
                    <a:pt x="985936" y="4009861"/>
                  </a:cubicBezTo>
                  <a:cubicBezTo>
                    <a:pt x="982628" y="4007862"/>
                    <a:pt x="979786" y="4005468"/>
                    <a:pt x="977409" y="4002677"/>
                  </a:cubicBezTo>
                  <a:cubicBezTo>
                    <a:pt x="975359" y="4001212"/>
                    <a:pt x="973773" y="3999351"/>
                    <a:pt x="972121" y="3998352"/>
                  </a:cubicBezTo>
                  <a:cubicBezTo>
                    <a:pt x="960320" y="3999575"/>
                    <a:pt x="955393" y="4006983"/>
                    <a:pt x="953239" y="4017645"/>
                  </a:cubicBezTo>
                  <a:cubicBezTo>
                    <a:pt x="949897" y="4026914"/>
                    <a:pt x="943591" y="4029876"/>
                    <a:pt x="934255" y="4027395"/>
                  </a:cubicBezTo>
                  <a:cubicBezTo>
                    <a:pt x="927037" y="4025517"/>
                    <a:pt x="924470" y="4019677"/>
                    <a:pt x="928071" y="4012596"/>
                  </a:cubicBezTo>
                  <a:cubicBezTo>
                    <a:pt x="954549" y="4001280"/>
                    <a:pt x="973242" y="3978937"/>
                    <a:pt x="996223" y="3962574"/>
                  </a:cubicBezTo>
                  <a:cubicBezTo>
                    <a:pt x="1005853" y="3955977"/>
                    <a:pt x="1027404" y="3952068"/>
                    <a:pt x="1026009" y="3931585"/>
                  </a:cubicBezTo>
                  <a:cubicBezTo>
                    <a:pt x="1025752" y="3929396"/>
                    <a:pt x="1029075" y="3925762"/>
                    <a:pt x="1031264" y="3925503"/>
                  </a:cubicBezTo>
                  <a:cubicBezTo>
                    <a:pt x="1049697" y="3922645"/>
                    <a:pt x="1060551" y="3906177"/>
                    <a:pt x="1077468" y="3900596"/>
                  </a:cubicBezTo>
                  <a:cubicBezTo>
                    <a:pt x="1086822" y="3897444"/>
                    <a:pt x="1094918" y="3893758"/>
                    <a:pt x="1094162" y="3881561"/>
                  </a:cubicBezTo>
                  <a:cubicBezTo>
                    <a:pt x="1093783" y="3875464"/>
                    <a:pt x="1098434" y="3871502"/>
                    <a:pt x="1102948" y="3869261"/>
                  </a:cubicBezTo>
                  <a:cubicBezTo>
                    <a:pt x="1121932" y="3859514"/>
                    <a:pt x="1138212" y="3845647"/>
                    <a:pt x="1153234" y="3831245"/>
                  </a:cubicBezTo>
                  <a:cubicBezTo>
                    <a:pt x="1164003" y="3821271"/>
                    <a:pt x="1175096" y="3812624"/>
                    <a:pt x="1182230" y="3799326"/>
                  </a:cubicBezTo>
                  <a:cubicBezTo>
                    <a:pt x="1188294" y="3788542"/>
                    <a:pt x="1199251" y="3781617"/>
                    <a:pt x="1213308" y="3779276"/>
                  </a:cubicBezTo>
                  <a:cubicBezTo>
                    <a:pt x="1233463" y="3776554"/>
                    <a:pt x="1239615" y="3759276"/>
                    <a:pt x="1227005" y="3743531"/>
                  </a:cubicBezTo>
                  <a:cubicBezTo>
                    <a:pt x="1225420" y="3741670"/>
                    <a:pt x="1223439" y="3739344"/>
                    <a:pt x="1221458" y="3737019"/>
                  </a:cubicBezTo>
                  <a:cubicBezTo>
                    <a:pt x="1200857" y="3712831"/>
                    <a:pt x="1203476" y="3701772"/>
                    <a:pt x="1231625" y="3685821"/>
                  </a:cubicBezTo>
                  <a:cubicBezTo>
                    <a:pt x="1242513" y="3679758"/>
                    <a:pt x="1249817" y="3675141"/>
                    <a:pt x="1240257" y="3659206"/>
                  </a:cubicBezTo>
                  <a:lnTo>
                    <a:pt x="1240179" y="3659067"/>
                  </a:lnTo>
                  <a:lnTo>
                    <a:pt x="1230192" y="3642988"/>
                  </a:lnTo>
                  <a:lnTo>
                    <a:pt x="1231048" y="3642849"/>
                  </a:lnTo>
                  <a:lnTo>
                    <a:pt x="1229111" y="3639405"/>
                  </a:lnTo>
                  <a:cubicBezTo>
                    <a:pt x="1225943" y="3632271"/>
                    <a:pt x="1223963" y="3624527"/>
                    <a:pt x="1225082" y="3615949"/>
                  </a:cubicBezTo>
                  <a:lnTo>
                    <a:pt x="1223380" y="3610559"/>
                  </a:lnTo>
                  <a:lnTo>
                    <a:pt x="1222745" y="3611002"/>
                  </a:lnTo>
                  <a:cubicBezTo>
                    <a:pt x="1211165" y="3623331"/>
                    <a:pt x="1193951" y="3632156"/>
                    <a:pt x="1190493" y="3651565"/>
                  </a:cubicBezTo>
                  <a:cubicBezTo>
                    <a:pt x="1182352" y="3655121"/>
                    <a:pt x="1174923" y="3658179"/>
                    <a:pt x="1166783" y="3661736"/>
                  </a:cubicBezTo>
                  <a:cubicBezTo>
                    <a:pt x="1162495" y="3664727"/>
                    <a:pt x="1158923" y="3667218"/>
                    <a:pt x="1154637" y="3670210"/>
                  </a:cubicBezTo>
                  <a:cubicBezTo>
                    <a:pt x="1145979" y="3683687"/>
                    <a:pt x="1131057" y="3686663"/>
                    <a:pt x="1116633" y="3690352"/>
                  </a:cubicBezTo>
                  <a:cubicBezTo>
                    <a:pt x="1105999" y="3690337"/>
                    <a:pt x="1094649" y="3690818"/>
                    <a:pt x="1090960" y="3676395"/>
                  </a:cubicBezTo>
                  <a:cubicBezTo>
                    <a:pt x="1104933" y="3640086"/>
                    <a:pt x="1123543" y="3605853"/>
                    <a:pt x="1152056" y="3582772"/>
                  </a:cubicBezTo>
                  <a:cubicBezTo>
                    <a:pt x="1150627" y="3583769"/>
                    <a:pt x="1149414" y="3583552"/>
                    <a:pt x="1146988" y="3583121"/>
                  </a:cubicBezTo>
                  <a:cubicBezTo>
                    <a:pt x="1156762" y="3573911"/>
                    <a:pt x="1165926" y="3564396"/>
                    <a:pt x="1174341" y="3554475"/>
                  </a:cubicBezTo>
                  <a:lnTo>
                    <a:pt x="1195008" y="3526369"/>
                  </a:lnTo>
                  <a:lnTo>
                    <a:pt x="1182314" y="3516738"/>
                  </a:lnTo>
                  <a:cubicBezTo>
                    <a:pt x="1176370" y="3509760"/>
                    <a:pt x="1169567" y="3502713"/>
                    <a:pt x="1164089" y="3495341"/>
                  </a:cubicBezTo>
                  <a:cubicBezTo>
                    <a:pt x="1157027" y="3486106"/>
                    <a:pt x="1151755" y="3476150"/>
                    <a:pt x="1138525" y="3489826"/>
                  </a:cubicBezTo>
                  <a:cubicBezTo>
                    <a:pt x="1132874" y="3495443"/>
                    <a:pt x="1120368" y="3489240"/>
                    <a:pt x="1113579" y="3498232"/>
                  </a:cubicBezTo>
                  <a:cubicBezTo>
                    <a:pt x="1108791" y="3503916"/>
                    <a:pt x="1101555" y="3507672"/>
                    <a:pt x="1101193" y="3517611"/>
                  </a:cubicBezTo>
                  <a:cubicBezTo>
                    <a:pt x="1100831" y="3527551"/>
                    <a:pt x="1092665" y="3532099"/>
                    <a:pt x="1083741" y="3524449"/>
                  </a:cubicBezTo>
                  <a:cubicBezTo>
                    <a:pt x="1075611" y="3517730"/>
                    <a:pt x="1064362" y="3512062"/>
                    <a:pt x="1066327" y="3498350"/>
                  </a:cubicBezTo>
                  <a:cubicBezTo>
                    <a:pt x="1067067" y="3494508"/>
                    <a:pt x="1064226" y="3492113"/>
                    <a:pt x="1060384" y="3491373"/>
                  </a:cubicBezTo>
                  <a:cubicBezTo>
                    <a:pt x="1057404" y="3490701"/>
                    <a:pt x="1054424" y="3490029"/>
                    <a:pt x="1051908" y="3488960"/>
                  </a:cubicBezTo>
                  <a:cubicBezTo>
                    <a:pt x="1043037" y="3486083"/>
                    <a:pt x="1044536" y="3472766"/>
                    <a:pt x="1034735" y="3470682"/>
                  </a:cubicBezTo>
                  <a:cubicBezTo>
                    <a:pt x="1024536" y="3468132"/>
                    <a:pt x="1027929" y="3485307"/>
                    <a:pt x="1017197" y="3484015"/>
                  </a:cubicBezTo>
                  <a:cubicBezTo>
                    <a:pt x="1014613" y="3483807"/>
                    <a:pt x="1011030" y="3485255"/>
                    <a:pt x="1010237" y="3484324"/>
                  </a:cubicBezTo>
                  <a:cubicBezTo>
                    <a:pt x="996233" y="3469766"/>
                    <a:pt x="975474" y="3474606"/>
                    <a:pt x="958799" y="3466337"/>
                  </a:cubicBezTo>
                  <a:cubicBezTo>
                    <a:pt x="956284" y="3465269"/>
                    <a:pt x="952046" y="3464063"/>
                    <a:pt x="951788" y="3461874"/>
                  </a:cubicBezTo>
                  <a:cubicBezTo>
                    <a:pt x="949515" y="3446956"/>
                    <a:pt x="936078" y="3441546"/>
                    <a:pt x="926759" y="3433431"/>
                  </a:cubicBezTo>
                  <a:cubicBezTo>
                    <a:pt x="911755" y="3420529"/>
                    <a:pt x="911618" y="3400579"/>
                    <a:pt x="903850" y="3383920"/>
                  </a:cubicBezTo>
                  <a:cubicBezTo>
                    <a:pt x="900957" y="3376754"/>
                    <a:pt x="899854" y="3368864"/>
                    <a:pt x="895238" y="3361559"/>
                  </a:cubicBezTo>
                  <a:cubicBezTo>
                    <a:pt x="892137" y="3356976"/>
                    <a:pt x="889313" y="3348949"/>
                    <a:pt x="893102" y="3344918"/>
                  </a:cubicBezTo>
                  <a:cubicBezTo>
                    <a:pt x="905938" y="3330776"/>
                    <a:pt x="901959" y="3310087"/>
                    <a:pt x="913932" y="3295875"/>
                  </a:cubicBezTo>
                  <a:cubicBezTo>
                    <a:pt x="916793" y="3292637"/>
                    <a:pt x="918601" y="3286279"/>
                    <a:pt x="916552" y="3284815"/>
                  </a:cubicBezTo>
                  <a:cubicBezTo>
                    <a:pt x="903718" y="3277287"/>
                    <a:pt x="908800" y="3262523"/>
                    <a:pt x="902668" y="3252497"/>
                  </a:cubicBezTo>
                  <a:cubicBezTo>
                    <a:pt x="900360" y="3248845"/>
                    <a:pt x="897466" y="3241679"/>
                    <a:pt x="899396" y="3239232"/>
                  </a:cubicBezTo>
                  <a:cubicBezTo>
                    <a:pt x="909112" y="3226141"/>
                    <a:pt x="894626" y="3217612"/>
                    <a:pt x="894195" y="3206742"/>
                  </a:cubicBezTo>
                  <a:cubicBezTo>
                    <a:pt x="893817" y="3200644"/>
                    <a:pt x="887529" y="3197974"/>
                    <a:pt x="880363" y="3200867"/>
                  </a:cubicBezTo>
                  <a:lnTo>
                    <a:pt x="868662" y="3212216"/>
                  </a:lnTo>
                  <a:lnTo>
                    <a:pt x="861785" y="3179867"/>
                  </a:lnTo>
                  <a:lnTo>
                    <a:pt x="841031" y="3128406"/>
                  </a:lnTo>
                  <a:lnTo>
                    <a:pt x="835094" y="3130395"/>
                  </a:lnTo>
                  <a:lnTo>
                    <a:pt x="836894" y="3131712"/>
                  </a:lnTo>
                  <a:cubicBezTo>
                    <a:pt x="837023" y="3134426"/>
                    <a:pt x="833965" y="3137488"/>
                    <a:pt x="828164" y="3141426"/>
                  </a:cubicBezTo>
                  <a:cubicBezTo>
                    <a:pt x="818458" y="3148422"/>
                    <a:pt x="813018" y="3157337"/>
                    <a:pt x="810249" y="3168564"/>
                  </a:cubicBezTo>
                  <a:cubicBezTo>
                    <a:pt x="809318" y="3173433"/>
                    <a:pt x="809074" y="3179403"/>
                    <a:pt x="805666" y="3182762"/>
                  </a:cubicBezTo>
                  <a:cubicBezTo>
                    <a:pt x="787414" y="3201536"/>
                    <a:pt x="780751" y="3228059"/>
                    <a:pt x="762994" y="3247137"/>
                  </a:cubicBezTo>
                  <a:cubicBezTo>
                    <a:pt x="751258" y="3259688"/>
                    <a:pt x="753600" y="3265877"/>
                    <a:pt x="769696" y="3269578"/>
                  </a:cubicBezTo>
                  <a:cubicBezTo>
                    <a:pt x="792945" y="3274925"/>
                    <a:pt x="800386" y="3291698"/>
                    <a:pt x="788985" y="3312615"/>
                  </a:cubicBezTo>
                  <a:cubicBezTo>
                    <a:pt x="786568" y="3316577"/>
                    <a:pt x="784452" y="3320045"/>
                    <a:pt x="783024" y="3324613"/>
                  </a:cubicBezTo>
                  <a:cubicBezTo>
                    <a:pt x="776218" y="3343570"/>
                    <a:pt x="776326" y="3342279"/>
                    <a:pt x="758660" y="3335580"/>
                  </a:cubicBezTo>
                  <a:cubicBezTo>
                    <a:pt x="725311" y="3323391"/>
                    <a:pt x="700011" y="3299121"/>
                    <a:pt x="671389" y="3280299"/>
                  </a:cubicBezTo>
                  <a:cubicBezTo>
                    <a:pt x="664454" y="3276068"/>
                    <a:pt x="658316" y="3271644"/>
                    <a:pt x="650969" y="3269201"/>
                  </a:cubicBezTo>
                  <a:cubicBezTo>
                    <a:pt x="647695" y="3267882"/>
                    <a:pt x="644252" y="3262384"/>
                    <a:pt x="641617" y="3268933"/>
                  </a:cubicBezTo>
                  <a:cubicBezTo>
                    <a:pt x="639393" y="3273694"/>
                    <a:pt x="638956" y="3278866"/>
                    <a:pt x="644405" y="3282190"/>
                  </a:cubicBezTo>
                  <a:cubicBezTo>
                    <a:pt x="646387" y="3283399"/>
                    <a:pt x="648476" y="3283314"/>
                    <a:pt x="650760" y="3284028"/>
                  </a:cubicBezTo>
                  <a:cubicBezTo>
                    <a:pt x="655328" y="3285455"/>
                    <a:pt x="662423" y="3281627"/>
                    <a:pt x="664657" y="3289108"/>
                  </a:cubicBezTo>
                  <a:cubicBezTo>
                    <a:pt x="666890" y="3296588"/>
                    <a:pt x="658310" y="3299510"/>
                    <a:pt x="653088" y="3305841"/>
                  </a:cubicBezTo>
                  <a:cubicBezTo>
                    <a:pt x="664943" y="3304236"/>
                    <a:pt x="673994" y="3305000"/>
                    <a:pt x="681811" y="3311127"/>
                  </a:cubicBezTo>
                  <a:cubicBezTo>
                    <a:pt x="686161" y="3315142"/>
                    <a:pt x="689712" y="3319347"/>
                    <a:pt x="681325" y="3323067"/>
                  </a:cubicBezTo>
                  <a:cubicBezTo>
                    <a:pt x="670368" y="3310944"/>
                    <a:pt x="656397" y="3316018"/>
                    <a:pt x="642947" y="3318009"/>
                  </a:cubicBezTo>
                  <a:cubicBezTo>
                    <a:pt x="631587" y="3319914"/>
                    <a:pt x="621135" y="3320335"/>
                    <a:pt x="616859" y="3306171"/>
                  </a:cubicBezTo>
                  <a:cubicBezTo>
                    <a:pt x="612232" y="3299271"/>
                    <a:pt x="615171" y="3292227"/>
                    <a:pt x="615221" y="3285459"/>
                  </a:cubicBezTo>
                  <a:cubicBezTo>
                    <a:pt x="615078" y="3277895"/>
                    <a:pt x="613230" y="3272008"/>
                    <a:pt x="603851" y="3275124"/>
                  </a:cubicBezTo>
                  <a:cubicBezTo>
                    <a:pt x="597338" y="3281347"/>
                    <a:pt x="590822" y="3287567"/>
                    <a:pt x="584006" y="3294285"/>
                  </a:cubicBezTo>
                  <a:cubicBezTo>
                    <a:pt x="581394" y="3297450"/>
                    <a:pt x="579690" y="3299130"/>
                    <a:pt x="576030" y="3296216"/>
                  </a:cubicBezTo>
                  <a:cubicBezTo>
                    <a:pt x="583887" y="3283337"/>
                    <a:pt x="590066" y="3268752"/>
                    <a:pt x="595446" y="3254362"/>
                  </a:cubicBezTo>
                  <a:cubicBezTo>
                    <a:pt x="600717" y="3241264"/>
                    <a:pt x="595184" y="3235849"/>
                    <a:pt x="582146" y="3236050"/>
                  </a:cubicBezTo>
                  <a:cubicBezTo>
                    <a:pt x="574581" y="3236194"/>
                    <a:pt x="566907" y="3237630"/>
                    <a:pt x="559040" y="3238269"/>
                  </a:cubicBezTo>
                  <a:cubicBezTo>
                    <a:pt x="545396" y="3239463"/>
                    <a:pt x="541651" y="3234459"/>
                    <a:pt x="547418" y="3221663"/>
                  </a:cubicBezTo>
                  <a:cubicBezTo>
                    <a:pt x="549644" y="3216903"/>
                    <a:pt x="552364" y="3212444"/>
                    <a:pt x="555276" y="3208783"/>
                  </a:cubicBezTo>
                  <a:cubicBezTo>
                    <a:pt x="563219" y="3197993"/>
                    <a:pt x="565770" y="3189354"/>
                    <a:pt x="552916" y="3178113"/>
                  </a:cubicBezTo>
                  <a:cubicBezTo>
                    <a:pt x="541244" y="3168275"/>
                    <a:pt x="547808" y="3155285"/>
                    <a:pt x="554759" y="3143891"/>
                  </a:cubicBezTo>
                  <a:cubicBezTo>
                    <a:pt x="566243" y="3125067"/>
                    <a:pt x="564975" y="3121575"/>
                    <a:pt x="546452" y="3109595"/>
                  </a:cubicBezTo>
                  <a:cubicBezTo>
                    <a:pt x="540701" y="3106766"/>
                    <a:pt x="532640" y="3106607"/>
                    <a:pt x="531314" y="3097640"/>
                  </a:cubicBezTo>
                  <a:cubicBezTo>
                    <a:pt x="533647" y="3091586"/>
                    <a:pt x="538239" y="3089631"/>
                    <a:pt x="544016" y="3089076"/>
                  </a:cubicBezTo>
                  <a:cubicBezTo>
                    <a:pt x="551086" y="3088629"/>
                    <a:pt x="550917" y="3084449"/>
                    <a:pt x="547970" y="3079252"/>
                  </a:cubicBezTo>
                  <a:cubicBezTo>
                    <a:pt x="535005" y="3069303"/>
                    <a:pt x="524737" y="3058281"/>
                    <a:pt x="536113" y="3040749"/>
                  </a:cubicBezTo>
                  <a:cubicBezTo>
                    <a:pt x="534651" y="3036458"/>
                    <a:pt x="536573" y="3032193"/>
                    <a:pt x="536514" y="3026719"/>
                  </a:cubicBezTo>
                  <a:cubicBezTo>
                    <a:pt x="527825" y="3030935"/>
                    <a:pt x="526650" y="3041773"/>
                    <a:pt x="518069" y="3044697"/>
                  </a:cubicBezTo>
                  <a:cubicBezTo>
                    <a:pt x="513393" y="3044561"/>
                    <a:pt x="509103" y="3046023"/>
                    <a:pt x="505031" y="3044899"/>
                  </a:cubicBezTo>
                  <a:cubicBezTo>
                    <a:pt x="488743" y="3040401"/>
                    <a:pt x="476283" y="3042996"/>
                    <a:pt x="469088" y="3060358"/>
                  </a:cubicBezTo>
                  <a:cubicBezTo>
                    <a:pt x="464531" y="3071173"/>
                    <a:pt x="455891" y="3068621"/>
                    <a:pt x="446865" y="3064475"/>
                  </a:cubicBezTo>
                  <a:cubicBezTo>
                    <a:pt x="427327" y="3055274"/>
                    <a:pt x="427327" y="3055274"/>
                    <a:pt x="428167" y="3076179"/>
                  </a:cubicBezTo>
                  <a:cubicBezTo>
                    <a:pt x="428034" y="3080857"/>
                    <a:pt x="426028" y="3083029"/>
                    <a:pt x="421376" y="3079513"/>
                  </a:cubicBezTo>
                  <a:cubicBezTo>
                    <a:pt x="412206" y="3067802"/>
                    <a:pt x="406748" y="3052236"/>
                    <a:pt x="387850" y="3050902"/>
                  </a:cubicBezTo>
                  <a:cubicBezTo>
                    <a:pt x="376212" y="3049921"/>
                    <a:pt x="366532" y="3053532"/>
                    <a:pt x="356247" y="3058134"/>
                  </a:cubicBezTo>
                  <a:cubicBezTo>
                    <a:pt x="336669" y="3067942"/>
                    <a:pt x="330917" y="3065114"/>
                    <a:pt x="329279" y="3044401"/>
                  </a:cubicBezTo>
                  <a:cubicBezTo>
                    <a:pt x="328084" y="3030757"/>
                    <a:pt x="321452" y="3026031"/>
                    <a:pt x="308607" y="3027031"/>
                  </a:cubicBezTo>
                  <a:cubicBezTo>
                    <a:pt x="279229" y="3029502"/>
                    <a:pt x="278733" y="3029199"/>
                    <a:pt x="279538" y="3001141"/>
                  </a:cubicBezTo>
                  <a:cubicBezTo>
                    <a:pt x="280108" y="2991291"/>
                    <a:pt x="276338" y="2989671"/>
                    <a:pt x="267950" y="2993392"/>
                  </a:cubicBezTo>
                  <a:cubicBezTo>
                    <a:pt x="260856" y="2997221"/>
                    <a:pt x="258597" y="2993124"/>
                    <a:pt x="257547" y="2987046"/>
                  </a:cubicBezTo>
                  <a:cubicBezTo>
                    <a:pt x="260075" y="2981789"/>
                    <a:pt x="261803" y="2976727"/>
                    <a:pt x="263834" y="2971168"/>
                  </a:cubicBezTo>
                  <a:cubicBezTo>
                    <a:pt x="265565" y="2966107"/>
                    <a:pt x="271147" y="2964754"/>
                    <a:pt x="275244" y="2962494"/>
                  </a:cubicBezTo>
                  <a:cubicBezTo>
                    <a:pt x="281540" y="2958859"/>
                    <a:pt x="284865" y="2953409"/>
                    <a:pt x="283127" y="2946230"/>
                  </a:cubicBezTo>
                  <a:cubicBezTo>
                    <a:pt x="281774" y="2940646"/>
                    <a:pt x="277014" y="2938422"/>
                    <a:pt x="271842" y="2937986"/>
                  </a:cubicBezTo>
                  <a:cubicBezTo>
                    <a:pt x="264084" y="2937332"/>
                    <a:pt x="259383" y="2940582"/>
                    <a:pt x="255949" y="2947324"/>
                  </a:cubicBezTo>
                  <a:cubicBezTo>
                    <a:pt x="253724" y="2952085"/>
                    <a:pt x="255959" y="2959566"/>
                    <a:pt x="248671" y="2962598"/>
                  </a:cubicBezTo>
                  <a:cubicBezTo>
                    <a:pt x="239403" y="2964419"/>
                    <a:pt x="230520" y="2967838"/>
                    <a:pt x="220889" y="2964682"/>
                  </a:cubicBezTo>
                  <a:cubicBezTo>
                    <a:pt x="215271" y="2957176"/>
                    <a:pt x="220191" y="2951340"/>
                    <a:pt x="224312" y="2945699"/>
                  </a:cubicBezTo>
                  <a:cubicBezTo>
                    <a:pt x="230248" y="2937083"/>
                    <a:pt x="234093" y="2928553"/>
                    <a:pt x="224403" y="2919922"/>
                  </a:cubicBezTo>
                  <a:cubicBezTo>
                    <a:pt x="221045" y="2916514"/>
                    <a:pt x="220683" y="2911535"/>
                    <a:pt x="221119" y="2906363"/>
                  </a:cubicBezTo>
                  <a:cubicBezTo>
                    <a:pt x="220481" y="2898496"/>
                    <a:pt x="223611" y="2892250"/>
                    <a:pt x="227734" y="2886607"/>
                  </a:cubicBezTo>
                  <a:cubicBezTo>
                    <a:pt x="230949" y="2882452"/>
                    <a:pt x="232570" y="2878681"/>
                    <a:pt x="230419" y="2873291"/>
                  </a:cubicBezTo>
                  <a:cubicBezTo>
                    <a:pt x="231485" y="2863744"/>
                    <a:pt x="216574" y="2861446"/>
                    <a:pt x="220334" y="2850825"/>
                  </a:cubicBezTo>
                  <a:cubicBezTo>
                    <a:pt x="229485" y="2838054"/>
                    <a:pt x="212181" y="2836334"/>
                    <a:pt x="210854" y="2827368"/>
                  </a:cubicBezTo>
                  <a:cubicBezTo>
                    <a:pt x="210642" y="2802088"/>
                    <a:pt x="220203" y="2787527"/>
                    <a:pt x="241764" y="2778929"/>
                  </a:cubicBezTo>
                  <a:cubicBezTo>
                    <a:pt x="254139" y="2774242"/>
                    <a:pt x="256909" y="2763016"/>
                    <a:pt x="255002" y="2751657"/>
                  </a:cubicBezTo>
                  <a:cubicBezTo>
                    <a:pt x="251852" y="2733421"/>
                    <a:pt x="254043" y="2719803"/>
                    <a:pt x="276350" y="2717777"/>
                  </a:cubicBezTo>
                  <a:cubicBezTo>
                    <a:pt x="282127" y="2717223"/>
                    <a:pt x="285837" y="2713370"/>
                    <a:pt x="285282" y="2707593"/>
                  </a:cubicBezTo>
                  <a:cubicBezTo>
                    <a:pt x="284559" y="2697636"/>
                    <a:pt x="286229" y="2687100"/>
                    <a:pt x="276926" y="2680064"/>
                  </a:cubicBezTo>
                  <a:cubicBezTo>
                    <a:pt x="273458" y="2677948"/>
                    <a:pt x="269496" y="2675530"/>
                    <a:pt x="264542" y="2672508"/>
                  </a:cubicBezTo>
                  <a:cubicBezTo>
                    <a:pt x="280384" y="2669938"/>
                    <a:pt x="293859" y="2664564"/>
                    <a:pt x="308116" y="2674621"/>
                  </a:cubicBezTo>
                  <a:cubicBezTo>
                    <a:pt x="315740" y="2679952"/>
                    <a:pt x="323028" y="2676920"/>
                    <a:pt x="327864" y="2668993"/>
                  </a:cubicBezTo>
                  <a:cubicBezTo>
                    <a:pt x="331792" y="2662553"/>
                    <a:pt x="336024" y="2655618"/>
                    <a:pt x="339456" y="2648876"/>
                  </a:cubicBezTo>
                  <a:cubicBezTo>
                    <a:pt x="345913" y="2637181"/>
                    <a:pt x="353636" y="2628976"/>
                    <a:pt x="368061" y="2643216"/>
                  </a:cubicBezTo>
                  <a:cubicBezTo>
                    <a:pt x="369890" y="2624619"/>
                    <a:pt x="377177" y="2621587"/>
                    <a:pt x="389538" y="2632526"/>
                  </a:cubicBezTo>
                  <a:cubicBezTo>
                    <a:pt x="391519" y="2633735"/>
                    <a:pt x="393995" y="2635245"/>
                    <a:pt x="396992" y="2633675"/>
                  </a:cubicBezTo>
                  <a:cubicBezTo>
                    <a:pt x="400292" y="2631609"/>
                    <a:pt x="398721" y="2628612"/>
                    <a:pt x="398142" y="2626219"/>
                  </a:cubicBezTo>
                  <a:cubicBezTo>
                    <a:pt x="394936" y="2615596"/>
                    <a:pt x="395164" y="2602479"/>
                    <a:pt x="385394" y="2597603"/>
                  </a:cubicBezTo>
                  <a:lnTo>
                    <a:pt x="377546" y="2596603"/>
                  </a:lnTo>
                  <a:lnTo>
                    <a:pt x="376221" y="2597323"/>
                  </a:lnTo>
                  <a:cubicBezTo>
                    <a:pt x="371736" y="2598535"/>
                    <a:pt x="367330" y="2598074"/>
                    <a:pt x="363730" y="2594317"/>
                  </a:cubicBezTo>
                  <a:cubicBezTo>
                    <a:pt x="354152" y="2584016"/>
                    <a:pt x="340389" y="2577279"/>
                    <a:pt x="336858" y="2561827"/>
                  </a:cubicBezTo>
                  <a:lnTo>
                    <a:pt x="337956" y="2558256"/>
                  </a:lnTo>
                  <a:lnTo>
                    <a:pt x="331405" y="2552878"/>
                  </a:lnTo>
                  <a:cubicBezTo>
                    <a:pt x="322102" y="2545844"/>
                    <a:pt x="314127" y="2547775"/>
                    <a:pt x="308578" y="2557984"/>
                  </a:cubicBezTo>
                  <a:cubicBezTo>
                    <a:pt x="303440" y="2566405"/>
                    <a:pt x="299100" y="2574634"/>
                    <a:pt x="294264" y="2582561"/>
                  </a:cubicBezTo>
                  <a:cubicBezTo>
                    <a:pt x="292149" y="2586028"/>
                    <a:pt x="290806" y="2592686"/>
                    <a:pt x="283955" y="2590545"/>
                  </a:cubicBezTo>
                  <a:cubicBezTo>
                    <a:pt x="278892" y="2588816"/>
                    <a:pt x="279630" y="2583149"/>
                    <a:pt x="279462" y="2578968"/>
                  </a:cubicBezTo>
                  <a:cubicBezTo>
                    <a:pt x="279671" y="2564141"/>
                    <a:pt x="280677" y="2549121"/>
                    <a:pt x="280886" y="2534293"/>
                  </a:cubicBezTo>
                  <a:cubicBezTo>
                    <a:pt x="282229" y="2527635"/>
                    <a:pt x="287920" y="2524990"/>
                    <a:pt x="293312" y="2522841"/>
                  </a:cubicBezTo>
                  <a:cubicBezTo>
                    <a:pt x="300902" y="2519313"/>
                    <a:pt x="307430" y="2514460"/>
                    <a:pt x="313664" y="2509256"/>
                  </a:cubicBezTo>
                  <a:lnTo>
                    <a:pt x="322562" y="2501743"/>
                  </a:lnTo>
                  <a:lnTo>
                    <a:pt x="322347" y="2500403"/>
                  </a:lnTo>
                  <a:cubicBezTo>
                    <a:pt x="322951" y="2498369"/>
                    <a:pt x="324153" y="2496315"/>
                    <a:pt x="325012" y="2494504"/>
                  </a:cubicBezTo>
                  <a:cubicBezTo>
                    <a:pt x="325942" y="2492996"/>
                    <a:pt x="326566" y="2491562"/>
                    <a:pt x="327121" y="2489822"/>
                  </a:cubicBezTo>
                  <a:cubicBezTo>
                    <a:pt x="327907" y="2487706"/>
                    <a:pt x="327635" y="2485197"/>
                    <a:pt x="325375" y="2483801"/>
                  </a:cubicBezTo>
                  <a:cubicBezTo>
                    <a:pt x="323420" y="2482332"/>
                    <a:pt x="321433" y="2483446"/>
                    <a:pt x="319894" y="2485096"/>
                  </a:cubicBezTo>
                  <a:cubicBezTo>
                    <a:pt x="317513" y="2487268"/>
                    <a:pt x="315060" y="2489134"/>
                    <a:pt x="311599" y="2486736"/>
                  </a:cubicBezTo>
                  <a:cubicBezTo>
                    <a:pt x="308442" y="2484265"/>
                    <a:pt x="309244" y="2480857"/>
                    <a:pt x="310423" y="2477683"/>
                  </a:cubicBezTo>
                  <a:cubicBezTo>
                    <a:pt x="310655" y="2477307"/>
                    <a:pt x="311120" y="2476555"/>
                    <a:pt x="311281" y="2475872"/>
                  </a:cubicBezTo>
                  <a:cubicBezTo>
                    <a:pt x="314962" y="2466960"/>
                    <a:pt x="313921" y="2465274"/>
                    <a:pt x="304224" y="2463706"/>
                  </a:cubicBezTo>
                  <a:cubicBezTo>
                    <a:pt x="299601" y="2463191"/>
                    <a:pt x="295890" y="2462459"/>
                    <a:pt x="295275" y="2457135"/>
                  </a:cubicBezTo>
                  <a:cubicBezTo>
                    <a:pt x="294986" y="2455917"/>
                    <a:pt x="294770" y="2455003"/>
                    <a:pt x="294859" y="2454016"/>
                  </a:cubicBezTo>
                  <a:cubicBezTo>
                    <a:pt x="295461" y="2448405"/>
                    <a:pt x="291944" y="2444410"/>
                    <a:pt x="286910" y="2446244"/>
                  </a:cubicBezTo>
                  <a:cubicBezTo>
                    <a:pt x="281877" y="2448077"/>
                    <a:pt x="279401" y="2445767"/>
                    <a:pt x="278232" y="2442183"/>
                  </a:cubicBezTo>
                  <a:cubicBezTo>
                    <a:pt x="274814" y="2430443"/>
                    <a:pt x="266929" y="2429735"/>
                    <a:pt x="256502" y="2431877"/>
                  </a:cubicBezTo>
                  <a:cubicBezTo>
                    <a:pt x="249121" y="2433301"/>
                    <a:pt x="241379" y="2433200"/>
                    <a:pt x="233566" y="2432796"/>
                  </a:cubicBezTo>
                  <a:cubicBezTo>
                    <a:pt x="229927" y="2432370"/>
                    <a:pt x="227364" y="2431045"/>
                    <a:pt x="225585" y="2427605"/>
                  </a:cubicBezTo>
                  <a:cubicBezTo>
                    <a:pt x="222281" y="2421790"/>
                    <a:pt x="219661" y="2415815"/>
                    <a:pt x="218516" y="2409611"/>
                  </a:cubicBezTo>
                  <a:lnTo>
                    <a:pt x="219702" y="2396654"/>
                  </a:lnTo>
                  <a:lnTo>
                    <a:pt x="203612" y="2390201"/>
                  </a:lnTo>
                  <a:cubicBezTo>
                    <a:pt x="197466" y="2388576"/>
                    <a:pt x="191205" y="2387136"/>
                    <a:pt x="185454" y="2384308"/>
                  </a:cubicBezTo>
                  <a:cubicBezTo>
                    <a:pt x="171667" y="2377936"/>
                    <a:pt x="170122" y="2371555"/>
                    <a:pt x="180651" y="2360984"/>
                  </a:cubicBezTo>
                  <a:cubicBezTo>
                    <a:pt x="183455" y="2358616"/>
                    <a:pt x="186451" y="2357046"/>
                    <a:pt x="188954" y="2355173"/>
                  </a:cubicBezTo>
                  <a:cubicBezTo>
                    <a:pt x="201353" y="2347104"/>
                    <a:pt x="207397" y="2337195"/>
                    <a:pt x="203232" y="2321739"/>
                  </a:cubicBezTo>
                  <a:cubicBezTo>
                    <a:pt x="199949" y="2308181"/>
                    <a:pt x="199553" y="2294345"/>
                    <a:pt x="198358" y="2280702"/>
                  </a:cubicBezTo>
                  <a:cubicBezTo>
                    <a:pt x="196947" y="2269642"/>
                    <a:pt x="193010" y="2263843"/>
                    <a:pt x="181129" y="2268831"/>
                  </a:cubicBezTo>
                  <a:cubicBezTo>
                    <a:pt x="174338" y="2272164"/>
                    <a:pt x="167461" y="2273408"/>
                    <a:pt x="161542" y="2266396"/>
                  </a:cubicBezTo>
                  <a:cubicBezTo>
                    <a:pt x="159249" y="2253442"/>
                    <a:pt x="166586" y="2243644"/>
                    <a:pt x="170152" y="2232225"/>
                  </a:cubicBezTo>
                  <a:cubicBezTo>
                    <a:pt x="172898" y="2224383"/>
                    <a:pt x="177430" y="2216953"/>
                    <a:pt x="182158" y="2210319"/>
                  </a:cubicBezTo>
                  <a:lnTo>
                    <a:pt x="185087" y="2204960"/>
                  </a:lnTo>
                  <a:lnTo>
                    <a:pt x="183548" y="2204931"/>
                  </a:lnTo>
                  <a:cubicBezTo>
                    <a:pt x="180415" y="2206636"/>
                    <a:pt x="178099" y="2203645"/>
                    <a:pt x="176985" y="2201655"/>
                  </a:cubicBezTo>
                  <a:cubicBezTo>
                    <a:pt x="172371" y="2194382"/>
                    <a:pt x="166329" y="2191949"/>
                    <a:pt x="158195" y="2192908"/>
                  </a:cubicBezTo>
                  <a:cubicBezTo>
                    <a:pt x="153178" y="2193451"/>
                    <a:pt x="151831" y="2191838"/>
                    <a:pt x="153725" y="2186242"/>
                  </a:cubicBezTo>
                  <a:lnTo>
                    <a:pt x="153180" y="2181644"/>
                  </a:lnTo>
                  <a:lnTo>
                    <a:pt x="148907" y="2184596"/>
                  </a:lnTo>
                  <a:cubicBezTo>
                    <a:pt x="144000" y="2188740"/>
                    <a:pt x="138907" y="2191241"/>
                    <a:pt x="133549" y="2192221"/>
                  </a:cubicBezTo>
                  <a:lnTo>
                    <a:pt x="130014" y="2191909"/>
                  </a:lnTo>
                  <a:lnTo>
                    <a:pt x="130318" y="2192823"/>
                  </a:lnTo>
                  <a:cubicBezTo>
                    <a:pt x="130000" y="2194023"/>
                    <a:pt x="128756" y="2194881"/>
                    <a:pt x="126282" y="2195305"/>
                  </a:cubicBezTo>
                  <a:cubicBezTo>
                    <a:pt x="119511" y="2196585"/>
                    <a:pt x="113381" y="2195139"/>
                    <a:pt x="107338" y="2192707"/>
                  </a:cubicBezTo>
                  <a:cubicBezTo>
                    <a:pt x="99558" y="2189719"/>
                    <a:pt x="95831" y="2190279"/>
                    <a:pt x="90588" y="2196667"/>
                  </a:cubicBezTo>
                  <a:cubicBezTo>
                    <a:pt x="88512" y="2198766"/>
                    <a:pt x="86957" y="2201708"/>
                    <a:pt x="85329" y="2204345"/>
                  </a:cubicBezTo>
                  <a:cubicBezTo>
                    <a:pt x="84631" y="2205475"/>
                    <a:pt x="84079" y="2207214"/>
                    <a:pt x="82412" y="2206965"/>
                  </a:cubicBezTo>
                  <a:cubicBezTo>
                    <a:pt x="80440" y="2206787"/>
                    <a:pt x="79775" y="2205337"/>
                    <a:pt x="79791" y="2204045"/>
                  </a:cubicBezTo>
                  <a:cubicBezTo>
                    <a:pt x="79714" y="2198273"/>
                    <a:pt x="76988" y="2197631"/>
                    <a:pt x="72187" y="2199087"/>
                  </a:cubicBezTo>
                  <a:cubicBezTo>
                    <a:pt x="66169" y="2200831"/>
                    <a:pt x="60968" y="2197880"/>
                    <a:pt x="56610" y="2194405"/>
                  </a:cubicBezTo>
                  <a:cubicBezTo>
                    <a:pt x="53077" y="2191701"/>
                    <a:pt x="50872" y="2191900"/>
                    <a:pt x="49228" y="2195828"/>
                  </a:cubicBezTo>
                  <a:cubicBezTo>
                    <a:pt x="48443" y="2197945"/>
                    <a:pt x="47513" y="2199452"/>
                    <a:pt x="44932" y="2199419"/>
                  </a:cubicBezTo>
                  <a:cubicBezTo>
                    <a:pt x="41439" y="2199601"/>
                    <a:pt x="41471" y="2197020"/>
                    <a:pt x="40357" y="2195030"/>
                  </a:cubicBezTo>
                  <a:cubicBezTo>
                    <a:pt x="39764" y="2193883"/>
                    <a:pt x="39404" y="2192360"/>
                    <a:pt x="38739" y="2190908"/>
                  </a:cubicBezTo>
                  <a:cubicBezTo>
                    <a:pt x="35881" y="2182898"/>
                    <a:pt x="30881" y="2182150"/>
                    <a:pt x="25029" y="2188681"/>
                  </a:cubicBezTo>
                  <a:cubicBezTo>
                    <a:pt x="24258" y="2189507"/>
                    <a:pt x="23794" y="2190261"/>
                    <a:pt x="22953" y="2190781"/>
                  </a:cubicBezTo>
                  <a:cubicBezTo>
                    <a:pt x="21341" y="2192127"/>
                    <a:pt x="19049" y="2193312"/>
                    <a:pt x="17398" y="2191771"/>
                  </a:cubicBezTo>
                  <a:cubicBezTo>
                    <a:pt x="15820" y="2190537"/>
                    <a:pt x="16534" y="2188116"/>
                    <a:pt x="17464" y="2186609"/>
                  </a:cubicBezTo>
                  <a:cubicBezTo>
                    <a:pt x="18394" y="2185102"/>
                    <a:pt x="19396" y="2183901"/>
                    <a:pt x="20703" y="2182626"/>
                  </a:cubicBezTo>
                  <a:cubicBezTo>
                    <a:pt x="22403" y="2180293"/>
                    <a:pt x="22580" y="2178321"/>
                    <a:pt x="20175" y="2176316"/>
                  </a:cubicBezTo>
                  <a:cubicBezTo>
                    <a:pt x="14847" y="2171463"/>
                    <a:pt x="12726" y="2165208"/>
                    <a:pt x="10908" y="2158882"/>
                  </a:cubicBezTo>
                  <a:cubicBezTo>
                    <a:pt x="8498" y="2151407"/>
                    <a:pt x="7539" y="2143269"/>
                    <a:pt x="3909" y="2136084"/>
                  </a:cubicBezTo>
                  <a:cubicBezTo>
                    <a:pt x="2653" y="2133485"/>
                    <a:pt x="4120" y="2131530"/>
                    <a:pt x="5354" y="2129952"/>
                  </a:cubicBezTo>
                  <a:lnTo>
                    <a:pt x="9185" y="2123453"/>
                  </a:lnTo>
                  <a:lnTo>
                    <a:pt x="8263" y="2119867"/>
                  </a:lnTo>
                  <a:cubicBezTo>
                    <a:pt x="5811" y="2114972"/>
                    <a:pt x="252" y="2112941"/>
                    <a:pt x="0" y="2106669"/>
                  </a:cubicBezTo>
                  <a:cubicBezTo>
                    <a:pt x="6599" y="2102537"/>
                    <a:pt x="1066" y="2097122"/>
                    <a:pt x="1997" y="2092253"/>
                  </a:cubicBezTo>
                  <a:cubicBezTo>
                    <a:pt x="6531" y="2084822"/>
                    <a:pt x="7100" y="2074973"/>
                    <a:pt x="18461" y="2073068"/>
                  </a:cubicBezTo>
                  <a:cubicBezTo>
                    <a:pt x="22642" y="2072898"/>
                    <a:pt x="23573" y="2068029"/>
                    <a:pt x="22909" y="2063545"/>
                  </a:cubicBezTo>
                  <a:cubicBezTo>
                    <a:pt x="21473" y="2055872"/>
                    <a:pt x="23504" y="2050313"/>
                    <a:pt x="31396" y="2046292"/>
                  </a:cubicBezTo>
                  <a:cubicBezTo>
                    <a:pt x="40689" y="2041086"/>
                    <a:pt x="33972" y="2034267"/>
                    <a:pt x="31352" y="2025192"/>
                  </a:cubicBezTo>
                  <a:cubicBezTo>
                    <a:pt x="45852" y="2029280"/>
                    <a:pt x="56523" y="2026274"/>
                    <a:pt x="63886" y="2013091"/>
                  </a:cubicBezTo>
                  <a:cubicBezTo>
                    <a:pt x="65396" y="2010614"/>
                    <a:pt x="74278" y="2007196"/>
                    <a:pt x="81239" y="2008044"/>
                  </a:cubicBezTo>
                  <a:cubicBezTo>
                    <a:pt x="94363" y="2009931"/>
                    <a:pt x="101700" y="2000134"/>
                    <a:pt x="111405" y="1993139"/>
                  </a:cubicBezTo>
                  <a:cubicBezTo>
                    <a:pt x="111305" y="2006673"/>
                    <a:pt x="117770" y="2007219"/>
                    <a:pt x="126677" y="2000417"/>
                  </a:cubicBezTo>
                  <a:cubicBezTo>
                    <a:pt x="131161" y="1999753"/>
                    <a:pt x="135728" y="2001180"/>
                    <a:pt x="139632" y="1998124"/>
                  </a:cubicBezTo>
                  <a:cubicBezTo>
                    <a:pt x="141832" y="1996747"/>
                    <a:pt x="144334" y="1994875"/>
                    <a:pt x="146533" y="1993496"/>
                  </a:cubicBezTo>
                  <a:cubicBezTo>
                    <a:pt x="149035" y="1991624"/>
                    <a:pt x="151948" y="1987964"/>
                    <a:pt x="153736" y="1988375"/>
                  </a:cubicBezTo>
                  <a:cubicBezTo>
                    <a:pt x="158305" y="1989802"/>
                    <a:pt x="154593" y="1993656"/>
                    <a:pt x="154376" y="1996242"/>
                  </a:cubicBezTo>
                  <a:cubicBezTo>
                    <a:pt x="154241" y="2000919"/>
                    <a:pt x="153914" y="2004797"/>
                    <a:pt x="153285" y="2009173"/>
                  </a:cubicBezTo>
                  <a:cubicBezTo>
                    <a:pt x="154336" y="2015250"/>
                    <a:pt x="159397" y="2016979"/>
                    <a:pt x="164872" y="2016921"/>
                  </a:cubicBezTo>
                  <a:cubicBezTo>
                    <a:pt x="168171" y="2014855"/>
                    <a:pt x="171966" y="2013091"/>
                    <a:pt x="175266" y="2011025"/>
                  </a:cubicBezTo>
                  <a:cubicBezTo>
                    <a:pt x="179447" y="2010857"/>
                    <a:pt x="178624" y="2014433"/>
                    <a:pt x="179204" y="2016827"/>
                  </a:cubicBezTo>
                  <a:cubicBezTo>
                    <a:pt x="173050" y="2028027"/>
                    <a:pt x="172975" y="2038177"/>
                    <a:pt x="185964" y="2044743"/>
                  </a:cubicBezTo>
                  <a:cubicBezTo>
                    <a:pt x="191221" y="2047270"/>
                    <a:pt x="195570" y="2051282"/>
                    <a:pt x="192136" y="2058025"/>
                  </a:cubicBezTo>
                  <a:lnTo>
                    <a:pt x="191400" y="2065222"/>
                  </a:lnTo>
                  <a:lnTo>
                    <a:pt x="193705" y="2064625"/>
                  </a:lnTo>
                  <a:cubicBezTo>
                    <a:pt x="196450" y="2062971"/>
                    <a:pt x="198965" y="2060687"/>
                    <a:pt x="201345" y="2058516"/>
                  </a:cubicBezTo>
                  <a:cubicBezTo>
                    <a:pt x="203798" y="2056649"/>
                    <a:pt x="205481" y="2055607"/>
                    <a:pt x="208726" y="2057092"/>
                  </a:cubicBezTo>
                  <a:lnTo>
                    <a:pt x="228242" y="2063119"/>
                  </a:lnTo>
                  <a:lnTo>
                    <a:pt x="231942" y="2058517"/>
                  </a:lnTo>
                  <a:cubicBezTo>
                    <a:pt x="240656" y="2050918"/>
                    <a:pt x="244031" y="2038701"/>
                    <a:pt x="254423" y="2032807"/>
                  </a:cubicBezTo>
                  <a:cubicBezTo>
                    <a:pt x="256237" y="2029835"/>
                    <a:pt x="257748" y="2027358"/>
                    <a:pt x="259562" y="2024385"/>
                  </a:cubicBezTo>
                  <a:cubicBezTo>
                    <a:pt x="258100" y="2020095"/>
                    <a:pt x="261014" y="2016434"/>
                    <a:pt x="260350" y="2011951"/>
                  </a:cubicBezTo>
                  <a:cubicBezTo>
                    <a:pt x="259241" y="2000398"/>
                    <a:pt x="248041" y="1994245"/>
                    <a:pt x="243934" y="1984262"/>
                  </a:cubicBezTo>
                  <a:cubicBezTo>
                    <a:pt x="241288" y="1978570"/>
                    <a:pt x="238148" y="1972575"/>
                    <a:pt x="241968" y="1967429"/>
                  </a:cubicBezTo>
                  <a:cubicBezTo>
                    <a:pt x="245788" y="1962282"/>
                    <a:pt x="252445" y="1963625"/>
                    <a:pt x="257810" y="1964858"/>
                  </a:cubicBezTo>
                  <a:cubicBezTo>
                    <a:pt x="264964" y="1966502"/>
                    <a:pt x="271404" y="1970433"/>
                    <a:pt x="278777" y="1969490"/>
                  </a:cubicBezTo>
                  <a:cubicBezTo>
                    <a:pt x="283973" y="1966543"/>
                    <a:pt x="288817" y="1970860"/>
                    <a:pt x="293797" y="1970497"/>
                  </a:cubicBezTo>
                  <a:cubicBezTo>
                    <a:pt x="297096" y="1968432"/>
                    <a:pt x="300201" y="1965569"/>
                    <a:pt x="304189" y="1964603"/>
                  </a:cubicBezTo>
                  <a:cubicBezTo>
                    <a:pt x="318017" y="1951966"/>
                    <a:pt x="330854" y="1938723"/>
                    <a:pt x="323849" y="1916778"/>
                  </a:cubicBezTo>
                  <a:cubicBezTo>
                    <a:pt x="320347" y="1905805"/>
                    <a:pt x="328953" y="1899498"/>
                    <a:pt x="339900" y="1899380"/>
                  </a:cubicBezTo>
                  <a:cubicBezTo>
                    <a:pt x="348759" y="1899346"/>
                    <a:pt x="357507" y="1900605"/>
                    <a:pt x="366172" y="1899774"/>
                  </a:cubicBezTo>
                  <a:cubicBezTo>
                    <a:pt x="385398" y="1897227"/>
                    <a:pt x="399611" y="1886186"/>
                    <a:pt x="386797" y="1855936"/>
                  </a:cubicBezTo>
                  <a:cubicBezTo>
                    <a:pt x="388937" y="1849084"/>
                    <a:pt x="381809" y="1844057"/>
                    <a:pt x="382353" y="1837591"/>
                  </a:cubicBezTo>
                  <a:cubicBezTo>
                    <a:pt x="386937" y="1823393"/>
                    <a:pt x="387735" y="1823200"/>
                    <a:pt x="397618" y="1832628"/>
                  </a:cubicBezTo>
                  <a:cubicBezTo>
                    <a:pt x="406317" y="1840654"/>
                    <a:pt x="417626" y="1845514"/>
                    <a:pt x="428633" y="1850870"/>
                  </a:cubicBezTo>
                  <a:cubicBezTo>
                    <a:pt x="424695" y="1845069"/>
                    <a:pt x="427138" y="1837723"/>
                    <a:pt x="421799" y="1833105"/>
                  </a:cubicBezTo>
                  <a:cubicBezTo>
                    <a:pt x="418632" y="1830494"/>
                    <a:pt x="416567" y="1827194"/>
                    <a:pt x="416893" y="1823315"/>
                  </a:cubicBezTo>
                  <a:cubicBezTo>
                    <a:pt x="417514" y="1806700"/>
                    <a:pt x="407003" y="1801646"/>
                    <a:pt x="392972" y="1801244"/>
                  </a:cubicBezTo>
                  <a:cubicBezTo>
                    <a:pt x="386338" y="1796518"/>
                    <a:pt x="378867" y="1810993"/>
                    <a:pt x="372974" y="1800599"/>
                  </a:cubicBezTo>
                  <a:cubicBezTo>
                    <a:pt x="365944" y="1782037"/>
                    <a:pt x="382055" y="1770114"/>
                    <a:pt x="385949" y="1754815"/>
                  </a:cubicBezTo>
                  <a:cubicBezTo>
                    <a:pt x="390449" y="1738528"/>
                    <a:pt x="396735" y="1722650"/>
                    <a:pt x="398951" y="1705649"/>
                  </a:cubicBezTo>
                  <a:cubicBezTo>
                    <a:pt x="400621" y="1695112"/>
                    <a:pt x="398001" y="1686035"/>
                    <a:pt x="389494" y="1678807"/>
                  </a:cubicBezTo>
                  <a:cubicBezTo>
                    <a:pt x="379504" y="1670672"/>
                    <a:pt x="371057" y="1668918"/>
                    <a:pt x="363309" y="1680505"/>
                  </a:cubicBezTo>
                  <a:cubicBezTo>
                    <a:pt x="357977" y="1688128"/>
                    <a:pt x="348708" y="1689952"/>
                    <a:pt x="342496" y="1695679"/>
                  </a:cubicBezTo>
                  <a:cubicBezTo>
                    <a:pt x="322085" y="1696822"/>
                    <a:pt x="303295" y="1694196"/>
                    <a:pt x="298105" y="1669277"/>
                  </a:cubicBezTo>
                  <a:cubicBezTo>
                    <a:pt x="297247" y="1663995"/>
                    <a:pt x="292932" y="1668839"/>
                    <a:pt x="291363" y="1665844"/>
                  </a:cubicBezTo>
                  <a:cubicBezTo>
                    <a:pt x="289623" y="1658665"/>
                    <a:pt x="294047" y="1652528"/>
                    <a:pt x="294593" y="1646062"/>
                  </a:cubicBezTo>
                  <a:cubicBezTo>
                    <a:pt x="298136" y="1638026"/>
                    <a:pt x="306825" y="1633812"/>
                    <a:pt x="308882" y="1624869"/>
                  </a:cubicBezTo>
                  <a:cubicBezTo>
                    <a:pt x="322164" y="1618699"/>
                    <a:pt x="335444" y="1612525"/>
                    <a:pt x="350575" y="1612239"/>
                  </a:cubicBezTo>
                  <a:cubicBezTo>
                    <a:pt x="353160" y="1612458"/>
                    <a:pt x="367718" y="1622019"/>
                    <a:pt x="368299" y="1624411"/>
                  </a:cubicBezTo>
                  <a:cubicBezTo>
                    <a:pt x="369433" y="1632581"/>
                    <a:pt x="374496" y="1634309"/>
                    <a:pt x="381481" y="1631773"/>
                  </a:cubicBezTo>
                  <a:cubicBezTo>
                    <a:pt x="403343" y="1622679"/>
                    <a:pt x="426281" y="1616280"/>
                    <a:pt x="447262" y="1605288"/>
                  </a:cubicBezTo>
                  <a:cubicBezTo>
                    <a:pt x="464446" y="1596060"/>
                    <a:pt x="468123" y="1583348"/>
                    <a:pt x="459886" y="1566766"/>
                  </a:cubicBezTo>
                  <a:cubicBezTo>
                    <a:pt x="457820" y="1563467"/>
                    <a:pt x="455754" y="1560167"/>
                    <a:pt x="453689" y="1556868"/>
                  </a:cubicBezTo>
                  <a:cubicBezTo>
                    <a:pt x="438565" y="1529288"/>
                    <a:pt x="441528" y="1518861"/>
                    <a:pt x="470485" y="1505937"/>
                  </a:cubicBezTo>
                  <a:cubicBezTo>
                    <a:pt x="483163" y="1500755"/>
                    <a:pt x="492675" y="1492964"/>
                    <a:pt x="499433" y="1480773"/>
                  </a:cubicBezTo>
                  <a:cubicBezTo>
                    <a:pt x="509925" y="1461343"/>
                    <a:pt x="529127" y="1462182"/>
                    <a:pt x="547531" y="1463211"/>
                  </a:cubicBezTo>
                  <a:cubicBezTo>
                    <a:pt x="553223" y="1460568"/>
                    <a:pt x="560074" y="1462707"/>
                    <a:pt x="567253" y="1460968"/>
                  </a:cubicBezTo>
                  <a:cubicBezTo>
                    <a:pt x="555146" y="1456301"/>
                    <a:pt x="543727" y="1452735"/>
                    <a:pt x="536841" y="1441738"/>
                  </a:cubicBezTo>
                  <a:cubicBezTo>
                    <a:pt x="536648" y="1440939"/>
                    <a:pt x="535657" y="1440335"/>
                    <a:pt x="534666" y="1439730"/>
                  </a:cubicBezTo>
                  <a:cubicBezTo>
                    <a:pt x="534172" y="1439428"/>
                    <a:pt x="533978" y="1438631"/>
                    <a:pt x="534281" y="1438135"/>
                  </a:cubicBezTo>
                  <a:cubicBezTo>
                    <a:pt x="536368" y="1397943"/>
                    <a:pt x="520472" y="1367174"/>
                    <a:pt x="490714" y="1340184"/>
                  </a:cubicBezTo>
                  <a:cubicBezTo>
                    <a:pt x="472519" y="1324325"/>
                    <a:pt x="474298" y="1312494"/>
                    <a:pt x="488780" y="1292099"/>
                  </a:cubicBezTo>
                  <a:cubicBezTo>
                    <a:pt x="500842" y="1275668"/>
                    <a:pt x="496206" y="1256526"/>
                    <a:pt x="496936" y="1238618"/>
                  </a:cubicBezTo>
                  <a:cubicBezTo>
                    <a:pt x="495971" y="1234629"/>
                    <a:pt x="496298" y="1230750"/>
                    <a:pt x="497423" y="1226677"/>
                  </a:cubicBezTo>
                  <a:cubicBezTo>
                    <a:pt x="501501" y="1199937"/>
                    <a:pt x="504781" y="1173389"/>
                    <a:pt x="498708" y="1146573"/>
                  </a:cubicBezTo>
                  <a:cubicBezTo>
                    <a:pt x="501647" y="1139528"/>
                    <a:pt x="498204" y="1134029"/>
                    <a:pt x="494265" y="1128228"/>
                  </a:cubicBezTo>
                  <a:cubicBezTo>
                    <a:pt x="489857" y="1118740"/>
                    <a:pt x="492023" y="1108506"/>
                    <a:pt x="491301" y="1098548"/>
                  </a:cubicBezTo>
                  <a:cubicBezTo>
                    <a:pt x="482720" y="1101471"/>
                    <a:pt x="479673" y="1109808"/>
                    <a:pt x="474258" y="1115342"/>
                  </a:cubicBezTo>
                  <a:cubicBezTo>
                    <a:pt x="465132" y="1124729"/>
                    <a:pt x="456686" y="1122975"/>
                    <a:pt x="456676" y="1110734"/>
                  </a:cubicBezTo>
                  <a:cubicBezTo>
                    <a:pt x="455944" y="1088534"/>
                    <a:pt x="441662" y="1081861"/>
                    <a:pt x="424274" y="1078050"/>
                  </a:cubicBezTo>
                  <a:cubicBezTo>
                    <a:pt x="414341" y="1075391"/>
                    <a:pt x="406802" y="1072150"/>
                    <a:pt x="407590" y="1059716"/>
                  </a:cubicBezTo>
                  <a:cubicBezTo>
                    <a:pt x="407916" y="1055836"/>
                    <a:pt x="406456" y="1051545"/>
                    <a:pt x="403785" y="1049237"/>
                  </a:cubicBezTo>
                  <a:cubicBezTo>
                    <a:pt x="389141" y="1037584"/>
                    <a:pt x="389048" y="1023253"/>
                    <a:pt x="396629" y="1007485"/>
                  </a:cubicBezTo>
                  <a:cubicBezTo>
                    <a:pt x="399483" y="998349"/>
                    <a:pt x="402832" y="989518"/>
                    <a:pt x="398423" y="980030"/>
                  </a:cubicBezTo>
                  <a:cubicBezTo>
                    <a:pt x="398256" y="975849"/>
                    <a:pt x="400177" y="971584"/>
                    <a:pt x="397121" y="967679"/>
                  </a:cubicBezTo>
                  <a:cubicBezTo>
                    <a:pt x="394723" y="962138"/>
                    <a:pt x="393612" y="957553"/>
                    <a:pt x="394920" y="9540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Google Shape;151;p1"/>
            <p:cNvGrpSpPr/>
            <p:nvPr/>
          </p:nvGrpSpPr>
          <p:grpSpPr>
            <a:xfrm>
              <a:off x="3261506" y="356519"/>
              <a:ext cx="5801697" cy="5062766"/>
              <a:chOff x="3261506" y="356519"/>
              <a:chExt cx="5801697" cy="5062766"/>
            </a:xfrm>
          </p:grpSpPr>
          <p:sp>
            <p:nvSpPr>
              <p:cNvPr id="152" name="Google Shape;152;p1"/>
              <p:cNvSpPr/>
              <p:nvPr/>
            </p:nvSpPr>
            <p:spPr>
              <a:xfrm rot="-1844312">
                <a:off x="7256856" y="1721755"/>
                <a:ext cx="1008159" cy="122201"/>
              </a:xfrm>
              <a:custGeom>
                <a:rect b="b" l="l" r="r" t="t"/>
                <a:pathLst>
                  <a:path extrusionOk="0" h="153939" w="1270000">
                    <a:moveTo>
                      <a:pt x="15389" y="73891"/>
                    </a:moveTo>
                    <a:cubicBezTo>
                      <a:pt x="60801" y="42333"/>
                      <a:pt x="113910" y="38485"/>
                      <a:pt x="166250" y="35406"/>
                    </a:cubicBezTo>
                    <a:cubicBezTo>
                      <a:pt x="193959" y="33867"/>
                      <a:pt x="222437" y="25400"/>
                      <a:pt x="250916" y="34636"/>
                    </a:cubicBezTo>
                    <a:cubicBezTo>
                      <a:pt x="257074" y="36176"/>
                      <a:pt x="260922" y="33867"/>
                      <a:pt x="257843" y="26170"/>
                    </a:cubicBezTo>
                    <a:cubicBezTo>
                      <a:pt x="307104" y="22321"/>
                      <a:pt x="357134" y="18473"/>
                      <a:pt x="406395" y="25400"/>
                    </a:cubicBezTo>
                    <a:cubicBezTo>
                      <a:pt x="434874" y="29249"/>
                      <a:pt x="438722" y="34636"/>
                      <a:pt x="431025" y="61576"/>
                    </a:cubicBezTo>
                    <a:cubicBezTo>
                      <a:pt x="427177" y="73891"/>
                      <a:pt x="437953" y="70042"/>
                      <a:pt x="442571" y="70812"/>
                    </a:cubicBezTo>
                    <a:cubicBezTo>
                      <a:pt x="467201" y="73121"/>
                      <a:pt x="490292" y="66194"/>
                      <a:pt x="514153" y="61576"/>
                    </a:cubicBezTo>
                    <a:cubicBezTo>
                      <a:pt x="565722" y="51570"/>
                      <a:pt x="617292" y="42333"/>
                      <a:pt x="667322" y="27709"/>
                    </a:cubicBezTo>
                    <a:cubicBezTo>
                      <a:pt x="700419" y="25400"/>
                      <a:pt x="731207" y="13085"/>
                      <a:pt x="763534" y="9236"/>
                    </a:cubicBezTo>
                    <a:cubicBezTo>
                      <a:pt x="865904" y="-1539"/>
                      <a:pt x="969813" y="770"/>
                      <a:pt x="1072183" y="0"/>
                    </a:cubicBezTo>
                    <a:cubicBezTo>
                      <a:pt x="1087577" y="0"/>
                      <a:pt x="1102971" y="0"/>
                      <a:pt x="1118365" y="770"/>
                    </a:cubicBezTo>
                    <a:cubicBezTo>
                      <a:pt x="1125293" y="770"/>
                      <a:pt x="1133759" y="-770"/>
                      <a:pt x="1136838" y="8467"/>
                    </a:cubicBezTo>
                    <a:cubicBezTo>
                      <a:pt x="1136838" y="8467"/>
                      <a:pt x="1136838" y="8467"/>
                      <a:pt x="1136838" y="8467"/>
                    </a:cubicBezTo>
                    <a:cubicBezTo>
                      <a:pt x="1128371" y="17703"/>
                      <a:pt x="1115286" y="16933"/>
                      <a:pt x="1104510" y="19242"/>
                    </a:cubicBezTo>
                    <a:cubicBezTo>
                      <a:pt x="1084498" y="23091"/>
                      <a:pt x="1066025" y="30018"/>
                      <a:pt x="1046013" y="32327"/>
                    </a:cubicBezTo>
                    <a:cubicBezTo>
                      <a:pt x="1029080" y="30788"/>
                      <a:pt x="1012916" y="35406"/>
                      <a:pt x="996753" y="39255"/>
                    </a:cubicBezTo>
                    <a:cubicBezTo>
                      <a:pt x="991365" y="40024"/>
                      <a:pt x="985207" y="41564"/>
                      <a:pt x="979820" y="40794"/>
                    </a:cubicBezTo>
                    <a:cubicBezTo>
                      <a:pt x="959808" y="37715"/>
                      <a:pt x="942104" y="50030"/>
                      <a:pt x="922092" y="47721"/>
                    </a:cubicBezTo>
                    <a:cubicBezTo>
                      <a:pt x="931328" y="46952"/>
                      <a:pt x="940565" y="46952"/>
                      <a:pt x="949801" y="48491"/>
                    </a:cubicBezTo>
                    <a:cubicBezTo>
                      <a:pt x="975971" y="60806"/>
                      <a:pt x="1006759" y="56188"/>
                      <a:pt x="1031389" y="71582"/>
                    </a:cubicBezTo>
                    <a:lnTo>
                      <a:pt x="1031389" y="71582"/>
                    </a:lnTo>
                    <a:cubicBezTo>
                      <a:pt x="1086808" y="86976"/>
                      <a:pt x="1143764" y="93133"/>
                      <a:pt x="1201492" y="90824"/>
                    </a:cubicBezTo>
                    <a:cubicBezTo>
                      <a:pt x="1226123" y="90055"/>
                      <a:pt x="1249983" y="83897"/>
                      <a:pt x="1273843" y="94673"/>
                    </a:cubicBezTo>
                    <a:cubicBezTo>
                      <a:pt x="1269995" y="110836"/>
                      <a:pt x="1255371" y="100830"/>
                      <a:pt x="1246904" y="106218"/>
                    </a:cubicBezTo>
                    <a:lnTo>
                      <a:pt x="1246904" y="106218"/>
                    </a:lnTo>
                    <a:cubicBezTo>
                      <a:pt x="1230741" y="116224"/>
                      <a:pt x="1211498" y="110067"/>
                      <a:pt x="1193795" y="115455"/>
                    </a:cubicBezTo>
                    <a:lnTo>
                      <a:pt x="1193795" y="115455"/>
                    </a:lnTo>
                    <a:cubicBezTo>
                      <a:pt x="1180710" y="125461"/>
                      <a:pt x="1165316" y="120073"/>
                      <a:pt x="1151461" y="120843"/>
                    </a:cubicBezTo>
                    <a:cubicBezTo>
                      <a:pt x="1108359" y="123152"/>
                      <a:pt x="1066025" y="129309"/>
                      <a:pt x="1022922" y="131618"/>
                    </a:cubicBezTo>
                    <a:cubicBezTo>
                      <a:pt x="989056" y="133927"/>
                      <a:pt x="955959" y="128539"/>
                      <a:pt x="923631" y="121612"/>
                    </a:cubicBezTo>
                    <a:cubicBezTo>
                      <a:pt x="861286" y="107758"/>
                      <a:pt x="798171" y="101600"/>
                      <a:pt x="735056" y="103139"/>
                    </a:cubicBezTo>
                    <a:cubicBezTo>
                      <a:pt x="713504" y="103909"/>
                      <a:pt x="691953" y="107758"/>
                      <a:pt x="670401" y="110067"/>
                    </a:cubicBezTo>
                    <a:cubicBezTo>
                      <a:pt x="641153" y="113146"/>
                      <a:pt x="611135" y="112376"/>
                      <a:pt x="581886" y="115455"/>
                    </a:cubicBezTo>
                    <a:cubicBezTo>
                      <a:pt x="563413" y="113146"/>
                      <a:pt x="546480" y="118533"/>
                      <a:pt x="531086" y="125461"/>
                    </a:cubicBezTo>
                    <a:cubicBezTo>
                      <a:pt x="460274" y="156249"/>
                      <a:pt x="384843" y="156249"/>
                      <a:pt x="310183" y="160097"/>
                    </a:cubicBezTo>
                    <a:cubicBezTo>
                      <a:pt x="305565" y="160097"/>
                      <a:pt x="301716" y="160097"/>
                      <a:pt x="297098" y="160097"/>
                    </a:cubicBezTo>
                    <a:cubicBezTo>
                      <a:pt x="237831" y="160097"/>
                      <a:pt x="179335" y="160097"/>
                      <a:pt x="120068" y="159327"/>
                    </a:cubicBezTo>
                    <a:cubicBezTo>
                      <a:pt x="96977" y="153939"/>
                      <a:pt x="72347" y="159327"/>
                      <a:pt x="49256" y="150861"/>
                    </a:cubicBezTo>
                    <a:cubicBezTo>
                      <a:pt x="46177" y="150861"/>
                      <a:pt x="43098" y="150861"/>
                      <a:pt x="40789" y="150861"/>
                    </a:cubicBezTo>
                    <a:cubicBezTo>
                      <a:pt x="38480" y="148552"/>
                      <a:pt x="35401" y="148552"/>
                      <a:pt x="33092" y="147782"/>
                    </a:cubicBezTo>
                    <a:cubicBezTo>
                      <a:pt x="765" y="141624"/>
                      <a:pt x="-7702" y="124691"/>
                      <a:pt x="6922" y="93903"/>
                    </a:cubicBezTo>
                    <a:cubicBezTo>
                      <a:pt x="10771" y="85436"/>
                      <a:pt x="11540" y="79279"/>
                      <a:pt x="15389" y="73891"/>
                    </a:cubicBezTo>
                    <a:close/>
                  </a:path>
                </a:pathLst>
              </a:custGeom>
              <a:solidFill>
                <a:srgbClr val="BED2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 rot="-613183">
                <a:off x="3803252" y="3918155"/>
                <a:ext cx="818747" cy="470474"/>
              </a:xfrm>
              <a:custGeom>
                <a:rect b="b" l="l" r="r" t="t"/>
                <a:pathLst>
                  <a:path extrusionOk="0" h="592666" w="1031393">
                    <a:moveTo>
                      <a:pt x="369455" y="259388"/>
                    </a:moveTo>
                    <a:cubicBezTo>
                      <a:pt x="397933" y="240915"/>
                      <a:pt x="426412" y="221673"/>
                      <a:pt x="454891" y="203200"/>
                    </a:cubicBezTo>
                    <a:cubicBezTo>
                      <a:pt x="490297" y="179339"/>
                      <a:pt x="529552" y="167024"/>
                      <a:pt x="571885" y="161636"/>
                    </a:cubicBezTo>
                    <a:cubicBezTo>
                      <a:pt x="610370" y="157018"/>
                      <a:pt x="644236" y="139315"/>
                      <a:pt x="677334" y="120843"/>
                    </a:cubicBezTo>
                    <a:cubicBezTo>
                      <a:pt x="750455" y="80049"/>
                      <a:pt x="824345" y="40794"/>
                      <a:pt x="905933" y="17703"/>
                    </a:cubicBezTo>
                    <a:cubicBezTo>
                      <a:pt x="943648" y="6927"/>
                      <a:pt x="982133" y="4618"/>
                      <a:pt x="1020618" y="0"/>
                    </a:cubicBezTo>
                    <a:cubicBezTo>
                      <a:pt x="1026006" y="6157"/>
                      <a:pt x="1022927" y="12315"/>
                      <a:pt x="1022158" y="18473"/>
                    </a:cubicBezTo>
                    <a:cubicBezTo>
                      <a:pt x="1015230" y="46182"/>
                      <a:pt x="1015230" y="72352"/>
                      <a:pt x="1035243" y="95443"/>
                    </a:cubicBezTo>
                    <a:cubicBezTo>
                      <a:pt x="1022158" y="110067"/>
                      <a:pt x="1002915" y="111606"/>
                      <a:pt x="985982" y="117764"/>
                    </a:cubicBezTo>
                    <a:cubicBezTo>
                      <a:pt x="939800" y="133157"/>
                      <a:pt x="895158" y="154709"/>
                      <a:pt x="847436" y="167794"/>
                    </a:cubicBezTo>
                    <a:cubicBezTo>
                      <a:pt x="824345" y="168564"/>
                      <a:pt x="801255" y="167794"/>
                      <a:pt x="784321" y="187806"/>
                    </a:cubicBezTo>
                    <a:cubicBezTo>
                      <a:pt x="782782" y="189345"/>
                      <a:pt x="782012" y="190885"/>
                      <a:pt x="779703" y="191655"/>
                    </a:cubicBezTo>
                    <a:cubicBezTo>
                      <a:pt x="765849" y="194733"/>
                      <a:pt x="749685" y="192424"/>
                      <a:pt x="741218" y="208588"/>
                    </a:cubicBezTo>
                    <a:cubicBezTo>
                      <a:pt x="713509" y="230909"/>
                      <a:pt x="678873" y="239376"/>
                      <a:pt x="648085" y="255539"/>
                    </a:cubicBezTo>
                    <a:cubicBezTo>
                      <a:pt x="631152" y="264006"/>
                      <a:pt x="614218" y="271703"/>
                      <a:pt x="597285" y="280939"/>
                    </a:cubicBezTo>
                    <a:cubicBezTo>
                      <a:pt x="586509" y="287097"/>
                      <a:pt x="584970" y="291715"/>
                      <a:pt x="597285" y="298642"/>
                    </a:cubicBezTo>
                    <a:cubicBezTo>
                      <a:pt x="614988" y="308648"/>
                      <a:pt x="614988" y="314036"/>
                      <a:pt x="600364" y="327121"/>
                    </a:cubicBezTo>
                    <a:cubicBezTo>
                      <a:pt x="591897" y="334818"/>
                      <a:pt x="581891" y="341746"/>
                      <a:pt x="573424" y="349443"/>
                    </a:cubicBezTo>
                    <a:cubicBezTo>
                      <a:pt x="566497" y="354061"/>
                      <a:pt x="560339" y="359449"/>
                      <a:pt x="554182" y="365606"/>
                    </a:cubicBezTo>
                    <a:cubicBezTo>
                      <a:pt x="484909" y="424873"/>
                      <a:pt x="406400" y="467206"/>
                      <a:pt x="320194" y="496455"/>
                    </a:cubicBezTo>
                    <a:cubicBezTo>
                      <a:pt x="272473" y="512618"/>
                      <a:pt x="226291" y="533400"/>
                      <a:pt x="177800" y="547254"/>
                    </a:cubicBezTo>
                    <a:cubicBezTo>
                      <a:pt x="173182" y="548794"/>
                      <a:pt x="169333" y="548024"/>
                      <a:pt x="164715" y="549564"/>
                    </a:cubicBezTo>
                    <a:lnTo>
                      <a:pt x="164715" y="549564"/>
                    </a:lnTo>
                    <a:cubicBezTo>
                      <a:pt x="160867" y="554182"/>
                      <a:pt x="156249" y="558030"/>
                      <a:pt x="150091" y="559570"/>
                    </a:cubicBezTo>
                    <a:cubicBezTo>
                      <a:pt x="107758" y="571885"/>
                      <a:pt x="67733" y="591897"/>
                      <a:pt x="23861" y="598824"/>
                    </a:cubicBezTo>
                    <a:cubicBezTo>
                      <a:pt x="13855" y="599594"/>
                      <a:pt x="4618" y="598824"/>
                      <a:pt x="0" y="588049"/>
                    </a:cubicBezTo>
                    <a:cubicBezTo>
                      <a:pt x="0" y="580352"/>
                      <a:pt x="5388" y="576503"/>
                      <a:pt x="10776" y="572655"/>
                    </a:cubicBezTo>
                    <a:cubicBezTo>
                      <a:pt x="43873" y="553412"/>
                      <a:pt x="78509" y="536479"/>
                      <a:pt x="111606" y="517236"/>
                    </a:cubicBezTo>
                    <a:cubicBezTo>
                      <a:pt x="115455" y="514927"/>
                      <a:pt x="120073" y="516466"/>
                      <a:pt x="123921" y="514157"/>
                    </a:cubicBezTo>
                    <a:lnTo>
                      <a:pt x="123921" y="514157"/>
                    </a:lnTo>
                    <a:cubicBezTo>
                      <a:pt x="130848" y="503382"/>
                      <a:pt x="142394" y="500303"/>
                      <a:pt x="152400" y="494915"/>
                    </a:cubicBezTo>
                    <a:cubicBezTo>
                      <a:pt x="200891" y="470285"/>
                      <a:pt x="247073" y="440267"/>
                      <a:pt x="296333" y="417176"/>
                    </a:cubicBezTo>
                    <a:lnTo>
                      <a:pt x="296333" y="417176"/>
                    </a:lnTo>
                    <a:cubicBezTo>
                      <a:pt x="308649" y="401012"/>
                      <a:pt x="327891" y="391006"/>
                      <a:pt x="340976" y="375612"/>
                    </a:cubicBezTo>
                    <a:cubicBezTo>
                      <a:pt x="347133" y="368685"/>
                      <a:pt x="351752" y="361758"/>
                      <a:pt x="347133" y="352521"/>
                    </a:cubicBezTo>
                    <a:cubicBezTo>
                      <a:pt x="342515" y="342515"/>
                      <a:pt x="347133" y="335588"/>
                      <a:pt x="354830" y="330200"/>
                    </a:cubicBezTo>
                    <a:cubicBezTo>
                      <a:pt x="363297" y="321733"/>
                      <a:pt x="374073" y="315576"/>
                      <a:pt x="381000" y="311727"/>
                    </a:cubicBezTo>
                    <a:cubicBezTo>
                      <a:pt x="372533" y="317115"/>
                      <a:pt x="357909" y="318655"/>
                      <a:pt x="345594" y="325582"/>
                    </a:cubicBezTo>
                    <a:cubicBezTo>
                      <a:pt x="317115" y="337127"/>
                      <a:pt x="286327" y="337127"/>
                      <a:pt x="256309" y="337897"/>
                    </a:cubicBezTo>
                    <a:lnTo>
                      <a:pt x="256309" y="337897"/>
                    </a:lnTo>
                    <a:cubicBezTo>
                      <a:pt x="236297" y="344055"/>
                      <a:pt x="217055" y="340206"/>
                      <a:pt x="199352" y="330970"/>
                    </a:cubicBezTo>
                    <a:cubicBezTo>
                      <a:pt x="196273" y="327121"/>
                      <a:pt x="195503" y="321733"/>
                      <a:pt x="196273" y="317115"/>
                    </a:cubicBezTo>
                    <a:cubicBezTo>
                      <a:pt x="207049" y="298642"/>
                      <a:pt x="227830" y="297873"/>
                      <a:pt x="245533" y="292485"/>
                    </a:cubicBezTo>
                    <a:cubicBezTo>
                      <a:pt x="269394" y="284788"/>
                      <a:pt x="294024" y="277860"/>
                      <a:pt x="318655" y="271703"/>
                    </a:cubicBezTo>
                    <a:cubicBezTo>
                      <a:pt x="327121" y="270163"/>
                      <a:pt x="334818" y="267854"/>
                      <a:pt x="342515" y="264776"/>
                    </a:cubicBezTo>
                    <a:cubicBezTo>
                      <a:pt x="344055" y="264006"/>
                      <a:pt x="346364" y="263236"/>
                      <a:pt x="348673" y="263236"/>
                    </a:cubicBezTo>
                    <a:cubicBezTo>
                      <a:pt x="356370" y="262466"/>
                      <a:pt x="362527" y="261697"/>
                      <a:pt x="369455" y="25938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 rot="3516856">
                <a:off x="5178412" y="1286217"/>
                <a:ext cx="2075805" cy="2907237"/>
              </a:xfrm>
              <a:custGeom>
                <a:rect b="b" l="l" r="r" t="t"/>
                <a:pathLst>
                  <a:path extrusionOk="0" h="3245984" w="2317676">
                    <a:moveTo>
                      <a:pt x="523821" y="81126"/>
                    </a:moveTo>
                    <a:cubicBezTo>
                      <a:pt x="525555" y="76436"/>
                      <a:pt x="530497" y="73139"/>
                      <a:pt x="540146" y="71362"/>
                    </a:cubicBezTo>
                    <a:cubicBezTo>
                      <a:pt x="555614" y="68177"/>
                      <a:pt x="559032" y="52229"/>
                      <a:pt x="562562" y="39055"/>
                    </a:cubicBezTo>
                    <a:cubicBezTo>
                      <a:pt x="570310" y="8617"/>
                      <a:pt x="570310" y="8617"/>
                      <a:pt x="600056" y="20453"/>
                    </a:cubicBezTo>
                    <a:cubicBezTo>
                      <a:pt x="603341" y="22457"/>
                      <a:pt x="606370" y="23404"/>
                      <a:pt x="610057" y="24752"/>
                    </a:cubicBezTo>
                    <a:cubicBezTo>
                      <a:pt x="625860" y="29884"/>
                      <a:pt x="638410" y="28525"/>
                      <a:pt x="640804" y="8346"/>
                    </a:cubicBezTo>
                    <a:cubicBezTo>
                      <a:pt x="640067" y="683"/>
                      <a:pt x="644699" y="-999"/>
                      <a:pt x="650101" y="494"/>
                    </a:cubicBezTo>
                    <a:cubicBezTo>
                      <a:pt x="657217" y="2130"/>
                      <a:pt x="664990" y="4167"/>
                      <a:pt x="670504" y="8432"/>
                    </a:cubicBezTo>
                    <a:cubicBezTo>
                      <a:pt x="682186" y="17363"/>
                      <a:pt x="693645" y="20747"/>
                      <a:pt x="707030" y="13586"/>
                    </a:cubicBezTo>
                    <a:cubicBezTo>
                      <a:pt x="714581" y="10077"/>
                      <a:pt x="721553" y="13428"/>
                      <a:pt x="728268" y="15722"/>
                    </a:cubicBezTo>
                    <a:cubicBezTo>
                      <a:pt x="741422" y="39975"/>
                      <a:pt x="731781" y="76470"/>
                      <a:pt x="765214" y="89653"/>
                    </a:cubicBezTo>
                    <a:cubicBezTo>
                      <a:pt x="773243" y="92748"/>
                      <a:pt x="772598" y="108585"/>
                      <a:pt x="785583" y="102079"/>
                    </a:cubicBezTo>
                    <a:cubicBezTo>
                      <a:pt x="812788" y="82611"/>
                      <a:pt x="812386" y="83268"/>
                      <a:pt x="843013" y="101050"/>
                    </a:cubicBezTo>
                    <a:cubicBezTo>
                      <a:pt x="851555" y="106261"/>
                      <a:pt x="858348" y="115816"/>
                      <a:pt x="871044" y="112741"/>
                    </a:cubicBezTo>
                    <a:cubicBezTo>
                      <a:pt x="880532" y="114922"/>
                      <a:pt x="888528" y="122507"/>
                      <a:pt x="898740" y="116114"/>
                    </a:cubicBezTo>
                    <a:cubicBezTo>
                      <a:pt x="914864" y="113328"/>
                      <a:pt x="928295" y="117915"/>
                      <a:pt x="940235" y="127903"/>
                    </a:cubicBezTo>
                    <a:cubicBezTo>
                      <a:pt x="940492" y="128961"/>
                      <a:pt x="940492" y="128961"/>
                      <a:pt x="940747" y="130020"/>
                    </a:cubicBezTo>
                    <a:cubicBezTo>
                      <a:pt x="967353" y="138135"/>
                      <a:pt x="975548" y="118790"/>
                      <a:pt x="982428" y="98645"/>
                    </a:cubicBezTo>
                    <a:cubicBezTo>
                      <a:pt x="982270" y="84123"/>
                      <a:pt x="992516" y="73243"/>
                      <a:pt x="1000644" y="62874"/>
                    </a:cubicBezTo>
                    <a:cubicBezTo>
                      <a:pt x="1005711" y="56046"/>
                      <a:pt x="1014174" y="53997"/>
                      <a:pt x="1022349" y="55378"/>
                    </a:cubicBezTo>
                    <a:cubicBezTo>
                      <a:pt x="1032895" y="57303"/>
                      <a:pt x="1030056" y="66390"/>
                      <a:pt x="1037618" y="79120"/>
                    </a:cubicBezTo>
                    <a:cubicBezTo>
                      <a:pt x="1037441" y="85323"/>
                      <a:pt x="1034635" y="89922"/>
                      <a:pt x="1030113" y="94376"/>
                    </a:cubicBezTo>
                    <a:cubicBezTo>
                      <a:pt x="1015559" y="99021"/>
                      <a:pt x="1007976" y="107018"/>
                      <a:pt x="1007620" y="119423"/>
                    </a:cubicBezTo>
                    <a:cubicBezTo>
                      <a:pt x="1009079" y="118509"/>
                      <a:pt x="1011852" y="118398"/>
                      <a:pt x="1015795" y="120803"/>
                    </a:cubicBezTo>
                    <a:cubicBezTo>
                      <a:pt x="1015038" y="133866"/>
                      <a:pt x="1011910" y="146385"/>
                      <a:pt x="1024250" y="155716"/>
                    </a:cubicBezTo>
                    <a:cubicBezTo>
                      <a:pt x="1023047" y="157687"/>
                      <a:pt x="1021444" y="160315"/>
                      <a:pt x="1019841" y="162943"/>
                    </a:cubicBezTo>
                    <a:cubicBezTo>
                      <a:pt x="1004777" y="218671"/>
                      <a:pt x="984056" y="271848"/>
                      <a:pt x="962278" y="325283"/>
                    </a:cubicBezTo>
                    <a:cubicBezTo>
                      <a:pt x="949786" y="354627"/>
                      <a:pt x="942694" y="385464"/>
                      <a:pt x="933887" y="416156"/>
                    </a:cubicBezTo>
                    <a:cubicBezTo>
                      <a:pt x="933086" y="417470"/>
                      <a:pt x="934657" y="419330"/>
                      <a:pt x="935569" y="420789"/>
                    </a:cubicBezTo>
                    <a:cubicBezTo>
                      <a:pt x="936628" y="420533"/>
                      <a:pt x="937285" y="420934"/>
                      <a:pt x="939000" y="421078"/>
                    </a:cubicBezTo>
                    <a:cubicBezTo>
                      <a:pt x="943343" y="422826"/>
                      <a:pt x="946227" y="425487"/>
                      <a:pt x="947910" y="430120"/>
                    </a:cubicBezTo>
                    <a:cubicBezTo>
                      <a:pt x="942835" y="473910"/>
                      <a:pt x="944764" y="516562"/>
                      <a:pt x="957385" y="559424"/>
                    </a:cubicBezTo>
                    <a:cubicBezTo>
                      <a:pt x="958489" y="570916"/>
                      <a:pt x="957285" y="582128"/>
                      <a:pt x="955569" y="593253"/>
                    </a:cubicBezTo>
                    <a:lnTo>
                      <a:pt x="954477" y="600704"/>
                    </a:lnTo>
                    <a:lnTo>
                      <a:pt x="964632" y="598732"/>
                    </a:lnTo>
                    <a:cubicBezTo>
                      <a:pt x="970547" y="599717"/>
                      <a:pt x="975477" y="598732"/>
                      <a:pt x="980407" y="597746"/>
                    </a:cubicBezTo>
                    <a:cubicBezTo>
                      <a:pt x="1009982" y="596761"/>
                      <a:pt x="1032657" y="585921"/>
                      <a:pt x="1039559" y="553404"/>
                    </a:cubicBezTo>
                    <a:cubicBezTo>
                      <a:pt x="1042516" y="541580"/>
                      <a:pt x="1047446" y="529755"/>
                      <a:pt x="1055332" y="519902"/>
                    </a:cubicBezTo>
                    <a:cubicBezTo>
                      <a:pt x="1060262" y="513004"/>
                      <a:pt x="1068149" y="509063"/>
                      <a:pt x="1076036" y="512018"/>
                    </a:cubicBezTo>
                    <a:cubicBezTo>
                      <a:pt x="1085894" y="514974"/>
                      <a:pt x="1081951" y="523843"/>
                      <a:pt x="1080965" y="530741"/>
                    </a:cubicBezTo>
                    <a:cubicBezTo>
                      <a:pt x="1077022" y="574097"/>
                      <a:pt x="1077022" y="574097"/>
                      <a:pt x="1118429" y="565229"/>
                    </a:cubicBezTo>
                    <a:cubicBezTo>
                      <a:pt x="1133216" y="562273"/>
                      <a:pt x="1147019" y="561288"/>
                      <a:pt x="1161806" y="564244"/>
                    </a:cubicBezTo>
                    <a:cubicBezTo>
                      <a:pt x="1176595" y="568185"/>
                      <a:pt x="1188425" y="571141"/>
                      <a:pt x="1194341" y="589863"/>
                    </a:cubicBezTo>
                    <a:cubicBezTo>
                      <a:pt x="1204199" y="616468"/>
                      <a:pt x="1241662" y="624351"/>
                      <a:pt x="1273210" y="609571"/>
                    </a:cubicBezTo>
                    <a:cubicBezTo>
                      <a:pt x="1278140" y="607600"/>
                      <a:pt x="1282083" y="604644"/>
                      <a:pt x="1287998" y="601688"/>
                    </a:cubicBezTo>
                    <a:cubicBezTo>
                      <a:pt x="1291942" y="624351"/>
                      <a:pt x="1297857" y="645044"/>
                      <a:pt x="1320532" y="654898"/>
                    </a:cubicBezTo>
                    <a:cubicBezTo>
                      <a:pt x="1341235" y="663767"/>
                      <a:pt x="1360953" y="658840"/>
                      <a:pt x="1381656" y="654898"/>
                    </a:cubicBezTo>
                    <a:cubicBezTo>
                      <a:pt x="1383628" y="660810"/>
                      <a:pt x="1379684" y="662781"/>
                      <a:pt x="1377713" y="665737"/>
                    </a:cubicBezTo>
                    <a:cubicBezTo>
                      <a:pt x="1357995" y="687416"/>
                      <a:pt x="1365882" y="712050"/>
                      <a:pt x="1394472" y="720919"/>
                    </a:cubicBezTo>
                    <a:cubicBezTo>
                      <a:pt x="1424048" y="729787"/>
                      <a:pt x="1424048" y="729787"/>
                      <a:pt x="1414190" y="759348"/>
                    </a:cubicBezTo>
                    <a:cubicBezTo>
                      <a:pt x="1407288" y="780041"/>
                      <a:pt x="1419119" y="801719"/>
                      <a:pt x="1440808" y="804675"/>
                    </a:cubicBezTo>
                    <a:cubicBezTo>
                      <a:pt x="1451652" y="806646"/>
                      <a:pt x="1452639" y="796793"/>
                      <a:pt x="1454610" y="789895"/>
                    </a:cubicBezTo>
                    <a:cubicBezTo>
                      <a:pt x="1457568" y="778070"/>
                      <a:pt x="1459540" y="764275"/>
                      <a:pt x="1474328" y="760333"/>
                    </a:cubicBezTo>
                    <a:cubicBezTo>
                      <a:pt x="1484187" y="758363"/>
                      <a:pt x="1491088" y="757377"/>
                      <a:pt x="1487144" y="772158"/>
                    </a:cubicBezTo>
                    <a:cubicBezTo>
                      <a:pt x="1478271" y="809603"/>
                      <a:pt x="1488130" y="822412"/>
                      <a:pt x="1525593" y="825368"/>
                    </a:cubicBezTo>
                    <a:cubicBezTo>
                      <a:pt x="1572915" y="829310"/>
                      <a:pt x="1613336" y="846061"/>
                      <a:pt x="1648827" y="876608"/>
                    </a:cubicBezTo>
                    <a:cubicBezTo>
                      <a:pt x="1666573" y="892374"/>
                      <a:pt x="1685304" y="905184"/>
                      <a:pt x="1707979" y="913067"/>
                    </a:cubicBezTo>
                    <a:cubicBezTo>
                      <a:pt x="1719810" y="917009"/>
                      <a:pt x="1730654" y="917008"/>
                      <a:pt x="1740513" y="908140"/>
                    </a:cubicBezTo>
                    <a:cubicBezTo>
                      <a:pt x="1749386" y="900257"/>
                      <a:pt x="1760231" y="895330"/>
                      <a:pt x="1770089" y="905184"/>
                    </a:cubicBezTo>
                    <a:cubicBezTo>
                      <a:pt x="1779948" y="916023"/>
                      <a:pt x="1769103" y="923906"/>
                      <a:pt x="1763188" y="929818"/>
                    </a:cubicBezTo>
                    <a:cubicBezTo>
                      <a:pt x="1748400" y="944599"/>
                      <a:pt x="1747414" y="958394"/>
                      <a:pt x="1754315" y="977117"/>
                    </a:cubicBezTo>
                    <a:cubicBezTo>
                      <a:pt x="1780934" y="1052005"/>
                      <a:pt x="1783892" y="1128864"/>
                      <a:pt x="1780934" y="1206710"/>
                    </a:cubicBezTo>
                    <a:cubicBezTo>
                      <a:pt x="1779948" y="1246124"/>
                      <a:pt x="1779948" y="1246124"/>
                      <a:pt x="1815440" y="1260905"/>
                    </a:cubicBezTo>
                    <a:cubicBezTo>
                      <a:pt x="1847973" y="1273715"/>
                      <a:pt x="1847973" y="1273715"/>
                      <a:pt x="1873606" y="1248095"/>
                    </a:cubicBezTo>
                    <a:cubicBezTo>
                      <a:pt x="1891352" y="1230358"/>
                      <a:pt x="1909097" y="1211636"/>
                      <a:pt x="1931772" y="1198827"/>
                    </a:cubicBezTo>
                    <a:cubicBezTo>
                      <a:pt x="1943603" y="1192914"/>
                      <a:pt x="1956419" y="1187002"/>
                      <a:pt x="1972193" y="1189958"/>
                    </a:cubicBezTo>
                    <a:cubicBezTo>
                      <a:pt x="1969235" y="1201783"/>
                      <a:pt x="1961348" y="1209666"/>
                      <a:pt x="1955433" y="1218534"/>
                    </a:cubicBezTo>
                    <a:cubicBezTo>
                      <a:pt x="1943603" y="1236271"/>
                      <a:pt x="1935716" y="1254993"/>
                      <a:pt x="1935716" y="1275686"/>
                    </a:cubicBezTo>
                    <a:cubicBezTo>
                      <a:pt x="1934730" y="1287510"/>
                      <a:pt x="1930786" y="1289481"/>
                      <a:pt x="1919942" y="1288495"/>
                    </a:cubicBezTo>
                    <a:cubicBezTo>
                      <a:pt x="1909097" y="1287510"/>
                      <a:pt x="1897266" y="1287510"/>
                      <a:pt x="1887408" y="1293422"/>
                    </a:cubicBezTo>
                    <a:cubicBezTo>
                      <a:pt x="1881493" y="1298350"/>
                      <a:pt x="1876563" y="1304262"/>
                      <a:pt x="1875578" y="1311159"/>
                    </a:cubicBezTo>
                    <a:cubicBezTo>
                      <a:pt x="1875577" y="1320028"/>
                      <a:pt x="1884451" y="1320028"/>
                      <a:pt x="1890366" y="1321999"/>
                    </a:cubicBezTo>
                    <a:cubicBezTo>
                      <a:pt x="1929800" y="1335794"/>
                      <a:pt x="1969235" y="1348604"/>
                      <a:pt x="2009656" y="1363384"/>
                    </a:cubicBezTo>
                    <a:cubicBezTo>
                      <a:pt x="2033317" y="1371267"/>
                      <a:pt x="2056978" y="1382107"/>
                      <a:pt x="2077681" y="1397872"/>
                    </a:cubicBezTo>
                    <a:cubicBezTo>
                      <a:pt x="2118102" y="1426449"/>
                      <a:pt x="2130918" y="1462908"/>
                      <a:pt x="2119088" y="1511191"/>
                    </a:cubicBezTo>
                    <a:cubicBezTo>
                      <a:pt x="2107257" y="1554548"/>
                      <a:pt x="2107257" y="1554548"/>
                      <a:pt x="2133876" y="1590021"/>
                    </a:cubicBezTo>
                    <a:cubicBezTo>
                      <a:pt x="2118102" y="1600860"/>
                      <a:pt x="2108243" y="1617612"/>
                      <a:pt x="2099371" y="1633377"/>
                    </a:cubicBezTo>
                    <a:cubicBezTo>
                      <a:pt x="2090497" y="1649144"/>
                      <a:pt x="2079653" y="1661953"/>
                      <a:pt x="2060922" y="1665895"/>
                    </a:cubicBezTo>
                    <a:cubicBezTo>
                      <a:pt x="2047119" y="1668851"/>
                      <a:pt x="2033317" y="1671807"/>
                      <a:pt x="2030359" y="1688559"/>
                    </a:cubicBezTo>
                    <a:cubicBezTo>
                      <a:pt x="2026416" y="1708266"/>
                      <a:pt x="2027402" y="1726988"/>
                      <a:pt x="2045147" y="1740784"/>
                    </a:cubicBezTo>
                    <a:cubicBezTo>
                      <a:pt x="2056978" y="1750638"/>
                      <a:pt x="2071766" y="1757535"/>
                      <a:pt x="2085568" y="1763447"/>
                    </a:cubicBezTo>
                    <a:cubicBezTo>
                      <a:pt x="2109229" y="1774286"/>
                      <a:pt x="2133876" y="1784140"/>
                      <a:pt x="2155565" y="1798921"/>
                    </a:cubicBezTo>
                    <a:cubicBezTo>
                      <a:pt x="2168381" y="1807789"/>
                      <a:pt x="2175282" y="1803848"/>
                      <a:pt x="2177254" y="1788082"/>
                    </a:cubicBezTo>
                    <a:cubicBezTo>
                      <a:pt x="2178240" y="1764433"/>
                      <a:pt x="2191056" y="1747681"/>
                      <a:pt x="2213731" y="1740784"/>
                    </a:cubicBezTo>
                    <a:cubicBezTo>
                      <a:pt x="2238378" y="1732901"/>
                      <a:pt x="2265982" y="1739798"/>
                      <a:pt x="2280770" y="1757535"/>
                    </a:cubicBezTo>
                    <a:cubicBezTo>
                      <a:pt x="2291615" y="1770345"/>
                      <a:pt x="2293587" y="1785126"/>
                      <a:pt x="2287672" y="1799906"/>
                    </a:cubicBezTo>
                    <a:cubicBezTo>
                      <a:pt x="2280770" y="1818629"/>
                      <a:pt x="2288657" y="1827497"/>
                      <a:pt x="2304431" y="1832424"/>
                    </a:cubicBezTo>
                    <a:cubicBezTo>
                      <a:pt x="2314290" y="1835380"/>
                      <a:pt x="2319220" y="1840307"/>
                      <a:pt x="2317248" y="1851146"/>
                    </a:cubicBezTo>
                    <a:cubicBezTo>
                      <a:pt x="2315276" y="1862970"/>
                      <a:pt x="2306403" y="1857058"/>
                      <a:pt x="2300488" y="1857058"/>
                    </a:cubicBezTo>
                    <a:cubicBezTo>
                      <a:pt x="2195986" y="1850160"/>
                      <a:pt x="2098385" y="1823556"/>
                      <a:pt x="2011628" y="1764433"/>
                    </a:cubicBezTo>
                    <a:cubicBezTo>
                      <a:pt x="2003741" y="1758521"/>
                      <a:pt x="1996840" y="1758521"/>
                      <a:pt x="1990924" y="1764433"/>
                    </a:cubicBezTo>
                    <a:cubicBezTo>
                      <a:pt x="1979094" y="1774287"/>
                      <a:pt x="1967264" y="1784140"/>
                      <a:pt x="1956419" y="1793994"/>
                    </a:cubicBezTo>
                    <a:cubicBezTo>
                      <a:pt x="1940645" y="1808775"/>
                      <a:pt x="1924871" y="1823556"/>
                      <a:pt x="1902196" y="1829468"/>
                    </a:cubicBezTo>
                    <a:cubicBezTo>
                      <a:pt x="1891352" y="1831438"/>
                      <a:pt x="1891352" y="1839321"/>
                      <a:pt x="1896281" y="1847205"/>
                    </a:cubicBezTo>
                    <a:cubicBezTo>
                      <a:pt x="1903182" y="1857058"/>
                      <a:pt x="1910083" y="1866912"/>
                      <a:pt x="1923885" y="1869868"/>
                    </a:cubicBezTo>
                    <a:cubicBezTo>
                      <a:pt x="1955433" y="1878737"/>
                      <a:pt x="1982052" y="1897459"/>
                      <a:pt x="2007684" y="1917166"/>
                    </a:cubicBezTo>
                    <a:cubicBezTo>
                      <a:pt x="2027402" y="1932932"/>
                      <a:pt x="2047119" y="1947713"/>
                      <a:pt x="2069794" y="1958552"/>
                    </a:cubicBezTo>
                    <a:cubicBezTo>
                      <a:pt x="2085568" y="1967420"/>
                      <a:pt x="2094441" y="1964464"/>
                      <a:pt x="2099370" y="1947713"/>
                    </a:cubicBezTo>
                    <a:cubicBezTo>
                      <a:pt x="2101342" y="1938845"/>
                      <a:pt x="2103314" y="1928991"/>
                      <a:pt x="2117116" y="1932932"/>
                    </a:cubicBezTo>
                    <a:cubicBezTo>
                      <a:pt x="2129933" y="1936874"/>
                      <a:pt x="2134862" y="1945742"/>
                      <a:pt x="2135847" y="1957566"/>
                    </a:cubicBezTo>
                    <a:cubicBezTo>
                      <a:pt x="2135847" y="1965450"/>
                      <a:pt x="2129932" y="1965450"/>
                      <a:pt x="2125003" y="1965450"/>
                    </a:cubicBezTo>
                    <a:cubicBezTo>
                      <a:pt x="2109229" y="1966435"/>
                      <a:pt x="2095427" y="1970376"/>
                      <a:pt x="2082610" y="1980231"/>
                    </a:cubicBezTo>
                    <a:cubicBezTo>
                      <a:pt x="2076696" y="1985157"/>
                      <a:pt x="2072752" y="1983187"/>
                      <a:pt x="2066836" y="1980230"/>
                    </a:cubicBezTo>
                    <a:cubicBezTo>
                      <a:pt x="2009656" y="1951654"/>
                      <a:pt x="1948532" y="1928005"/>
                      <a:pt x="1906140" y="1876766"/>
                    </a:cubicBezTo>
                    <a:cubicBezTo>
                      <a:pt x="1893323" y="1861985"/>
                      <a:pt x="1862761" y="1868882"/>
                      <a:pt x="1854874" y="1888590"/>
                    </a:cubicBezTo>
                    <a:cubicBezTo>
                      <a:pt x="1847973" y="1903371"/>
                      <a:pt x="1840086" y="1905342"/>
                      <a:pt x="1826284" y="1903371"/>
                    </a:cubicBezTo>
                    <a:cubicBezTo>
                      <a:pt x="1819383" y="1902385"/>
                      <a:pt x="1811496" y="1903371"/>
                      <a:pt x="1804595" y="1905342"/>
                    </a:cubicBezTo>
                    <a:cubicBezTo>
                      <a:pt x="1792764" y="1908298"/>
                      <a:pt x="1789806" y="1918152"/>
                      <a:pt x="1787835" y="1928991"/>
                    </a:cubicBezTo>
                    <a:cubicBezTo>
                      <a:pt x="1785863" y="1939830"/>
                      <a:pt x="1792764" y="1944757"/>
                      <a:pt x="1800651" y="1948698"/>
                    </a:cubicBezTo>
                    <a:cubicBezTo>
                      <a:pt x="1810510" y="1953626"/>
                      <a:pt x="1822341" y="1957566"/>
                      <a:pt x="1833185" y="1962494"/>
                    </a:cubicBezTo>
                    <a:cubicBezTo>
                      <a:pt x="1845015" y="1967421"/>
                      <a:pt x="1856846" y="1973333"/>
                      <a:pt x="1865718" y="1984172"/>
                    </a:cubicBezTo>
                    <a:cubicBezTo>
                      <a:pt x="1880507" y="2002894"/>
                      <a:pt x="1877549" y="2020631"/>
                      <a:pt x="1854874" y="2027528"/>
                    </a:cubicBezTo>
                    <a:cubicBezTo>
                      <a:pt x="1812482" y="2040338"/>
                      <a:pt x="1809525" y="2056105"/>
                      <a:pt x="1832199" y="2096504"/>
                    </a:cubicBezTo>
                    <a:cubicBezTo>
                      <a:pt x="1841072" y="2113256"/>
                      <a:pt x="1851916" y="2128037"/>
                      <a:pt x="1845015" y="2148730"/>
                    </a:cubicBezTo>
                    <a:cubicBezTo>
                      <a:pt x="1843044" y="2152671"/>
                      <a:pt x="1843044" y="2158583"/>
                      <a:pt x="1837129" y="2157598"/>
                    </a:cubicBezTo>
                    <a:cubicBezTo>
                      <a:pt x="1831213" y="2157598"/>
                      <a:pt x="1829242" y="2152671"/>
                      <a:pt x="1828256" y="2148730"/>
                    </a:cubicBezTo>
                    <a:cubicBezTo>
                      <a:pt x="1826284" y="2130993"/>
                      <a:pt x="1815439" y="2125081"/>
                      <a:pt x="1798680" y="2124096"/>
                    </a:cubicBezTo>
                    <a:cubicBezTo>
                      <a:pt x="1775019" y="2122125"/>
                      <a:pt x="1760231" y="2108329"/>
                      <a:pt x="1752344" y="2085666"/>
                    </a:cubicBezTo>
                    <a:cubicBezTo>
                      <a:pt x="1746428" y="2065958"/>
                      <a:pt x="1740513" y="2046250"/>
                      <a:pt x="1733612" y="2026543"/>
                    </a:cubicBezTo>
                    <a:cubicBezTo>
                      <a:pt x="1729669" y="2012748"/>
                      <a:pt x="1721782" y="2000924"/>
                      <a:pt x="1710937" y="1993040"/>
                    </a:cubicBezTo>
                    <a:cubicBezTo>
                      <a:pt x="1706993" y="1990084"/>
                      <a:pt x="1703050" y="1985157"/>
                      <a:pt x="1697135" y="1987128"/>
                    </a:cubicBezTo>
                    <a:cubicBezTo>
                      <a:pt x="1690233" y="1991069"/>
                      <a:pt x="1687276" y="1996982"/>
                      <a:pt x="1688262" y="2003879"/>
                    </a:cubicBezTo>
                    <a:cubicBezTo>
                      <a:pt x="1689248" y="2016689"/>
                      <a:pt x="1691220" y="2029499"/>
                      <a:pt x="1693191" y="2042309"/>
                    </a:cubicBezTo>
                    <a:cubicBezTo>
                      <a:pt x="1694177" y="2047236"/>
                      <a:pt x="1699107" y="2048221"/>
                      <a:pt x="1703050" y="2049207"/>
                    </a:cubicBezTo>
                    <a:cubicBezTo>
                      <a:pt x="1706993" y="2050192"/>
                      <a:pt x="1711923" y="2050192"/>
                      <a:pt x="1715867" y="2052163"/>
                    </a:cubicBezTo>
                    <a:cubicBezTo>
                      <a:pt x="1727696" y="2055119"/>
                      <a:pt x="1736570" y="2062017"/>
                      <a:pt x="1732626" y="2074826"/>
                    </a:cubicBezTo>
                    <a:cubicBezTo>
                      <a:pt x="1728683" y="2085666"/>
                      <a:pt x="1716852" y="2080739"/>
                      <a:pt x="1707980" y="2079753"/>
                    </a:cubicBezTo>
                    <a:cubicBezTo>
                      <a:pt x="1705022" y="2078768"/>
                      <a:pt x="1701078" y="2077783"/>
                      <a:pt x="1699107" y="2075812"/>
                    </a:cubicBezTo>
                    <a:cubicBezTo>
                      <a:pt x="1681361" y="2060046"/>
                      <a:pt x="1679389" y="2072856"/>
                      <a:pt x="1675446" y="2087636"/>
                    </a:cubicBezTo>
                    <a:cubicBezTo>
                      <a:pt x="1669530" y="2109315"/>
                      <a:pt x="1669530" y="2108329"/>
                      <a:pt x="1693191" y="2110300"/>
                    </a:cubicBezTo>
                    <a:cubicBezTo>
                      <a:pt x="1706993" y="2110300"/>
                      <a:pt x="1715866" y="2115227"/>
                      <a:pt x="1709951" y="2131978"/>
                    </a:cubicBezTo>
                    <a:cubicBezTo>
                      <a:pt x="1706008" y="2143803"/>
                      <a:pt x="1703050" y="2155627"/>
                      <a:pt x="1701078" y="2168438"/>
                    </a:cubicBezTo>
                    <a:cubicBezTo>
                      <a:pt x="1698121" y="2189130"/>
                      <a:pt x="1705022" y="2196028"/>
                      <a:pt x="1725725" y="2193072"/>
                    </a:cubicBezTo>
                    <a:cubicBezTo>
                      <a:pt x="1729669" y="2193071"/>
                      <a:pt x="1732626" y="2193072"/>
                      <a:pt x="1735584" y="2192086"/>
                    </a:cubicBezTo>
                    <a:cubicBezTo>
                      <a:pt x="1753330" y="2188145"/>
                      <a:pt x="1760231" y="2191101"/>
                      <a:pt x="1758259" y="2211794"/>
                    </a:cubicBezTo>
                    <a:cubicBezTo>
                      <a:pt x="1754315" y="2237414"/>
                      <a:pt x="1765160" y="2260078"/>
                      <a:pt x="1778962" y="2281756"/>
                    </a:cubicBezTo>
                    <a:cubicBezTo>
                      <a:pt x="1795722" y="2307376"/>
                      <a:pt x="1817411" y="2331025"/>
                      <a:pt x="1830227" y="2358615"/>
                    </a:cubicBezTo>
                    <a:cubicBezTo>
                      <a:pt x="1838114" y="2375367"/>
                      <a:pt x="1842058" y="2391132"/>
                      <a:pt x="1833185" y="2409855"/>
                    </a:cubicBezTo>
                    <a:cubicBezTo>
                      <a:pt x="1822341" y="2431533"/>
                      <a:pt x="1827270" y="2455182"/>
                      <a:pt x="1836143" y="2477846"/>
                    </a:cubicBezTo>
                    <a:cubicBezTo>
                      <a:pt x="1839100" y="2484743"/>
                      <a:pt x="1842058" y="2490656"/>
                      <a:pt x="1844030" y="2496568"/>
                    </a:cubicBezTo>
                    <a:cubicBezTo>
                      <a:pt x="1860790" y="2533027"/>
                      <a:pt x="1860790" y="2533027"/>
                      <a:pt x="1830228" y="2558647"/>
                    </a:cubicBezTo>
                    <a:cubicBezTo>
                      <a:pt x="1824312" y="2563573"/>
                      <a:pt x="1820369" y="2568500"/>
                      <a:pt x="1822341" y="2578354"/>
                    </a:cubicBezTo>
                    <a:cubicBezTo>
                      <a:pt x="1824312" y="2589193"/>
                      <a:pt x="1823326" y="2601018"/>
                      <a:pt x="1821355" y="2611857"/>
                    </a:cubicBezTo>
                    <a:cubicBezTo>
                      <a:pt x="1817411" y="2628608"/>
                      <a:pt x="1826284" y="2635506"/>
                      <a:pt x="1840086" y="2640433"/>
                    </a:cubicBezTo>
                    <a:cubicBezTo>
                      <a:pt x="1884451" y="2656199"/>
                      <a:pt x="1884451" y="2656199"/>
                      <a:pt x="1857832" y="2694629"/>
                    </a:cubicBezTo>
                    <a:cubicBezTo>
                      <a:pt x="1852902" y="2701526"/>
                      <a:pt x="1850931" y="2709410"/>
                      <a:pt x="1850931" y="2718278"/>
                    </a:cubicBezTo>
                    <a:cubicBezTo>
                      <a:pt x="1850931" y="2725175"/>
                      <a:pt x="1857832" y="2734044"/>
                      <a:pt x="1846001" y="2737000"/>
                    </a:cubicBezTo>
                    <a:cubicBezTo>
                      <a:pt x="1836143" y="2739956"/>
                      <a:pt x="1826284" y="2738970"/>
                      <a:pt x="1820368" y="2729117"/>
                    </a:cubicBezTo>
                    <a:cubicBezTo>
                      <a:pt x="1814453" y="2721234"/>
                      <a:pt x="1810510" y="2712366"/>
                      <a:pt x="1805580" y="2702512"/>
                    </a:cubicBezTo>
                    <a:cubicBezTo>
                      <a:pt x="1781920" y="2711380"/>
                      <a:pt x="1771075" y="2732073"/>
                      <a:pt x="1762202" y="2752766"/>
                    </a:cubicBezTo>
                    <a:cubicBezTo>
                      <a:pt x="1757273" y="2762620"/>
                      <a:pt x="1766145" y="2771488"/>
                      <a:pt x="1772061" y="2778386"/>
                    </a:cubicBezTo>
                    <a:cubicBezTo>
                      <a:pt x="1780934" y="2787254"/>
                      <a:pt x="1789806" y="2795137"/>
                      <a:pt x="1797694" y="2803020"/>
                    </a:cubicBezTo>
                    <a:cubicBezTo>
                      <a:pt x="1806566" y="2811889"/>
                      <a:pt x="1812482" y="2821742"/>
                      <a:pt x="1813467" y="2834552"/>
                    </a:cubicBezTo>
                    <a:cubicBezTo>
                      <a:pt x="1814453" y="2851303"/>
                      <a:pt x="1809524" y="2855245"/>
                      <a:pt x="1792764" y="2851303"/>
                    </a:cubicBezTo>
                    <a:cubicBezTo>
                      <a:pt x="1772061" y="2845391"/>
                      <a:pt x="1767132" y="2851303"/>
                      <a:pt x="1770089" y="2871996"/>
                    </a:cubicBezTo>
                    <a:cubicBezTo>
                      <a:pt x="1771075" y="2883821"/>
                      <a:pt x="1780934" y="2898602"/>
                      <a:pt x="1767132" y="2906485"/>
                    </a:cubicBezTo>
                    <a:cubicBezTo>
                      <a:pt x="1754315" y="2913382"/>
                      <a:pt x="1742485" y="2900572"/>
                      <a:pt x="1732626" y="2892690"/>
                    </a:cubicBezTo>
                    <a:cubicBezTo>
                      <a:pt x="1728683" y="2888748"/>
                      <a:pt x="1724739" y="2885792"/>
                      <a:pt x="1719810" y="2882836"/>
                    </a:cubicBezTo>
                    <a:cubicBezTo>
                      <a:pt x="1713894" y="2878894"/>
                      <a:pt x="1706008" y="2877909"/>
                      <a:pt x="1700092" y="2883821"/>
                    </a:cubicBezTo>
                    <a:cubicBezTo>
                      <a:pt x="1694177" y="2888748"/>
                      <a:pt x="1696149" y="2895646"/>
                      <a:pt x="1700092" y="2901557"/>
                    </a:cubicBezTo>
                    <a:cubicBezTo>
                      <a:pt x="1705022" y="2910426"/>
                      <a:pt x="1708966" y="2919294"/>
                      <a:pt x="1699107" y="2928163"/>
                    </a:cubicBezTo>
                    <a:cubicBezTo>
                      <a:pt x="1689248" y="2936046"/>
                      <a:pt x="1679389" y="2931119"/>
                      <a:pt x="1670516" y="2925207"/>
                    </a:cubicBezTo>
                    <a:cubicBezTo>
                      <a:pt x="1669530" y="2924222"/>
                      <a:pt x="1667559" y="2922251"/>
                      <a:pt x="1665586" y="2921266"/>
                    </a:cubicBezTo>
                    <a:cubicBezTo>
                      <a:pt x="1640940" y="2903529"/>
                      <a:pt x="1635025" y="2905499"/>
                      <a:pt x="1623194" y="2934075"/>
                    </a:cubicBezTo>
                    <a:cubicBezTo>
                      <a:pt x="1618265" y="2947871"/>
                      <a:pt x="1613336" y="2958710"/>
                      <a:pt x="1596576" y="2956739"/>
                    </a:cubicBezTo>
                    <a:cubicBezTo>
                      <a:pt x="1592632" y="2956739"/>
                      <a:pt x="1589675" y="2956739"/>
                      <a:pt x="1586717" y="2955753"/>
                    </a:cubicBezTo>
                    <a:cubicBezTo>
                      <a:pt x="1569958" y="2949841"/>
                      <a:pt x="1555169" y="2957724"/>
                      <a:pt x="1557141" y="2974476"/>
                    </a:cubicBezTo>
                    <a:cubicBezTo>
                      <a:pt x="1559113" y="2991227"/>
                      <a:pt x="1550240" y="2997139"/>
                      <a:pt x="1538409" y="2998125"/>
                    </a:cubicBezTo>
                    <a:cubicBezTo>
                      <a:pt x="1499960" y="3000095"/>
                      <a:pt x="1492074" y="3023745"/>
                      <a:pt x="1491088" y="3057247"/>
                    </a:cubicBezTo>
                    <a:cubicBezTo>
                      <a:pt x="1490102" y="3080896"/>
                      <a:pt x="1484187" y="3104546"/>
                      <a:pt x="1477286" y="3128195"/>
                    </a:cubicBezTo>
                    <a:cubicBezTo>
                      <a:pt x="1473342" y="3139034"/>
                      <a:pt x="1467427" y="3145931"/>
                      <a:pt x="1455596" y="3148887"/>
                    </a:cubicBezTo>
                    <a:cubicBezTo>
                      <a:pt x="1415176" y="3160712"/>
                      <a:pt x="1374755" y="3163668"/>
                      <a:pt x="1337291" y="3138048"/>
                    </a:cubicBezTo>
                    <a:cubicBezTo>
                      <a:pt x="1323489" y="3128194"/>
                      <a:pt x="1314617" y="3117355"/>
                      <a:pt x="1316588" y="3098633"/>
                    </a:cubicBezTo>
                    <a:cubicBezTo>
                      <a:pt x="1320532" y="3071043"/>
                      <a:pt x="1306729" y="3046408"/>
                      <a:pt x="1292927" y="3022759"/>
                    </a:cubicBezTo>
                    <a:cubicBezTo>
                      <a:pt x="1289970" y="3015861"/>
                      <a:pt x="1284055" y="3014877"/>
                      <a:pt x="1277154" y="3013891"/>
                    </a:cubicBezTo>
                    <a:cubicBezTo>
                      <a:pt x="1253493" y="3010935"/>
                      <a:pt x="1229832" y="3008964"/>
                      <a:pt x="1206171" y="3009950"/>
                    </a:cubicBezTo>
                    <a:cubicBezTo>
                      <a:pt x="1191383" y="3009949"/>
                      <a:pt x="1181524" y="3005022"/>
                      <a:pt x="1172651" y="2994184"/>
                    </a:cubicBezTo>
                    <a:cubicBezTo>
                      <a:pt x="1163778" y="2984329"/>
                      <a:pt x="1155891" y="2973491"/>
                      <a:pt x="1143075" y="2967578"/>
                    </a:cubicBezTo>
                    <a:cubicBezTo>
                      <a:pt x="1136174" y="2964622"/>
                      <a:pt x="1129766" y="2962651"/>
                      <a:pt x="1123234" y="2962651"/>
                    </a:cubicBezTo>
                    <a:lnTo>
                      <a:pt x="1107668" y="2967868"/>
                    </a:lnTo>
                    <a:lnTo>
                      <a:pt x="1110055" y="2969616"/>
                    </a:lnTo>
                    <a:cubicBezTo>
                      <a:pt x="1110226" y="2973215"/>
                      <a:pt x="1106170" y="2977278"/>
                      <a:pt x="1098475" y="2982501"/>
                    </a:cubicBezTo>
                    <a:cubicBezTo>
                      <a:pt x="1085601" y="2991779"/>
                      <a:pt x="1078386" y="3003605"/>
                      <a:pt x="1074713" y="3018496"/>
                    </a:cubicBezTo>
                    <a:cubicBezTo>
                      <a:pt x="1073478" y="3024954"/>
                      <a:pt x="1073154" y="3032873"/>
                      <a:pt x="1068634" y="3037328"/>
                    </a:cubicBezTo>
                    <a:cubicBezTo>
                      <a:pt x="1044425" y="3062230"/>
                      <a:pt x="1035586" y="3097410"/>
                      <a:pt x="1012034" y="3122715"/>
                    </a:cubicBezTo>
                    <a:cubicBezTo>
                      <a:pt x="996467" y="3139364"/>
                      <a:pt x="999574" y="3147571"/>
                      <a:pt x="1020923" y="3152481"/>
                    </a:cubicBezTo>
                    <a:cubicBezTo>
                      <a:pt x="1051760" y="3159573"/>
                      <a:pt x="1061630" y="3181822"/>
                      <a:pt x="1046508" y="3209565"/>
                    </a:cubicBezTo>
                    <a:cubicBezTo>
                      <a:pt x="1043302" y="3214820"/>
                      <a:pt x="1040496" y="3219420"/>
                      <a:pt x="1038602" y="3225479"/>
                    </a:cubicBezTo>
                    <a:cubicBezTo>
                      <a:pt x="1029574" y="3250624"/>
                      <a:pt x="1029717" y="3248910"/>
                      <a:pt x="1006286" y="3240025"/>
                    </a:cubicBezTo>
                    <a:cubicBezTo>
                      <a:pt x="962052" y="3223857"/>
                      <a:pt x="928494" y="3191666"/>
                      <a:pt x="890529" y="3166701"/>
                    </a:cubicBezTo>
                    <a:cubicBezTo>
                      <a:pt x="881330" y="3161089"/>
                      <a:pt x="873189" y="3155221"/>
                      <a:pt x="863444" y="3151981"/>
                    </a:cubicBezTo>
                    <a:cubicBezTo>
                      <a:pt x="859102" y="3150232"/>
                      <a:pt x="854535" y="3142939"/>
                      <a:pt x="851039" y="3151626"/>
                    </a:cubicBezTo>
                    <a:cubicBezTo>
                      <a:pt x="848089" y="3157940"/>
                      <a:pt x="847510" y="3164801"/>
                      <a:pt x="854738" y="3169210"/>
                    </a:cubicBezTo>
                    <a:cubicBezTo>
                      <a:pt x="857366" y="3170813"/>
                      <a:pt x="860138" y="3170701"/>
                      <a:pt x="863167" y="3171647"/>
                    </a:cubicBezTo>
                    <a:cubicBezTo>
                      <a:pt x="869226" y="3173540"/>
                      <a:pt x="878636" y="3168462"/>
                      <a:pt x="881600" y="3178384"/>
                    </a:cubicBezTo>
                    <a:cubicBezTo>
                      <a:pt x="884562" y="3188307"/>
                      <a:pt x="873181" y="3192182"/>
                      <a:pt x="866254" y="3200580"/>
                    </a:cubicBezTo>
                    <a:cubicBezTo>
                      <a:pt x="881980" y="3198452"/>
                      <a:pt x="893984" y="3199464"/>
                      <a:pt x="904353" y="3207592"/>
                    </a:cubicBezTo>
                    <a:cubicBezTo>
                      <a:pt x="910122" y="3212916"/>
                      <a:pt x="914833" y="3218494"/>
                      <a:pt x="903708" y="3223429"/>
                    </a:cubicBezTo>
                    <a:cubicBezTo>
                      <a:pt x="889174" y="3207348"/>
                      <a:pt x="870644" y="3214077"/>
                      <a:pt x="852804" y="3216719"/>
                    </a:cubicBezTo>
                    <a:cubicBezTo>
                      <a:pt x="837736" y="3219246"/>
                      <a:pt x="823873" y="3219804"/>
                      <a:pt x="818201" y="3201018"/>
                    </a:cubicBezTo>
                    <a:cubicBezTo>
                      <a:pt x="812064" y="3191865"/>
                      <a:pt x="815962" y="3182521"/>
                      <a:pt x="816028" y="3173545"/>
                    </a:cubicBezTo>
                    <a:cubicBezTo>
                      <a:pt x="815838" y="3163512"/>
                      <a:pt x="813387" y="3155704"/>
                      <a:pt x="800948" y="3159837"/>
                    </a:cubicBezTo>
                    <a:cubicBezTo>
                      <a:pt x="792308" y="3168091"/>
                      <a:pt x="783666" y="3176342"/>
                      <a:pt x="774624" y="3185252"/>
                    </a:cubicBezTo>
                    <a:cubicBezTo>
                      <a:pt x="771160" y="3189451"/>
                      <a:pt x="768900" y="3191679"/>
                      <a:pt x="764045" y="3187814"/>
                    </a:cubicBezTo>
                    <a:cubicBezTo>
                      <a:pt x="774466" y="3170731"/>
                      <a:pt x="782662" y="3151386"/>
                      <a:pt x="789798" y="3132298"/>
                    </a:cubicBezTo>
                    <a:cubicBezTo>
                      <a:pt x="796791" y="3114924"/>
                      <a:pt x="789452" y="3107742"/>
                      <a:pt x="772157" y="3108010"/>
                    </a:cubicBezTo>
                    <a:cubicBezTo>
                      <a:pt x="762123" y="3108200"/>
                      <a:pt x="751944" y="3110106"/>
                      <a:pt x="741510" y="3110953"/>
                    </a:cubicBezTo>
                    <a:cubicBezTo>
                      <a:pt x="723413" y="3112536"/>
                      <a:pt x="718445" y="3105899"/>
                      <a:pt x="726095" y="3088926"/>
                    </a:cubicBezTo>
                    <a:cubicBezTo>
                      <a:pt x="729047" y="3082612"/>
                      <a:pt x="732654" y="3076699"/>
                      <a:pt x="736518" y="3071842"/>
                    </a:cubicBezTo>
                    <a:cubicBezTo>
                      <a:pt x="747052" y="3057531"/>
                      <a:pt x="750436" y="3046072"/>
                      <a:pt x="733386" y="3031162"/>
                    </a:cubicBezTo>
                    <a:cubicBezTo>
                      <a:pt x="717905" y="3018112"/>
                      <a:pt x="726612" y="3000883"/>
                      <a:pt x="735831" y="2985770"/>
                    </a:cubicBezTo>
                    <a:cubicBezTo>
                      <a:pt x="751064" y="2960802"/>
                      <a:pt x="749382" y="2956169"/>
                      <a:pt x="724813" y="2940279"/>
                    </a:cubicBezTo>
                    <a:cubicBezTo>
                      <a:pt x="717185" y="2936527"/>
                      <a:pt x="706494" y="2936316"/>
                      <a:pt x="704734" y="2924422"/>
                    </a:cubicBezTo>
                    <a:cubicBezTo>
                      <a:pt x="707829" y="2916393"/>
                      <a:pt x="713920" y="2913798"/>
                      <a:pt x="721582" y="2913063"/>
                    </a:cubicBezTo>
                    <a:cubicBezTo>
                      <a:pt x="730959" y="2912471"/>
                      <a:pt x="730736" y="2906926"/>
                      <a:pt x="726827" y="2900032"/>
                    </a:cubicBezTo>
                    <a:cubicBezTo>
                      <a:pt x="709630" y="2886837"/>
                      <a:pt x="696010" y="2872216"/>
                      <a:pt x="711099" y="2848963"/>
                    </a:cubicBezTo>
                    <a:cubicBezTo>
                      <a:pt x="709160" y="2843271"/>
                      <a:pt x="711710" y="2837614"/>
                      <a:pt x="711631" y="2830353"/>
                    </a:cubicBezTo>
                    <a:cubicBezTo>
                      <a:pt x="700105" y="2835945"/>
                      <a:pt x="698547" y="2850321"/>
                      <a:pt x="687166" y="2854198"/>
                    </a:cubicBezTo>
                    <a:cubicBezTo>
                      <a:pt x="680964" y="2854020"/>
                      <a:pt x="675273" y="2855958"/>
                      <a:pt x="669871" y="2854467"/>
                    </a:cubicBezTo>
                    <a:cubicBezTo>
                      <a:pt x="648267" y="2848500"/>
                      <a:pt x="631741" y="2851943"/>
                      <a:pt x="622198" y="2874972"/>
                    </a:cubicBezTo>
                    <a:cubicBezTo>
                      <a:pt x="616153" y="2889316"/>
                      <a:pt x="604693" y="2885932"/>
                      <a:pt x="592721" y="2880432"/>
                    </a:cubicBezTo>
                    <a:cubicBezTo>
                      <a:pt x="566806" y="2868228"/>
                      <a:pt x="566806" y="2868228"/>
                      <a:pt x="567921" y="2895958"/>
                    </a:cubicBezTo>
                    <a:cubicBezTo>
                      <a:pt x="567744" y="2902161"/>
                      <a:pt x="565083" y="2905044"/>
                      <a:pt x="558913" y="2900379"/>
                    </a:cubicBezTo>
                    <a:cubicBezTo>
                      <a:pt x="546750" y="2884845"/>
                      <a:pt x="539511" y="2864199"/>
                      <a:pt x="514443" y="2862430"/>
                    </a:cubicBezTo>
                    <a:cubicBezTo>
                      <a:pt x="499007" y="2861128"/>
                      <a:pt x="486168" y="2865918"/>
                      <a:pt x="472526" y="2872022"/>
                    </a:cubicBezTo>
                    <a:cubicBezTo>
                      <a:pt x="446557" y="2885032"/>
                      <a:pt x="438929" y="2881279"/>
                      <a:pt x="436755" y="2853806"/>
                    </a:cubicBezTo>
                    <a:cubicBezTo>
                      <a:pt x="435171" y="2835709"/>
                      <a:pt x="426374" y="2829440"/>
                      <a:pt x="409336" y="2830766"/>
                    </a:cubicBezTo>
                    <a:cubicBezTo>
                      <a:pt x="370369" y="2834044"/>
                      <a:pt x="369711" y="2833643"/>
                      <a:pt x="370779" y="2796426"/>
                    </a:cubicBezTo>
                    <a:cubicBezTo>
                      <a:pt x="371535" y="2783362"/>
                      <a:pt x="366534" y="2781213"/>
                      <a:pt x="355409" y="2786148"/>
                    </a:cubicBezTo>
                    <a:cubicBezTo>
                      <a:pt x="345999" y="2791227"/>
                      <a:pt x="343004" y="2785793"/>
                      <a:pt x="341611" y="2777730"/>
                    </a:cubicBezTo>
                    <a:cubicBezTo>
                      <a:pt x="344963" y="2770758"/>
                      <a:pt x="347256" y="2764043"/>
                      <a:pt x="349950" y="2756671"/>
                    </a:cubicBezTo>
                    <a:cubicBezTo>
                      <a:pt x="352245" y="2749956"/>
                      <a:pt x="359649" y="2748162"/>
                      <a:pt x="365084" y="2745165"/>
                    </a:cubicBezTo>
                    <a:cubicBezTo>
                      <a:pt x="373435" y="2740343"/>
                      <a:pt x="377845" y="2733115"/>
                      <a:pt x="375539" y="2723593"/>
                    </a:cubicBezTo>
                    <a:cubicBezTo>
                      <a:pt x="373745" y="2716187"/>
                      <a:pt x="367431" y="2713237"/>
                      <a:pt x="360571" y="2712659"/>
                    </a:cubicBezTo>
                    <a:cubicBezTo>
                      <a:pt x="350281" y="2711790"/>
                      <a:pt x="344045" y="2716101"/>
                      <a:pt x="339490" y="2725045"/>
                    </a:cubicBezTo>
                    <a:cubicBezTo>
                      <a:pt x="336540" y="2731359"/>
                      <a:pt x="339504" y="2741282"/>
                      <a:pt x="329837" y="2745302"/>
                    </a:cubicBezTo>
                    <a:cubicBezTo>
                      <a:pt x="317544" y="2747719"/>
                      <a:pt x="305762" y="2752253"/>
                      <a:pt x="292988" y="2748067"/>
                    </a:cubicBezTo>
                    <a:cubicBezTo>
                      <a:pt x="285536" y="2738111"/>
                      <a:pt x="292061" y="2730371"/>
                      <a:pt x="297528" y="2722888"/>
                    </a:cubicBezTo>
                    <a:cubicBezTo>
                      <a:pt x="305401" y="2711460"/>
                      <a:pt x="310501" y="2700146"/>
                      <a:pt x="297648" y="2688698"/>
                    </a:cubicBezTo>
                    <a:cubicBezTo>
                      <a:pt x="293194" y="2684178"/>
                      <a:pt x="292714" y="2677573"/>
                      <a:pt x="293293" y="2670714"/>
                    </a:cubicBezTo>
                    <a:cubicBezTo>
                      <a:pt x="292446" y="2660279"/>
                      <a:pt x="296598" y="2651993"/>
                      <a:pt x="302066" y="2644509"/>
                    </a:cubicBezTo>
                    <a:cubicBezTo>
                      <a:pt x="306331" y="2638997"/>
                      <a:pt x="308480" y="2633996"/>
                      <a:pt x="305628" y="2626847"/>
                    </a:cubicBezTo>
                    <a:cubicBezTo>
                      <a:pt x="307042" y="2614184"/>
                      <a:pt x="287264" y="2611135"/>
                      <a:pt x="292252" y="2597047"/>
                    </a:cubicBezTo>
                    <a:cubicBezTo>
                      <a:pt x="304389" y="2580108"/>
                      <a:pt x="281437" y="2577827"/>
                      <a:pt x="279676" y="2565934"/>
                    </a:cubicBezTo>
                    <a:cubicBezTo>
                      <a:pt x="279395" y="2532402"/>
                      <a:pt x="292078" y="2513090"/>
                      <a:pt x="320675" y="2501684"/>
                    </a:cubicBezTo>
                    <a:cubicBezTo>
                      <a:pt x="337090" y="2495469"/>
                      <a:pt x="340764" y="2480579"/>
                      <a:pt x="338235" y="2465512"/>
                    </a:cubicBezTo>
                    <a:cubicBezTo>
                      <a:pt x="334056" y="2441324"/>
                      <a:pt x="336962" y="2423261"/>
                      <a:pt x="366550" y="2420574"/>
                    </a:cubicBezTo>
                    <a:cubicBezTo>
                      <a:pt x="374212" y="2419839"/>
                      <a:pt x="379134" y="2414727"/>
                      <a:pt x="378398" y="2407065"/>
                    </a:cubicBezTo>
                    <a:cubicBezTo>
                      <a:pt x="377439" y="2393858"/>
                      <a:pt x="379654" y="2379882"/>
                      <a:pt x="367314" y="2370550"/>
                    </a:cubicBezTo>
                    <a:cubicBezTo>
                      <a:pt x="362715" y="2367744"/>
                      <a:pt x="357459" y="2364537"/>
                      <a:pt x="350888" y="2360529"/>
                    </a:cubicBezTo>
                    <a:cubicBezTo>
                      <a:pt x="371901" y="2357119"/>
                      <a:pt x="389775" y="2349991"/>
                      <a:pt x="408685" y="2363331"/>
                    </a:cubicBezTo>
                    <a:cubicBezTo>
                      <a:pt x="418798" y="2370402"/>
                      <a:pt x="428465" y="2366380"/>
                      <a:pt x="434878" y="2355867"/>
                    </a:cubicBezTo>
                    <a:cubicBezTo>
                      <a:pt x="440089" y="2347325"/>
                      <a:pt x="445701" y="2338126"/>
                      <a:pt x="450255" y="2329183"/>
                    </a:cubicBezTo>
                    <a:cubicBezTo>
                      <a:pt x="458818" y="2313670"/>
                      <a:pt x="469062" y="2302789"/>
                      <a:pt x="488196" y="2321675"/>
                    </a:cubicBezTo>
                    <a:cubicBezTo>
                      <a:pt x="490622" y="2297007"/>
                      <a:pt x="500287" y="2292987"/>
                      <a:pt x="516682" y="2307496"/>
                    </a:cubicBezTo>
                    <a:cubicBezTo>
                      <a:pt x="519310" y="2309099"/>
                      <a:pt x="522594" y="2311103"/>
                      <a:pt x="526570" y="2309020"/>
                    </a:cubicBezTo>
                    <a:cubicBezTo>
                      <a:pt x="530947" y="2306280"/>
                      <a:pt x="528864" y="2302305"/>
                      <a:pt x="528095" y="2299131"/>
                    </a:cubicBezTo>
                    <a:cubicBezTo>
                      <a:pt x="522426" y="2280344"/>
                      <a:pt x="524852" y="2255677"/>
                      <a:pt x="493146" y="2258877"/>
                    </a:cubicBezTo>
                    <a:cubicBezTo>
                      <a:pt x="485485" y="2259612"/>
                      <a:pt x="480517" y="2252975"/>
                      <a:pt x="478067" y="2245168"/>
                    </a:cubicBezTo>
                    <a:cubicBezTo>
                      <a:pt x="472140" y="2225325"/>
                      <a:pt x="455458" y="2214245"/>
                      <a:pt x="439575" y="2201851"/>
                    </a:cubicBezTo>
                    <a:cubicBezTo>
                      <a:pt x="427236" y="2192521"/>
                      <a:pt x="416658" y="2195082"/>
                      <a:pt x="409297" y="2208624"/>
                    </a:cubicBezTo>
                    <a:cubicBezTo>
                      <a:pt x="402483" y="2219794"/>
                      <a:pt x="396726" y="2230709"/>
                      <a:pt x="390312" y="2241223"/>
                    </a:cubicBezTo>
                    <a:cubicBezTo>
                      <a:pt x="387507" y="2245822"/>
                      <a:pt x="385725" y="2254653"/>
                      <a:pt x="376638" y="2251813"/>
                    </a:cubicBezTo>
                    <a:cubicBezTo>
                      <a:pt x="369923" y="2249520"/>
                      <a:pt x="370901" y="2242003"/>
                      <a:pt x="370678" y="2236457"/>
                    </a:cubicBezTo>
                    <a:cubicBezTo>
                      <a:pt x="370956" y="2216791"/>
                      <a:pt x="372290" y="2196868"/>
                      <a:pt x="372567" y="2177200"/>
                    </a:cubicBezTo>
                    <a:cubicBezTo>
                      <a:pt x="374348" y="2168369"/>
                      <a:pt x="381897" y="2164861"/>
                      <a:pt x="389048" y="2162010"/>
                    </a:cubicBezTo>
                    <a:cubicBezTo>
                      <a:pt x="399115" y="2157331"/>
                      <a:pt x="407775" y="2150894"/>
                      <a:pt x="416043" y="2143991"/>
                    </a:cubicBezTo>
                    <a:lnTo>
                      <a:pt x="427845" y="2134026"/>
                    </a:lnTo>
                    <a:lnTo>
                      <a:pt x="427560" y="2132248"/>
                    </a:lnTo>
                    <a:cubicBezTo>
                      <a:pt x="428362" y="2129551"/>
                      <a:pt x="429957" y="2126827"/>
                      <a:pt x="431096" y="2124424"/>
                    </a:cubicBezTo>
                    <a:cubicBezTo>
                      <a:pt x="432329" y="2122425"/>
                      <a:pt x="433158" y="2120522"/>
                      <a:pt x="433893" y="2118214"/>
                    </a:cubicBezTo>
                    <a:cubicBezTo>
                      <a:pt x="434935" y="2115408"/>
                      <a:pt x="434575" y="2112079"/>
                      <a:pt x="431577" y="2110227"/>
                    </a:cubicBezTo>
                    <a:cubicBezTo>
                      <a:pt x="428984" y="2108280"/>
                      <a:pt x="426348" y="2109756"/>
                      <a:pt x="424307" y="2111946"/>
                    </a:cubicBezTo>
                    <a:cubicBezTo>
                      <a:pt x="421149" y="2114827"/>
                      <a:pt x="417895" y="2117303"/>
                      <a:pt x="413305" y="2114121"/>
                    </a:cubicBezTo>
                    <a:cubicBezTo>
                      <a:pt x="409117" y="2110844"/>
                      <a:pt x="410181" y="2106324"/>
                      <a:pt x="411745" y="2102113"/>
                    </a:cubicBezTo>
                    <a:cubicBezTo>
                      <a:pt x="412053" y="2101614"/>
                      <a:pt x="412670" y="2100616"/>
                      <a:pt x="412883" y="2099711"/>
                    </a:cubicBezTo>
                    <a:cubicBezTo>
                      <a:pt x="417765" y="2087889"/>
                      <a:pt x="416384" y="2085654"/>
                      <a:pt x="403523" y="2083574"/>
                    </a:cubicBezTo>
                    <a:cubicBezTo>
                      <a:pt x="397390" y="2082891"/>
                      <a:pt x="392468" y="2081920"/>
                      <a:pt x="391652" y="2074859"/>
                    </a:cubicBezTo>
                    <a:cubicBezTo>
                      <a:pt x="391269" y="2073242"/>
                      <a:pt x="390983" y="2072030"/>
                      <a:pt x="391100" y="2070722"/>
                    </a:cubicBezTo>
                    <a:cubicBezTo>
                      <a:pt x="391899" y="2063278"/>
                      <a:pt x="387234" y="2057980"/>
                      <a:pt x="380558" y="2060412"/>
                    </a:cubicBezTo>
                    <a:cubicBezTo>
                      <a:pt x="373882" y="2062844"/>
                      <a:pt x="370598" y="2059779"/>
                      <a:pt x="369047" y="2055026"/>
                    </a:cubicBezTo>
                    <a:cubicBezTo>
                      <a:pt x="364513" y="2039454"/>
                      <a:pt x="354054" y="2038514"/>
                      <a:pt x="340224" y="2041356"/>
                    </a:cubicBezTo>
                    <a:cubicBezTo>
                      <a:pt x="330434" y="2043245"/>
                      <a:pt x="320165" y="2043112"/>
                      <a:pt x="309801" y="2042575"/>
                    </a:cubicBezTo>
                    <a:cubicBezTo>
                      <a:pt x="304975" y="2042009"/>
                      <a:pt x="301575" y="2040253"/>
                      <a:pt x="299216" y="2035690"/>
                    </a:cubicBezTo>
                    <a:cubicBezTo>
                      <a:pt x="294833" y="2027977"/>
                      <a:pt x="291359" y="2020051"/>
                      <a:pt x="289841" y="2011822"/>
                    </a:cubicBezTo>
                    <a:lnTo>
                      <a:pt x="291414" y="1994636"/>
                    </a:lnTo>
                    <a:lnTo>
                      <a:pt x="270070" y="1986077"/>
                    </a:lnTo>
                    <a:cubicBezTo>
                      <a:pt x="261918" y="1983922"/>
                      <a:pt x="253615" y="1982012"/>
                      <a:pt x="245987" y="1978260"/>
                    </a:cubicBezTo>
                    <a:cubicBezTo>
                      <a:pt x="227700" y="1969809"/>
                      <a:pt x="225650" y="1961346"/>
                      <a:pt x="239615" y="1947324"/>
                    </a:cubicBezTo>
                    <a:cubicBezTo>
                      <a:pt x="243334" y="1944183"/>
                      <a:pt x="247308" y="1942100"/>
                      <a:pt x="250628" y="1939617"/>
                    </a:cubicBezTo>
                    <a:cubicBezTo>
                      <a:pt x="267075" y="1928913"/>
                      <a:pt x="275091" y="1915771"/>
                      <a:pt x="269567" y="1895270"/>
                    </a:cubicBezTo>
                    <a:cubicBezTo>
                      <a:pt x="265212" y="1877286"/>
                      <a:pt x="264687" y="1858933"/>
                      <a:pt x="263103" y="1840837"/>
                    </a:cubicBezTo>
                    <a:cubicBezTo>
                      <a:pt x="261231" y="1826169"/>
                      <a:pt x="256008" y="1818476"/>
                      <a:pt x="240250" y="1825092"/>
                    </a:cubicBezTo>
                    <a:cubicBezTo>
                      <a:pt x="231242" y="1829513"/>
                      <a:pt x="222121" y="1831162"/>
                      <a:pt x="214269" y="1821863"/>
                    </a:cubicBezTo>
                    <a:cubicBezTo>
                      <a:pt x="211228" y="1804680"/>
                      <a:pt x="220960" y="1791684"/>
                      <a:pt x="225691" y="1776538"/>
                    </a:cubicBezTo>
                    <a:cubicBezTo>
                      <a:pt x="229332" y="1766136"/>
                      <a:pt x="235344" y="1756280"/>
                      <a:pt x="241614" y="1747482"/>
                    </a:cubicBezTo>
                    <a:lnTo>
                      <a:pt x="245499" y="1740375"/>
                    </a:lnTo>
                    <a:lnTo>
                      <a:pt x="243458" y="1740335"/>
                    </a:lnTo>
                    <a:cubicBezTo>
                      <a:pt x="239301" y="1742598"/>
                      <a:pt x="236230" y="1738630"/>
                      <a:pt x="234753" y="1735991"/>
                    </a:cubicBezTo>
                    <a:cubicBezTo>
                      <a:pt x="228633" y="1726343"/>
                      <a:pt x="220619" y="1723117"/>
                      <a:pt x="209829" y="1724388"/>
                    </a:cubicBezTo>
                    <a:cubicBezTo>
                      <a:pt x="203175" y="1725108"/>
                      <a:pt x="201389" y="1722969"/>
                      <a:pt x="203901" y="1715547"/>
                    </a:cubicBezTo>
                    <a:lnTo>
                      <a:pt x="203178" y="1709447"/>
                    </a:lnTo>
                    <a:lnTo>
                      <a:pt x="197511" y="1713364"/>
                    </a:lnTo>
                    <a:cubicBezTo>
                      <a:pt x="191002" y="1718860"/>
                      <a:pt x="184246" y="1722177"/>
                      <a:pt x="177140" y="1723477"/>
                    </a:cubicBezTo>
                    <a:lnTo>
                      <a:pt x="172451" y="1723064"/>
                    </a:lnTo>
                    <a:lnTo>
                      <a:pt x="172854" y="1724275"/>
                    </a:lnTo>
                    <a:cubicBezTo>
                      <a:pt x="172431" y="1725868"/>
                      <a:pt x="170781" y="1727006"/>
                      <a:pt x="167501" y="1727568"/>
                    </a:cubicBezTo>
                    <a:cubicBezTo>
                      <a:pt x="158519" y="1729265"/>
                      <a:pt x="150388" y="1727347"/>
                      <a:pt x="142374" y="1724121"/>
                    </a:cubicBezTo>
                    <a:cubicBezTo>
                      <a:pt x="132053" y="1720159"/>
                      <a:pt x="127111" y="1720901"/>
                      <a:pt x="120156" y="1729374"/>
                    </a:cubicBezTo>
                    <a:cubicBezTo>
                      <a:pt x="117403" y="1732158"/>
                      <a:pt x="115340" y="1736061"/>
                      <a:pt x="113181" y="1739558"/>
                    </a:cubicBezTo>
                    <a:cubicBezTo>
                      <a:pt x="112256" y="1741057"/>
                      <a:pt x="111522" y="1743364"/>
                      <a:pt x="109311" y="1743034"/>
                    </a:cubicBezTo>
                    <a:cubicBezTo>
                      <a:pt x="106696" y="1742798"/>
                      <a:pt x="105814" y="1740874"/>
                      <a:pt x="105836" y="1739161"/>
                    </a:cubicBezTo>
                    <a:cubicBezTo>
                      <a:pt x="105732" y="1731504"/>
                      <a:pt x="102117" y="1730652"/>
                      <a:pt x="95750" y="1732584"/>
                    </a:cubicBezTo>
                    <a:cubicBezTo>
                      <a:pt x="87766" y="1734898"/>
                      <a:pt x="80869" y="1730982"/>
                      <a:pt x="75088" y="1726374"/>
                    </a:cubicBezTo>
                    <a:cubicBezTo>
                      <a:pt x="70401" y="1722788"/>
                      <a:pt x="67478" y="1723052"/>
                      <a:pt x="65297" y="1728262"/>
                    </a:cubicBezTo>
                    <a:cubicBezTo>
                      <a:pt x="64254" y="1731069"/>
                      <a:pt x="63021" y="1733068"/>
                      <a:pt x="59599" y="1733024"/>
                    </a:cubicBezTo>
                    <a:cubicBezTo>
                      <a:pt x="54965" y="1733266"/>
                      <a:pt x="55008" y="1729842"/>
                      <a:pt x="53531" y="1727203"/>
                    </a:cubicBezTo>
                    <a:cubicBezTo>
                      <a:pt x="52744" y="1725682"/>
                      <a:pt x="52266" y="1723662"/>
                      <a:pt x="51385" y="1721736"/>
                    </a:cubicBezTo>
                    <a:cubicBezTo>
                      <a:pt x="47593" y="1711111"/>
                      <a:pt x="40961" y="1710119"/>
                      <a:pt x="33199" y="1718781"/>
                    </a:cubicBezTo>
                    <a:cubicBezTo>
                      <a:pt x="32177" y="1719877"/>
                      <a:pt x="31561" y="1720876"/>
                      <a:pt x="30445" y="1721567"/>
                    </a:cubicBezTo>
                    <a:cubicBezTo>
                      <a:pt x="28307" y="1723353"/>
                      <a:pt x="25267" y="1724924"/>
                      <a:pt x="23078" y="1722881"/>
                    </a:cubicBezTo>
                    <a:cubicBezTo>
                      <a:pt x="20984" y="1721243"/>
                      <a:pt x="21931" y="1718032"/>
                      <a:pt x="23165" y="1716033"/>
                    </a:cubicBezTo>
                    <a:cubicBezTo>
                      <a:pt x="24398" y="1714035"/>
                      <a:pt x="25727" y="1712441"/>
                      <a:pt x="27461" y="1710750"/>
                    </a:cubicBezTo>
                    <a:cubicBezTo>
                      <a:pt x="29716" y="1707656"/>
                      <a:pt x="29950" y="1705040"/>
                      <a:pt x="26761" y="1702381"/>
                    </a:cubicBezTo>
                    <a:cubicBezTo>
                      <a:pt x="19694" y="1695943"/>
                      <a:pt x="16880" y="1687647"/>
                      <a:pt x="14469" y="1679256"/>
                    </a:cubicBezTo>
                    <a:cubicBezTo>
                      <a:pt x="11272" y="1669342"/>
                      <a:pt x="10000" y="1658547"/>
                      <a:pt x="5186" y="1649017"/>
                    </a:cubicBezTo>
                    <a:cubicBezTo>
                      <a:pt x="3519" y="1645570"/>
                      <a:pt x="5465" y="1642977"/>
                      <a:pt x="7102" y="1640883"/>
                    </a:cubicBezTo>
                    <a:lnTo>
                      <a:pt x="12183" y="1632263"/>
                    </a:lnTo>
                    <a:lnTo>
                      <a:pt x="10960" y="1627506"/>
                    </a:lnTo>
                    <a:cubicBezTo>
                      <a:pt x="7708" y="1621014"/>
                      <a:pt x="335" y="1618320"/>
                      <a:pt x="0" y="1610002"/>
                    </a:cubicBezTo>
                    <a:cubicBezTo>
                      <a:pt x="8753" y="1604521"/>
                      <a:pt x="1414" y="1597338"/>
                      <a:pt x="2649" y="1590880"/>
                    </a:cubicBezTo>
                    <a:cubicBezTo>
                      <a:pt x="8663" y="1581024"/>
                      <a:pt x="9418" y="1567960"/>
                      <a:pt x="24486" y="1565433"/>
                    </a:cubicBezTo>
                    <a:cubicBezTo>
                      <a:pt x="30032" y="1565208"/>
                      <a:pt x="31268" y="1558749"/>
                      <a:pt x="30387" y="1552802"/>
                    </a:cubicBezTo>
                    <a:cubicBezTo>
                      <a:pt x="28482" y="1542624"/>
                      <a:pt x="31176" y="1535251"/>
                      <a:pt x="41644" y="1529917"/>
                    </a:cubicBezTo>
                    <a:cubicBezTo>
                      <a:pt x="53971" y="1523011"/>
                      <a:pt x="45061" y="1513968"/>
                      <a:pt x="41586" y="1501931"/>
                    </a:cubicBezTo>
                    <a:cubicBezTo>
                      <a:pt x="60819" y="1507353"/>
                      <a:pt x="74973" y="1503365"/>
                      <a:pt x="84738" y="1485880"/>
                    </a:cubicBezTo>
                    <a:cubicBezTo>
                      <a:pt x="86742" y="1482594"/>
                      <a:pt x="98523" y="1478061"/>
                      <a:pt x="107756" y="1479185"/>
                    </a:cubicBezTo>
                    <a:cubicBezTo>
                      <a:pt x="125163" y="1481689"/>
                      <a:pt x="134895" y="1468693"/>
                      <a:pt x="147768" y="1459415"/>
                    </a:cubicBezTo>
                    <a:cubicBezTo>
                      <a:pt x="147635" y="1477366"/>
                      <a:pt x="156210" y="1478091"/>
                      <a:pt x="168025" y="1469069"/>
                    </a:cubicBezTo>
                    <a:cubicBezTo>
                      <a:pt x="173972" y="1468189"/>
                      <a:pt x="180031" y="1470080"/>
                      <a:pt x="185208" y="1466027"/>
                    </a:cubicBezTo>
                    <a:cubicBezTo>
                      <a:pt x="188126" y="1464200"/>
                      <a:pt x="191445" y="1461718"/>
                      <a:pt x="194362" y="1459890"/>
                    </a:cubicBezTo>
                    <a:cubicBezTo>
                      <a:pt x="197680" y="1457406"/>
                      <a:pt x="201544" y="1452551"/>
                      <a:pt x="203916" y="1453096"/>
                    </a:cubicBezTo>
                    <a:cubicBezTo>
                      <a:pt x="209975" y="1454989"/>
                      <a:pt x="205052" y="1460101"/>
                      <a:pt x="204764" y="1463532"/>
                    </a:cubicBezTo>
                    <a:cubicBezTo>
                      <a:pt x="204586" y="1469734"/>
                      <a:pt x="204152" y="1474879"/>
                      <a:pt x="203317" y="1480682"/>
                    </a:cubicBezTo>
                    <a:cubicBezTo>
                      <a:pt x="204711" y="1488744"/>
                      <a:pt x="211425" y="1491037"/>
                      <a:pt x="218687" y="1490959"/>
                    </a:cubicBezTo>
                    <a:cubicBezTo>
                      <a:pt x="223063" y="1488219"/>
                      <a:pt x="228096" y="1485880"/>
                      <a:pt x="232472" y="1483139"/>
                    </a:cubicBezTo>
                    <a:cubicBezTo>
                      <a:pt x="238019" y="1482917"/>
                      <a:pt x="236927" y="1487660"/>
                      <a:pt x="237696" y="1490835"/>
                    </a:cubicBezTo>
                    <a:cubicBezTo>
                      <a:pt x="229534" y="1505691"/>
                      <a:pt x="229435" y="1519154"/>
                      <a:pt x="246663" y="1527862"/>
                    </a:cubicBezTo>
                    <a:cubicBezTo>
                      <a:pt x="253635" y="1531214"/>
                      <a:pt x="259404" y="1536536"/>
                      <a:pt x="254850" y="1545480"/>
                    </a:cubicBezTo>
                    <a:lnTo>
                      <a:pt x="253873" y="1555026"/>
                    </a:lnTo>
                    <a:lnTo>
                      <a:pt x="256931" y="1554234"/>
                    </a:lnTo>
                    <a:cubicBezTo>
                      <a:pt x="260571" y="1552040"/>
                      <a:pt x="263906" y="1549011"/>
                      <a:pt x="267064" y="1546131"/>
                    </a:cubicBezTo>
                    <a:cubicBezTo>
                      <a:pt x="270318" y="1543654"/>
                      <a:pt x="272550" y="1542273"/>
                      <a:pt x="276855" y="1544243"/>
                    </a:cubicBezTo>
                    <a:lnTo>
                      <a:pt x="302739" y="1552237"/>
                    </a:lnTo>
                    <a:lnTo>
                      <a:pt x="307647" y="1546132"/>
                    </a:lnTo>
                    <a:cubicBezTo>
                      <a:pt x="319206" y="1536053"/>
                      <a:pt x="323682" y="1519849"/>
                      <a:pt x="337467" y="1512030"/>
                    </a:cubicBezTo>
                    <a:cubicBezTo>
                      <a:pt x="339873" y="1508088"/>
                      <a:pt x="341877" y="1504803"/>
                      <a:pt x="344283" y="1500860"/>
                    </a:cubicBezTo>
                    <a:cubicBezTo>
                      <a:pt x="342344" y="1495170"/>
                      <a:pt x="346209" y="1490314"/>
                      <a:pt x="345328" y="1484367"/>
                    </a:cubicBezTo>
                    <a:cubicBezTo>
                      <a:pt x="343857" y="1469044"/>
                      <a:pt x="329001" y="1460882"/>
                      <a:pt x="323554" y="1447641"/>
                    </a:cubicBezTo>
                    <a:cubicBezTo>
                      <a:pt x="320045" y="1440091"/>
                      <a:pt x="315879" y="1432140"/>
                      <a:pt x="320946" y="1425313"/>
                    </a:cubicBezTo>
                    <a:cubicBezTo>
                      <a:pt x="326012" y="1418486"/>
                      <a:pt x="334844" y="1420267"/>
                      <a:pt x="341959" y="1421903"/>
                    </a:cubicBezTo>
                    <a:cubicBezTo>
                      <a:pt x="351448" y="1424085"/>
                      <a:pt x="359991" y="1429297"/>
                      <a:pt x="369769" y="1428048"/>
                    </a:cubicBezTo>
                    <a:cubicBezTo>
                      <a:pt x="376661" y="1424139"/>
                      <a:pt x="383087" y="1429864"/>
                      <a:pt x="389691" y="1429383"/>
                    </a:cubicBezTo>
                    <a:cubicBezTo>
                      <a:pt x="394067" y="1426644"/>
                      <a:pt x="398187" y="1422846"/>
                      <a:pt x="403477" y="1421565"/>
                    </a:cubicBezTo>
                    <a:cubicBezTo>
                      <a:pt x="421818" y="1404803"/>
                      <a:pt x="438844" y="1387239"/>
                      <a:pt x="429554" y="1358130"/>
                    </a:cubicBezTo>
                    <a:cubicBezTo>
                      <a:pt x="424908" y="1343575"/>
                      <a:pt x="436323" y="1335210"/>
                      <a:pt x="450844" y="1335054"/>
                    </a:cubicBezTo>
                    <a:cubicBezTo>
                      <a:pt x="462593" y="1335009"/>
                      <a:pt x="474197" y="1336678"/>
                      <a:pt x="485690" y="1335575"/>
                    </a:cubicBezTo>
                    <a:cubicBezTo>
                      <a:pt x="511192" y="1332198"/>
                      <a:pt x="530043" y="1317553"/>
                      <a:pt x="513047" y="1277429"/>
                    </a:cubicBezTo>
                    <a:cubicBezTo>
                      <a:pt x="515886" y="1268342"/>
                      <a:pt x="506431" y="1261672"/>
                      <a:pt x="507153" y="1253097"/>
                    </a:cubicBezTo>
                    <a:cubicBezTo>
                      <a:pt x="513233" y="1234265"/>
                      <a:pt x="514291" y="1234008"/>
                      <a:pt x="527400" y="1246514"/>
                    </a:cubicBezTo>
                    <a:cubicBezTo>
                      <a:pt x="538938" y="1257160"/>
                      <a:pt x="553938" y="1263606"/>
                      <a:pt x="568539" y="1270710"/>
                    </a:cubicBezTo>
                    <a:cubicBezTo>
                      <a:pt x="563315" y="1263015"/>
                      <a:pt x="566555" y="1253271"/>
                      <a:pt x="559473" y="1247146"/>
                    </a:cubicBezTo>
                    <a:cubicBezTo>
                      <a:pt x="555273" y="1243683"/>
                      <a:pt x="552534" y="1239306"/>
                      <a:pt x="552967" y="1234161"/>
                    </a:cubicBezTo>
                    <a:cubicBezTo>
                      <a:pt x="553789" y="1212123"/>
                      <a:pt x="539847" y="1205420"/>
                      <a:pt x="521238" y="1204886"/>
                    </a:cubicBezTo>
                    <a:cubicBezTo>
                      <a:pt x="512439" y="1198618"/>
                      <a:pt x="502529" y="1217817"/>
                      <a:pt x="494711" y="1204031"/>
                    </a:cubicBezTo>
                    <a:cubicBezTo>
                      <a:pt x="485388" y="1179410"/>
                      <a:pt x="506757" y="1163595"/>
                      <a:pt x="511923" y="1143303"/>
                    </a:cubicBezTo>
                    <a:cubicBezTo>
                      <a:pt x="517891" y="1121699"/>
                      <a:pt x="526229" y="1100640"/>
                      <a:pt x="529168" y="1078089"/>
                    </a:cubicBezTo>
                    <a:cubicBezTo>
                      <a:pt x="531383" y="1064112"/>
                      <a:pt x="527908" y="1052073"/>
                      <a:pt x="516625" y="1042485"/>
                    </a:cubicBezTo>
                    <a:cubicBezTo>
                      <a:pt x="503373" y="1031696"/>
                      <a:pt x="492170" y="1029369"/>
                      <a:pt x="481892" y="1044739"/>
                    </a:cubicBezTo>
                    <a:cubicBezTo>
                      <a:pt x="474821" y="1054850"/>
                      <a:pt x="462526" y="1057268"/>
                      <a:pt x="454286" y="1064864"/>
                    </a:cubicBezTo>
                    <a:cubicBezTo>
                      <a:pt x="427213" y="1066381"/>
                      <a:pt x="402291" y="1062897"/>
                      <a:pt x="395406" y="1029845"/>
                    </a:cubicBezTo>
                    <a:cubicBezTo>
                      <a:pt x="394269" y="1022840"/>
                      <a:pt x="388545" y="1029265"/>
                      <a:pt x="386463" y="1025291"/>
                    </a:cubicBezTo>
                    <a:cubicBezTo>
                      <a:pt x="384156" y="1015769"/>
                      <a:pt x="390025" y="1007629"/>
                      <a:pt x="390748" y="999053"/>
                    </a:cubicBezTo>
                    <a:cubicBezTo>
                      <a:pt x="395447" y="988395"/>
                      <a:pt x="406972" y="982804"/>
                      <a:pt x="409700" y="970943"/>
                    </a:cubicBezTo>
                    <a:cubicBezTo>
                      <a:pt x="427318" y="962758"/>
                      <a:pt x="444933" y="954570"/>
                      <a:pt x="465002" y="954190"/>
                    </a:cubicBezTo>
                    <a:cubicBezTo>
                      <a:pt x="468432" y="954480"/>
                      <a:pt x="487742" y="967162"/>
                      <a:pt x="488512" y="970336"/>
                    </a:cubicBezTo>
                    <a:cubicBezTo>
                      <a:pt x="490016" y="981172"/>
                      <a:pt x="496731" y="983465"/>
                      <a:pt x="505996" y="980101"/>
                    </a:cubicBezTo>
                    <a:cubicBezTo>
                      <a:pt x="534994" y="968038"/>
                      <a:pt x="565418" y="959550"/>
                      <a:pt x="593248" y="944970"/>
                    </a:cubicBezTo>
                    <a:cubicBezTo>
                      <a:pt x="616041" y="932730"/>
                      <a:pt x="620918" y="915868"/>
                      <a:pt x="609991" y="893875"/>
                    </a:cubicBezTo>
                    <a:cubicBezTo>
                      <a:pt x="607252" y="889499"/>
                      <a:pt x="604512" y="885122"/>
                      <a:pt x="601772" y="880746"/>
                    </a:cubicBezTo>
                    <a:cubicBezTo>
                      <a:pt x="581712" y="844165"/>
                      <a:pt x="585643" y="830334"/>
                      <a:pt x="624050" y="813192"/>
                    </a:cubicBezTo>
                    <a:cubicBezTo>
                      <a:pt x="640866" y="806319"/>
                      <a:pt x="653483" y="795983"/>
                      <a:pt x="662447" y="779813"/>
                    </a:cubicBezTo>
                    <a:cubicBezTo>
                      <a:pt x="676364" y="754043"/>
                      <a:pt x="701833" y="755155"/>
                      <a:pt x="726244" y="756521"/>
                    </a:cubicBezTo>
                    <a:cubicBezTo>
                      <a:pt x="733795" y="753014"/>
                      <a:pt x="742881" y="755852"/>
                      <a:pt x="752403" y="753545"/>
                    </a:cubicBezTo>
                    <a:cubicBezTo>
                      <a:pt x="736345" y="747355"/>
                      <a:pt x="721199" y="742624"/>
                      <a:pt x="712065" y="728037"/>
                    </a:cubicBezTo>
                    <a:cubicBezTo>
                      <a:pt x="711809" y="726978"/>
                      <a:pt x="710495" y="726177"/>
                      <a:pt x="709181" y="725375"/>
                    </a:cubicBezTo>
                    <a:cubicBezTo>
                      <a:pt x="708525" y="724974"/>
                      <a:pt x="708268" y="723916"/>
                      <a:pt x="708669" y="723259"/>
                    </a:cubicBezTo>
                    <a:cubicBezTo>
                      <a:pt x="711437" y="669948"/>
                      <a:pt x="690353" y="629137"/>
                      <a:pt x="650882" y="593336"/>
                    </a:cubicBezTo>
                    <a:cubicBezTo>
                      <a:pt x="626749" y="572302"/>
                      <a:pt x="629108" y="556610"/>
                      <a:pt x="648317" y="529558"/>
                    </a:cubicBezTo>
                    <a:cubicBezTo>
                      <a:pt x="664317" y="507763"/>
                      <a:pt x="658168" y="482373"/>
                      <a:pt x="659135" y="458620"/>
                    </a:cubicBezTo>
                    <a:cubicBezTo>
                      <a:pt x="657855" y="453329"/>
                      <a:pt x="658289" y="448184"/>
                      <a:pt x="659780" y="442783"/>
                    </a:cubicBezTo>
                    <a:cubicBezTo>
                      <a:pt x="665190" y="407314"/>
                      <a:pt x="669541" y="372100"/>
                      <a:pt x="661486" y="336531"/>
                    </a:cubicBezTo>
                    <a:cubicBezTo>
                      <a:pt x="665384" y="327187"/>
                      <a:pt x="660817" y="319894"/>
                      <a:pt x="655593" y="312199"/>
                    </a:cubicBezTo>
                    <a:cubicBezTo>
                      <a:pt x="649746" y="299615"/>
                      <a:pt x="652619" y="286040"/>
                      <a:pt x="651660" y="272833"/>
                    </a:cubicBezTo>
                    <a:cubicBezTo>
                      <a:pt x="640279" y="276709"/>
                      <a:pt x="636237" y="287767"/>
                      <a:pt x="629055" y="295107"/>
                    </a:cubicBezTo>
                    <a:cubicBezTo>
                      <a:pt x="616950" y="307558"/>
                      <a:pt x="605747" y="305231"/>
                      <a:pt x="605735" y="288995"/>
                    </a:cubicBezTo>
                    <a:cubicBezTo>
                      <a:pt x="604763" y="259550"/>
                      <a:pt x="585819" y="250698"/>
                      <a:pt x="562756" y="245643"/>
                    </a:cubicBezTo>
                    <a:cubicBezTo>
                      <a:pt x="549581" y="242116"/>
                      <a:pt x="539581" y="237817"/>
                      <a:pt x="540627" y="221325"/>
                    </a:cubicBezTo>
                    <a:cubicBezTo>
                      <a:pt x="541059" y="216179"/>
                      <a:pt x="539122" y="210488"/>
                      <a:pt x="535580" y="207427"/>
                    </a:cubicBezTo>
                    <a:cubicBezTo>
                      <a:pt x="516157" y="191970"/>
                      <a:pt x="516033" y="172961"/>
                      <a:pt x="526088" y="152046"/>
                    </a:cubicBezTo>
                    <a:cubicBezTo>
                      <a:pt x="529873" y="139929"/>
                      <a:pt x="534316" y="128214"/>
                      <a:pt x="528467" y="115631"/>
                    </a:cubicBezTo>
                    <a:cubicBezTo>
                      <a:pt x="528246" y="110085"/>
                      <a:pt x="530795" y="104427"/>
                      <a:pt x="526741" y="99248"/>
                    </a:cubicBezTo>
                    <a:cubicBezTo>
                      <a:pt x="523560" y="91899"/>
                      <a:pt x="522087" y="85816"/>
                      <a:pt x="523821" y="811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 rot="3494497">
                <a:off x="4443886" y="1143275"/>
                <a:ext cx="1232348" cy="1956871"/>
              </a:xfrm>
              <a:custGeom>
                <a:rect b="b" l="l" r="r" t="t"/>
                <a:pathLst>
                  <a:path extrusionOk="0" h="2465114" w="1552416">
                    <a:moveTo>
                      <a:pt x="808709" y="2007805"/>
                    </a:moveTo>
                    <a:lnTo>
                      <a:pt x="805222" y="2011321"/>
                    </a:lnTo>
                    <a:lnTo>
                      <a:pt x="806643" y="2012083"/>
                    </a:lnTo>
                    <a:cubicBezTo>
                      <a:pt x="810011" y="2012757"/>
                      <a:pt x="812705" y="2011795"/>
                      <a:pt x="814629" y="2008716"/>
                    </a:cubicBezTo>
                    <a:close/>
                    <a:moveTo>
                      <a:pt x="832543" y="1983999"/>
                    </a:moveTo>
                    <a:lnTo>
                      <a:pt x="834160" y="1992745"/>
                    </a:lnTo>
                    <a:cubicBezTo>
                      <a:pt x="836373" y="1996593"/>
                      <a:pt x="840029" y="1999480"/>
                      <a:pt x="845417" y="2001019"/>
                    </a:cubicBezTo>
                    <a:lnTo>
                      <a:pt x="845990" y="2000929"/>
                    </a:lnTo>
                    <a:lnTo>
                      <a:pt x="843940" y="1990068"/>
                    </a:lnTo>
                    <a:close/>
                    <a:moveTo>
                      <a:pt x="430301" y="1634800"/>
                    </a:moveTo>
                    <a:lnTo>
                      <a:pt x="422431" y="1642346"/>
                    </a:lnTo>
                    <a:lnTo>
                      <a:pt x="396909" y="1668690"/>
                    </a:lnTo>
                    <a:lnTo>
                      <a:pt x="414193" y="1660524"/>
                    </a:lnTo>
                    <a:cubicBezTo>
                      <a:pt x="420543" y="1655232"/>
                      <a:pt x="426123" y="1647920"/>
                      <a:pt x="430549" y="1638491"/>
                    </a:cubicBezTo>
                    <a:close/>
                    <a:moveTo>
                      <a:pt x="1233126" y="195929"/>
                    </a:moveTo>
                    <a:lnTo>
                      <a:pt x="1246446" y="205446"/>
                    </a:lnTo>
                    <a:lnTo>
                      <a:pt x="1242873" y="204263"/>
                    </a:lnTo>
                    <a:cubicBezTo>
                      <a:pt x="1238532" y="202604"/>
                      <a:pt x="1235390" y="200409"/>
                      <a:pt x="1233419" y="197368"/>
                    </a:cubicBezTo>
                    <a:close/>
                    <a:moveTo>
                      <a:pt x="665522" y="124"/>
                    </a:moveTo>
                    <a:cubicBezTo>
                      <a:pt x="682256" y="-694"/>
                      <a:pt x="699068" y="2447"/>
                      <a:pt x="715851" y="11645"/>
                    </a:cubicBezTo>
                    <a:cubicBezTo>
                      <a:pt x="728252" y="18771"/>
                      <a:pt x="736598" y="27133"/>
                      <a:pt x="736496" y="43009"/>
                    </a:cubicBezTo>
                    <a:cubicBezTo>
                      <a:pt x="735473" y="66493"/>
                      <a:pt x="749100" y="86024"/>
                      <a:pt x="762645" y="104729"/>
                    </a:cubicBezTo>
                    <a:cubicBezTo>
                      <a:pt x="765700" y="110272"/>
                      <a:pt x="770746" y="110609"/>
                      <a:pt x="776619" y="110864"/>
                    </a:cubicBezTo>
                    <a:cubicBezTo>
                      <a:pt x="796723" y="111383"/>
                      <a:pt x="816745" y="111075"/>
                      <a:pt x="836522" y="108286"/>
                    </a:cubicBezTo>
                    <a:cubicBezTo>
                      <a:pt x="848933" y="107060"/>
                      <a:pt x="857616" y="110378"/>
                      <a:pt x="865962" y="118739"/>
                    </a:cubicBezTo>
                    <a:cubicBezTo>
                      <a:pt x="874226" y="126274"/>
                      <a:pt x="881744" y="134717"/>
                      <a:pt x="892991" y="138617"/>
                    </a:cubicBezTo>
                    <a:cubicBezTo>
                      <a:pt x="905066" y="142435"/>
                      <a:pt x="915158" y="143108"/>
                      <a:pt x="926753" y="133612"/>
                    </a:cubicBezTo>
                    <a:cubicBezTo>
                      <a:pt x="940584" y="121389"/>
                      <a:pt x="954314" y="125043"/>
                      <a:pt x="961903" y="142665"/>
                    </a:cubicBezTo>
                    <a:cubicBezTo>
                      <a:pt x="975765" y="173029"/>
                      <a:pt x="990985" y="174866"/>
                      <a:pt x="1014348" y="149175"/>
                    </a:cubicBezTo>
                    <a:cubicBezTo>
                      <a:pt x="1027271" y="136207"/>
                      <a:pt x="1034821" y="119595"/>
                      <a:pt x="1045925" y="105136"/>
                    </a:cubicBezTo>
                    <a:cubicBezTo>
                      <a:pt x="1052636" y="96957"/>
                      <a:pt x="1059394" y="89244"/>
                      <a:pt x="1070278" y="84058"/>
                    </a:cubicBezTo>
                    <a:lnTo>
                      <a:pt x="1074508" y="82605"/>
                    </a:lnTo>
                    <a:lnTo>
                      <a:pt x="1079637" y="86269"/>
                    </a:lnTo>
                    <a:lnTo>
                      <a:pt x="1064472" y="118440"/>
                    </a:lnTo>
                    <a:cubicBezTo>
                      <a:pt x="1058696" y="130807"/>
                      <a:pt x="1052993" y="142852"/>
                      <a:pt x="1046690" y="155166"/>
                    </a:cubicBezTo>
                    <a:cubicBezTo>
                      <a:pt x="1034165" y="180622"/>
                      <a:pt x="1058763" y="226627"/>
                      <a:pt x="1087478" y="221285"/>
                    </a:cubicBezTo>
                    <a:cubicBezTo>
                      <a:pt x="1121157" y="215452"/>
                      <a:pt x="1133712" y="232584"/>
                      <a:pt x="1143028" y="259222"/>
                    </a:cubicBezTo>
                    <a:cubicBezTo>
                      <a:pt x="1145091" y="263193"/>
                      <a:pt x="1146327" y="267247"/>
                      <a:pt x="1148390" y="271218"/>
                    </a:cubicBezTo>
                    <a:cubicBezTo>
                      <a:pt x="1155152" y="288923"/>
                      <a:pt x="1156889" y="289586"/>
                      <a:pt x="1172539" y="278854"/>
                    </a:cubicBezTo>
                    <a:cubicBezTo>
                      <a:pt x="1185788" y="269194"/>
                      <a:pt x="1195402" y="256553"/>
                      <a:pt x="1204023" y="242340"/>
                    </a:cubicBezTo>
                    <a:cubicBezTo>
                      <a:pt x="1208998" y="233497"/>
                      <a:pt x="1213636" y="229699"/>
                      <a:pt x="1224801" y="232771"/>
                    </a:cubicBezTo>
                    <a:cubicBezTo>
                      <a:pt x="1234230" y="235180"/>
                      <a:pt x="1244241" y="235026"/>
                      <a:pt x="1254252" y="234872"/>
                    </a:cubicBezTo>
                    <a:cubicBezTo>
                      <a:pt x="1260953" y="235045"/>
                      <a:pt x="1266418" y="231165"/>
                      <a:pt x="1267420" y="224385"/>
                    </a:cubicBezTo>
                    <a:lnTo>
                      <a:pt x="1266675" y="219898"/>
                    </a:lnTo>
                    <a:lnTo>
                      <a:pt x="1332157" y="266681"/>
                    </a:lnTo>
                    <a:lnTo>
                      <a:pt x="1331329" y="267656"/>
                    </a:lnTo>
                    <a:cubicBezTo>
                      <a:pt x="1330820" y="269898"/>
                      <a:pt x="1331479" y="272338"/>
                      <a:pt x="1332633" y="275564"/>
                    </a:cubicBezTo>
                    <a:cubicBezTo>
                      <a:pt x="1344584" y="311963"/>
                      <a:pt x="1338669" y="345116"/>
                      <a:pt x="1319351" y="377923"/>
                    </a:cubicBezTo>
                    <a:cubicBezTo>
                      <a:pt x="1307909" y="397426"/>
                      <a:pt x="1291677" y="410721"/>
                      <a:pt x="1269663" y="416236"/>
                    </a:cubicBezTo>
                    <a:cubicBezTo>
                      <a:pt x="1259897" y="418871"/>
                      <a:pt x="1258569" y="422342"/>
                      <a:pt x="1262777" y="431113"/>
                    </a:cubicBezTo>
                    <a:cubicBezTo>
                      <a:pt x="1267977" y="441455"/>
                      <a:pt x="1272512" y="453534"/>
                      <a:pt x="1280857" y="461895"/>
                    </a:cubicBezTo>
                    <a:cubicBezTo>
                      <a:pt x="1287303" y="467939"/>
                      <a:pt x="1285975" y="471411"/>
                      <a:pt x="1278937" y="476282"/>
                    </a:cubicBezTo>
                    <a:cubicBezTo>
                      <a:pt x="1263951" y="485278"/>
                      <a:pt x="1258117" y="519258"/>
                      <a:pt x="1268690" y="533246"/>
                    </a:cubicBezTo>
                    <a:cubicBezTo>
                      <a:pt x="1272489" y="537881"/>
                      <a:pt x="1277454" y="537390"/>
                      <a:pt x="1281673" y="537808"/>
                    </a:cubicBezTo>
                    <a:cubicBezTo>
                      <a:pt x="1295239" y="539808"/>
                      <a:pt x="1308059" y="542718"/>
                      <a:pt x="1318969" y="551661"/>
                    </a:cubicBezTo>
                    <a:cubicBezTo>
                      <a:pt x="1336406" y="567475"/>
                      <a:pt x="1332994" y="583679"/>
                      <a:pt x="1310315" y="590930"/>
                    </a:cubicBezTo>
                    <a:cubicBezTo>
                      <a:pt x="1303860" y="593238"/>
                      <a:pt x="1296412" y="593974"/>
                      <a:pt x="1289956" y="596282"/>
                    </a:cubicBezTo>
                    <a:cubicBezTo>
                      <a:pt x="1272243" y="603042"/>
                      <a:pt x="1268095" y="611803"/>
                      <a:pt x="1275685" y="629426"/>
                    </a:cubicBezTo>
                    <a:cubicBezTo>
                      <a:pt x="1279066" y="638278"/>
                      <a:pt x="1284684" y="644403"/>
                      <a:pt x="1290384" y="651356"/>
                    </a:cubicBezTo>
                    <a:cubicBezTo>
                      <a:pt x="1296912" y="658227"/>
                      <a:pt x="1302530" y="664353"/>
                      <a:pt x="1307484" y="672214"/>
                    </a:cubicBezTo>
                    <a:cubicBezTo>
                      <a:pt x="1311366" y="677676"/>
                      <a:pt x="1314584" y="684875"/>
                      <a:pt x="1313664" y="692481"/>
                    </a:cubicBezTo>
                    <a:cubicBezTo>
                      <a:pt x="1311334" y="702732"/>
                      <a:pt x="1301579" y="697015"/>
                      <a:pt x="1295869" y="698414"/>
                    </a:cubicBezTo>
                    <a:cubicBezTo>
                      <a:pt x="1282129" y="703112"/>
                      <a:pt x="1267317" y="705411"/>
                      <a:pt x="1256632" y="715653"/>
                    </a:cubicBezTo>
                    <a:cubicBezTo>
                      <a:pt x="1249838" y="723004"/>
                      <a:pt x="1248755" y="728957"/>
                      <a:pt x="1255446" y="737482"/>
                    </a:cubicBezTo>
                    <a:cubicBezTo>
                      <a:pt x="1264946" y="749070"/>
                      <a:pt x="1277674" y="759504"/>
                      <a:pt x="1288665" y="769274"/>
                    </a:cubicBezTo>
                    <a:cubicBezTo>
                      <a:pt x="1307011" y="785834"/>
                      <a:pt x="1322048" y="802720"/>
                      <a:pt x="1312169" y="829584"/>
                    </a:cubicBezTo>
                    <a:cubicBezTo>
                      <a:pt x="1310340" y="836446"/>
                      <a:pt x="1314886" y="840172"/>
                      <a:pt x="1318604" y="843980"/>
                    </a:cubicBezTo>
                    <a:cubicBezTo>
                      <a:pt x="1325214" y="851678"/>
                      <a:pt x="1334806" y="855741"/>
                      <a:pt x="1343489" y="859059"/>
                    </a:cubicBezTo>
                    <a:cubicBezTo>
                      <a:pt x="1357381" y="864367"/>
                      <a:pt x="1371110" y="868022"/>
                      <a:pt x="1379201" y="882254"/>
                    </a:cubicBezTo>
                    <a:cubicBezTo>
                      <a:pt x="1386158" y="876556"/>
                      <a:pt x="1386168" y="868204"/>
                      <a:pt x="1388905" y="862088"/>
                    </a:cubicBezTo>
                    <a:cubicBezTo>
                      <a:pt x="1391644" y="855972"/>
                      <a:pt x="1393309" y="847457"/>
                      <a:pt x="1402492" y="847384"/>
                    </a:cubicBezTo>
                    <a:cubicBezTo>
                      <a:pt x="1413331" y="847149"/>
                      <a:pt x="1424332" y="848567"/>
                      <a:pt x="1430359" y="858828"/>
                    </a:cubicBezTo>
                    <a:cubicBezTo>
                      <a:pt x="1436222" y="867435"/>
                      <a:pt x="1435303" y="875041"/>
                      <a:pt x="1421983" y="875522"/>
                    </a:cubicBezTo>
                    <a:cubicBezTo>
                      <a:pt x="1412799" y="875594"/>
                      <a:pt x="1411716" y="881547"/>
                      <a:pt x="1412451" y="888991"/>
                    </a:cubicBezTo>
                    <a:cubicBezTo>
                      <a:pt x="1412839" y="909829"/>
                      <a:pt x="1433177" y="921182"/>
                      <a:pt x="1451310" y="910204"/>
                    </a:cubicBezTo>
                    <a:cubicBezTo>
                      <a:pt x="1457684" y="907069"/>
                      <a:pt x="1463149" y="903189"/>
                      <a:pt x="1470351" y="899972"/>
                    </a:cubicBezTo>
                    <a:cubicBezTo>
                      <a:pt x="1478462" y="897500"/>
                      <a:pt x="1485326" y="899328"/>
                      <a:pt x="1491027" y="906281"/>
                    </a:cubicBezTo>
                    <a:cubicBezTo>
                      <a:pt x="1497554" y="913151"/>
                      <a:pt x="1493989" y="919349"/>
                      <a:pt x="1490505" y="926374"/>
                    </a:cubicBezTo>
                    <a:cubicBezTo>
                      <a:pt x="1484202" y="938688"/>
                      <a:pt x="1472036" y="942396"/>
                      <a:pt x="1460032" y="947757"/>
                    </a:cubicBezTo>
                    <a:cubicBezTo>
                      <a:pt x="1431225" y="960624"/>
                      <a:pt x="1431225" y="960624"/>
                      <a:pt x="1444096" y="989416"/>
                    </a:cubicBezTo>
                    <a:cubicBezTo>
                      <a:pt x="1456057" y="1017463"/>
                      <a:pt x="1467110" y="1044764"/>
                      <a:pt x="1470878" y="1074455"/>
                    </a:cubicBezTo>
                    <a:cubicBezTo>
                      <a:pt x="1471859" y="1084379"/>
                      <a:pt x="1477732" y="1084634"/>
                      <a:pt x="1484515" y="1085634"/>
                    </a:cubicBezTo>
                    <a:cubicBezTo>
                      <a:pt x="1506601" y="1089298"/>
                      <a:pt x="1528849" y="1094616"/>
                      <a:pt x="1552416" y="1104814"/>
                    </a:cubicBezTo>
                    <a:cubicBezTo>
                      <a:pt x="1534039" y="1113311"/>
                      <a:pt x="1517163" y="1111637"/>
                      <a:pt x="1499705" y="1112527"/>
                    </a:cubicBezTo>
                    <a:cubicBezTo>
                      <a:pt x="1463134" y="1114470"/>
                      <a:pt x="1447893" y="1129337"/>
                      <a:pt x="1446942" y="1162000"/>
                    </a:cubicBezTo>
                    <a:cubicBezTo>
                      <a:pt x="1445930" y="1177131"/>
                      <a:pt x="1451712" y="1184911"/>
                      <a:pt x="1466933" y="1186748"/>
                    </a:cubicBezTo>
                    <a:cubicBezTo>
                      <a:pt x="1473715" y="1187748"/>
                      <a:pt x="1480335" y="1187094"/>
                      <a:pt x="1486617" y="1191484"/>
                    </a:cubicBezTo>
                    <a:cubicBezTo>
                      <a:pt x="1480978" y="1202062"/>
                      <a:pt x="1470222" y="1203125"/>
                      <a:pt x="1461120" y="1204024"/>
                    </a:cubicBezTo>
                    <a:cubicBezTo>
                      <a:pt x="1451190" y="1205005"/>
                      <a:pt x="1449116" y="1209385"/>
                      <a:pt x="1449106" y="1217737"/>
                    </a:cubicBezTo>
                    <a:cubicBezTo>
                      <a:pt x="1449739" y="1241057"/>
                      <a:pt x="1459893" y="1259261"/>
                      <a:pt x="1473356" y="1277138"/>
                    </a:cubicBezTo>
                    <a:cubicBezTo>
                      <a:pt x="1481038" y="1287236"/>
                      <a:pt x="1489628" y="1298078"/>
                      <a:pt x="1497310" y="1308176"/>
                    </a:cubicBezTo>
                    <a:cubicBezTo>
                      <a:pt x="1508955" y="1324562"/>
                      <a:pt x="1514062" y="1342430"/>
                      <a:pt x="1510150" y="1362024"/>
                    </a:cubicBezTo>
                    <a:cubicBezTo>
                      <a:pt x="1507064" y="1381536"/>
                      <a:pt x="1512927" y="1390143"/>
                      <a:pt x="1531785" y="1394960"/>
                    </a:cubicBezTo>
                    <a:cubicBezTo>
                      <a:pt x="1534348" y="1395542"/>
                      <a:pt x="1536831" y="1395297"/>
                      <a:pt x="1541050" y="1395715"/>
                    </a:cubicBezTo>
                    <a:cubicBezTo>
                      <a:pt x="1534910" y="1409683"/>
                      <a:pt x="1522744" y="1413390"/>
                      <a:pt x="1512395" y="1418588"/>
                    </a:cubicBezTo>
                    <a:cubicBezTo>
                      <a:pt x="1499647" y="1424858"/>
                      <a:pt x="1490453" y="1433282"/>
                      <a:pt x="1487704" y="1447751"/>
                    </a:cubicBezTo>
                    <a:cubicBezTo>
                      <a:pt x="1484548" y="1458084"/>
                      <a:pt x="1486938" y="1465364"/>
                      <a:pt x="1498103" y="1468436"/>
                    </a:cubicBezTo>
                    <a:cubicBezTo>
                      <a:pt x="1510096" y="1471427"/>
                      <a:pt x="1518115" y="1476480"/>
                      <a:pt x="1518676" y="1490621"/>
                    </a:cubicBezTo>
                    <a:cubicBezTo>
                      <a:pt x="1519984" y="1503854"/>
                      <a:pt x="1510218" y="1506488"/>
                      <a:pt x="1500534" y="1509951"/>
                    </a:cubicBezTo>
                    <a:cubicBezTo>
                      <a:pt x="1497306" y="1511104"/>
                      <a:pt x="1491513" y="1511677"/>
                      <a:pt x="1492913" y="1517384"/>
                    </a:cubicBezTo>
                    <a:cubicBezTo>
                      <a:pt x="1493566" y="1524000"/>
                      <a:pt x="1497611" y="1531116"/>
                      <a:pt x="1504394" y="1532117"/>
                    </a:cubicBezTo>
                    <a:cubicBezTo>
                      <a:pt x="1523088" y="1535280"/>
                      <a:pt x="1522577" y="1547022"/>
                      <a:pt x="1519911" y="1562318"/>
                    </a:cubicBezTo>
                    <a:cubicBezTo>
                      <a:pt x="1517152" y="1585138"/>
                      <a:pt x="1520185" y="1607385"/>
                      <a:pt x="1529011" y="1629061"/>
                    </a:cubicBezTo>
                    <a:cubicBezTo>
                      <a:pt x="1531320" y="1635514"/>
                      <a:pt x="1532719" y="1641221"/>
                      <a:pt x="1529153" y="1647419"/>
                    </a:cubicBezTo>
                    <a:cubicBezTo>
                      <a:pt x="1520031" y="1665022"/>
                      <a:pt x="1515791" y="1681308"/>
                      <a:pt x="1530082" y="1699103"/>
                    </a:cubicBezTo>
                    <a:cubicBezTo>
                      <a:pt x="1534954" y="1706138"/>
                      <a:pt x="1527088" y="1711090"/>
                      <a:pt x="1522042" y="1710754"/>
                    </a:cubicBezTo>
                    <a:cubicBezTo>
                      <a:pt x="1494165" y="1707662"/>
                      <a:pt x="1486452" y="1722621"/>
                      <a:pt x="1487166" y="1746768"/>
                    </a:cubicBezTo>
                    <a:cubicBezTo>
                      <a:pt x="1486748" y="1750985"/>
                      <a:pt x="1483765" y="1754620"/>
                      <a:pt x="1481691" y="1759000"/>
                    </a:cubicBezTo>
                    <a:cubicBezTo>
                      <a:pt x="1470658" y="1782638"/>
                      <a:pt x="1469166" y="1784456"/>
                      <a:pt x="1442943" y="1781201"/>
                    </a:cubicBezTo>
                    <a:cubicBezTo>
                      <a:pt x="1428551" y="1779282"/>
                      <a:pt x="1419612" y="1781835"/>
                      <a:pt x="1414463" y="1797375"/>
                    </a:cubicBezTo>
                    <a:cubicBezTo>
                      <a:pt x="1410561" y="1808617"/>
                      <a:pt x="1402439" y="1819441"/>
                      <a:pt x="1389364" y="1822403"/>
                    </a:cubicBezTo>
                    <a:cubicBezTo>
                      <a:pt x="1377116" y="1825283"/>
                      <a:pt x="1377105" y="1833635"/>
                      <a:pt x="1378004" y="1842732"/>
                    </a:cubicBezTo>
                    <a:cubicBezTo>
                      <a:pt x="1378903" y="1851829"/>
                      <a:pt x="1380547" y="1860018"/>
                      <a:pt x="1375490" y="1868033"/>
                    </a:cubicBezTo>
                    <a:cubicBezTo>
                      <a:pt x="1371925" y="1874231"/>
                      <a:pt x="1376471" y="1877958"/>
                      <a:pt x="1380853" y="1880030"/>
                    </a:cubicBezTo>
                    <a:cubicBezTo>
                      <a:pt x="1387718" y="1881857"/>
                      <a:pt x="1393673" y="1882939"/>
                      <a:pt x="1400375" y="1883112"/>
                    </a:cubicBezTo>
                    <a:cubicBezTo>
                      <a:pt x="1422460" y="1886776"/>
                      <a:pt x="1423451" y="1888348"/>
                      <a:pt x="1416228" y="1908269"/>
                    </a:cubicBezTo>
                    <a:cubicBezTo>
                      <a:pt x="1413071" y="1918602"/>
                      <a:pt x="1407268" y="1927526"/>
                      <a:pt x="1403203" y="1937114"/>
                    </a:cubicBezTo>
                    <a:cubicBezTo>
                      <a:pt x="1397645" y="1948519"/>
                      <a:pt x="1392088" y="1959925"/>
                      <a:pt x="1376714" y="1948082"/>
                    </a:cubicBezTo>
                    <a:cubicBezTo>
                      <a:pt x="1371341" y="1944437"/>
                      <a:pt x="1364967" y="1947572"/>
                      <a:pt x="1364047" y="1955179"/>
                    </a:cubicBezTo>
                    <a:cubicBezTo>
                      <a:pt x="1362464" y="1964521"/>
                      <a:pt x="1360134" y="1974773"/>
                      <a:pt x="1372454" y="1981071"/>
                    </a:cubicBezTo>
                    <a:cubicBezTo>
                      <a:pt x="1373281" y="1980990"/>
                      <a:pt x="1374108" y="1980908"/>
                      <a:pt x="1375845" y="1981571"/>
                    </a:cubicBezTo>
                    <a:cubicBezTo>
                      <a:pt x="1382710" y="1983399"/>
                      <a:pt x="1393722" y="1976465"/>
                      <a:pt x="1396603" y="1988706"/>
                    </a:cubicBezTo>
                    <a:cubicBezTo>
                      <a:pt x="1399401" y="2000121"/>
                      <a:pt x="1397154" y="2011200"/>
                      <a:pt x="1390687" y="2021860"/>
                    </a:cubicBezTo>
                    <a:cubicBezTo>
                      <a:pt x="1384803" y="2029957"/>
                      <a:pt x="1376191" y="2035818"/>
                      <a:pt x="1367417" y="2040026"/>
                    </a:cubicBezTo>
                    <a:cubicBezTo>
                      <a:pt x="1360214" y="2043242"/>
                      <a:pt x="1354422" y="2043815"/>
                      <a:pt x="1352615" y="2033972"/>
                    </a:cubicBezTo>
                    <a:cubicBezTo>
                      <a:pt x="1351460" y="2030746"/>
                      <a:pt x="1349479" y="2027601"/>
                      <a:pt x="1346169" y="2027928"/>
                    </a:cubicBezTo>
                    <a:cubicBezTo>
                      <a:pt x="1340377" y="2028500"/>
                      <a:pt x="1339958" y="2032717"/>
                      <a:pt x="1340285" y="2036025"/>
                    </a:cubicBezTo>
                    <a:cubicBezTo>
                      <a:pt x="1340111" y="2042723"/>
                      <a:pt x="1340683" y="2048512"/>
                      <a:pt x="1340427" y="2054383"/>
                    </a:cubicBezTo>
                    <a:cubicBezTo>
                      <a:pt x="1339906" y="2074477"/>
                      <a:pt x="1327402" y="2083228"/>
                      <a:pt x="1308463" y="2077583"/>
                    </a:cubicBezTo>
                    <a:cubicBezTo>
                      <a:pt x="1305899" y="2077002"/>
                      <a:pt x="1304163" y="2076338"/>
                      <a:pt x="1302426" y="2075675"/>
                    </a:cubicBezTo>
                    <a:cubicBezTo>
                      <a:pt x="1274559" y="2064231"/>
                      <a:pt x="1270503" y="2065467"/>
                      <a:pt x="1260870" y="2094811"/>
                    </a:cubicBezTo>
                    <a:cubicBezTo>
                      <a:pt x="1256967" y="2106053"/>
                      <a:pt x="1251747" y="2112415"/>
                      <a:pt x="1239172" y="2111987"/>
                    </a:cubicBezTo>
                    <a:cubicBezTo>
                      <a:pt x="1234126" y="2111650"/>
                      <a:pt x="1230070" y="2112886"/>
                      <a:pt x="1226015" y="2114122"/>
                    </a:cubicBezTo>
                    <a:cubicBezTo>
                      <a:pt x="1201274" y="2117401"/>
                      <a:pt x="1183141" y="2128379"/>
                      <a:pt x="1180045" y="2156243"/>
                    </a:cubicBezTo>
                    <a:cubicBezTo>
                      <a:pt x="1178544" y="2166412"/>
                      <a:pt x="1175386" y="2176745"/>
                      <a:pt x="1169584" y="2185669"/>
                    </a:cubicBezTo>
                    <a:cubicBezTo>
                      <a:pt x="1166019" y="2191867"/>
                      <a:pt x="1159726" y="2195829"/>
                      <a:pt x="1152862" y="2194002"/>
                    </a:cubicBezTo>
                    <a:cubicBezTo>
                      <a:pt x="1144342" y="2192339"/>
                      <a:pt x="1146916" y="2184568"/>
                      <a:pt x="1147172" y="2178697"/>
                    </a:cubicBezTo>
                    <a:cubicBezTo>
                      <a:pt x="1146887" y="2141981"/>
                      <a:pt x="1146887" y="2141981"/>
                      <a:pt x="1112869" y="2152858"/>
                    </a:cubicBezTo>
                    <a:cubicBezTo>
                      <a:pt x="1100703" y="2156565"/>
                      <a:pt x="1089201" y="2158536"/>
                      <a:pt x="1076544" y="2157281"/>
                    </a:cubicBezTo>
                    <a:cubicBezTo>
                      <a:pt x="1063806" y="2155199"/>
                      <a:pt x="1053631" y="2153699"/>
                      <a:pt x="1047114" y="2138477"/>
                    </a:cubicBezTo>
                    <a:cubicBezTo>
                      <a:pt x="1036634" y="2116965"/>
                      <a:pt x="1004538" y="2113455"/>
                      <a:pt x="979285" y="2128475"/>
                    </a:cubicBezTo>
                    <a:cubicBezTo>
                      <a:pt x="975311" y="2130538"/>
                      <a:pt x="972247" y="2133346"/>
                      <a:pt x="967527" y="2136318"/>
                    </a:cubicBezTo>
                    <a:cubicBezTo>
                      <a:pt x="962338" y="2117623"/>
                      <a:pt x="955658" y="2100746"/>
                      <a:pt x="935810" y="2094356"/>
                    </a:cubicBezTo>
                    <a:cubicBezTo>
                      <a:pt x="926754" y="2091493"/>
                      <a:pt x="918191" y="2091504"/>
                      <a:pt x="909761" y="2092858"/>
                    </a:cubicBezTo>
                    <a:lnTo>
                      <a:pt x="890923" y="2097756"/>
                    </a:lnTo>
                    <a:lnTo>
                      <a:pt x="889951" y="2099239"/>
                    </a:lnTo>
                    <a:cubicBezTo>
                      <a:pt x="881833" y="2116665"/>
                      <a:pt x="886596" y="2130520"/>
                      <a:pt x="903914" y="2149570"/>
                    </a:cubicBezTo>
                    <a:cubicBezTo>
                      <a:pt x="907762" y="2153419"/>
                      <a:pt x="913150" y="2156498"/>
                      <a:pt x="913150" y="2162655"/>
                    </a:cubicBezTo>
                    <a:cubicBezTo>
                      <a:pt x="939320" y="2157267"/>
                      <a:pt x="965489" y="2160346"/>
                      <a:pt x="991659" y="2161116"/>
                    </a:cubicBezTo>
                    <a:cubicBezTo>
                      <a:pt x="1006283" y="2166504"/>
                      <a:pt x="1023986" y="2162655"/>
                      <a:pt x="1036302" y="2174970"/>
                    </a:cubicBezTo>
                    <a:cubicBezTo>
                      <a:pt x="1039380" y="2179588"/>
                      <a:pt x="1040150" y="2184976"/>
                      <a:pt x="1038611" y="2189594"/>
                    </a:cubicBezTo>
                    <a:cubicBezTo>
                      <a:pt x="1028605" y="2214994"/>
                      <a:pt x="1031683" y="2240394"/>
                      <a:pt x="1036302" y="2265794"/>
                    </a:cubicBezTo>
                    <a:cubicBezTo>
                      <a:pt x="1035532" y="2267334"/>
                      <a:pt x="1034762" y="2268104"/>
                      <a:pt x="1033992" y="2268873"/>
                    </a:cubicBezTo>
                    <a:cubicBezTo>
                      <a:pt x="1019368" y="2262716"/>
                      <a:pt x="1010901" y="2246552"/>
                      <a:pt x="995508" y="2241164"/>
                    </a:cubicBezTo>
                    <a:cubicBezTo>
                      <a:pt x="991659" y="2239625"/>
                      <a:pt x="991659" y="2237316"/>
                      <a:pt x="992429" y="2234237"/>
                    </a:cubicBezTo>
                    <a:cubicBezTo>
                      <a:pt x="997817" y="2210376"/>
                      <a:pt x="988580" y="2207297"/>
                      <a:pt x="967799" y="2214994"/>
                    </a:cubicBezTo>
                    <a:cubicBezTo>
                      <a:pt x="958562" y="2218073"/>
                      <a:pt x="947017" y="2216534"/>
                      <a:pt x="937011" y="2214994"/>
                    </a:cubicBezTo>
                    <a:cubicBezTo>
                      <a:pt x="928544" y="2214225"/>
                      <a:pt x="916999" y="2209606"/>
                      <a:pt x="916999" y="2219612"/>
                    </a:cubicBezTo>
                    <a:cubicBezTo>
                      <a:pt x="917768" y="2231158"/>
                      <a:pt x="897756" y="2240394"/>
                      <a:pt x="915459" y="2254249"/>
                    </a:cubicBezTo>
                    <a:cubicBezTo>
                      <a:pt x="925465" y="2262716"/>
                      <a:pt x="920077" y="2278110"/>
                      <a:pt x="910841" y="2287346"/>
                    </a:cubicBezTo>
                    <a:cubicBezTo>
                      <a:pt x="898526" y="2299661"/>
                      <a:pt x="903144" y="2309667"/>
                      <a:pt x="906992" y="2324291"/>
                    </a:cubicBezTo>
                    <a:cubicBezTo>
                      <a:pt x="913150" y="2348152"/>
                      <a:pt x="921617" y="2372013"/>
                      <a:pt x="919308" y="2397413"/>
                    </a:cubicBezTo>
                    <a:cubicBezTo>
                      <a:pt x="917768" y="2412807"/>
                      <a:pt x="905453" y="2422043"/>
                      <a:pt x="892368" y="2427430"/>
                    </a:cubicBezTo>
                    <a:cubicBezTo>
                      <a:pt x="883901" y="2430509"/>
                      <a:pt x="879283" y="2433588"/>
                      <a:pt x="883132" y="2442824"/>
                    </a:cubicBezTo>
                    <a:cubicBezTo>
                      <a:pt x="886211" y="2448982"/>
                      <a:pt x="883132" y="2455909"/>
                      <a:pt x="876974" y="2456679"/>
                    </a:cubicBezTo>
                    <a:cubicBezTo>
                      <a:pt x="840799" y="2461297"/>
                      <a:pt x="803853" y="2476691"/>
                      <a:pt x="769986" y="2448982"/>
                    </a:cubicBezTo>
                    <a:cubicBezTo>
                      <a:pt x="769217" y="2446673"/>
                      <a:pt x="769986" y="2443594"/>
                      <a:pt x="771526" y="2443594"/>
                    </a:cubicBezTo>
                    <a:cubicBezTo>
                      <a:pt x="793847" y="2445903"/>
                      <a:pt x="812320" y="2430509"/>
                      <a:pt x="833871" y="2430509"/>
                    </a:cubicBezTo>
                    <a:cubicBezTo>
                      <a:pt x="859271" y="2430509"/>
                      <a:pt x="873895" y="2409728"/>
                      <a:pt x="865429" y="2385867"/>
                    </a:cubicBezTo>
                    <a:cubicBezTo>
                      <a:pt x="861580" y="2376631"/>
                      <a:pt x="871586" y="2367394"/>
                      <a:pt x="863120" y="2359697"/>
                    </a:cubicBezTo>
                    <a:cubicBezTo>
                      <a:pt x="853114" y="2355849"/>
                      <a:pt x="853883" y="2347382"/>
                      <a:pt x="852344" y="2339685"/>
                    </a:cubicBezTo>
                    <a:cubicBezTo>
                      <a:pt x="848496" y="2318134"/>
                      <a:pt x="840799" y="2299661"/>
                      <a:pt x="820786" y="2288116"/>
                    </a:cubicBezTo>
                    <a:cubicBezTo>
                      <a:pt x="815398" y="2285037"/>
                      <a:pt x="810780" y="2279649"/>
                      <a:pt x="805393" y="2276570"/>
                    </a:cubicBezTo>
                    <a:cubicBezTo>
                      <a:pt x="795386" y="2270413"/>
                      <a:pt x="788459" y="2255788"/>
                      <a:pt x="771526" y="2268104"/>
                    </a:cubicBezTo>
                    <a:cubicBezTo>
                      <a:pt x="764598" y="2272722"/>
                      <a:pt x="749204" y="2268104"/>
                      <a:pt x="738429" y="2262716"/>
                    </a:cubicBezTo>
                    <a:cubicBezTo>
                      <a:pt x="732271" y="2259637"/>
                      <a:pt x="733041" y="2255019"/>
                      <a:pt x="734580" y="2249631"/>
                    </a:cubicBezTo>
                    <a:cubicBezTo>
                      <a:pt x="736890" y="2241164"/>
                      <a:pt x="731502" y="2238085"/>
                      <a:pt x="725344" y="2235006"/>
                    </a:cubicBezTo>
                    <a:cubicBezTo>
                      <a:pt x="720726" y="2231928"/>
                      <a:pt x="716108" y="2228079"/>
                      <a:pt x="712259" y="2224231"/>
                    </a:cubicBezTo>
                    <a:cubicBezTo>
                      <a:pt x="708411" y="2222691"/>
                      <a:pt x="707641" y="2219612"/>
                      <a:pt x="707641" y="2215764"/>
                    </a:cubicBezTo>
                    <a:cubicBezTo>
                      <a:pt x="693786" y="2210376"/>
                      <a:pt x="675314" y="2209606"/>
                      <a:pt x="672235" y="2189594"/>
                    </a:cubicBezTo>
                    <a:cubicBezTo>
                      <a:pt x="673005" y="2182667"/>
                      <a:pt x="666077" y="2181127"/>
                      <a:pt x="663768" y="2176509"/>
                    </a:cubicBezTo>
                    <a:cubicBezTo>
                      <a:pt x="657611" y="2175740"/>
                      <a:pt x="651453" y="2178049"/>
                      <a:pt x="646064" y="2181127"/>
                    </a:cubicBezTo>
                    <a:cubicBezTo>
                      <a:pt x="645294" y="2187285"/>
                      <a:pt x="647604" y="2194212"/>
                      <a:pt x="641446" y="2198831"/>
                    </a:cubicBezTo>
                    <a:cubicBezTo>
                      <a:pt x="638368" y="2204988"/>
                      <a:pt x="634520" y="2208837"/>
                      <a:pt x="628362" y="2211915"/>
                    </a:cubicBezTo>
                    <a:cubicBezTo>
                      <a:pt x="623743" y="2219612"/>
                      <a:pt x="618355" y="2211915"/>
                      <a:pt x="612967" y="2213455"/>
                    </a:cubicBezTo>
                    <a:cubicBezTo>
                      <a:pt x="609888" y="2214994"/>
                      <a:pt x="606040" y="2217303"/>
                      <a:pt x="603731" y="2212685"/>
                    </a:cubicBezTo>
                    <a:cubicBezTo>
                      <a:pt x="601422" y="2208067"/>
                      <a:pt x="604501" y="2204218"/>
                      <a:pt x="609119" y="2202679"/>
                    </a:cubicBezTo>
                    <a:cubicBezTo>
                      <a:pt x="617585" y="2200370"/>
                      <a:pt x="619125" y="2191134"/>
                      <a:pt x="624513" y="2185746"/>
                    </a:cubicBezTo>
                    <a:cubicBezTo>
                      <a:pt x="629132" y="2177279"/>
                      <a:pt x="632980" y="2168043"/>
                      <a:pt x="637598" y="2159576"/>
                    </a:cubicBezTo>
                    <a:cubicBezTo>
                      <a:pt x="636828" y="2153419"/>
                      <a:pt x="637598" y="2146491"/>
                      <a:pt x="629132" y="2146491"/>
                    </a:cubicBezTo>
                    <a:cubicBezTo>
                      <a:pt x="623743" y="2146491"/>
                      <a:pt x="619894" y="2148801"/>
                      <a:pt x="619894" y="2154188"/>
                    </a:cubicBezTo>
                    <a:cubicBezTo>
                      <a:pt x="621434" y="2174200"/>
                      <a:pt x="606040" y="2181127"/>
                      <a:pt x="592955" y="2190364"/>
                    </a:cubicBezTo>
                    <a:cubicBezTo>
                      <a:pt x="588337" y="2198831"/>
                      <a:pt x="604501" y="2224231"/>
                      <a:pt x="575252" y="2212685"/>
                    </a:cubicBezTo>
                    <a:cubicBezTo>
                      <a:pt x="572943" y="2212685"/>
                      <a:pt x="569864" y="2212685"/>
                      <a:pt x="566785" y="2212685"/>
                    </a:cubicBezTo>
                    <a:cubicBezTo>
                      <a:pt x="550622" y="2199600"/>
                      <a:pt x="550622" y="2198061"/>
                      <a:pt x="566785" y="2172661"/>
                    </a:cubicBezTo>
                    <a:cubicBezTo>
                      <a:pt x="566016" y="2172661"/>
                      <a:pt x="566016" y="2172661"/>
                      <a:pt x="565246" y="2172661"/>
                    </a:cubicBezTo>
                    <a:cubicBezTo>
                      <a:pt x="556010" y="2180358"/>
                      <a:pt x="547543" y="2187285"/>
                      <a:pt x="539076" y="2194982"/>
                    </a:cubicBezTo>
                    <a:cubicBezTo>
                      <a:pt x="529070" y="2194982"/>
                      <a:pt x="526761" y="2189594"/>
                      <a:pt x="530610" y="2181127"/>
                    </a:cubicBezTo>
                    <a:cubicBezTo>
                      <a:pt x="533688" y="2172661"/>
                      <a:pt x="536767" y="2164195"/>
                      <a:pt x="539846" y="2155728"/>
                    </a:cubicBezTo>
                    <a:cubicBezTo>
                      <a:pt x="552931" y="2136485"/>
                      <a:pt x="557549" y="2114934"/>
                      <a:pt x="561397" y="2092612"/>
                    </a:cubicBezTo>
                    <a:cubicBezTo>
                      <a:pt x="565246" y="2071061"/>
                      <a:pt x="557549" y="2054127"/>
                      <a:pt x="538307" y="2042582"/>
                    </a:cubicBezTo>
                    <a:cubicBezTo>
                      <a:pt x="529840" y="2037195"/>
                      <a:pt x="521373" y="2031807"/>
                      <a:pt x="513676" y="2024879"/>
                    </a:cubicBezTo>
                    <a:cubicBezTo>
                      <a:pt x="501361" y="2014104"/>
                      <a:pt x="489046" y="2012564"/>
                      <a:pt x="473652" y="2018722"/>
                    </a:cubicBezTo>
                    <a:cubicBezTo>
                      <a:pt x="441325" y="2031037"/>
                      <a:pt x="429010" y="2021801"/>
                      <a:pt x="429010" y="1987164"/>
                    </a:cubicBezTo>
                    <a:cubicBezTo>
                      <a:pt x="429010" y="1975619"/>
                      <a:pt x="432088" y="1963303"/>
                      <a:pt x="425931" y="1952528"/>
                    </a:cubicBezTo>
                    <a:cubicBezTo>
                      <a:pt x="419003" y="1944061"/>
                      <a:pt x="413616" y="1934824"/>
                      <a:pt x="408228" y="1925588"/>
                    </a:cubicBezTo>
                    <a:cubicBezTo>
                      <a:pt x="402840" y="1917122"/>
                      <a:pt x="396682" y="1909425"/>
                      <a:pt x="390525" y="1900958"/>
                    </a:cubicBezTo>
                    <a:cubicBezTo>
                      <a:pt x="372822" y="1877097"/>
                      <a:pt x="372822" y="1877867"/>
                      <a:pt x="350500" y="1894031"/>
                    </a:cubicBezTo>
                    <a:cubicBezTo>
                      <a:pt x="325870" y="1911734"/>
                      <a:pt x="298161" y="1918661"/>
                      <a:pt x="267373" y="1910964"/>
                    </a:cubicBezTo>
                    <a:cubicBezTo>
                      <a:pt x="247361" y="1905576"/>
                      <a:pt x="245822" y="1879407"/>
                      <a:pt x="225040" y="1875558"/>
                    </a:cubicBezTo>
                    <a:cubicBezTo>
                      <a:pt x="230428" y="1862473"/>
                      <a:pt x="221961" y="1850928"/>
                      <a:pt x="221961" y="1837843"/>
                    </a:cubicBezTo>
                    <a:cubicBezTo>
                      <a:pt x="222731" y="1820909"/>
                      <a:pt x="232737" y="1804746"/>
                      <a:pt x="227349" y="1787813"/>
                    </a:cubicBezTo>
                    <a:cubicBezTo>
                      <a:pt x="233506" y="1782425"/>
                      <a:pt x="243513" y="1799358"/>
                      <a:pt x="246591" y="1787043"/>
                    </a:cubicBezTo>
                    <a:cubicBezTo>
                      <a:pt x="249670" y="1774728"/>
                      <a:pt x="236585" y="1770879"/>
                      <a:pt x="228119" y="1765491"/>
                    </a:cubicBezTo>
                    <a:cubicBezTo>
                      <a:pt x="295852" y="1745479"/>
                      <a:pt x="318943" y="1694679"/>
                      <a:pt x="298931" y="1596928"/>
                    </a:cubicBezTo>
                    <a:cubicBezTo>
                      <a:pt x="316634" y="1616940"/>
                      <a:pt x="326640" y="1640031"/>
                      <a:pt x="346652" y="1656195"/>
                    </a:cubicBezTo>
                    <a:lnTo>
                      <a:pt x="361501" y="1660735"/>
                    </a:lnTo>
                    <a:lnTo>
                      <a:pt x="365925" y="1649703"/>
                    </a:lnTo>
                    <a:cubicBezTo>
                      <a:pt x="368035" y="1641457"/>
                      <a:pt x="368873" y="1633023"/>
                      <a:pt x="368015" y="1624340"/>
                    </a:cubicBezTo>
                    <a:cubicBezTo>
                      <a:pt x="367862" y="1614333"/>
                      <a:pt x="371008" y="1612353"/>
                      <a:pt x="380192" y="1612281"/>
                    </a:cubicBezTo>
                    <a:cubicBezTo>
                      <a:pt x="389375" y="1612208"/>
                      <a:pt x="399305" y="1611227"/>
                      <a:pt x="407089" y="1605448"/>
                    </a:cubicBezTo>
                    <a:cubicBezTo>
                      <a:pt x="411645" y="1600822"/>
                      <a:pt x="415292" y="1595451"/>
                      <a:pt x="415547" y="1589580"/>
                    </a:cubicBezTo>
                    <a:cubicBezTo>
                      <a:pt x="414812" y="1582137"/>
                      <a:pt x="407365" y="1582873"/>
                      <a:pt x="402237" y="1581709"/>
                    </a:cubicBezTo>
                    <a:cubicBezTo>
                      <a:pt x="367996" y="1573400"/>
                      <a:pt x="333836" y="1565919"/>
                      <a:pt x="298685" y="1556865"/>
                    </a:cubicBezTo>
                    <a:cubicBezTo>
                      <a:pt x="278173" y="1552211"/>
                      <a:pt x="257416" y="1545075"/>
                      <a:pt x="238732" y="1533560"/>
                    </a:cubicBezTo>
                    <a:cubicBezTo>
                      <a:pt x="202438" y="1512927"/>
                      <a:pt x="188658" y="1483390"/>
                      <a:pt x="194584" y="1441885"/>
                    </a:cubicBezTo>
                    <a:cubicBezTo>
                      <a:pt x="200919" y="1404515"/>
                      <a:pt x="200919" y="1404515"/>
                      <a:pt x="175636" y="1376949"/>
                    </a:cubicBezTo>
                    <a:cubicBezTo>
                      <a:pt x="187976" y="1366544"/>
                      <a:pt x="194862" y="1351667"/>
                      <a:pt x="201001" y="1337699"/>
                    </a:cubicBezTo>
                    <a:cubicBezTo>
                      <a:pt x="207142" y="1323731"/>
                      <a:pt x="215181" y="1312081"/>
                      <a:pt x="230576" y="1307219"/>
                    </a:cubicBezTo>
                    <a:cubicBezTo>
                      <a:pt x="241915" y="1303594"/>
                      <a:pt x="253254" y="1299969"/>
                      <a:pt x="254347" y="1285664"/>
                    </a:cubicBezTo>
                    <a:cubicBezTo>
                      <a:pt x="256023" y="1268797"/>
                      <a:pt x="253643" y="1253165"/>
                      <a:pt x="237605" y="1243058"/>
                    </a:cubicBezTo>
                    <a:cubicBezTo>
                      <a:pt x="226859" y="1235768"/>
                      <a:pt x="213875" y="1231205"/>
                      <a:pt x="201801" y="1227388"/>
                    </a:cubicBezTo>
                    <a:cubicBezTo>
                      <a:pt x="181044" y="1220252"/>
                      <a:pt x="159541" y="1214026"/>
                      <a:pt x="140112" y="1203419"/>
                    </a:cubicBezTo>
                    <a:cubicBezTo>
                      <a:pt x="128620" y="1197038"/>
                      <a:pt x="123155" y="1200919"/>
                      <a:pt x="122807" y="1214314"/>
                    </a:cubicBezTo>
                    <a:cubicBezTo>
                      <a:pt x="123940" y="1234245"/>
                      <a:pt x="114572" y="1249367"/>
                      <a:pt x="96113" y="1257036"/>
                    </a:cubicBezTo>
                    <a:cubicBezTo>
                      <a:pt x="76081" y="1265696"/>
                      <a:pt x="52341" y="1262196"/>
                      <a:pt x="38458" y="1248535"/>
                    </a:cubicBezTo>
                    <a:cubicBezTo>
                      <a:pt x="28295" y="1238683"/>
                      <a:pt x="25414" y="1226441"/>
                      <a:pt x="29153" y="1213546"/>
                    </a:cubicBezTo>
                    <a:cubicBezTo>
                      <a:pt x="33393" y="1197260"/>
                      <a:pt x="26038" y="1190470"/>
                      <a:pt x="12391" y="1187643"/>
                    </a:cubicBezTo>
                    <a:cubicBezTo>
                      <a:pt x="3871" y="1185980"/>
                      <a:pt x="-675" y="1182253"/>
                      <a:pt x="81" y="1172993"/>
                    </a:cubicBezTo>
                    <a:cubicBezTo>
                      <a:pt x="756" y="1162905"/>
                      <a:pt x="8693" y="1167131"/>
                      <a:pt x="13658" y="1166641"/>
                    </a:cubicBezTo>
                    <a:cubicBezTo>
                      <a:pt x="57798" y="1165203"/>
                      <a:pt x="100899" y="1168043"/>
                      <a:pt x="142679" y="1176546"/>
                    </a:cubicBezTo>
                    <a:lnTo>
                      <a:pt x="239171" y="1211513"/>
                    </a:lnTo>
                    <a:lnTo>
                      <a:pt x="235719" y="1208616"/>
                    </a:lnTo>
                    <a:cubicBezTo>
                      <a:pt x="233507" y="1206307"/>
                      <a:pt x="232352" y="1203613"/>
                      <a:pt x="234276" y="1199764"/>
                    </a:cubicBezTo>
                    <a:cubicBezTo>
                      <a:pt x="237355" y="1193606"/>
                      <a:pt x="245052" y="1195915"/>
                      <a:pt x="250440" y="1196685"/>
                    </a:cubicBezTo>
                    <a:cubicBezTo>
                      <a:pt x="264294" y="1198994"/>
                      <a:pt x="278919" y="1202073"/>
                      <a:pt x="292773" y="1205152"/>
                    </a:cubicBezTo>
                    <a:lnTo>
                      <a:pt x="293536" y="1205788"/>
                    </a:lnTo>
                    <a:lnTo>
                      <a:pt x="307663" y="1191042"/>
                    </a:lnTo>
                    <a:cubicBezTo>
                      <a:pt x="319676" y="1177328"/>
                      <a:pt x="331690" y="1163615"/>
                      <a:pt x="350231" y="1156773"/>
                    </a:cubicBezTo>
                    <a:cubicBezTo>
                      <a:pt x="359169" y="1154220"/>
                      <a:pt x="358515" y="1147603"/>
                      <a:pt x="353724" y="1141396"/>
                    </a:cubicBezTo>
                    <a:cubicBezTo>
                      <a:pt x="347115" y="1133698"/>
                      <a:pt x="340506" y="1126000"/>
                      <a:pt x="328677" y="1124663"/>
                    </a:cubicBezTo>
                    <a:cubicBezTo>
                      <a:pt x="301464" y="1119835"/>
                      <a:pt x="277570" y="1106329"/>
                      <a:pt x="254423" y="1091914"/>
                    </a:cubicBezTo>
                    <a:cubicBezTo>
                      <a:pt x="236567" y="1080317"/>
                      <a:pt x="218793" y="1069546"/>
                      <a:pt x="198863" y="1062329"/>
                    </a:cubicBezTo>
                    <a:cubicBezTo>
                      <a:pt x="184889" y="1056194"/>
                      <a:pt x="177686" y="1059411"/>
                      <a:pt x="174939" y="1073879"/>
                    </a:cubicBezTo>
                    <a:cubicBezTo>
                      <a:pt x="174019" y="1081485"/>
                      <a:pt x="173181" y="1089919"/>
                      <a:pt x="161270" y="1087756"/>
                    </a:cubicBezTo>
                    <a:cubicBezTo>
                      <a:pt x="150186" y="1085510"/>
                      <a:pt x="145314" y="1078475"/>
                      <a:pt x="143506" y="1068633"/>
                    </a:cubicBezTo>
                    <a:cubicBezTo>
                      <a:pt x="142853" y="1062017"/>
                      <a:pt x="147817" y="1061526"/>
                      <a:pt x="151955" y="1061118"/>
                    </a:cubicBezTo>
                    <a:cubicBezTo>
                      <a:pt x="165112" y="1058982"/>
                      <a:pt x="176369" y="1054530"/>
                      <a:pt x="186309" y="1045197"/>
                    </a:cubicBezTo>
                    <a:cubicBezTo>
                      <a:pt x="190865" y="1040572"/>
                      <a:pt x="194338" y="1041899"/>
                      <a:pt x="199548" y="1043889"/>
                    </a:cubicBezTo>
                    <a:cubicBezTo>
                      <a:pt x="249909" y="1063132"/>
                      <a:pt x="303171" y="1077912"/>
                      <a:pt x="342999" y="1117403"/>
                    </a:cubicBezTo>
                    <a:cubicBezTo>
                      <a:pt x="354981" y="1128745"/>
                      <a:pt x="380060" y="1120422"/>
                      <a:pt x="385045" y="1103228"/>
                    </a:cubicBezTo>
                    <a:cubicBezTo>
                      <a:pt x="389612" y="1090250"/>
                      <a:pt x="396068" y="1087942"/>
                      <a:pt x="407816" y="1088452"/>
                    </a:cubicBezTo>
                    <a:cubicBezTo>
                      <a:pt x="413689" y="1088707"/>
                      <a:pt x="420227" y="1087226"/>
                      <a:pt x="425855" y="1084999"/>
                    </a:cubicBezTo>
                    <a:cubicBezTo>
                      <a:pt x="435540" y="1081537"/>
                      <a:pt x="437206" y="1073022"/>
                      <a:pt x="437962" y="1063761"/>
                    </a:cubicBezTo>
                    <a:cubicBezTo>
                      <a:pt x="438718" y="1054500"/>
                      <a:pt x="432517" y="1050937"/>
                      <a:pt x="425571" y="1048283"/>
                    </a:cubicBezTo>
                    <a:cubicBezTo>
                      <a:pt x="416888" y="1044965"/>
                      <a:pt x="406632" y="1042638"/>
                      <a:pt x="397121" y="1039402"/>
                    </a:cubicBezTo>
                    <a:cubicBezTo>
                      <a:pt x="386784" y="1036248"/>
                      <a:pt x="376364" y="1032267"/>
                      <a:pt x="368019" y="1023905"/>
                    </a:cubicBezTo>
                    <a:lnTo>
                      <a:pt x="361094" y="1008297"/>
                    </a:lnTo>
                    <a:lnTo>
                      <a:pt x="355311" y="1004069"/>
                    </a:lnTo>
                    <a:cubicBezTo>
                      <a:pt x="351847" y="999451"/>
                      <a:pt x="352040" y="993101"/>
                      <a:pt x="353579" y="981940"/>
                    </a:cubicBezTo>
                    <a:cubicBezTo>
                      <a:pt x="351270" y="970394"/>
                      <a:pt x="360506" y="963467"/>
                      <a:pt x="365125" y="954231"/>
                    </a:cubicBezTo>
                    <a:cubicBezTo>
                      <a:pt x="375900" y="931909"/>
                      <a:pt x="372052" y="921903"/>
                      <a:pt x="348192" y="915746"/>
                    </a:cubicBezTo>
                    <a:cubicBezTo>
                      <a:pt x="342034" y="914206"/>
                      <a:pt x="335876" y="913437"/>
                      <a:pt x="329719" y="911897"/>
                    </a:cubicBezTo>
                    <a:cubicBezTo>
                      <a:pt x="328179" y="912667"/>
                      <a:pt x="327410" y="912667"/>
                      <a:pt x="326640" y="913437"/>
                    </a:cubicBezTo>
                    <a:cubicBezTo>
                      <a:pt x="323561" y="914976"/>
                      <a:pt x="320482" y="914206"/>
                      <a:pt x="318173" y="911897"/>
                    </a:cubicBezTo>
                    <a:cubicBezTo>
                      <a:pt x="301240" y="914976"/>
                      <a:pt x="286616" y="903430"/>
                      <a:pt x="269682" y="903430"/>
                    </a:cubicBezTo>
                    <a:cubicBezTo>
                      <a:pt x="256597" y="904970"/>
                      <a:pt x="248131" y="898043"/>
                      <a:pt x="245052" y="887267"/>
                    </a:cubicBezTo>
                    <a:cubicBezTo>
                      <a:pt x="242743" y="877261"/>
                      <a:pt x="254288" y="877261"/>
                      <a:pt x="260446" y="872643"/>
                    </a:cubicBezTo>
                    <a:cubicBezTo>
                      <a:pt x="278919" y="871104"/>
                      <a:pt x="295852" y="863407"/>
                      <a:pt x="313555" y="859558"/>
                    </a:cubicBezTo>
                    <a:cubicBezTo>
                      <a:pt x="325101" y="851091"/>
                      <a:pt x="338955" y="848782"/>
                      <a:pt x="352040" y="846473"/>
                    </a:cubicBezTo>
                    <a:cubicBezTo>
                      <a:pt x="355119" y="846473"/>
                      <a:pt x="358197" y="847243"/>
                      <a:pt x="361276" y="848782"/>
                    </a:cubicBezTo>
                    <a:cubicBezTo>
                      <a:pt x="360506" y="850322"/>
                      <a:pt x="358967" y="851861"/>
                      <a:pt x="358197" y="853400"/>
                    </a:cubicBezTo>
                    <a:cubicBezTo>
                      <a:pt x="359737" y="852631"/>
                      <a:pt x="360506" y="851861"/>
                      <a:pt x="362046" y="851091"/>
                    </a:cubicBezTo>
                    <a:cubicBezTo>
                      <a:pt x="370513" y="838776"/>
                      <a:pt x="382828" y="833388"/>
                      <a:pt x="397452" y="836467"/>
                    </a:cubicBezTo>
                    <a:cubicBezTo>
                      <a:pt x="419773" y="815685"/>
                      <a:pt x="418234" y="793364"/>
                      <a:pt x="402840" y="769503"/>
                    </a:cubicBezTo>
                    <a:cubicBezTo>
                      <a:pt x="395913" y="758728"/>
                      <a:pt x="389755" y="747182"/>
                      <a:pt x="383597" y="735637"/>
                    </a:cubicBezTo>
                    <a:cubicBezTo>
                      <a:pt x="375900" y="729479"/>
                      <a:pt x="368973" y="724091"/>
                      <a:pt x="361276" y="717934"/>
                    </a:cubicBezTo>
                    <a:cubicBezTo>
                      <a:pt x="353579" y="714855"/>
                      <a:pt x="352040" y="706388"/>
                      <a:pt x="348192" y="700231"/>
                    </a:cubicBezTo>
                    <a:cubicBezTo>
                      <a:pt x="349731" y="692534"/>
                      <a:pt x="335876" y="684067"/>
                      <a:pt x="345113" y="677140"/>
                    </a:cubicBezTo>
                    <a:lnTo>
                      <a:pt x="359259" y="673306"/>
                    </a:lnTo>
                    <a:lnTo>
                      <a:pt x="360028" y="663933"/>
                    </a:lnTo>
                    <a:cubicBezTo>
                      <a:pt x="367332" y="644839"/>
                      <a:pt x="361234" y="625400"/>
                      <a:pt x="351908" y="607114"/>
                    </a:cubicBezTo>
                    <a:cubicBezTo>
                      <a:pt x="348854" y="601570"/>
                      <a:pt x="345881" y="596853"/>
                      <a:pt x="343736" y="592055"/>
                    </a:cubicBezTo>
                    <a:cubicBezTo>
                      <a:pt x="326647" y="562844"/>
                      <a:pt x="326647" y="562844"/>
                      <a:pt x="350173" y="538808"/>
                    </a:cubicBezTo>
                    <a:cubicBezTo>
                      <a:pt x="354729" y="534182"/>
                      <a:pt x="357630" y="529720"/>
                      <a:pt x="355159" y="521613"/>
                    </a:cubicBezTo>
                    <a:cubicBezTo>
                      <a:pt x="352605" y="512679"/>
                      <a:pt x="352452" y="502673"/>
                      <a:pt x="353208" y="493412"/>
                    </a:cubicBezTo>
                    <a:cubicBezTo>
                      <a:pt x="355129" y="479027"/>
                      <a:pt x="347110" y="473973"/>
                      <a:pt x="335118" y="470982"/>
                    </a:cubicBezTo>
                    <a:cubicBezTo>
                      <a:pt x="296575" y="461428"/>
                      <a:pt x="296575" y="461428"/>
                      <a:pt x="315730" y="426967"/>
                    </a:cubicBezTo>
                    <a:cubicBezTo>
                      <a:pt x="319295" y="420769"/>
                      <a:pt x="320296" y="413990"/>
                      <a:pt x="319561" y="406546"/>
                    </a:cubicBezTo>
                    <a:cubicBezTo>
                      <a:pt x="318989" y="400757"/>
                      <a:pt x="312462" y="393886"/>
                      <a:pt x="322146" y="390424"/>
                    </a:cubicBezTo>
                    <a:cubicBezTo>
                      <a:pt x="330175" y="387126"/>
                      <a:pt x="338531" y="387135"/>
                      <a:pt x="344313" y="394915"/>
                    </a:cubicBezTo>
                    <a:cubicBezTo>
                      <a:pt x="349931" y="401040"/>
                      <a:pt x="353976" y="408157"/>
                      <a:pt x="358931" y="416018"/>
                    </a:cubicBezTo>
                    <a:cubicBezTo>
                      <a:pt x="378054" y="406614"/>
                      <a:pt x="385440" y="388347"/>
                      <a:pt x="391171" y="370244"/>
                    </a:cubicBezTo>
                    <a:cubicBezTo>
                      <a:pt x="394491" y="361565"/>
                      <a:pt x="386309" y="354857"/>
                      <a:pt x="380772" y="349558"/>
                    </a:cubicBezTo>
                    <a:cubicBezTo>
                      <a:pt x="372590" y="342851"/>
                      <a:pt x="364490" y="336970"/>
                      <a:pt x="357216" y="331008"/>
                    </a:cubicBezTo>
                    <a:cubicBezTo>
                      <a:pt x="349034" y="324300"/>
                      <a:pt x="343252" y="316521"/>
                      <a:pt x="341363" y="305851"/>
                    </a:cubicBezTo>
                    <a:cubicBezTo>
                      <a:pt x="339146" y="291874"/>
                      <a:pt x="342957" y="288157"/>
                      <a:pt x="357350" y="290075"/>
                    </a:cubicBezTo>
                    <a:cubicBezTo>
                      <a:pt x="375216" y="293321"/>
                      <a:pt x="378863" y="287950"/>
                      <a:pt x="374665" y="270828"/>
                    </a:cubicBezTo>
                    <a:cubicBezTo>
                      <a:pt x="372858" y="260985"/>
                      <a:pt x="363358" y="249397"/>
                      <a:pt x="374288" y="241636"/>
                    </a:cubicBezTo>
                    <a:cubicBezTo>
                      <a:pt x="384473" y="234785"/>
                      <a:pt x="395464" y="244555"/>
                      <a:pt x="404392" y="250354"/>
                    </a:cubicBezTo>
                    <a:cubicBezTo>
                      <a:pt x="408029" y="253335"/>
                      <a:pt x="411584" y="255489"/>
                      <a:pt x="415966" y="257561"/>
                    </a:cubicBezTo>
                    <a:cubicBezTo>
                      <a:pt x="421258" y="260379"/>
                      <a:pt x="427958" y="260552"/>
                      <a:pt x="432433" y="255099"/>
                    </a:cubicBezTo>
                    <a:cubicBezTo>
                      <a:pt x="436989" y="250474"/>
                      <a:pt x="434762" y="244848"/>
                      <a:pt x="430963" y="240213"/>
                    </a:cubicBezTo>
                    <a:cubicBezTo>
                      <a:pt x="426090" y="233178"/>
                      <a:pt x="422045" y="226062"/>
                      <a:pt x="429584" y="217801"/>
                    </a:cubicBezTo>
                    <a:cubicBezTo>
                      <a:pt x="437204" y="210368"/>
                      <a:pt x="445887" y="213686"/>
                      <a:pt x="453825" y="217912"/>
                    </a:cubicBezTo>
                    <a:cubicBezTo>
                      <a:pt x="454734" y="218657"/>
                      <a:pt x="456552" y="220148"/>
                      <a:pt x="458289" y="220811"/>
                    </a:cubicBezTo>
                    <a:cubicBezTo>
                      <a:pt x="480445" y="233654"/>
                      <a:pt x="485246" y="231510"/>
                      <a:pt x="492807" y="206545"/>
                    </a:cubicBezTo>
                    <a:cubicBezTo>
                      <a:pt x="495800" y="194558"/>
                      <a:pt x="499038" y="185052"/>
                      <a:pt x="513268" y="185317"/>
                    </a:cubicBezTo>
                    <a:cubicBezTo>
                      <a:pt x="516578" y="184989"/>
                      <a:pt x="519060" y="184744"/>
                      <a:pt x="521624" y="185326"/>
                    </a:cubicBezTo>
                    <a:cubicBezTo>
                      <a:pt x="536181" y="188899"/>
                      <a:pt x="547939" y="181056"/>
                      <a:pt x="544895" y="167160"/>
                    </a:cubicBezTo>
                    <a:cubicBezTo>
                      <a:pt x="541851" y="153264"/>
                      <a:pt x="548808" y="147567"/>
                      <a:pt x="558655" y="145758"/>
                    </a:cubicBezTo>
                    <a:cubicBezTo>
                      <a:pt x="590762" y="140917"/>
                      <a:pt x="595421" y="120414"/>
                      <a:pt x="593470" y="92213"/>
                    </a:cubicBezTo>
                    <a:cubicBezTo>
                      <a:pt x="592337" y="72283"/>
                      <a:pt x="595341" y="51944"/>
                      <a:pt x="599172" y="31523"/>
                    </a:cubicBezTo>
                    <a:cubicBezTo>
                      <a:pt x="601583" y="22099"/>
                      <a:pt x="605975" y="15819"/>
                      <a:pt x="615660" y="12357"/>
                    </a:cubicBezTo>
                    <a:cubicBezTo>
                      <a:pt x="632132" y="5720"/>
                      <a:pt x="648788" y="943"/>
                      <a:pt x="665522" y="1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5527230" y="3046463"/>
                <a:ext cx="1732071" cy="1727593"/>
              </a:xfrm>
              <a:custGeom>
                <a:rect b="b" l="l" r="r" t="t"/>
                <a:pathLst>
                  <a:path extrusionOk="0" h="2176287" w="2181928">
                    <a:moveTo>
                      <a:pt x="1594258" y="1054835"/>
                    </a:moveTo>
                    <a:lnTo>
                      <a:pt x="1594316" y="1056846"/>
                    </a:lnTo>
                    <a:lnTo>
                      <a:pt x="1602845" y="1056101"/>
                    </a:lnTo>
                    <a:lnTo>
                      <a:pt x="1600954" y="1055480"/>
                    </a:lnTo>
                    <a:cubicBezTo>
                      <a:pt x="1598757" y="1054072"/>
                      <a:pt x="1596101" y="1053099"/>
                      <a:pt x="1594258" y="1054835"/>
                    </a:cubicBezTo>
                    <a:close/>
                    <a:moveTo>
                      <a:pt x="1657952" y="941904"/>
                    </a:moveTo>
                    <a:cubicBezTo>
                      <a:pt x="1657331" y="941904"/>
                      <a:pt x="1656709" y="942525"/>
                      <a:pt x="1656709" y="943146"/>
                    </a:cubicBezTo>
                    <a:lnTo>
                      <a:pt x="1651561" y="948552"/>
                    </a:lnTo>
                    <a:lnTo>
                      <a:pt x="1640569" y="958045"/>
                    </a:lnTo>
                    <a:cubicBezTo>
                      <a:pt x="1639948" y="958666"/>
                      <a:pt x="1639327" y="959287"/>
                      <a:pt x="1638707" y="959908"/>
                    </a:cubicBezTo>
                    <a:cubicBezTo>
                      <a:pt x="1640569" y="958666"/>
                      <a:pt x="1642431" y="957425"/>
                      <a:pt x="1644293" y="956182"/>
                    </a:cubicBezTo>
                    <a:lnTo>
                      <a:pt x="1651561" y="948552"/>
                    </a:lnTo>
                    <a:lnTo>
                      <a:pt x="1654226" y="946250"/>
                    </a:lnTo>
                    <a:cubicBezTo>
                      <a:pt x="1655468" y="945009"/>
                      <a:pt x="1656709" y="943766"/>
                      <a:pt x="1657331" y="942525"/>
                    </a:cubicBezTo>
                    <a:cubicBezTo>
                      <a:pt x="1657331" y="942525"/>
                      <a:pt x="1657952" y="941904"/>
                      <a:pt x="1657952" y="941904"/>
                    </a:cubicBezTo>
                    <a:close/>
                    <a:moveTo>
                      <a:pt x="1651123" y="847542"/>
                    </a:moveTo>
                    <a:cubicBezTo>
                      <a:pt x="1645536" y="847542"/>
                      <a:pt x="1639948" y="848163"/>
                      <a:pt x="1634982" y="850026"/>
                    </a:cubicBezTo>
                    <a:cubicBezTo>
                      <a:pt x="1629394" y="851268"/>
                      <a:pt x="1623807" y="853130"/>
                      <a:pt x="1623186" y="859338"/>
                    </a:cubicBezTo>
                    <a:cubicBezTo>
                      <a:pt x="1625048" y="854992"/>
                      <a:pt x="1628774" y="851268"/>
                      <a:pt x="1634982" y="851268"/>
                    </a:cubicBezTo>
                    <a:cubicBezTo>
                      <a:pt x="1639948" y="850647"/>
                      <a:pt x="1644293" y="852509"/>
                      <a:pt x="1648018" y="855613"/>
                    </a:cubicBezTo>
                    <a:cubicBezTo>
                      <a:pt x="1648018" y="851888"/>
                      <a:pt x="1648639" y="849405"/>
                      <a:pt x="1651123" y="847542"/>
                    </a:cubicBezTo>
                    <a:close/>
                    <a:moveTo>
                      <a:pt x="686564" y="2961"/>
                    </a:moveTo>
                    <a:lnTo>
                      <a:pt x="683861" y="3910"/>
                    </a:lnTo>
                    <a:cubicBezTo>
                      <a:pt x="680473" y="4929"/>
                      <a:pt x="677559" y="5067"/>
                      <a:pt x="674957" y="4152"/>
                    </a:cubicBezTo>
                    <a:lnTo>
                      <a:pt x="674111" y="3421"/>
                    </a:lnTo>
                    <a:close/>
                    <a:moveTo>
                      <a:pt x="766694" y="0"/>
                    </a:moveTo>
                    <a:lnTo>
                      <a:pt x="766648" y="972"/>
                    </a:lnTo>
                    <a:cubicBezTo>
                      <a:pt x="767384" y="2560"/>
                      <a:pt x="768916" y="3724"/>
                      <a:pt x="771112" y="5131"/>
                    </a:cubicBezTo>
                    <a:cubicBezTo>
                      <a:pt x="795242" y="21508"/>
                      <a:pt x="807096" y="44238"/>
                      <a:pt x="810713" y="72992"/>
                    </a:cubicBezTo>
                    <a:cubicBezTo>
                      <a:pt x="812889" y="90065"/>
                      <a:pt x="809290" y="105626"/>
                      <a:pt x="798589" y="119188"/>
                    </a:cubicBezTo>
                    <a:cubicBezTo>
                      <a:pt x="793929" y="125318"/>
                      <a:pt x="794744" y="128028"/>
                      <a:pt x="801359" y="131356"/>
                    </a:cubicBezTo>
                    <a:cubicBezTo>
                      <a:pt x="809302" y="135170"/>
                      <a:pt x="817652" y="140340"/>
                      <a:pt x="826570" y="141497"/>
                    </a:cubicBezTo>
                    <a:lnTo>
                      <a:pt x="827298" y="141823"/>
                    </a:lnTo>
                    <a:lnTo>
                      <a:pt x="847108" y="148211"/>
                    </a:lnTo>
                    <a:cubicBezTo>
                      <a:pt x="862706" y="150539"/>
                      <a:pt x="878847" y="150384"/>
                      <a:pt x="895608" y="147901"/>
                    </a:cubicBezTo>
                    <a:lnTo>
                      <a:pt x="887705" y="178980"/>
                    </a:lnTo>
                    <a:lnTo>
                      <a:pt x="891285" y="177866"/>
                    </a:lnTo>
                    <a:cubicBezTo>
                      <a:pt x="909148" y="179286"/>
                      <a:pt x="914628" y="190638"/>
                      <a:pt x="904334" y="205555"/>
                    </a:cubicBezTo>
                    <a:cubicBezTo>
                      <a:pt x="901517" y="209948"/>
                      <a:pt x="897371" y="213855"/>
                      <a:pt x="894554" y="218249"/>
                    </a:cubicBezTo>
                    <a:lnTo>
                      <a:pt x="890952" y="231324"/>
                    </a:lnTo>
                    <a:lnTo>
                      <a:pt x="891811" y="235017"/>
                    </a:lnTo>
                    <a:lnTo>
                      <a:pt x="901368" y="244859"/>
                    </a:lnTo>
                    <a:cubicBezTo>
                      <a:pt x="907523" y="248621"/>
                      <a:pt x="913757" y="249699"/>
                      <a:pt x="920426" y="251238"/>
                    </a:cubicBezTo>
                    <a:cubicBezTo>
                      <a:pt x="927555" y="252343"/>
                      <a:pt x="933789" y="253421"/>
                      <a:pt x="940431" y="255855"/>
                    </a:cubicBezTo>
                    <a:cubicBezTo>
                      <a:pt x="945310" y="257341"/>
                      <a:pt x="950597" y="260182"/>
                      <a:pt x="953581" y="265194"/>
                    </a:cubicBezTo>
                    <a:cubicBezTo>
                      <a:pt x="956945" y="272454"/>
                      <a:pt x="948407" y="273547"/>
                      <a:pt x="945617" y="277045"/>
                    </a:cubicBezTo>
                    <a:cubicBezTo>
                      <a:pt x="942570" y="281656"/>
                      <a:pt x="939082" y="286030"/>
                      <a:pt x="936146" y="290643"/>
                    </a:cubicBezTo>
                    <a:lnTo>
                      <a:pt x="934173" y="295461"/>
                    </a:lnTo>
                    <a:lnTo>
                      <a:pt x="942169" y="302790"/>
                    </a:lnTo>
                    <a:cubicBezTo>
                      <a:pt x="954585" y="311016"/>
                      <a:pt x="968242" y="317379"/>
                      <a:pt x="983141" y="322346"/>
                    </a:cubicBezTo>
                    <a:lnTo>
                      <a:pt x="980961" y="324526"/>
                    </a:lnTo>
                    <a:lnTo>
                      <a:pt x="999919" y="328552"/>
                    </a:lnTo>
                    <a:cubicBezTo>
                      <a:pt x="1007310" y="332126"/>
                      <a:pt x="1013174" y="338118"/>
                      <a:pt x="1016444" y="348509"/>
                    </a:cubicBezTo>
                    <a:cubicBezTo>
                      <a:pt x="1018533" y="353494"/>
                      <a:pt x="1023006" y="353626"/>
                      <a:pt x="1027017" y="354191"/>
                    </a:cubicBezTo>
                    <a:cubicBezTo>
                      <a:pt x="1034580" y="355756"/>
                      <a:pt x="1042250" y="353744"/>
                      <a:pt x="1049026" y="351705"/>
                    </a:cubicBezTo>
                    <a:cubicBezTo>
                      <a:pt x="1059866" y="348443"/>
                      <a:pt x="1069839" y="344260"/>
                      <a:pt x="1081334" y="349074"/>
                    </a:cubicBezTo>
                    <a:cubicBezTo>
                      <a:pt x="1082876" y="342405"/>
                      <a:pt x="1078998" y="337367"/>
                      <a:pt x="1077803" y="332408"/>
                    </a:cubicBezTo>
                    <a:cubicBezTo>
                      <a:pt x="1076609" y="327449"/>
                      <a:pt x="1073652" y="321543"/>
                      <a:pt x="1079152" y="317228"/>
                    </a:cubicBezTo>
                    <a:cubicBezTo>
                      <a:pt x="1085574" y="312045"/>
                      <a:pt x="1092864" y="307784"/>
                      <a:pt x="1101268" y="311164"/>
                    </a:cubicBezTo>
                    <a:cubicBezTo>
                      <a:pt x="1108804" y="313624"/>
                      <a:pt x="1111787" y="318635"/>
                      <a:pt x="1103984" y="325120"/>
                    </a:cubicBezTo>
                    <a:cubicBezTo>
                      <a:pt x="1098483" y="329435"/>
                      <a:pt x="1100599" y="333525"/>
                      <a:pt x="1104504" y="337669"/>
                    </a:cubicBezTo>
                    <a:cubicBezTo>
                      <a:pt x="1114429" y="350046"/>
                      <a:pt x="1131965" y="347429"/>
                      <a:pt x="1137787" y="332380"/>
                    </a:cubicBezTo>
                    <a:cubicBezTo>
                      <a:pt x="1140170" y="327527"/>
                      <a:pt x="1141659" y="322646"/>
                      <a:pt x="1144503" y="317359"/>
                    </a:cubicBezTo>
                    <a:cubicBezTo>
                      <a:pt x="1148241" y="312097"/>
                      <a:pt x="1153227" y="310005"/>
                      <a:pt x="1159896" y="311544"/>
                    </a:cubicBezTo>
                    <a:cubicBezTo>
                      <a:pt x="1167025" y="312649"/>
                      <a:pt x="1167759" y="318042"/>
                      <a:pt x="1168927" y="323896"/>
                    </a:cubicBezTo>
                    <a:cubicBezTo>
                      <a:pt x="1170856" y="334248"/>
                      <a:pt x="1165248" y="342140"/>
                      <a:pt x="1160508" y="350953"/>
                    </a:cubicBezTo>
                    <a:cubicBezTo>
                      <a:pt x="1149133" y="372105"/>
                      <a:pt x="1149133" y="372105"/>
                      <a:pt x="1170279" y="383469"/>
                    </a:cubicBezTo>
                    <a:cubicBezTo>
                      <a:pt x="1190531" y="394808"/>
                      <a:pt x="1209889" y="406120"/>
                      <a:pt x="1225969" y="422259"/>
                    </a:cubicBezTo>
                    <a:cubicBezTo>
                      <a:pt x="1231175" y="427784"/>
                      <a:pt x="1234833" y="425205"/>
                      <a:pt x="1239386" y="422654"/>
                    </a:cubicBezTo>
                    <a:cubicBezTo>
                      <a:pt x="1254399" y="414590"/>
                      <a:pt x="1270279" y="407447"/>
                      <a:pt x="1289224" y="402633"/>
                    </a:cubicBezTo>
                    <a:cubicBezTo>
                      <a:pt x="1282101" y="416300"/>
                      <a:pt x="1271153" y="423140"/>
                      <a:pt x="1261046" y="431795"/>
                    </a:cubicBezTo>
                    <a:lnTo>
                      <a:pt x="1244590" y="456244"/>
                    </a:lnTo>
                    <a:lnTo>
                      <a:pt x="1245740" y="456438"/>
                    </a:lnTo>
                    <a:cubicBezTo>
                      <a:pt x="1263122" y="457680"/>
                      <a:pt x="1278021" y="465750"/>
                      <a:pt x="1295403" y="468234"/>
                    </a:cubicBezTo>
                    <a:cubicBezTo>
                      <a:pt x="1333273" y="473200"/>
                      <a:pt x="1370521" y="480650"/>
                      <a:pt x="1408389" y="485616"/>
                    </a:cubicBezTo>
                    <a:cubicBezTo>
                      <a:pt x="1428255" y="488099"/>
                      <a:pt x="1449983" y="483754"/>
                      <a:pt x="1469228" y="474442"/>
                    </a:cubicBezTo>
                    <a:cubicBezTo>
                      <a:pt x="1477919" y="470716"/>
                      <a:pt x="1485990" y="467613"/>
                      <a:pt x="1494681" y="463888"/>
                    </a:cubicBezTo>
                    <a:cubicBezTo>
                      <a:pt x="1502751" y="475683"/>
                      <a:pt x="1513305" y="466992"/>
                      <a:pt x="1520134" y="464508"/>
                    </a:cubicBezTo>
                    <a:cubicBezTo>
                      <a:pt x="1547448" y="453955"/>
                      <a:pt x="1572281" y="463267"/>
                      <a:pt x="1596491" y="471959"/>
                    </a:cubicBezTo>
                    <a:cubicBezTo>
                      <a:pt x="1609529" y="476924"/>
                      <a:pt x="1623807" y="479408"/>
                      <a:pt x="1636844" y="486858"/>
                    </a:cubicBezTo>
                    <a:cubicBezTo>
                      <a:pt x="1664780" y="502378"/>
                      <a:pt x="1692717" y="516656"/>
                      <a:pt x="1715685" y="539005"/>
                    </a:cubicBezTo>
                    <a:cubicBezTo>
                      <a:pt x="1697061" y="531555"/>
                      <a:pt x="1678438" y="523484"/>
                      <a:pt x="1662297" y="511689"/>
                    </a:cubicBezTo>
                    <a:cubicBezTo>
                      <a:pt x="1649260" y="501757"/>
                      <a:pt x="1635602" y="494928"/>
                      <a:pt x="1619461" y="493065"/>
                    </a:cubicBezTo>
                    <a:cubicBezTo>
                      <a:pt x="1638707" y="505481"/>
                      <a:pt x="1656709" y="518518"/>
                      <a:pt x="1676576" y="529692"/>
                    </a:cubicBezTo>
                    <a:cubicBezTo>
                      <a:pt x="1693958" y="539626"/>
                      <a:pt x="1706374" y="552042"/>
                      <a:pt x="1716927" y="569424"/>
                    </a:cubicBezTo>
                    <a:cubicBezTo>
                      <a:pt x="1723756" y="581220"/>
                      <a:pt x="1736172" y="588669"/>
                      <a:pt x="1741139" y="602326"/>
                    </a:cubicBezTo>
                    <a:cubicBezTo>
                      <a:pt x="1742380" y="606051"/>
                      <a:pt x="1743622" y="609776"/>
                      <a:pt x="1743622" y="614121"/>
                    </a:cubicBezTo>
                    <a:cubicBezTo>
                      <a:pt x="1734309" y="615984"/>
                      <a:pt x="1730585" y="609155"/>
                      <a:pt x="1726860" y="603568"/>
                    </a:cubicBezTo>
                    <a:cubicBezTo>
                      <a:pt x="1716927" y="589910"/>
                      <a:pt x="1706374" y="577494"/>
                      <a:pt x="1697061" y="563837"/>
                    </a:cubicBezTo>
                    <a:cubicBezTo>
                      <a:pt x="1684025" y="545213"/>
                      <a:pt x="1663539" y="534659"/>
                      <a:pt x="1644293" y="522864"/>
                    </a:cubicBezTo>
                    <a:cubicBezTo>
                      <a:pt x="1644293" y="524105"/>
                      <a:pt x="1644293" y="524726"/>
                      <a:pt x="1644293" y="525347"/>
                    </a:cubicBezTo>
                    <a:cubicBezTo>
                      <a:pt x="1648018" y="528451"/>
                      <a:pt x="1653606" y="530313"/>
                      <a:pt x="1656709" y="534659"/>
                    </a:cubicBezTo>
                    <a:cubicBezTo>
                      <a:pt x="1656709" y="535280"/>
                      <a:pt x="1657331" y="535280"/>
                      <a:pt x="1657331" y="535280"/>
                    </a:cubicBezTo>
                    <a:cubicBezTo>
                      <a:pt x="1674092" y="543350"/>
                      <a:pt x="1684025" y="559491"/>
                      <a:pt x="1693958" y="572528"/>
                    </a:cubicBezTo>
                    <a:cubicBezTo>
                      <a:pt x="1713823" y="597360"/>
                      <a:pt x="1738655" y="619708"/>
                      <a:pt x="1749209" y="651370"/>
                    </a:cubicBezTo>
                    <a:cubicBezTo>
                      <a:pt x="1749209" y="652612"/>
                      <a:pt x="1750450" y="654474"/>
                      <a:pt x="1751692" y="655715"/>
                    </a:cubicBezTo>
                    <a:cubicBezTo>
                      <a:pt x="1761625" y="670615"/>
                      <a:pt x="1761625" y="670615"/>
                      <a:pt x="1743622" y="674339"/>
                    </a:cubicBezTo>
                    <a:cubicBezTo>
                      <a:pt x="1743001" y="674960"/>
                      <a:pt x="1742380" y="675581"/>
                      <a:pt x="1741760" y="676202"/>
                    </a:cubicBezTo>
                    <a:cubicBezTo>
                      <a:pt x="1741760" y="676202"/>
                      <a:pt x="1741760" y="676823"/>
                      <a:pt x="1741760" y="676823"/>
                    </a:cubicBezTo>
                    <a:cubicBezTo>
                      <a:pt x="1741760" y="685514"/>
                      <a:pt x="1751692" y="683652"/>
                      <a:pt x="1754796" y="688618"/>
                    </a:cubicBezTo>
                    <a:cubicBezTo>
                      <a:pt x="1755417" y="689860"/>
                      <a:pt x="1755417" y="691722"/>
                      <a:pt x="1754176" y="692963"/>
                    </a:cubicBezTo>
                    <a:cubicBezTo>
                      <a:pt x="1747347" y="692342"/>
                      <a:pt x="1739897" y="692342"/>
                      <a:pt x="1733068" y="691722"/>
                    </a:cubicBezTo>
                    <a:cubicBezTo>
                      <a:pt x="1731826" y="694205"/>
                      <a:pt x="1731206" y="696688"/>
                      <a:pt x="1729964" y="699171"/>
                    </a:cubicBezTo>
                    <a:cubicBezTo>
                      <a:pt x="1730585" y="699792"/>
                      <a:pt x="1731206" y="700413"/>
                      <a:pt x="1731206" y="701654"/>
                    </a:cubicBezTo>
                    <a:cubicBezTo>
                      <a:pt x="1731826" y="708483"/>
                      <a:pt x="1731206" y="714070"/>
                      <a:pt x="1723756" y="715932"/>
                    </a:cubicBezTo>
                    <a:cubicBezTo>
                      <a:pt x="1724998" y="718416"/>
                      <a:pt x="1725618" y="720899"/>
                      <a:pt x="1724377" y="722762"/>
                    </a:cubicBezTo>
                    <a:cubicBezTo>
                      <a:pt x="1713823" y="743248"/>
                      <a:pt x="1729344" y="751939"/>
                      <a:pt x="1741760" y="761872"/>
                    </a:cubicBezTo>
                    <a:cubicBezTo>
                      <a:pt x="1743001" y="763114"/>
                      <a:pt x="1744242" y="763734"/>
                      <a:pt x="1745484" y="764976"/>
                    </a:cubicBezTo>
                    <a:cubicBezTo>
                      <a:pt x="1752934" y="773047"/>
                      <a:pt x="1761625" y="777392"/>
                      <a:pt x="1772800" y="776150"/>
                    </a:cubicBezTo>
                    <a:cubicBezTo>
                      <a:pt x="1777145" y="776150"/>
                      <a:pt x="1781490" y="776150"/>
                      <a:pt x="1785836" y="777392"/>
                    </a:cubicBezTo>
                    <a:cubicBezTo>
                      <a:pt x="1787698" y="778013"/>
                      <a:pt x="1788941" y="779255"/>
                      <a:pt x="1790182" y="780496"/>
                    </a:cubicBezTo>
                    <a:cubicBezTo>
                      <a:pt x="1790182" y="783601"/>
                      <a:pt x="1788319" y="785463"/>
                      <a:pt x="1785836" y="786704"/>
                    </a:cubicBezTo>
                    <a:cubicBezTo>
                      <a:pt x="1779628" y="789188"/>
                      <a:pt x="1772800" y="788566"/>
                      <a:pt x="1766592" y="789809"/>
                    </a:cubicBezTo>
                    <a:cubicBezTo>
                      <a:pt x="1769695" y="790429"/>
                      <a:pt x="1772800" y="790429"/>
                      <a:pt x="1776525" y="790429"/>
                    </a:cubicBezTo>
                    <a:cubicBezTo>
                      <a:pt x="1779008" y="790429"/>
                      <a:pt x="1781490" y="791050"/>
                      <a:pt x="1783974" y="791671"/>
                    </a:cubicBezTo>
                    <a:cubicBezTo>
                      <a:pt x="1785216" y="792292"/>
                      <a:pt x="1786457" y="793533"/>
                      <a:pt x="1787698" y="794774"/>
                    </a:cubicBezTo>
                    <a:cubicBezTo>
                      <a:pt x="1790803" y="801604"/>
                      <a:pt x="1792665" y="809053"/>
                      <a:pt x="1793286" y="816502"/>
                    </a:cubicBezTo>
                    <a:cubicBezTo>
                      <a:pt x="1792044" y="817744"/>
                      <a:pt x="1790182" y="818365"/>
                      <a:pt x="1788941" y="818986"/>
                    </a:cubicBezTo>
                    <a:cubicBezTo>
                      <a:pt x="1783974" y="820228"/>
                      <a:pt x="1778387" y="818986"/>
                      <a:pt x="1775282" y="824573"/>
                    </a:cubicBezTo>
                    <a:cubicBezTo>
                      <a:pt x="1788319" y="835747"/>
                      <a:pt x="1801356" y="846301"/>
                      <a:pt x="1812531" y="858717"/>
                    </a:cubicBezTo>
                    <a:cubicBezTo>
                      <a:pt x="1813772" y="862442"/>
                      <a:pt x="1812531" y="865546"/>
                      <a:pt x="1809426" y="867409"/>
                    </a:cubicBezTo>
                    <a:cubicBezTo>
                      <a:pt x="1805701" y="869892"/>
                      <a:pt x="1801356" y="868650"/>
                      <a:pt x="1797631" y="872996"/>
                    </a:cubicBezTo>
                    <a:cubicBezTo>
                      <a:pt x="1803218" y="876720"/>
                      <a:pt x="1809426" y="874237"/>
                      <a:pt x="1815014" y="876720"/>
                    </a:cubicBezTo>
                    <a:cubicBezTo>
                      <a:pt x="1816255" y="877341"/>
                      <a:pt x="1817497" y="877962"/>
                      <a:pt x="1818739" y="879204"/>
                    </a:cubicBezTo>
                    <a:cubicBezTo>
                      <a:pt x="1819980" y="887274"/>
                      <a:pt x="1827430" y="882928"/>
                      <a:pt x="1831155" y="884791"/>
                    </a:cubicBezTo>
                    <a:cubicBezTo>
                      <a:pt x="1836742" y="887895"/>
                      <a:pt x="1839225" y="891620"/>
                      <a:pt x="1837984" y="902173"/>
                    </a:cubicBezTo>
                    <a:cubicBezTo>
                      <a:pt x="1824947" y="915831"/>
                      <a:pt x="1805701" y="910864"/>
                      <a:pt x="1789561" y="917072"/>
                    </a:cubicBezTo>
                    <a:cubicBezTo>
                      <a:pt x="1786457" y="917072"/>
                      <a:pt x="1782733" y="917693"/>
                      <a:pt x="1779628" y="917693"/>
                    </a:cubicBezTo>
                    <a:cubicBezTo>
                      <a:pt x="1770316" y="912726"/>
                      <a:pt x="1762246" y="909002"/>
                      <a:pt x="1757900" y="923901"/>
                    </a:cubicBezTo>
                    <a:cubicBezTo>
                      <a:pt x="1756658" y="928868"/>
                      <a:pt x="1752313" y="934455"/>
                      <a:pt x="1746105" y="935696"/>
                    </a:cubicBezTo>
                    <a:cubicBezTo>
                      <a:pt x="1733689" y="931971"/>
                      <a:pt x="1734309" y="921418"/>
                      <a:pt x="1734931" y="912726"/>
                    </a:cubicBezTo>
                    <a:cubicBezTo>
                      <a:pt x="1735552" y="899069"/>
                      <a:pt x="1746726" y="893482"/>
                      <a:pt x="1759142" y="890378"/>
                    </a:cubicBezTo>
                    <a:cubicBezTo>
                      <a:pt x="1754796" y="887274"/>
                      <a:pt x="1750450" y="889136"/>
                      <a:pt x="1746726" y="889757"/>
                    </a:cubicBezTo>
                    <a:cubicBezTo>
                      <a:pt x="1725618" y="894103"/>
                      <a:pt x="1726239" y="894103"/>
                      <a:pt x="1731826" y="914589"/>
                    </a:cubicBezTo>
                    <a:cubicBezTo>
                      <a:pt x="1736172" y="929488"/>
                      <a:pt x="1740517" y="945629"/>
                      <a:pt x="1727481" y="959287"/>
                    </a:cubicBezTo>
                    <a:cubicBezTo>
                      <a:pt x="1721272" y="961150"/>
                      <a:pt x="1720031" y="966116"/>
                      <a:pt x="1720652" y="971703"/>
                    </a:cubicBezTo>
                    <a:cubicBezTo>
                      <a:pt x="1720652" y="974187"/>
                      <a:pt x="1720652" y="971082"/>
                      <a:pt x="1720652" y="973566"/>
                    </a:cubicBezTo>
                    <a:cubicBezTo>
                      <a:pt x="1721272" y="977290"/>
                      <a:pt x="1721893" y="974187"/>
                      <a:pt x="1722515" y="973566"/>
                    </a:cubicBezTo>
                    <a:cubicBezTo>
                      <a:pt x="1726239" y="967358"/>
                      <a:pt x="1727481" y="958045"/>
                      <a:pt x="1736793" y="956804"/>
                    </a:cubicBezTo>
                    <a:cubicBezTo>
                      <a:pt x="1746726" y="958666"/>
                      <a:pt x="1747968" y="951217"/>
                      <a:pt x="1749830" y="944387"/>
                    </a:cubicBezTo>
                    <a:cubicBezTo>
                      <a:pt x="1751071" y="939421"/>
                      <a:pt x="1754796" y="938179"/>
                      <a:pt x="1759142" y="939421"/>
                    </a:cubicBezTo>
                    <a:cubicBezTo>
                      <a:pt x="1764108" y="940663"/>
                      <a:pt x="1769695" y="945629"/>
                      <a:pt x="1767212" y="948733"/>
                    </a:cubicBezTo>
                    <a:cubicBezTo>
                      <a:pt x="1756658" y="959908"/>
                      <a:pt x="1764729" y="974807"/>
                      <a:pt x="1757900" y="985982"/>
                    </a:cubicBezTo>
                    <a:cubicBezTo>
                      <a:pt x="1756658" y="986603"/>
                      <a:pt x="1755417" y="987844"/>
                      <a:pt x="1753555" y="988465"/>
                    </a:cubicBezTo>
                    <a:cubicBezTo>
                      <a:pt x="1749209" y="989085"/>
                      <a:pt x="1744863" y="989085"/>
                      <a:pt x="1743001" y="984119"/>
                    </a:cubicBezTo>
                    <a:lnTo>
                      <a:pt x="1743467" y="983033"/>
                    </a:lnTo>
                    <a:lnTo>
                      <a:pt x="1743622" y="982877"/>
                    </a:lnTo>
                    <a:cubicBezTo>
                      <a:pt x="1744242" y="982257"/>
                      <a:pt x="1744863" y="981015"/>
                      <a:pt x="1744863" y="979774"/>
                    </a:cubicBezTo>
                    <a:lnTo>
                      <a:pt x="1743467" y="983033"/>
                    </a:lnTo>
                    <a:lnTo>
                      <a:pt x="1737414" y="989085"/>
                    </a:lnTo>
                    <a:cubicBezTo>
                      <a:pt x="1731206" y="992811"/>
                      <a:pt x="1726860" y="999019"/>
                      <a:pt x="1718790" y="997157"/>
                    </a:cubicBezTo>
                    <a:cubicBezTo>
                      <a:pt x="1697061" y="990327"/>
                      <a:pt x="1675955" y="998398"/>
                      <a:pt x="1654847" y="1000881"/>
                    </a:cubicBezTo>
                    <a:cubicBezTo>
                      <a:pt x="1648639" y="1003365"/>
                      <a:pt x="1643052" y="1003365"/>
                      <a:pt x="1636844" y="1000881"/>
                    </a:cubicBezTo>
                    <a:cubicBezTo>
                      <a:pt x="1621945" y="999639"/>
                      <a:pt x="1608908" y="992190"/>
                      <a:pt x="1591526" y="999639"/>
                    </a:cubicBezTo>
                    <a:cubicBezTo>
                      <a:pt x="1586249" y="1001812"/>
                      <a:pt x="1580972" y="1002394"/>
                      <a:pt x="1575889" y="1001638"/>
                    </a:cubicBezTo>
                    <a:lnTo>
                      <a:pt x="1570829" y="999528"/>
                    </a:lnTo>
                    <a:lnTo>
                      <a:pt x="1571198" y="1002680"/>
                    </a:lnTo>
                    <a:cubicBezTo>
                      <a:pt x="1574589" y="1009047"/>
                      <a:pt x="1577952" y="1016308"/>
                      <a:pt x="1588306" y="1014374"/>
                    </a:cubicBezTo>
                    <a:cubicBezTo>
                      <a:pt x="1588766" y="1013940"/>
                      <a:pt x="1589227" y="1013506"/>
                      <a:pt x="1590582" y="1013098"/>
                    </a:cubicBezTo>
                    <a:cubicBezTo>
                      <a:pt x="1595568" y="1011007"/>
                      <a:pt x="1598980" y="1001706"/>
                      <a:pt x="1606409" y="1007744"/>
                    </a:cubicBezTo>
                    <a:cubicBezTo>
                      <a:pt x="1613404" y="1013321"/>
                      <a:pt x="1617203" y="1021042"/>
                      <a:pt x="1618263" y="1030474"/>
                    </a:cubicBezTo>
                    <a:cubicBezTo>
                      <a:pt x="1618483" y="1038090"/>
                      <a:pt x="1616020" y="1045627"/>
                      <a:pt x="1612689" y="1052243"/>
                    </a:cubicBezTo>
                    <a:lnTo>
                      <a:pt x="1609858" y="1055487"/>
                    </a:lnTo>
                    <a:lnTo>
                      <a:pt x="1615986" y="1054951"/>
                    </a:lnTo>
                    <a:cubicBezTo>
                      <a:pt x="1624356" y="1054470"/>
                      <a:pt x="1632631" y="1054855"/>
                      <a:pt x="1640712" y="1057934"/>
                    </a:cubicBezTo>
                    <a:cubicBezTo>
                      <a:pt x="1646870" y="1060243"/>
                      <a:pt x="1651488" y="1065631"/>
                      <a:pt x="1654567" y="1071018"/>
                    </a:cubicBezTo>
                    <a:cubicBezTo>
                      <a:pt x="1657646" y="1076406"/>
                      <a:pt x="1660724" y="1081794"/>
                      <a:pt x="1663034" y="1087952"/>
                    </a:cubicBezTo>
                    <a:cubicBezTo>
                      <a:pt x="1663803" y="1090261"/>
                      <a:pt x="1663803" y="1091800"/>
                      <a:pt x="1663803" y="1094109"/>
                    </a:cubicBezTo>
                    <a:cubicBezTo>
                      <a:pt x="1657646" y="1111042"/>
                      <a:pt x="1640712" y="1117200"/>
                      <a:pt x="1627627" y="1127206"/>
                    </a:cubicBezTo>
                    <a:cubicBezTo>
                      <a:pt x="1616852" y="1135673"/>
                      <a:pt x="1606076" y="1144909"/>
                      <a:pt x="1594531" y="1152606"/>
                    </a:cubicBezTo>
                    <a:cubicBezTo>
                      <a:pt x="1617621" y="1145679"/>
                      <a:pt x="1639943" y="1138752"/>
                      <a:pt x="1662264" y="1130285"/>
                    </a:cubicBezTo>
                    <a:cubicBezTo>
                      <a:pt x="1671500" y="1126436"/>
                      <a:pt x="1680737" y="1124127"/>
                      <a:pt x="1689973" y="1128745"/>
                    </a:cubicBezTo>
                    <a:cubicBezTo>
                      <a:pt x="1706137" y="1139521"/>
                      <a:pt x="1724610" y="1141830"/>
                      <a:pt x="1743852" y="1142600"/>
                    </a:cubicBezTo>
                    <a:cubicBezTo>
                      <a:pt x="1763864" y="1143370"/>
                      <a:pt x="1785415" y="1143370"/>
                      <a:pt x="1802349" y="1159533"/>
                    </a:cubicBezTo>
                    <a:cubicBezTo>
                      <a:pt x="1804658" y="1163382"/>
                      <a:pt x="1805428" y="1168000"/>
                      <a:pt x="1804658" y="1172618"/>
                    </a:cubicBezTo>
                    <a:cubicBezTo>
                      <a:pt x="1796191" y="1197249"/>
                      <a:pt x="1780027" y="1218030"/>
                      <a:pt x="1764633" y="1238042"/>
                    </a:cubicBezTo>
                    <a:cubicBezTo>
                      <a:pt x="1746930" y="1261133"/>
                      <a:pt x="1731537" y="1286533"/>
                      <a:pt x="1716143" y="1311164"/>
                    </a:cubicBezTo>
                    <a:cubicBezTo>
                      <a:pt x="1708446" y="1324249"/>
                      <a:pt x="1708446" y="1340412"/>
                      <a:pt x="1699979" y="1353497"/>
                    </a:cubicBezTo>
                    <a:lnTo>
                      <a:pt x="1699998" y="1354296"/>
                    </a:lnTo>
                    <a:lnTo>
                      <a:pt x="1706994" y="1355979"/>
                    </a:lnTo>
                    <a:cubicBezTo>
                      <a:pt x="1712271" y="1360325"/>
                      <a:pt x="1713823" y="1364981"/>
                      <a:pt x="1713745" y="1369792"/>
                    </a:cubicBezTo>
                    <a:lnTo>
                      <a:pt x="1713088" y="1372993"/>
                    </a:lnTo>
                    <a:lnTo>
                      <a:pt x="1745872" y="1378320"/>
                    </a:lnTo>
                    <a:cubicBezTo>
                      <a:pt x="1757321" y="1380244"/>
                      <a:pt x="1768866" y="1380821"/>
                      <a:pt x="1780797" y="1375818"/>
                    </a:cubicBezTo>
                    <a:cubicBezTo>
                      <a:pt x="1796961" y="1368891"/>
                      <a:pt x="1826209" y="1332715"/>
                      <a:pt x="1822361" y="1316552"/>
                    </a:cubicBezTo>
                    <a:cubicBezTo>
                      <a:pt x="1820822" y="1310394"/>
                      <a:pt x="1815434" y="1303467"/>
                      <a:pt x="1808506" y="1298079"/>
                    </a:cubicBezTo>
                    <a:cubicBezTo>
                      <a:pt x="1799270" y="1291152"/>
                      <a:pt x="1778488" y="1288073"/>
                      <a:pt x="1789264" y="1268061"/>
                    </a:cubicBezTo>
                    <a:cubicBezTo>
                      <a:pt x="1797731" y="1253436"/>
                      <a:pt x="1826979" y="1246509"/>
                      <a:pt x="1842373" y="1254206"/>
                    </a:cubicBezTo>
                    <a:cubicBezTo>
                      <a:pt x="1848531" y="1257285"/>
                      <a:pt x="1852379" y="1261903"/>
                      <a:pt x="1856997" y="1267291"/>
                    </a:cubicBezTo>
                    <a:cubicBezTo>
                      <a:pt x="1880858" y="1295000"/>
                      <a:pt x="1884706" y="1295770"/>
                      <a:pt x="1918573" y="1279606"/>
                    </a:cubicBezTo>
                    <a:cubicBezTo>
                      <a:pt x="1930118" y="1273449"/>
                      <a:pt x="1941664" y="1269600"/>
                      <a:pt x="1954749" y="1271139"/>
                    </a:cubicBezTo>
                    <a:cubicBezTo>
                      <a:pt x="1977840" y="1273449"/>
                      <a:pt x="1988616" y="1288843"/>
                      <a:pt x="1983228" y="1311164"/>
                    </a:cubicBezTo>
                    <a:cubicBezTo>
                      <a:pt x="1978610" y="1331946"/>
                      <a:pt x="1963985" y="1348109"/>
                      <a:pt x="1952440" y="1367351"/>
                    </a:cubicBezTo>
                    <a:cubicBezTo>
                      <a:pt x="1966294" y="1355806"/>
                      <a:pt x="1980149" y="1347339"/>
                      <a:pt x="1994773" y="1338873"/>
                    </a:cubicBezTo>
                    <a:cubicBezTo>
                      <a:pt x="2010167" y="1329637"/>
                      <a:pt x="2026330" y="1322709"/>
                      <a:pt x="2046343" y="1327328"/>
                    </a:cubicBezTo>
                    <a:cubicBezTo>
                      <a:pt x="2069434" y="1332715"/>
                      <a:pt x="2090216" y="1317321"/>
                      <a:pt x="2113307" y="1318861"/>
                    </a:cubicBezTo>
                    <a:cubicBezTo>
                      <a:pt x="2133318" y="1325788"/>
                      <a:pt x="2134858" y="1328867"/>
                      <a:pt x="2128700" y="1354267"/>
                    </a:cubicBezTo>
                    <a:cubicBezTo>
                      <a:pt x="2121773" y="1365042"/>
                      <a:pt x="2116385" y="1375048"/>
                      <a:pt x="2121003" y="1388903"/>
                    </a:cubicBezTo>
                    <a:cubicBezTo>
                      <a:pt x="2124082" y="1399679"/>
                      <a:pt x="2116385" y="1408146"/>
                      <a:pt x="2110228" y="1416612"/>
                    </a:cubicBezTo>
                    <a:cubicBezTo>
                      <a:pt x="2094834" y="1436624"/>
                      <a:pt x="2095603" y="1443552"/>
                      <a:pt x="2114846" y="1460485"/>
                    </a:cubicBezTo>
                    <a:cubicBezTo>
                      <a:pt x="2117155" y="1462794"/>
                      <a:pt x="2120234" y="1465103"/>
                      <a:pt x="2123312" y="1467412"/>
                    </a:cubicBezTo>
                    <a:cubicBezTo>
                      <a:pt x="2148712" y="1488194"/>
                      <a:pt x="2150252" y="1500509"/>
                      <a:pt x="2128700" y="1525909"/>
                    </a:cubicBezTo>
                    <a:cubicBezTo>
                      <a:pt x="2124852" y="1529758"/>
                      <a:pt x="2117925" y="1533606"/>
                      <a:pt x="2121003" y="1539764"/>
                    </a:cubicBezTo>
                    <a:cubicBezTo>
                      <a:pt x="2124082" y="1545921"/>
                      <a:pt x="2131779" y="1543612"/>
                      <a:pt x="2137167" y="1543612"/>
                    </a:cubicBezTo>
                    <a:cubicBezTo>
                      <a:pt x="2166415" y="1544382"/>
                      <a:pt x="2175652" y="1549770"/>
                      <a:pt x="2181040" y="1569782"/>
                    </a:cubicBezTo>
                    <a:cubicBezTo>
                      <a:pt x="2182579" y="1575170"/>
                      <a:pt x="2183349" y="1579788"/>
                      <a:pt x="2172573" y="1588255"/>
                    </a:cubicBezTo>
                    <a:cubicBezTo>
                      <a:pt x="2166415" y="1599800"/>
                      <a:pt x="2160258" y="1611345"/>
                      <a:pt x="2153330" y="1622121"/>
                    </a:cubicBezTo>
                    <a:cubicBezTo>
                      <a:pt x="2137167" y="1647521"/>
                      <a:pt x="2116385" y="1653679"/>
                      <a:pt x="2092525" y="1635206"/>
                    </a:cubicBezTo>
                    <a:cubicBezTo>
                      <a:pt x="2067125" y="1616733"/>
                      <a:pt x="2042494" y="1604418"/>
                      <a:pt x="2010167" y="1606727"/>
                    </a:cubicBezTo>
                    <a:cubicBezTo>
                      <a:pt x="1990925" y="1607497"/>
                      <a:pt x="1980149" y="1592873"/>
                      <a:pt x="1971682" y="1578249"/>
                    </a:cubicBezTo>
                    <a:cubicBezTo>
                      <a:pt x="1961676" y="1561315"/>
                      <a:pt x="1952440" y="1543612"/>
                      <a:pt x="1943203" y="1526679"/>
                    </a:cubicBezTo>
                    <a:cubicBezTo>
                      <a:pt x="1940894" y="1524370"/>
                      <a:pt x="1937815" y="1522061"/>
                      <a:pt x="1934737" y="1524370"/>
                    </a:cubicBezTo>
                    <a:cubicBezTo>
                      <a:pt x="1933197" y="1525909"/>
                      <a:pt x="1933197" y="1528988"/>
                      <a:pt x="1934737" y="1531297"/>
                    </a:cubicBezTo>
                    <a:cubicBezTo>
                      <a:pt x="1934737" y="1535915"/>
                      <a:pt x="1935506" y="1539764"/>
                      <a:pt x="1935506" y="1543612"/>
                    </a:cubicBezTo>
                    <a:cubicBezTo>
                      <a:pt x="1939355" y="1555158"/>
                      <a:pt x="1940125" y="1566703"/>
                      <a:pt x="1929349" y="1575170"/>
                    </a:cubicBezTo>
                    <a:cubicBezTo>
                      <a:pt x="1919343" y="1579018"/>
                      <a:pt x="1917034" y="1571321"/>
                      <a:pt x="1913955" y="1564394"/>
                    </a:cubicBezTo>
                    <a:cubicBezTo>
                      <a:pt x="1909337" y="1552079"/>
                      <a:pt x="1900870" y="1542073"/>
                      <a:pt x="1891633" y="1532067"/>
                    </a:cubicBezTo>
                    <a:cubicBezTo>
                      <a:pt x="1868542" y="1506667"/>
                      <a:pt x="1823900" y="1507436"/>
                      <a:pt x="1801579" y="1532836"/>
                    </a:cubicBezTo>
                    <a:cubicBezTo>
                      <a:pt x="1780797" y="1557467"/>
                      <a:pt x="1786185" y="1601340"/>
                      <a:pt x="1812355" y="1621351"/>
                    </a:cubicBezTo>
                    <a:cubicBezTo>
                      <a:pt x="1827749" y="1632897"/>
                      <a:pt x="1842373" y="1645212"/>
                      <a:pt x="1863924" y="1640594"/>
                    </a:cubicBezTo>
                    <a:cubicBezTo>
                      <a:pt x="1868542" y="1639055"/>
                      <a:pt x="1873161" y="1642133"/>
                      <a:pt x="1875470" y="1645982"/>
                    </a:cubicBezTo>
                    <a:cubicBezTo>
                      <a:pt x="1875470" y="1647521"/>
                      <a:pt x="1875470" y="1648291"/>
                      <a:pt x="1874700" y="1649830"/>
                    </a:cubicBezTo>
                    <a:cubicBezTo>
                      <a:pt x="1869312" y="1655218"/>
                      <a:pt x="1872391" y="1664455"/>
                      <a:pt x="1864694" y="1667533"/>
                    </a:cubicBezTo>
                    <a:cubicBezTo>
                      <a:pt x="1854688" y="1685237"/>
                      <a:pt x="1853149" y="1705249"/>
                      <a:pt x="1847761" y="1723722"/>
                    </a:cubicBezTo>
                    <a:cubicBezTo>
                      <a:pt x="1834676" y="1766824"/>
                      <a:pt x="1821591" y="1782988"/>
                      <a:pt x="1779258" y="1775291"/>
                    </a:cubicBezTo>
                    <a:cubicBezTo>
                      <a:pt x="1761555" y="1772212"/>
                      <a:pt x="1746161" y="1779139"/>
                      <a:pt x="1733076" y="1790685"/>
                    </a:cubicBezTo>
                    <a:cubicBezTo>
                      <a:pt x="1720761" y="1803770"/>
                      <a:pt x="1706137" y="1813006"/>
                      <a:pt x="1689203" y="1817624"/>
                    </a:cubicBezTo>
                    <a:cubicBezTo>
                      <a:pt x="1687664" y="1816855"/>
                      <a:pt x="1686894" y="1817624"/>
                      <a:pt x="1685355" y="1817624"/>
                    </a:cubicBezTo>
                    <a:cubicBezTo>
                      <a:pt x="1650718" y="1812237"/>
                      <a:pt x="1617621" y="1829940"/>
                      <a:pt x="1599919" y="1862267"/>
                    </a:cubicBezTo>
                    <a:cubicBezTo>
                      <a:pt x="1597610" y="1866885"/>
                      <a:pt x="1595300" y="1871503"/>
                      <a:pt x="1592222" y="1875351"/>
                    </a:cubicBezTo>
                    <a:cubicBezTo>
                      <a:pt x="1587603" y="1881509"/>
                      <a:pt x="1580676" y="1883818"/>
                      <a:pt x="1574519" y="1887667"/>
                    </a:cubicBezTo>
                    <a:cubicBezTo>
                      <a:pt x="1556815" y="1902291"/>
                      <a:pt x="1541421" y="1919994"/>
                      <a:pt x="1518330" y="1929230"/>
                    </a:cubicBezTo>
                    <a:cubicBezTo>
                      <a:pt x="1531415" y="1938467"/>
                      <a:pt x="1546040" y="1936158"/>
                      <a:pt x="1559125" y="1939237"/>
                    </a:cubicBezTo>
                    <a:cubicBezTo>
                      <a:pt x="1569900" y="1942315"/>
                      <a:pt x="1576058" y="1946934"/>
                      <a:pt x="1574519" y="1958479"/>
                    </a:cubicBezTo>
                    <a:cubicBezTo>
                      <a:pt x="1570670" y="1961558"/>
                      <a:pt x="1566822" y="1965406"/>
                      <a:pt x="1562973" y="1968485"/>
                    </a:cubicBezTo>
                    <a:cubicBezTo>
                      <a:pt x="1537573" y="1990036"/>
                      <a:pt x="1535264" y="1997733"/>
                      <a:pt x="1546040" y="2030061"/>
                    </a:cubicBezTo>
                    <a:cubicBezTo>
                      <a:pt x="1551428" y="2045455"/>
                      <a:pt x="1556815" y="2060849"/>
                      <a:pt x="1539112" y="2072394"/>
                    </a:cubicBezTo>
                    <a:cubicBezTo>
                      <a:pt x="1524488" y="2077012"/>
                      <a:pt x="1522949" y="2090097"/>
                      <a:pt x="1519870" y="2101643"/>
                    </a:cubicBezTo>
                    <a:cubicBezTo>
                      <a:pt x="1516021" y="2115497"/>
                      <a:pt x="1509864" y="2123194"/>
                      <a:pt x="1492161" y="2126273"/>
                    </a:cubicBezTo>
                    <a:cubicBezTo>
                      <a:pt x="1466761" y="2130891"/>
                      <a:pt x="1442900" y="2144745"/>
                      <a:pt x="1423658" y="2163218"/>
                    </a:cubicBezTo>
                    <a:cubicBezTo>
                      <a:pt x="1409803" y="2175533"/>
                      <a:pt x="1399797" y="2184770"/>
                      <a:pt x="1385173" y="2163988"/>
                    </a:cubicBezTo>
                    <a:cubicBezTo>
                      <a:pt x="1377476" y="2153982"/>
                      <a:pt x="1365161" y="2154752"/>
                      <a:pt x="1354385" y="2157830"/>
                    </a:cubicBezTo>
                    <a:cubicBezTo>
                      <a:pt x="1344379" y="2160909"/>
                      <a:pt x="1335143" y="2165527"/>
                      <a:pt x="1325137" y="2167836"/>
                    </a:cubicBezTo>
                    <a:cubicBezTo>
                      <a:pt x="1309743" y="2171685"/>
                      <a:pt x="1298967" y="2167067"/>
                      <a:pt x="1299737" y="2148594"/>
                    </a:cubicBezTo>
                    <a:cubicBezTo>
                      <a:pt x="1300506" y="2139358"/>
                      <a:pt x="1296658" y="2130121"/>
                      <a:pt x="1294349" y="2120885"/>
                    </a:cubicBezTo>
                    <a:cubicBezTo>
                      <a:pt x="1291270" y="2103952"/>
                      <a:pt x="1285112" y="2094715"/>
                      <a:pt x="1265100" y="2101643"/>
                    </a:cubicBezTo>
                    <a:cubicBezTo>
                      <a:pt x="1254324" y="2105491"/>
                      <a:pt x="1241239" y="2100873"/>
                      <a:pt x="1238929" y="2087788"/>
                    </a:cubicBezTo>
                    <a:cubicBezTo>
                      <a:pt x="1235851" y="2068546"/>
                      <a:pt x="1223535" y="2057000"/>
                      <a:pt x="1211221" y="2043915"/>
                    </a:cubicBezTo>
                    <a:cubicBezTo>
                      <a:pt x="1198137" y="2030830"/>
                      <a:pt x="1199675" y="2019285"/>
                      <a:pt x="1217379" y="2011588"/>
                    </a:cubicBezTo>
                    <a:cubicBezTo>
                      <a:pt x="1225075" y="2007739"/>
                      <a:pt x="1231233" y="2003121"/>
                      <a:pt x="1231233" y="1993885"/>
                    </a:cubicBezTo>
                    <a:cubicBezTo>
                      <a:pt x="1231233" y="1980031"/>
                      <a:pt x="1241239" y="1972334"/>
                      <a:pt x="1251246" y="1965406"/>
                    </a:cubicBezTo>
                    <a:cubicBezTo>
                      <a:pt x="1251246" y="1965406"/>
                      <a:pt x="1252015" y="1965406"/>
                      <a:pt x="1252015" y="1965406"/>
                    </a:cubicBezTo>
                    <a:cubicBezTo>
                      <a:pt x="1255864" y="1961558"/>
                      <a:pt x="1260482" y="1957709"/>
                      <a:pt x="1262021" y="1951552"/>
                    </a:cubicBezTo>
                    <a:cubicBezTo>
                      <a:pt x="1265870" y="1937697"/>
                      <a:pt x="1257403" y="1923843"/>
                      <a:pt x="1262021" y="1909218"/>
                    </a:cubicBezTo>
                    <a:cubicBezTo>
                      <a:pt x="1262791" y="1906139"/>
                      <a:pt x="1259712" y="1903830"/>
                      <a:pt x="1256633" y="1903061"/>
                    </a:cubicBezTo>
                    <a:cubicBezTo>
                      <a:pt x="1225845" y="1898442"/>
                      <a:pt x="1218917" y="1878430"/>
                      <a:pt x="1222767" y="1851491"/>
                    </a:cubicBezTo>
                    <a:cubicBezTo>
                      <a:pt x="1223535" y="1849182"/>
                      <a:pt x="1221997" y="1847643"/>
                      <a:pt x="1221227" y="1845334"/>
                    </a:cubicBezTo>
                    <a:cubicBezTo>
                      <a:pt x="1221997" y="1844564"/>
                      <a:pt x="1221997" y="1843025"/>
                      <a:pt x="1221227" y="1842255"/>
                    </a:cubicBezTo>
                    <a:cubicBezTo>
                      <a:pt x="1222767" y="1813776"/>
                      <a:pt x="1218917" y="1786836"/>
                      <a:pt x="1204293" y="1762206"/>
                    </a:cubicBezTo>
                    <a:cubicBezTo>
                      <a:pt x="1192749" y="1751430"/>
                      <a:pt x="1196597" y="1736036"/>
                      <a:pt x="1190439" y="1723722"/>
                    </a:cubicBezTo>
                    <a:cubicBezTo>
                      <a:pt x="1183511" y="1709097"/>
                      <a:pt x="1174275" y="1703709"/>
                      <a:pt x="1159651" y="1706788"/>
                    </a:cubicBezTo>
                    <a:lnTo>
                      <a:pt x="1132497" y="1711847"/>
                    </a:lnTo>
                    <a:lnTo>
                      <a:pt x="1131900" y="1712163"/>
                    </a:lnTo>
                    <a:lnTo>
                      <a:pt x="1131622" y="1712010"/>
                    </a:lnTo>
                    <a:lnTo>
                      <a:pt x="1130210" y="1712273"/>
                    </a:lnTo>
                    <a:cubicBezTo>
                      <a:pt x="1120205" y="1713716"/>
                      <a:pt x="1110006" y="1714485"/>
                      <a:pt x="1099615" y="1713715"/>
                    </a:cubicBezTo>
                    <a:cubicBezTo>
                      <a:pt x="1088069" y="1712946"/>
                      <a:pt x="1078063" y="1710637"/>
                      <a:pt x="1071137" y="1700631"/>
                    </a:cubicBezTo>
                    <a:cubicBezTo>
                      <a:pt x="1054973" y="1686776"/>
                      <a:pt x="1041117" y="1671382"/>
                      <a:pt x="1041117" y="1647521"/>
                    </a:cubicBezTo>
                    <a:cubicBezTo>
                      <a:pt x="1041117" y="1639055"/>
                      <a:pt x="1034960" y="1638285"/>
                      <a:pt x="1028802" y="1639824"/>
                    </a:cubicBezTo>
                    <a:cubicBezTo>
                      <a:pt x="1007251" y="1645982"/>
                      <a:pt x="984160" y="1645982"/>
                      <a:pt x="965687" y="1663685"/>
                    </a:cubicBezTo>
                    <a:cubicBezTo>
                      <a:pt x="949524" y="1679079"/>
                      <a:pt x="932590" y="1696782"/>
                      <a:pt x="906420" y="1696012"/>
                    </a:cubicBezTo>
                    <a:cubicBezTo>
                      <a:pt x="896414" y="1695243"/>
                      <a:pt x="896414" y="1705249"/>
                      <a:pt x="895645" y="1712176"/>
                    </a:cubicBezTo>
                    <a:cubicBezTo>
                      <a:pt x="894875" y="1726800"/>
                      <a:pt x="894875" y="1741424"/>
                      <a:pt x="894105" y="1756048"/>
                    </a:cubicBezTo>
                    <a:cubicBezTo>
                      <a:pt x="879481" y="1792994"/>
                      <a:pt x="867166" y="1802230"/>
                      <a:pt x="840226" y="1797612"/>
                    </a:cubicBezTo>
                    <a:cubicBezTo>
                      <a:pt x="828681" y="1795303"/>
                      <a:pt x="820215" y="1789146"/>
                      <a:pt x="811748" y="1782218"/>
                    </a:cubicBezTo>
                    <a:cubicBezTo>
                      <a:pt x="777111" y="1756048"/>
                      <a:pt x="744014" y="1729109"/>
                      <a:pt x="709378" y="1702940"/>
                    </a:cubicBezTo>
                    <a:cubicBezTo>
                      <a:pt x="700141" y="1695243"/>
                      <a:pt x="689366" y="1689085"/>
                      <a:pt x="677820" y="1683697"/>
                    </a:cubicBezTo>
                    <a:cubicBezTo>
                      <a:pt x="649342" y="1670612"/>
                      <a:pt x="629330" y="1676000"/>
                      <a:pt x="611626" y="1702170"/>
                    </a:cubicBezTo>
                    <a:cubicBezTo>
                      <a:pt x="602390" y="1715255"/>
                      <a:pt x="594693" y="1729879"/>
                      <a:pt x="586996" y="1743733"/>
                    </a:cubicBezTo>
                    <a:cubicBezTo>
                      <a:pt x="560057" y="1793764"/>
                      <a:pt x="528499" y="1800691"/>
                      <a:pt x="482317" y="1765285"/>
                    </a:cubicBezTo>
                    <a:cubicBezTo>
                      <a:pt x="460766" y="1748351"/>
                      <a:pt x="439214" y="1732958"/>
                      <a:pt x="409966" y="1734497"/>
                    </a:cubicBezTo>
                    <a:cubicBezTo>
                      <a:pt x="403039" y="1717564"/>
                      <a:pt x="412275" y="1700631"/>
                      <a:pt x="410736" y="1682927"/>
                    </a:cubicBezTo>
                    <a:cubicBezTo>
                      <a:pt x="409966" y="1669073"/>
                      <a:pt x="408426" y="1655218"/>
                      <a:pt x="404578" y="1642133"/>
                    </a:cubicBezTo>
                    <a:cubicBezTo>
                      <a:pt x="399960" y="1629048"/>
                      <a:pt x="393032" y="1617503"/>
                      <a:pt x="377638" y="1615964"/>
                    </a:cubicBezTo>
                    <a:cubicBezTo>
                      <a:pt x="359936" y="1614424"/>
                      <a:pt x="354548" y="1603649"/>
                      <a:pt x="356857" y="1587485"/>
                    </a:cubicBezTo>
                    <a:cubicBezTo>
                      <a:pt x="358396" y="1569782"/>
                      <a:pt x="363784" y="1553618"/>
                      <a:pt x="369942" y="1536685"/>
                    </a:cubicBezTo>
                    <a:cubicBezTo>
                      <a:pt x="387645" y="1486654"/>
                      <a:pt x="409966" y="1438934"/>
                      <a:pt x="420742" y="1387364"/>
                    </a:cubicBezTo>
                    <a:cubicBezTo>
                      <a:pt x="423051" y="1376588"/>
                      <a:pt x="423051" y="1366582"/>
                      <a:pt x="423051" y="1356576"/>
                    </a:cubicBezTo>
                    <a:cubicBezTo>
                      <a:pt x="423051" y="1338873"/>
                      <a:pt x="413814" y="1328867"/>
                      <a:pt x="396111" y="1329637"/>
                    </a:cubicBezTo>
                    <a:cubicBezTo>
                      <a:pt x="366093" y="1331176"/>
                      <a:pt x="336845" y="1328867"/>
                      <a:pt x="307596" y="1319631"/>
                    </a:cubicBezTo>
                    <a:cubicBezTo>
                      <a:pt x="295281" y="1315782"/>
                      <a:pt x="287584" y="1320400"/>
                      <a:pt x="282196" y="1330406"/>
                    </a:cubicBezTo>
                    <a:cubicBezTo>
                      <a:pt x="277578" y="1340412"/>
                      <a:pt x="272190" y="1350418"/>
                      <a:pt x="269881" y="1361194"/>
                    </a:cubicBezTo>
                    <a:cubicBezTo>
                      <a:pt x="259875" y="1404297"/>
                      <a:pt x="236014" y="1438164"/>
                      <a:pt x="200608" y="1464334"/>
                    </a:cubicBezTo>
                    <a:cubicBezTo>
                      <a:pt x="195220" y="1468182"/>
                      <a:pt x="190602" y="1472800"/>
                      <a:pt x="185984" y="1477418"/>
                    </a:cubicBezTo>
                    <a:cubicBezTo>
                      <a:pt x="155966" y="1505127"/>
                      <a:pt x="156736" y="1515903"/>
                      <a:pt x="192141" y="1535915"/>
                    </a:cubicBezTo>
                    <a:cubicBezTo>
                      <a:pt x="208305" y="1545152"/>
                      <a:pt x="216772" y="1559006"/>
                      <a:pt x="220620" y="1575940"/>
                    </a:cubicBezTo>
                    <a:cubicBezTo>
                      <a:pt x="222160" y="1584406"/>
                      <a:pt x="223699" y="1592873"/>
                      <a:pt x="212154" y="1595182"/>
                    </a:cubicBezTo>
                    <a:cubicBezTo>
                      <a:pt x="193681" y="1595952"/>
                      <a:pt x="172129" y="1583637"/>
                      <a:pt x="155966" y="1594412"/>
                    </a:cubicBezTo>
                    <a:cubicBezTo>
                      <a:pt x="136723" y="1607497"/>
                      <a:pt x="121329" y="1591334"/>
                      <a:pt x="103626" y="1593643"/>
                    </a:cubicBezTo>
                    <a:cubicBezTo>
                      <a:pt x="85154" y="1595952"/>
                      <a:pt x="78226" y="1567473"/>
                      <a:pt x="62832" y="1556697"/>
                    </a:cubicBezTo>
                    <a:cubicBezTo>
                      <a:pt x="33584" y="1535915"/>
                      <a:pt x="54366" y="1504358"/>
                      <a:pt x="43590" y="1479727"/>
                    </a:cubicBezTo>
                    <a:cubicBezTo>
                      <a:pt x="58984" y="1469722"/>
                      <a:pt x="50517" y="1454328"/>
                      <a:pt x="52057" y="1441243"/>
                    </a:cubicBezTo>
                    <a:cubicBezTo>
                      <a:pt x="60523" y="1437394"/>
                      <a:pt x="74378" y="1461255"/>
                      <a:pt x="77457" y="1435855"/>
                    </a:cubicBezTo>
                    <a:cubicBezTo>
                      <a:pt x="81305" y="1432776"/>
                      <a:pt x="84384" y="1434315"/>
                      <a:pt x="88232" y="1435085"/>
                    </a:cubicBezTo>
                    <a:cubicBezTo>
                      <a:pt x="107475" y="1428927"/>
                      <a:pt x="125948" y="1425849"/>
                      <a:pt x="145960" y="1432006"/>
                    </a:cubicBezTo>
                    <a:cubicBezTo>
                      <a:pt x="146729" y="1405836"/>
                      <a:pt x="128257" y="1389673"/>
                      <a:pt x="112093" y="1371970"/>
                    </a:cubicBezTo>
                    <a:cubicBezTo>
                      <a:pt x="109784" y="1362733"/>
                      <a:pt x="102087" y="1360424"/>
                      <a:pt x="95160" y="1356576"/>
                    </a:cubicBezTo>
                    <a:cubicBezTo>
                      <a:pt x="90542" y="1355036"/>
                      <a:pt x="87463" y="1351957"/>
                      <a:pt x="85923" y="1348109"/>
                    </a:cubicBezTo>
                    <a:cubicBezTo>
                      <a:pt x="81305" y="1341182"/>
                      <a:pt x="85154" y="1335794"/>
                      <a:pt x="89002" y="1330406"/>
                    </a:cubicBezTo>
                    <a:cubicBezTo>
                      <a:pt x="110554" y="1298849"/>
                      <a:pt x="116711" y="1264212"/>
                      <a:pt x="107475" y="1226497"/>
                    </a:cubicBezTo>
                    <a:cubicBezTo>
                      <a:pt x="106705" y="1217261"/>
                      <a:pt x="102857" y="1208794"/>
                      <a:pt x="105166" y="1199558"/>
                    </a:cubicBezTo>
                    <a:cubicBezTo>
                      <a:pt x="109014" y="1191091"/>
                      <a:pt x="113632" y="1192631"/>
                      <a:pt x="118251" y="1198018"/>
                    </a:cubicBezTo>
                    <a:cubicBezTo>
                      <a:pt x="122869" y="1203406"/>
                      <a:pt x="125948" y="1208794"/>
                      <a:pt x="129796" y="1214182"/>
                    </a:cubicBezTo>
                    <a:cubicBezTo>
                      <a:pt x="136723" y="1225727"/>
                      <a:pt x="144420" y="1237273"/>
                      <a:pt x="154426" y="1246509"/>
                    </a:cubicBezTo>
                    <a:cubicBezTo>
                      <a:pt x="173669" y="1264212"/>
                      <a:pt x="193681" y="1274988"/>
                      <a:pt x="219081" y="1260364"/>
                    </a:cubicBezTo>
                    <a:cubicBezTo>
                      <a:pt x="222160" y="1258824"/>
                      <a:pt x="225239" y="1258055"/>
                      <a:pt x="228317" y="1258824"/>
                    </a:cubicBezTo>
                    <a:cubicBezTo>
                      <a:pt x="226778" y="1251127"/>
                      <a:pt x="231396" y="1246509"/>
                      <a:pt x="237554" y="1242661"/>
                    </a:cubicBezTo>
                    <a:cubicBezTo>
                      <a:pt x="245251" y="1237273"/>
                      <a:pt x="238323" y="1225727"/>
                      <a:pt x="246020" y="1220339"/>
                    </a:cubicBezTo>
                    <a:cubicBezTo>
                      <a:pt x="243711" y="1207255"/>
                      <a:pt x="240632" y="1194170"/>
                      <a:pt x="237554" y="1181085"/>
                    </a:cubicBezTo>
                    <a:lnTo>
                      <a:pt x="230815" y="1174101"/>
                    </a:lnTo>
                    <a:lnTo>
                      <a:pt x="229726" y="1174454"/>
                    </a:lnTo>
                    <a:cubicBezTo>
                      <a:pt x="225708" y="1173106"/>
                      <a:pt x="222041" y="1169446"/>
                      <a:pt x="218096" y="1165046"/>
                    </a:cubicBezTo>
                    <a:lnTo>
                      <a:pt x="188626" y="1147706"/>
                    </a:lnTo>
                    <a:lnTo>
                      <a:pt x="169471" y="1143310"/>
                    </a:lnTo>
                    <a:cubicBezTo>
                      <a:pt x="158371" y="1141927"/>
                      <a:pt x="145382" y="1141254"/>
                      <a:pt x="129796" y="1141061"/>
                    </a:cubicBezTo>
                    <a:cubicBezTo>
                      <a:pt x="136723" y="1137212"/>
                      <a:pt x="140572" y="1134903"/>
                      <a:pt x="145190" y="1132594"/>
                    </a:cubicBezTo>
                    <a:cubicBezTo>
                      <a:pt x="147499" y="1130285"/>
                      <a:pt x="150578" y="1127206"/>
                      <a:pt x="153657" y="1125667"/>
                    </a:cubicBezTo>
                    <a:lnTo>
                      <a:pt x="158042" y="1123306"/>
                    </a:lnTo>
                    <a:lnTo>
                      <a:pt x="151369" y="1113367"/>
                    </a:lnTo>
                    <a:cubicBezTo>
                      <a:pt x="146484" y="1109117"/>
                      <a:pt x="140206" y="1106605"/>
                      <a:pt x="131519" y="1106686"/>
                    </a:cubicBezTo>
                    <a:cubicBezTo>
                      <a:pt x="125018" y="1106285"/>
                      <a:pt x="125762" y="1099249"/>
                      <a:pt x="128341" y="1096390"/>
                    </a:cubicBezTo>
                    <a:cubicBezTo>
                      <a:pt x="143323" y="1081179"/>
                      <a:pt x="138013" y="1069519"/>
                      <a:pt x="123238" y="1058571"/>
                    </a:cubicBezTo>
                    <a:cubicBezTo>
                      <a:pt x="120915" y="1056334"/>
                      <a:pt x="120146" y="1052837"/>
                      <a:pt x="118504" y="1049534"/>
                    </a:cubicBezTo>
                    <a:cubicBezTo>
                      <a:pt x="109569" y="1031801"/>
                      <a:pt x="109185" y="1030053"/>
                      <a:pt x="123485" y="1015908"/>
                    </a:cubicBezTo>
                    <a:cubicBezTo>
                      <a:pt x="131413" y="1008206"/>
                      <a:pt x="134097" y="1001659"/>
                      <a:pt x="127231" y="991259"/>
                    </a:cubicBezTo>
                    <a:cubicBezTo>
                      <a:pt x="122348" y="983630"/>
                      <a:pt x="119703" y="973674"/>
                      <a:pt x="124092" y="964461"/>
                    </a:cubicBezTo>
                    <a:cubicBezTo>
                      <a:pt x="128140" y="955781"/>
                      <a:pt x="123151" y="951839"/>
                      <a:pt x="117289" y="948091"/>
                    </a:cubicBezTo>
                    <a:cubicBezTo>
                      <a:pt x="111426" y="944343"/>
                      <a:pt x="105755" y="941468"/>
                      <a:pt x="103345" y="934668"/>
                    </a:cubicBezTo>
                    <a:cubicBezTo>
                      <a:pt x="101319" y="929617"/>
                      <a:pt x="96949" y="930579"/>
                      <a:pt x="93646" y="932223"/>
                    </a:cubicBezTo>
                    <a:cubicBezTo>
                      <a:pt x="89319" y="935467"/>
                      <a:pt x="85867" y="938518"/>
                      <a:pt x="82606" y="942443"/>
                    </a:cubicBezTo>
                    <a:cubicBezTo>
                      <a:pt x="70011" y="953922"/>
                      <a:pt x="68604" y="953774"/>
                      <a:pt x="60096" y="940070"/>
                    </a:cubicBezTo>
                    <a:cubicBezTo>
                      <a:pt x="55405" y="933315"/>
                      <a:pt x="52803" y="925641"/>
                      <a:pt x="48986" y="918693"/>
                    </a:cubicBezTo>
                    <a:cubicBezTo>
                      <a:pt x="44785" y="909997"/>
                      <a:pt x="40583" y="901301"/>
                      <a:pt x="54907" y="897688"/>
                    </a:cubicBezTo>
                    <a:cubicBezTo>
                      <a:pt x="59618" y="896193"/>
                      <a:pt x="60746" y="890904"/>
                      <a:pt x="56632" y="886771"/>
                    </a:cubicBezTo>
                    <a:cubicBezTo>
                      <a:pt x="51791" y="881423"/>
                      <a:pt x="46759" y="875200"/>
                      <a:pt x="37189" y="879599"/>
                    </a:cubicBezTo>
                    <a:cubicBezTo>
                      <a:pt x="36849" y="880132"/>
                      <a:pt x="36508" y="880665"/>
                      <a:pt x="35293" y="881391"/>
                    </a:cubicBezTo>
                    <a:cubicBezTo>
                      <a:pt x="30966" y="884635"/>
                      <a:pt x="29924" y="894486"/>
                      <a:pt x="21248" y="890441"/>
                    </a:cubicBezTo>
                    <a:cubicBezTo>
                      <a:pt x="13104" y="886736"/>
                      <a:pt x="7539" y="880173"/>
                      <a:pt x="4212" y="871285"/>
                    </a:cubicBezTo>
                    <a:cubicBezTo>
                      <a:pt x="2142" y="863952"/>
                      <a:pt x="2695" y="856041"/>
                      <a:pt x="4313" y="848813"/>
                    </a:cubicBezTo>
                    <a:cubicBezTo>
                      <a:pt x="5783" y="842991"/>
                      <a:pt x="8170" y="839258"/>
                      <a:pt x="14906" y="842814"/>
                    </a:cubicBezTo>
                    <a:cubicBezTo>
                      <a:pt x="17379" y="843644"/>
                      <a:pt x="20193" y="843941"/>
                      <a:pt x="21557" y="841808"/>
                    </a:cubicBezTo>
                    <a:cubicBezTo>
                      <a:pt x="23943" y="838075"/>
                      <a:pt x="21620" y="835838"/>
                      <a:pt x="19488" y="834475"/>
                    </a:cubicBezTo>
                    <a:cubicBezTo>
                      <a:pt x="15564" y="831216"/>
                      <a:pt x="11834" y="828830"/>
                      <a:pt x="8444" y="825912"/>
                    </a:cubicBezTo>
                    <a:cubicBezTo>
                      <a:pt x="-3325" y="816133"/>
                      <a:pt x="-2666" y="804535"/>
                      <a:pt x="9631" y="795870"/>
                    </a:cubicBezTo>
                    <a:cubicBezTo>
                      <a:pt x="11187" y="794611"/>
                      <a:pt x="12402" y="793886"/>
                      <a:pt x="13617" y="793160"/>
                    </a:cubicBezTo>
                    <a:cubicBezTo>
                      <a:pt x="33587" y="781889"/>
                      <a:pt x="34759" y="778882"/>
                      <a:pt x="21752" y="759297"/>
                    </a:cubicBezTo>
                    <a:cubicBezTo>
                      <a:pt x="16869" y="751668"/>
                      <a:pt x="15525" y="745550"/>
                      <a:pt x="21705" y="738233"/>
                    </a:cubicBezTo>
                    <a:cubicBezTo>
                      <a:pt x="24284" y="735374"/>
                      <a:pt x="25456" y="732367"/>
                      <a:pt x="26627" y="729360"/>
                    </a:cubicBezTo>
                    <a:cubicBezTo>
                      <a:pt x="36322" y="713022"/>
                      <a:pt x="38301" y="697009"/>
                      <a:pt x="23100" y="682030"/>
                    </a:cubicBezTo>
                    <a:cubicBezTo>
                      <a:pt x="17727" y="676342"/>
                      <a:pt x="13036" y="669586"/>
                      <a:pt x="10434" y="661912"/>
                    </a:cubicBezTo>
                    <a:cubicBezTo>
                      <a:pt x="8408" y="656861"/>
                      <a:pt x="9003" y="651232"/>
                      <a:pt x="13330" y="647988"/>
                    </a:cubicBezTo>
                    <a:cubicBezTo>
                      <a:pt x="18338" y="643678"/>
                      <a:pt x="21771" y="648878"/>
                      <a:pt x="25161" y="651797"/>
                    </a:cubicBezTo>
                    <a:cubicBezTo>
                      <a:pt x="47248" y="668924"/>
                      <a:pt x="47248" y="668924"/>
                      <a:pt x="56771" y="643460"/>
                    </a:cubicBezTo>
                    <a:cubicBezTo>
                      <a:pt x="60286" y="634440"/>
                      <a:pt x="64527" y="626633"/>
                      <a:pt x="71240" y="619657"/>
                    </a:cubicBezTo>
                    <a:cubicBezTo>
                      <a:pt x="78486" y="613021"/>
                      <a:pt x="84176" y="607645"/>
                      <a:pt x="96348" y="610920"/>
                    </a:cubicBezTo>
                    <a:cubicBezTo>
                      <a:pt x="114148" y="614788"/>
                      <a:pt x="131368" y="597251"/>
                      <a:pt x="134283" y="575076"/>
                    </a:cubicBezTo>
                    <a:cubicBezTo>
                      <a:pt x="134922" y="571728"/>
                      <a:pt x="134687" y="568573"/>
                      <a:pt x="135133" y="564351"/>
                    </a:cubicBezTo>
                    <a:cubicBezTo>
                      <a:pt x="148756" y="570056"/>
                      <a:pt x="161994" y="574013"/>
                      <a:pt x="175165" y="565156"/>
                    </a:cubicBezTo>
                    <a:cubicBezTo>
                      <a:pt x="187122" y="557025"/>
                      <a:pt x="191276" y="544656"/>
                      <a:pt x="196304" y="532095"/>
                    </a:cubicBezTo>
                    <a:cubicBezTo>
                      <a:pt x="200183" y="533073"/>
                      <a:pt x="199886" y="535888"/>
                      <a:pt x="200803" y="537976"/>
                    </a:cubicBezTo>
                    <a:cubicBezTo>
                      <a:pt x="203256" y="547057"/>
                      <a:pt x="208496" y="552661"/>
                      <a:pt x="214957" y="554445"/>
                    </a:cubicBezTo>
                    <a:lnTo>
                      <a:pt x="218884" y="553267"/>
                    </a:lnTo>
                    <a:lnTo>
                      <a:pt x="215844" y="551027"/>
                    </a:lnTo>
                    <a:cubicBezTo>
                      <a:pt x="214211" y="549524"/>
                      <a:pt x="213485" y="547600"/>
                      <a:pt x="215598" y="544305"/>
                    </a:cubicBezTo>
                    <a:cubicBezTo>
                      <a:pt x="218902" y="538583"/>
                      <a:pt x="223942" y="534703"/>
                      <a:pt x="231045" y="536702"/>
                    </a:cubicBezTo>
                    <a:lnTo>
                      <a:pt x="246480" y="541607"/>
                    </a:lnTo>
                    <a:lnTo>
                      <a:pt x="250236" y="539216"/>
                    </a:lnTo>
                    <a:lnTo>
                      <a:pt x="253281" y="520961"/>
                    </a:lnTo>
                    <a:cubicBezTo>
                      <a:pt x="252543" y="513833"/>
                      <a:pt x="250291" y="506829"/>
                      <a:pt x="247808" y="500042"/>
                    </a:cubicBezTo>
                    <a:cubicBezTo>
                      <a:pt x="245772" y="493268"/>
                      <a:pt x="237722" y="493031"/>
                      <a:pt x="231921" y="492413"/>
                    </a:cubicBezTo>
                    <a:cubicBezTo>
                      <a:pt x="223871" y="492176"/>
                      <a:pt x="216254" y="492400"/>
                      <a:pt x="209099" y="492190"/>
                    </a:cubicBezTo>
                    <a:cubicBezTo>
                      <a:pt x="201048" y="491953"/>
                      <a:pt x="193946" y="489954"/>
                      <a:pt x="187845" y="484403"/>
                    </a:cubicBezTo>
                    <a:cubicBezTo>
                      <a:pt x="180009" y="477010"/>
                      <a:pt x="180576" y="472998"/>
                      <a:pt x="190142" y="467461"/>
                    </a:cubicBezTo>
                    <a:cubicBezTo>
                      <a:pt x="202418" y="461107"/>
                      <a:pt x="202118" y="456174"/>
                      <a:pt x="191625" y="447809"/>
                    </a:cubicBezTo>
                    <a:cubicBezTo>
                      <a:pt x="185958" y="442718"/>
                      <a:pt x="174844" y="440153"/>
                      <a:pt x="177821" y="430393"/>
                    </a:cubicBezTo>
                    <a:cubicBezTo>
                      <a:pt x="180772" y="421527"/>
                      <a:pt x="191940" y="422303"/>
                      <a:pt x="200016" y="421646"/>
                    </a:cubicBezTo>
                    <a:cubicBezTo>
                      <a:pt x="203594" y="421750"/>
                      <a:pt x="206739" y="421396"/>
                      <a:pt x="210343" y="420606"/>
                    </a:cubicBezTo>
                    <a:cubicBezTo>
                      <a:pt x="214842" y="419843"/>
                      <a:pt x="218961" y="416831"/>
                      <a:pt x="219122" y="411464"/>
                    </a:cubicBezTo>
                    <a:cubicBezTo>
                      <a:pt x="219716" y="406557"/>
                      <a:pt x="215757" y="404203"/>
                      <a:pt x="211312" y="403177"/>
                    </a:cubicBezTo>
                    <a:cubicBezTo>
                      <a:pt x="205104" y="401204"/>
                      <a:pt x="199357" y="398797"/>
                      <a:pt x="200058" y="390313"/>
                    </a:cubicBezTo>
                    <a:lnTo>
                      <a:pt x="204906" y="382719"/>
                    </a:lnTo>
                    <a:lnTo>
                      <a:pt x="199768" y="383106"/>
                    </a:lnTo>
                    <a:cubicBezTo>
                      <a:pt x="194724" y="382098"/>
                      <a:pt x="189758" y="380080"/>
                      <a:pt x="184791" y="378218"/>
                    </a:cubicBezTo>
                    <a:cubicBezTo>
                      <a:pt x="178583" y="373872"/>
                      <a:pt x="171755" y="369526"/>
                      <a:pt x="175479" y="359594"/>
                    </a:cubicBezTo>
                    <a:cubicBezTo>
                      <a:pt x="186964" y="351834"/>
                      <a:pt x="198915" y="344850"/>
                      <a:pt x="211253" y="339573"/>
                    </a:cubicBezTo>
                    <a:lnTo>
                      <a:pt x="234333" y="333650"/>
                    </a:lnTo>
                    <a:lnTo>
                      <a:pt x="235379" y="331817"/>
                    </a:lnTo>
                    <a:cubicBezTo>
                      <a:pt x="237222" y="330081"/>
                      <a:pt x="238603" y="328779"/>
                      <a:pt x="240419" y="327937"/>
                    </a:cubicBezTo>
                    <a:cubicBezTo>
                      <a:pt x="250853" y="323320"/>
                      <a:pt x="254291" y="313125"/>
                      <a:pt x="245994" y="306167"/>
                    </a:cubicBezTo>
                    <a:cubicBezTo>
                      <a:pt x="237697" y="299208"/>
                      <a:pt x="239239" y="292540"/>
                      <a:pt x="244332" y="286870"/>
                    </a:cubicBezTo>
                    <a:cubicBezTo>
                      <a:pt x="261429" y="269020"/>
                      <a:pt x="254701" y="254498"/>
                      <a:pt x="240410" y="238411"/>
                    </a:cubicBezTo>
                    <a:cubicBezTo>
                      <a:pt x="230458" y="226928"/>
                      <a:pt x="222808" y="213275"/>
                      <a:pt x="215620" y="199187"/>
                    </a:cubicBezTo>
                    <a:cubicBezTo>
                      <a:pt x="212689" y="192387"/>
                      <a:pt x="212416" y="186559"/>
                      <a:pt x="216642" y="179969"/>
                    </a:cubicBezTo>
                    <a:cubicBezTo>
                      <a:pt x="230321" y="156647"/>
                      <a:pt x="247904" y="137469"/>
                      <a:pt x="276688" y="132943"/>
                    </a:cubicBezTo>
                    <a:cubicBezTo>
                      <a:pt x="287475" y="131470"/>
                      <a:pt x="296393" y="132627"/>
                      <a:pt x="303715" y="142242"/>
                    </a:cubicBezTo>
                    <a:cubicBezTo>
                      <a:pt x="314021" y="156869"/>
                      <a:pt x="331316" y="162302"/>
                      <a:pt x="348177" y="167273"/>
                    </a:cubicBezTo>
                    <a:cubicBezTo>
                      <a:pt x="352596" y="169194"/>
                      <a:pt x="355794" y="167050"/>
                      <a:pt x="359452" y="164472"/>
                    </a:cubicBezTo>
                    <a:cubicBezTo>
                      <a:pt x="371808" y="155435"/>
                      <a:pt x="383730" y="145937"/>
                      <a:pt x="394351" y="135059"/>
                    </a:cubicBezTo>
                    <a:cubicBezTo>
                      <a:pt x="401260" y="128548"/>
                      <a:pt x="408036" y="126509"/>
                      <a:pt x="416954" y="127666"/>
                    </a:cubicBezTo>
                    <a:cubicBezTo>
                      <a:pt x="425438" y="128363"/>
                      <a:pt x="433895" y="129954"/>
                      <a:pt x="442487" y="127074"/>
                    </a:cubicBezTo>
                    <a:cubicBezTo>
                      <a:pt x="451538" y="123759"/>
                      <a:pt x="457933" y="119471"/>
                      <a:pt x="460504" y="108356"/>
                    </a:cubicBezTo>
                    <a:cubicBezTo>
                      <a:pt x="463154" y="94557"/>
                      <a:pt x="473127" y="90374"/>
                      <a:pt x="485897" y="97464"/>
                    </a:cubicBezTo>
                    <a:cubicBezTo>
                      <a:pt x="508372" y="109315"/>
                      <a:pt x="518398" y="103343"/>
                      <a:pt x="520529" y="76996"/>
                    </a:cubicBezTo>
                    <a:cubicBezTo>
                      <a:pt x="522285" y="63171"/>
                      <a:pt x="519108" y="49649"/>
                      <a:pt x="519075" y="35771"/>
                    </a:cubicBezTo>
                    <a:cubicBezTo>
                      <a:pt x="519316" y="27722"/>
                      <a:pt x="519801" y="19930"/>
                      <a:pt x="523948" y="11743"/>
                    </a:cubicBezTo>
                    <a:lnTo>
                      <a:pt x="525821" y="8900"/>
                    </a:lnTo>
                    <a:lnTo>
                      <a:pt x="530616" y="8723"/>
                    </a:lnTo>
                    <a:lnTo>
                      <a:pt x="536439" y="35163"/>
                    </a:lnTo>
                    <a:cubicBezTo>
                      <a:pt x="538710" y="45301"/>
                      <a:pt x="540876" y="55212"/>
                      <a:pt x="542804" y="65564"/>
                    </a:cubicBezTo>
                    <a:cubicBezTo>
                      <a:pt x="547096" y="86729"/>
                      <a:pt x="583314" y="103013"/>
                      <a:pt x="598134" y="86439"/>
                    </a:cubicBezTo>
                    <a:cubicBezTo>
                      <a:pt x="606926" y="76850"/>
                      <a:pt x="615205" y="73176"/>
                      <a:pt x="623536" y="73365"/>
                    </a:cubicBezTo>
                    <a:lnTo>
                      <a:pt x="632672" y="76953"/>
                    </a:lnTo>
                    <a:lnTo>
                      <a:pt x="632544" y="75267"/>
                    </a:lnTo>
                    <a:cubicBezTo>
                      <a:pt x="634096" y="70922"/>
                      <a:pt x="637045" y="66887"/>
                      <a:pt x="639839" y="62851"/>
                    </a:cubicBezTo>
                    <a:cubicBezTo>
                      <a:pt x="640459" y="62851"/>
                      <a:pt x="641080" y="62230"/>
                      <a:pt x="641701" y="62230"/>
                    </a:cubicBezTo>
                    <a:cubicBezTo>
                      <a:pt x="641701" y="61609"/>
                      <a:pt x="641080" y="60368"/>
                      <a:pt x="641080" y="59747"/>
                    </a:cubicBezTo>
                    <a:cubicBezTo>
                      <a:pt x="644805" y="42985"/>
                      <a:pt x="641701" y="26223"/>
                      <a:pt x="645426" y="9462"/>
                    </a:cubicBezTo>
                    <a:cubicBezTo>
                      <a:pt x="648530" y="4806"/>
                      <a:pt x="650858" y="4495"/>
                      <a:pt x="652410" y="5892"/>
                    </a:cubicBezTo>
                    <a:cubicBezTo>
                      <a:pt x="653961" y="7289"/>
                      <a:pt x="654737" y="10393"/>
                      <a:pt x="654737" y="12566"/>
                    </a:cubicBezTo>
                    <a:cubicBezTo>
                      <a:pt x="654116" y="23740"/>
                      <a:pt x="660945" y="23740"/>
                      <a:pt x="669637" y="26223"/>
                    </a:cubicBezTo>
                    <a:lnTo>
                      <a:pt x="684896" y="30577"/>
                    </a:lnTo>
                    <a:lnTo>
                      <a:pt x="686229" y="29494"/>
                    </a:lnTo>
                    <a:cubicBezTo>
                      <a:pt x="693031" y="26561"/>
                      <a:pt x="698993" y="21812"/>
                      <a:pt x="704954" y="17064"/>
                    </a:cubicBezTo>
                    <a:cubicBezTo>
                      <a:pt x="709072" y="14051"/>
                      <a:pt x="710561" y="9171"/>
                      <a:pt x="708011" y="4620"/>
                    </a:cubicBezTo>
                    <a:lnTo>
                      <a:pt x="705476" y="22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6587806" y="2530383"/>
                <a:ext cx="1214854" cy="1185788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 rot="-5400000">
                <a:off x="6082131" y="1612875"/>
                <a:ext cx="1546554" cy="1293408"/>
              </a:xfrm>
              <a:custGeom>
                <a:rect b="b" l="l" r="r" t="t"/>
                <a:pathLst>
                  <a:path extrusionOk="0" h="1565309" w="1871671">
                    <a:moveTo>
                      <a:pt x="1658032" y="170642"/>
                    </a:moveTo>
                    <a:cubicBezTo>
                      <a:pt x="1656118" y="174862"/>
                      <a:pt x="1657268" y="179911"/>
                      <a:pt x="1664022" y="186763"/>
                    </a:cubicBezTo>
                    <a:lnTo>
                      <a:pt x="1667412" y="192211"/>
                    </a:lnTo>
                    <a:lnTo>
                      <a:pt x="1684422" y="193100"/>
                    </a:lnTo>
                    <a:lnTo>
                      <a:pt x="1689986" y="189789"/>
                    </a:lnTo>
                    <a:cubicBezTo>
                      <a:pt x="1692950" y="189018"/>
                      <a:pt x="1695603" y="189397"/>
                      <a:pt x="1696534" y="191679"/>
                    </a:cubicBezTo>
                    <a:lnTo>
                      <a:pt x="1698538" y="193839"/>
                    </a:lnTo>
                    <a:lnTo>
                      <a:pt x="1711764" y="194536"/>
                    </a:lnTo>
                    <a:cubicBezTo>
                      <a:pt x="1718256" y="194045"/>
                      <a:pt x="1723600" y="191861"/>
                      <a:pt x="1724882" y="185434"/>
                    </a:cubicBezTo>
                    <a:cubicBezTo>
                      <a:pt x="1727996" y="173519"/>
                      <a:pt x="1710318" y="168104"/>
                      <a:pt x="1698792" y="163501"/>
                    </a:cubicBezTo>
                    <a:lnTo>
                      <a:pt x="1674063" y="151882"/>
                    </a:lnTo>
                    <a:lnTo>
                      <a:pt x="1670423" y="159487"/>
                    </a:lnTo>
                    <a:cubicBezTo>
                      <a:pt x="1664922" y="163028"/>
                      <a:pt x="1659945" y="166421"/>
                      <a:pt x="1658032" y="170642"/>
                    </a:cubicBezTo>
                    <a:close/>
                    <a:moveTo>
                      <a:pt x="1622735" y="171115"/>
                    </a:moveTo>
                    <a:cubicBezTo>
                      <a:pt x="1621637" y="173477"/>
                      <a:pt x="1621091" y="176036"/>
                      <a:pt x="1620302" y="178240"/>
                    </a:cubicBezTo>
                    <a:lnTo>
                      <a:pt x="1617947" y="192895"/>
                    </a:lnTo>
                    <a:lnTo>
                      <a:pt x="1629543" y="192240"/>
                    </a:lnTo>
                    <a:lnTo>
                      <a:pt x="1626305" y="187427"/>
                    </a:lnTo>
                    <a:cubicBezTo>
                      <a:pt x="1625195" y="180529"/>
                      <a:pt x="1626405" y="172831"/>
                      <a:pt x="1628474" y="165172"/>
                    </a:cubicBezTo>
                    <a:cubicBezTo>
                      <a:pt x="1625481" y="166587"/>
                      <a:pt x="1623832" y="168752"/>
                      <a:pt x="1622735" y="171115"/>
                    </a:cubicBezTo>
                    <a:close/>
                    <a:moveTo>
                      <a:pt x="1516850" y="256260"/>
                    </a:moveTo>
                    <a:cubicBezTo>
                      <a:pt x="1513475" y="262310"/>
                      <a:pt x="1510773" y="268735"/>
                      <a:pt x="1509790" y="275237"/>
                    </a:cubicBezTo>
                    <a:cubicBezTo>
                      <a:pt x="1508775" y="278637"/>
                      <a:pt x="1507928" y="282131"/>
                      <a:pt x="1508128" y="285328"/>
                    </a:cubicBezTo>
                    <a:lnTo>
                      <a:pt x="1509612" y="287996"/>
                    </a:lnTo>
                    <a:lnTo>
                      <a:pt x="1512358" y="289356"/>
                    </a:lnTo>
                    <a:lnTo>
                      <a:pt x="1511135" y="275987"/>
                    </a:lnTo>
                    <a:cubicBezTo>
                      <a:pt x="1513462" y="270235"/>
                      <a:pt x="1518103" y="266655"/>
                      <a:pt x="1523713" y="264496"/>
                    </a:cubicBezTo>
                    <a:cubicBezTo>
                      <a:pt x="1519680" y="262247"/>
                      <a:pt x="1517366" y="260074"/>
                      <a:pt x="1516850" y="256260"/>
                    </a:cubicBezTo>
                    <a:close/>
                    <a:moveTo>
                      <a:pt x="1002172" y="520370"/>
                    </a:moveTo>
                    <a:lnTo>
                      <a:pt x="1002782" y="520831"/>
                    </a:lnTo>
                    <a:lnTo>
                      <a:pt x="1013655" y="509559"/>
                    </a:lnTo>
                    <a:cubicBezTo>
                      <a:pt x="1024197" y="498363"/>
                      <a:pt x="1034365" y="486849"/>
                      <a:pt x="1043544" y="474343"/>
                    </a:cubicBezTo>
                    <a:cubicBezTo>
                      <a:pt x="1044670" y="472325"/>
                      <a:pt x="1046092" y="471356"/>
                      <a:pt x="1047888" y="469714"/>
                    </a:cubicBezTo>
                    <a:cubicBezTo>
                      <a:pt x="1049013" y="467698"/>
                      <a:pt x="1049763" y="466353"/>
                      <a:pt x="1050888" y="464337"/>
                    </a:cubicBezTo>
                    <a:cubicBezTo>
                      <a:pt x="1041230" y="472170"/>
                      <a:pt x="1035154" y="484644"/>
                      <a:pt x="1026465" y="493900"/>
                    </a:cubicBezTo>
                    <a:close/>
                    <a:moveTo>
                      <a:pt x="743374" y="659170"/>
                    </a:moveTo>
                    <a:lnTo>
                      <a:pt x="748536" y="661672"/>
                    </a:lnTo>
                    <a:lnTo>
                      <a:pt x="755415" y="651176"/>
                    </a:lnTo>
                    <a:close/>
                    <a:moveTo>
                      <a:pt x="260404" y="967747"/>
                    </a:moveTo>
                    <a:lnTo>
                      <a:pt x="256791" y="977070"/>
                    </a:lnTo>
                    <a:lnTo>
                      <a:pt x="262050" y="974628"/>
                    </a:lnTo>
                    <a:lnTo>
                      <a:pt x="265598" y="969446"/>
                    </a:lnTo>
                    <a:close/>
                    <a:moveTo>
                      <a:pt x="32" y="832161"/>
                    </a:moveTo>
                    <a:cubicBezTo>
                      <a:pt x="566" y="827501"/>
                      <a:pt x="7418" y="828845"/>
                      <a:pt x="10947" y="830813"/>
                    </a:cubicBezTo>
                    <a:cubicBezTo>
                      <a:pt x="22671" y="838235"/>
                      <a:pt x="26795" y="830840"/>
                      <a:pt x="34734" y="822929"/>
                    </a:cubicBezTo>
                    <a:cubicBezTo>
                      <a:pt x="51735" y="805092"/>
                      <a:pt x="68064" y="786878"/>
                      <a:pt x="92304" y="776603"/>
                    </a:cubicBezTo>
                    <a:cubicBezTo>
                      <a:pt x="102181" y="771537"/>
                      <a:pt x="110792" y="764001"/>
                      <a:pt x="122827" y="764544"/>
                    </a:cubicBezTo>
                    <a:cubicBezTo>
                      <a:pt x="160871" y="769021"/>
                      <a:pt x="196694" y="761681"/>
                      <a:pt x="230889" y="744621"/>
                    </a:cubicBezTo>
                    <a:cubicBezTo>
                      <a:pt x="264645" y="722026"/>
                      <a:pt x="288098" y="691041"/>
                      <a:pt x="302968" y="651743"/>
                    </a:cubicBezTo>
                    <a:cubicBezTo>
                      <a:pt x="341617" y="696217"/>
                      <a:pt x="388231" y="716931"/>
                      <a:pt x="445280" y="712618"/>
                    </a:cubicBezTo>
                    <a:cubicBezTo>
                      <a:pt x="484167" y="706105"/>
                      <a:pt x="515970" y="688591"/>
                      <a:pt x="544723" y="662326"/>
                    </a:cubicBezTo>
                    <a:cubicBezTo>
                      <a:pt x="546959" y="666217"/>
                      <a:pt x="546053" y="671001"/>
                      <a:pt x="548289" y="674892"/>
                    </a:cubicBezTo>
                    <a:cubicBezTo>
                      <a:pt x="555528" y="682455"/>
                      <a:pt x="564655" y="678733"/>
                      <a:pt x="570344" y="674855"/>
                    </a:cubicBezTo>
                    <a:lnTo>
                      <a:pt x="603014" y="656412"/>
                    </a:lnTo>
                    <a:lnTo>
                      <a:pt x="608176" y="635675"/>
                    </a:lnTo>
                    <a:cubicBezTo>
                      <a:pt x="616187" y="617128"/>
                      <a:pt x="629281" y="609145"/>
                      <a:pt x="650433" y="615342"/>
                    </a:cubicBezTo>
                    <a:lnTo>
                      <a:pt x="660890" y="619428"/>
                    </a:lnTo>
                    <a:lnTo>
                      <a:pt x="677065" y="608353"/>
                    </a:lnTo>
                    <a:cubicBezTo>
                      <a:pt x="687848" y="598504"/>
                      <a:pt x="700724" y="588059"/>
                      <a:pt x="718138" y="591603"/>
                    </a:cubicBezTo>
                    <a:cubicBezTo>
                      <a:pt x="718513" y="590931"/>
                      <a:pt x="718809" y="591978"/>
                      <a:pt x="719106" y="593025"/>
                    </a:cubicBezTo>
                    <a:cubicBezTo>
                      <a:pt x="719404" y="594072"/>
                      <a:pt x="719029" y="594744"/>
                      <a:pt x="717607" y="595713"/>
                    </a:cubicBezTo>
                    <a:cubicBezTo>
                      <a:pt x="718280" y="596089"/>
                      <a:pt x="718951" y="596463"/>
                      <a:pt x="719624" y="596838"/>
                    </a:cubicBezTo>
                    <a:lnTo>
                      <a:pt x="723377" y="587696"/>
                    </a:lnTo>
                    <a:lnTo>
                      <a:pt x="717318" y="578526"/>
                    </a:lnTo>
                    <a:cubicBezTo>
                      <a:pt x="710378" y="564857"/>
                      <a:pt x="717350" y="560598"/>
                      <a:pt x="742155" y="552362"/>
                    </a:cubicBezTo>
                    <a:cubicBezTo>
                      <a:pt x="749104" y="550253"/>
                      <a:pt x="755398" y="546551"/>
                      <a:pt x="761692" y="542850"/>
                    </a:cubicBezTo>
                    <a:cubicBezTo>
                      <a:pt x="774787" y="534866"/>
                      <a:pt x="773615" y="525672"/>
                      <a:pt x="764768" y="515909"/>
                    </a:cubicBezTo>
                    <a:cubicBezTo>
                      <a:pt x="756500" y="506653"/>
                      <a:pt x="745776" y="501383"/>
                      <a:pt x="735127" y="497198"/>
                    </a:cubicBezTo>
                    <a:cubicBezTo>
                      <a:pt x="717738" y="490199"/>
                      <a:pt x="708238" y="478846"/>
                      <a:pt x="707560" y="460889"/>
                    </a:cubicBezTo>
                    <a:cubicBezTo>
                      <a:pt x="706514" y="437503"/>
                      <a:pt x="697148" y="420139"/>
                      <a:pt x="669838" y="411633"/>
                    </a:cubicBezTo>
                    <a:cubicBezTo>
                      <a:pt x="687499" y="406612"/>
                      <a:pt x="701395" y="402393"/>
                      <a:pt x="714859" y="399839"/>
                    </a:cubicBezTo>
                    <a:cubicBezTo>
                      <a:pt x="727237" y="397360"/>
                      <a:pt x="737961" y="402630"/>
                      <a:pt x="746229" y="411888"/>
                    </a:cubicBezTo>
                    <a:cubicBezTo>
                      <a:pt x="750363" y="416515"/>
                      <a:pt x="754065" y="422809"/>
                      <a:pt x="758198" y="427437"/>
                    </a:cubicBezTo>
                    <a:cubicBezTo>
                      <a:pt x="765811" y="435102"/>
                      <a:pt x="773573" y="444938"/>
                      <a:pt x="786383" y="440793"/>
                    </a:cubicBezTo>
                    <a:cubicBezTo>
                      <a:pt x="798181" y="437807"/>
                      <a:pt x="797947" y="426367"/>
                      <a:pt x="798948" y="417025"/>
                    </a:cubicBezTo>
                    <a:cubicBezTo>
                      <a:pt x="801382" y="396675"/>
                      <a:pt x="812810" y="388260"/>
                      <a:pt x="832938" y="387435"/>
                    </a:cubicBezTo>
                    <a:cubicBezTo>
                      <a:pt x="840034" y="387497"/>
                      <a:pt x="847487" y="384808"/>
                      <a:pt x="854510" y="383784"/>
                    </a:cubicBezTo>
                    <a:cubicBezTo>
                      <a:pt x="870652" y="380503"/>
                      <a:pt x="883980" y="383960"/>
                      <a:pt x="894789" y="398498"/>
                    </a:cubicBezTo>
                    <a:lnTo>
                      <a:pt x="898420" y="403171"/>
                    </a:lnTo>
                    <a:lnTo>
                      <a:pt x="978354" y="300488"/>
                    </a:lnTo>
                    <a:cubicBezTo>
                      <a:pt x="993042" y="280478"/>
                      <a:pt x="1001459" y="254326"/>
                      <a:pt x="1003001" y="227864"/>
                    </a:cubicBezTo>
                    <a:cubicBezTo>
                      <a:pt x="1004216" y="216203"/>
                      <a:pt x="1005730" y="205590"/>
                      <a:pt x="1006946" y="193930"/>
                    </a:cubicBezTo>
                    <a:cubicBezTo>
                      <a:pt x="1024592" y="192316"/>
                      <a:pt x="1021555" y="175639"/>
                      <a:pt x="1022991" y="166745"/>
                    </a:cubicBezTo>
                    <a:cubicBezTo>
                      <a:pt x="1028062" y="130795"/>
                      <a:pt x="1053143" y="109531"/>
                      <a:pt x="1077177" y="88565"/>
                    </a:cubicBezTo>
                    <a:cubicBezTo>
                      <a:pt x="1090428" y="77448"/>
                      <a:pt x="1101741" y="63488"/>
                      <a:pt x="1117682" y="53871"/>
                    </a:cubicBezTo>
                    <a:cubicBezTo>
                      <a:pt x="1151361" y="32997"/>
                      <a:pt x="1183694" y="11372"/>
                      <a:pt x="1221766" y="0"/>
                    </a:cubicBezTo>
                    <a:cubicBezTo>
                      <a:pt x="1202451" y="15667"/>
                      <a:pt x="1182464" y="30957"/>
                      <a:pt x="1159943" y="41310"/>
                    </a:cubicBezTo>
                    <a:cubicBezTo>
                      <a:pt x="1141314" y="49427"/>
                      <a:pt x="1125671" y="60091"/>
                      <a:pt x="1113905" y="76443"/>
                    </a:cubicBezTo>
                    <a:cubicBezTo>
                      <a:pt x="1138973" y="63104"/>
                      <a:pt x="1163963" y="51485"/>
                      <a:pt x="1188061" y="36723"/>
                    </a:cubicBezTo>
                    <a:cubicBezTo>
                      <a:pt x="1209315" y="23902"/>
                      <a:pt x="1230258" y="17957"/>
                      <a:pt x="1255454" y="17028"/>
                    </a:cubicBezTo>
                    <a:cubicBezTo>
                      <a:pt x="1272350" y="16759"/>
                      <a:pt x="1287915" y="7814"/>
                      <a:pt x="1305703" y="10685"/>
                    </a:cubicBezTo>
                    <a:cubicBezTo>
                      <a:pt x="1310486" y="11591"/>
                      <a:pt x="1315269" y="12496"/>
                      <a:pt x="1319974" y="15120"/>
                    </a:cubicBezTo>
                    <a:cubicBezTo>
                      <a:pt x="1316366" y="26329"/>
                      <a:pt x="1306723" y="26237"/>
                      <a:pt x="1298423" y="26895"/>
                    </a:cubicBezTo>
                    <a:cubicBezTo>
                      <a:pt x="1277636" y="29401"/>
                      <a:pt x="1257818" y="33330"/>
                      <a:pt x="1237405" y="35164"/>
                    </a:cubicBezTo>
                    <a:cubicBezTo>
                      <a:pt x="1209366" y="38031"/>
                      <a:pt x="1185565" y="53839"/>
                      <a:pt x="1161169" y="67553"/>
                    </a:cubicBezTo>
                    <a:cubicBezTo>
                      <a:pt x="1162513" y="68303"/>
                      <a:pt x="1163186" y="68678"/>
                      <a:pt x="1163858" y="69053"/>
                    </a:cubicBezTo>
                    <a:cubicBezTo>
                      <a:pt x="1169469" y="66895"/>
                      <a:pt x="1174860" y="61969"/>
                      <a:pt x="1181440" y="61233"/>
                    </a:cubicBezTo>
                    <a:cubicBezTo>
                      <a:pt x="1182112" y="61608"/>
                      <a:pt x="1182488" y="60936"/>
                      <a:pt x="1182488" y="60936"/>
                    </a:cubicBezTo>
                    <a:cubicBezTo>
                      <a:pt x="1201350" y="47661"/>
                      <a:pt x="1224826" y="46655"/>
                      <a:pt x="1244942" y="43774"/>
                    </a:cubicBezTo>
                    <a:cubicBezTo>
                      <a:pt x="1283827" y="37262"/>
                      <a:pt x="1323024" y="23873"/>
                      <a:pt x="1363680" y="31568"/>
                    </a:cubicBezTo>
                    <a:cubicBezTo>
                      <a:pt x="1365025" y="32319"/>
                      <a:pt x="1367792" y="32099"/>
                      <a:pt x="1369886" y="31504"/>
                    </a:cubicBezTo>
                    <a:cubicBezTo>
                      <a:pt x="1392018" y="29748"/>
                      <a:pt x="1392018" y="29748"/>
                      <a:pt x="1385177" y="51491"/>
                    </a:cubicBezTo>
                    <a:cubicBezTo>
                      <a:pt x="1385475" y="52539"/>
                      <a:pt x="1385771" y="53586"/>
                      <a:pt x="1386069" y="54633"/>
                    </a:cubicBezTo>
                    <a:cubicBezTo>
                      <a:pt x="1386069" y="54633"/>
                      <a:pt x="1386741" y="55008"/>
                      <a:pt x="1386741" y="55008"/>
                    </a:cubicBezTo>
                    <a:cubicBezTo>
                      <a:pt x="1396152" y="60257"/>
                      <a:pt x="1400135" y="48377"/>
                      <a:pt x="1407387" y="48016"/>
                    </a:cubicBezTo>
                    <a:cubicBezTo>
                      <a:pt x="1409107" y="48094"/>
                      <a:pt x="1411123" y="49219"/>
                      <a:pt x="1411717" y="51313"/>
                    </a:cubicBezTo>
                    <a:cubicBezTo>
                      <a:pt x="1406920" y="58332"/>
                      <a:pt x="1402421" y="66399"/>
                      <a:pt x="1397625" y="73418"/>
                    </a:cubicBezTo>
                    <a:cubicBezTo>
                      <a:pt x="1399563" y="76262"/>
                      <a:pt x="1401877" y="78434"/>
                      <a:pt x="1403816" y="81278"/>
                    </a:cubicBezTo>
                    <a:cubicBezTo>
                      <a:pt x="1404862" y="80981"/>
                      <a:pt x="1405910" y="80683"/>
                      <a:pt x="1407254" y="81433"/>
                    </a:cubicBezTo>
                    <a:cubicBezTo>
                      <a:pt x="1415023" y="84886"/>
                      <a:pt x="1420698" y="88932"/>
                      <a:pt x="1418215" y="98124"/>
                    </a:cubicBezTo>
                    <a:cubicBezTo>
                      <a:pt x="1421654" y="98279"/>
                      <a:pt x="1424717" y="99107"/>
                      <a:pt x="1425984" y="101576"/>
                    </a:cubicBezTo>
                    <a:cubicBezTo>
                      <a:pt x="1441792" y="125377"/>
                      <a:pt x="1460577" y="113821"/>
                      <a:pt x="1478831" y="106376"/>
                    </a:cubicBezTo>
                    <a:cubicBezTo>
                      <a:pt x="1480926" y="105783"/>
                      <a:pt x="1482347" y="104813"/>
                      <a:pt x="1484442" y="104218"/>
                    </a:cubicBezTo>
                    <a:cubicBezTo>
                      <a:pt x="1497680" y="101027"/>
                      <a:pt x="1507635" y="94241"/>
                      <a:pt x="1513039" y="81391"/>
                    </a:cubicBezTo>
                    <a:cubicBezTo>
                      <a:pt x="1515664" y="76686"/>
                      <a:pt x="1518288" y="71981"/>
                      <a:pt x="1522258" y="68025"/>
                    </a:cubicBezTo>
                    <a:cubicBezTo>
                      <a:pt x="1524055" y="66384"/>
                      <a:pt x="1526150" y="65789"/>
                      <a:pt x="1528243" y="65194"/>
                    </a:cubicBezTo>
                    <a:cubicBezTo>
                      <a:pt x="1531605" y="67070"/>
                      <a:pt x="1532497" y="70211"/>
                      <a:pt x="1532341" y="73650"/>
                    </a:cubicBezTo>
                    <a:cubicBezTo>
                      <a:pt x="1531280" y="81871"/>
                      <a:pt x="1526483" y="88890"/>
                      <a:pt x="1524079" y="96362"/>
                    </a:cubicBezTo>
                    <a:cubicBezTo>
                      <a:pt x="1526625" y="93376"/>
                      <a:pt x="1528500" y="90015"/>
                      <a:pt x="1530749" y="85982"/>
                    </a:cubicBezTo>
                    <a:cubicBezTo>
                      <a:pt x="1532249" y="83293"/>
                      <a:pt x="1534421" y="80980"/>
                      <a:pt x="1536594" y="78666"/>
                    </a:cubicBezTo>
                    <a:cubicBezTo>
                      <a:pt x="1538016" y="77696"/>
                      <a:pt x="1540110" y="77102"/>
                      <a:pt x="1542204" y="76507"/>
                    </a:cubicBezTo>
                    <a:cubicBezTo>
                      <a:pt x="1551473" y="77271"/>
                      <a:pt x="1560664" y="79753"/>
                      <a:pt x="1569105" y="83580"/>
                    </a:cubicBezTo>
                    <a:cubicBezTo>
                      <a:pt x="1569700" y="85675"/>
                      <a:pt x="1569247" y="88067"/>
                      <a:pt x="1569169" y="89786"/>
                    </a:cubicBezTo>
                    <a:cubicBezTo>
                      <a:pt x="1567514" y="95914"/>
                      <a:pt x="1562795" y="101213"/>
                      <a:pt x="1566970" y="107949"/>
                    </a:cubicBezTo>
                    <a:cubicBezTo>
                      <a:pt x="1586944" y="100582"/>
                      <a:pt x="1606245" y="92841"/>
                      <a:pt x="1626438" y="88240"/>
                    </a:cubicBezTo>
                    <a:cubicBezTo>
                      <a:pt x="1631221" y="89146"/>
                      <a:pt x="1633832" y="92365"/>
                      <a:pt x="1633974" y="96851"/>
                    </a:cubicBezTo>
                    <a:cubicBezTo>
                      <a:pt x="1634413" y="102384"/>
                      <a:pt x="1630444" y="106339"/>
                      <a:pt x="1632899" y="112997"/>
                    </a:cubicBezTo>
                    <a:lnTo>
                      <a:pt x="1637572" y="108184"/>
                    </a:lnTo>
                    <a:lnTo>
                      <a:pt x="1642006" y="100729"/>
                    </a:lnTo>
                    <a:lnTo>
                      <a:pt x="1646842" y="97171"/>
                    </a:lnTo>
                    <a:lnTo>
                      <a:pt x="1647431" y="96425"/>
                    </a:lnTo>
                    <a:lnTo>
                      <a:pt x="1648835" y="95705"/>
                    </a:lnTo>
                    <a:lnTo>
                      <a:pt x="1657764" y="89136"/>
                    </a:lnTo>
                    <a:lnTo>
                      <a:pt x="1661838" y="90134"/>
                    </a:lnTo>
                    <a:lnTo>
                      <a:pt x="1665919" y="83822"/>
                    </a:lnTo>
                    <a:cubicBezTo>
                      <a:pt x="1672655" y="79648"/>
                      <a:pt x="1678187" y="79209"/>
                      <a:pt x="1688865" y="86927"/>
                    </a:cubicBezTo>
                    <a:cubicBezTo>
                      <a:pt x="1692322" y="98110"/>
                      <a:pt x="1689800" y="108161"/>
                      <a:pt x="1686035" y="118069"/>
                    </a:cubicBezTo>
                    <a:lnTo>
                      <a:pt x="1685979" y="118235"/>
                    </a:lnTo>
                    <a:lnTo>
                      <a:pt x="1686041" y="118302"/>
                    </a:lnTo>
                    <a:cubicBezTo>
                      <a:pt x="1707442" y="133442"/>
                      <a:pt x="1735517" y="133321"/>
                      <a:pt x="1756385" y="119681"/>
                    </a:cubicBezTo>
                    <a:cubicBezTo>
                      <a:pt x="1777634" y="105346"/>
                      <a:pt x="1792281" y="79738"/>
                      <a:pt x="1785688" y="50170"/>
                    </a:cubicBezTo>
                    <a:cubicBezTo>
                      <a:pt x="1783911" y="41750"/>
                      <a:pt x="1792626" y="29709"/>
                      <a:pt x="1778511" y="22838"/>
                    </a:cubicBezTo>
                    <a:cubicBezTo>
                      <a:pt x="1774237" y="20925"/>
                      <a:pt x="1772493" y="9331"/>
                      <a:pt x="1782792" y="6455"/>
                    </a:cubicBezTo>
                    <a:cubicBezTo>
                      <a:pt x="1797136" y="9407"/>
                      <a:pt x="1811285" y="13104"/>
                      <a:pt x="1812767" y="31789"/>
                    </a:cubicBezTo>
                    <a:cubicBezTo>
                      <a:pt x="1814086" y="48045"/>
                      <a:pt x="1803103" y="62677"/>
                      <a:pt x="1805364" y="78382"/>
                    </a:cubicBezTo>
                    <a:cubicBezTo>
                      <a:pt x="1806395" y="86608"/>
                      <a:pt x="1806455" y="98557"/>
                      <a:pt x="1820384" y="87877"/>
                    </a:cubicBezTo>
                    <a:cubicBezTo>
                      <a:pt x="1831943" y="89307"/>
                      <a:pt x="1850307" y="82968"/>
                      <a:pt x="1838477" y="106925"/>
                    </a:cubicBezTo>
                    <a:cubicBezTo>
                      <a:pt x="1838088" y="108414"/>
                      <a:pt x="1837893" y="109159"/>
                      <a:pt x="1836015" y="110259"/>
                    </a:cubicBezTo>
                    <a:cubicBezTo>
                      <a:pt x="1823838" y="114237"/>
                      <a:pt x="1819040" y="126508"/>
                      <a:pt x="1810552" y="134632"/>
                    </a:cubicBezTo>
                    <a:cubicBezTo>
                      <a:pt x="1804139" y="140910"/>
                      <a:pt x="1806110" y="148586"/>
                      <a:pt x="1816731" y="150566"/>
                    </a:cubicBezTo>
                    <a:cubicBezTo>
                      <a:pt x="1817281" y="151506"/>
                      <a:pt x="1817636" y="153189"/>
                      <a:pt x="1816502" y="154484"/>
                    </a:cubicBezTo>
                    <a:cubicBezTo>
                      <a:pt x="1819219" y="162354"/>
                      <a:pt x="1813710" y="171256"/>
                      <a:pt x="1820540" y="178610"/>
                    </a:cubicBezTo>
                    <a:cubicBezTo>
                      <a:pt x="1828562" y="196618"/>
                      <a:pt x="1836975" y="213135"/>
                      <a:pt x="1853452" y="226193"/>
                    </a:cubicBezTo>
                    <a:cubicBezTo>
                      <a:pt x="1880836" y="249260"/>
                      <a:pt x="1876910" y="267327"/>
                      <a:pt x="1844653" y="281172"/>
                    </a:cubicBezTo>
                    <a:cubicBezTo>
                      <a:pt x="1809771" y="295923"/>
                      <a:pt x="1806886" y="303921"/>
                      <a:pt x="1824810" y="338835"/>
                    </a:cubicBezTo>
                    <a:cubicBezTo>
                      <a:pt x="1825360" y="339775"/>
                      <a:pt x="1825360" y="339775"/>
                      <a:pt x="1825910" y="340714"/>
                    </a:cubicBezTo>
                    <a:cubicBezTo>
                      <a:pt x="1843606" y="379547"/>
                      <a:pt x="1844867" y="383854"/>
                      <a:pt x="1802539" y="396659"/>
                    </a:cubicBezTo>
                    <a:cubicBezTo>
                      <a:pt x="1791302" y="400086"/>
                      <a:pt x="1774529" y="397294"/>
                      <a:pt x="1772160" y="409404"/>
                    </a:cubicBezTo>
                    <a:cubicBezTo>
                      <a:pt x="1769013" y="424492"/>
                      <a:pt x="1787080" y="428418"/>
                      <a:pt x="1797828" y="436000"/>
                    </a:cubicBezTo>
                    <a:cubicBezTo>
                      <a:pt x="1803201" y="439791"/>
                      <a:pt x="1808769" y="442837"/>
                      <a:pt x="1814338" y="445883"/>
                    </a:cubicBezTo>
                    <a:cubicBezTo>
                      <a:pt x="1816860" y="454498"/>
                      <a:pt x="1811613" y="456309"/>
                      <a:pt x="1804912" y="454558"/>
                    </a:cubicBezTo>
                    <a:cubicBezTo>
                      <a:pt x="1799504" y="453940"/>
                      <a:pt x="1795424" y="451283"/>
                      <a:pt x="1790372" y="452350"/>
                    </a:cubicBezTo>
                    <a:cubicBezTo>
                      <a:pt x="1779557" y="451114"/>
                      <a:pt x="1768743" y="449879"/>
                      <a:pt x="1757734" y="449389"/>
                    </a:cubicBezTo>
                    <a:cubicBezTo>
                      <a:pt x="1734776" y="448958"/>
                      <a:pt x="1728911" y="456177"/>
                      <a:pt x="1735022" y="478458"/>
                    </a:cubicBezTo>
                    <a:cubicBezTo>
                      <a:pt x="1737898" y="488757"/>
                      <a:pt x="1744145" y="498344"/>
                      <a:pt x="1747767" y="508837"/>
                    </a:cubicBezTo>
                    <a:cubicBezTo>
                      <a:pt x="1750678" y="515963"/>
                      <a:pt x="1755629" y="524415"/>
                      <a:pt x="1749765" y="531634"/>
                    </a:cubicBezTo>
                    <a:cubicBezTo>
                      <a:pt x="1746364" y="535519"/>
                      <a:pt x="1742428" y="536877"/>
                      <a:pt x="1738202" y="537066"/>
                    </a:cubicBezTo>
                    <a:lnTo>
                      <a:pt x="1737990" y="537040"/>
                    </a:lnTo>
                    <a:lnTo>
                      <a:pt x="1727348" y="547683"/>
                    </a:lnTo>
                    <a:cubicBezTo>
                      <a:pt x="1719488" y="569831"/>
                      <a:pt x="1723060" y="576261"/>
                      <a:pt x="1744494" y="582691"/>
                    </a:cubicBezTo>
                    <a:cubicBezTo>
                      <a:pt x="1755211" y="585549"/>
                      <a:pt x="1765213" y="592693"/>
                      <a:pt x="1775930" y="595551"/>
                    </a:cubicBezTo>
                    <a:cubicBezTo>
                      <a:pt x="1798078" y="605553"/>
                      <a:pt x="1816653" y="618413"/>
                      <a:pt x="1828084" y="640560"/>
                    </a:cubicBezTo>
                    <a:cubicBezTo>
                      <a:pt x="1834514" y="651992"/>
                      <a:pt x="1833800" y="666281"/>
                      <a:pt x="1830228" y="675569"/>
                    </a:cubicBezTo>
                    <a:cubicBezTo>
                      <a:pt x="1825941" y="686285"/>
                      <a:pt x="1826655" y="692716"/>
                      <a:pt x="1836657" y="704146"/>
                    </a:cubicBezTo>
                    <a:cubicBezTo>
                      <a:pt x="1813081" y="694859"/>
                      <a:pt x="1813081" y="703432"/>
                      <a:pt x="1819510" y="717006"/>
                    </a:cubicBezTo>
                    <a:cubicBezTo>
                      <a:pt x="1800221" y="717721"/>
                      <a:pt x="1783074" y="716292"/>
                      <a:pt x="1768071" y="730581"/>
                    </a:cubicBezTo>
                    <a:cubicBezTo>
                      <a:pt x="1758783" y="739869"/>
                      <a:pt x="1745209" y="744870"/>
                      <a:pt x="1733063" y="752014"/>
                    </a:cubicBezTo>
                    <a:cubicBezTo>
                      <a:pt x="1708771" y="765588"/>
                      <a:pt x="1699484" y="786308"/>
                      <a:pt x="1704485" y="814171"/>
                    </a:cubicBezTo>
                    <a:cubicBezTo>
                      <a:pt x="1705200" y="819887"/>
                      <a:pt x="1705914" y="826317"/>
                      <a:pt x="1706628" y="832747"/>
                    </a:cubicBezTo>
                    <a:cubicBezTo>
                      <a:pt x="1707343" y="840606"/>
                      <a:pt x="1711629" y="850608"/>
                      <a:pt x="1703056" y="855609"/>
                    </a:cubicBezTo>
                    <a:cubicBezTo>
                      <a:pt x="1695197" y="860610"/>
                      <a:pt x="1690197" y="850608"/>
                      <a:pt x="1684481" y="847036"/>
                    </a:cubicBezTo>
                    <a:cubicBezTo>
                      <a:pt x="1680909" y="844893"/>
                      <a:pt x="1677336" y="841320"/>
                      <a:pt x="1673765" y="843463"/>
                    </a:cubicBezTo>
                    <a:cubicBezTo>
                      <a:pt x="1668763" y="846321"/>
                      <a:pt x="1672335" y="851322"/>
                      <a:pt x="1673050" y="854180"/>
                    </a:cubicBezTo>
                    <a:cubicBezTo>
                      <a:pt x="1683052" y="884187"/>
                      <a:pt x="1663047" y="902048"/>
                      <a:pt x="1645900" y="919195"/>
                    </a:cubicBezTo>
                    <a:cubicBezTo>
                      <a:pt x="1638042" y="927768"/>
                      <a:pt x="1629468" y="943486"/>
                      <a:pt x="1611608" y="936342"/>
                    </a:cubicBezTo>
                    <a:cubicBezTo>
                      <a:pt x="1595175" y="952416"/>
                      <a:pt x="1574992" y="953666"/>
                      <a:pt x="1554452" y="953845"/>
                    </a:cubicBezTo>
                    <a:lnTo>
                      <a:pt x="1546673" y="954145"/>
                    </a:lnTo>
                    <a:lnTo>
                      <a:pt x="1543541" y="964219"/>
                    </a:lnTo>
                    <a:lnTo>
                      <a:pt x="1545758" y="971581"/>
                    </a:lnTo>
                    <a:lnTo>
                      <a:pt x="1553690" y="979530"/>
                    </a:lnTo>
                    <a:cubicBezTo>
                      <a:pt x="1554867" y="981637"/>
                      <a:pt x="1555029" y="983785"/>
                      <a:pt x="1553351" y="986035"/>
                    </a:cubicBezTo>
                    <a:lnTo>
                      <a:pt x="1551411" y="987248"/>
                    </a:lnTo>
                    <a:lnTo>
                      <a:pt x="1558275" y="1000687"/>
                    </a:lnTo>
                    <a:cubicBezTo>
                      <a:pt x="1560543" y="1006848"/>
                      <a:pt x="1561035" y="1013341"/>
                      <a:pt x="1556757" y="1020576"/>
                    </a:cubicBezTo>
                    <a:cubicBezTo>
                      <a:pt x="1546458" y="1023454"/>
                      <a:pt x="1536354" y="1025586"/>
                      <a:pt x="1526961" y="1031087"/>
                    </a:cubicBezTo>
                    <a:cubicBezTo>
                      <a:pt x="1521326" y="1034388"/>
                      <a:pt x="1509995" y="1029040"/>
                      <a:pt x="1510604" y="1041928"/>
                    </a:cubicBezTo>
                    <a:cubicBezTo>
                      <a:pt x="1512221" y="1047919"/>
                      <a:pt x="1517790" y="1050965"/>
                      <a:pt x="1520539" y="1055662"/>
                    </a:cubicBezTo>
                    <a:cubicBezTo>
                      <a:pt x="1521089" y="1056602"/>
                      <a:pt x="1522578" y="1056991"/>
                      <a:pt x="1524069" y="1057380"/>
                    </a:cubicBezTo>
                    <a:cubicBezTo>
                      <a:pt x="1530348" y="1063794"/>
                      <a:pt x="1543075" y="1060755"/>
                      <a:pt x="1545563" y="1072544"/>
                    </a:cubicBezTo>
                    <a:cubicBezTo>
                      <a:pt x="1540249" y="1080701"/>
                      <a:pt x="1532446" y="1077071"/>
                      <a:pt x="1525549" y="1076065"/>
                    </a:cubicBezTo>
                    <a:cubicBezTo>
                      <a:pt x="1518653" y="1075057"/>
                      <a:pt x="1511012" y="1073856"/>
                      <a:pt x="1503920" y="1073595"/>
                    </a:cubicBezTo>
                    <a:cubicBezTo>
                      <a:pt x="1476493" y="1071995"/>
                      <a:pt x="1471374" y="1079409"/>
                      <a:pt x="1481369" y="1105092"/>
                    </a:cubicBezTo>
                    <a:cubicBezTo>
                      <a:pt x="1484475" y="1111472"/>
                      <a:pt x="1488325" y="1118047"/>
                      <a:pt x="1492371" y="1123877"/>
                    </a:cubicBezTo>
                    <a:cubicBezTo>
                      <a:pt x="1494437" y="1140328"/>
                      <a:pt x="1485238" y="1145084"/>
                      <a:pt x="1470894" y="1142132"/>
                    </a:cubicBezTo>
                    <a:cubicBezTo>
                      <a:pt x="1463252" y="1140930"/>
                      <a:pt x="1455061" y="1138790"/>
                      <a:pt x="1447809" y="1136099"/>
                    </a:cubicBezTo>
                    <a:cubicBezTo>
                      <a:pt x="1441948" y="1134169"/>
                      <a:pt x="1437010" y="1133276"/>
                      <a:pt x="1432865" y="1134679"/>
                    </a:cubicBezTo>
                    <a:lnTo>
                      <a:pt x="1423800" y="1145670"/>
                    </a:lnTo>
                    <a:lnTo>
                      <a:pt x="1425154" y="1146298"/>
                    </a:lnTo>
                    <a:cubicBezTo>
                      <a:pt x="1428972" y="1154200"/>
                      <a:pt x="1422005" y="1160264"/>
                      <a:pt x="1416275" y="1164232"/>
                    </a:cubicBezTo>
                    <a:cubicBezTo>
                      <a:pt x="1376237" y="1190920"/>
                      <a:pt x="1373736" y="1234937"/>
                      <a:pt x="1361685" y="1275020"/>
                    </a:cubicBezTo>
                    <a:cubicBezTo>
                      <a:pt x="1358837" y="1284643"/>
                      <a:pt x="1366137" y="1289512"/>
                      <a:pt x="1371191" y="1295318"/>
                    </a:cubicBezTo>
                    <a:cubicBezTo>
                      <a:pt x="1377685" y="1303951"/>
                      <a:pt x="1391932" y="1310938"/>
                      <a:pt x="1387341" y="1322078"/>
                    </a:cubicBezTo>
                    <a:cubicBezTo>
                      <a:pt x="1381515" y="1335314"/>
                      <a:pt x="1367139" y="1322316"/>
                      <a:pt x="1357571" y="1326563"/>
                    </a:cubicBezTo>
                    <a:cubicBezTo>
                      <a:pt x="1334014" y="1335844"/>
                      <a:pt x="1331316" y="1343294"/>
                      <a:pt x="1341252" y="1365259"/>
                    </a:cubicBezTo>
                    <a:cubicBezTo>
                      <a:pt x="1346510" y="1375989"/>
                      <a:pt x="1347780" y="1389171"/>
                      <a:pt x="1353038" y="1399900"/>
                    </a:cubicBezTo>
                    <a:cubicBezTo>
                      <a:pt x="1360577" y="1424972"/>
                      <a:pt x="1363267" y="1449164"/>
                      <a:pt x="1353356" y="1474118"/>
                    </a:cubicBezTo>
                    <a:cubicBezTo>
                      <a:pt x="1348614" y="1487429"/>
                      <a:pt x="1336498" y="1496956"/>
                      <a:pt x="1326424" y="1500623"/>
                    </a:cubicBezTo>
                    <a:cubicBezTo>
                      <a:pt x="1314684" y="1504720"/>
                      <a:pt x="1309964" y="1509849"/>
                      <a:pt x="1307751" y="1526062"/>
                    </a:cubicBezTo>
                    <a:cubicBezTo>
                      <a:pt x="1298621" y="1500335"/>
                      <a:pt x="1291655" y="1506400"/>
                      <a:pt x="1285172" y="1521225"/>
                    </a:cubicBezTo>
                    <a:cubicBezTo>
                      <a:pt x="1270946" y="1506057"/>
                      <a:pt x="1259979" y="1491112"/>
                      <a:pt x="1237756" y="1489028"/>
                    </a:cubicBezTo>
                    <a:cubicBezTo>
                      <a:pt x="1223638" y="1488050"/>
                      <a:pt x="1209973" y="1480557"/>
                      <a:pt x="1195576" y="1475742"/>
                    </a:cubicBezTo>
                    <a:cubicBezTo>
                      <a:pt x="1167363" y="1465604"/>
                      <a:pt x="1143957" y="1472713"/>
                      <a:pt x="1124852" y="1496486"/>
                    </a:cubicBezTo>
                    <a:cubicBezTo>
                      <a:pt x="1120714" y="1501110"/>
                      <a:pt x="1115994" y="1506239"/>
                      <a:pt x="1111275" y="1511367"/>
                    </a:cubicBezTo>
                    <a:cubicBezTo>
                      <a:pt x="1105394" y="1517507"/>
                      <a:pt x="1100298" y="1528065"/>
                      <a:pt x="1090171" y="1524637"/>
                    </a:cubicBezTo>
                    <a:cubicBezTo>
                      <a:pt x="1080547" y="1521788"/>
                      <a:pt x="1085138" y="1510649"/>
                      <a:pt x="1083997" y="1503478"/>
                    </a:cubicBezTo>
                    <a:cubicBezTo>
                      <a:pt x="1083212" y="1499059"/>
                      <a:pt x="1083588" y="1493629"/>
                      <a:pt x="1079321" y="1492243"/>
                    </a:cubicBezTo>
                    <a:cubicBezTo>
                      <a:pt x="1073460" y="1490200"/>
                      <a:pt x="1071923" y="1496641"/>
                      <a:pt x="1070106" y="1499243"/>
                    </a:cubicBezTo>
                    <a:cubicBezTo>
                      <a:pt x="1052798" y="1528596"/>
                      <a:pt x="1024134" y="1524975"/>
                      <a:pt x="998072" y="1523169"/>
                    </a:cubicBezTo>
                    <a:cubicBezTo>
                      <a:pt x="985546" y="1522849"/>
                      <a:pt x="966710" y="1526999"/>
                      <a:pt x="959881" y="1507432"/>
                    </a:cubicBezTo>
                    <a:cubicBezTo>
                      <a:pt x="910510" y="1503468"/>
                      <a:pt x="898711" y="1445367"/>
                      <a:pt x="854284" y="1433017"/>
                    </a:cubicBezTo>
                    <a:cubicBezTo>
                      <a:pt x="846759" y="1431405"/>
                      <a:pt x="840619" y="1425524"/>
                      <a:pt x="837620" y="1437318"/>
                    </a:cubicBezTo>
                    <a:cubicBezTo>
                      <a:pt x="833815" y="1452877"/>
                      <a:pt x="827245" y="1445329"/>
                      <a:pt x="821686" y="1438943"/>
                    </a:cubicBezTo>
                    <a:lnTo>
                      <a:pt x="815083" y="1431358"/>
                    </a:lnTo>
                    <a:lnTo>
                      <a:pt x="795498" y="1437357"/>
                    </a:lnTo>
                    <a:lnTo>
                      <a:pt x="790547" y="1434220"/>
                    </a:lnTo>
                    <a:lnTo>
                      <a:pt x="779724" y="1454041"/>
                    </a:lnTo>
                    <a:cubicBezTo>
                      <a:pt x="764445" y="1454074"/>
                      <a:pt x="771864" y="1441494"/>
                      <a:pt x="769563" y="1435334"/>
                    </a:cubicBezTo>
                    <a:cubicBezTo>
                      <a:pt x="762971" y="1435969"/>
                      <a:pt x="759468" y="1447183"/>
                      <a:pt x="752241" y="1441227"/>
                    </a:cubicBezTo>
                    <a:lnTo>
                      <a:pt x="751780" y="1439334"/>
                    </a:lnTo>
                    <a:lnTo>
                      <a:pt x="744070" y="1455986"/>
                    </a:lnTo>
                    <a:cubicBezTo>
                      <a:pt x="740455" y="1468585"/>
                      <a:pt x="740686" y="1484169"/>
                      <a:pt x="724681" y="1489310"/>
                    </a:cubicBezTo>
                    <a:cubicBezTo>
                      <a:pt x="715068" y="1484623"/>
                      <a:pt x="706097" y="1479510"/>
                      <a:pt x="695421" y="1477387"/>
                    </a:cubicBezTo>
                    <a:cubicBezTo>
                      <a:pt x="689016" y="1476113"/>
                      <a:pt x="684093" y="1464591"/>
                      <a:pt x="675992" y="1474633"/>
                    </a:cubicBezTo>
                    <a:cubicBezTo>
                      <a:pt x="673223" y="1480186"/>
                      <a:pt x="675365" y="1486161"/>
                      <a:pt x="674303" y="1491499"/>
                    </a:cubicBezTo>
                    <a:cubicBezTo>
                      <a:pt x="674090" y="1492568"/>
                      <a:pt x="674945" y="1493847"/>
                      <a:pt x="675801" y="1495127"/>
                    </a:cubicBezTo>
                    <a:cubicBezTo>
                      <a:pt x="676238" y="1504093"/>
                      <a:pt x="687772" y="1510270"/>
                      <a:pt x="681806" y="1520737"/>
                    </a:cubicBezTo>
                    <a:cubicBezTo>
                      <a:pt x="672416" y="1523309"/>
                      <a:pt x="668992" y="1515414"/>
                      <a:pt x="664503" y="1510083"/>
                    </a:cubicBezTo>
                    <a:cubicBezTo>
                      <a:pt x="660014" y="1504750"/>
                      <a:pt x="655098" y="1498778"/>
                      <a:pt x="649969" y="1493875"/>
                    </a:cubicBezTo>
                    <a:cubicBezTo>
                      <a:pt x="630522" y="1474469"/>
                      <a:pt x="621771" y="1476613"/>
                      <a:pt x="612193" y="1502454"/>
                    </a:cubicBezTo>
                    <a:cubicBezTo>
                      <a:pt x="610279" y="1509287"/>
                      <a:pt x="608793" y="1516761"/>
                      <a:pt x="607947" y="1523807"/>
                    </a:cubicBezTo>
                    <a:cubicBezTo>
                      <a:pt x="598570" y="1537480"/>
                      <a:pt x="588533" y="1534929"/>
                      <a:pt x="579768" y="1523197"/>
                    </a:cubicBezTo>
                    <a:cubicBezTo>
                      <a:pt x="574851" y="1517225"/>
                      <a:pt x="570147" y="1510186"/>
                      <a:pt x="566510" y="1503358"/>
                    </a:cubicBezTo>
                    <a:cubicBezTo>
                      <a:pt x="560308" y="1492691"/>
                      <a:pt x="554112" y="1487574"/>
                      <a:pt x="540457" y="1494847"/>
                    </a:cubicBezTo>
                    <a:cubicBezTo>
                      <a:pt x="525523" y="1502976"/>
                      <a:pt x="512065" y="1495305"/>
                      <a:pt x="502445" y="1482295"/>
                    </a:cubicBezTo>
                    <a:cubicBezTo>
                      <a:pt x="479570" y="1452219"/>
                      <a:pt x="479570" y="1452219"/>
                      <a:pt x="449919" y="1472959"/>
                    </a:cubicBezTo>
                    <a:cubicBezTo>
                      <a:pt x="443519" y="1477235"/>
                      <a:pt x="438412" y="1491758"/>
                      <a:pt x="429429" y="1475543"/>
                    </a:cubicBezTo>
                    <a:cubicBezTo>
                      <a:pt x="430277" y="1471273"/>
                      <a:pt x="431126" y="1467002"/>
                      <a:pt x="432404" y="1463371"/>
                    </a:cubicBezTo>
                    <a:cubicBezTo>
                      <a:pt x="433241" y="1448000"/>
                      <a:pt x="424278" y="1451212"/>
                      <a:pt x="414888" y="1453784"/>
                    </a:cubicBezTo>
                    <a:cubicBezTo>
                      <a:pt x="399099" y="1460632"/>
                      <a:pt x="386078" y="1461928"/>
                      <a:pt x="375599" y="1444860"/>
                    </a:cubicBezTo>
                    <a:cubicBezTo>
                      <a:pt x="371535" y="1437394"/>
                      <a:pt x="362351" y="1433347"/>
                      <a:pt x="355727" y="1427592"/>
                    </a:cubicBezTo>
                    <a:cubicBezTo>
                      <a:pt x="345898" y="1418423"/>
                      <a:pt x="341830" y="1408180"/>
                      <a:pt x="345658" y="1394514"/>
                    </a:cubicBezTo>
                    <a:cubicBezTo>
                      <a:pt x="352033" y="1368036"/>
                      <a:pt x="344547" y="1355449"/>
                      <a:pt x="318494" y="1346938"/>
                    </a:cubicBezTo>
                    <a:cubicBezTo>
                      <a:pt x="312301" y="1344596"/>
                      <a:pt x="305895" y="1343323"/>
                      <a:pt x="299702" y="1340981"/>
                    </a:cubicBezTo>
                    <a:cubicBezTo>
                      <a:pt x="285179" y="1335874"/>
                      <a:pt x="279404" y="1325846"/>
                      <a:pt x="281950" y="1310260"/>
                    </a:cubicBezTo>
                    <a:cubicBezTo>
                      <a:pt x="284710" y="1296381"/>
                      <a:pt x="291098" y="1281004"/>
                      <a:pt x="271022" y="1273128"/>
                    </a:cubicBezTo>
                    <a:lnTo>
                      <a:pt x="264384" y="1271344"/>
                    </a:lnTo>
                    <a:lnTo>
                      <a:pt x="264571" y="1318216"/>
                    </a:lnTo>
                    <a:cubicBezTo>
                      <a:pt x="265982" y="1334646"/>
                      <a:pt x="267561" y="1351171"/>
                      <a:pt x="265775" y="1367802"/>
                    </a:cubicBezTo>
                    <a:cubicBezTo>
                      <a:pt x="265089" y="1375352"/>
                      <a:pt x="263846" y="1402861"/>
                      <a:pt x="291071" y="1395133"/>
                    </a:cubicBezTo>
                    <a:cubicBezTo>
                      <a:pt x="297355" y="1393350"/>
                      <a:pt x="294575" y="1401494"/>
                      <a:pt x="297560" y="1404041"/>
                    </a:cubicBezTo>
                    <a:cubicBezTo>
                      <a:pt x="287825" y="1413593"/>
                      <a:pt x="272726" y="1412221"/>
                      <a:pt x="261129" y="1417211"/>
                    </a:cubicBezTo>
                    <a:cubicBezTo>
                      <a:pt x="249533" y="1422199"/>
                      <a:pt x="241001" y="1428016"/>
                      <a:pt x="237018" y="1439896"/>
                    </a:cubicBezTo>
                    <a:cubicBezTo>
                      <a:pt x="238490" y="1453056"/>
                      <a:pt x="241010" y="1465919"/>
                      <a:pt x="240764" y="1479002"/>
                    </a:cubicBezTo>
                    <a:cubicBezTo>
                      <a:pt x="241048" y="1487973"/>
                      <a:pt x="240581" y="1498290"/>
                      <a:pt x="226606" y="1494901"/>
                    </a:cubicBezTo>
                    <a:cubicBezTo>
                      <a:pt x="214274" y="1493310"/>
                      <a:pt x="205691" y="1484996"/>
                      <a:pt x="194936" y="1478997"/>
                    </a:cubicBezTo>
                    <a:cubicBezTo>
                      <a:pt x="200780" y="1471681"/>
                      <a:pt x="203765" y="1474228"/>
                      <a:pt x="206080" y="1476400"/>
                    </a:cubicBezTo>
                    <a:cubicBezTo>
                      <a:pt x="189069" y="1456335"/>
                      <a:pt x="203912" y="1432886"/>
                      <a:pt x="201781" y="1411427"/>
                    </a:cubicBezTo>
                    <a:cubicBezTo>
                      <a:pt x="193532" y="1426215"/>
                      <a:pt x="184908" y="1441675"/>
                      <a:pt x="176658" y="1456464"/>
                    </a:cubicBezTo>
                    <a:cubicBezTo>
                      <a:pt x="172223" y="1470735"/>
                      <a:pt x="161958" y="1484398"/>
                      <a:pt x="166713" y="1501153"/>
                    </a:cubicBezTo>
                    <a:cubicBezTo>
                      <a:pt x="161619" y="1507125"/>
                      <a:pt x="156900" y="1512425"/>
                      <a:pt x="151807" y="1518396"/>
                    </a:cubicBezTo>
                    <a:cubicBezTo>
                      <a:pt x="149557" y="1522430"/>
                      <a:pt x="147682" y="1525790"/>
                      <a:pt x="145433" y="1529823"/>
                    </a:cubicBezTo>
                    <a:cubicBezTo>
                      <a:pt x="143763" y="1543875"/>
                      <a:pt x="133059" y="1552006"/>
                      <a:pt x="123027" y="1560512"/>
                    </a:cubicBezTo>
                    <a:cubicBezTo>
                      <a:pt x="114572" y="1564609"/>
                      <a:pt x="105742" y="1569378"/>
                      <a:pt x="97237" y="1559346"/>
                    </a:cubicBezTo>
                    <a:cubicBezTo>
                      <a:pt x="94305" y="1525100"/>
                      <a:pt x="95859" y="1490713"/>
                      <a:pt x="109591" y="1461357"/>
                    </a:cubicBezTo>
                    <a:cubicBezTo>
                      <a:pt x="108841" y="1462702"/>
                      <a:pt x="107793" y="1462998"/>
                      <a:pt x="105699" y="1463593"/>
                    </a:cubicBezTo>
                    <a:cubicBezTo>
                      <a:pt x="122522" y="1419215"/>
                      <a:pt x="129701" y="1374745"/>
                      <a:pt x="117669" y="1328374"/>
                    </a:cubicBezTo>
                    <a:cubicBezTo>
                      <a:pt x="112616" y="1310572"/>
                      <a:pt x="104047" y="1294335"/>
                      <a:pt x="98619" y="1277204"/>
                    </a:cubicBezTo>
                    <a:cubicBezTo>
                      <a:pt x="93319" y="1272486"/>
                      <a:pt x="89066" y="1267470"/>
                      <a:pt x="87658" y="1260514"/>
                    </a:cubicBezTo>
                    <a:cubicBezTo>
                      <a:pt x="67817" y="1234464"/>
                      <a:pt x="42584" y="1213337"/>
                      <a:pt x="12336" y="1196465"/>
                    </a:cubicBezTo>
                    <a:cubicBezTo>
                      <a:pt x="26932" y="1186099"/>
                      <a:pt x="39059" y="1176999"/>
                      <a:pt x="52232" y="1167602"/>
                    </a:cubicBezTo>
                    <a:cubicBezTo>
                      <a:pt x="53655" y="1166632"/>
                      <a:pt x="54405" y="1165288"/>
                      <a:pt x="56499" y="1164694"/>
                    </a:cubicBezTo>
                    <a:cubicBezTo>
                      <a:pt x="73280" y="1144089"/>
                      <a:pt x="91109" y="1123187"/>
                      <a:pt x="103263" y="1098238"/>
                    </a:cubicBezTo>
                    <a:cubicBezTo>
                      <a:pt x="104091" y="1095174"/>
                      <a:pt x="104841" y="1093829"/>
                      <a:pt x="106560" y="1093908"/>
                    </a:cubicBezTo>
                    <a:cubicBezTo>
                      <a:pt x="108138" y="1089500"/>
                      <a:pt x="110013" y="1086139"/>
                      <a:pt x="112934" y="1082480"/>
                    </a:cubicBezTo>
                    <a:cubicBezTo>
                      <a:pt x="123045" y="1072255"/>
                      <a:pt x="107932" y="1078808"/>
                      <a:pt x="108088" y="1075370"/>
                    </a:cubicBezTo>
                    <a:cubicBezTo>
                      <a:pt x="110145" y="1052721"/>
                      <a:pt x="107044" y="1029840"/>
                      <a:pt x="118668" y="1009001"/>
                    </a:cubicBezTo>
                    <a:cubicBezTo>
                      <a:pt x="117996" y="1008626"/>
                      <a:pt x="117026" y="1007205"/>
                      <a:pt x="116729" y="1006157"/>
                    </a:cubicBezTo>
                    <a:lnTo>
                      <a:pt x="110722" y="983175"/>
                    </a:lnTo>
                    <a:lnTo>
                      <a:pt x="104564" y="978731"/>
                    </a:lnTo>
                    <a:cubicBezTo>
                      <a:pt x="81525" y="968845"/>
                      <a:pt x="73059" y="972694"/>
                      <a:pt x="70921" y="997388"/>
                    </a:cubicBezTo>
                    <a:cubicBezTo>
                      <a:pt x="69773" y="1004558"/>
                      <a:pt x="70291" y="1012160"/>
                      <a:pt x="70229" y="1019256"/>
                    </a:cubicBezTo>
                    <a:cubicBezTo>
                      <a:pt x="70672" y="1025772"/>
                      <a:pt x="71115" y="1032288"/>
                      <a:pt x="70547" y="1039964"/>
                    </a:cubicBezTo>
                    <a:cubicBezTo>
                      <a:pt x="40957" y="1005975"/>
                      <a:pt x="40996" y="982515"/>
                      <a:pt x="69481" y="952207"/>
                    </a:cubicBezTo>
                    <a:cubicBezTo>
                      <a:pt x="83218" y="937635"/>
                      <a:pt x="82121" y="929527"/>
                      <a:pt x="67052" y="924552"/>
                    </a:cubicBezTo>
                    <a:cubicBezTo>
                      <a:pt x="58723" y="922391"/>
                      <a:pt x="41494" y="925746"/>
                      <a:pt x="44593" y="915171"/>
                    </a:cubicBezTo>
                    <a:cubicBezTo>
                      <a:pt x="46069" y="908797"/>
                      <a:pt x="49281" y="901896"/>
                      <a:pt x="54152" y="896313"/>
                    </a:cubicBezTo>
                    <a:lnTo>
                      <a:pt x="64228" y="890660"/>
                    </a:lnTo>
                    <a:lnTo>
                      <a:pt x="56396" y="877317"/>
                    </a:lnTo>
                    <a:cubicBezTo>
                      <a:pt x="56771" y="876645"/>
                      <a:pt x="56474" y="875598"/>
                      <a:pt x="56849" y="874925"/>
                    </a:cubicBezTo>
                    <a:cubicBezTo>
                      <a:pt x="56176" y="874550"/>
                      <a:pt x="54457" y="874473"/>
                      <a:pt x="53785" y="874098"/>
                    </a:cubicBezTo>
                    <a:cubicBezTo>
                      <a:pt x="37885" y="859941"/>
                      <a:pt x="17861" y="853178"/>
                      <a:pt x="1961" y="839021"/>
                    </a:cubicBezTo>
                    <a:cubicBezTo>
                      <a:pt x="379" y="835934"/>
                      <a:pt x="-145" y="833714"/>
                      <a:pt x="32" y="8321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 rot="6300000">
                <a:off x="4353317" y="2738693"/>
                <a:ext cx="1449283" cy="1414607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5436729" y="4297199"/>
                <a:ext cx="238292" cy="940948"/>
              </a:xfrm>
              <a:custGeom>
                <a:rect b="b" l="l" r="r" t="t"/>
                <a:pathLst>
                  <a:path extrusionOk="0" h="1185333" w="300181">
                    <a:moveTo>
                      <a:pt x="176276" y="917144"/>
                    </a:moveTo>
                    <a:cubicBezTo>
                      <a:pt x="175506" y="917914"/>
                      <a:pt x="175506" y="919453"/>
                      <a:pt x="176276" y="920223"/>
                    </a:cubicBezTo>
                    <a:cubicBezTo>
                      <a:pt x="193979" y="957938"/>
                      <a:pt x="200906" y="996423"/>
                      <a:pt x="187821" y="1036447"/>
                    </a:cubicBezTo>
                    <a:cubicBezTo>
                      <a:pt x="171658" y="1084938"/>
                      <a:pt x="156264" y="1133429"/>
                      <a:pt x="124706" y="1174993"/>
                    </a:cubicBezTo>
                    <a:cubicBezTo>
                      <a:pt x="106233" y="1199623"/>
                      <a:pt x="83912" y="1198853"/>
                      <a:pt x="71597" y="1170375"/>
                    </a:cubicBezTo>
                    <a:cubicBezTo>
                      <a:pt x="57742" y="1139587"/>
                      <a:pt x="50045" y="1107260"/>
                      <a:pt x="45427" y="1073393"/>
                    </a:cubicBezTo>
                    <a:lnTo>
                      <a:pt x="45427" y="1073393"/>
                    </a:lnTo>
                    <a:cubicBezTo>
                      <a:pt x="26954" y="1050302"/>
                      <a:pt x="10791" y="1024902"/>
                      <a:pt x="4633" y="997193"/>
                    </a:cubicBezTo>
                    <a:cubicBezTo>
                      <a:pt x="-3833" y="962557"/>
                      <a:pt x="-1524" y="923302"/>
                      <a:pt x="18488" y="893284"/>
                    </a:cubicBezTo>
                    <a:cubicBezTo>
                      <a:pt x="55433" y="835557"/>
                      <a:pt x="63130" y="772441"/>
                      <a:pt x="66209" y="707017"/>
                    </a:cubicBezTo>
                    <a:cubicBezTo>
                      <a:pt x="66209" y="704708"/>
                      <a:pt x="66979" y="702399"/>
                      <a:pt x="67748" y="700090"/>
                    </a:cubicBezTo>
                    <a:cubicBezTo>
                      <a:pt x="71597" y="688544"/>
                      <a:pt x="73906" y="676229"/>
                      <a:pt x="76985" y="664684"/>
                    </a:cubicBezTo>
                    <a:cubicBezTo>
                      <a:pt x="80833" y="650059"/>
                      <a:pt x="89300" y="636974"/>
                      <a:pt x="93918" y="622351"/>
                    </a:cubicBezTo>
                    <a:cubicBezTo>
                      <a:pt x="115470" y="580017"/>
                      <a:pt x="139330" y="539223"/>
                      <a:pt x="157033" y="495350"/>
                    </a:cubicBezTo>
                    <a:cubicBezTo>
                      <a:pt x="168579" y="466102"/>
                      <a:pt x="164730" y="459175"/>
                      <a:pt x="133942" y="451478"/>
                    </a:cubicBezTo>
                    <a:cubicBezTo>
                      <a:pt x="103924" y="442241"/>
                      <a:pt x="76985" y="429926"/>
                      <a:pt x="69288" y="396059"/>
                    </a:cubicBezTo>
                    <a:cubicBezTo>
                      <a:pt x="68518" y="392981"/>
                      <a:pt x="67748" y="389132"/>
                      <a:pt x="67748" y="386053"/>
                    </a:cubicBezTo>
                    <a:cubicBezTo>
                      <a:pt x="67748" y="381435"/>
                      <a:pt x="69288" y="376817"/>
                      <a:pt x="72367" y="372968"/>
                    </a:cubicBezTo>
                    <a:cubicBezTo>
                      <a:pt x="72367" y="369120"/>
                      <a:pt x="73136" y="365272"/>
                      <a:pt x="73136" y="361423"/>
                    </a:cubicBezTo>
                    <a:cubicBezTo>
                      <a:pt x="70827" y="333714"/>
                      <a:pt x="84682" y="308314"/>
                      <a:pt x="83912" y="280605"/>
                    </a:cubicBezTo>
                    <a:cubicBezTo>
                      <a:pt x="89300" y="256744"/>
                      <a:pt x="83912" y="242890"/>
                      <a:pt x="63900" y="229805"/>
                    </a:cubicBezTo>
                    <a:cubicBezTo>
                      <a:pt x="58512" y="225957"/>
                      <a:pt x="52355" y="223648"/>
                      <a:pt x="46967" y="219799"/>
                    </a:cubicBezTo>
                    <a:cubicBezTo>
                      <a:pt x="31573" y="207484"/>
                      <a:pt x="28494" y="194399"/>
                      <a:pt x="40039" y="177466"/>
                    </a:cubicBezTo>
                    <a:cubicBezTo>
                      <a:pt x="48506" y="165150"/>
                      <a:pt x="60051" y="155914"/>
                      <a:pt x="71597" y="146678"/>
                    </a:cubicBezTo>
                    <a:cubicBezTo>
                      <a:pt x="103924" y="121277"/>
                      <a:pt x="128554" y="89720"/>
                      <a:pt x="137791" y="48156"/>
                    </a:cubicBezTo>
                    <a:cubicBezTo>
                      <a:pt x="138560" y="44308"/>
                      <a:pt x="140100" y="41229"/>
                      <a:pt x="141639" y="37381"/>
                    </a:cubicBezTo>
                    <a:cubicBezTo>
                      <a:pt x="154724" y="435"/>
                      <a:pt x="164730" y="-5723"/>
                      <a:pt x="201676" y="4284"/>
                    </a:cubicBezTo>
                    <a:cubicBezTo>
                      <a:pt x="221688" y="9671"/>
                      <a:pt x="242470" y="9671"/>
                      <a:pt x="262482" y="9671"/>
                    </a:cubicBezTo>
                    <a:cubicBezTo>
                      <a:pt x="292500" y="10441"/>
                      <a:pt x="304045" y="21987"/>
                      <a:pt x="303276" y="51235"/>
                    </a:cubicBezTo>
                    <a:cubicBezTo>
                      <a:pt x="302506" y="85872"/>
                      <a:pt x="290191" y="117429"/>
                      <a:pt x="278645" y="148987"/>
                    </a:cubicBezTo>
                    <a:cubicBezTo>
                      <a:pt x="267870" y="179005"/>
                      <a:pt x="255554" y="209023"/>
                      <a:pt x="244779" y="239811"/>
                    </a:cubicBezTo>
                    <a:cubicBezTo>
                      <a:pt x="240930" y="249817"/>
                      <a:pt x="238621" y="260593"/>
                      <a:pt x="237852" y="272138"/>
                    </a:cubicBezTo>
                    <a:cubicBezTo>
                      <a:pt x="237082" y="283684"/>
                      <a:pt x="240161" y="292150"/>
                      <a:pt x="252476" y="295999"/>
                    </a:cubicBezTo>
                    <a:cubicBezTo>
                      <a:pt x="273257" y="302156"/>
                      <a:pt x="282494" y="317550"/>
                      <a:pt x="287112" y="337563"/>
                    </a:cubicBezTo>
                    <a:cubicBezTo>
                      <a:pt x="293270" y="365272"/>
                      <a:pt x="289421" y="392981"/>
                      <a:pt x="287112" y="420690"/>
                    </a:cubicBezTo>
                    <a:cubicBezTo>
                      <a:pt x="279415" y="450708"/>
                      <a:pt x="270179" y="479957"/>
                      <a:pt x="260173" y="508435"/>
                    </a:cubicBezTo>
                    <a:cubicBezTo>
                      <a:pt x="257863" y="515362"/>
                      <a:pt x="255554" y="522290"/>
                      <a:pt x="248627" y="526908"/>
                    </a:cubicBezTo>
                    <a:lnTo>
                      <a:pt x="248627" y="526908"/>
                    </a:lnTo>
                    <a:cubicBezTo>
                      <a:pt x="242470" y="541532"/>
                      <a:pt x="243239" y="559235"/>
                      <a:pt x="230924" y="570781"/>
                    </a:cubicBezTo>
                    <a:lnTo>
                      <a:pt x="230924" y="570781"/>
                    </a:lnTo>
                    <a:cubicBezTo>
                      <a:pt x="228615" y="586944"/>
                      <a:pt x="225536" y="603108"/>
                      <a:pt x="213221" y="614654"/>
                    </a:cubicBezTo>
                    <a:lnTo>
                      <a:pt x="213221" y="614654"/>
                    </a:lnTo>
                    <a:cubicBezTo>
                      <a:pt x="208603" y="623120"/>
                      <a:pt x="211682" y="633126"/>
                      <a:pt x="204754" y="640823"/>
                    </a:cubicBezTo>
                    <a:cubicBezTo>
                      <a:pt x="204754" y="642362"/>
                      <a:pt x="203985" y="643902"/>
                      <a:pt x="203985" y="645441"/>
                    </a:cubicBezTo>
                    <a:cubicBezTo>
                      <a:pt x="200136" y="696241"/>
                      <a:pt x="192439" y="747042"/>
                      <a:pt x="183973" y="797072"/>
                    </a:cubicBezTo>
                    <a:cubicBezTo>
                      <a:pt x="180894" y="817084"/>
                      <a:pt x="186282" y="836326"/>
                      <a:pt x="184742" y="856338"/>
                    </a:cubicBezTo>
                    <a:cubicBezTo>
                      <a:pt x="183973" y="865575"/>
                      <a:pt x="185512" y="875581"/>
                      <a:pt x="177815" y="883278"/>
                    </a:cubicBezTo>
                    <a:lnTo>
                      <a:pt x="177815" y="883278"/>
                    </a:lnTo>
                    <a:cubicBezTo>
                      <a:pt x="173197" y="895593"/>
                      <a:pt x="173197" y="906368"/>
                      <a:pt x="176276" y="917144"/>
                    </a:cubicBezTo>
                    <a:close/>
                  </a:path>
                </a:pathLst>
              </a:custGeom>
              <a:solidFill>
                <a:srgbClr val="A2BE2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4026470" y="1035212"/>
                <a:ext cx="627162" cy="377529"/>
              </a:xfrm>
              <a:custGeom>
                <a:rect b="b" l="l" r="r" t="t"/>
                <a:pathLst>
                  <a:path extrusionOk="0" h="475582" w="790050">
                    <a:moveTo>
                      <a:pt x="332897" y="80354"/>
                    </a:moveTo>
                    <a:cubicBezTo>
                      <a:pt x="342999" y="81833"/>
                      <a:pt x="349205" y="92080"/>
                      <a:pt x="356710" y="98430"/>
                    </a:cubicBezTo>
                    <a:cubicBezTo>
                      <a:pt x="359019" y="105357"/>
                      <a:pt x="365946" y="103818"/>
                      <a:pt x="371334" y="105357"/>
                    </a:cubicBezTo>
                    <a:cubicBezTo>
                      <a:pt x="403662" y="129988"/>
                      <a:pt x="432911" y="158466"/>
                      <a:pt x="463699" y="184636"/>
                    </a:cubicBezTo>
                    <a:cubicBezTo>
                      <a:pt x="476014" y="196181"/>
                      <a:pt x="486789" y="210036"/>
                      <a:pt x="500644" y="219272"/>
                    </a:cubicBezTo>
                    <a:cubicBezTo>
                      <a:pt x="539898" y="253909"/>
                      <a:pt x="578383" y="289315"/>
                      <a:pt x="620717" y="320103"/>
                    </a:cubicBezTo>
                    <a:cubicBezTo>
                      <a:pt x="626105" y="323951"/>
                      <a:pt x="631492" y="328569"/>
                      <a:pt x="629183" y="336266"/>
                    </a:cubicBezTo>
                    <a:cubicBezTo>
                      <a:pt x="629953" y="340885"/>
                      <a:pt x="633802" y="340885"/>
                      <a:pt x="636880" y="341654"/>
                    </a:cubicBezTo>
                    <a:cubicBezTo>
                      <a:pt x="640729" y="342424"/>
                      <a:pt x="644577" y="343194"/>
                      <a:pt x="646886" y="347042"/>
                    </a:cubicBezTo>
                    <a:cubicBezTo>
                      <a:pt x="662280" y="362436"/>
                      <a:pt x="683062" y="368594"/>
                      <a:pt x="699996" y="380909"/>
                    </a:cubicBezTo>
                    <a:cubicBezTo>
                      <a:pt x="703844" y="379369"/>
                      <a:pt x="707693" y="380139"/>
                      <a:pt x="710002" y="382448"/>
                    </a:cubicBezTo>
                    <a:cubicBezTo>
                      <a:pt x="734632" y="405539"/>
                      <a:pt x="760032" y="430169"/>
                      <a:pt x="778505" y="460188"/>
                    </a:cubicBezTo>
                    <a:cubicBezTo>
                      <a:pt x="781583" y="464806"/>
                      <a:pt x="785432" y="469424"/>
                      <a:pt x="790050" y="475582"/>
                    </a:cubicBezTo>
                    <a:cubicBezTo>
                      <a:pt x="752335" y="471733"/>
                      <a:pt x="720777" y="456339"/>
                      <a:pt x="689989" y="437866"/>
                    </a:cubicBezTo>
                    <a:cubicBezTo>
                      <a:pt x="679983" y="410157"/>
                      <a:pt x="659971" y="390915"/>
                      <a:pt x="633032" y="381679"/>
                    </a:cubicBezTo>
                    <a:cubicBezTo>
                      <a:pt x="584541" y="364745"/>
                      <a:pt x="542208" y="335497"/>
                      <a:pt x="499874" y="307788"/>
                    </a:cubicBezTo>
                    <a:cubicBezTo>
                      <a:pt x="476014" y="291624"/>
                      <a:pt x="452923" y="277769"/>
                      <a:pt x="423674" y="273151"/>
                    </a:cubicBezTo>
                    <a:cubicBezTo>
                      <a:pt x="399813" y="269303"/>
                      <a:pt x="377491" y="257757"/>
                      <a:pt x="355940" y="245442"/>
                    </a:cubicBezTo>
                    <a:cubicBezTo>
                      <a:pt x="326692" y="220042"/>
                      <a:pt x="297443" y="194642"/>
                      <a:pt x="268195" y="170012"/>
                    </a:cubicBezTo>
                    <a:cubicBezTo>
                      <a:pt x="266655" y="152309"/>
                      <a:pt x="278200" y="160006"/>
                      <a:pt x="285897" y="160775"/>
                    </a:cubicBezTo>
                    <a:cubicBezTo>
                      <a:pt x="303601" y="165394"/>
                      <a:pt x="320534" y="170012"/>
                      <a:pt x="338237" y="173860"/>
                    </a:cubicBezTo>
                    <a:cubicBezTo>
                      <a:pt x="346703" y="175400"/>
                      <a:pt x="356710" y="174630"/>
                      <a:pt x="362097" y="166163"/>
                    </a:cubicBezTo>
                    <a:cubicBezTo>
                      <a:pt x="366716" y="159236"/>
                      <a:pt x="359788" y="152309"/>
                      <a:pt x="356710" y="146151"/>
                    </a:cubicBezTo>
                    <a:cubicBezTo>
                      <a:pt x="350552" y="136145"/>
                      <a:pt x="344394" y="126909"/>
                      <a:pt x="338237" y="116903"/>
                    </a:cubicBezTo>
                    <a:cubicBezTo>
                      <a:pt x="334388" y="113054"/>
                      <a:pt x="332079" y="106897"/>
                      <a:pt x="327461" y="103818"/>
                    </a:cubicBezTo>
                    <a:cubicBezTo>
                      <a:pt x="324382" y="96891"/>
                      <a:pt x="316685" y="90733"/>
                      <a:pt x="321304" y="82266"/>
                    </a:cubicBezTo>
                    <a:cubicBezTo>
                      <a:pt x="325730" y="80342"/>
                      <a:pt x="329530" y="79861"/>
                      <a:pt x="332897" y="80354"/>
                    </a:cubicBezTo>
                    <a:close/>
                    <a:moveTo>
                      <a:pt x="9287" y="6"/>
                    </a:moveTo>
                    <a:cubicBezTo>
                      <a:pt x="13232" y="-91"/>
                      <a:pt x="17658" y="1064"/>
                      <a:pt x="21121" y="1449"/>
                    </a:cubicBezTo>
                    <a:cubicBezTo>
                      <a:pt x="61915" y="5297"/>
                      <a:pt x="97321" y="23770"/>
                      <a:pt x="133497" y="41473"/>
                    </a:cubicBezTo>
                    <a:cubicBezTo>
                      <a:pt x="157358" y="53020"/>
                      <a:pt x="182758" y="63795"/>
                      <a:pt x="197382" y="88426"/>
                    </a:cubicBezTo>
                    <a:cubicBezTo>
                      <a:pt x="200461" y="98432"/>
                      <a:pt x="196612" y="102280"/>
                      <a:pt x="186606" y="99201"/>
                    </a:cubicBezTo>
                    <a:cubicBezTo>
                      <a:pt x="169673" y="93044"/>
                      <a:pt x="152740" y="86886"/>
                      <a:pt x="135806" y="79959"/>
                    </a:cubicBezTo>
                    <a:cubicBezTo>
                      <a:pt x="125030" y="73801"/>
                      <a:pt x="109636" y="74571"/>
                      <a:pt x="99631" y="63795"/>
                    </a:cubicBezTo>
                    <a:cubicBezTo>
                      <a:pt x="71152" y="49171"/>
                      <a:pt x="40364" y="39164"/>
                      <a:pt x="14194" y="20691"/>
                    </a:cubicBezTo>
                    <a:cubicBezTo>
                      <a:pt x="8036" y="16843"/>
                      <a:pt x="-1970" y="12994"/>
                      <a:pt x="339" y="6067"/>
                    </a:cubicBezTo>
                    <a:cubicBezTo>
                      <a:pt x="1879" y="1449"/>
                      <a:pt x="5342" y="102"/>
                      <a:pt x="9287" y="6"/>
                    </a:cubicBezTo>
                    <a:close/>
                  </a:path>
                </a:pathLst>
              </a:custGeom>
              <a:solidFill>
                <a:srgbClr val="BDD1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4044746" y="3716170"/>
                <a:ext cx="317722" cy="305502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 rot="-8080291">
                <a:off x="6549278" y="4872275"/>
                <a:ext cx="440010" cy="458654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DBF3F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4535561" y="927279"/>
                <a:ext cx="293283" cy="317722"/>
              </a:xfrm>
              <a:custGeom>
                <a:rect b="b" l="l" r="r" t="t"/>
                <a:pathLst>
                  <a:path extrusionOk="0" h="400242" w="369454">
                    <a:moveTo>
                      <a:pt x="284468" y="142742"/>
                    </a:moveTo>
                    <a:cubicBezTo>
                      <a:pt x="265226" y="147360"/>
                      <a:pt x="256759" y="161214"/>
                      <a:pt x="249062" y="181226"/>
                    </a:cubicBezTo>
                    <a:cubicBezTo>
                      <a:pt x="271383" y="169681"/>
                      <a:pt x="287547" y="155826"/>
                      <a:pt x="309868" y="151208"/>
                    </a:cubicBezTo>
                    <a:cubicBezTo>
                      <a:pt x="342965" y="144281"/>
                      <a:pt x="372983" y="168911"/>
                      <a:pt x="371444" y="202778"/>
                    </a:cubicBezTo>
                    <a:cubicBezTo>
                      <a:pt x="367595" y="262814"/>
                      <a:pt x="322953" y="288214"/>
                      <a:pt x="268304" y="261275"/>
                    </a:cubicBezTo>
                    <a:cubicBezTo>
                      <a:pt x="260607" y="257426"/>
                      <a:pt x="252910" y="254348"/>
                      <a:pt x="244444" y="251269"/>
                    </a:cubicBezTo>
                    <a:cubicBezTo>
                      <a:pt x="263686" y="272051"/>
                      <a:pt x="276771" y="295911"/>
                      <a:pt x="282929" y="322851"/>
                    </a:cubicBezTo>
                    <a:cubicBezTo>
                      <a:pt x="286007" y="336705"/>
                      <a:pt x="302171" y="328239"/>
                      <a:pt x="307559" y="337475"/>
                    </a:cubicBezTo>
                    <a:cubicBezTo>
                      <a:pt x="295244" y="342093"/>
                      <a:pt x="286777" y="350560"/>
                      <a:pt x="281389" y="362875"/>
                    </a:cubicBezTo>
                    <a:cubicBezTo>
                      <a:pt x="274462" y="379039"/>
                      <a:pt x="261377" y="391354"/>
                      <a:pt x="245213" y="398281"/>
                    </a:cubicBezTo>
                    <a:cubicBezTo>
                      <a:pt x="227511" y="401360"/>
                      <a:pt x="209807" y="404439"/>
                      <a:pt x="193644" y="394433"/>
                    </a:cubicBezTo>
                    <a:cubicBezTo>
                      <a:pt x="171323" y="377499"/>
                      <a:pt x="169783" y="354408"/>
                      <a:pt x="172092" y="329778"/>
                    </a:cubicBezTo>
                    <a:cubicBezTo>
                      <a:pt x="172862" y="322081"/>
                      <a:pt x="175171" y="314384"/>
                      <a:pt x="175941" y="305917"/>
                    </a:cubicBezTo>
                    <a:cubicBezTo>
                      <a:pt x="180559" y="295142"/>
                      <a:pt x="176710" y="282057"/>
                      <a:pt x="183638" y="275129"/>
                    </a:cubicBezTo>
                    <a:cubicBezTo>
                      <a:pt x="186716" y="270511"/>
                      <a:pt x="181329" y="271281"/>
                      <a:pt x="184407" y="272051"/>
                    </a:cubicBezTo>
                    <a:cubicBezTo>
                      <a:pt x="185177" y="272051"/>
                      <a:pt x="185177" y="272820"/>
                      <a:pt x="184407" y="274360"/>
                    </a:cubicBezTo>
                    <a:cubicBezTo>
                      <a:pt x="180559" y="279748"/>
                      <a:pt x="178250" y="286675"/>
                      <a:pt x="171323" y="288214"/>
                    </a:cubicBezTo>
                    <a:cubicBezTo>
                      <a:pt x="148232" y="314384"/>
                      <a:pt x="123601" y="337475"/>
                      <a:pt x="87426" y="344402"/>
                    </a:cubicBezTo>
                    <a:cubicBezTo>
                      <a:pt x="72801" y="347481"/>
                      <a:pt x="58177" y="347481"/>
                      <a:pt x="44323" y="342093"/>
                    </a:cubicBezTo>
                    <a:cubicBezTo>
                      <a:pt x="21232" y="333626"/>
                      <a:pt x="4298" y="318232"/>
                      <a:pt x="1219" y="293602"/>
                    </a:cubicBezTo>
                    <a:cubicBezTo>
                      <a:pt x="-1090" y="270511"/>
                      <a:pt x="14304" y="255117"/>
                      <a:pt x="32777" y="242032"/>
                    </a:cubicBezTo>
                    <a:cubicBezTo>
                      <a:pt x="60486" y="223560"/>
                      <a:pt x="92814" y="224329"/>
                      <a:pt x="122832" y="217402"/>
                    </a:cubicBezTo>
                    <a:cubicBezTo>
                      <a:pt x="128219" y="211245"/>
                      <a:pt x="135147" y="216632"/>
                      <a:pt x="145923" y="214323"/>
                    </a:cubicBezTo>
                    <a:cubicBezTo>
                      <a:pt x="134377" y="215093"/>
                      <a:pt x="127450" y="213554"/>
                      <a:pt x="122062" y="208935"/>
                    </a:cubicBezTo>
                    <a:cubicBezTo>
                      <a:pt x="87426" y="197390"/>
                      <a:pt x="54329" y="184305"/>
                      <a:pt x="25850" y="159675"/>
                    </a:cubicBezTo>
                    <a:cubicBezTo>
                      <a:pt x="-1090" y="136584"/>
                      <a:pt x="-6478" y="94251"/>
                      <a:pt x="7377" y="75778"/>
                    </a:cubicBezTo>
                    <a:cubicBezTo>
                      <a:pt x="23541" y="52687"/>
                      <a:pt x="55098" y="47299"/>
                      <a:pt x="88195" y="62693"/>
                    </a:cubicBezTo>
                    <a:cubicBezTo>
                      <a:pt x="92044" y="64232"/>
                      <a:pt x="95892" y="65772"/>
                      <a:pt x="100511" y="67311"/>
                    </a:cubicBezTo>
                    <a:cubicBezTo>
                      <a:pt x="104359" y="71160"/>
                      <a:pt x="110517" y="71160"/>
                      <a:pt x="113595" y="76548"/>
                    </a:cubicBezTo>
                    <a:cubicBezTo>
                      <a:pt x="134377" y="94251"/>
                      <a:pt x="152080" y="115032"/>
                      <a:pt x="167474" y="137354"/>
                    </a:cubicBezTo>
                    <a:cubicBezTo>
                      <a:pt x="175941" y="141972"/>
                      <a:pt x="179789" y="149669"/>
                      <a:pt x="183638" y="158136"/>
                    </a:cubicBezTo>
                    <a:cubicBezTo>
                      <a:pt x="185177" y="160445"/>
                      <a:pt x="185177" y="164293"/>
                      <a:pt x="187486" y="165833"/>
                    </a:cubicBezTo>
                    <a:cubicBezTo>
                      <a:pt x="185947" y="161984"/>
                      <a:pt x="184407" y="158136"/>
                      <a:pt x="182098" y="154287"/>
                    </a:cubicBezTo>
                    <a:cubicBezTo>
                      <a:pt x="178250" y="145820"/>
                      <a:pt x="179789" y="136584"/>
                      <a:pt x="175941" y="128117"/>
                    </a:cubicBezTo>
                    <a:cubicBezTo>
                      <a:pt x="174401" y="102717"/>
                      <a:pt x="163626" y="78087"/>
                      <a:pt x="169783" y="51917"/>
                    </a:cubicBezTo>
                    <a:cubicBezTo>
                      <a:pt x="176710" y="20360"/>
                      <a:pt x="188256" y="3426"/>
                      <a:pt x="209807" y="348"/>
                    </a:cubicBezTo>
                    <a:cubicBezTo>
                      <a:pt x="232898" y="-2731"/>
                      <a:pt x="260607" y="14972"/>
                      <a:pt x="272153" y="40372"/>
                    </a:cubicBezTo>
                    <a:cubicBezTo>
                      <a:pt x="275232" y="46529"/>
                      <a:pt x="277541" y="51917"/>
                      <a:pt x="280620" y="58075"/>
                    </a:cubicBezTo>
                    <a:cubicBezTo>
                      <a:pt x="290626" y="72699"/>
                      <a:pt x="284468" y="89632"/>
                      <a:pt x="286777" y="105026"/>
                    </a:cubicBezTo>
                    <a:cubicBezTo>
                      <a:pt x="285238" y="111954"/>
                      <a:pt x="282159" y="118881"/>
                      <a:pt x="279080" y="125039"/>
                    </a:cubicBezTo>
                    <a:cubicBezTo>
                      <a:pt x="272923" y="135814"/>
                      <a:pt x="278310" y="138893"/>
                      <a:pt x="284468" y="1427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7932142" y="2474353"/>
                <a:ext cx="293283" cy="31772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7287776" y="3923395"/>
                <a:ext cx="293283" cy="31772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6393265" y="4771793"/>
                <a:ext cx="148734" cy="161128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4775647" y="4164764"/>
                <a:ext cx="272654" cy="26216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6154831" y="1243739"/>
                <a:ext cx="272654" cy="26216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7184616" y="1122927"/>
                <a:ext cx="272654" cy="26216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7356380" y="1529346"/>
                <a:ext cx="226423" cy="245291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5509078" y="985081"/>
                <a:ext cx="210497" cy="202401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4030889" y="2758239"/>
                <a:ext cx="210497" cy="202401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7838917" y="4021673"/>
                <a:ext cx="317722" cy="305502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7825060" y="3063742"/>
                <a:ext cx="210497" cy="202401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4952949" y="4610665"/>
                <a:ext cx="148734" cy="161128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6080661" y="4522169"/>
                <a:ext cx="210497" cy="202401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 flipH="1" rot="-2334896">
                <a:off x="8317322" y="2987853"/>
                <a:ext cx="613172" cy="639154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 flipH="1">
                <a:off x="7904652" y="1632266"/>
                <a:ext cx="763756" cy="769867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 flipH="1" rot="-2925135">
                <a:off x="4883176" y="473250"/>
                <a:ext cx="571570" cy="576142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 rot="-8080291">
                <a:off x="6639752" y="3486844"/>
                <a:ext cx="440010" cy="458654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C4CD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3730443" y="3683970"/>
                <a:ext cx="134421" cy="134421"/>
              </a:xfrm>
              <a:custGeom>
                <a:rect b="b" l="l" r="r" t="t"/>
                <a:pathLst>
                  <a:path extrusionOk="0" h="169333" w="169333">
                    <a:moveTo>
                      <a:pt x="157018" y="136236"/>
                    </a:moveTo>
                    <a:cubicBezTo>
                      <a:pt x="143933" y="135467"/>
                      <a:pt x="135467" y="145473"/>
                      <a:pt x="127770" y="152400"/>
                    </a:cubicBezTo>
                    <a:cubicBezTo>
                      <a:pt x="110836" y="167794"/>
                      <a:pt x="90055" y="170873"/>
                      <a:pt x="69273" y="170103"/>
                    </a:cubicBezTo>
                    <a:cubicBezTo>
                      <a:pt x="57727" y="170103"/>
                      <a:pt x="47721" y="157018"/>
                      <a:pt x="33867" y="160867"/>
                    </a:cubicBezTo>
                    <a:cubicBezTo>
                      <a:pt x="31558" y="159327"/>
                      <a:pt x="30018" y="157018"/>
                      <a:pt x="29248" y="153939"/>
                    </a:cubicBezTo>
                    <a:cubicBezTo>
                      <a:pt x="27709" y="148551"/>
                      <a:pt x="21551" y="148551"/>
                      <a:pt x="17703" y="146242"/>
                    </a:cubicBezTo>
                    <a:cubicBezTo>
                      <a:pt x="6927" y="136236"/>
                      <a:pt x="3848" y="122382"/>
                      <a:pt x="0" y="109297"/>
                    </a:cubicBezTo>
                    <a:cubicBezTo>
                      <a:pt x="7697" y="99291"/>
                      <a:pt x="10776" y="88515"/>
                      <a:pt x="4618" y="76200"/>
                    </a:cubicBezTo>
                    <a:cubicBezTo>
                      <a:pt x="0" y="67733"/>
                      <a:pt x="6927" y="60036"/>
                      <a:pt x="10776" y="55418"/>
                    </a:cubicBezTo>
                    <a:cubicBezTo>
                      <a:pt x="22321" y="41564"/>
                      <a:pt x="40024" y="33097"/>
                      <a:pt x="43873" y="13085"/>
                    </a:cubicBezTo>
                    <a:cubicBezTo>
                      <a:pt x="59267" y="18473"/>
                      <a:pt x="69273" y="3079"/>
                      <a:pt x="83127" y="3079"/>
                    </a:cubicBezTo>
                    <a:cubicBezTo>
                      <a:pt x="99291" y="3848"/>
                      <a:pt x="116224" y="3079"/>
                      <a:pt x="132388" y="6157"/>
                    </a:cubicBezTo>
                    <a:cubicBezTo>
                      <a:pt x="141624" y="7697"/>
                      <a:pt x="145473" y="2309"/>
                      <a:pt x="151630" y="0"/>
                    </a:cubicBezTo>
                    <a:cubicBezTo>
                      <a:pt x="159327" y="6157"/>
                      <a:pt x="146242" y="24630"/>
                      <a:pt x="165485" y="23861"/>
                    </a:cubicBezTo>
                    <a:cubicBezTo>
                      <a:pt x="167024" y="25400"/>
                      <a:pt x="167794" y="26939"/>
                      <a:pt x="168564" y="28479"/>
                    </a:cubicBezTo>
                    <a:cubicBezTo>
                      <a:pt x="168564" y="40024"/>
                      <a:pt x="167794" y="50800"/>
                      <a:pt x="173952" y="61576"/>
                    </a:cubicBezTo>
                    <a:cubicBezTo>
                      <a:pt x="167794" y="67733"/>
                      <a:pt x="167794" y="75430"/>
                      <a:pt x="172412" y="82358"/>
                    </a:cubicBezTo>
                    <a:cubicBezTo>
                      <a:pt x="169333" y="89285"/>
                      <a:pt x="167024" y="96982"/>
                      <a:pt x="169333" y="104679"/>
                    </a:cubicBezTo>
                    <a:cubicBezTo>
                      <a:pt x="167024" y="116225"/>
                      <a:pt x="159327" y="124691"/>
                      <a:pt x="157018" y="136236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6216346" y="5013609"/>
                <a:ext cx="109981" cy="91651"/>
              </a:xfrm>
              <a:custGeom>
                <a:rect b="b" l="l" r="r" t="t"/>
                <a:pathLst>
                  <a:path extrusionOk="0" h="115454" w="138545">
                    <a:moveTo>
                      <a:pt x="34636" y="104546"/>
                    </a:moveTo>
                    <a:cubicBezTo>
                      <a:pt x="26939" y="96079"/>
                      <a:pt x="20012" y="86843"/>
                      <a:pt x="12315" y="78376"/>
                    </a:cubicBezTo>
                    <a:cubicBezTo>
                      <a:pt x="8467" y="74527"/>
                      <a:pt x="1539" y="74527"/>
                      <a:pt x="0" y="68370"/>
                    </a:cubicBezTo>
                    <a:cubicBezTo>
                      <a:pt x="3848" y="62982"/>
                      <a:pt x="13085" y="64521"/>
                      <a:pt x="15394" y="56824"/>
                    </a:cubicBezTo>
                    <a:cubicBezTo>
                      <a:pt x="13855" y="49897"/>
                      <a:pt x="4618" y="52976"/>
                      <a:pt x="2309" y="46818"/>
                    </a:cubicBezTo>
                    <a:cubicBezTo>
                      <a:pt x="3079" y="46049"/>
                      <a:pt x="3079" y="43739"/>
                      <a:pt x="3848" y="43739"/>
                    </a:cubicBezTo>
                    <a:cubicBezTo>
                      <a:pt x="22321" y="46049"/>
                      <a:pt x="21552" y="27576"/>
                      <a:pt x="30018" y="19109"/>
                    </a:cubicBezTo>
                    <a:cubicBezTo>
                      <a:pt x="62346" y="-12448"/>
                      <a:pt x="118534" y="-3982"/>
                      <a:pt x="137006" y="37582"/>
                    </a:cubicBezTo>
                    <a:cubicBezTo>
                      <a:pt x="147782" y="61443"/>
                      <a:pt x="145473" y="81455"/>
                      <a:pt x="130848" y="96079"/>
                    </a:cubicBezTo>
                    <a:cubicBezTo>
                      <a:pt x="116225" y="125327"/>
                      <a:pt x="86976" y="115321"/>
                      <a:pt x="63885" y="120709"/>
                    </a:cubicBezTo>
                    <a:cubicBezTo>
                      <a:pt x="53109" y="127636"/>
                      <a:pt x="53109" y="109164"/>
                      <a:pt x="43873" y="111473"/>
                    </a:cubicBezTo>
                    <a:cubicBezTo>
                      <a:pt x="42333" y="108394"/>
                      <a:pt x="39255" y="106085"/>
                      <a:pt x="34636" y="104546"/>
                    </a:cubicBezTo>
                    <a:lnTo>
                      <a:pt x="34636" y="104546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8024450" y="4285008"/>
                <a:ext cx="122201" cy="146641"/>
              </a:xfrm>
              <a:custGeom>
                <a:rect b="b" l="l" r="r" t="t"/>
                <a:pathLst>
                  <a:path extrusionOk="0" h="184727" w="153939">
                    <a:moveTo>
                      <a:pt x="18647" y="161877"/>
                    </a:moveTo>
                    <a:cubicBezTo>
                      <a:pt x="20956" y="151102"/>
                      <a:pt x="10950" y="145714"/>
                      <a:pt x="9410" y="136478"/>
                    </a:cubicBezTo>
                    <a:cubicBezTo>
                      <a:pt x="5562" y="117235"/>
                      <a:pt x="-8293" y="98762"/>
                      <a:pt x="7101" y="77980"/>
                    </a:cubicBezTo>
                    <a:cubicBezTo>
                      <a:pt x="8641" y="75671"/>
                      <a:pt x="5562" y="70283"/>
                      <a:pt x="4022" y="65665"/>
                    </a:cubicBezTo>
                    <a:cubicBezTo>
                      <a:pt x="9410" y="60277"/>
                      <a:pt x="10180" y="51811"/>
                      <a:pt x="17107" y="47962"/>
                    </a:cubicBezTo>
                    <a:lnTo>
                      <a:pt x="17107" y="47962"/>
                    </a:lnTo>
                    <a:cubicBezTo>
                      <a:pt x="21725" y="44883"/>
                      <a:pt x="22495" y="39495"/>
                      <a:pt x="25574" y="34877"/>
                    </a:cubicBezTo>
                    <a:cubicBezTo>
                      <a:pt x="39429" y="28720"/>
                      <a:pt x="57901" y="26411"/>
                      <a:pt x="50974" y="4090"/>
                    </a:cubicBezTo>
                    <a:cubicBezTo>
                      <a:pt x="57901" y="2550"/>
                      <a:pt x="57132" y="7938"/>
                      <a:pt x="58671" y="10247"/>
                    </a:cubicBezTo>
                    <a:cubicBezTo>
                      <a:pt x="61750" y="14096"/>
                      <a:pt x="61750" y="21023"/>
                      <a:pt x="68677" y="20253"/>
                    </a:cubicBezTo>
                    <a:cubicBezTo>
                      <a:pt x="74835" y="20253"/>
                      <a:pt x="75604" y="14096"/>
                      <a:pt x="77914" y="9478"/>
                    </a:cubicBezTo>
                    <a:cubicBezTo>
                      <a:pt x="79453" y="4859"/>
                      <a:pt x="78683" y="-1298"/>
                      <a:pt x="86380" y="241"/>
                    </a:cubicBezTo>
                    <a:cubicBezTo>
                      <a:pt x="105623" y="16405"/>
                      <a:pt x="131022" y="26411"/>
                      <a:pt x="144107" y="49501"/>
                    </a:cubicBezTo>
                    <a:cubicBezTo>
                      <a:pt x="144107" y="49501"/>
                      <a:pt x="143338" y="49501"/>
                      <a:pt x="143338" y="49501"/>
                    </a:cubicBezTo>
                    <a:cubicBezTo>
                      <a:pt x="144107" y="54120"/>
                      <a:pt x="142568" y="60277"/>
                      <a:pt x="144877" y="62586"/>
                    </a:cubicBezTo>
                    <a:cubicBezTo>
                      <a:pt x="171047" y="81059"/>
                      <a:pt x="155653" y="107999"/>
                      <a:pt x="157192" y="130320"/>
                    </a:cubicBezTo>
                    <a:cubicBezTo>
                      <a:pt x="160271" y="158799"/>
                      <a:pt x="118707" y="187277"/>
                      <a:pt x="88689" y="190356"/>
                    </a:cubicBezTo>
                    <a:cubicBezTo>
                      <a:pt x="62520" y="192665"/>
                      <a:pt x="40968" y="189586"/>
                      <a:pt x="25574" y="165726"/>
                    </a:cubicBezTo>
                    <a:cubicBezTo>
                      <a:pt x="24804" y="163417"/>
                      <a:pt x="20956" y="162647"/>
                      <a:pt x="18647" y="161877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8009805" y="2252265"/>
                <a:ext cx="103871" cy="134421"/>
              </a:xfrm>
              <a:custGeom>
                <a:rect b="b" l="l" r="r" t="t"/>
                <a:pathLst>
                  <a:path extrusionOk="0" h="169333" w="130848">
                    <a:moveTo>
                      <a:pt x="102370" y="20619"/>
                    </a:moveTo>
                    <a:cubicBezTo>
                      <a:pt x="124691" y="30625"/>
                      <a:pt x="142394" y="66801"/>
                      <a:pt x="132388" y="89892"/>
                    </a:cubicBezTo>
                    <a:cubicBezTo>
                      <a:pt x="124691" y="107595"/>
                      <a:pt x="119303" y="127607"/>
                      <a:pt x="100831" y="139922"/>
                    </a:cubicBezTo>
                    <a:cubicBezTo>
                      <a:pt x="93903" y="144541"/>
                      <a:pt x="89285" y="150698"/>
                      <a:pt x="80818" y="147619"/>
                    </a:cubicBezTo>
                    <a:cubicBezTo>
                      <a:pt x="75431" y="146080"/>
                      <a:pt x="72352" y="148389"/>
                      <a:pt x="70812" y="153007"/>
                    </a:cubicBezTo>
                    <a:cubicBezTo>
                      <a:pt x="61576" y="180716"/>
                      <a:pt x="43873" y="169171"/>
                      <a:pt x="26939" y="163013"/>
                    </a:cubicBezTo>
                    <a:cubicBezTo>
                      <a:pt x="15394" y="156086"/>
                      <a:pt x="17703" y="142231"/>
                      <a:pt x="11545" y="132225"/>
                    </a:cubicBezTo>
                    <a:cubicBezTo>
                      <a:pt x="7697" y="124529"/>
                      <a:pt x="5388" y="116062"/>
                      <a:pt x="0" y="109135"/>
                    </a:cubicBezTo>
                    <a:cubicBezTo>
                      <a:pt x="3079" y="97589"/>
                      <a:pt x="5388" y="84504"/>
                      <a:pt x="5388" y="73728"/>
                    </a:cubicBezTo>
                    <a:cubicBezTo>
                      <a:pt x="5388" y="39092"/>
                      <a:pt x="27709" y="25238"/>
                      <a:pt x="53109" y="12922"/>
                    </a:cubicBezTo>
                    <a:cubicBezTo>
                      <a:pt x="55418" y="12153"/>
                      <a:pt x="57727" y="11383"/>
                      <a:pt x="58497" y="9844"/>
                    </a:cubicBezTo>
                    <a:cubicBezTo>
                      <a:pt x="67734" y="-932"/>
                      <a:pt x="76970" y="-6320"/>
                      <a:pt x="83897" y="12153"/>
                    </a:cubicBezTo>
                    <a:cubicBezTo>
                      <a:pt x="83897" y="12922"/>
                      <a:pt x="87746" y="12153"/>
                      <a:pt x="90055" y="12153"/>
                    </a:cubicBezTo>
                    <a:cubicBezTo>
                      <a:pt x="100061" y="9074"/>
                      <a:pt x="96982" y="19850"/>
                      <a:pt x="102370" y="2061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3675223" y="1961388"/>
                <a:ext cx="116091" cy="103871"/>
              </a:xfrm>
              <a:custGeom>
                <a:rect b="b" l="l" r="r" t="t"/>
                <a:pathLst>
                  <a:path extrusionOk="0" h="130848" w="146242">
                    <a:moveTo>
                      <a:pt x="121132" y="121043"/>
                    </a:moveTo>
                    <a:cubicBezTo>
                      <a:pt x="104199" y="117194"/>
                      <a:pt x="91114" y="130279"/>
                      <a:pt x="76489" y="134897"/>
                    </a:cubicBezTo>
                    <a:cubicBezTo>
                      <a:pt x="51089" y="143364"/>
                      <a:pt x="30308" y="131818"/>
                      <a:pt x="17223" y="117964"/>
                    </a:cubicBezTo>
                    <a:cubicBezTo>
                      <a:pt x="3368" y="104109"/>
                      <a:pt x="-3559" y="83328"/>
                      <a:pt x="1829" y="57158"/>
                    </a:cubicBezTo>
                    <a:cubicBezTo>
                      <a:pt x="7217" y="27140"/>
                      <a:pt x="36465" y="23291"/>
                      <a:pt x="44932" y="970"/>
                    </a:cubicBezTo>
                    <a:cubicBezTo>
                      <a:pt x="64944" y="4818"/>
                      <a:pt x="85726" y="-5188"/>
                      <a:pt x="106508" y="4049"/>
                    </a:cubicBezTo>
                    <a:cubicBezTo>
                      <a:pt x="118053" y="9437"/>
                      <a:pt x="134986" y="7897"/>
                      <a:pt x="131138" y="27909"/>
                    </a:cubicBezTo>
                    <a:cubicBezTo>
                      <a:pt x="134217" y="31758"/>
                      <a:pt x="141144" y="30218"/>
                      <a:pt x="142683" y="37146"/>
                    </a:cubicBezTo>
                    <a:cubicBezTo>
                      <a:pt x="148071" y="49461"/>
                      <a:pt x="139605" y="65624"/>
                      <a:pt x="152689" y="75631"/>
                    </a:cubicBezTo>
                    <a:cubicBezTo>
                      <a:pt x="151150" y="92564"/>
                      <a:pt x="138835" y="101031"/>
                      <a:pt x="126520" y="109497"/>
                    </a:cubicBezTo>
                    <a:cubicBezTo>
                      <a:pt x="124980" y="112576"/>
                      <a:pt x="124980" y="116424"/>
                      <a:pt x="123441" y="119503"/>
                    </a:cubicBezTo>
                    <a:cubicBezTo>
                      <a:pt x="122671" y="119503"/>
                      <a:pt x="121901" y="120273"/>
                      <a:pt x="121132" y="121043"/>
                    </a:cubicBezTo>
                    <a:close/>
                  </a:path>
                </a:pathLst>
              </a:custGeom>
              <a:solidFill>
                <a:srgbClr val="A2BE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3768936" y="2001873"/>
                <a:ext cx="122201" cy="103871"/>
              </a:xfrm>
              <a:custGeom>
                <a:rect b="b" l="l" r="r" t="t"/>
                <a:pathLst>
                  <a:path extrusionOk="0" h="130848" w="153939">
                    <a:moveTo>
                      <a:pt x="3079" y="56958"/>
                    </a:moveTo>
                    <a:cubicBezTo>
                      <a:pt x="2309" y="55418"/>
                      <a:pt x="770" y="53879"/>
                      <a:pt x="0" y="52339"/>
                    </a:cubicBezTo>
                    <a:cubicBezTo>
                      <a:pt x="19242" y="53879"/>
                      <a:pt x="22321" y="34636"/>
                      <a:pt x="33097" y="26170"/>
                    </a:cubicBezTo>
                    <a:cubicBezTo>
                      <a:pt x="30788" y="23091"/>
                      <a:pt x="30788" y="20782"/>
                      <a:pt x="33097" y="17703"/>
                    </a:cubicBezTo>
                    <a:cubicBezTo>
                      <a:pt x="40024" y="13085"/>
                      <a:pt x="46182" y="8467"/>
                      <a:pt x="55418" y="8467"/>
                    </a:cubicBezTo>
                    <a:cubicBezTo>
                      <a:pt x="58497" y="770"/>
                      <a:pt x="67733" y="4618"/>
                      <a:pt x="72352" y="0"/>
                    </a:cubicBezTo>
                    <a:cubicBezTo>
                      <a:pt x="83897" y="2309"/>
                      <a:pt x="96212" y="4618"/>
                      <a:pt x="107758" y="6927"/>
                    </a:cubicBezTo>
                    <a:cubicBezTo>
                      <a:pt x="144703" y="14624"/>
                      <a:pt x="171643" y="75430"/>
                      <a:pt x="147012" y="101600"/>
                    </a:cubicBezTo>
                    <a:cubicBezTo>
                      <a:pt x="130848" y="118533"/>
                      <a:pt x="110067" y="133157"/>
                      <a:pt x="81588" y="131618"/>
                    </a:cubicBezTo>
                    <a:cubicBezTo>
                      <a:pt x="45412" y="129309"/>
                      <a:pt x="26170" y="107758"/>
                      <a:pt x="10006" y="80048"/>
                    </a:cubicBezTo>
                    <a:cubicBezTo>
                      <a:pt x="8467" y="77739"/>
                      <a:pt x="6927" y="75430"/>
                      <a:pt x="6927" y="72351"/>
                    </a:cubicBezTo>
                    <a:cubicBezTo>
                      <a:pt x="9236" y="65424"/>
                      <a:pt x="7697" y="60806"/>
                      <a:pt x="3079" y="5695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5241733" y="4789674"/>
                <a:ext cx="116091" cy="103871"/>
              </a:xfrm>
              <a:custGeom>
                <a:rect b="b" l="l" r="r" t="t"/>
                <a:pathLst>
                  <a:path extrusionOk="0" h="130848" w="146242">
                    <a:moveTo>
                      <a:pt x="107413" y="134969"/>
                    </a:moveTo>
                    <a:cubicBezTo>
                      <a:pt x="93558" y="128042"/>
                      <a:pt x="78934" y="136508"/>
                      <a:pt x="62001" y="129581"/>
                    </a:cubicBezTo>
                    <a:cubicBezTo>
                      <a:pt x="43528" y="121884"/>
                      <a:pt x="34292" y="108029"/>
                      <a:pt x="23516" y="96484"/>
                    </a:cubicBezTo>
                    <a:cubicBezTo>
                      <a:pt x="14280" y="86478"/>
                      <a:pt x="12740" y="69545"/>
                      <a:pt x="2734" y="57999"/>
                    </a:cubicBezTo>
                    <a:cubicBezTo>
                      <a:pt x="-4193" y="49533"/>
                      <a:pt x="3504" y="39527"/>
                      <a:pt x="9661" y="32599"/>
                    </a:cubicBezTo>
                    <a:cubicBezTo>
                      <a:pt x="32752" y="7199"/>
                      <a:pt x="62771" y="-3577"/>
                      <a:pt x="96637" y="1042"/>
                    </a:cubicBezTo>
                    <a:cubicBezTo>
                      <a:pt x="112031" y="2581"/>
                      <a:pt x="145898" y="41836"/>
                      <a:pt x="147437" y="57999"/>
                    </a:cubicBezTo>
                    <a:cubicBezTo>
                      <a:pt x="148977" y="70315"/>
                      <a:pt x="152055" y="83399"/>
                      <a:pt x="148977" y="96484"/>
                    </a:cubicBezTo>
                    <a:cubicBezTo>
                      <a:pt x="148207" y="100332"/>
                      <a:pt x="130504" y="124963"/>
                      <a:pt x="126655" y="127272"/>
                    </a:cubicBezTo>
                    <a:cubicBezTo>
                      <a:pt x="117419" y="124193"/>
                      <a:pt x="114340" y="134199"/>
                      <a:pt x="107413" y="13496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5675430" y="786890"/>
                <a:ext cx="134421" cy="128311"/>
              </a:xfrm>
              <a:custGeom>
                <a:rect b="b" l="l" r="r" t="t"/>
                <a:pathLst>
                  <a:path extrusionOk="0" h="161636" w="169333">
                    <a:moveTo>
                      <a:pt x="0" y="60932"/>
                    </a:moveTo>
                    <a:cubicBezTo>
                      <a:pt x="15394" y="52466"/>
                      <a:pt x="13855" y="33223"/>
                      <a:pt x="27709" y="21678"/>
                    </a:cubicBezTo>
                    <a:cubicBezTo>
                      <a:pt x="55418" y="-2183"/>
                      <a:pt x="90055" y="-7571"/>
                      <a:pt x="123921" y="11672"/>
                    </a:cubicBezTo>
                    <a:cubicBezTo>
                      <a:pt x="145473" y="23987"/>
                      <a:pt x="162406" y="40151"/>
                      <a:pt x="170873" y="60163"/>
                    </a:cubicBezTo>
                    <a:cubicBezTo>
                      <a:pt x="176261" y="72478"/>
                      <a:pt x="179340" y="93260"/>
                      <a:pt x="170873" y="108654"/>
                    </a:cubicBezTo>
                    <a:cubicBezTo>
                      <a:pt x="167794" y="114811"/>
                      <a:pt x="165485" y="120199"/>
                      <a:pt x="167024" y="127126"/>
                    </a:cubicBezTo>
                    <a:cubicBezTo>
                      <a:pt x="167794" y="140981"/>
                      <a:pt x="151630" y="128666"/>
                      <a:pt x="149321" y="138672"/>
                    </a:cubicBezTo>
                    <a:cubicBezTo>
                      <a:pt x="152400" y="145599"/>
                      <a:pt x="154709" y="151757"/>
                      <a:pt x="159327" y="161763"/>
                    </a:cubicBezTo>
                    <a:cubicBezTo>
                      <a:pt x="136236" y="150217"/>
                      <a:pt x="116224" y="163302"/>
                      <a:pt x="94673" y="162532"/>
                    </a:cubicBezTo>
                    <a:cubicBezTo>
                      <a:pt x="79279" y="162532"/>
                      <a:pt x="66964" y="146369"/>
                      <a:pt x="50030" y="156375"/>
                    </a:cubicBezTo>
                    <a:cubicBezTo>
                      <a:pt x="46182" y="158684"/>
                      <a:pt x="50030" y="144060"/>
                      <a:pt x="40794" y="140211"/>
                    </a:cubicBezTo>
                    <a:cubicBezTo>
                      <a:pt x="30788" y="135593"/>
                      <a:pt x="25400" y="124048"/>
                      <a:pt x="14624" y="117120"/>
                    </a:cubicBezTo>
                    <a:cubicBezTo>
                      <a:pt x="3079" y="109423"/>
                      <a:pt x="8467" y="94799"/>
                      <a:pt x="6927" y="82484"/>
                    </a:cubicBezTo>
                    <a:cubicBezTo>
                      <a:pt x="3848" y="77096"/>
                      <a:pt x="5388" y="67860"/>
                      <a:pt x="0" y="60932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4557744" y="4694956"/>
                <a:ext cx="128311" cy="103871"/>
              </a:xfrm>
              <a:custGeom>
                <a:rect b="b" l="l" r="r" t="t"/>
                <a:pathLst>
                  <a:path extrusionOk="0" h="130848" w="161636">
                    <a:moveTo>
                      <a:pt x="100830" y="1058"/>
                    </a:moveTo>
                    <a:cubicBezTo>
                      <a:pt x="113146" y="16452"/>
                      <a:pt x="129309" y="11064"/>
                      <a:pt x="144703" y="8755"/>
                    </a:cubicBezTo>
                    <a:cubicBezTo>
                      <a:pt x="147782" y="11833"/>
                      <a:pt x="150861" y="14912"/>
                      <a:pt x="154709" y="17221"/>
                    </a:cubicBezTo>
                    <a:cubicBezTo>
                      <a:pt x="165485" y="24149"/>
                      <a:pt x="170103" y="38003"/>
                      <a:pt x="164715" y="45700"/>
                    </a:cubicBezTo>
                    <a:cubicBezTo>
                      <a:pt x="145473" y="72639"/>
                      <a:pt x="144703" y="111894"/>
                      <a:pt x="106218" y="126518"/>
                    </a:cubicBezTo>
                    <a:cubicBezTo>
                      <a:pt x="84667" y="134985"/>
                      <a:pt x="46952" y="136524"/>
                      <a:pt x="32327" y="118051"/>
                    </a:cubicBezTo>
                    <a:cubicBezTo>
                      <a:pt x="23861" y="108045"/>
                      <a:pt x="17703" y="108815"/>
                      <a:pt x="6927" y="114203"/>
                    </a:cubicBezTo>
                    <a:cubicBezTo>
                      <a:pt x="7697" y="104967"/>
                      <a:pt x="19242" y="102657"/>
                      <a:pt x="15394" y="94960"/>
                    </a:cubicBezTo>
                    <a:cubicBezTo>
                      <a:pt x="12315" y="88803"/>
                      <a:pt x="4618" y="92651"/>
                      <a:pt x="0" y="90342"/>
                    </a:cubicBezTo>
                    <a:cubicBezTo>
                      <a:pt x="6927" y="73409"/>
                      <a:pt x="13855" y="57245"/>
                      <a:pt x="20012" y="40312"/>
                    </a:cubicBezTo>
                    <a:cubicBezTo>
                      <a:pt x="23861" y="28767"/>
                      <a:pt x="39255" y="25688"/>
                      <a:pt x="40794" y="12603"/>
                    </a:cubicBezTo>
                    <a:cubicBezTo>
                      <a:pt x="43103" y="14142"/>
                      <a:pt x="46182" y="14912"/>
                      <a:pt x="48491" y="16452"/>
                    </a:cubicBezTo>
                    <a:cubicBezTo>
                      <a:pt x="55418" y="12603"/>
                      <a:pt x="63885" y="11833"/>
                      <a:pt x="71582" y="7985"/>
                    </a:cubicBezTo>
                    <a:cubicBezTo>
                      <a:pt x="77739" y="-7409"/>
                      <a:pt x="91594" y="4906"/>
                      <a:pt x="100830" y="1058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8220807" y="3587859"/>
                <a:ext cx="134421" cy="128311"/>
              </a:xfrm>
              <a:custGeom>
                <a:rect b="b" l="l" r="r" t="t"/>
                <a:pathLst>
                  <a:path extrusionOk="0" h="161636" w="169333">
                    <a:moveTo>
                      <a:pt x="125952" y="1880"/>
                    </a:moveTo>
                    <a:cubicBezTo>
                      <a:pt x="124412" y="21892"/>
                      <a:pt x="139806" y="18813"/>
                      <a:pt x="151352" y="20353"/>
                    </a:cubicBezTo>
                    <a:cubicBezTo>
                      <a:pt x="151352" y="21892"/>
                      <a:pt x="151352" y="22662"/>
                      <a:pt x="152121" y="23431"/>
                    </a:cubicBezTo>
                    <a:cubicBezTo>
                      <a:pt x="155200" y="28050"/>
                      <a:pt x="154431" y="34207"/>
                      <a:pt x="160589" y="36516"/>
                    </a:cubicBezTo>
                    <a:cubicBezTo>
                      <a:pt x="165976" y="54989"/>
                      <a:pt x="176752" y="72692"/>
                      <a:pt x="169055" y="92704"/>
                    </a:cubicBezTo>
                    <a:cubicBezTo>
                      <a:pt x="163667" y="102710"/>
                      <a:pt x="168286" y="115025"/>
                      <a:pt x="160589" y="124262"/>
                    </a:cubicBezTo>
                    <a:cubicBezTo>
                      <a:pt x="145195" y="136577"/>
                      <a:pt x="128261" y="145813"/>
                      <a:pt x="114407" y="160437"/>
                    </a:cubicBezTo>
                    <a:cubicBezTo>
                      <a:pt x="109788" y="165825"/>
                      <a:pt x="87467" y="166595"/>
                      <a:pt x="72843" y="165056"/>
                    </a:cubicBezTo>
                    <a:cubicBezTo>
                      <a:pt x="57449" y="163516"/>
                      <a:pt x="42825" y="160437"/>
                      <a:pt x="28970" y="155050"/>
                    </a:cubicBezTo>
                    <a:cubicBezTo>
                      <a:pt x="22043" y="151971"/>
                      <a:pt x="15116" y="152740"/>
                      <a:pt x="8958" y="155819"/>
                    </a:cubicBezTo>
                    <a:cubicBezTo>
                      <a:pt x="6649" y="145813"/>
                      <a:pt x="29740" y="130419"/>
                      <a:pt x="2031" y="128880"/>
                    </a:cubicBezTo>
                    <a:cubicBezTo>
                      <a:pt x="-1048" y="125801"/>
                      <a:pt x="-278" y="122722"/>
                      <a:pt x="2031" y="119643"/>
                    </a:cubicBezTo>
                    <a:cubicBezTo>
                      <a:pt x="2800" y="101171"/>
                      <a:pt x="-1048" y="81928"/>
                      <a:pt x="2800" y="63455"/>
                    </a:cubicBezTo>
                    <a:cubicBezTo>
                      <a:pt x="16655" y="58067"/>
                      <a:pt x="-1048" y="54219"/>
                      <a:pt x="2031" y="49601"/>
                    </a:cubicBezTo>
                    <a:cubicBezTo>
                      <a:pt x="4340" y="46522"/>
                      <a:pt x="7419" y="46522"/>
                      <a:pt x="10497" y="48831"/>
                    </a:cubicBezTo>
                    <a:cubicBezTo>
                      <a:pt x="21273" y="26510"/>
                      <a:pt x="45134" y="18813"/>
                      <a:pt x="63606" y="5728"/>
                    </a:cubicBezTo>
                    <a:cubicBezTo>
                      <a:pt x="85158" y="-1969"/>
                      <a:pt x="105170" y="-429"/>
                      <a:pt x="125952" y="1880"/>
                    </a:cubicBezTo>
                    <a:lnTo>
                      <a:pt x="125952" y="1880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3957568" y="3992989"/>
                <a:ext cx="146641" cy="122201"/>
              </a:xfrm>
              <a:custGeom>
                <a:rect b="b" l="l" r="r" t="t"/>
                <a:pathLst>
                  <a:path extrusionOk="0" h="153939" w="184727">
                    <a:moveTo>
                      <a:pt x="54176" y="11353"/>
                    </a:moveTo>
                    <a:cubicBezTo>
                      <a:pt x="77267" y="-4041"/>
                      <a:pt x="101127" y="-3271"/>
                      <a:pt x="124988" y="10583"/>
                    </a:cubicBezTo>
                    <a:cubicBezTo>
                      <a:pt x="130376" y="12892"/>
                      <a:pt x="134224" y="16741"/>
                      <a:pt x="138842" y="19050"/>
                    </a:cubicBezTo>
                    <a:cubicBezTo>
                      <a:pt x="143461" y="19050"/>
                      <a:pt x="147309" y="19820"/>
                      <a:pt x="151927" y="19050"/>
                    </a:cubicBezTo>
                    <a:cubicBezTo>
                      <a:pt x="163473" y="17511"/>
                      <a:pt x="177327" y="11353"/>
                      <a:pt x="185024" y="25977"/>
                    </a:cubicBezTo>
                    <a:cubicBezTo>
                      <a:pt x="192721" y="41371"/>
                      <a:pt x="187333" y="55226"/>
                      <a:pt x="172709" y="64462"/>
                    </a:cubicBezTo>
                    <a:cubicBezTo>
                      <a:pt x="177327" y="70620"/>
                      <a:pt x="184254" y="69850"/>
                      <a:pt x="191182" y="73699"/>
                    </a:cubicBezTo>
                    <a:cubicBezTo>
                      <a:pt x="181176" y="81396"/>
                      <a:pt x="171939" y="89862"/>
                      <a:pt x="169630" y="102947"/>
                    </a:cubicBezTo>
                    <a:cubicBezTo>
                      <a:pt x="171939" y="107565"/>
                      <a:pt x="167321" y="109105"/>
                      <a:pt x="165012" y="112183"/>
                    </a:cubicBezTo>
                    <a:cubicBezTo>
                      <a:pt x="155006" y="129886"/>
                      <a:pt x="135764" y="138353"/>
                      <a:pt x="124218" y="155286"/>
                    </a:cubicBezTo>
                    <a:cubicBezTo>
                      <a:pt x="119600" y="162983"/>
                      <a:pt x="112673" y="152208"/>
                      <a:pt x="104976" y="153747"/>
                    </a:cubicBezTo>
                    <a:cubicBezTo>
                      <a:pt x="88812" y="156056"/>
                      <a:pt x="71879" y="166832"/>
                      <a:pt x="53406" y="157595"/>
                    </a:cubicBezTo>
                    <a:cubicBezTo>
                      <a:pt x="44939" y="152977"/>
                      <a:pt x="39552" y="141432"/>
                      <a:pt x="28006" y="142971"/>
                    </a:cubicBezTo>
                    <a:cubicBezTo>
                      <a:pt x="12612" y="130656"/>
                      <a:pt x="4915" y="116032"/>
                      <a:pt x="1067" y="95250"/>
                    </a:cubicBezTo>
                    <a:cubicBezTo>
                      <a:pt x="-3552" y="65232"/>
                      <a:pt x="7224" y="44450"/>
                      <a:pt x="25697" y="23668"/>
                    </a:cubicBezTo>
                    <a:cubicBezTo>
                      <a:pt x="29545" y="19050"/>
                      <a:pt x="34933" y="19820"/>
                      <a:pt x="39552" y="19050"/>
                    </a:cubicBezTo>
                    <a:cubicBezTo>
                      <a:pt x="44939" y="15971"/>
                      <a:pt x="49557" y="13662"/>
                      <a:pt x="54176" y="11353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 rot="900000">
                <a:off x="4451574" y="1548551"/>
                <a:ext cx="3271787" cy="2983845"/>
              </a:xfrm>
              <a:custGeom>
                <a:rect b="b" l="l" r="r" t="t"/>
                <a:pathLst>
                  <a:path extrusionOk="0" h="3686004" w="4041704">
                    <a:moveTo>
                      <a:pt x="3386347" y="2411413"/>
                    </a:moveTo>
                    <a:lnTo>
                      <a:pt x="3386340" y="2411535"/>
                    </a:lnTo>
                    <a:lnTo>
                      <a:pt x="3386483" y="2411511"/>
                    </a:lnTo>
                    <a:close/>
                    <a:moveTo>
                      <a:pt x="3362819" y="2194357"/>
                    </a:moveTo>
                    <a:cubicBezTo>
                      <a:pt x="3360830" y="2196729"/>
                      <a:pt x="3360305" y="2199199"/>
                      <a:pt x="3361204" y="2201156"/>
                    </a:cubicBezTo>
                    <a:lnTo>
                      <a:pt x="3365647" y="2203538"/>
                    </a:lnTo>
                    <a:lnTo>
                      <a:pt x="3367414" y="2187828"/>
                    </a:lnTo>
                    <a:lnTo>
                      <a:pt x="3369533" y="2184367"/>
                    </a:lnTo>
                    <a:close/>
                    <a:moveTo>
                      <a:pt x="3369683" y="2161469"/>
                    </a:moveTo>
                    <a:lnTo>
                      <a:pt x="3378698" y="2161125"/>
                    </a:lnTo>
                    <a:cubicBezTo>
                      <a:pt x="3380316" y="2161515"/>
                      <a:pt x="3381480" y="2162439"/>
                      <a:pt x="3381834" y="2164342"/>
                    </a:cubicBezTo>
                    <a:lnTo>
                      <a:pt x="3381252" y="2167406"/>
                    </a:lnTo>
                    <a:lnTo>
                      <a:pt x="3393725" y="2151948"/>
                    </a:lnTo>
                    <a:cubicBezTo>
                      <a:pt x="3395106" y="2150016"/>
                      <a:pt x="3397011" y="2148168"/>
                      <a:pt x="3398392" y="2146236"/>
                    </a:cubicBezTo>
                    <a:cubicBezTo>
                      <a:pt x="3395687" y="2146345"/>
                      <a:pt x="3394306" y="2148277"/>
                      <a:pt x="3392043" y="2148993"/>
                    </a:cubicBezTo>
                    <a:close/>
                    <a:moveTo>
                      <a:pt x="3355458" y="2155683"/>
                    </a:moveTo>
                    <a:lnTo>
                      <a:pt x="3355439" y="2156097"/>
                    </a:lnTo>
                    <a:cubicBezTo>
                      <a:pt x="3356073" y="2158885"/>
                      <a:pt x="3356602" y="2162329"/>
                      <a:pt x="3358079" y="2164040"/>
                    </a:cubicBezTo>
                    <a:lnTo>
                      <a:pt x="3362945" y="2162609"/>
                    </a:lnTo>
                    <a:lnTo>
                      <a:pt x="3362474" y="2162586"/>
                    </a:lnTo>
                    <a:close/>
                    <a:moveTo>
                      <a:pt x="3340275" y="2163884"/>
                    </a:moveTo>
                    <a:lnTo>
                      <a:pt x="3339342" y="2166886"/>
                    </a:lnTo>
                    <a:lnTo>
                      <a:pt x="3339875" y="2166130"/>
                    </a:lnTo>
                    <a:close/>
                    <a:moveTo>
                      <a:pt x="3552686" y="1785302"/>
                    </a:moveTo>
                    <a:lnTo>
                      <a:pt x="3552595" y="1785639"/>
                    </a:lnTo>
                    <a:lnTo>
                      <a:pt x="3553346" y="1786264"/>
                    </a:lnTo>
                    <a:close/>
                    <a:moveTo>
                      <a:pt x="3376296" y="1583151"/>
                    </a:moveTo>
                    <a:lnTo>
                      <a:pt x="3375997" y="1583729"/>
                    </a:lnTo>
                    <a:lnTo>
                      <a:pt x="3377264" y="1583840"/>
                    </a:lnTo>
                    <a:lnTo>
                      <a:pt x="3381205" y="1582227"/>
                    </a:lnTo>
                    <a:close/>
                    <a:moveTo>
                      <a:pt x="3320681" y="1573903"/>
                    </a:moveTo>
                    <a:lnTo>
                      <a:pt x="3321545" y="1574218"/>
                    </a:lnTo>
                    <a:lnTo>
                      <a:pt x="3321319" y="1573906"/>
                    </a:lnTo>
                    <a:close/>
                    <a:moveTo>
                      <a:pt x="3273764" y="1356808"/>
                    </a:moveTo>
                    <a:lnTo>
                      <a:pt x="3271648" y="1370709"/>
                    </a:lnTo>
                    <a:cubicBezTo>
                      <a:pt x="3271978" y="1375263"/>
                      <a:pt x="3273039" y="1379642"/>
                      <a:pt x="3273370" y="1384198"/>
                    </a:cubicBezTo>
                    <a:cubicBezTo>
                      <a:pt x="3273877" y="1389483"/>
                      <a:pt x="3272980" y="1393756"/>
                      <a:pt x="3270646" y="1397074"/>
                    </a:cubicBezTo>
                    <a:lnTo>
                      <a:pt x="3268575" y="1398376"/>
                    </a:lnTo>
                    <a:lnTo>
                      <a:pt x="3299781" y="1403318"/>
                    </a:lnTo>
                    <a:lnTo>
                      <a:pt x="3292105" y="1393842"/>
                    </a:lnTo>
                    <a:cubicBezTo>
                      <a:pt x="3289620" y="1385174"/>
                      <a:pt x="3285580" y="1377268"/>
                      <a:pt x="3281163" y="1369598"/>
                    </a:cubicBezTo>
                    <a:close/>
                    <a:moveTo>
                      <a:pt x="2942540" y="460381"/>
                    </a:moveTo>
                    <a:lnTo>
                      <a:pt x="2943393" y="463167"/>
                    </a:lnTo>
                    <a:cubicBezTo>
                      <a:pt x="2943843" y="467018"/>
                      <a:pt x="2943651" y="471410"/>
                      <a:pt x="2946045" y="474113"/>
                    </a:cubicBezTo>
                    <a:cubicBezTo>
                      <a:pt x="2957054" y="487671"/>
                      <a:pt x="2962515" y="487893"/>
                      <a:pt x="2974889" y="476785"/>
                    </a:cubicBezTo>
                    <a:lnTo>
                      <a:pt x="2975278" y="476498"/>
                    </a:lnTo>
                    <a:lnTo>
                      <a:pt x="2980094" y="461238"/>
                    </a:lnTo>
                    <a:cubicBezTo>
                      <a:pt x="2980716" y="455632"/>
                      <a:pt x="2980246" y="449903"/>
                      <a:pt x="2978625" y="444405"/>
                    </a:cubicBezTo>
                    <a:lnTo>
                      <a:pt x="2976516" y="441086"/>
                    </a:lnTo>
                    <a:lnTo>
                      <a:pt x="2971944" y="444037"/>
                    </a:lnTo>
                    <a:cubicBezTo>
                      <a:pt x="2964043" y="447549"/>
                      <a:pt x="2955780" y="450208"/>
                      <a:pt x="2947692" y="453174"/>
                    </a:cubicBezTo>
                    <a:close/>
                    <a:moveTo>
                      <a:pt x="931457" y="2960614"/>
                    </a:moveTo>
                    <a:lnTo>
                      <a:pt x="932617" y="2960737"/>
                    </a:lnTo>
                    <a:lnTo>
                      <a:pt x="932419" y="2960450"/>
                    </a:lnTo>
                    <a:close/>
                    <a:moveTo>
                      <a:pt x="731853" y="2718061"/>
                    </a:moveTo>
                    <a:lnTo>
                      <a:pt x="741742" y="2737711"/>
                    </a:lnTo>
                    <a:cubicBezTo>
                      <a:pt x="744870" y="2750390"/>
                      <a:pt x="761291" y="2747562"/>
                      <a:pt x="767713" y="2756738"/>
                    </a:cubicBezTo>
                    <a:lnTo>
                      <a:pt x="778286" y="2745315"/>
                    </a:lnTo>
                    <a:lnTo>
                      <a:pt x="777750" y="2745207"/>
                    </a:lnTo>
                    <a:cubicBezTo>
                      <a:pt x="774197" y="2743512"/>
                      <a:pt x="771129" y="2740930"/>
                      <a:pt x="768222" y="2737381"/>
                    </a:cubicBezTo>
                    <a:cubicBezTo>
                      <a:pt x="762410" y="2730924"/>
                      <a:pt x="757243" y="2723824"/>
                      <a:pt x="748847" y="2719950"/>
                    </a:cubicBezTo>
                    <a:cubicBezTo>
                      <a:pt x="744326" y="2718014"/>
                      <a:pt x="740128" y="2716723"/>
                      <a:pt x="735849" y="2716722"/>
                    </a:cubicBezTo>
                    <a:close/>
                    <a:moveTo>
                      <a:pt x="1246175" y="310765"/>
                    </a:moveTo>
                    <a:lnTo>
                      <a:pt x="1255291" y="304099"/>
                    </a:lnTo>
                    <a:lnTo>
                      <a:pt x="1253742" y="306184"/>
                    </a:lnTo>
                    <a:cubicBezTo>
                      <a:pt x="1251717" y="308669"/>
                      <a:pt x="1249600" y="310251"/>
                      <a:pt x="1247181" y="310884"/>
                    </a:cubicBezTo>
                    <a:close/>
                    <a:moveTo>
                      <a:pt x="783421" y="946304"/>
                    </a:moveTo>
                    <a:cubicBezTo>
                      <a:pt x="782304" y="948533"/>
                      <a:pt x="782114" y="950920"/>
                      <a:pt x="784179" y="953359"/>
                    </a:cubicBezTo>
                    <a:lnTo>
                      <a:pt x="784245" y="953368"/>
                    </a:lnTo>
                    <a:lnTo>
                      <a:pt x="784830" y="944504"/>
                    </a:lnTo>
                    <a:close/>
                    <a:moveTo>
                      <a:pt x="658370" y="913024"/>
                    </a:moveTo>
                    <a:lnTo>
                      <a:pt x="652593" y="931066"/>
                    </a:lnTo>
                    <a:lnTo>
                      <a:pt x="659391" y="930691"/>
                    </a:lnTo>
                    <a:cubicBezTo>
                      <a:pt x="663107" y="930780"/>
                      <a:pt x="666835" y="930339"/>
                      <a:pt x="668518" y="926662"/>
                    </a:cubicBezTo>
                    <a:cubicBezTo>
                      <a:pt x="670200" y="922985"/>
                      <a:pt x="666523" y="921303"/>
                      <a:pt x="664451" y="919128"/>
                    </a:cubicBezTo>
                    <a:close/>
                    <a:moveTo>
                      <a:pt x="343163" y="828988"/>
                    </a:moveTo>
                    <a:cubicBezTo>
                      <a:pt x="344299" y="825916"/>
                      <a:pt x="347538" y="823755"/>
                      <a:pt x="353858" y="822591"/>
                    </a:cubicBezTo>
                    <a:cubicBezTo>
                      <a:pt x="363992" y="820505"/>
                      <a:pt x="366231" y="810057"/>
                      <a:pt x="368544" y="801426"/>
                    </a:cubicBezTo>
                    <a:cubicBezTo>
                      <a:pt x="373619" y="781486"/>
                      <a:pt x="373619" y="781486"/>
                      <a:pt x="393106" y="789240"/>
                    </a:cubicBezTo>
                    <a:cubicBezTo>
                      <a:pt x="395259" y="790553"/>
                      <a:pt x="397243" y="791173"/>
                      <a:pt x="399658" y="792057"/>
                    </a:cubicBezTo>
                    <a:cubicBezTo>
                      <a:pt x="410011" y="795418"/>
                      <a:pt x="418233" y="794528"/>
                      <a:pt x="419801" y="781308"/>
                    </a:cubicBezTo>
                    <a:cubicBezTo>
                      <a:pt x="419318" y="776289"/>
                      <a:pt x="422353" y="775186"/>
                      <a:pt x="425891" y="776165"/>
                    </a:cubicBezTo>
                    <a:cubicBezTo>
                      <a:pt x="430553" y="777237"/>
                      <a:pt x="435646" y="778570"/>
                      <a:pt x="439258" y="781365"/>
                    </a:cubicBezTo>
                    <a:cubicBezTo>
                      <a:pt x="446911" y="787216"/>
                      <a:pt x="454418" y="789433"/>
                      <a:pt x="463187" y="784741"/>
                    </a:cubicBezTo>
                    <a:cubicBezTo>
                      <a:pt x="468133" y="782442"/>
                      <a:pt x="472701" y="784638"/>
                      <a:pt x="477100" y="786141"/>
                    </a:cubicBezTo>
                    <a:cubicBezTo>
                      <a:pt x="485718" y="802029"/>
                      <a:pt x="479401" y="825938"/>
                      <a:pt x="501304" y="834574"/>
                    </a:cubicBezTo>
                    <a:cubicBezTo>
                      <a:pt x="506564" y="836602"/>
                      <a:pt x="506142" y="846977"/>
                      <a:pt x="514648" y="842715"/>
                    </a:cubicBezTo>
                    <a:cubicBezTo>
                      <a:pt x="532470" y="829961"/>
                      <a:pt x="532207" y="830391"/>
                      <a:pt x="552271" y="842041"/>
                    </a:cubicBezTo>
                    <a:cubicBezTo>
                      <a:pt x="557867" y="845455"/>
                      <a:pt x="562318" y="851714"/>
                      <a:pt x="570635" y="849700"/>
                    </a:cubicBezTo>
                    <a:cubicBezTo>
                      <a:pt x="576851" y="851128"/>
                      <a:pt x="582089" y="856097"/>
                      <a:pt x="588778" y="851910"/>
                    </a:cubicBezTo>
                    <a:cubicBezTo>
                      <a:pt x="599342" y="850085"/>
                      <a:pt x="608141" y="853089"/>
                      <a:pt x="615963" y="859632"/>
                    </a:cubicBezTo>
                    <a:cubicBezTo>
                      <a:pt x="616132" y="860326"/>
                      <a:pt x="616132" y="860326"/>
                      <a:pt x="616299" y="861019"/>
                    </a:cubicBezTo>
                    <a:cubicBezTo>
                      <a:pt x="625013" y="863678"/>
                      <a:pt x="630713" y="861838"/>
                      <a:pt x="634797" y="857685"/>
                    </a:cubicBezTo>
                    <a:lnTo>
                      <a:pt x="637257" y="852876"/>
                    </a:lnTo>
                    <a:lnTo>
                      <a:pt x="644105" y="816137"/>
                    </a:lnTo>
                    <a:cubicBezTo>
                      <a:pt x="645642" y="796524"/>
                      <a:pt x="650484" y="793986"/>
                      <a:pt x="669424" y="801349"/>
                    </a:cubicBezTo>
                    <a:cubicBezTo>
                      <a:pt x="671489" y="803788"/>
                      <a:pt x="671824" y="806452"/>
                      <a:pt x="671560" y="809100"/>
                    </a:cubicBezTo>
                    <a:lnTo>
                      <a:pt x="670812" y="813063"/>
                    </a:lnTo>
                    <a:lnTo>
                      <a:pt x="675492" y="817242"/>
                    </a:lnTo>
                    <a:cubicBezTo>
                      <a:pt x="676510" y="819931"/>
                      <a:pt x="677284" y="823504"/>
                      <a:pt x="679761" y="827674"/>
                    </a:cubicBezTo>
                    <a:cubicBezTo>
                      <a:pt x="679644" y="831737"/>
                      <a:pt x="677806" y="834751"/>
                      <a:pt x="674844" y="837668"/>
                    </a:cubicBezTo>
                    <a:lnTo>
                      <a:pt x="667970" y="841657"/>
                    </a:lnTo>
                    <a:lnTo>
                      <a:pt x="668977" y="847276"/>
                    </a:lnTo>
                    <a:cubicBezTo>
                      <a:pt x="672471" y="856522"/>
                      <a:pt x="679049" y="864515"/>
                      <a:pt x="686345" y="870267"/>
                    </a:cubicBezTo>
                    <a:cubicBezTo>
                      <a:pt x="689983" y="873542"/>
                      <a:pt x="695784" y="875276"/>
                      <a:pt x="696716" y="880609"/>
                    </a:cubicBezTo>
                    <a:cubicBezTo>
                      <a:pt x="697688" y="884350"/>
                      <a:pt x="697701" y="883819"/>
                      <a:pt x="699358" y="881204"/>
                    </a:cubicBezTo>
                    <a:cubicBezTo>
                      <a:pt x="700470" y="879107"/>
                      <a:pt x="702632" y="877566"/>
                      <a:pt x="704199" y="878665"/>
                    </a:cubicBezTo>
                    <a:cubicBezTo>
                      <a:pt x="719968" y="885420"/>
                      <a:pt x="727694" y="873392"/>
                      <a:pt x="736405" y="864574"/>
                    </a:cubicBezTo>
                    <a:cubicBezTo>
                      <a:pt x="739123" y="861985"/>
                      <a:pt x="742384" y="858877"/>
                      <a:pt x="746126" y="857906"/>
                    </a:cubicBezTo>
                    <a:cubicBezTo>
                      <a:pt x="751990" y="856985"/>
                      <a:pt x="757791" y="858718"/>
                      <a:pt x="759772" y="864608"/>
                    </a:cubicBezTo>
                    <a:cubicBezTo>
                      <a:pt x="767194" y="887094"/>
                      <a:pt x="788866" y="891336"/>
                      <a:pt x="806189" y="899721"/>
                    </a:cubicBezTo>
                    <a:cubicBezTo>
                      <a:pt x="807257" y="899482"/>
                      <a:pt x="808988" y="899258"/>
                      <a:pt x="810502" y="899825"/>
                    </a:cubicBezTo>
                    <a:lnTo>
                      <a:pt x="812660" y="903314"/>
                    </a:lnTo>
                    <a:lnTo>
                      <a:pt x="817662" y="897914"/>
                    </a:lnTo>
                    <a:lnTo>
                      <a:pt x="813177" y="889446"/>
                    </a:lnTo>
                    <a:cubicBezTo>
                      <a:pt x="809797" y="878880"/>
                      <a:pt x="804682" y="876043"/>
                      <a:pt x="794007" y="878389"/>
                    </a:cubicBezTo>
                    <a:cubicBezTo>
                      <a:pt x="792575" y="878743"/>
                      <a:pt x="791391" y="879494"/>
                      <a:pt x="789170" y="880349"/>
                    </a:cubicBezTo>
                    <a:cubicBezTo>
                      <a:pt x="788722" y="871793"/>
                      <a:pt x="793888" y="866862"/>
                      <a:pt x="797766" y="861641"/>
                    </a:cubicBezTo>
                    <a:cubicBezTo>
                      <a:pt x="802577" y="855277"/>
                      <a:pt x="805062" y="848730"/>
                      <a:pt x="802787" y="840778"/>
                    </a:cubicBezTo>
                    <a:cubicBezTo>
                      <a:pt x="801761" y="834799"/>
                      <a:pt x="798723" y="831751"/>
                      <a:pt x="792348" y="833029"/>
                    </a:cubicBezTo>
                    <a:cubicBezTo>
                      <a:pt x="785577" y="834558"/>
                      <a:pt x="780279" y="834048"/>
                      <a:pt x="776427" y="827097"/>
                    </a:cubicBezTo>
                    <a:cubicBezTo>
                      <a:pt x="772429" y="820789"/>
                      <a:pt x="776662" y="817002"/>
                      <a:pt x="780645" y="812820"/>
                    </a:cubicBezTo>
                    <a:cubicBezTo>
                      <a:pt x="781973" y="811426"/>
                      <a:pt x="784734" y="809677"/>
                      <a:pt x="782590" y="807168"/>
                    </a:cubicBezTo>
                    <a:cubicBezTo>
                      <a:pt x="780592" y="804014"/>
                      <a:pt x="776767" y="801466"/>
                      <a:pt x="773112" y="802676"/>
                    </a:cubicBezTo>
                    <a:cubicBezTo>
                      <a:pt x="762935" y="805811"/>
                      <a:pt x="760228" y="799792"/>
                      <a:pt x="757703" y="791447"/>
                    </a:cubicBezTo>
                    <a:cubicBezTo>
                      <a:pt x="753325" y="779304"/>
                      <a:pt x="746185" y="768911"/>
                      <a:pt x="736284" y="760268"/>
                    </a:cubicBezTo>
                    <a:cubicBezTo>
                      <a:pt x="733498" y="757614"/>
                      <a:pt x="731354" y="755104"/>
                      <a:pt x="731578" y="751096"/>
                    </a:cubicBezTo>
                    <a:cubicBezTo>
                      <a:pt x="731708" y="739963"/>
                      <a:pt x="729722" y="730724"/>
                      <a:pt x="718061" y="725407"/>
                    </a:cubicBezTo>
                    <a:cubicBezTo>
                      <a:pt x="713840" y="723109"/>
                      <a:pt x="716535" y="718638"/>
                      <a:pt x="719151" y="717533"/>
                    </a:cubicBezTo>
                    <a:cubicBezTo>
                      <a:pt x="733915" y="712044"/>
                      <a:pt x="734006" y="702593"/>
                      <a:pt x="727549" y="690662"/>
                    </a:cubicBezTo>
                    <a:cubicBezTo>
                      <a:pt x="726695" y="688442"/>
                      <a:pt x="727273" y="685864"/>
                      <a:pt x="727207" y="683143"/>
                    </a:cubicBezTo>
                    <a:cubicBezTo>
                      <a:pt x="726773" y="668502"/>
                      <a:pt x="727062" y="667214"/>
                      <a:pt x="741036" y="662224"/>
                    </a:cubicBezTo>
                    <a:cubicBezTo>
                      <a:pt x="748740" y="659553"/>
                      <a:pt x="752579" y="656015"/>
                      <a:pt x="751237" y="646919"/>
                    </a:cubicBezTo>
                    <a:cubicBezTo>
                      <a:pt x="750356" y="640296"/>
                      <a:pt x="751697" y="632816"/>
                      <a:pt x="757507" y="628028"/>
                    </a:cubicBezTo>
                    <a:cubicBezTo>
                      <a:pt x="762923" y="623491"/>
                      <a:pt x="760819" y="619299"/>
                      <a:pt x="758071" y="614963"/>
                    </a:cubicBezTo>
                    <a:cubicBezTo>
                      <a:pt x="755323" y="610627"/>
                      <a:pt x="752430" y="606935"/>
                      <a:pt x="752943" y="601638"/>
                    </a:cubicBezTo>
                    <a:cubicBezTo>
                      <a:pt x="753166" y="597628"/>
                      <a:pt x="749945" y="596908"/>
                      <a:pt x="747224" y="596975"/>
                    </a:cubicBezTo>
                    <a:cubicBezTo>
                      <a:pt x="743319" y="597791"/>
                      <a:pt x="740059" y="598753"/>
                      <a:pt x="736654" y="600358"/>
                    </a:cubicBezTo>
                    <a:cubicBezTo>
                      <a:pt x="724651" y="604097"/>
                      <a:pt x="723757" y="603559"/>
                      <a:pt x="722350" y="591743"/>
                    </a:cubicBezTo>
                    <a:cubicBezTo>
                      <a:pt x="721325" y="585763"/>
                      <a:pt x="721981" y="579822"/>
                      <a:pt x="721599" y="573987"/>
                    </a:cubicBezTo>
                    <a:cubicBezTo>
                      <a:pt x="721506" y="566862"/>
                      <a:pt x="721414" y="559738"/>
                      <a:pt x="732116" y="561796"/>
                    </a:cubicBezTo>
                    <a:cubicBezTo>
                      <a:pt x="735732" y="562268"/>
                      <a:pt x="738136" y="559086"/>
                      <a:pt x="736677" y="555038"/>
                    </a:cubicBezTo>
                    <a:cubicBezTo>
                      <a:pt x="735112" y="549952"/>
                      <a:pt x="733691" y="544222"/>
                      <a:pt x="725922" y="544173"/>
                    </a:cubicBezTo>
                    <a:cubicBezTo>
                      <a:pt x="725528" y="544423"/>
                      <a:pt x="725134" y="544673"/>
                      <a:pt x="724095" y="544779"/>
                    </a:cubicBezTo>
                    <a:cubicBezTo>
                      <a:pt x="720190" y="545596"/>
                      <a:pt x="716418" y="551855"/>
                      <a:pt x="711882" y="546442"/>
                    </a:cubicBezTo>
                    <a:cubicBezTo>
                      <a:pt x="707596" y="541422"/>
                      <a:pt x="705925" y="535298"/>
                      <a:pt x="706478" y="528319"/>
                    </a:cubicBezTo>
                    <a:cubicBezTo>
                      <a:pt x="707383" y="522772"/>
                      <a:pt x="710223" y="517658"/>
                      <a:pt x="713562" y="513331"/>
                    </a:cubicBezTo>
                    <a:cubicBezTo>
                      <a:pt x="716362" y="509899"/>
                      <a:pt x="719123" y="508150"/>
                      <a:pt x="722515" y="512630"/>
                    </a:cubicBezTo>
                    <a:cubicBezTo>
                      <a:pt x="723908" y="513956"/>
                      <a:pt x="725697" y="515034"/>
                      <a:pt x="727274" y="514033"/>
                    </a:cubicBezTo>
                    <a:cubicBezTo>
                      <a:pt x="730035" y="512284"/>
                      <a:pt x="729180" y="510063"/>
                      <a:pt x="728181" y="508486"/>
                    </a:cubicBezTo>
                    <a:cubicBezTo>
                      <a:pt x="726577" y="505083"/>
                      <a:pt x="724827" y="502324"/>
                      <a:pt x="723473" y="499314"/>
                    </a:cubicBezTo>
                    <a:cubicBezTo>
                      <a:pt x="718661" y="489104"/>
                      <a:pt x="722724" y="481557"/>
                      <a:pt x="733648" y="479606"/>
                    </a:cubicBezTo>
                    <a:cubicBezTo>
                      <a:pt x="735081" y="479251"/>
                      <a:pt x="736119" y="479145"/>
                      <a:pt x="737158" y="479038"/>
                    </a:cubicBezTo>
                    <a:cubicBezTo>
                      <a:pt x="754024" y="477743"/>
                      <a:pt x="755747" y="476098"/>
                      <a:pt x="753169" y="458948"/>
                    </a:cubicBezTo>
                    <a:cubicBezTo>
                      <a:pt x="752288" y="452323"/>
                      <a:pt x="753300" y="447814"/>
                      <a:pt x="759715" y="444853"/>
                    </a:cubicBezTo>
                    <a:cubicBezTo>
                      <a:pt x="762331" y="443748"/>
                      <a:pt x="764053" y="442104"/>
                      <a:pt x="765776" y="440460"/>
                    </a:cubicBezTo>
                    <a:cubicBezTo>
                      <a:pt x="777357" y="432567"/>
                      <a:pt x="783680" y="422483"/>
                      <a:pt x="778198" y="407724"/>
                    </a:cubicBezTo>
                    <a:cubicBezTo>
                      <a:pt x="776382" y="402244"/>
                      <a:pt x="775357" y="396265"/>
                      <a:pt x="776014" y="390323"/>
                    </a:cubicBezTo>
                    <a:cubicBezTo>
                      <a:pt x="776237" y="386314"/>
                      <a:pt x="778392" y="382738"/>
                      <a:pt x="782297" y="381921"/>
                    </a:cubicBezTo>
                    <a:cubicBezTo>
                      <a:pt x="786990" y="380605"/>
                      <a:pt x="787661" y="385151"/>
                      <a:pt x="789015" y="388160"/>
                    </a:cubicBezTo>
                    <a:cubicBezTo>
                      <a:pt x="798429" y="406505"/>
                      <a:pt x="798429" y="406505"/>
                      <a:pt x="812745" y="392459"/>
                    </a:cubicBezTo>
                    <a:cubicBezTo>
                      <a:pt x="817912" y="387528"/>
                      <a:pt x="823183" y="383635"/>
                      <a:pt x="829848" y="381068"/>
                    </a:cubicBezTo>
                    <a:cubicBezTo>
                      <a:pt x="836764" y="378895"/>
                      <a:pt x="842246" y="377078"/>
                      <a:pt x="849359" y="383069"/>
                    </a:cubicBezTo>
                    <a:cubicBezTo>
                      <a:pt x="860047" y="391212"/>
                      <a:pt x="877033" y="384868"/>
                      <a:pt x="885906" y="370957"/>
                    </a:cubicBezTo>
                    <a:cubicBezTo>
                      <a:pt x="887379" y="368919"/>
                      <a:pt x="888207" y="366736"/>
                      <a:pt x="889824" y="364054"/>
                    </a:cubicBezTo>
                    <a:cubicBezTo>
                      <a:pt x="897146" y="372121"/>
                      <a:pt x="904759" y="378899"/>
                      <a:pt x="916328" y="377092"/>
                    </a:cubicBezTo>
                    <a:cubicBezTo>
                      <a:pt x="926858" y="375392"/>
                      <a:pt x="933497" y="368421"/>
                      <a:pt x="940780" y="361596"/>
                    </a:cubicBezTo>
                    <a:cubicBezTo>
                      <a:pt x="943067" y="363461"/>
                      <a:pt x="941989" y="365249"/>
                      <a:pt x="941950" y="366932"/>
                    </a:cubicBezTo>
                    <a:cubicBezTo>
                      <a:pt x="939559" y="380603"/>
                      <a:pt x="948959" y="388458"/>
                      <a:pt x="962645" y="384757"/>
                    </a:cubicBezTo>
                    <a:cubicBezTo>
                      <a:pt x="976724" y="380807"/>
                      <a:pt x="976724" y="380807"/>
                      <a:pt x="980276" y="395131"/>
                    </a:cubicBezTo>
                    <a:cubicBezTo>
                      <a:pt x="982760" y="405159"/>
                      <a:pt x="992989" y="410831"/>
                      <a:pt x="1002415" y="406516"/>
                    </a:cubicBezTo>
                    <a:cubicBezTo>
                      <a:pt x="1007253" y="404555"/>
                      <a:pt x="1005150" y="400363"/>
                      <a:pt x="1004189" y="397105"/>
                    </a:cubicBezTo>
                    <a:cubicBezTo>
                      <a:pt x="1002374" y="391624"/>
                      <a:pt x="999666" y="385605"/>
                      <a:pt x="1004583" y="380280"/>
                    </a:cubicBezTo>
                    <a:cubicBezTo>
                      <a:pt x="1008026" y="376992"/>
                      <a:pt x="1010538" y="374847"/>
                      <a:pt x="1012707" y="381760"/>
                    </a:cubicBezTo>
                    <a:cubicBezTo>
                      <a:pt x="1018651" y="398989"/>
                      <a:pt x="1025842" y="401614"/>
                      <a:pt x="1041579" y="393299"/>
                    </a:cubicBezTo>
                    <a:cubicBezTo>
                      <a:pt x="1061509" y="382878"/>
                      <a:pt x="1081925" y="379332"/>
                      <a:pt x="1103867" y="382553"/>
                    </a:cubicBezTo>
                    <a:cubicBezTo>
                      <a:pt x="1114963" y="384362"/>
                      <a:pt x="1125704" y="384737"/>
                      <a:pt x="1136774" y="382141"/>
                    </a:cubicBezTo>
                    <a:cubicBezTo>
                      <a:pt x="1142505" y="380720"/>
                      <a:pt x="1146844" y="377970"/>
                      <a:pt x="1148539" y="371922"/>
                    </a:cubicBezTo>
                    <a:cubicBezTo>
                      <a:pt x="1150090" y="366520"/>
                      <a:pt x="1153179" y="361799"/>
                      <a:pt x="1159621" y="363242"/>
                    </a:cubicBezTo>
                    <a:cubicBezTo>
                      <a:pt x="1166313" y="365079"/>
                      <a:pt x="1163973" y="370982"/>
                      <a:pt x="1163106" y="374845"/>
                    </a:cubicBezTo>
                    <a:cubicBezTo>
                      <a:pt x="1160937" y="384508"/>
                      <a:pt x="1164040" y="390277"/>
                      <a:pt x="1171548" y="396017"/>
                    </a:cubicBezTo>
                    <a:lnTo>
                      <a:pt x="1205445" y="430538"/>
                    </a:lnTo>
                    <a:lnTo>
                      <a:pt x="1209429" y="430483"/>
                    </a:lnTo>
                    <a:cubicBezTo>
                      <a:pt x="1220377" y="428161"/>
                      <a:pt x="1229919" y="421631"/>
                      <a:pt x="1231275" y="411649"/>
                    </a:cubicBezTo>
                    <a:cubicBezTo>
                      <a:pt x="1234740" y="388327"/>
                      <a:pt x="1248678" y="383810"/>
                      <a:pt x="1268141" y="383471"/>
                    </a:cubicBezTo>
                    <a:cubicBezTo>
                      <a:pt x="1271189" y="382978"/>
                      <a:pt x="1274112" y="383046"/>
                      <a:pt x="1277159" y="382553"/>
                    </a:cubicBezTo>
                    <a:cubicBezTo>
                      <a:pt x="1290217" y="381954"/>
                      <a:pt x="1291029" y="380960"/>
                      <a:pt x="1287384" y="368388"/>
                    </a:cubicBezTo>
                    <a:cubicBezTo>
                      <a:pt x="1283923" y="357620"/>
                      <a:pt x="1277724" y="348589"/>
                      <a:pt x="1270278" y="339867"/>
                    </a:cubicBezTo>
                    <a:cubicBezTo>
                      <a:pt x="1265564" y="334695"/>
                      <a:pt x="1264078" y="330837"/>
                      <a:pt x="1268506" y="324188"/>
                    </a:cubicBezTo>
                    <a:cubicBezTo>
                      <a:pt x="1272124" y="318534"/>
                      <a:pt x="1274189" y="311943"/>
                      <a:pt x="1276253" y="305352"/>
                    </a:cubicBezTo>
                    <a:cubicBezTo>
                      <a:pt x="1277817" y="301001"/>
                      <a:pt x="1276458" y="296581"/>
                      <a:pt x="1272233" y="294460"/>
                    </a:cubicBezTo>
                    <a:lnTo>
                      <a:pt x="1269133" y="293976"/>
                    </a:lnTo>
                    <a:lnTo>
                      <a:pt x="1313940" y="261207"/>
                    </a:lnTo>
                    <a:lnTo>
                      <a:pt x="1314400" y="261959"/>
                    </a:lnTo>
                    <a:cubicBezTo>
                      <a:pt x="1315758" y="262779"/>
                      <a:pt x="1317500" y="262875"/>
                      <a:pt x="1319862" y="262817"/>
                    </a:cubicBezTo>
                    <a:cubicBezTo>
                      <a:pt x="1346288" y="262864"/>
                      <a:pt x="1366723" y="273910"/>
                      <a:pt x="1384033" y="293659"/>
                    </a:cubicBezTo>
                    <a:cubicBezTo>
                      <a:pt x="1394331" y="305373"/>
                      <a:pt x="1399528" y="318881"/>
                      <a:pt x="1398378" y="334493"/>
                    </a:cubicBezTo>
                    <a:cubicBezTo>
                      <a:pt x="1397991" y="341460"/>
                      <a:pt x="1399978" y="343080"/>
                      <a:pt x="1406634" y="342221"/>
                    </a:cubicBezTo>
                    <a:cubicBezTo>
                      <a:pt x="1414533" y="341053"/>
                      <a:pt x="1423424" y="340696"/>
                      <a:pt x="1430707" y="337038"/>
                    </a:cubicBezTo>
                    <a:cubicBezTo>
                      <a:pt x="1436060" y="334124"/>
                      <a:pt x="1438047" y="335744"/>
                      <a:pt x="1439714" y="341409"/>
                    </a:cubicBezTo>
                    <a:cubicBezTo>
                      <a:pt x="1442365" y="353170"/>
                      <a:pt x="1463360" y="364342"/>
                      <a:pt x="1474809" y="360443"/>
                    </a:cubicBezTo>
                    <a:cubicBezTo>
                      <a:pt x="1478665" y="358958"/>
                      <a:pt x="1479419" y="355599"/>
                      <a:pt x="1480606" y="352926"/>
                    </a:cubicBezTo>
                    <a:cubicBezTo>
                      <a:pt x="1484851" y="344473"/>
                      <a:pt x="1489529" y="336706"/>
                      <a:pt x="1497747" y="331495"/>
                    </a:cubicBezTo>
                    <a:cubicBezTo>
                      <a:pt x="1511877" y="323496"/>
                      <a:pt x="1521752" y="329236"/>
                      <a:pt x="1521596" y="345658"/>
                    </a:cubicBezTo>
                    <a:cubicBezTo>
                      <a:pt x="1521710" y="350386"/>
                      <a:pt x="1520582" y="355422"/>
                      <a:pt x="1520697" y="360150"/>
                    </a:cubicBezTo>
                    <a:cubicBezTo>
                      <a:pt x="1521293" y="373215"/>
                      <a:pt x="1526134" y="377827"/>
                      <a:pt x="1539318" y="376668"/>
                    </a:cubicBezTo>
                    <a:cubicBezTo>
                      <a:pt x="1545847" y="376369"/>
                      <a:pt x="1551076" y="374014"/>
                      <a:pt x="1556863" y="371785"/>
                    </a:cubicBezTo>
                    <a:cubicBezTo>
                      <a:pt x="1562775" y="368996"/>
                      <a:pt x="1568003" y="366641"/>
                      <a:pt x="1574223" y="365097"/>
                    </a:cubicBezTo>
                    <a:cubicBezTo>
                      <a:pt x="1578641" y="363736"/>
                      <a:pt x="1584052" y="363184"/>
                      <a:pt x="1588835" y="365434"/>
                    </a:cubicBezTo>
                    <a:cubicBezTo>
                      <a:pt x="1595046" y="369177"/>
                      <a:pt x="1589191" y="374330"/>
                      <a:pt x="1588872" y="378372"/>
                    </a:cubicBezTo>
                    <a:cubicBezTo>
                      <a:pt x="1588977" y="388388"/>
                      <a:pt x="1587278" y="398587"/>
                      <a:pt x="1591674" y="407802"/>
                    </a:cubicBezTo>
                    <a:cubicBezTo>
                      <a:pt x="1595020" y="413841"/>
                      <a:pt x="1598684" y="415839"/>
                      <a:pt x="1605716" y="413300"/>
                    </a:cubicBezTo>
                    <a:cubicBezTo>
                      <a:pt x="1615360" y="409585"/>
                      <a:pt x="1624949" y="403506"/>
                      <a:pt x="1633726" y="398419"/>
                    </a:cubicBezTo>
                    <a:cubicBezTo>
                      <a:pt x="1648541" y="389986"/>
                      <a:pt x="1662855" y="383790"/>
                      <a:pt x="1678313" y="396072"/>
                    </a:cubicBezTo>
                    <a:cubicBezTo>
                      <a:pt x="1682413" y="398754"/>
                      <a:pt x="1685836" y="396583"/>
                      <a:pt x="1689134" y="394971"/>
                    </a:cubicBezTo>
                    <a:cubicBezTo>
                      <a:pt x="1695607" y="392307"/>
                      <a:pt x="1700343" y="386904"/>
                      <a:pt x="1704395" y="381934"/>
                    </a:cubicBezTo>
                    <a:cubicBezTo>
                      <a:pt x="1710877" y="373983"/>
                      <a:pt x="1716240" y="365782"/>
                      <a:pt x="1727313" y="363561"/>
                    </a:cubicBezTo>
                    <a:cubicBezTo>
                      <a:pt x="1725085" y="357772"/>
                      <a:pt x="1719616" y="355959"/>
                      <a:pt x="1716203" y="352842"/>
                    </a:cubicBezTo>
                    <a:cubicBezTo>
                      <a:pt x="1712789" y="349725"/>
                      <a:pt x="1707572" y="346792"/>
                      <a:pt x="1709511" y="340762"/>
                    </a:cubicBezTo>
                    <a:cubicBezTo>
                      <a:pt x="1711702" y="333612"/>
                      <a:pt x="1715011" y="326713"/>
                      <a:pt x="1723035" y="324984"/>
                    </a:cubicBezTo>
                    <a:cubicBezTo>
                      <a:pt x="1729942" y="323007"/>
                      <a:pt x="1734724" y="325254"/>
                      <a:pt x="1732158" y="334083"/>
                    </a:cubicBezTo>
                    <a:cubicBezTo>
                      <a:pt x="1730219" y="340114"/>
                      <a:pt x="1733883" y="342111"/>
                      <a:pt x="1738918" y="343239"/>
                    </a:cubicBezTo>
                    <a:cubicBezTo>
                      <a:pt x="1752651" y="347493"/>
                      <a:pt x="1764486" y="336628"/>
                      <a:pt x="1761219" y="322377"/>
                    </a:cubicBezTo>
                    <a:cubicBezTo>
                      <a:pt x="1760545" y="317524"/>
                      <a:pt x="1759185" y="313104"/>
                      <a:pt x="1758636" y="307691"/>
                    </a:cubicBezTo>
                    <a:cubicBezTo>
                      <a:pt x="1758771" y="301844"/>
                      <a:pt x="1761453" y="297743"/>
                      <a:pt x="1767241" y="295514"/>
                    </a:cubicBezTo>
                    <a:cubicBezTo>
                      <a:pt x="1773154" y="292725"/>
                      <a:pt x="1776442" y="296402"/>
                      <a:pt x="1780289" y="300202"/>
                    </a:cubicBezTo>
                    <a:cubicBezTo>
                      <a:pt x="1786991" y="306995"/>
                      <a:pt x="1786787" y="315765"/>
                      <a:pt x="1787702" y="324787"/>
                    </a:cubicBezTo>
                    <a:cubicBezTo>
                      <a:pt x="1789349" y="341026"/>
                      <a:pt x="1789761" y="345086"/>
                      <a:pt x="1798995" y="345173"/>
                    </a:cubicBezTo>
                    <a:lnTo>
                      <a:pt x="1800029" y="345095"/>
                    </a:lnTo>
                    <a:lnTo>
                      <a:pt x="1798659" y="337106"/>
                    </a:lnTo>
                    <a:cubicBezTo>
                      <a:pt x="1797075" y="333602"/>
                      <a:pt x="1794394" y="330138"/>
                      <a:pt x="1790248" y="326711"/>
                    </a:cubicBezTo>
                    <a:cubicBezTo>
                      <a:pt x="1786951" y="324348"/>
                      <a:pt x="1789878" y="319753"/>
                      <a:pt x="1794305" y="319518"/>
                    </a:cubicBezTo>
                    <a:cubicBezTo>
                      <a:pt x="1799366" y="319250"/>
                      <a:pt x="1803793" y="319015"/>
                      <a:pt x="1808853" y="318746"/>
                    </a:cubicBezTo>
                    <a:cubicBezTo>
                      <a:pt x="1831724" y="319434"/>
                      <a:pt x="1842739" y="311872"/>
                      <a:pt x="1850485" y="290530"/>
                    </a:cubicBezTo>
                    <a:cubicBezTo>
                      <a:pt x="1854342" y="279542"/>
                      <a:pt x="1845353" y="277483"/>
                      <a:pt x="1838826" y="274023"/>
                    </a:cubicBezTo>
                    <a:cubicBezTo>
                      <a:pt x="1833599" y="271129"/>
                      <a:pt x="1825908" y="269635"/>
                      <a:pt x="1826804" y="262610"/>
                    </a:cubicBezTo>
                    <a:cubicBezTo>
                      <a:pt x="1828332" y="255552"/>
                      <a:pt x="1835922" y="255149"/>
                      <a:pt x="1841648" y="255479"/>
                    </a:cubicBezTo>
                    <a:cubicBezTo>
                      <a:pt x="1881131" y="258457"/>
                      <a:pt x="1905053" y="231182"/>
                      <a:pt x="1933175" y="211295"/>
                    </a:cubicBezTo>
                    <a:cubicBezTo>
                      <a:pt x="1939897" y="206498"/>
                      <a:pt x="1937630" y="199642"/>
                      <a:pt x="1937293" y="193317"/>
                    </a:cubicBezTo>
                    <a:cubicBezTo>
                      <a:pt x="1937456" y="184428"/>
                      <a:pt x="1931758" y="172680"/>
                      <a:pt x="1940378" y="167782"/>
                    </a:cubicBezTo>
                    <a:cubicBezTo>
                      <a:pt x="1950862" y="162151"/>
                      <a:pt x="1953599" y="177862"/>
                      <a:pt x="1961956" y="179955"/>
                    </a:cubicBezTo>
                    <a:cubicBezTo>
                      <a:pt x="1981933" y="185872"/>
                      <a:pt x="1987457" y="182408"/>
                      <a:pt x="1992141" y="163131"/>
                    </a:cubicBezTo>
                    <a:lnTo>
                      <a:pt x="1992331" y="162587"/>
                    </a:lnTo>
                    <a:lnTo>
                      <a:pt x="1986778" y="144322"/>
                    </a:lnTo>
                    <a:cubicBezTo>
                      <a:pt x="1983609" y="138386"/>
                      <a:pt x="1979283" y="133065"/>
                      <a:pt x="1973980" y="128749"/>
                    </a:cubicBezTo>
                    <a:cubicBezTo>
                      <a:pt x="1957429" y="115673"/>
                      <a:pt x="1933691" y="110591"/>
                      <a:pt x="1912158" y="123151"/>
                    </a:cubicBezTo>
                    <a:cubicBezTo>
                      <a:pt x="1906000" y="126650"/>
                      <a:pt x="1894382" y="122826"/>
                      <a:pt x="1892523" y="135610"/>
                    </a:cubicBezTo>
                    <a:cubicBezTo>
                      <a:pt x="1892092" y="139439"/>
                      <a:pt x="1883438" y="143704"/>
                      <a:pt x="1878608" y="136350"/>
                    </a:cubicBezTo>
                    <a:cubicBezTo>
                      <a:pt x="1877655" y="127361"/>
                      <a:pt x="1877058" y="118355"/>
                      <a:pt x="1882843" y="111953"/>
                    </a:cubicBezTo>
                    <a:cubicBezTo>
                      <a:pt x="1884771" y="109819"/>
                      <a:pt x="1887408" y="107974"/>
                      <a:pt x="1890978" y="106516"/>
                    </a:cubicBezTo>
                    <a:cubicBezTo>
                      <a:pt x="1903393" y="101417"/>
                      <a:pt x="1917610" y="106371"/>
                      <a:pt x="1929358" y="100672"/>
                    </a:cubicBezTo>
                    <a:cubicBezTo>
                      <a:pt x="1935549" y="97807"/>
                      <a:pt x="1944903" y="94773"/>
                      <a:pt x="1933047" y="86523"/>
                    </a:cubicBezTo>
                    <a:cubicBezTo>
                      <a:pt x="1931278" y="77103"/>
                      <a:pt x="1921718" y="64291"/>
                      <a:pt x="1943458" y="67577"/>
                    </a:cubicBezTo>
                    <a:cubicBezTo>
                      <a:pt x="1944722" y="67509"/>
                      <a:pt x="1945356" y="67475"/>
                      <a:pt x="1946687" y="68673"/>
                    </a:cubicBezTo>
                    <a:cubicBezTo>
                      <a:pt x="1952851" y="77226"/>
                      <a:pt x="1963670" y="77919"/>
                      <a:pt x="1972161" y="82543"/>
                    </a:cubicBezTo>
                    <a:cubicBezTo>
                      <a:pt x="1978687" y="86003"/>
                      <a:pt x="1984212" y="82538"/>
                      <a:pt x="1983109" y="73717"/>
                    </a:cubicBezTo>
                    <a:cubicBezTo>
                      <a:pt x="1983708" y="73050"/>
                      <a:pt x="1984939" y="72351"/>
                      <a:pt x="1986238" y="72916"/>
                    </a:cubicBezTo>
                    <a:cubicBezTo>
                      <a:pt x="1991729" y="68819"/>
                      <a:pt x="2000086" y="70912"/>
                      <a:pt x="2004144" y="63720"/>
                    </a:cubicBezTo>
                    <a:cubicBezTo>
                      <a:pt x="2016257" y="52929"/>
                      <a:pt x="2027104" y="42204"/>
                      <a:pt x="2033222" y="26022"/>
                    </a:cubicBezTo>
                    <a:cubicBezTo>
                      <a:pt x="2044462" y="-1214"/>
                      <a:pt x="2059607" y="-2653"/>
                      <a:pt x="2078526" y="19176"/>
                    </a:cubicBezTo>
                    <a:cubicBezTo>
                      <a:pt x="2098810" y="42837"/>
                      <a:pt x="2105802" y="43100"/>
                      <a:pt x="2128694" y="20319"/>
                    </a:cubicBezTo>
                    <a:cubicBezTo>
                      <a:pt x="2129293" y="19653"/>
                      <a:pt x="2129293" y="19653"/>
                      <a:pt x="2129892" y="18987"/>
                    </a:cubicBezTo>
                    <a:cubicBezTo>
                      <a:pt x="2155915" y="-4595"/>
                      <a:pt x="2158976" y="-6660"/>
                      <a:pt x="2179596" y="23325"/>
                    </a:cubicBezTo>
                    <a:cubicBezTo>
                      <a:pt x="2185093" y="31279"/>
                      <a:pt x="2187097" y="45126"/>
                      <a:pt x="2197183" y="43956"/>
                    </a:cubicBezTo>
                    <a:cubicBezTo>
                      <a:pt x="2209799" y="42652"/>
                      <a:pt x="2208361" y="27505"/>
                      <a:pt x="2211619" y="17184"/>
                    </a:cubicBezTo>
                    <a:cubicBezTo>
                      <a:pt x="2213248" y="12024"/>
                      <a:pt x="2214244" y="6896"/>
                      <a:pt x="2215240" y="1769"/>
                    </a:cubicBezTo>
                    <a:cubicBezTo>
                      <a:pt x="2221363" y="-2361"/>
                      <a:pt x="2224095" y="1300"/>
                      <a:pt x="2224397" y="6991"/>
                    </a:cubicBezTo>
                    <a:cubicBezTo>
                      <a:pt x="2225265" y="11385"/>
                      <a:pt x="2224201" y="15249"/>
                      <a:pt x="2226301" y="18942"/>
                    </a:cubicBezTo>
                    <a:cubicBezTo>
                      <a:pt x="2228035" y="27730"/>
                      <a:pt x="2229770" y="36517"/>
                      <a:pt x="2232138" y="45271"/>
                    </a:cubicBezTo>
                    <a:cubicBezTo>
                      <a:pt x="2237540" y="63379"/>
                      <a:pt x="2244665" y="66172"/>
                      <a:pt x="2260606" y="55811"/>
                    </a:cubicBezTo>
                    <a:cubicBezTo>
                      <a:pt x="2267961" y="50981"/>
                      <a:pt x="2273917" y="43688"/>
                      <a:pt x="2281238" y="38224"/>
                    </a:cubicBezTo>
                    <a:cubicBezTo>
                      <a:pt x="2286096" y="34161"/>
                      <a:pt x="2291486" y="28166"/>
                      <a:pt x="2298611" y="30959"/>
                    </a:cubicBezTo>
                    <a:cubicBezTo>
                      <a:pt x="2306403" y="34351"/>
                      <a:pt x="2306806" y="41941"/>
                      <a:pt x="2307841" y="49497"/>
                    </a:cubicBezTo>
                    <a:cubicBezTo>
                      <a:pt x="2308978" y="58952"/>
                      <a:pt x="2308849" y="68472"/>
                      <a:pt x="2309386" y="78592"/>
                    </a:cubicBezTo>
                    <a:cubicBezTo>
                      <a:pt x="2309957" y="89344"/>
                      <a:pt x="2314054" y="94835"/>
                      <a:pt x="2325539" y="96128"/>
                    </a:cubicBezTo>
                    <a:cubicBezTo>
                      <a:pt x="2345947" y="98216"/>
                      <a:pt x="2354075" y="107934"/>
                      <a:pt x="2355715" y="126875"/>
                    </a:cubicBezTo>
                    <a:cubicBezTo>
                      <a:pt x="2359829" y="168518"/>
                      <a:pt x="2362459" y="170281"/>
                      <a:pt x="2403767" y="159843"/>
                    </a:cubicBezTo>
                    <a:lnTo>
                      <a:pt x="2411135" y="158481"/>
                    </a:lnTo>
                    <a:lnTo>
                      <a:pt x="2421802" y="148799"/>
                    </a:lnTo>
                    <a:cubicBezTo>
                      <a:pt x="2431621" y="142570"/>
                      <a:pt x="2444304" y="142532"/>
                      <a:pt x="2452695" y="145256"/>
                    </a:cubicBezTo>
                    <a:cubicBezTo>
                      <a:pt x="2462383" y="148547"/>
                      <a:pt x="2468043" y="147613"/>
                      <a:pt x="2477692" y="138221"/>
                    </a:cubicBezTo>
                    <a:cubicBezTo>
                      <a:pt x="2470578" y="159528"/>
                      <a:pt x="2478168" y="159126"/>
                      <a:pt x="2489883" y="152796"/>
                    </a:cubicBezTo>
                    <a:cubicBezTo>
                      <a:pt x="2490652" y="161317"/>
                      <a:pt x="2490922" y="169391"/>
                      <a:pt x="2492669" y="176909"/>
                    </a:cubicBezTo>
                    <a:lnTo>
                      <a:pt x="2499486" y="189073"/>
                    </a:lnTo>
                    <a:lnTo>
                      <a:pt x="2502551" y="186628"/>
                    </a:lnTo>
                    <a:cubicBezTo>
                      <a:pt x="2504737" y="183025"/>
                      <a:pt x="2505610" y="178538"/>
                      <a:pt x="2505307" y="172845"/>
                    </a:cubicBezTo>
                    <a:cubicBezTo>
                      <a:pt x="2503729" y="143118"/>
                      <a:pt x="2505492" y="140488"/>
                      <a:pt x="2536983" y="136278"/>
                    </a:cubicBezTo>
                    <a:cubicBezTo>
                      <a:pt x="2550231" y="134940"/>
                      <a:pt x="2549928" y="129248"/>
                      <a:pt x="2544398" y="120661"/>
                    </a:cubicBezTo>
                    <a:cubicBezTo>
                      <a:pt x="2542328" y="105549"/>
                      <a:pt x="2552817" y="111970"/>
                      <a:pt x="2559808" y="112233"/>
                    </a:cubicBezTo>
                    <a:cubicBezTo>
                      <a:pt x="2589406" y="120175"/>
                      <a:pt x="2608611" y="111544"/>
                      <a:pt x="2624244" y="83440"/>
                    </a:cubicBezTo>
                    <a:cubicBezTo>
                      <a:pt x="2637582" y="59899"/>
                      <a:pt x="2642508" y="57099"/>
                      <a:pt x="2658258" y="67046"/>
                    </a:cubicBezTo>
                    <a:cubicBezTo>
                      <a:pt x="2662423" y="73801"/>
                      <a:pt x="2663559" y="83256"/>
                      <a:pt x="2673780" y="84616"/>
                    </a:cubicBezTo>
                    <a:cubicBezTo>
                      <a:pt x="2685399" y="88439"/>
                      <a:pt x="2694019" y="83541"/>
                      <a:pt x="2702471" y="75481"/>
                    </a:cubicBezTo>
                    <a:cubicBezTo>
                      <a:pt x="2710324" y="68087"/>
                      <a:pt x="2716710" y="56965"/>
                      <a:pt x="2730195" y="60055"/>
                    </a:cubicBezTo>
                    <a:cubicBezTo>
                      <a:pt x="2735025" y="67410"/>
                      <a:pt x="2739223" y="74798"/>
                      <a:pt x="2745884" y="80788"/>
                    </a:cubicBezTo>
                    <a:cubicBezTo>
                      <a:pt x="2749880" y="84380"/>
                      <a:pt x="2748520" y="94601"/>
                      <a:pt x="2758472" y="90901"/>
                    </a:cubicBezTo>
                    <a:cubicBezTo>
                      <a:pt x="2762765" y="88136"/>
                      <a:pt x="2763761" y="83010"/>
                      <a:pt x="2766756" y="79679"/>
                    </a:cubicBezTo>
                    <a:cubicBezTo>
                      <a:pt x="2767355" y="79013"/>
                      <a:pt x="2767288" y="77749"/>
                      <a:pt x="2767220" y="76483"/>
                    </a:cubicBezTo>
                    <a:cubicBezTo>
                      <a:pt x="2770680" y="69956"/>
                      <a:pt x="2765116" y="60737"/>
                      <a:pt x="2773735" y="55840"/>
                    </a:cubicBezTo>
                    <a:cubicBezTo>
                      <a:pt x="2781460" y="57967"/>
                      <a:pt x="2780564" y="64992"/>
                      <a:pt x="2781499" y="70651"/>
                    </a:cubicBezTo>
                    <a:cubicBezTo>
                      <a:pt x="2782434" y="76309"/>
                      <a:pt x="2783402" y="82600"/>
                      <a:pt x="2784970" y="88225"/>
                    </a:cubicBezTo>
                    <a:cubicBezTo>
                      <a:pt x="2790572" y="110129"/>
                      <a:pt x="2797664" y="112290"/>
                      <a:pt x="2815301" y="98032"/>
                    </a:cubicBezTo>
                    <a:cubicBezTo>
                      <a:pt x="2819527" y="94002"/>
                      <a:pt x="2823720" y="89340"/>
                      <a:pt x="2827279" y="84711"/>
                    </a:cubicBezTo>
                    <a:cubicBezTo>
                      <a:pt x="2839660" y="78979"/>
                      <a:pt x="2845688" y="85002"/>
                      <a:pt x="2846959" y="96987"/>
                    </a:cubicBezTo>
                    <a:cubicBezTo>
                      <a:pt x="2847927" y="103278"/>
                      <a:pt x="2848297" y="110234"/>
                      <a:pt x="2848000" y="116593"/>
                    </a:cubicBezTo>
                    <a:cubicBezTo>
                      <a:pt x="2847904" y="126748"/>
                      <a:pt x="2850138" y="132971"/>
                      <a:pt x="2862855" y="133564"/>
                    </a:cubicBezTo>
                    <a:cubicBezTo>
                      <a:pt x="2876837" y="134091"/>
                      <a:pt x="2883134" y="145174"/>
                      <a:pt x="2884472" y="158421"/>
                    </a:cubicBezTo>
                    <a:cubicBezTo>
                      <a:pt x="2888015" y="189314"/>
                      <a:pt x="2888015" y="189314"/>
                      <a:pt x="2917709" y="187102"/>
                    </a:cubicBezTo>
                    <a:cubicBezTo>
                      <a:pt x="2924034" y="186766"/>
                      <a:pt x="2933750" y="178638"/>
                      <a:pt x="2933291" y="193886"/>
                    </a:cubicBezTo>
                    <a:cubicBezTo>
                      <a:pt x="2930896" y="196550"/>
                      <a:pt x="2928500" y="199215"/>
                      <a:pt x="2926071" y="201247"/>
                    </a:cubicBezTo>
                    <a:cubicBezTo>
                      <a:pt x="2919018" y="211769"/>
                      <a:pt x="2926709" y="213263"/>
                      <a:pt x="2934433" y="215391"/>
                    </a:cubicBezTo>
                    <a:cubicBezTo>
                      <a:pt x="2948481" y="217182"/>
                      <a:pt x="2958238" y="221738"/>
                      <a:pt x="2958478" y="238217"/>
                    </a:cubicBezTo>
                    <a:cubicBezTo>
                      <a:pt x="2958216" y="245207"/>
                      <a:pt x="2963013" y="251930"/>
                      <a:pt x="2965280" y="258786"/>
                    </a:cubicBezTo>
                    <a:cubicBezTo>
                      <a:pt x="2968380" y="269405"/>
                      <a:pt x="2966953" y="278360"/>
                      <a:pt x="2958500" y="286420"/>
                    </a:cubicBezTo>
                    <a:cubicBezTo>
                      <a:pt x="2942862" y="302473"/>
                      <a:pt x="2942868" y="314524"/>
                      <a:pt x="2957723" y="331496"/>
                    </a:cubicBezTo>
                    <a:cubicBezTo>
                      <a:pt x="2961120" y="335755"/>
                      <a:pt x="2965117" y="339348"/>
                      <a:pt x="2968514" y="343608"/>
                    </a:cubicBezTo>
                    <a:cubicBezTo>
                      <a:pt x="2976642" y="353325"/>
                      <a:pt x="2976513" y="362846"/>
                      <a:pt x="2968162" y="372803"/>
                    </a:cubicBezTo>
                    <a:cubicBezTo>
                      <a:pt x="2962322" y="379297"/>
                      <a:pt x="2954685" y="385530"/>
                      <a:pt x="2955827" y="394151"/>
                    </a:cubicBezTo>
                    <a:lnTo>
                      <a:pt x="2960174" y="403426"/>
                    </a:lnTo>
                    <a:lnTo>
                      <a:pt x="2961076" y="403846"/>
                    </a:lnTo>
                    <a:cubicBezTo>
                      <a:pt x="2966715" y="404799"/>
                      <a:pt x="2974620" y="407133"/>
                      <a:pt x="2970332" y="395811"/>
                    </a:cubicBezTo>
                    <a:cubicBezTo>
                      <a:pt x="2973573" y="388459"/>
                      <a:pt x="2973034" y="375070"/>
                      <a:pt x="2986510" y="387644"/>
                    </a:cubicBezTo>
                    <a:cubicBezTo>
                      <a:pt x="2987416" y="388197"/>
                      <a:pt x="2987869" y="388474"/>
                      <a:pt x="2988222" y="389933"/>
                    </a:cubicBezTo>
                    <a:cubicBezTo>
                      <a:pt x="2988431" y="398767"/>
                      <a:pt x="2995584" y="404374"/>
                      <a:pt x="2999263" y="411595"/>
                    </a:cubicBezTo>
                    <a:cubicBezTo>
                      <a:pt x="3002136" y="417078"/>
                      <a:pt x="3007598" y="417301"/>
                      <a:pt x="3011016" y="410679"/>
                    </a:cubicBezTo>
                    <a:cubicBezTo>
                      <a:pt x="3011746" y="410503"/>
                      <a:pt x="3012929" y="410603"/>
                      <a:pt x="3013559" y="411609"/>
                    </a:cubicBezTo>
                    <a:cubicBezTo>
                      <a:pt x="3019297" y="411378"/>
                      <a:pt x="3024083" y="416786"/>
                      <a:pt x="3030298" y="413735"/>
                    </a:cubicBezTo>
                    <a:cubicBezTo>
                      <a:pt x="3043787" y="412014"/>
                      <a:pt x="3056369" y="409739"/>
                      <a:pt x="3068268" y="401449"/>
                    </a:cubicBezTo>
                    <a:cubicBezTo>
                      <a:pt x="3088946" y="387943"/>
                      <a:pt x="3100100" y="394126"/>
                      <a:pt x="3102837" y="418184"/>
                    </a:cubicBezTo>
                    <a:cubicBezTo>
                      <a:pt x="3105650" y="444157"/>
                      <a:pt x="3110360" y="447651"/>
                      <a:pt x="3136983" y="442748"/>
                    </a:cubicBezTo>
                    <a:cubicBezTo>
                      <a:pt x="3137714" y="442572"/>
                      <a:pt x="3137714" y="442572"/>
                      <a:pt x="3138443" y="442395"/>
                    </a:cubicBezTo>
                    <a:cubicBezTo>
                      <a:pt x="3167611" y="438421"/>
                      <a:pt x="3170707" y="438444"/>
                      <a:pt x="3170756" y="468949"/>
                    </a:cubicBezTo>
                    <a:cubicBezTo>
                      <a:pt x="3170786" y="477052"/>
                      <a:pt x="3165610" y="487577"/>
                      <a:pt x="3173139" y="491549"/>
                    </a:cubicBezTo>
                    <a:cubicBezTo>
                      <a:pt x="3182480" y="496625"/>
                      <a:pt x="3188663" y="485470"/>
                      <a:pt x="3195806" y="479877"/>
                    </a:cubicBezTo>
                    <a:cubicBezTo>
                      <a:pt x="3199379" y="477081"/>
                      <a:pt x="3202497" y="474008"/>
                      <a:pt x="3205615" y="470935"/>
                    </a:cubicBezTo>
                    <a:cubicBezTo>
                      <a:pt x="3211807" y="470981"/>
                      <a:pt x="3211961" y="474806"/>
                      <a:pt x="3209472" y="478885"/>
                    </a:cubicBezTo>
                    <a:cubicBezTo>
                      <a:pt x="3207990" y="482335"/>
                      <a:pt x="3205424" y="484502"/>
                      <a:pt x="3205125" y="488051"/>
                    </a:cubicBezTo>
                    <a:cubicBezTo>
                      <a:pt x="3202160" y="494949"/>
                      <a:pt x="3199196" y="501847"/>
                      <a:pt x="3196684" y="509022"/>
                    </a:cubicBezTo>
                    <a:cubicBezTo>
                      <a:pt x="3191838" y="524102"/>
                      <a:pt x="3195442" y="529410"/>
                      <a:pt x="3211374" y="529800"/>
                    </a:cubicBezTo>
                    <a:cubicBezTo>
                      <a:pt x="3218748" y="529946"/>
                      <a:pt x="3226322" y="527725"/>
                      <a:pt x="3233973" y="527417"/>
                    </a:cubicBezTo>
                    <a:cubicBezTo>
                      <a:pt x="3239259" y="526910"/>
                      <a:pt x="3245826" y="525318"/>
                      <a:pt x="3249429" y="530626"/>
                    </a:cubicBezTo>
                    <a:cubicBezTo>
                      <a:pt x="3253209" y="536664"/>
                      <a:pt x="3249891" y="542103"/>
                      <a:pt x="3247026" y="547818"/>
                    </a:cubicBezTo>
                    <a:cubicBezTo>
                      <a:pt x="3243332" y="554894"/>
                      <a:pt x="3238731" y="561416"/>
                      <a:pt x="3234306" y="568668"/>
                    </a:cubicBezTo>
                    <a:cubicBezTo>
                      <a:pt x="3229606" y="576373"/>
                      <a:pt x="3229837" y="582111"/>
                      <a:pt x="3237166" y="588447"/>
                    </a:cubicBezTo>
                    <a:cubicBezTo>
                      <a:pt x="3250287" y="599562"/>
                      <a:pt x="3251302" y="610133"/>
                      <a:pt x="3243460" y="624006"/>
                    </a:cubicBezTo>
                    <a:cubicBezTo>
                      <a:pt x="3226570" y="654750"/>
                      <a:pt x="3227553" y="657215"/>
                      <a:pt x="3261062" y="669573"/>
                    </a:cubicBezTo>
                    <a:lnTo>
                      <a:pt x="3266803" y="672122"/>
                    </a:lnTo>
                    <a:lnTo>
                      <a:pt x="3278766" y="670484"/>
                    </a:lnTo>
                    <a:cubicBezTo>
                      <a:pt x="3288507" y="670829"/>
                      <a:pt x="3297296" y="676813"/>
                      <a:pt x="3301805" y="682673"/>
                    </a:cubicBezTo>
                    <a:cubicBezTo>
                      <a:pt x="3306944" y="689540"/>
                      <a:pt x="3311300" y="691576"/>
                      <a:pt x="3322422" y="689654"/>
                    </a:cubicBezTo>
                    <a:cubicBezTo>
                      <a:pt x="3307407" y="701017"/>
                      <a:pt x="3312846" y="704334"/>
                      <a:pt x="3323945" y="705510"/>
                    </a:cubicBezTo>
                    <a:cubicBezTo>
                      <a:pt x="3320439" y="711766"/>
                      <a:pt x="3316800" y="717475"/>
                      <a:pt x="3314446" y="723502"/>
                    </a:cubicBezTo>
                    <a:lnTo>
                      <a:pt x="3313394" y="735144"/>
                    </a:lnTo>
                    <a:lnTo>
                      <a:pt x="3316672" y="734906"/>
                    </a:lnTo>
                    <a:cubicBezTo>
                      <a:pt x="3319892" y="733450"/>
                      <a:pt x="3322621" y="730761"/>
                      <a:pt x="3325110" y="726681"/>
                    </a:cubicBezTo>
                    <a:cubicBezTo>
                      <a:pt x="3338105" y="705379"/>
                      <a:pt x="3340571" y="704396"/>
                      <a:pt x="3364340" y="716408"/>
                    </a:cubicBezTo>
                    <a:cubicBezTo>
                      <a:pt x="3374134" y="721761"/>
                      <a:pt x="3376623" y="717682"/>
                      <a:pt x="3376868" y="709124"/>
                    </a:cubicBezTo>
                    <a:cubicBezTo>
                      <a:pt x="3382598" y="697694"/>
                      <a:pt x="3386808" y="707104"/>
                      <a:pt x="3391517" y="710599"/>
                    </a:cubicBezTo>
                    <a:cubicBezTo>
                      <a:pt x="3408219" y="730117"/>
                      <a:pt x="3425587" y="733249"/>
                      <a:pt x="3449715" y="721225"/>
                    </a:cubicBezTo>
                    <a:cubicBezTo>
                      <a:pt x="3470094" y="711268"/>
                      <a:pt x="3474825" y="711667"/>
                      <a:pt x="3481003" y="726008"/>
                    </a:cubicBezTo>
                    <a:cubicBezTo>
                      <a:pt x="3480681" y="732653"/>
                      <a:pt x="3476986" y="739728"/>
                      <a:pt x="3483409" y="745513"/>
                    </a:cubicBezTo>
                    <a:cubicBezTo>
                      <a:pt x="3489632" y="753662"/>
                      <a:pt x="3497913" y="754361"/>
                      <a:pt x="3507576" y="752793"/>
                    </a:cubicBezTo>
                    <a:cubicBezTo>
                      <a:pt x="3516510" y="751402"/>
                      <a:pt x="3526197" y="746738"/>
                      <a:pt x="3534055" y="755263"/>
                    </a:cubicBezTo>
                    <a:cubicBezTo>
                      <a:pt x="3533910" y="762639"/>
                      <a:pt x="3533312" y="769737"/>
                      <a:pt x="3535079" y="777034"/>
                    </a:cubicBezTo>
                    <a:cubicBezTo>
                      <a:pt x="3536139" y="781412"/>
                      <a:pt x="3530355" y="787835"/>
                      <a:pt x="3538990" y="789993"/>
                    </a:cubicBezTo>
                    <a:cubicBezTo>
                      <a:pt x="3543269" y="790115"/>
                      <a:pt x="3546387" y="787042"/>
                      <a:pt x="3550035" y="786158"/>
                    </a:cubicBezTo>
                    <a:cubicBezTo>
                      <a:pt x="3550766" y="785982"/>
                      <a:pt x="3551318" y="785076"/>
                      <a:pt x="3551872" y="784169"/>
                    </a:cubicBezTo>
                    <a:cubicBezTo>
                      <a:pt x="3557356" y="781296"/>
                      <a:pt x="3557878" y="772285"/>
                      <a:pt x="3566159" y="772983"/>
                    </a:cubicBezTo>
                    <a:cubicBezTo>
                      <a:pt x="3570491" y="778114"/>
                      <a:pt x="3566544" y="782548"/>
                      <a:pt x="3564509" y="786903"/>
                    </a:cubicBezTo>
                    <a:cubicBezTo>
                      <a:pt x="3562473" y="791258"/>
                      <a:pt x="3560161" y="796068"/>
                      <a:pt x="3558579" y="800700"/>
                    </a:cubicBezTo>
                    <a:cubicBezTo>
                      <a:pt x="3552074" y="818499"/>
                      <a:pt x="3555953" y="823354"/>
                      <a:pt x="3574904" y="821854"/>
                    </a:cubicBezTo>
                    <a:cubicBezTo>
                      <a:pt x="3579736" y="821070"/>
                      <a:pt x="3584844" y="819833"/>
                      <a:pt x="3589499" y="818319"/>
                    </a:cubicBezTo>
                    <a:cubicBezTo>
                      <a:pt x="3600777" y="820223"/>
                      <a:pt x="3602091" y="827244"/>
                      <a:pt x="3597290" y="836133"/>
                    </a:cubicBezTo>
                    <a:cubicBezTo>
                      <a:pt x="3594978" y="840942"/>
                      <a:pt x="3591937" y="845927"/>
                      <a:pt x="3588718" y="850183"/>
                    </a:cubicBezTo>
                    <a:cubicBezTo>
                      <a:pt x="3583841" y="857159"/>
                      <a:pt x="3582435" y="862521"/>
                      <a:pt x="3590947" y="868957"/>
                    </a:cubicBezTo>
                    <a:cubicBezTo>
                      <a:pt x="3600366" y="875947"/>
                      <a:pt x="3599468" y="886593"/>
                      <a:pt x="3594115" y="896388"/>
                    </a:cubicBezTo>
                    <a:cubicBezTo>
                      <a:pt x="3581925" y="919427"/>
                      <a:pt x="3581925" y="919427"/>
                      <a:pt x="3603504" y="931969"/>
                    </a:cubicBezTo>
                    <a:cubicBezTo>
                      <a:pt x="3608037" y="934735"/>
                      <a:pt x="3618608" y="933719"/>
                      <a:pt x="3611064" y="944044"/>
                    </a:cubicBezTo>
                    <a:cubicBezTo>
                      <a:pt x="3608145" y="944751"/>
                      <a:pt x="3605226" y="945458"/>
                      <a:pt x="3602584" y="945712"/>
                    </a:cubicBezTo>
                    <a:cubicBezTo>
                      <a:pt x="3592721" y="949646"/>
                      <a:pt x="3597331" y="954324"/>
                      <a:pt x="3601663" y="959454"/>
                    </a:cubicBezTo>
                    <a:cubicBezTo>
                      <a:pt x="3610528" y="967351"/>
                      <a:pt x="3615115" y="975124"/>
                      <a:pt x="3607473" y="986633"/>
                    </a:cubicBezTo>
                    <a:cubicBezTo>
                      <a:pt x="3603978" y="991342"/>
                      <a:pt x="3604108" y="998262"/>
                      <a:pt x="3602427" y="1004078"/>
                    </a:cubicBezTo>
                    <a:cubicBezTo>
                      <a:pt x="3599539" y="1012889"/>
                      <a:pt x="3594309" y="1018405"/>
                      <a:pt x="3584645" y="1019972"/>
                    </a:cubicBezTo>
                    <a:cubicBezTo>
                      <a:pt x="3566224" y="1023661"/>
                      <a:pt x="3560518" y="1031997"/>
                      <a:pt x="3562747" y="1050771"/>
                    </a:cubicBezTo>
                    <a:cubicBezTo>
                      <a:pt x="3563077" y="1055326"/>
                      <a:pt x="3564138" y="1059705"/>
                      <a:pt x="3564469" y="1064260"/>
                    </a:cubicBezTo>
                    <a:cubicBezTo>
                      <a:pt x="3565484" y="1074830"/>
                      <a:pt x="3560883" y="1081352"/>
                      <a:pt x="3550390" y="1084279"/>
                    </a:cubicBezTo>
                    <a:cubicBezTo>
                      <a:pt x="3540903" y="1086577"/>
                      <a:pt x="3529426" y="1087039"/>
                      <a:pt x="3530319" y="1101888"/>
                    </a:cubicBezTo>
                    <a:cubicBezTo>
                      <a:pt x="3531134" y="1114823"/>
                      <a:pt x="3531949" y="1127760"/>
                      <a:pt x="3548134" y="1130793"/>
                    </a:cubicBezTo>
                    <a:cubicBezTo>
                      <a:pt x="3549771" y="1131169"/>
                      <a:pt x="3552314" y="1132098"/>
                      <a:pt x="3551837" y="1134918"/>
                    </a:cubicBezTo>
                    <a:cubicBezTo>
                      <a:pt x="3548896" y="1138720"/>
                      <a:pt x="3544817" y="1136232"/>
                      <a:pt x="3541268" y="1135933"/>
                    </a:cubicBezTo>
                    <a:cubicBezTo>
                      <a:pt x="3526043" y="1138460"/>
                      <a:pt x="3512146" y="1133715"/>
                      <a:pt x="3498150" y="1130151"/>
                    </a:cubicBezTo>
                    <a:cubicBezTo>
                      <a:pt x="3490322" y="1129730"/>
                      <a:pt x="3486727" y="1135622"/>
                      <a:pt x="3483133" y="1141514"/>
                    </a:cubicBezTo>
                    <a:cubicBezTo>
                      <a:pt x="3479815" y="1146952"/>
                      <a:pt x="3476674" y="1153121"/>
                      <a:pt x="3473356" y="1158560"/>
                    </a:cubicBezTo>
                    <a:cubicBezTo>
                      <a:pt x="3461642" y="1178780"/>
                      <a:pt x="3460914" y="1178957"/>
                      <a:pt x="3440770" y="1169156"/>
                    </a:cubicBezTo>
                    <a:cubicBezTo>
                      <a:pt x="3436354" y="1187608"/>
                      <a:pt x="3436354" y="1187608"/>
                      <a:pt x="3419032" y="1178283"/>
                    </a:cubicBezTo>
                    <a:cubicBezTo>
                      <a:pt x="3415859" y="1176348"/>
                      <a:pt x="3412409" y="1174866"/>
                      <a:pt x="3409114" y="1177209"/>
                    </a:cubicBezTo>
                    <a:cubicBezTo>
                      <a:pt x="3405819" y="1179553"/>
                      <a:pt x="3408162" y="1182848"/>
                      <a:pt x="3408869" y="1185767"/>
                    </a:cubicBezTo>
                    <a:cubicBezTo>
                      <a:pt x="3410560" y="1191152"/>
                      <a:pt x="3412250" y="1196536"/>
                      <a:pt x="3413211" y="1202098"/>
                    </a:cubicBezTo>
                    <a:cubicBezTo>
                      <a:pt x="3415409" y="1212768"/>
                      <a:pt x="3420925" y="1217998"/>
                      <a:pt x="3432225" y="1216807"/>
                    </a:cubicBezTo>
                    <a:cubicBezTo>
                      <a:pt x="3440152" y="1216045"/>
                      <a:pt x="3446143" y="1218458"/>
                      <a:pt x="3448817" y="1226307"/>
                    </a:cubicBezTo>
                    <a:cubicBezTo>
                      <a:pt x="3448949" y="1233228"/>
                      <a:pt x="3443564" y="1234919"/>
                      <a:pt x="3438732" y="1235703"/>
                    </a:cubicBezTo>
                    <a:cubicBezTo>
                      <a:pt x="3408736" y="1241036"/>
                      <a:pt x="3391461" y="1262216"/>
                      <a:pt x="3374993" y="1285133"/>
                    </a:cubicBezTo>
                    <a:cubicBezTo>
                      <a:pt x="3366640" y="1297295"/>
                      <a:pt x="3361480" y="1300211"/>
                      <a:pt x="3354054" y="1294223"/>
                    </a:cubicBezTo>
                    <a:lnTo>
                      <a:pt x="3347879" y="1287635"/>
                    </a:lnTo>
                    <a:lnTo>
                      <a:pt x="3338368" y="1296544"/>
                    </a:lnTo>
                    <a:lnTo>
                      <a:pt x="3337209" y="1300189"/>
                    </a:lnTo>
                    <a:lnTo>
                      <a:pt x="3345693" y="1300905"/>
                    </a:lnTo>
                    <a:cubicBezTo>
                      <a:pt x="3367617" y="1303707"/>
                      <a:pt x="3374447" y="1315958"/>
                      <a:pt x="3364647" y="1336101"/>
                    </a:cubicBezTo>
                    <a:cubicBezTo>
                      <a:pt x="3360576" y="1344812"/>
                      <a:pt x="3354239" y="1352141"/>
                      <a:pt x="3351981" y="1361958"/>
                    </a:cubicBezTo>
                    <a:cubicBezTo>
                      <a:pt x="3347943" y="1378774"/>
                      <a:pt x="3351546" y="1384082"/>
                      <a:pt x="3368583" y="1382660"/>
                    </a:cubicBezTo>
                    <a:cubicBezTo>
                      <a:pt x="3373592" y="1382605"/>
                      <a:pt x="3378700" y="1381368"/>
                      <a:pt x="3383532" y="1380584"/>
                    </a:cubicBezTo>
                    <a:cubicBezTo>
                      <a:pt x="3387910" y="1379524"/>
                      <a:pt x="3392289" y="1378464"/>
                      <a:pt x="3397575" y="1377956"/>
                    </a:cubicBezTo>
                    <a:cubicBezTo>
                      <a:pt x="3377911" y="1402032"/>
                      <a:pt x="3361956" y="1404737"/>
                      <a:pt x="3338034" y="1388899"/>
                    </a:cubicBezTo>
                    <a:cubicBezTo>
                      <a:pt x="3326526" y="1381257"/>
                      <a:pt x="3321142" y="1382947"/>
                      <a:pt x="3319514" y="1393771"/>
                    </a:cubicBezTo>
                    <a:cubicBezTo>
                      <a:pt x="3319264" y="1396729"/>
                      <a:pt x="3320211" y="1401038"/>
                      <a:pt x="3320276" y="1404499"/>
                    </a:cubicBezTo>
                    <a:lnTo>
                      <a:pt x="3319892" y="1406503"/>
                    </a:lnTo>
                    <a:lnTo>
                      <a:pt x="3351343" y="1411484"/>
                    </a:lnTo>
                    <a:cubicBezTo>
                      <a:pt x="3358159" y="1412563"/>
                      <a:pt x="3365666" y="1412677"/>
                      <a:pt x="3370604" y="1418834"/>
                    </a:cubicBezTo>
                    <a:cubicBezTo>
                      <a:pt x="3371212" y="1418394"/>
                      <a:pt x="3371820" y="1417953"/>
                      <a:pt x="3372427" y="1417510"/>
                    </a:cubicBezTo>
                    <a:cubicBezTo>
                      <a:pt x="3391694" y="1414650"/>
                      <a:pt x="3410074" y="1420785"/>
                      <a:pt x="3429285" y="1421677"/>
                    </a:cubicBezTo>
                    <a:cubicBezTo>
                      <a:pt x="3465084" y="1423046"/>
                      <a:pt x="3501241" y="1425548"/>
                      <a:pt x="3537127" y="1416180"/>
                    </a:cubicBezTo>
                    <a:cubicBezTo>
                      <a:pt x="3547755" y="1413562"/>
                      <a:pt x="3559182" y="1412685"/>
                      <a:pt x="3570029" y="1415478"/>
                    </a:cubicBezTo>
                    <a:cubicBezTo>
                      <a:pt x="3587609" y="1419874"/>
                      <a:pt x="3603144" y="1430397"/>
                      <a:pt x="3622826" y="1424914"/>
                    </a:cubicBezTo>
                    <a:cubicBezTo>
                      <a:pt x="3631274" y="1422488"/>
                      <a:pt x="3640905" y="1426164"/>
                      <a:pt x="3649654" y="1428626"/>
                    </a:cubicBezTo>
                    <a:cubicBezTo>
                      <a:pt x="3654815" y="1429980"/>
                      <a:pt x="3659285" y="1432301"/>
                      <a:pt x="3659254" y="1439284"/>
                    </a:cubicBezTo>
                    <a:cubicBezTo>
                      <a:pt x="3662047" y="1428438"/>
                      <a:pt x="3669088" y="1424715"/>
                      <a:pt x="3678443" y="1426734"/>
                    </a:cubicBezTo>
                    <a:cubicBezTo>
                      <a:pt x="3698204" y="1430939"/>
                      <a:pt x="3718962" y="1428851"/>
                      <a:pt x="3736952" y="1440838"/>
                    </a:cubicBezTo>
                    <a:cubicBezTo>
                      <a:pt x="3741339" y="1443683"/>
                      <a:pt x="3747882" y="1443106"/>
                      <a:pt x="3753042" y="1444462"/>
                    </a:cubicBezTo>
                    <a:cubicBezTo>
                      <a:pt x="3768966" y="1449134"/>
                      <a:pt x="3785057" y="1452757"/>
                      <a:pt x="3801091" y="1460134"/>
                    </a:cubicBezTo>
                    <a:cubicBezTo>
                      <a:pt x="3816515" y="1467952"/>
                      <a:pt x="3832850" y="1480215"/>
                      <a:pt x="3852917" y="1479093"/>
                    </a:cubicBezTo>
                    <a:cubicBezTo>
                      <a:pt x="3862605" y="1479015"/>
                      <a:pt x="3873617" y="1480759"/>
                      <a:pt x="3880072" y="1490918"/>
                    </a:cubicBezTo>
                    <a:lnTo>
                      <a:pt x="3881728" y="1490643"/>
                    </a:lnTo>
                    <a:lnTo>
                      <a:pt x="3881727" y="1490645"/>
                    </a:lnTo>
                    <a:cubicBezTo>
                      <a:pt x="3882639" y="1489982"/>
                      <a:pt x="3882597" y="1490244"/>
                      <a:pt x="3882142" y="1490575"/>
                    </a:cubicBezTo>
                    <a:lnTo>
                      <a:pt x="3881728" y="1490643"/>
                    </a:lnTo>
                    <a:lnTo>
                      <a:pt x="3880762" y="1489954"/>
                    </a:lnTo>
                    <a:cubicBezTo>
                      <a:pt x="3874443" y="1485728"/>
                      <a:pt x="3875024" y="1482057"/>
                      <a:pt x="3881898" y="1479383"/>
                    </a:cubicBezTo>
                    <a:cubicBezTo>
                      <a:pt x="3884245" y="1478142"/>
                      <a:pt x="3886867" y="1478557"/>
                      <a:pt x="3889489" y="1478972"/>
                    </a:cubicBezTo>
                    <a:cubicBezTo>
                      <a:pt x="3916868" y="1485996"/>
                      <a:pt x="3945771" y="1476597"/>
                      <a:pt x="3973092" y="1487374"/>
                    </a:cubicBezTo>
                    <a:cubicBezTo>
                      <a:pt x="3977120" y="1489087"/>
                      <a:pt x="3982696" y="1487820"/>
                      <a:pt x="3987858" y="1489176"/>
                    </a:cubicBezTo>
                    <a:cubicBezTo>
                      <a:pt x="3988907" y="1489342"/>
                      <a:pt x="3990396" y="1490115"/>
                      <a:pt x="3991362" y="1490805"/>
                    </a:cubicBezTo>
                    <a:cubicBezTo>
                      <a:pt x="3994176" y="1493402"/>
                      <a:pt x="3994036" y="1497680"/>
                      <a:pt x="3998148" y="1498868"/>
                    </a:cubicBezTo>
                    <a:cubicBezTo>
                      <a:pt x="3999031" y="1500083"/>
                      <a:pt x="3999389" y="1501215"/>
                      <a:pt x="3999748" y="1502347"/>
                    </a:cubicBezTo>
                    <a:cubicBezTo>
                      <a:pt x="4000298" y="1505659"/>
                      <a:pt x="4000324" y="1508889"/>
                      <a:pt x="3999825" y="1512035"/>
                    </a:cubicBezTo>
                    <a:cubicBezTo>
                      <a:pt x="4000018" y="1514215"/>
                      <a:pt x="3999686" y="1516314"/>
                      <a:pt x="3999960" y="1517970"/>
                    </a:cubicBezTo>
                    <a:cubicBezTo>
                      <a:pt x="4007438" y="1525066"/>
                      <a:pt x="4015111" y="1524131"/>
                      <a:pt x="4023367" y="1519526"/>
                    </a:cubicBezTo>
                    <a:cubicBezTo>
                      <a:pt x="4031372" y="1516494"/>
                      <a:pt x="4036891" y="1518980"/>
                      <a:pt x="4040531" y="1526545"/>
                    </a:cubicBezTo>
                    <a:cubicBezTo>
                      <a:pt x="4043371" y="1532370"/>
                      <a:pt x="4040968" y="1537365"/>
                      <a:pt x="4034260" y="1538991"/>
                    </a:cubicBezTo>
                    <a:cubicBezTo>
                      <a:pt x="4011825" y="1527911"/>
                      <a:pt x="3986514" y="1528204"/>
                      <a:pt x="3962725" y="1522285"/>
                    </a:cubicBezTo>
                    <a:cubicBezTo>
                      <a:pt x="3952926" y="1519659"/>
                      <a:pt x="3938166" y="1507645"/>
                      <a:pt x="3925435" y="1520144"/>
                    </a:cubicBezTo>
                    <a:cubicBezTo>
                      <a:pt x="3924137" y="1521550"/>
                      <a:pt x="3919859" y="1521410"/>
                      <a:pt x="3918451" y="1520112"/>
                    </a:cubicBezTo>
                    <a:cubicBezTo>
                      <a:pt x="3906146" y="1509563"/>
                      <a:pt x="3889143" y="1511708"/>
                      <a:pt x="3875897" y="1503697"/>
                    </a:cubicBezTo>
                    <a:cubicBezTo>
                      <a:pt x="3868530" y="1499304"/>
                      <a:pt x="3861521" y="1496045"/>
                      <a:pt x="3853899" y="1503438"/>
                    </a:cubicBezTo>
                    <a:cubicBezTo>
                      <a:pt x="3850088" y="1507135"/>
                      <a:pt x="3844844" y="1506304"/>
                      <a:pt x="3840815" y="1504592"/>
                    </a:cubicBezTo>
                    <a:cubicBezTo>
                      <a:pt x="3823651" y="1497572"/>
                      <a:pt x="3805298" y="1494666"/>
                      <a:pt x="3787302" y="1492891"/>
                    </a:cubicBezTo>
                    <a:cubicBezTo>
                      <a:pt x="3774633" y="1491421"/>
                      <a:pt x="3762655" y="1488988"/>
                      <a:pt x="3749846" y="1491797"/>
                    </a:cubicBezTo>
                    <a:cubicBezTo>
                      <a:pt x="3739302" y="1493890"/>
                      <a:pt x="3728538" y="1490572"/>
                      <a:pt x="3719047" y="1482618"/>
                    </a:cubicBezTo>
                    <a:cubicBezTo>
                      <a:pt x="3705858" y="1470855"/>
                      <a:pt x="3690979" y="1476561"/>
                      <a:pt x="3687714" y="1493783"/>
                    </a:cubicBezTo>
                    <a:cubicBezTo>
                      <a:pt x="3687382" y="1495881"/>
                      <a:pt x="3686967" y="1498503"/>
                      <a:pt x="3686552" y="1501125"/>
                    </a:cubicBezTo>
                    <a:cubicBezTo>
                      <a:pt x="3682233" y="1528393"/>
                      <a:pt x="3673453" y="1532915"/>
                      <a:pt x="3647015" y="1523353"/>
                    </a:cubicBezTo>
                    <a:cubicBezTo>
                      <a:pt x="3636859" y="1519595"/>
                      <a:pt x="3629684" y="1517383"/>
                      <a:pt x="3624570" y="1532700"/>
                    </a:cubicBezTo>
                    <a:cubicBezTo>
                      <a:pt x="3620563" y="1544428"/>
                      <a:pt x="3617189" y="1558945"/>
                      <a:pt x="3604598" y="1567165"/>
                    </a:cubicBezTo>
                    <a:cubicBezTo>
                      <a:pt x="3600430" y="1569730"/>
                      <a:pt x="3601172" y="1575224"/>
                      <a:pt x="3599983" y="1579335"/>
                    </a:cubicBezTo>
                    <a:cubicBezTo>
                      <a:pt x="3596775" y="1592802"/>
                      <a:pt x="3588245" y="1595753"/>
                      <a:pt x="3576656" y="1587467"/>
                    </a:cubicBezTo>
                    <a:cubicBezTo>
                      <a:pt x="3573317" y="1584788"/>
                      <a:pt x="3571360" y="1580177"/>
                      <a:pt x="3566998" y="1580562"/>
                    </a:cubicBezTo>
                    <a:cubicBezTo>
                      <a:pt x="3563161" y="1581030"/>
                      <a:pt x="3554771" y="1579701"/>
                      <a:pt x="3560343" y="1588646"/>
                    </a:cubicBezTo>
                    <a:cubicBezTo>
                      <a:pt x="3567072" y="1600462"/>
                      <a:pt x="3560390" y="1605317"/>
                      <a:pt x="3549845" y="1607411"/>
                    </a:cubicBezTo>
                    <a:cubicBezTo>
                      <a:pt x="3544352" y="1608154"/>
                      <a:pt x="3540516" y="1608621"/>
                      <a:pt x="3540926" y="1616211"/>
                    </a:cubicBezTo>
                    <a:cubicBezTo>
                      <a:pt x="3540978" y="1622671"/>
                      <a:pt x="3541638" y="1628687"/>
                      <a:pt x="3549587" y="1629410"/>
                    </a:cubicBezTo>
                    <a:cubicBezTo>
                      <a:pt x="3563829" y="1631127"/>
                      <a:pt x="3565038" y="1640456"/>
                      <a:pt x="3563295" y="1651469"/>
                    </a:cubicBezTo>
                    <a:cubicBezTo>
                      <a:pt x="3562049" y="1659335"/>
                      <a:pt x="3561244" y="1667808"/>
                      <a:pt x="3559475" y="1675591"/>
                    </a:cubicBezTo>
                    <a:cubicBezTo>
                      <a:pt x="3557372" y="1685472"/>
                      <a:pt x="3553780" y="1694578"/>
                      <a:pt x="3570285" y="1695579"/>
                    </a:cubicBezTo>
                    <a:cubicBezTo>
                      <a:pt x="3577185" y="1696135"/>
                      <a:pt x="3580160" y="1707894"/>
                      <a:pt x="3589932" y="1707291"/>
                    </a:cubicBezTo>
                    <a:cubicBezTo>
                      <a:pt x="3596390" y="1707239"/>
                      <a:pt x="3602958" y="1709893"/>
                      <a:pt x="3609724" y="1704514"/>
                    </a:cubicBezTo>
                    <a:cubicBezTo>
                      <a:pt x="3616489" y="1699135"/>
                      <a:pt x="3624105" y="1701954"/>
                      <a:pt x="3624100" y="1712166"/>
                    </a:cubicBezTo>
                    <a:cubicBezTo>
                      <a:pt x="3624262" y="1721330"/>
                      <a:pt x="3626880" y="1731958"/>
                      <a:pt x="3616719" y="1738412"/>
                    </a:cubicBezTo>
                    <a:cubicBezTo>
                      <a:pt x="3613765" y="1740094"/>
                      <a:pt x="3613791" y="1743323"/>
                      <a:pt x="3615472" y="1746279"/>
                    </a:cubicBezTo>
                    <a:cubicBezTo>
                      <a:pt x="3616714" y="1748624"/>
                      <a:pt x="3617955" y="1750971"/>
                      <a:pt x="3618671" y="1753235"/>
                    </a:cubicBezTo>
                    <a:cubicBezTo>
                      <a:pt x="3621787" y="1760716"/>
                      <a:pt x="3612151" y="1767253"/>
                      <a:pt x="3616316" y="1774901"/>
                    </a:cubicBezTo>
                    <a:cubicBezTo>
                      <a:pt x="3620397" y="1783073"/>
                      <a:pt x="3629815" y="1771126"/>
                      <a:pt x="3635028" y="1778940"/>
                    </a:cubicBezTo>
                    <a:cubicBezTo>
                      <a:pt x="3636351" y="1780762"/>
                      <a:pt x="3639331" y="1782309"/>
                      <a:pt x="3639165" y="1783358"/>
                    </a:cubicBezTo>
                    <a:cubicBezTo>
                      <a:pt x="3637474" y="1800829"/>
                      <a:pt x="3652400" y="1811794"/>
                      <a:pt x="3656369" y="1827474"/>
                    </a:cubicBezTo>
                    <a:cubicBezTo>
                      <a:pt x="3657085" y="1829737"/>
                      <a:pt x="3658685" y="1833215"/>
                      <a:pt x="3657386" y="1834623"/>
                    </a:cubicBezTo>
                    <a:cubicBezTo>
                      <a:pt x="3648825" y="1844555"/>
                      <a:pt x="3652850" y="1856481"/>
                      <a:pt x="3652762" y="1867218"/>
                    </a:cubicBezTo>
                    <a:cubicBezTo>
                      <a:pt x="3652727" y="1884414"/>
                      <a:pt x="3639638" y="1895780"/>
                      <a:pt x="3633034" y="1910323"/>
                    </a:cubicBezTo>
                    <a:cubicBezTo>
                      <a:pt x="3629940" y="1916284"/>
                      <a:pt x="3625356" y="1921470"/>
                      <a:pt x="3623144" y="1928646"/>
                    </a:cubicBezTo>
                    <a:cubicBezTo>
                      <a:pt x="3621872" y="1933283"/>
                      <a:pt x="3618170" y="1939684"/>
                      <a:pt x="3613368" y="1939462"/>
                    </a:cubicBezTo>
                    <a:cubicBezTo>
                      <a:pt x="3596779" y="1938984"/>
                      <a:pt x="3585374" y="1953304"/>
                      <a:pt x="3569227" y="1953435"/>
                    </a:cubicBezTo>
                    <a:cubicBezTo>
                      <a:pt x="3565473" y="1953378"/>
                      <a:pt x="3560254" y="1955777"/>
                      <a:pt x="3560447" y="1957957"/>
                    </a:cubicBezTo>
                    <a:cubicBezTo>
                      <a:pt x="3562732" y="1970683"/>
                      <a:pt x="3550115" y="1975673"/>
                      <a:pt x="3546964" y="1985387"/>
                    </a:cubicBezTo>
                    <a:cubicBezTo>
                      <a:pt x="3545858" y="1988975"/>
                      <a:pt x="3542764" y="1994935"/>
                      <a:pt x="3540059" y="1995045"/>
                    </a:cubicBezTo>
                    <a:cubicBezTo>
                      <a:pt x="3525927" y="1996032"/>
                      <a:pt x="3528487" y="2010413"/>
                      <a:pt x="3521556" y="2016841"/>
                    </a:cubicBezTo>
                    <a:cubicBezTo>
                      <a:pt x="3517745" y="2020538"/>
                      <a:pt x="3519537" y="2026197"/>
                      <a:pt x="3525497" y="2029292"/>
                    </a:cubicBezTo>
                    <a:lnTo>
                      <a:pt x="3539601" y="2030598"/>
                    </a:lnTo>
                    <a:lnTo>
                      <a:pt x="3522138" y="2053422"/>
                    </a:lnTo>
                    <a:lnTo>
                      <a:pt x="3498434" y="2099040"/>
                    </a:lnTo>
                    <a:lnTo>
                      <a:pt x="3498803" y="2096020"/>
                    </a:lnTo>
                    <a:cubicBezTo>
                      <a:pt x="3500048" y="2088155"/>
                      <a:pt x="3502701" y="2081586"/>
                      <a:pt x="3507452" y="2075350"/>
                    </a:cubicBezTo>
                    <a:cubicBezTo>
                      <a:pt x="3515047" y="2064727"/>
                      <a:pt x="3502217" y="2054094"/>
                      <a:pt x="3505010" y="2043248"/>
                    </a:cubicBezTo>
                    <a:cubicBezTo>
                      <a:pt x="3497503" y="2043135"/>
                      <a:pt x="3490161" y="2041972"/>
                      <a:pt x="3482570" y="2042383"/>
                    </a:cubicBezTo>
                    <a:cubicBezTo>
                      <a:pt x="3479259" y="2042933"/>
                      <a:pt x="3479119" y="2047211"/>
                      <a:pt x="3478178" y="2049750"/>
                    </a:cubicBezTo>
                    <a:cubicBezTo>
                      <a:pt x="3474586" y="2058857"/>
                      <a:pt x="3471434" y="2068571"/>
                      <a:pt x="3467318" y="2077595"/>
                    </a:cubicBezTo>
                    <a:cubicBezTo>
                      <a:pt x="3463808" y="2086178"/>
                      <a:pt x="3455444" y="2088078"/>
                      <a:pt x="3448518" y="2084293"/>
                    </a:cubicBezTo>
                    <a:cubicBezTo>
                      <a:pt x="3433699" y="2076035"/>
                      <a:pt x="3423045" y="2075421"/>
                      <a:pt x="3416302" y="2094243"/>
                    </a:cubicBezTo>
                    <a:cubicBezTo>
                      <a:pt x="3413733" y="2100286"/>
                      <a:pt x="3406583" y="2101305"/>
                      <a:pt x="3400649" y="2101439"/>
                    </a:cubicBezTo>
                    <a:cubicBezTo>
                      <a:pt x="3394715" y="2101575"/>
                      <a:pt x="3392118" y="2104389"/>
                      <a:pt x="3392861" y="2109883"/>
                    </a:cubicBezTo>
                    <a:cubicBezTo>
                      <a:pt x="3394045" y="2115983"/>
                      <a:pt x="3397690" y="2113335"/>
                      <a:pt x="3402050" y="2112950"/>
                    </a:cubicBezTo>
                    <a:cubicBezTo>
                      <a:pt x="3427943" y="2108987"/>
                      <a:pt x="3443639" y="2128675"/>
                      <a:pt x="3434326" y="2153540"/>
                    </a:cubicBezTo>
                    <a:cubicBezTo>
                      <a:pt x="3430402" y="2164744"/>
                      <a:pt x="3427608" y="2175591"/>
                      <a:pt x="3411986" y="2175804"/>
                    </a:cubicBezTo>
                    <a:cubicBezTo>
                      <a:pt x="3399593" y="2175991"/>
                      <a:pt x="3401961" y="2188192"/>
                      <a:pt x="3401240" y="2196142"/>
                    </a:cubicBezTo>
                    <a:cubicBezTo>
                      <a:pt x="3399994" y="2204007"/>
                      <a:pt x="3404656" y="2208509"/>
                      <a:pt x="3412689" y="2208706"/>
                    </a:cubicBezTo>
                    <a:cubicBezTo>
                      <a:pt x="3426131" y="2208684"/>
                      <a:pt x="3433026" y="2219453"/>
                      <a:pt x="3442159" y="2226274"/>
                    </a:cubicBezTo>
                    <a:cubicBezTo>
                      <a:pt x="3446022" y="2229036"/>
                      <a:pt x="3446849" y="2234005"/>
                      <a:pt x="3446101" y="2238724"/>
                    </a:cubicBezTo>
                    <a:cubicBezTo>
                      <a:pt x="3439955" y="2277530"/>
                      <a:pt x="3433892" y="2315810"/>
                      <a:pt x="3427747" y="2354615"/>
                    </a:cubicBezTo>
                    <a:cubicBezTo>
                      <a:pt x="3425587" y="2368250"/>
                      <a:pt x="3419315" y="2380695"/>
                      <a:pt x="3418205" y="2394495"/>
                    </a:cubicBezTo>
                    <a:cubicBezTo>
                      <a:pt x="3417650" y="2401395"/>
                      <a:pt x="3418476" y="2406364"/>
                      <a:pt x="3426176" y="2408659"/>
                    </a:cubicBezTo>
                    <a:cubicBezTo>
                      <a:pt x="3440003" y="2412998"/>
                      <a:pt x="3441570" y="2423461"/>
                      <a:pt x="3439494" y="2436571"/>
                    </a:cubicBezTo>
                    <a:cubicBezTo>
                      <a:pt x="3435508" y="2461742"/>
                      <a:pt x="3444059" y="2472234"/>
                      <a:pt x="3469785" y="2469320"/>
                    </a:cubicBezTo>
                    <a:cubicBezTo>
                      <a:pt x="3482869" y="2468167"/>
                      <a:pt x="3489075" y="2479901"/>
                      <a:pt x="3500336" y="2480071"/>
                    </a:cubicBezTo>
                    <a:cubicBezTo>
                      <a:pt x="3500860" y="2480154"/>
                      <a:pt x="3502459" y="2483633"/>
                      <a:pt x="3502210" y="2485206"/>
                    </a:cubicBezTo>
                    <a:cubicBezTo>
                      <a:pt x="3502289" y="2494894"/>
                      <a:pt x="3502367" y="2504582"/>
                      <a:pt x="3500872" y="2514022"/>
                    </a:cubicBezTo>
                    <a:cubicBezTo>
                      <a:pt x="3497939" y="2529146"/>
                      <a:pt x="3489846" y="2542916"/>
                      <a:pt x="3493729" y="2559120"/>
                    </a:cubicBezTo>
                    <a:cubicBezTo>
                      <a:pt x="3494997" y="2564697"/>
                      <a:pt x="3490495" y="2569358"/>
                      <a:pt x="3483071" y="2568720"/>
                    </a:cubicBezTo>
                    <a:cubicBezTo>
                      <a:pt x="3479150" y="2569711"/>
                      <a:pt x="3480917" y="2572142"/>
                      <a:pt x="3482158" y="2574489"/>
                    </a:cubicBezTo>
                    <a:cubicBezTo>
                      <a:pt x="3463440" y="2580662"/>
                      <a:pt x="3462964" y="2597251"/>
                      <a:pt x="3459948" y="2612900"/>
                    </a:cubicBezTo>
                    <a:cubicBezTo>
                      <a:pt x="3458177" y="2620683"/>
                      <a:pt x="3451495" y="2625538"/>
                      <a:pt x="3443380" y="2625865"/>
                    </a:cubicBezTo>
                    <a:cubicBezTo>
                      <a:pt x="3434216" y="2626027"/>
                      <a:pt x="3424087" y="2625497"/>
                      <a:pt x="3420587" y="2613654"/>
                    </a:cubicBezTo>
                    <a:cubicBezTo>
                      <a:pt x="3420120" y="2609818"/>
                      <a:pt x="3418822" y="2611224"/>
                      <a:pt x="3417441" y="2613156"/>
                    </a:cubicBezTo>
                    <a:cubicBezTo>
                      <a:pt x="3388787" y="2620983"/>
                      <a:pt x="3359722" y="2621217"/>
                      <a:pt x="3333756" y="2605278"/>
                    </a:cubicBezTo>
                    <a:cubicBezTo>
                      <a:pt x="3326912" y="2600969"/>
                      <a:pt x="3328132" y="2589874"/>
                      <a:pt x="3325100" y="2581868"/>
                    </a:cubicBezTo>
                    <a:cubicBezTo>
                      <a:pt x="3324025" y="2578473"/>
                      <a:pt x="3325547" y="2572262"/>
                      <a:pt x="3318589" y="2575462"/>
                    </a:cubicBezTo>
                    <a:cubicBezTo>
                      <a:pt x="3312764" y="2578302"/>
                      <a:pt x="3307270" y="2579044"/>
                      <a:pt x="3305204" y="2571729"/>
                    </a:cubicBezTo>
                    <a:cubicBezTo>
                      <a:pt x="3303303" y="2563365"/>
                      <a:pt x="3308687" y="2559917"/>
                      <a:pt x="3316361" y="2558982"/>
                    </a:cubicBezTo>
                    <a:cubicBezTo>
                      <a:pt x="3310982" y="2552217"/>
                      <a:pt x="3305437" y="2546501"/>
                      <a:pt x="3307290" y="2538194"/>
                    </a:cubicBezTo>
                    <a:cubicBezTo>
                      <a:pt x="3308313" y="2535131"/>
                      <a:pt x="3310384" y="2532233"/>
                      <a:pt x="3305747" y="2530962"/>
                    </a:cubicBezTo>
                    <a:cubicBezTo>
                      <a:pt x="3302160" y="2529856"/>
                      <a:pt x="3299731" y="2531621"/>
                      <a:pt x="3298183" y="2534601"/>
                    </a:cubicBezTo>
                    <a:cubicBezTo>
                      <a:pt x="3296028" y="2538022"/>
                      <a:pt x="3294066" y="2543625"/>
                      <a:pt x="3289953" y="2542436"/>
                    </a:cubicBezTo>
                    <a:cubicBezTo>
                      <a:pt x="3285144" y="2541406"/>
                      <a:pt x="3281730" y="2541537"/>
                      <a:pt x="3279280" y="2542477"/>
                    </a:cubicBezTo>
                    <a:lnTo>
                      <a:pt x="3278980" y="2542776"/>
                    </a:lnTo>
                    <a:lnTo>
                      <a:pt x="3288743" y="2549150"/>
                    </a:lnTo>
                    <a:cubicBezTo>
                      <a:pt x="3290250" y="2555156"/>
                      <a:pt x="3286584" y="2556263"/>
                      <a:pt x="3282013" y="2554876"/>
                    </a:cubicBezTo>
                    <a:lnTo>
                      <a:pt x="3273364" y="2553216"/>
                    </a:lnTo>
                    <a:lnTo>
                      <a:pt x="3271617" y="2563184"/>
                    </a:lnTo>
                    <a:cubicBezTo>
                      <a:pt x="3269348" y="2574114"/>
                      <a:pt x="3269702" y="2585458"/>
                      <a:pt x="3259817" y="2593568"/>
                    </a:cubicBezTo>
                    <a:cubicBezTo>
                      <a:pt x="3255481" y="2597182"/>
                      <a:pt x="3257522" y="2601269"/>
                      <a:pt x="3259480" y="2605879"/>
                    </a:cubicBezTo>
                    <a:cubicBezTo>
                      <a:pt x="3261796" y="2611621"/>
                      <a:pt x="3265107" y="2611071"/>
                      <a:pt x="3270159" y="2609720"/>
                    </a:cubicBezTo>
                    <a:cubicBezTo>
                      <a:pt x="3277999" y="2607736"/>
                      <a:pt x="3282911" y="2610664"/>
                      <a:pt x="3284287" y="2618945"/>
                    </a:cubicBezTo>
                    <a:cubicBezTo>
                      <a:pt x="3286931" y="2632802"/>
                      <a:pt x="3290706" y="2646302"/>
                      <a:pt x="3286808" y="2660735"/>
                    </a:cubicBezTo>
                    <a:cubicBezTo>
                      <a:pt x="3286213" y="2662792"/>
                      <a:pt x="3285991" y="2665041"/>
                      <a:pt x="3285386" y="2667163"/>
                    </a:cubicBezTo>
                    <a:lnTo>
                      <a:pt x="3283128" y="2670599"/>
                    </a:lnTo>
                    <a:lnTo>
                      <a:pt x="3292503" y="2683060"/>
                    </a:lnTo>
                    <a:lnTo>
                      <a:pt x="3298349" y="2682050"/>
                    </a:lnTo>
                    <a:cubicBezTo>
                      <a:pt x="3301910" y="2679926"/>
                      <a:pt x="3304962" y="2676781"/>
                      <a:pt x="3307862" y="2673746"/>
                    </a:cubicBezTo>
                    <a:cubicBezTo>
                      <a:pt x="3316339" y="2664337"/>
                      <a:pt x="3324429" y="2660781"/>
                      <a:pt x="3336874" y="2667053"/>
                    </a:cubicBezTo>
                    <a:cubicBezTo>
                      <a:pt x="3346339" y="2671777"/>
                      <a:pt x="3356551" y="2671781"/>
                      <a:pt x="3361333" y="2658563"/>
                    </a:cubicBezTo>
                    <a:cubicBezTo>
                      <a:pt x="3364152" y="2650945"/>
                      <a:pt x="3370475" y="2644959"/>
                      <a:pt x="3378700" y="2647336"/>
                    </a:cubicBezTo>
                    <a:cubicBezTo>
                      <a:pt x="3386924" y="2649714"/>
                      <a:pt x="3391613" y="2657445"/>
                      <a:pt x="3389842" y="2665227"/>
                    </a:cubicBezTo>
                    <a:cubicBezTo>
                      <a:pt x="3387932" y="2677289"/>
                      <a:pt x="3403441" y="2684583"/>
                      <a:pt x="3397694" y="2697111"/>
                    </a:cubicBezTo>
                    <a:cubicBezTo>
                      <a:pt x="3397694" y="2697111"/>
                      <a:pt x="3399101" y="2698409"/>
                      <a:pt x="3400149" y="2698576"/>
                    </a:cubicBezTo>
                    <a:cubicBezTo>
                      <a:pt x="3408457" y="2700428"/>
                      <a:pt x="3418089" y="2704104"/>
                      <a:pt x="3417201" y="2713102"/>
                    </a:cubicBezTo>
                    <a:cubicBezTo>
                      <a:pt x="3415815" y="2725246"/>
                      <a:pt x="3419149" y="2738138"/>
                      <a:pt x="3410947" y="2749202"/>
                    </a:cubicBezTo>
                    <a:cubicBezTo>
                      <a:pt x="3409040" y="2751051"/>
                      <a:pt x="3407301" y="2751850"/>
                      <a:pt x="3404597" y="2751959"/>
                    </a:cubicBezTo>
                    <a:cubicBezTo>
                      <a:pt x="3400650" y="2749721"/>
                      <a:pt x="3397394" y="2746518"/>
                      <a:pt x="3393284" y="2745329"/>
                    </a:cubicBezTo>
                    <a:cubicBezTo>
                      <a:pt x="3391710" y="2745080"/>
                      <a:pt x="3390827" y="2743865"/>
                      <a:pt x="3389862" y="2743175"/>
                    </a:cubicBezTo>
                    <a:cubicBezTo>
                      <a:pt x="3379597" y="2736711"/>
                      <a:pt x="3371762" y="2728483"/>
                      <a:pt x="3369393" y="2716281"/>
                    </a:cubicBezTo>
                    <a:cubicBezTo>
                      <a:pt x="3368210" y="2710181"/>
                      <a:pt x="3363739" y="2707860"/>
                      <a:pt x="3358136" y="2705898"/>
                    </a:cubicBezTo>
                    <a:cubicBezTo>
                      <a:pt x="3347981" y="2702139"/>
                      <a:pt x="3336969" y="2700395"/>
                      <a:pt x="3326206" y="2697078"/>
                    </a:cubicBezTo>
                    <a:cubicBezTo>
                      <a:pt x="3317015" y="2694010"/>
                      <a:pt x="3302759" y="2701932"/>
                      <a:pt x="3295330" y="2711615"/>
                    </a:cubicBezTo>
                    <a:lnTo>
                      <a:pt x="3292130" y="2718355"/>
                    </a:lnTo>
                    <a:lnTo>
                      <a:pt x="3297187" y="2727762"/>
                    </a:lnTo>
                    <a:lnTo>
                      <a:pt x="3289779" y="2725356"/>
                    </a:lnTo>
                    <a:lnTo>
                      <a:pt x="3287722" y="2734726"/>
                    </a:lnTo>
                    <a:cubicBezTo>
                      <a:pt x="3287026" y="2739119"/>
                      <a:pt x="3287128" y="2743569"/>
                      <a:pt x="3289609" y="2748262"/>
                    </a:cubicBezTo>
                    <a:cubicBezTo>
                      <a:pt x="3292175" y="2752432"/>
                      <a:pt x="3290295" y="2757509"/>
                      <a:pt x="3285161" y="2759383"/>
                    </a:cubicBezTo>
                    <a:cubicBezTo>
                      <a:pt x="3280026" y="2761258"/>
                      <a:pt x="3276329" y="2757447"/>
                      <a:pt x="3274895" y="2752920"/>
                    </a:cubicBezTo>
                    <a:lnTo>
                      <a:pt x="3271161" y="2736485"/>
                    </a:lnTo>
                    <a:lnTo>
                      <a:pt x="3266142" y="2736601"/>
                    </a:lnTo>
                    <a:lnTo>
                      <a:pt x="3258831" y="2739855"/>
                    </a:lnTo>
                    <a:lnTo>
                      <a:pt x="3262278" y="2745613"/>
                    </a:lnTo>
                    <a:cubicBezTo>
                      <a:pt x="3263394" y="2750023"/>
                      <a:pt x="3261025" y="2753948"/>
                      <a:pt x="3255571" y="2759535"/>
                    </a:cubicBezTo>
                    <a:cubicBezTo>
                      <a:pt x="3249305" y="2761769"/>
                      <a:pt x="3241355" y="2761047"/>
                      <a:pt x="3238454" y="2769189"/>
                    </a:cubicBezTo>
                    <a:cubicBezTo>
                      <a:pt x="3233288" y="2778045"/>
                      <a:pt x="3235796" y="2785969"/>
                      <a:pt x="3240926" y="2794307"/>
                    </a:cubicBezTo>
                    <a:cubicBezTo>
                      <a:pt x="3245615" y="2802038"/>
                      <a:pt x="3253615" y="2809218"/>
                      <a:pt x="3248725" y="2819731"/>
                    </a:cubicBezTo>
                    <a:cubicBezTo>
                      <a:pt x="3241851" y="2822406"/>
                      <a:pt x="3235060" y="2824555"/>
                      <a:pt x="3228986" y="2828968"/>
                    </a:cubicBezTo>
                    <a:cubicBezTo>
                      <a:pt x="3225341" y="2831618"/>
                      <a:pt x="3217200" y="2828715"/>
                      <a:pt x="3218493" y="2837521"/>
                    </a:cubicBezTo>
                    <a:cubicBezTo>
                      <a:pt x="3220010" y="2841524"/>
                      <a:pt x="3224039" y="2843237"/>
                      <a:pt x="3226246" y="2846274"/>
                    </a:cubicBezTo>
                    <a:cubicBezTo>
                      <a:pt x="3226687" y="2846882"/>
                      <a:pt x="3227735" y="2847048"/>
                      <a:pt x="3228785" y="2847214"/>
                    </a:cubicBezTo>
                    <a:cubicBezTo>
                      <a:pt x="3233529" y="2851191"/>
                      <a:pt x="3242060" y="2848241"/>
                      <a:pt x="3244569" y="2856164"/>
                    </a:cubicBezTo>
                    <a:cubicBezTo>
                      <a:pt x="3241474" y="2862124"/>
                      <a:pt x="3235872" y="2860162"/>
                      <a:pt x="3231069" y="2859939"/>
                    </a:cubicBezTo>
                    <a:cubicBezTo>
                      <a:pt x="3226267" y="2859716"/>
                      <a:pt x="3220940" y="2859411"/>
                      <a:pt x="3216055" y="2859712"/>
                    </a:cubicBezTo>
                    <a:cubicBezTo>
                      <a:pt x="3197119" y="2860475"/>
                      <a:pt x="3194108" y="2865911"/>
                      <a:pt x="3202712" y="2882863"/>
                    </a:cubicBezTo>
                    <a:cubicBezTo>
                      <a:pt x="3205277" y="2887032"/>
                      <a:pt x="3208366" y="2891284"/>
                      <a:pt x="3211539" y="2895012"/>
                    </a:cubicBezTo>
                    <a:cubicBezTo>
                      <a:pt x="3214073" y="2906164"/>
                      <a:pt x="3208082" y="2910053"/>
                      <a:pt x="3198034" y="2908999"/>
                    </a:cubicBezTo>
                    <a:cubicBezTo>
                      <a:pt x="3192708" y="2908693"/>
                      <a:pt x="3186940" y="2907781"/>
                      <a:pt x="3181779" y="2906425"/>
                    </a:cubicBezTo>
                    <a:cubicBezTo>
                      <a:pt x="3173471" y="2904572"/>
                      <a:pt x="3167978" y="2905314"/>
                      <a:pt x="3165269" y="2915636"/>
                    </a:cubicBezTo>
                    <a:cubicBezTo>
                      <a:pt x="3162392" y="2927007"/>
                      <a:pt x="3152205" y="2930232"/>
                      <a:pt x="3141111" y="2929013"/>
                    </a:cubicBezTo>
                    <a:cubicBezTo>
                      <a:pt x="3115166" y="2926516"/>
                      <a:pt x="3115166" y="2926516"/>
                      <a:pt x="3111788" y="2951246"/>
                    </a:cubicBezTo>
                    <a:cubicBezTo>
                      <a:pt x="3110957" y="2956489"/>
                      <a:pt x="3115921" y="2965877"/>
                      <a:pt x="3103501" y="2962833"/>
                    </a:cubicBezTo>
                    <a:cubicBezTo>
                      <a:pt x="3101736" y="2960405"/>
                      <a:pt x="3099970" y="2957975"/>
                      <a:pt x="3098730" y="2955628"/>
                    </a:cubicBezTo>
                    <a:cubicBezTo>
                      <a:pt x="3091336" y="2948006"/>
                      <a:pt x="3088766" y="2954051"/>
                      <a:pt x="3085672" y="2960010"/>
                    </a:cubicBezTo>
                    <a:lnTo>
                      <a:pt x="3081075" y="2967665"/>
                    </a:lnTo>
                    <a:lnTo>
                      <a:pt x="3086646" y="2973865"/>
                    </a:lnTo>
                    <a:cubicBezTo>
                      <a:pt x="3082765" y="2979344"/>
                      <a:pt x="3077484" y="2976633"/>
                      <a:pt x="3072757" y="2975754"/>
                    </a:cubicBezTo>
                    <a:lnTo>
                      <a:pt x="3067356" y="2974923"/>
                    </a:lnTo>
                    <a:lnTo>
                      <a:pt x="3062755" y="2975733"/>
                    </a:lnTo>
                    <a:cubicBezTo>
                      <a:pt x="3057070" y="2974295"/>
                      <a:pt x="3050720" y="2977052"/>
                      <a:pt x="3044703" y="2977712"/>
                    </a:cubicBezTo>
                    <a:lnTo>
                      <a:pt x="3040222" y="2977051"/>
                    </a:lnTo>
                    <a:lnTo>
                      <a:pt x="3038819" y="2983436"/>
                    </a:lnTo>
                    <a:cubicBezTo>
                      <a:pt x="3039046" y="2986401"/>
                      <a:pt x="3039976" y="2990082"/>
                      <a:pt x="3041525" y="2994574"/>
                    </a:cubicBezTo>
                    <a:cubicBezTo>
                      <a:pt x="3043494" y="2999055"/>
                      <a:pt x="3045971" y="3003690"/>
                      <a:pt x="3048604" y="3007817"/>
                    </a:cubicBezTo>
                    <a:cubicBezTo>
                      <a:pt x="3049585" y="3019212"/>
                      <a:pt x="3043117" y="3022243"/>
                      <a:pt x="3033310" y="3019823"/>
                    </a:cubicBezTo>
                    <a:cubicBezTo>
                      <a:pt x="3028074" y="3018789"/>
                      <a:pt x="3022487" y="3017094"/>
                      <a:pt x="3017560" y="3015045"/>
                    </a:cubicBezTo>
                    <a:cubicBezTo>
                      <a:pt x="3013572" y="3013557"/>
                      <a:pt x="3010193" y="3012808"/>
                      <a:pt x="3007298" y="3013664"/>
                    </a:cubicBezTo>
                    <a:lnTo>
                      <a:pt x="3000754" y="3020997"/>
                    </a:lnTo>
                    <a:lnTo>
                      <a:pt x="3001671" y="3021465"/>
                    </a:lnTo>
                    <a:cubicBezTo>
                      <a:pt x="3004090" y="3027015"/>
                      <a:pt x="2999125" y="3031007"/>
                      <a:pt x="2995069" y="3033588"/>
                    </a:cubicBezTo>
                    <a:cubicBezTo>
                      <a:pt x="2966756" y="3050907"/>
                      <a:pt x="2963849" y="3081180"/>
                      <a:pt x="2954465" y="3108485"/>
                    </a:cubicBezTo>
                    <a:cubicBezTo>
                      <a:pt x="2952244" y="3115040"/>
                      <a:pt x="2957144" y="3118592"/>
                      <a:pt x="2960471" y="3122730"/>
                    </a:cubicBezTo>
                    <a:cubicBezTo>
                      <a:pt x="2964716" y="3128855"/>
                      <a:pt x="2974348" y="3134054"/>
                      <a:pt x="2970885" y="3141609"/>
                    </a:cubicBezTo>
                    <a:cubicBezTo>
                      <a:pt x="2966513" y="3150575"/>
                      <a:pt x="2956954" y="3141230"/>
                      <a:pt x="2950245" y="3143900"/>
                    </a:cubicBezTo>
                    <a:cubicBezTo>
                      <a:pt x="2933758" y="3149664"/>
                      <a:pt x="2931698" y="3154727"/>
                      <a:pt x="2937957" y="3170134"/>
                    </a:cubicBezTo>
                    <a:cubicBezTo>
                      <a:pt x="2941292" y="3177671"/>
                      <a:pt x="2941813" y="3186791"/>
                      <a:pt x="2945149" y="3194327"/>
                    </a:cubicBezTo>
                    <a:cubicBezTo>
                      <a:pt x="2949672" y="3211811"/>
                      <a:pt x="2950876" y="3228558"/>
                      <a:pt x="2943374" y="3245492"/>
                    </a:cubicBezTo>
                    <a:cubicBezTo>
                      <a:pt x="2939748" y="3254539"/>
                      <a:pt x="2931141" y="3260780"/>
                      <a:pt x="2924099" y="3263038"/>
                    </a:cubicBezTo>
                    <a:cubicBezTo>
                      <a:pt x="2915896" y="3265546"/>
                      <a:pt x="2912505" y="3268954"/>
                      <a:pt x="2910544" y="3280070"/>
                    </a:cubicBezTo>
                    <a:cubicBezTo>
                      <a:pt x="2904942" y="3262092"/>
                      <a:pt x="2899979" y="3266085"/>
                      <a:pt x="2895111" y="3276129"/>
                    </a:cubicBezTo>
                    <a:cubicBezTo>
                      <a:pt x="2885713" y="3265292"/>
                      <a:pt x="2878556" y="3254697"/>
                      <a:pt x="2863294" y="3252663"/>
                    </a:cubicBezTo>
                    <a:cubicBezTo>
                      <a:pt x="2853589" y="3251609"/>
                      <a:pt x="2844372" y="3246078"/>
                      <a:pt x="2834578" y="3242372"/>
                    </a:cubicBezTo>
                    <a:cubicBezTo>
                      <a:pt x="2815404" y="3234626"/>
                      <a:pt x="2799080" y="3238897"/>
                      <a:pt x="2785273" y="3254770"/>
                    </a:cubicBezTo>
                    <a:cubicBezTo>
                      <a:pt x="2782296" y="3257845"/>
                      <a:pt x="2778905" y="3261253"/>
                      <a:pt x="2775514" y="3264662"/>
                    </a:cubicBezTo>
                    <a:cubicBezTo>
                      <a:pt x="2771296" y="3268736"/>
                      <a:pt x="2767500" y="3275876"/>
                      <a:pt x="2760612" y="3273241"/>
                    </a:cubicBezTo>
                    <a:cubicBezTo>
                      <a:pt x="2754055" y="3271019"/>
                      <a:pt x="2757519" y="3263464"/>
                      <a:pt x="2756924" y="3258492"/>
                    </a:cubicBezTo>
                    <a:cubicBezTo>
                      <a:pt x="2756502" y="3255424"/>
                      <a:pt x="2756908" y="3251691"/>
                      <a:pt x="2754004" y="3250621"/>
                    </a:cubicBezTo>
                    <a:cubicBezTo>
                      <a:pt x="2750019" y="3249056"/>
                      <a:pt x="2748786" y="3253454"/>
                      <a:pt x="2747464" y="3255198"/>
                    </a:cubicBezTo>
                    <a:cubicBezTo>
                      <a:pt x="2734745" y="3274966"/>
                      <a:pt x="2715086" y="3271699"/>
                      <a:pt x="2697171" y="3269754"/>
                    </a:cubicBezTo>
                    <a:cubicBezTo>
                      <a:pt x="2690702" y="3269336"/>
                      <a:pt x="2681718" y="3270557"/>
                      <a:pt x="2675868" y="3265425"/>
                    </a:cubicBezTo>
                    <a:lnTo>
                      <a:pt x="2673392" y="3261362"/>
                    </a:lnTo>
                    <a:lnTo>
                      <a:pt x="2671104" y="3263092"/>
                    </a:lnTo>
                    <a:cubicBezTo>
                      <a:pt x="2666552" y="3263613"/>
                      <a:pt x="2664247" y="3261124"/>
                      <a:pt x="2662639" y="3257802"/>
                    </a:cubicBezTo>
                    <a:lnTo>
                      <a:pt x="2660869" y="3253543"/>
                    </a:lnTo>
                    <a:lnTo>
                      <a:pt x="2650158" y="3249077"/>
                    </a:lnTo>
                    <a:lnTo>
                      <a:pt x="2645756" y="3244534"/>
                    </a:lnTo>
                    <a:lnTo>
                      <a:pt x="2645179" y="3248918"/>
                    </a:lnTo>
                    <a:cubicBezTo>
                      <a:pt x="2641114" y="3279761"/>
                      <a:pt x="2615735" y="3286951"/>
                      <a:pt x="2593191" y="3294739"/>
                    </a:cubicBezTo>
                    <a:cubicBezTo>
                      <a:pt x="2582551" y="3298941"/>
                      <a:pt x="2568205" y="3309155"/>
                      <a:pt x="2555482" y="3295150"/>
                    </a:cubicBezTo>
                    <a:cubicBezTo>
                      <a:pt x="2534031" y="3302297"/>
                      <a:pt x="2515642" y="3294718"/>
                      <a:pt x="2497398" y="3286039"/>
                    </a:cubicBezTo>
                    <a:lnTo>
                      <a:pt x="2490388" y="3282957"/>
                    </a:lnTo>
                    <a:lnTo>
                      <a:pt x="2483284" y="3290519"/>
                    </a:lnTo>
                    <a:lnTo>
                      <a:pt x="2482076" y="3297985"/>
                    </a:lnTo>
                    <a:lnTo>
                      <a:pt x="2485672" y="3308429"/>
                    </a:lnTo>
                    <a:cubicBezTo>
                      <a:pt x="2485806" y="3310799"/>
                      <a:pt x="2485025" y="3312769"/>
                      <a:pt x="2482573" y="3314037"/>
                    </a:cubicBezTo>
                    <a:lnTo>
                      <a:pt x="2480335" y="3314275"/>
                    </a:lnTo>
                    <a:lnTo>
                      <a:pt x="2480624" y="3329114"/>
                    </a:lnTo>
                    <a:cubicBezTo>
                      <a:pt x="2479979" y="3335540"/>
                      <a:pt x="2477620" y="3341494"/>
                      <a:pt x="2470723" y="3346053"/>
                    </a:cubicBezTo>
                    <a:cubicBezTo>
                      <a:pt x="2460376" y="3344167"/>
                      <a:pt x="2450521" y="3341704"/>
                      <a:pt x="2439847" y="3342529"/>
                    </a:cubicBezTo>
                    <a:cubicBezTo>
                      <a:pt x="2433442" y="3343024"/>
                      <a:pt x="2425721" y="3333418"/>
                      <a:pt x="2420715" y="3345080"/>
                    </a:cubicBezTo>
                    <a:cubicBezTo>
                      <a:pt x="2419567" y="3351075"/>
                      <a:pt x="2423182" y="3356165"/>
                      <a:pt x="2423593" y="3361502"/>
                    </a:cubicBezTo>
                    <a:cubicBezTo>
                      <a:pt x="2423675" y="3362570"/>
                      <a:pt x="2424824" y="3363555"/>
                      <a:pt x="2425975" y="3364541"/>
                    </a:cubicBezTo>
                    <a:cubicBezTo>
                      <a:pt x="2428769" y="3372915"/>
                      <a:pt x="2441333" y="3375703"/>
                      <a:pt x="2438462" y="3387201"/>
                    </a:cubicBezTo>
                    <a:cubicBezTo>
                      <a:pt x="2430252" y="3392130"/>
                      <a:pt x="2424912" y="3385562"/>
                      <a:pt x="2419245" y="3381705"/>
                    </a:cubicBezTo>
                    <a:cubicBezTo>
                      <a:pt x="2413579" y="3377846"/>
                      <a:pt x="2407338" y="3373495"/>
                      <a:pt x="2401177" y="3370212"/>
                    </a:cubicBezTo>
                    <a:cubicBezTo>
                      <a:pt x="2377607" y="3356996"/>
                      <a:pt x="2369889" y="3361351"/>
                      <a:pt x="2367679" y="3388368"/>
                    </a:cubicBezTo>
                    <a:cubicBezTo>
                      <a:pt x="2367681" y="3395347"/>
                      <a:pt x="2368257" y="3402819"/>
                      <a:pt x="2369327" y="3409717"/>
                    </a:cubicBezTo>
                    <a:cubicBezTo>
                      <a:pt x="2364076" y="3425156"/>
                      <a:pt x="2353893" y="3425405"/>
                      <a:pt x="2342476" y="3416622"/>
                    </a:cubicBezTo>
                    <a:cubicBezTo>
                      <a:pt x="2336234" y="3412270"/>
                      <a:pt x="2329910" y="3406853"/>
                      <a:pt x="2324654" y="3401353"/>
                    </a:cubicBezTo>
                    <a:cubicBezTo>
                      <a:pt x="2320301" y="3397124"/>
                      <a:pt x="2316317" y="3394210"/>
                      <a:pt x="2312047" y="3393667"/>
                    </a:cubicBezTo>
                    <a:lnTo>
                      <a:pt x="2299300" y="3399488"/>
                    </a:lnTo>
                    <a:lnTo>
                      <a:pt x="2300228" y="3400626"/>
                    </a:lnTo>
                    <a:cubicBezTo>
                      <a:pt x="2300204" y="3409258"/>
                      <a:pt x="2291433" y="3411624"/>
                      <a:pt x="2284657" y="3412668"/>
                    </a:cubicBezTo>
                    <a:cubicBezTo>
                      <a:pt x="2237761" y="3419045"/>
                      <a:pt x="2216610" y="3456901"/>
                      <a:pt x="2188704" y="3487168"/>
                    </a:cubicBezTo>
                    <a:cubicBezTo>
                      <a:pt x="2182045" y="3494454"/>
                      <a:pt x="2186406" y="3501902"/>
                      <a:pt x="2188378" y="3509212"/>
                    </a:cubicBezTo>
                    <a:cubicBezTo>
                      <a:pt x="2190408" y="3519642"/>
                      <a:pt x="2200003" y="3531952"/>
                      <a:pt x="2191148" y="3539830"/>
                    </a:cubicBezTo>
                    <a:cubicBezTo>
                      <a:pt x="2180300" y="3549029"/>
                      <a:pt x="2173177" y="3531348"/>
                      <a:pt x="2162887" y="3530987"/>
                    </a:cubicBezTo>
                    <a:cubicBezTo>
                      <a:pt x="2138058" y="3529060"/>
                      <a:pt x="2132466" y="3534489"/>
                      <a:pt x="2131803" y="3558191"/>
                    </a:cubicBezTo>
                    <a:cubicBezTo>
                      <a:pt x="2131837" y="3569945"/>
                      <a:pt x="2127289" y="3582150"/>
                      <a:pt x="2127323" y="3593902"/>
                    </a:cubicBezTo>
                    <a:cubicBezTo>
                      <a:pt x="2123203" y="3619322"/>
                      <a:pt x="2115173" y="3641877"/>
                      <a:pt x="2095670" y="3659684"/>
                    </a:cubicBezTo>
                    <a:cubicBezTo>
                      <a:pt x="2085748" y="3669416"/>
                      <a:pt x="2070932" y="3672630"/>
                      <a:pt x="2060444" y="3671539"/>
                    </a:cubicBezTo>
                    <a:cubicBezTo>
                      <a:pt x="2048297" y="3670111"/>
                      <a:pt x="2041916" y="3672616"/>
                      <a:pt x="2032982" y="3686004"/>
                    </a:cubicBezTo>
                    <a:cubicBezTo>
                      <a:pt x="2035977" y="3659320"/>
                      <a:pt x="2027206" y="3661688"/>
                      <a:pt x="2015093" y="3672010"/>
                    </a:cubicBezTo>
                    <a:cubicBezTo>
                      <a:pt x="2009037" y="3652473"/>
                      <a:pt x="2005767" y="3634536"/>
                      <a:pt x="1987008" y="3623131"/>
                    </a:cubicBezTo>
                    <a:cubicBezTo>
                      <a:pt x="1974942" y="3616191"/>
                      <a:pt x="1966079" y="3603684"/>
                      <a:pt x="1955418" y="3593230"/>
                    </a:cubicBezTo>
                    <a:cubicBezTo>
                      <a:pt x="1934826" y="3572124"/>
                      <a:pt x="1911064" y="3568340"/>
                      <a:pt x="1883937" y="3581147"/>
                    </a:cubicBezTo>
                    <a:cubicBezTo>
                      <a:pt x="1878288" y="3583457"/>
                      <a:pt x="1871906" y="3585962"/>
                      <a:pt x="1865526" y="3588467"/>
                    </a:cubicBezTo>
                    <a:cubicBezTo>
                      <a:pt x="1857682" y="3591367"/>
                      <a:pt x="1848632" y="3598513"/>
                      <a:pt x="1841150" y="3591124"/>
                    </a:cubicBezTo>
                    <a:cubicBezTo>
                      <a:pt x="1833863" y="3584462"/>
                      <a:pt x="1842717" y="3576586"/>
                      <a:pt x="1844793" y="3569752"/>
                    </a:cubicBezTo>
                    <a:cubicBezTo>
                      <a:pt x="1846001" y="3565506"/>
                      <a:pt x="1848670" y="3560865"/>
                      <a:pt x="1845492" y="3557803"/>
                    </a:cubicBezTo>
                    <a:cubicBezTo>
                      <a:pt x="1841187" y="3553474"/>
                      <a:pt x="1837057" y="3558510"/>
                      <a:pt x="1834329" y="3560030"/>
                    </a:cubicBezTo>
                    <a:cubicBezTo>
                      <a:pt x="1806391" y="3578544"/>
                      <a:pt x="1782596" y="3563008"/>
                      <a:pt x="1760322" y="3550197"/>
                    </a:cubicBezTo>
                    <a:cubicBezTo>
                      <a:pt x="1749380" y="3544524"/>
                      <a:pt x="1730935" y="3540090"/>
                      <a:pt x="1733314" y="3519845"/>
                    </a:cubicBezTo>
                    <a:cubicBezTo>
                      <a:pt x="1691352" y="3495095"/>
                      <a:pt x="1705916" y="3438629"/>
                      <a:pt x="1671934" y="3408590"/>
                    </a:cubicBezTo>
                    <a:cubicBezTo>
                      <a:pt x="1665972" y="3403926"/>
                      <a:pt x="1663072" y="3396083"/>
                      <a:pt x="1655345" y="3405224"/>
                    </a:cubicBezTo>
                    <a:cubicBezTo>
                      <a:pt x="1645285" y="3417348"/>
                      <a:pt x="1642722" y="3407845"/>
                      <a:pt x="1640552" y="3399806"/>
                    </a:cubicBezTo>
                    <a:lnTo>
                      <a:pt x="1637976" y="3390256"/>
                    </a:lnTo>
                    <a:lnTo>
                      <a:pt x="1618072" y="3387135"/>
                    </a:lnTo>
                    <a:lnTo>
                      <a:pt x="1615043" y="3382230"/>
                    </a:lnTo>
                    <a:lnTo>
                      <a:pt x="1596941" y="3395104"/>
                    </a:lnTo>
                    <a:cubicBezTo>
                      <a:pt x="1583413" y="3388558"/>
                      <a:pt x="1595388" y="3380625"/>
                      <a:pt x="1596004" y="3374186"/>
                    </a:cubicBezTo>
                    <a:cubicBezTo>
                      <a:pt x="1589899" y="3371911"/>
                      <a:pt x="1581976" y="3380323"/>
                      <a:pt x="1578147" y="3371945"/>
                    </a:cubicBezTo>
                    <a:lnTo>
                      <a:pt x="1578554" y="3370072"/>
                    </a:lnTo>
                    <a:lnTo>
                      <a:pt x="1564569" y="3381484"/>
                    </a:lnTo>
                    <a:cubicBezTo>
                      <a:pt x="1555951" y="3391072"/>
                      <a:pt x="1549450" y="3404954"/>
                      <a:pt x="1533082" y="3402615"/>
                    </a:cubicBezTo>
                    <a:cubicBezTo>
                      <a:pt x="1526596" y="3394333"/>
                      <a:pt x="1520861" y="3385951"/>
                      <a:pt x="1512331" y="3379479"/>
                    </a:cubicBezTo>
                    <a:cubicBezTo>
                      <a:pt x="1507215" y="3375597"/>
                      <a:pt x="1507818" y="3363287"/>
                      <a:pt x="1496332" y="3368684"/>
                    </a:cubicBezTo>
                    <a:cubicBezTo>
                      <a:pt x="1491493" y="3372404"/>
                      <a:pt x="1490817" y="3378610"/>
                      <a:pt x="1487582" y="3382875"/>
                    </a:cubicBezTo>
                    <a:cubicBezTo>
                      <a:pt x="1486932" y="3383729"/>
                      <a:pt x="1487139" y="3385227"/>
                      <a:pt x="1487345" y="3386728"/>
                    </a:cubicBezTo>
                    <a:cubicBezTo>
                      <a:pt x="1483873" y="3394847"/>
                      <a:pt x="1491418" y="3405273"/>
                      <a:pt x="1481637" y="3411963"/>
                    </a:cubicBezTo>
                    <a:cubicBezTo>
                      <a:pt x="1472225" y="3410198"/>
                      <a:pt x="1472594" y="3401742"/>
                      <a:pt x="1470917" y="3395095"/>
                    </a:cubicBezTo>
                    <a:cubicBezTo>
                      <a:pt x="1469241" y="3388447"/>
                      <a:pt x="1467462" y="3381050"/>
                      <a:pt x="1465036" y="3374505"/>
                    </a:cubicBezTo>
                    <a:cubicBezTo>
                      <a:pt x="1456185" y="3348974"/>
                      <a:pt x="1447523" y="3347105"/>
                      <a:pt x="1427933" y="3365840"/>
                    </a:cubicBezTo>
                    <a:cubicBezTo>
                      <a:pt x="1423299" y="3371059"/>
                      <a:pt x="1418769" y="3377031"/>
                      <a:pt x="1414989" y="3382899"/>
                    </a:cubicBezTo>
                    <a:cubicBezTo>
                      <a:pt x="1400812" y="3390958"/>
                      <a:pt x="1393032" y="3384383"/>
                      <a:pt x="1390328" y="3370234"/>
                    </a:cubicBezTo>
                    <a:cubicBezTo>
                      <a:pt x="1388548" y="3362836"/>
                      <a:pt x="1387417" y="3354586"/>
                      <a:pt x="1387138" y="3346982"/>
                    </a:cubicBezTo>
                    <a:cubicBezTo>
                      <a:pt x="1386242" y="3334879"/>
                      <a:pt x="1382963" y="3327687"/>
                      <a:pt x="1367757" y="3328245"/>
                    </a:cubicBezTo>
                    <a:cubicBezTo>
                      <a:pt x="1351050" y="3329009"/>
                      <a:pt x="1342448" y="3316434"/>
                      <a:pt x="1339537" y="3300787"/>
                    </a:cubicBezTo>
                    <a:cubicBezTo>
                      <a:pt x="1332245" y="3264343"/>
                      <a:pt x="1332245" y="3264343"/>
                      <a:pt x="1297095" y="3269929"/>
                    </a:cubicBezTo>
                    <a:cubicBezTo>
                      <a:pt x="1289595" y="3270957"/>
                      <a:pt x="1278829" y="3281605"/>
                      <a:pt x="1277860" y="3263398"/>
                    </a:cubicBezTo>
                    <a:cubicBezTo>
                      <a:pt x="1280448" y="3259987"/>
                      <a:pt x="1283036" y="3256573"/>
                      <a:pt x="1285729" y="3253912"/>
                    </a:cubicBezTo>
                    <a:cubicBezTo>
                      <a:pt x="1293083" y="3240677"/>
                      <a:pt x="1283773" y="3239661"/>
                      <a:pt x="1274362" y="3237896"/>
                    </a:cubicBezTo>
                    <a:cubicBezTo>
                      <a:pt x="1257450" y="3237158"/>
                      <a:pt x="1245376" y="3232702"/>
                      <a:pt x="1243451" y="3213097"/>
                    </a:cubicBezTo>
                    <a:cubicBezTo>
                      <a:pt x="1243069" y="3204745"/>
                      <a:pt x="1236687" y="3197214"/>
                      <a:pt x="1233305" y="3189274"/>
                    </a:cubicBezTo>
                    <a:lnTo>
                      <a:pt x="1231404" y="3176435"/>
                    </a:lnTo>
                    <a:lnTo>
                      <a:pt x="1223095" y="3189026"/>
                    </a:lnTo>
                    <a:cubicBezTo>
                      <a:pt x="1218169" y="3198801"/>
                      <a:pt x="1211403" y="3208052"/>
                      <a:pt x="1202226" y="3214473"/>
                    </a:cubicBezTo>
                    <a:cubicBezTo>
                      <a:pt x="1187451" y="3224966"/>
                      <a:pt x="1169354" y="3229919"/>
                      <a:pt x="1160715" y="3248436"/>
                    </a:cubicBezTo>
                    <a:cubicBezTo>
                      <a:pt x="1157062" y="3256430"/>
                      <a:pt x="1148006" y="3261353"/>
                      <a:pt x="1140446" y="3266397"/>
                    </a:cubicBezTo>
                    <a:cubicBezTo>
                      <a:pt x="1136060" y="3269437"/>
                      <a:pt x="1131389" y="3271323"/>
                      <a:pt x="1126105" y="3266756"/>
                    </a:cubicBezTo>
                    <a:cubicBezTo>
                      <a:pt x="1132527" y="3275932"/>
                      <a:pt x="1130774" y="3283701"/>
                      <a:pt x="1123155" y="3289494"/>
                    </a:cubicBezTo>
                    <a:cubicBezTo>
                      <a:pt x="1107107" y="3301768"/>
                      <a:pt x="1095191" y="3318892"/>
                      <a:pt x="1074384" y="3324758"/>
                    </a:cubicBezTo>
                    <a:cubicBezTo>
                      <a:pt x="1069369" y="3326241"/>
                      <a:pt x="1065553" y="3331585"/>
                      <a:pt x="1061166" y="3334623"/>
                    </a:cubicBezTo>
                    <a:cubicBezTo>
                      <a:pt x="1047258" y="3343678"/>
                      <a:pt x="1034041" y="3353543"/>
                      <a:pt x="1018008" y="3360921"/>
                    </a:cubicBezTo>
                    <a:cubicBezTo>
                      <a:pt x="1002036" y="3367552"/>
                      <a:pt x="982097" y="3371981"/>
                      <a:pt x="969896" y="3387953"/>
                    </a:cubicBezTo>
                    <a:cubicBezTo>
                      <a:pt x="963654" y="3395362"/>
                      <a:pt x="955166" y="3402592"/>
                      <a:pt x="943250" y="3400885"/>
                    </a:cubicBezTo>
                    <a:lnTo>
                      <a:pt x="942382" y="3402321"/>
                    </a:lnTo>
                    <a:lnTo>
                      <a:pt x="942381" y="3402321"/>
                    </a:lnTo>
                    <a:cubicBezTo>
                      <a:pt x="942292" y="3403444"/>
                      <a:pt x="942120" y="3403242"/>
                      <a:pt x="942165" y="3402681"/>
                    </a:cubicBezTo>
                    <a:lnTo>
                      <a:pt x="942382" y="3402321"/>
                    </a:lnTo>
                    <a:lnTo>
                      <a:pt x="943534" y="3402037"/>
                    </a:lnTo>
                    <a:cubicBezTo>
                      <a:pt x="950854" y="3399987"/>
                      <a:pt x="953264" y="3402816"/>
                      <a:pt x="950824" y="3409777"/>
                    </a:cubicBezTo>
                    <a:cubicBezTo>
                      <a:pt x="950240" y="3412366"/>
                      <a:pt x="948219" y="3414088"/>
                      <a:pt x="946198" y="3415809"/>
                    </a:cubicBezTo>
                    <a:cubicBezTo>
                      <a:pt x="923055" y="3432035"/>
                      <a:pt x="911392" y="3460101"/>
                      <a:pt x="885435" y="3473841"/>
                    </a:cubicBezTo>
                    <a:cubicBezTo>
                      <a:pt x="881513" y="3475787"/>
                      <a:pt x="878849" y="3480846"/>
                      <a:pt x="874462" y="3483885"/>
                    </a:cubicBezTo>
                    <a:cubicBezTo>
                      <a:pt x="873653" y="3484573"/>
                      <a:pt x="872097" y="3485202"/>
                      <a:pt x="870944" y="3485487"/>
                    </a:cubicBezTo>
                    <a:cubicBezTo>
                      <a:pt x="867142" y="3485935"/>
                      <a:pt x="863984" y="3483046"/>
                      <a:pt x="860406" y="3485396"/>
                    </a:cubicBezTo>
                    <a:cubicBezTo>
                      <a:pt x="858909" y="3485276"/>
                      <a:pt x="857817" y="3484812"/>
                      <a:pt x="856724" y="3484348"/>
                    </a:cubicBezTo>
                    <a:cubicBezTo>
                      <a:pt x="853849" y="3482611"/>
                      <a:pt x="851380" y="3480530"/>
                      <a:pt x="849315" y="3478105"/>
                    </a:cubicBezTo>
                    <a:cubicBezTo>
                      <a:pt x="847533" y="3476833"/>
                      <a:pt x="846155" y="3475216"/>
                      <a:pt x="844719" y="3474347"/>
                    </a:cubicBezTo>
                    <a:cubicBezTo>
                      <a:pt x="834465" y="3475410"/>
                      <a:pt x="830184" y="3481847"/>
                      <a:pt x="828312" y="3491112"/>
                    </a:cubicBezTo>
                    <a:cubicBezTo>
                      <a:pt x="825408" y="3499166"/>
                      <a:pt x="819929" y="3501740"/>
                      <a:pt x="811816" y="3499584"/>
                    </a:cubicBezTo>
                    <a:cubicBezTo>
                      <a:pt x="805544" y="3497952"/>
                      <a:pt x="803313" y="3492878"/>
                      <a:pt x="806443" y="3486725"/>
                    </a:cubicBezTo>
                    <a:cubicBezTo>
                      <a:pt x="829451" y="3476892"/>
                      <a:pt x="845693" y="3457477"/>
                      <a:pt x="865663" y="3443258"/>
                    </a:cubicBezTo>
                    <a:cubicBezTo>
                      <a:pt x="874030" y="3437526"/>
                      <a:pt x="892757" y="3434129"/>
                      <a:pt x="891545" y="3416330"/>
                    </a:cubicBezTo>
                    <a:cubicBezTo>
                      <a:pt x="891322" y="3414428"/>
                      <a:pt x="894210" y="3411271"/>
                      <a:pt x="896111" y="3411046"/>
                    </a:cubicBezTo>
                    <a:cubicBezTo>
                      <a:pt x="912129" y="3408562"/>
                      <a:pt x="921560" y="3394252"/>
                      <a:pt x="936260" y="3389402"/>
                    </a:cubicBezTo>
                    <a:cubicBezTo>
                      <a:pt x="944389" y="3386664"/>
                      <a:pt x="951424" y="3383461"/>
                      <a:pt x="950766" y="3372862"/>
                    </a:cubicBezTo>
                    <a:cubicBezTo>
                      <a:pt x="950437" y="3367564"/>
                      <a:pt x="954479" y="3364121"/>
                      <a:pt x="958401" y="3362175"/>
                    </a:cubicBezTo>
                    <a:cubicBezTo>
                      <a:pt x="974897" y="3353704"/>
                      <a:pt x="989043" y="3341655"/>
                      <a:pt x="1002097" y="3329141"/>
                    </a:cubicBezTo>
                    <a:cubicBezTo>
                      <a:pt x="1011454" y="3320474"/>
                      <a:pt x="1021094" y="3312960"/>
                      <a:pt x="1027292" y="3301404"/>
                    </a:cubicBezTo>
                    <a:cubicBezTo>
                      <a:pt x="1032562" y="3292035"/>
                      <a:pt x="1042083" y="3286017"/>
                      <a:pt x="1054298" y="3283982"/>
                    </a:cubicBezTo>
                    <a:cubicBezTo>
                      <a:pt x="1071812" y="3281618"/>
                      <a:pt x="1077157" y="3266603"/>
                      <a:pt x="1066200" y="3252921"/>
                    </a:cubicBezTo>
                    <a:cubicBezTo>
                      <a:pt x="1064823" y="3251305"/>
                      <a:pt x="1063101" y="3249284"/>
                      <a:pt x="1061380" y="3247263"/>
                    </a:cubicBezTo>
                    <a:cubicBezTo>
                      <a:pt x="1043478" y="3226245"/>
                      <a:pt x="1045754" y="3216635"/>
                      <a:pt x="1070214" y="3202775"/>
                    </a:cubicBezTo>
                    <a:cubicBezTo>
                      <a:pt x="1079675" y="3197507"/>
                      <a:pt x="1086022" y="3193495"/>
                      <a:pt x="1077715" y="3179648"/>
                    </a:cubicBezTo>
                    <a:lnTo>
                      <a:pt x="1077647" y="3179528"/>
                    </a:lnTo>
                    <a:lnTo>
                      <a:pt x="1068969" y="3165555"/>
                    </a:lnTo>
                    <a:lnTo>
                      <a:pt x="1069713" y="3165435"/>
                    </a:lnTo>
                    <a:lnTo>
                      <a:pt x="1068029" y="3162443"/>
                    </a:lnTo>
                    <a:cubicBezTo>
                      <a:pt x="1065277" y="3156243"/>
                      <a:pt x="1063556" y="3149514"/>
                      <a:pt x="1064529" y="3142060"/>
                    </a:cubicBezTo>
                    <a:lnTo>
                      <a:pt x="1063050" y="3137376"/>
                    </a:lnTo>
                    <a:lnTo>
                      <a:pt x="1062498" y="3137761"/>
                    </a:lnTo>
                    <a:cubicBezTo>
                      <a:pt x="1052435" y="3148475"/>
                      <a:pt x="1037477" y="3156143"/>
                      <a:pt x="1034473" y="3173009"/>
                    </a:cubicBezTo>
                    <a:cubicBezTo>
                      <a:pt x="1027398" y="3176098"/>
                      <a:pt x="1020944" y="3178756"/>
                      <a:pt x="1013870" y="3181846"/>
                    </a:cubicBezTo>
                    <a:cubicBezTo>
                      <a:pt x="1010144" y="3184446"/>
                      <a:pt x="1007040" y="3186611"/>
                      <a:pt x="1003316" y="3189210"/>
                    </a:cubicBezTo>
                    <a:cubicBezTo>
                      <a:pt x="995792" y="3200920"/>
                      <a:pt x="982826" y="3203507"/>
                      <a:pt x="970293" y="3206712"/>
                    </a:cubicBezTo>
                    <a:cubicBezTo>
                      <a:pt x="961052" y="3206699"/>
                      <a:pt x="951190" y="3207117"/>
                      <a:pt x="947984" y="3194585"/>
                    </a:cubicBezTo>
                    <a:cubicBezTo>
                      <a:pt x="960126" y="3163033"/>
                      <a:pt x="976297" y="3133287"/>
                      <a:pt x="1001074" y="3113231"/>
                    </a:cubicBezTo>
                    <a:cubicBezTo>
                      <a:pt x="999831" y="3114098"/>
                      <a:pt x="998777" y="3113909"/>
                      <a:pt x="996669" y="3113534"/>
                    </a:cubicBezTo>
                    <a:cubicBezTo>
                      <a:pt x="1005163" y="3105531"/>
                      <a:pt x="1013126" y="3097263"/>
                      <a:pt x="1020438" y="3088642"/>
                    </a:cubicBezTo>
                    <a:lnTo>
                      <a:pt x="1038396" y="3064220"/>
                    </a:lnTo>
                    <a:lnTo>
                      <a:pt x="1027366" y="3055851"/>
                    </a:lnTo>
                    <a:cubicBezTo>
                      <a:pt x="1022201" y="3049788"/>
                      <a:pt x="1016290" y="3043665"/>
                      <a:pt x="1011529" y="3037259"/>
                    </a:cubicBezTo>
                    <a:cubicBezTo>
                      <a:pt x="1005392" y="3029234"/>
                      <a:pt x="1000812" y="3020582"/>
                      <a:pt x="989315" y="3032467"/>
                    </a:cubicBezTo>
                    <a:cubicBezTo>
                      <a:pt x="984405" y="3037347"/>
                      <a:pt x="973538" y="3031957"/>
                      <a:pt x="967639" y="3039771"/>
                    </a:cubicBezTo>
                    <a:cubicBezTo>
                      <a:pt x="963478" y="3044710"/>
                      <a:pt x="957190" y="3047973"/>
                      <a:pt x="956876" y="3056610"/>
                    </a:cubicBezTo>
                    <a:cubicBezTo>
                      <a:pt x="956561" y="3065247"/>
                      <a:pt x="949465" y="3069199"/>
                      <a:pt x="941712" y="3062552"/>
                    </a:cubicBezTo>
                    <a:cubicBezTo>
                      <a:pt x="934647" y="3056714"/>
                      <a:pt x="924872" y="3051788"/>
                      <a:pt x="926580" y="3039873"/>
                    </a:cubicBezTo>
                    <a:cubicBezTo>
                      <a:pt x="927222" y="3036535"/>
                      <a:pt x="924754" y="3034454"/>
                      <a:pt x="921415" y="3033810"/>
                    </a:cubicBezTo>
                    <a:cubicBezTo>
                      <a:pt x="918825" y="3033227"/>
                      <a:pt x="916236" y="3032642"/>
                      <a:pt x="914050" y="3031714"/>
                    </a:cubicBezTo>
                    <a:cubicBezTo>
                      <a:pt x="906342" y="3029214"/>
                      <a:pt x="907644" y="3017642"/>
                      <a:pt x="899127" y="3015831"/>
                    </a:cubicBezTo>
                    <a:cubicBezTo>
                      <a:pt x="890265" y="3013615"/>
                      <a:pt x="893214" y="3028539"/>
                      <a:pt x="883887" y="3027417"/>
                    </a:cubicBezTo>
                    <a:cubicBezTo>
                      <a:pt x="881642" y="3027237"/>
                      <a:pt x="878530" y="3028494"/>
                      <a:pt x="877840" y="3027685"/>
                    </a:cubicBezTo>
                    <a:cubicBezTo>
                      <a:pt x="865672" y="3015035"/>
                      <a:pt x="847633" y="3019241"/>
                      <a:pt x="833143" y="3012056"/>
                    </a:cubicBezTo>
                    <a:cubicBezTo>
                      <a:pt x="830958" y="3011127"/>
                      <a:pt x="827276" y="3010080"/>
                      <a:pt x="827051" y="3008178"/>
                    </a:cubicBezTo>
                    <a:cubicBezTo>
                      <a:pt x="825076" y="2995215"/>
                      <a:pt x="813400" y="2990513"/>
                      <a:pt x="805303" y="2983463"/>
                    </a:cubicBezTo>
                    <a:cubicBezTo>
                      <a:pt x="792265" y="2972251"/>
                      <a:pt x="792146" y="2954915"/>
                      <a:pt x="785396" y="2940440"/>
                    </a:cubicBezTo>
                    <a:cubicBezTo>
                      <a:pt x="782882" y="2934213"/>
                      <a:pt x="781923" y="2927357"/>
                      <a:pt x="777912" y="2921010"/>
                    </a:cubicBezTo>
                    <a:cubicBezTo>
                      <a:pt x="775218" y="2917027"/>
                      <a:pt x="772764" y="2910052"/>
                      <a:pt x="776057" y="2906550"/>
                    </a:cubicBezTo>
                    <a:cubicBezTo>
                      <a:pt x="787210" y="2894261"/>
                      <a:pt x="783753" y="2876283"/>
                      <a:pt x="794156" y="2863934"/>
                    </a:cubicBezTo>
                    <a:cubicBezTo>
                      <a:pt x="796642" y="2861120"/>
                      <a:pt x="798214" y="2855595"/>
                      <a:pt x="796433" y="2854323"/>
                    </a:cubicBezTo>
                    <a:cubicBezTo>
                      <a:pt x="785281" y="2847781"/>
                      <a:pt x="789697" y="2834952"/>
                      <a:pt x="784369" y="2826241"/>
                    </a:cubicBezTo>
                    <a:cubicBezTo>
                      <a:pt x="782364" y="2823067"/>
                      <a:pt x="779849" y="2816840"/>
                      <a:pt x="781525" y="2814714"/>
                    </a:cubicBezTo>
                    <a:cubicBezTo>
                      <a:pt x="789969" y="2803338"/>
                      <a:pt x="777380" y="2795928"/>
                      <a:pt x="777006" y="2786482"/>
                    </a:cubicBezTo>
                    <a:cubicBezTo>
                      <a:pt x="776678" y="2781183"/>
                      <a:pt x="771214" y="2778863"/>
                      <a:pt x="764987" y="2781377"/>
                    </a:cubicBezTo>
                    <a:lnTo>
                      <a:pt x="754819" y="2791238"/>
                    </a:lnTo>
                    <a:lnTo>
                      <a:pt x="748844" y="2763129"/>
                    </a:lnTo>
                    <a:lnTo>
                      <a:pt x="730809" y="2718412"/>
                    </a:lnTo>
                    <a:lnTo>
                      <a:pt x="725651" y="2720140"/>
                    </a:lnTo>
                    <a:lnTo>
                      <a:pt x="727215" y="2721285"/>
                    </a:lnTo>
                    <a:cubicBezTo>
                      <a:pt x="727327" y="2723643"/>
                      <a:pt x="724670" y="2726304"/>
                      <a:pt x="719629" y="2729726"/>
                    </a:cubicBezTo>
                    <a:cubicBezTo>
                      <a:pt x="711195" y="2735805"/>
                      <a:pt x="706468" y="2743552"/>
                      <a:pt x="704062" y="2753308"/>
                    </a:cubicBezTo>
                    <a:cubicBezTo>
                      <a:pt x="703253" y="2757538"/>
                      <a:pt x="703040" y="2762726"/>
                      <a:pt x="700079" y="2765644"/>
                    </a:cubicBezTo>
                    <a:cubicBezTo>
                      <a:pt x="684219" y="2781958"/>
                      <a:pt x="678430" y="2805005"/>
                      <a:pt x="663000" y="2821583"/>
                    </a:cubicBezTo>
                    <a:cubicBezTo>
                      <a:pt x="652802" y="2832489"/>
                      <a:pt x="654837" y="2837867"/>
                      <a:pt x="668823" y="2841084"/>
                    </a:cubicBezTo>
                    <a:cubicBezTo>
                      <a:pt x="689025" y="2845729"/>
                      <a:pt x="695491" y="2860305"/>
                      <a:pt x="685585" y="2878480"/>
                    </a:cubicBezTo>
                    <a:cubicBezTo>
                      <a:pt x="683484" y="2881923"/>
                      <a:pt x="681646" y="2884936"/>
                      <a:pt x="680405" y="2888905"/>
                    </a:cubicBezTo>
                    <a:cubicBezTo>
                      <a:pt x="674490" y="2905378"/>
                      <a:pt x="674584" y="2904256"/>
                      <a:pt x="659234" y="2898435"/>
                    </a:cubicBezTo>
                    <a:cubicBezTo>
                      <a:pt x="630256" y="2887843"/>
                      <a:pt x="608271" y="2866754"/>
                      <a:pt x="583400" y="2850398"/>
                    </a:cubicBezTo>
                    <a:cubicBezTo>
                      <a:pt x="577374" y="2846722"/>
                      <a:pt x="572040" y="2842878"/>
                      <a:pt x="565656" y="2840755"/>
                    </a:cubicBezTo>
                    <a:cubicBezTo>
                      <a:pt x="562811" y="2839609"/>
                      <a:pt x="559820" y="2834832"/>
                      <a:pt x="557530" y="2840523"/>
                    </a:cubicBezTo>
                    <a:cubicBezTo>
                      <a:pt x="555597" y="2844659"/>
                      <a:pt x="555218" y="2849154"/>
                      <a:pt x="559953" y="2852042"/>
                    </a:cubicBezTo>
                    <a:cubicBezTo>
                      <a:pt x="561675" y="2853093"/>
                      <a:pt x="563490" y="2853019"/>
                      <a:pt x="565475" y="2853639"/>
                    </a:cubicBezTo>
                    <a:cubicBezTo>
                      <a:pt x="569444" y="2854879"/>
                      <a:pt x="575609" y="2851552"/>
                      <a:pt x="577550" y="2858053"/>
                    </a:cubicBezTo>
                    <a:cubicBezTo>
                      <a:pt x="579491" y="2864554"/>
                      <a:pt x="572035" y="2867092"/>
                      <a:pt x="567497" y="2872594"/>
                    </a:cubicBezTo>
                    <a:cubicBezTo>
                      <a:pt x="577799" y="2871199"/>
                      <a:pt x="585663" y="2871862"/>
                      <a:pt x="592456" y="2877187"/>
                    </a:cubicBezTo>
                    <a:cubicBezTo>
                      <a:pt x="596236" y="2880675"/>
                      <a:pt x="599322" y="2884329"/>
                      <a:pt x="592034" y="2887562"/>
                    </a:cubicBezTo>
                    <a:cubicBezTo>
                      <a:pt x="582513" y="2877028"/>
                      <a:pt x="570373" y="2881436"/>
                      <a:pt x="558685" y="2883167"/>
                    </a:cubicBezTo>
                    <a:cubicBezTo>
                      <a:pt x="548814" y="2884822"/>
                      <a:pt x="539732" y="2885188"/>
                      <a:pt x="536016" y="2872881"/>
                    </a:cubicBezTo>
                    <a:cubicBezTo>
                      <a:pt x="531996" y="2866884"/>
                      <a:pt x="534550" y="2860763"/>
                      <a:pt x="534593" y="2854883"/>
                    </a:cubicBezTo>
                    <a:cubicBezTo>
                      <a:pt x="534468" y="2848310"/>
                      <a:pt x="532863" y="2843194"/>
                      <a:pt x="524713" y="2845902"/>
                    </a:cubicBezTo>
                    <a:cubicBezTo>
                      <a:pt x="519054" y="2851309"/>
                      <a:pt x="513392" y="2856715"/>
                      <a:pt x="507469" y="2862552"/>
                    </a:cubicBezTo>
                    <a:cubicBezTo>
                      <a:pt x="505200" y="2865303"/>
                      <a:pt x="503719" y="2866762"/>
                      <a:pt x="500538" y="2864230"/>
                    </a:cubicBezTo>
                    <a:cubicBezTo>
                      <a:pt x="507365" y="2853039"/>
                      <a:pt x="512735" y="2840365"/>
                      <a:pt x="517410" y="2827861"/>
                    </a:cubicBezTo>
                    <a:cubicBezTo>
                      <a:pt x="521990" y="2816479"/>
                      <a:pt x="517182" y="2811774"/>
                      <a:pt x="505852" y="2811950"/>
                    </a:cubicBezTo>
                    <a:cubicBezTo>
                      <a:pt x="499279" y="2812074"/>
                      <a:pt x="492611" y="2813322"/>
                      <a:pt x="485775" y="2813877"/>
                    </a:cubicBezTo>
                    <a:cubicBezTo>
                      <a:pt x="473919" y="2814915"/>
                      <a:pt x="470665" y="2810566"/>
                      <a:pt x="475676" y="2799448"/>
                    </a:cubicBezTo>
                    <a:cubicBezTo>
                      <a:pt x="477610" y="2795311"/>
                      <a:pt x="479974" y="2791437"/>
                      <a:pt x="482504" y="2788255"/>
                    </a:cubicBezTo>
                    <a:cubicBezTo>
                      <a:pt x="489406" y="2778880"/>
                      <a:pt x="491623" y="2771373"/>
                      <a:pt x="480453" y="2761605"/>
                    </a:cubicBezTo>
                    <a:cubicBezTo>
                      <a:pt x="470311" y="2753056"/>
                      <a:pt x="476015" y="2741769"/>
                      <a:pt x="482055" y="2731868"/>
                    </a:cubicBezTo>
                    <a:cubicBezTo>
                      <a:pt x="492034" y="2715511"/>
                      <a:pt x="490932" y="2712476"/>
                      <a:pt x="474837" y="2702067"/>
                    </a:cubicBezTo>
                    <a:cubicBezTo>
                      <a:pt x="469839" y="2699608"/>
                      <a:pt x="462835" y="2699470"/>
                      <a:pt x="461682" y="2691678"/>
                    </a:cubicBezTo>
                    <a:cubicBezTo>
                      <a:pt x="463710" y="2686418"/>
                      <a:pt x="467700" y="2684718"/>
                      <a:pt x="472720" y="2684237"/>
                    </a:cubicBezTo>
                    <a:cubicBezTo>
                      <a:pt x="478863" y="2683848"/>
                      <a:pt x="478716" y="2680216"/>
                      <a:pt x="476156" y="2675700"/>
                    </a:cubicBezTo>
                    <a:cubicBezTo>
                      <a:pt x="464890" y="2667056"/>
                      <a:pt x="455968" y="2657477"/>
                      <a:pt x="465852" y="2642243"/>
                    </a:cubicBezTo>
                    <a:cubicBezTo>
                      <a:pt x="464582" y="2638514"/>
                      <a:pt x="466252" y="2634808"/>
                      <a:pt x="466201" y="2630051"/>
                    </a:cubicBezTo>
                    <a:cubicBezTo>
                      <a:pt x="458650" y="2633715"/>
                      <a:pt x="457629" y="2643133"/>
                      <a:pt x="450174" y="2645673"/>
                    </a:cubicBezTo>
                    <a:cubicBezTo>
                      <a:pt x="446111" y="2645556"/>
                      <a:pt x="442382" y="2646826"/>
                      <a:pt x="438844" y="2645849"/>
                    </a:cubicBezTo>
                    <a:cubicBezTo>
                      <a:pt x="424690" y="2641940"/>
                      <a:pt x="413863" y="2644196"/>
                      <a:pt x="407612" y="2659282"/>
                    </a:cubicBezTo>
                    <a:cubicBezTo>
                      <a:pt x="403652" y="2668680"/>
                      <a:pt x="396144" y="2666462"/>
                      <a:pt x="388301" y="2662859"/>
                    </a:cubicBezTo>
                    <a:cubicBezTo>
                      <a:pt x="371323" y="2654864"/>
                      <a:pt x="371323" y="2654864"/>
                      <a:pt x="372054" y="2673030"/>
                    </a:cubicBezTo>
                    <a:cubicBezTo>
                      <a:pt x="371938" y="2677094"/>
                      <a:pt x="370195" y="2678982"/>
                      <a:pt x="366153" y="2675927"/>
                    </a:cubicBezTo>
                    <a:cubicBezTo>
                      <a:pt x="358184" y="2665750"/>
                      <a:pt x="353442" y="2652225"/>
                      <a:pt x="337020" y="2651066"/>
                    </a:cubicBezTo>
                    <a:cubicBezTo>
                      <a:pt x="326908" y="2650213"/>
                      <a:pt x="318497" y="2653351"/>
                      <a:pt x="309559" y="2657350"/>
                    </a:cubicBezTo>
                    <a:cubicBezTo>
                      <a:pt x="292546" y="2665872"/>
                      <a:pt x="287549" y="2663415"/>
                      <a:pt x="286125" y="2645417"/>
                    </a:cubicBezTo>
                    <a:cubicBezTo>
                      <a:pt x="285087" y="2633560"/>
                      <a:pt x="279325" y="2629453"/>
                      <a:pt x="268162" y="2630323"/>
                    </a:cubicBezTo>
                    <a:cubicBezTo>
                      <a:pt x="242635" y="2632470"/>
                      <a:pt x="242203" y="2632206"/>
                      <a:pt x="242903" y="2607826"/>
                    </a:cubicBezTo>
                    <a:cubicBezTo>
                      <a:pt x="243398" y="2599267"/>
                      <a:pt x="240122" y="2597859"/>
                      <a:pt x="232834" y="2601092"/>
                    </a:cubicBezTo>
                    <a:cubicBezTo>
                      <a:pt x="226669" y="2604420"/>
                      <a:pt x="224707" y="2600860"/>
                      <a:pt x="223794" y="2595578"/>
                    </a:cubicBezTo>
                    <a:cubicBezTo>
                      <a:pt x="225991" y="2591010"/>
                      <a:pt x="227492" y="2586611"/>
                      <a:pt x="229257" y="2581782"/>
                    </a:cubicBezTo>
                    <a:cubicBezTo>
                      <a:pt x="230761" y="2577383"/>
                      <a:pt x="235612" y="2576207"/>
                      <a:pt x="239172" y="2574244"/>
                    </a:cubicBezTo>
                    <a:cubicBezTo>
                      <a:pt x="244643" y="2571085"/>
                      <a:pt x="247532" y="2566350"/>
                      <a:pt x="246021" y="2560112"/>
                    </a:cubicBezTo>
                    <a:cubicBezTo>
                      <a:pt x="244846" y="2555259"/>
                      <a:pt x="240709" y="2553327"/>
                      <a:pt x="236215" y="2552948"/>
                    </a:cubicBezTo>
                    <a:cubicBezTo>
                      <a:pt x="229475" y="2552379"/>
                      <a:pt x="225389" y="2555203"/>
                      <a:pt x="222405" y="2561062"/>
                    </a:cubicBezTo>
                    <a:cubicBezTo>
                      <a:pt x="220472" y="2565200"/>
                      <a:pt x="222414" y="2571700"/>
                      <a:pt x="216081" y="2574334"/>
                    </a:cubicBezTo>
                    <a:cubicBezTo>
                      <a:pt x="208028" y="2575917"/>
                      <a:pt x="200309" y="2578887"/>
                      <a:pt x="191941" y="2576145"/>
                    </a:cubicBezTo>
                    <a:cubicBezTo>
                      <a:pt x="187059" y="2569623"/>
                      <a:pt x="191333" y="2564552"/>
                      <a:pt x="194915" y="2559649"/>
                    </a:cubicBezTo>
                    <a:cubicBezTo>
                      <a:pt x="200073" y="2552163"/>
                      <a:pt x="203414" y="2544751"/>
                      <a:pt x="194993" y="2537251"/>
                    </a:cubicBezTo>
                    <a:cubicBezTo>
                      <a:pt x="192076" y="2534290"/>
                      <a:pt x="191761" y="2529963"/>
                      <a:pt x="192141" y="2525470"/>
                    </a:cubicBezTo>
                    <a:cubicBezTo>
                      <a:pt x="191586" y="2518633"/>
                      <a:pt x="194306" y="2513205"/>
                      <a:pt x="197888" y="2508302"/>
                    </a:cubicBezTo>
                    <a:cubicBezTo>
                      <a:pt x="200682" y="2504692"/>
                      <a:pt x="202090" y="2501415"/>
                      <a:pt x="200221" y="2496731"/>
                    </a:cubicBezTo>
                    <a:cubicBezTo>
                      <a:pt x="201148" y="2488435"/>
                      <a:pt x="188191" y="2486439"/>
                      <a:pt x="191458" y="2477209"/>
                    </a:cubicBezTo>
                    <a:cubicBezTo>
                      <a:pt x="199410" y="2466112"/>
                      <a:pt x="184373" y="2464618"/>
                      <a:pt x="183220" y="2456827"/>
                    </a:cubicBezTo>
                    <a:cubicBezTo>
                      <a:pt x="183036" y="2434860"/>
                      <a:pt x="191344" y="2422207"/>
                      <a:pt x="210079" y="2414736"/>
                    </a:cubicBezTo>
                    <a:cubicBezTo>
                      <a:pt x="220832" y="2410663"/>
                      <a:pt x="223240" y="2400908"/>
                      <a:pt x="221583" y="2391038"/>
                    </a:cubicBezTo>
                    <a:cubicBezTo>
                      <a:pt x="218845" y="2375192"/>
                      <a:pt x="220749" y="2363360"/>
                      <a:pt x="240133" y="2361599"/>
                    </a:cubicBezTo>
                    <a:cubicBezTo>
                      <a:pt x="245152" y="2361117"/>
                      <a:pt x="248377" y="2357768"/>
                      <a:pt x="247894" y="2352749"/>
                    </a:cubicBezTo>
                    <a:cubicBezTo>
                      <a:pt x="247266" y="2344097"/>
                      <a:pt x="248717" y="2334941"/>
                      <a:pt x="240633" y="2328828"/>
                    </a:cubicBezTo>
                    <a:cubicBezTo>
                      <a:pt x="237620" y="2326989"/>
                      <a:pt x="234177" y="2324888"/>
                      <a:pt x="229872" y="2322262"/>
                    </a:cubicBezTo>
                    <a:cubicBezTo>
                      <a:pt x="243638" y="2320029"/>
                      <a:pt x="255347" y="2315359"/>
                      <a:pt x="267736" y="2324097"/>
                    </a:cubicBezTo>
                    <a:cubicBezTo>
                      <a:pt x="274361" y="2328730"/>
                      <a:pt x="280694" y="2326095"/>
                      <a:pt x="284895" y="2319208"/>
                    </a:cubicBezTo>
                    <a:cubicBezTo>
                      <a:pt x="288309" y="2313612"/>
                      <a:pt x="291986" y="2307586"/>
                      <a:pt x="294969" y="2301727"/>
                    </a:cubicBezTo>
                    <a:cubicBezTo>
                      <a:pt x="300579" y="2291564"/>
                      <a:pt x="307290" y="2284435"/>
                      <a:pt x="319825" y="2296809"/>
                    </a:cubicBezTo>
                    <a:cubicBezTo>
                      <a:pt x="321414" y="2280649"/>
                      <a:pt x="327746" y="2278015"/>
                      <a:pt x="338486" y="2287520"/>
                    </a:cubicBezTo>
                    <a:cubicBezTo>
                      <a:pt x="340208" y="2288570"/>
                      <a:pt x="342360" y="2289882"/>
                      <a:pt x="344964" y="2288518"/>
                    </a:cubicBezTo>
                    <a:cubicBezTo>
                      <a:pt x="347832" y="2286723"/>
                      <a:pt x="346467" y="2284119"/>
                      <a:pt x="345963" y="2282040"/>
                    </a:cubicBezTo>
                    <a:cubicBezTo>
                      <a:pt x="343178" y="2272809"/>
                      <a:pt x="343376" y="2261411"/>
                      <a:pt x="334886" y="2257174"/>
                    </a:cubicBezTo>
                    <a:lnTo>
                      <a:pt x="328066" y="2256305"/>
                    </a:lnTo>
                    <a:lnTo>
                      <a:pt x="326915" y="2256930"/>
                    </a:lnTo>
                    <a:cubicBezTo>
                      <a:pt x="323018" y="2257983"/>
                      <a:pt x="319190" y="2257583"/>
                      <a:pt x="316061" y="2254318"/>
                    </a:cubicBezTo>
                    <a:cubicBezTo>
                      <a:pt x="307739" y="2245367"/>
                      <a:pt x="295779" y="2239513"/>
                      <a:pt x="292711" y="2226086"/>
                    </a:cubicBezTo>
                    <a:lnTo>
                      <a:pt x="293665" y="2222983"/>
                    </a:lnTo>
                    <a:lnTo>
                      <a:pt x="287973" y="2218310"/>
                    </a:lnTo>
                    <a:cubicBezTo>
                      <a:pt x="279889" y="2212198"/>
                      <a:pt x="272959" y="2213875"/>
                      <a:pt x="268137" y="2222747"/>
                    </a:cubicBezTo>
                    <a:cubicBezTo>
                      <a:pt x="263672" y="2230065"/>
                      <a:pt x="259901" y="2237215"/>
                      <a:pt x="255699" y="2244103"/>
                    </a:cubicBezTo>
                    <a:cubicBezTo>
                      <a:pt x="253862" y="2247115"/>
                      <a:pt x="252694" y="2252901"/>
                      <a:pt x="246742" y="2251040"/>
                    </a:cubicBezTo>
                    <a:cubicBezTo>
                      <a:pt x="242342" y="2249538"/>
                      <a:pt x="242983" y="2244614"/>
                      <a:pt x="242837" y="2240980"/>
                    </a:cubicBezTo>
                    <a:cubicBezTo>
                      <a:pt x="243019" y="2228097"/>
                      <a:pt x="243893" y="2215045"/>
                      <a:pt x="244074" y="2202161"/>
                    </a:cubicBezTo>
                    <a:cubicBezTo>
                      <a:pt x="245241" y="2196375"/>
                      <a:pt x="250186" y="2194077"/>
                      <a:pt x="254872" y="2192209"/>
                    </a:cubicBezTo>
                    <a:cubicBezTo>
                      <a:pt x="261467" y="2189144"/>
                      <a:pt x="267140" y="2184927"/>
                      <a:pt x="272556" y="2180404"/>
                    </a:cubicBezTo>
                    <a:lnTo>
                      <a:pt x="280288" y="2173876"/>
                    </a:lnTo>
                    <a:lnTo>
                      <a:pt x="280101" y="2172712"/>
                    </a:lnTo>
                    <a:cubicBezTo>
                      <a:pt x="280627" y="2170945"/>
                      <a:pt x="281671" y="2169160"/>
                      <a:pt x="282418" y="2167586"/>
                    </a:cubicBezTo>
                    <a:cubicBezTo>
                      <a:pt x="283225" y="2166276"/>
                      <a:pt x="283768" y="2165030"/>
                      <a:pt x="284250" y="2163518"/>
                    </a:cubicBezTo>
                    <a:cubicBezTo>
                      <a:pt x="284933" y="2161679"/>
                      <a:pt x="284697" y="2159499"/>
                      <a:pt x="282733" y="2158286"/>
                    </a:cubicBezTo>
                    <a:cubicBezTo>
                      <a:pt x="281034" y="2157010"/>
                      <a:pt x="279307" y="2157977"/>
                      <a:pt x="277970" y="2159412"/>
                    </a:cubicBezTo>
                    <a:cubicBezTo>
                      <a:pt x="275901" y="2161299"/>
                      <a:pt x="273770" y="2162920"/>
                      <a:pt x="270762" y="2160837"/>
                    </a:cubicBezTo>
                    <a:cubicBezTo>
                      <a:pt x="268019" y="2158689"/>
                      <a:pt x="268716" y="2155728"/>
                      <a:pt x="269741" y="2152970"/>
                    </a:cubicBezTo>
                    <a:cubicBezTo>
                      <a:pt x="269942" y="2152643"/>
                      <a:pt x="270346" y="2151989"/>
                      <a:pt x="270486" y="2151396"/>
                    </a:cubicBezTo>
                    <a:cubicBezTo>
                      <a:pt x="273684" y="2143652"/>
                      <a:pt x="272780" y="2142187"/>
                      <a:pt x="264354" y="2140825"/>
                    </a:cubicBezTo>
                    <a:cubicBezTo>
                      <a:pt x="260337" y="2140376"/>
                      <a:pt x="257112" y="2139742"/>
                      <a:pt x="256578" y="2135115"/>
                    </a:cubicBezTo>
                    <a:cubicBezTo>
                      <a:pt x="256326" y="2134056"/>
                      <a:pt x="256139" y="2133262"/>
                      <a:pt x="256216" y="2132405"/>
                    </a:cubicBezTo>
                    <a:cubicBezTo>
                      <a:pt x="256739" y="2127529"/>
                      <a:pt x="253683" y="2124057"/>
                      <a:pt x="249309" y="2125651"/>
                    </a:cubicBezTo>
                    <a:cubicBezTo>
                      <a:pt x="244936" y="2127244"/>
                      <a:pt x="242784" y="2125236"/>
                      <a:pt x="241768" y="2122122"/>
                    </a:cubicBezTo>
                    <a:cubicBezTo>
                      <a:pt x="238798" y="2111921"/>
                      <a:pt x="231946" y="2111306"/>
                      <a:pt x="222886" y="2113166"/>
                    </a:cubicBezTo>
                    <a:cubicBezTo>
                      <a:pt x="216472" y="2114404"/>
                      <a:pt x="209745" y="2114317"/>
                      <a:pt x="202956" y="2113965"/>
                    </a:cubicBezTo>
                    <a:cubicBezTo>
                      <a:pt x="199794" y="2113595"/>
                      <a:pt x="197566" y="2112444"/>
                      <a:pt x="196020" y="2109455"/>
                    </a:cubicBezTo>
                    <a:cubicBezTo>
                      <a:pt x="193150" y="2104402"/>
                      <a:pt x="190873" y="2099210"/>
                      <a:pt x="189879" y="2093818"/>
                    </a:cubicBezTo>
                    <a:lnTo>
                      <a:pt x="190909" y="2082560"/>
                    </a:lnTo>
                    <a:lnTo>
                      <a:pt x="176927" y="2076952"/>
                    </a:lnTo>
                    <a:cubicBezTo>
                      <a:pt x="171587" y="2075541"/>
                      <a:pt x="166146" y="2074290"/>
                      <a:pt x="161150" y="2071832"/>
                    </a:cubicBezTo>
                    <a:cubicBezTo>
                      <a:pt x="149169" y="2066295"/>
                      <a:pt x="147827" y="2060750"/>
                      <a:pt x="156976" y="2051565"/>
                    </a:cubicBezTo>
                    <a:cubicBezTo>
                      <a:pt x="159412" y="2049507"/>
                      <a:pt x="162015" y="2048143"/>
                      <a:pt x="164190" y="2046515"/>
                    </a:cubicBezTo>
                    <a:cubicBezTo>
                      <a:pt x="174965" y="2039504"/>
                      <a:pt x="180216" y="2030894"/>
                      <a:pt x="176598" y="2017463"/>
                    </a:cubicBezTo>
                    <a:cubicBezTo>
                      <a:pt x="173744" y="2005682"/>
                      <a:pt x="173400" y="1993659"/>
                      <a:pt x="172362" y="1981804"/>
                    </a:cubicBezTo>
                    <a:cubicBezTo>
                      <a:pt x="171137" y="1972194"/>
                      <a:pt x="167715" y="1967155"/>
                      <a:pt x="157391" y="1971489"/>
                    </a:cubicBezTo>
                    <a:cubicBezTo>
                      <a:pt x="151490" y="1974385"/>
                      <a:pt x="145515" y="1975465"/>
                      <a:pt x="140371" y="1969374"/>
                    </a:cubicBezTo>
                    <a:cubicBezTo>
                      <a:pt x="138378" y="1958117"/>
                      <a:pt x="144754" y="1949602"/>
                      <a:pt x="147853" y="1939681"/>
                    </a:cubicBezTo>
                    <a:cubicBezTo>
                      <a:pt x="150238" y="1932866"/>
                      <a:pt x="154177" y="1926409"/>
                      <a:pt x="158285" y="1920645"/>
                    </a:cubicBezTo>
                    <a:lnTo>
                      <a:pt x="160830" y="1915989"/>
                    </a:lnTo>
                    <a:lnTo>
                      <a:pt x="159493" y="1915963"/>
                    </a:lnTo>
                    <a:cubicBezTo>
                      <a:pt x="156770" y="1917445"/>
                      <a:pt x="154758" y="1914846"/>
                      <a:pt x="153790" y="1913117"/>
                    </a:cubicBezTo>
                    <a:cubicBezTo>
                      <a:pt x="149781" y="1906797"/>
                      <a:pt x="144530" y="1904683"/>
                      <a:pt x="137462" y="1905516"/>
                    </a:cubicBezTo>
                    <a:cubicBezTo>
                      <a:pt x="133103" y="1905988"/>
                      <a:pt x="131933" y="1904586"/>
                      <a:pt x="133579" y="1899724"/>
                    </a:cubicBezTo>
                    <a:lnTo>
                      <a:pt x="133105" y="1895728"/>
                    </a:lnTo>
                    <a:lnTo>
                      <a:pt x="129392" y="1898293"/>
                    </a:lnTo>
                    <a:cubicBezTo>
                      <a:pt x="125128" y="1901895"/>
                      <a:pt x="120702" y="1904068"/>
                      <a:pt x="116047" y="1904919"/>
                    </a:cubicBezTo>
                    <a:lnTo>
                      <a:pt x="112975" y="1904648"/>
                    </a:lnTo>
                    <a:lnTo>
                      <a:pt x="113239" y="1905442"/>
                    </a:lnTo>
                    <a:cubicBezTo>
                      <a:pt x="112962" y="1906485"/>
                      <a:pt x="111881" y="1907231"/>
                      <a:pt x="109733" y="1907599"/>
                    </a:cubicBezTo>
                    <a:cubicBezTo>
                      <a:pt x="103848" y="1908711"/>
                      <a:pt x="98521" y="1907454"/>
                      <a:pt x="93271" y="1905341"/>
                    </a:cubicBezTo>
                    <a:cubicBezTo>
                      <a:pt x="86510" y="1902745"/>
                      <a:pt x="83272" y="1903231"/>
                      <a:pt x="78716" y="1908782"/>
                    </a:cubicBezTo>
                    <a:cubicBezTo>
                      <a:pt x="76912" y="1910606"/>
                      <a:pt x="75560" y="1913163"/>
                      <a:pt x="74146" y="1915454"/>
                    </a:cubicBezTo>
                    <a:cubicBezTo>
                      <a:pt x="73540" y="1916436"/>
                      <a:pt x="73060" y="1917947"/>
                      <a:pt x="71611" y="1917731"/>
                    </a:cubicBezTo>
                    <a:cubicBezTo>
                      <a:pt x="69898" y="1917576"/>
                      <a:pt x="69320" y="1916316"/>
                      <a:pt x="69334" y="1915194"/>
                    </a:cubicBezTo>
                    <a:cubicBezTo>
                      <a:pt x="69267" y="1910178"/>
                      <a:pt x="66898" y="1909619"/>
                      <a:pt x="62727" y="1910885"/>
                    </a:cubicBezTo>
                    <a:cubicBezTo>
                      <a:pt x="57497" y="1912401"/>
                      <a:pt x="52978" y="1909836"/>
                      <a:pt x="49191" y="1906817"/>
                    </a:cubicBezTo>
                    <a:cubicBezTo>
                      <a:pt x="46121" y="1904467"/>
                      <a:pt x="44205" y="1904641"/>
                      <a:pt x="42777" y="1908054"/>
                    </a:cubicBezTo>
                    <a:cubicBezTo>
                      <a:pt x="42094" y="1909893"/>
                      <a:pt x="41286" y="1911202"/>
                      <a:pt x="39043" y="1911174"/>
                    </a:cubicBezTo>
                    <a:cubicBezTo>
                      <a:pt x="36008" y="1911332"/>
                      <a:pt x="36036" y="1909089"/>
                      <a:pt x="35068" y="1907360"/>
                    </a:cubicBezTo>
                    <a:cubicBezTo>
                      <a:pt x="34553" y="1906364"/>
                      <a:pt x="34240" y="1905040"/>
                      <a:pt x="33663" y="1903778"/>
                    </a:cubicBezTo>
                    <a:cubicBezTo>
                      <a:pt x="31179" y="1896818"/>
                      <a:pt x="26833" y="1896168"/>
                      <a:pt x="21749" y="1901843"/>
                    </a:cubicBezTo>
                    <a:cubicBezTo>
                      <a:pt x="21079" y="1902560"/>
                      <a:pt x="20676" y="1903216"/>
                      <a:pt x="19945" y="1903668"/>
                    </a:cubicBezTo>
                    <a:cubicBezTo>
                      <a:pt x="18544" y="1904837"/>
                      <a:pt x="16552" y="1905867"/>
                      <a:pt x="15118" y="1904528"/>
                    </a:cubicBezTo>
                    <a:cubicBezTo>
                      <a:pt x="13747" y="1903456"/>
                      <a:pt x="14367" y="1901352"/>
                      <a:pt x="15175" y="1900043"/>
                    </a:cubicBezTo>
                    <a:cubicBezTo>
                      <a:pt x="15983" y="1898733"/>
                      <a:pt x="16854" y="1897689"/>
                      <a:pt x="17990" y="1896581"/>
                    </a:cubicBezTo>
                    <a:cubicBezTo>
                      <a:pt x="19467" y="1894554"/>
                      <a:pt x="19621" y="1892840"/>
                      <a:pt x="17531" y="1891099"/>
                    </a:cubicBezTo>
                    <a:cubicBezTo>
                      <a:pt x="12901" y="1886881"/>
                      <a:pt x="11058" y="1881446"/>
                      <a:pt x="9478" y="1875949"/>
                    </a:cubicBezTo>
                    <a:cubicBezTo>
                      <a:pt x="7384" y="1869454"/>
                      <a:pt x="6551" y="1862383"/>
                      <a:pt x="3397" y="1856139"/>
                    </a:cubicBezTo>
                    <a:cubicBezTo>
                      <a:pt x="2305" y="1853881"/>
                      <a:pt x="3580" y="1852182"/>
                      <a:pt x="4652" y="1850811"/>
                    </a:cubicBezTo>
                    <a:lnTo>
                      <a:pt x="7981" y="1845163"/>
                    </a:lnTo>
                    <a:lnTo>
                      <a:pt x="7180" y="1842047"/>
                    </a:lnTo>
                    <a:cubicBezTo>
                      <a:pt x="5049" y="1837794"/>
                      <a:pt x="219" y="1836029"/>
                      <a:pt x="0" y="1830579"/>
                    </a:cubicBezTo>
                    <a:cubicBezTo>
                      <a:pt x="5734" y="1826989"/>
                      <a:pt x="926" y="1822283"/>
                      <a:pt x="1735" y="1818053"/>
                    </a:cubicBezTo>
                    <a:cubicBezTo>
                      <a:pt x="5675" y="1811595"/>
                      <a:pt x="6170" y="1803037"/>
                      <a:pt x="16041" y="1801382"/>
                    </a:cubicBezTo>
                    <a:cubicBezTo>
                      <a:pt x="19674" y="1801234"/>
                      <a:pt x="20484" y="1797003"/>
                      <a:pt x="19907" y="1793107"/>
                    </a:cubicBezTo>
                    <a:cubicBezTo>
                      <a:pt x="18659" y="1786439"/>
                      <a:pt x="20423" y="1781609"/>
                      <a:pt x="27281" y="1778114"/>
                    </a:cubicBezTo>
                    <a:cubicBezTo>
                      <a:pt x="35357" y="1773591"/>
                      <a:pt x="29520" y="1767666"/>
                      <a:pt x="27243" y="1759781"/>
                    </a:cubicBezTo>
                    <a:cubicBezTo>
                      <a:pt x="39843" y="1763333"/>
                      <a:pt x="49115" y="1760721"/>
                      <a:pt x="55513" y="1749265"/>
                    </a:cubicBezTo>
                    <a:cubicBezTo>
                      <a:pt x="56826" y="1747112"/>
                      <a:pt x="64544" y="1744143"/>
                      <a:pt x="70592" y="1744880"/>
                    </a:cubicBezTo>
                    <a:cubicBezTo>
                      <a:pt x="81996" y="1746519"/>
                      <a:pt x="88372" y="1738006"/>
                      <a:pt x="96805" y="1731928"/>
                    </a:cubicBezTo>
                    <a:cubicBezTo>
                      <a:pt x="96718" y="1743688"/>
                      <a:pt x="102335" y="1744163"/>
                      <a:pt x="110075" y="1738252"/>
                    </a:cubicBezTo>
                    <a:cubicBezTo>
                      <a:pt x="113972" y="1737675"/>
                      <a:pt x="117941" y="1738915"/>
                      <a:pt x="121332" y="1736259"/>
                    </a:cubicBezTo>
                    <a:cubicBezTo>
                      <a:pt x="123244" y="1735062"/>
                      <a:pt x="125418" y="1733436"/>
                      <a:pt x="127329" y="1732239"/>
                    </a:cubicBezTo>
                    <a:cubicBezTo>
                      <a:pt x="129503" y="1730611"/>
                      <a:pt x="132034" y="1727432"/>
                      <a:pt x="133588" y="1727788"/>
                    </a:cubicBezTo>
                    <a:cubicBezTo>
                      <a:pt x="137558" y="1729028"/>
                      <a:pt x="134333" y="1732377"/>
                      <a:pt x="134144" y="1734624"/>
                    </a:cubicBezTo>
                    <a:cubicBezTo>
                      <a:pt x="134027" y="1738688"/>
                      <a:pt x="133743" y="1742059"/>
                      <a:pt x="133196" y="1745861"/>
                    </a:cubicBezTo>
                    <a:cubicBezTo>
                      <a:pt x="134109" y="1751141"/>
                      <a:pt x="138507" y="1752644"/>
                      <a:pt x="143265" y="1752593"/>
                    </a:cubicBezTo>
                    <a:cubicBezTo>
                      <a:pt x="146132" y="1750798"/>
                      <a:pt x="149429" y="1749265"/>
                      <a:pt x="152296" y="1747470"/>
                    </a:cubicBezTo>
                    <a:cubicBezTo>
                      <a:pt x="155929" y="1747324"/>
                      <a:pt x="155215" y="1750431"/>
                      <a:pt x="155718" y="1752512"/>
                    </a:cubicBezTo>
                    <a:cubicBezTo>
                      <a:pt x="150371" y="1762244"/>
                      <a:pt x="150306" y="1771063"/>
                      <a:pt x="161592" y="1776769"/>
                    </a:cubicBezTo>
                    <a:cubicBezTo>
                      <a:pt x="166160" y="1778965"/>
                      <a:pt x="169940" y="1782451"/>
                      <a:pt x="166956" y="1788310"/>
                    </a:cubicBezTo>
                    <a:lnTo>
                      <a:pt x="166316" y="1794564"/>
                    </a:lnTo>
                    <a:lnTo>
                      <a:pt x="168319" y="1794045"/>
                    </a:lnTo>
                    <a:cubicBezTo>
                      <a:pt x="170704" y="1792608"/>
                      <a:pt x="172889" y="1790623"/>
                      <a:pt x="174958" y="1788737"/>
                    </a:cubicBezTo>
                    <a:cubicBezTo>
                      <a:pt x="177089" y="1787114"/>
                      <a:pt x="178552" y="1786209"/>
                      <a:pt x="181371" y="1787500"/>
                    </a:cubicBezTo>
                    <a:lnTo>
                      <a:pt x="198329" y="1792737"/>
                    </a:lnTo>
                    <a:lnTo>
                      <a:pt x="201544" y="1788737"/>
                    </a:lnTo>
                    <a:cubicBezTo>
                      <a:pt x="209117" y="1782135"/>
                      <a:pt x="212049" y="1771518"/>
                      <a:pt x="221079" y="1766397"/>
                    </a:cubicBezTo>
                    <a:cubicBezTo>
                      <a:pt x="222656" y="1763814"/>
                      <a:pt x="223969" y="1761662"/>
                      <a:pt x="225545" y="1759079"/>
                    </a:cubicBezTo>
                    <a:cubicBezTo>
                      <a:pt x="224274" y="1755351"/>
                      <a:pt x="226807" y="1752170"/>
                      <a:pt x="226230" y="1748274"/>
                    </a:cubicBezTo>
                    <a:cubicBezTo>
                      <a:pt x="225266" y="1738235"/>
                      <a:pt x="215533" y="1732889"/>
                      <a:pt x="211965" y="1724214"/>
                    </a:cubicBezTo>
                    <a:cubicBezTo>
                      <a:pt x="209666" y="1719269"/>
                      <a:pt x="206937" y="1714059"/>
                      <a:pt x="210257" y="1709587"/>
                    </a:cubicBezTo>
                    <a:cubicBezTo>
                      <a:pt x="213576" y="1705115"/>
                      <a:pt x="219361" y="1706282"/>
                      <a:pt x="224023" y="1707353"/>
                    </a:cubicBezTo>
                    <a:cubicBezTo>
                      <a:pt x="230239" y="1708782"/>
                      <a:pt x="235835" y="1712197"/>
                      <a:pt x="242241" y="1711379"/>
                    </a:cubicBezTo>
                    <a:cubicBezTo>
                      <a:pt x="246757" y="1708818"/>
                      <a:pt x="250966" y="1712568"/>
                      <a:pt x="255293" y="1712253"/>
                    </a:cubicBezTo>
                    <a:cubicBezTo>
                      <a:pt x="258160" y="1710459"/>
                      <a:pt x="260858" y="1707971"/>
                      <a:pt x="264324" y="1707132"/>
                    </a:cubicBezTo>
                    <a:cubicBezTo>
                      <a:pt x="276339" y="1696151"/>
                      <a:pt x="287494" y="1684644"/>
                      <a:pt x="281407" y="1665575"/>
                    </a:cubicBezTo>
                    <a:cubicBezTo>
                      <a:pt x="278364" y="1656039"/>
                      <a:pt x="285842" y="1650559"/>
                      <a:pt x="295355" y="1650457"/>
                    </a:cubicBezTo>
                    <a:cubicBezTo>
                      <a:pt x="303052" y="1650427"/>
                      <a:pt x="310654" y="1651521"/>
                      <a:pt x="318183" y="1650798"/>
                    </a:cubicBezTo>
                    <a:cubicBezTo>
                      <a:pt x="334890" y="1648585"/>
                      <a:pt x="347239" y="1638991"/>
                      <a:pt x="336105" y="1612706"/>
                    </a:cubicBezTo>
                    <a:cubicBezTo>
                      <a:pt x="337965" y="1606753"/>
                      <a:pt x="331771" y="1602383"/>
                      <a:pt x="332244" y="1596765"/>
                    </a:cubicBezTo>
                    <a:cubicBezTo>
                      <a:pt x="336227" y="1584428"/>
                      <a:pt x="336920" y="1584260"/>
                      <a:pt x="345508" y="1592453"/>
                    </a:cubicBezTo>
                    <a:cubicBezTo>
                      <a:pt x="353067" y="1599427"/>
                      <a:pt x="362894" y="1603650"/>
                      <a:pt x="372459" y="1608304"/>
                    </a:cubicBezTo>
                    <a:cubicBezTo>
                      <a:pt x="369037" y="1603263"/>
                      <a:pt x="371159" y="1596879"/>
                      <a:pt x="366520" y="1592867"/>
                    </a:cubicBezTo>
                    <a:cubicBezTo>
                      <a:pt x="363768" y="1590598"/>
                      <a:pt x="361974" y="1587731"/>
                      <a:pt x="362257" y="1584360"/>
                    </a:cubicBezTo>
                    <a:cubicBezTo>
                      <a:pt x="362796" y="1569922"/>
                      <a:pt x="353663" y="1565531"/>
                      <a:pt x="341471" y="1565181"/>
                    </a:cubicBezTo>
                    <a:cubicBezTo>
                      <a:pt x="335707" y="1561075"/>
                      <a:pt x="329214" y="1573653"/>
                      <a:pt x="324093" y="1564622"/>
                    </a:cubicBezTo>
                    <a:cubicBezTo>
                      <a:pt x="317985" y="1548492"/>
                      <a:pt x="331985" y="1538131"/>
                      <a:pt x="335369" y="1524838"/>
                    </a:cubicBezTo>
                    <a:cubicBezTo>
                      <a:pt x="339279" y="1510684"/>
                      <a:pt x="344741" y="1496888"/>
                      <a:pt x="346666" y="1482115"/>
                    </a:cubicBezTo>
                    <a:cubicBezTo>
                      <a:pt x="348117" y="1472959"/>
                      <a:pt x="345841" y="1465071"/>
                      <a:pt x="338449" y="1458790"/>
                    </a:cubicBezTo>
                    <a:cubicBezTo>
                      <a:pt x="329768" y="1451722"/>
                      <a:pt x="322428" y="1450197"/>
                      <a:pt x="315695" y="1460266"/>
                    </a:cubicBezTo>
                    <a:cubicBezTo>
                      <a:pt x="311063" y="1466891"/>
                      <a:pt x="303008" y="1468475"/>
                      <a:pt x="297610" y="1473451"/>
                    </a:cubicBezTo>
                    <a:cubicBezTo>
                      <a:pt x="279874" y="1474445"/>
                      <a:pt x="263547" y="1472163"/>
                      <a:pt x="259036" y="1450509"/>
                    </a:cubicBezTo>
                    <a:cubicBezTo>
                      <a:pt x="258291" y="1445920"/>
                      <a:pt x="254542" y="1450129"/>
                      <a:pt x="253178" y="1447526"/>
                    </a:cubicBezTo>
                    <a:cubicBezTo>
                      <a:pt x="251667" y="1441288"/>
                      <a:pt x="255511" y="1435955"/>
                      <a:pt x="255985" y="1430337"/>
                    </a:cubicBezTo>
                    <a:cubicBezTo>
                      <a:pt x="259063" y="1423355"/>
                      <a:pt x="266614" y="1419692"/>
                      <a:pt x="268401" y="1411922"/>
                    </a:cubicBezTo>
                    <a:cubicBezTo>
                      <a:pt x="279943" y="1406560"/>
                      <a:pt x="291482" y="1401195"/>
                      <a:pt x="304630" y="1400946"/>
                    </a:cubicBezTo>
                    <a:cubicBezTo>
                      <a:pt x="306877" y="1401137"/>
                      <a:pt x="319527" y="1409445"/>
                      <a:pt x="320032" y="1411524"/>
                    </a:cubicBezTo>
                    <a:cubicBezTo>
                      <a:pt x="321017" y="1418623"/>
                      <a:pt x="325416" y="1420125"/>
                      <a:pt x="331486" y="1417921"/>
                    </a:cubicBezTo>
                    <a:cubicBezTo>
                      <a:pt x="350483" y="1410019"/>
                      <a:pt x="370414" y="1404458"/>
                      <a:pt x="388646" y="1394907"/>
                    </a:cubicBezTo>
                    <a:cubicBezTo>
                      <a:pt x="403578" y="1386888"/>
                      <a:pt x="406773" y="1375842"/>
                      <a:pt x="399615" y="1361433"/>
                    </a:cubicBezTo>
                    <a:cubicBezTo>
                      <a:pt x="397820" y="1358567"/>
                      <a:pt x="396025" y="1355699"/>
                      <a:pt x="394231" y="1352832"/>
                    </a:cubicBezTo>
                    <a:cubicBezTo>
                      <a:pt x="381089" y="1328867"/>
                      <a:pt x="383664" y="1319806"/>
                      <a:pt x="408825" y="1308576"/>
                    </a:cubicBezTo>
                    <a:cubicBezTo>
                      <a:pt x="419842" y="1304074"/>
                      <a:pt x="428107" y="1297303"/>
                      <a:pt x="433980" y="1286710"/>
                    </a:cubicBezTo>
                    <a:cubicBezTo>
                      <a:pt x="443097" y="1269827"/>
                      <a:pt x="459782" y="1270555"/>
                      <a:pt x="475774" y="1271450"/>
                    </a:cubicBezTo>
                    <a:cubicBezTo>
                      <a:pt x="480721" y="1269153"/>
                      <a:pt x="486673" y="1271012"/>
                      <a:pt x="492912" y="1269501"/>
                    </a:cubicBezTo>
                    <a:cubicBezTo>
                      <a:pt x="482391" y="1265445"/>
                      <a:pt x="472469" y="1262347"/>
                      <a:pt x="466485" y="1252791"/>
                    </a:cubicBezTo>
                    <a:cubicBezTo>
                      <a:pt x="466317" y="1252096"/>
                      <a:pt x="465456" y="1251572"/>
                      <a:pt x="464596" y="1251046"/>
                    </a:cubicBezTo>
                    <a:cubicBezTo>
                      <a:pt x="464166" y="1250783"/>
                      <a:pt x="463997" y="1250091"/>
                      <a:pt x="464260" y="1249660"/>
                    </a:cubicBezTo>
                    <a:cubicBezTo>
                      <a:pt x="466074" y="1214735"/>
                      <a:pt x="452261" y="1187999"/>
                      <a:pt x="426403" y="1164545"/>
                    </a:cubicBezTo>
                    <a:cubicBezTo>
                      <a:pt x="410593" y="1150766"/>
                      <a:pt x="412139" y="1140485"/>
                      <a:pt x="424723" y="1122763"/>
                    </a:cubicBezTo>
                    <a:cubicBezTo>
                      <a:pt x="435204" y="1108485"/>
                      <a:pt x="431176" y="1091852"/>
                      <a:pt x="431810" y="1076290"/>
                    </a:cubicBezTo>
                    <a:cubicBezTo>
                      <a:pt x="430971" y="1072825"/>
                      <a:pt x="431256" y="1069454"/>
                      <a:pt x="432233" y="1065915"/>
                    </a:cubicBezTo>
                    <a:cubicBezTo>
                      <a:pt x="435777" y="1042679"/>
                      <a:pt x="438627" y="1019610"/>
                      <a:pt x="433350" y="996308"/>
                    </a:cubicBezTo>
                    <a:cubicBezTo>
                      <a:pt x="435904" y="990187"/>
                      <a:pt x="432911" y="985409"/>
                      <a:pt x="429489" y="980368"/>
                    </a:cubicBezTo>
                    <a:cubicBezTo>
                      <a:pt x="425659" y="972124"/>
                      <a:pt x="427541" y="963231"/>
                      <a:pt x="426913" y="954578"/>
                    </a:cubicBezTo>
                    <a:cubicBezTo>
                      <a:pt x="419457" y="957118"/>
                      <a:pt x="416809" y="964362"/>
                      <a:pt x="412104" y="969171"/>
                    </a:cubicBezTo>
                    <a:cubicBezTo>
                      <a:pt x="404174" y="977327"/>
                      <a:pt x="396835" y="975803"/>
                      <a:pt x="396826" y="965166"/>
                    </a:cubicBezTo>
                    <a:cubicBezTo>
                      <a:pt x="396190" y="945876"/>
                      <a:pt x="383779" y="940077"/>
                      <a:pt x="368670" y="936766"/>
                    </a:cubicBezTo>
                    <a:cubicBezTo>
                      <a:pt x="360039" y="934455"/>
                      <a:pt x="353488" y="931639"/>
                      <a:pt x="354173" y="920835"/>
                    </a:cubicBezTo>
                    <a:cubicBezTo>
                      <a:pt x="354457" y="917463"/>
                      <a:pt x="353188" y="913735"/>
                      <a:pt x="350867" y="911730"/>
                    </a:cubicBezTo>
                    <a:cubicBezTo>
                      <a:pt x="338143" y="901603"/>
                      <a:pt x="338061" y="889151"/>
                      <a:pt x="344649" y="875449"/>
                    </a:cubicBezTo>
                    <a:cubicBezTo>
                      <a:pt x="347128" y="867511"/>
                      <a:pt x="350039" y="859836"/>
                      <a:pt x="346207" y="851592"/>
                    </a:cubicBezTo>
                    <a:cubicBezTo>
                      <a:pt x="346063" y="847959"/>
                      <a:pt x="347732" y="844253"/>
                      <a:pt x="345076" y="840860"/>
                    </a:cubicBezTo>
                    <a:cubicBezTo>
                      <a:pt x="342992" y="836045"/>
                      <a:pt x="342027" y="832060"/>
                      <a:pt x="343163" y="8289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4362468" y="1653355"/>
                <a:ext cx="763756" cy="769867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 flipH="1">
                <a:off x="6146877" y="1505531"/>
                <a:ext cx="763756" cy="769867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 flipH="1" rot="10800000">
                <a:off x="3261506" y="4061665"/>
                <a:ext cx="603449" cy="608276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 rot="-2068666">
                <a:off x="3446748" y="2985754"/>
                <a:ext cx="441381" cy="444912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 flipH="1" rot="9900000">
                <a:off x="5408448" y="3596944"/>
                <a:ext cx="660342" cy="665626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9" name="Google Shape;199;p1"/>
          <p:cNvSpPr/>
          <p:nvPr/>
        </p:nvSpPr>
        <p:spPr>
          <a:xfrm rot="901352">
            <a:off x="4458736" y="1172291"/>
            <a:ext cx="3274544" cy="2986360"/>
          </a:xfrm>
          <a:custGeom>
            <a:rect b="b" l="l" r="r" t="t"/>
            <a:pathLst>
              <a:path extrusionOk="0" h="3686004" w="4041704">
                <a:moveTo>
                  <a:pt x="3386347" y="2411413"/>
                </a:moveTo>
                <a:lnTo>
                  <a:pt x="3386340" y="2411535"/>
                </a:lnTo>
                <a:lnTo>
                  <a:pt x="3386483" y="2411511"/>
                </a:lnTo>
                <a:close/>
                <a:moveTo>
                  <a:pt x="3362819" y="2194357"/>
                </a:moveTo>
                <a:cubicBezTo>
                  <a:pt x="3360830" y="2196729"/>
                  <a:pt x="3360305" y="2199199"/>
                  <a:pt x="3361204" y="2201156"/>
                </a:cubicBezTo>
                <a:lnTo>
                  <a:pt x="3365647" y="2203538"/>
                </a:lnTo>
                <a:lnTo>
                  <a:pt x="3367414" y="2187828"/>
                </a:lnTo>
                <a:lnTo>
                  <a:pt x="3369533" y="2184367"/>
                </a:lnTo>
                <a:close/>
                <a:moveTo>
                  <a:pt x="3369683" y="2161469"/>
                </a:moveTo>
                <a:lnTo>
                  <a:pt x="3378698" y="2161125"/>
                </a:lnTo>
                <a:cubicBezTo>
                  <a:pt x="3380316" y="2161515"/>
                  <a:pt x="3381480" y="2162439"/>
                  <a:pt x="3381834" y="2164342"/>
                </a:cubicBezTo>
                <a:lnTo>
                  <a:pt x="3381252" y="2167406"/>
                </a:lnTo>
                <a:lnTo>
                  <a:pt x="3393725" y="2151948"/>
                </a:lnTo>
                <a:cubicBezTo>
                  <a:pt x="3395106" y="2150016"/>
                  <a:pt x="3397011" y="2148168"/>
                  <a:pt x="3398392" y="2146236"/>
                </a:cubicBezTo>
                <a:cubicBezTo>
                  <a:pt x="3395687" y="2146345"/>
                  <a:pt x="3394306" y="2148277"/>
                  <a:pt x="3392043" y="2148993"/>
                </a:cubicBezTo>
                <a:close/>
                <a:moveTo>
                  <a:pt x="3355458" y="2155683"/>
                </a:moveTo>
                <a:lnTo>
                  <a:pt x="3355439" y="2156097"/>
                </a:lnTo>
                <a:cubicBezTo>
                  <a:pt x="3356073" y="2158885"/>
                  <a:pt x="3356602" y="2162329"/>
                  <a:pt x="3358079" y="2164040"/>
                </a:cubicBezTo>
                <a:lnTo>
                  <a:pt x="3362945" y="2162609"/>
                </a:lnTo>
                <a:lnTo>
                  <a:pt x="3362474" y="2162586"/>
                </a:lnTo>
                <a:close/>
                <a:moveTo>
                  <a:pt x="3340275" y="2163884"/>
                </a:moveTo>
                <a:lnTo>
                  <a:pt x="3339342" y="2166886"/>
                </a:lnTo>
                <a:lnTo>
                  <a:pt x="3339875" y="2166130"/>
                </a:lnTo>
                <a:close/>
                <a:moveTo>
                  <a:pt x="3552686" y="1785302"/>
                </a:moveTo>
                <a:lnTo>
                  <a:pt x="3552595" y="1785639"/>
                </a:lnTo>
                <a:lnTo>
                  <a:pt x="3553346" y="1786264"/>
                </a:lnTo>
                <a:close/>
                <a:moveTo>
                  <a:pt x="3376296" y="1583151"/>
                </a:moveTo>
                <a:lnTo>
                  <a:pt x="3375997" y="1583729"/>
                </a:lnTo>
                <a:lnTo>
                  <a:pt x="3377264" y="1583840"/>
                </a:lnTo>
                <a:lnTo>
                  <a:pt x="3381205" y="1582227"/>
                </a:lnTo>
                <a:close/>
                <a:moveTo>
                  <a:pt x="3320681" y="1573903"/>
                </a:moveTo>
                <a:lnTo>
                  <a:pt x="3321545" y="1574218"/>
                </a:lnTo>
                <a:lnTo>
                  <a:pt x="3321319" y="1573906"/>
                </a:lnTo>
                <a:close/>
                <a:moveTo>
                  <a:pt x="3273764" y="1356808"/>
                </a:moveTo>
                <a:lnTo>
                  <a:pt x="3271648" y="1370709"/>
                </a:lnTo>
                <a:cubicBezTo>
                  <a:pt x="3271978" y="1375263"/>
                  <a:pt x="3273039" y="1379642"/>
                  <a:pt x="3273370" y="1384198"/>
                </a:cubicBezTo>
                <a:cubicBezTo>
                  <a:pt x="3273877" y="1389483"/>
                  <a:pt x="3272980" y="1393756"/>
                  <a:pt x="3270646" y="1397074"/>
                </a:cubicBezTo>
                <a:lnTo>
                  <a:pt x="3268575" y="1398376"/>
                </a:lnTo>
                <a:lnTo>
                  <a:pt x="3299781" y="1403318"/>
                </a:lnTo>
                <a:lnTo>
                  <a:pt x="3292105" y="1393842"/>
                </a:lnTo>
                <a:cubicBezTo>
                  <a:pt x="3289620" y="1385174"/>
                  <a:pt x="3285580" y="1377268"/>
                  <a:pt x="3281163" y="1369598"/>
                </a:cubicBezTo>
                <a:close/>
                <a:moveTo>
                  <a:pt x="2942540" y="460381"/>
                </a:moveTo>
                <a:lnTo>
                  <a:pt x="2943393" y="463167"/>
                </a:lnTo>
                <a:cubicBezTo>
                  <a:pt x="2943843" y="467018"/>
                  <a:pt x="2943651" y="471410"/>
                  <a:pt x="2946045" y="474113"/>
                </a:cubicBezTo>
                <a:cubicBezTo>
                  <a:pt x="2957054" y="487671"/>
                  <a:pt x="2962515" y="487893"/>
                  <a:pt x="2974889" y="476785"/>
                </a:cubicBezTo>
                <a:lnTo>
                  <a:pt x="2975278" y="476498"/>
                </a:lnTo>
                <a:lnTo>
                  <a:pt x="2980094" y="461238"/>
                </a:lnTo>
                <a:cubicBezTo>
                  <a:pt x="2980716" y="455632"/>
                  <a:pt x="2980246" y="449903"/>
                  <a:pt x="2978625" y="444405"/>
                </a:cubicBezTo>
                <a:lnTo>
                  <a:pt x="2976516" y="441086"/>
                </a:lnTo>
                <a:lnTo>
                  <a:pt x="2971944" y="444037"/>
                </a:lnTo>
                <a:cubicBezTo>
                  <a:pt x="2964043" y="447549"/>
                  <a:pt x="2955780" y="450208"/>
                  <a:pt x="2947692" y="453174"/>
                </a:cubicBezTo>
                <a:close/>
                <a:moveTo>
                  <a:pt x="931457" y="2960614"/>
                </a:moveTo>
                <a:lnTo>
                  <a:pt x="932617" y="2960737"/>
                </a:lnTo>
                <a:lnTo>
                  <a:pt x="932419" y="2960450"/>
                </a:lnTo>
                <a:close/>
                <a:moveTo>
                  <a:pt x="731853" y="2718061"/>
                </a:moveTo>
                <a:lnTo>
                  <a:pt x="741742" y="2737711"/>
                </a:lnTo>
                <a:cubicBezTo>
                  <a:pt x="744870" y="2750390"/>
                  <a:pt x="761291" y="2747562"/>
                  <a:pt x="767713" y="2756738"/>
                </a:cubicBezTo>
                <a:lnTo>
                  <a:pt x="778286" y="2745315"/>
                </a:lnTo>
                <a:lnTo>
                  <a:pt x="777750" y="2745207"/>
                </a:lnTo>
                <a:cubicBezTo>
                  <a:pt x="774197" y="2743512"/>
                  <a:pt x="771129" y="2740930"/>
                  <a:pt x="768222" y="2737381"/>
                </a:cubicBezTo>
                <a:cubicBezTo>
                  <a:pt x="762410" y="2730924"/>
                  <a:pt x="757243" y="2723824"/>
                  <a:pt x="748847" y="2719950"/>
                </a:cubicBezTo>
                <a:cubicBezTo>
                  <a:pt x="744326" y="2718014"/>
                  <a:pt x="740128" y="2716723"/>
                  <a:pt x="735849" y="2716722"/>
                </a:cubicBezTo>
                <a:close/>
                <a:moveTo>
                  <a:pt x="1246175" y="310765"/>
                </a:moveTo>
                <a:lnTo>
                  <a:pt x="1255291" y="304099"/>
                </a:lnTo>
                <a:lnTo>
                  <a:pt x="1253742" y="306184"/>
                </a:lnTo>
                <a:cubicBezTo>
                  <a:pt x="1251717" y="308669"/>
                  <a:pt x="1249600" y="310251"/>
                  <a:pt x="1247181" y="310884"/>
                </a:cubicBezTo>
                <a:close/>
                <a:moveTo>
                  <a:pt x="783421" y="946304"/>
                </a:moveTo>
                <a:cubicBezTo>
                  <a:pt x="782304" y="948533"/>
                  <a:pt x="782114" y="950920"/>
                  <a:pt x="784179" y="953359"/>
                </a:cubicBezTo>
                <a:lnTo>
                  <a:pt x="784245" y="953368"/>
                </a:lnTo>
                <a:lnTo>
                  <a:pt x="784830" y="944504"/>
                </a:lnTo>
                <a:close/>
                <a:moveTo>
                  <a:pt x="658370" y="913024"/>
                </a:moveTo>
                <a:lnTo>
                  <a:pt x="652593" y="931066"/>
                </a:lnTo>
                <a:lnTo>
                  <a:pt x="659391" y="930691"/>
                </a:lnTo>
                <a:cubicBezTo>
                  <a:pt x="663107" y="930780"/>
                  <a:pt x="666835" y="930339"/>
                  <a:pt x="668518" y="926662"/>
                </a:cubicBezTo>
                <a:cubicBezTo>
                  <a:pt x="670200" y="922985"/>
                  <a:pt x="666523" y="921303"/>
                  <a:pt x="664451" y="919128"/>
                </a:cubicBezTo>
                <a:close/>
                <a:moveTo>
                  <a:pt x="343163" y="828988"/>
                </a:moveTo>
                <a:cubicBezTo>
                  <a:pt x="344299" y="825916"/>
                  <a:pt x="347538" y="823755"/>
                  <a:pt x="353858" y="822591"/>
                </a:cubicBezTo>
                <a:cubicBezTo>
                  <a:pt x="363992" y="820505"/>
                  <a:pt x="366231" y="810057"/>
                  <a:pt x="368544" y="801426"/>
                </a:cubicBezTo>
                <a:cubicBezTo>
                  <a:pt x="373619" y="781486"/>
                  <a:pt x="373619" y="781486"/>
                  <a:pt x="393106" y="789240"/>
                </a:cubicBezTo>
                <a:cubicBezTo>
                  <a:pt x="395259" y="790553"/>
                  <a:pt x="397243" y="791173"/>
                  <a:pt x="399658" y="792057"/>
                </a:cubicBezTo>
                <a:cubicBezTo>
                  <a:pt x="410011" y="795418"/>
                  <a:pt x="418233" y="794528"/>
                  <a:pt x="419801" y="781308"/>
                </a:cubicBezTo>
                <a:cubicBezTo>
                  <a:pt x="419318" y="776289"/>
                  <a:pt x="422353" y="775186"/>
                  <a:pt x="425891" y="776165"/>
                </a:cubicBezTo>
                <a:cubicBezTo>
                  <a:pt x="430553" y="777237"/>
                  <a:pt x="435646" y="778570"/>
                  <a:pt x="439258" y="781365"/>
                </a:cubicBezTo>
                <a:cubicBezTo>
                  <a:pt x="446911" y="787216"/>
                  <a:pt x="454418" y="789433"/>
                  <a:pt x="463187" y="784741"/>
                </a:cubicBezTo>
                <a:cubicBezTo>
                  <a:pt x="468133" y="782442"/>
                  <a:pt x="472701" y="784638"/>
                  <a:pt x="477100" y="786141"/>
                </a:cubicBezTo>
                <a:cubicBezTo>
                  <a:pt x="485718" y="802029"/>
                  <a:pt x="479401" y="825938"/>
                  <a:pt x="501304" y="834574"/>
                </a:cubicBezTo>
                <a:cubicBezTo>
                  <a:pt x="506564" y="836602"/>
                  <a:pt x="506142" y="846977"/>
                  <a:pt x="514648" y="842715"/>
                </a:cubicBezTo>
                <a:cubicBezTo>
                  <a:pt x="532470" y="829961"/>
                  <a:pt x="532207" y="830391"/>
                  <a:pt x="552271" y="842041"/>
                </a:cubicBezTo>
                <a:cubicBezTo>
                  <a:pt x="557867" y="845455"/>
                  <a:pt x="562318" y="851714"/>
                  <a:pt x="570635" y="849700"/>
                </a:cubicBezTo>
                <a:cubicBezTo>
                  <a:pt x="576851" y="851128"/>
                  <a:pt x="582089" y="856097"/>
                  <a:pt x="588778" y="851910"/>
                </a:cubicBezTo>
                <a:cubicBezTo>
                  <a:pt x="599342" y="850085"/>
                  <a:pt x="608141" y="853089"/>
                  <a:pt x="615963" y="859632"/>
                </a:cubicBezTo>
                <a:cubicBezTo>
                  <a:pt x="616132" y="860326"/>
                  <a:pt x="616132" y="860326"/>
                  <a:pt x="616299" y="861019"/>
                </a:cubicBezTo>
                <a:cubicBezTo>
                  <a:pt x="625013" y="863678"/>
                  <a:pt x="630713" y="861838"/>
                  <a:pt x="634797" y="857685"/>
                </a:cubicBezTo>
                <a:lnTo>
                  <a:pt x="637257" y="852876"/>
                </a:lnTo>
                <a:lnTo>
                  <a:pt x="644105" y="816137"/>
                </a:lnTo>
                <a:cubicBezTo>
                  <a:pt x="645642" y="796524"/>
                  <a:pt x="650484" y="793986"/>
                  <a:pt x="669424" y="801349"/>
                </a:cubicBezTo>
                <a:cubicBezTo>
                  <a:pt x="671489" y="803788"/>
                  <a:pt x="671824" y="806452"/>
                  <a:pt x="671560" y="809100"/>
                </a:cubicBezTo>
                <a:lnTo>
                  <a:pt x="670812" y="813063"/>
                </a:lnTo>
                <a:lnTo>
                  <a:pt x="675492" y="817242"/>
                </a:lnTo>
                <a:cubicBezTo>
                  <a:pt x="676510" y="819931"/>
                  <a:pt x="677284" y="823504"/>
                  <a:pt x="679761" y="827674"/>
                </a:cubicBezTo>
                <a:cubicBezTo>
                  <a:pt x="679644" y="831737"/>
                  <a:pt x="677806" y="834751"/>
                  <a:pt x="674844" y="837668"/>
                </a:cubicBezTo>
                <a:lnTo>
                  <a:pt x="667970" y="841657"/>
                </a:lnTo>
                <a:lnTo>
                  <a:pt x="668977" y="847276"/>
                </a:lnTo>
                <a:cubicBezTo>
                  <a:pt x="672471" y="856522"/>
                  <a:pt x="679049" y="864515"/>
                  <a:pt x="686345" y="870267"/>
                </a:cubicBezTo>
                <a:cubicBezTo>
                  <a:pt x="689983" y="873542"/>
                  <a:pt x="695784" y="875276"/>
                  <a:pt x="696716" y="880609"/>
                </a:cubicBezTo>
                <a:cubicBezTo>
                  <a:pt x="697688" y="884350"/>
                  <a:pt x="697701" y="883819"/>
                  <a:pt x="699358" y="881204"/>
                </a:cubicBezTo>
                <a:cubicBezTo>
                  <a:pt x="700470" y="879107"/>
                  <a:pt x="702632" y="877566"/>
                  <a:pt x="704199" y="878665"/>
                </a:cubicBezTo>
                <a:cubicBezTo>
                  <a:pt x="719968" y="885420"/>
                  <a:pt x="727694" y="873392"/>
                  <a:pt x="736405" y="864574"/>
                </a:cubicBezTo>
                <a:cubicBezTo>
                  <a:pt x="739123" y="861985"/>
                  <a:pt x="742384" y="858877"/>
                  <a:pt x="746126" y="857906"/>
                </a:cubicBezTo>
                <a:cubicBezTo>
                  <a:pt x="751990" y="856985"/>
                  <a:pt x="757791" y="858718"/>
                  <a:pt x="759772" y="864608"/>
                </a:cubicBezTo>
                <a:cubicBezTo>
                  <a:pt x="767194" y="887094"/>
                  <a:pt x="788866" y="891336"/>
                  <a:pt x="806189" y="899721"/>
                </a:cubicBezTo>
                <a:cubicBezTo>
                  <a:pt x="807257" y="899482"/>
                  <a:pt x="808988" y="899258"/>
                  <a:pt x="810502" y="899825"/>
                </a:cubicBezTo>
                <a:lnTo>
                  <a:pt x="812660" y="903314"/>
                </a:lnTo>
                <a:lnTo>
                  <a:pt x="817662" y="897914"/>
                </a:lnTo>
                <a:lnTo>
                  <a:pt x="813177" y="889446"/>
                </a:lnTo>
                <a:cubicBezTo>
                  <a:pt x="809797" y="878880"/>
                  <a:pt x="804682" y="876043"/>
                  <a:pt x="794007" y="878389"/>
                </a:cubicBezTo>
                <a:cubicBezTo>
                  <a:pt x="792575" y="878743"/>
                  <a:pt x="791391" y="879494"/>
                  <a:pt x="789170" y="880349"/>
                </a:cubicBezTo>
                <a:cubicBezTo>
                  <a:pt x="788722" y="871793"/>
                  <a:pt x="793888" y="866862"/>
                  <a:pt x="797766" y="861641"/>
                </a:cubicBezTo>
                <a:cubicBezTo>
                  <a:pt x="802577" y="855277"/>
                  <a:pt x="805062" y="848730"/>
                  <a:pt x="802787" y="840778"/>
                </a:cubicBezTo>
                <a:cubicBezTo>
                  <a:pt x="801761" y="834799"/>
                  <a:pt x="798723" y="831751"/>
                  <a:pt x="792348" y="833029"/>
                </a:cubicBezTo>
                <a:cubicBezTo>
                  <a:pt x="785577" y="834558"/>
                  <a:pt x="780279" y="834048"/>
                  <a:pt x="776427" y="827097"/>
                </a:cubicBezTo>
                <a:cubicBezTo>
                  <a:pt x="772429" y="820789"/>
                  <a:pt x="776662" y="817002"/>
                  <a:pt x="780645" y="812820"/>
                </a:cubicBezTo>
                <a:cubicBezTo>
                  <a:pt x="781973" y="811426"/>
                  <a:pt x="784734" y="809677"/>
                  <a:pt x="782590" y="807168"/>
                </a:cubicBezTo>
                <a:cubicBezTo>
                  <a:pt x="780592" y="804014"/>
                  <a:pt x="776767" y="801466"/>
                  <a:pt x="773112" y="802676"/>
                </a:cubicBezTo>
                <a:cubicBezTo>
                  <a:pt x="762935" y="805811"/>
                  <a:pt x="760228" y="799792"/>
                  <a:pt x="757703" y="791447"/>
                </a:cubicBezTo>
                <a:cubicBezTo>
                  <a:pt x="753325" y="779304"/>
                  <a:pt x="746185" y="768911"/>
                  <a:pt x="736284" y="760268"/>
                </a:cubicBezTo>
                <a:cubicBezTo>
                  <a:pt x="733498" y="757614"/>
                  <a:pt x="731354" y="755104"/>
                  <a:pt x="731578" y="751096"/>
                </a:cubicBezTo>
                <a:cubicBezTo>
                  <a:pt x="731708" y="739963"/>
                  <a:pt x="729722" y="730724"/>
                  <a:pt x="718061" y="725407"/>
                </a:cubicBezTo>
                <a:cubicBezTo>
                  <a:pt x="713840" y="723109"/>
                  <a:pt x="716535" y="718638"/>
                  <a:pt x="719151" y="717533"/>
                </a:cubicBezTo>
                <a:cubicBezTo>
                  <a:pt x="733915" y="712044"/>
                  <a:pt x="734006" y="702593"/>
                  <a:pt x="727549" y="690662"/>
                </a:cubicBezTo>
                <a:cubicBezTo>
                  <a:pt x="726695" y="688442"/>
                  <a:pt x="727273" y="685864"/>
                  <a:pt x="727207" y="683143"/>
                </a:cubicBezTo>
                <a:cubicBezTo>
                  <a:pt x="726773" y="668502"/>
                  <a:pt x="727062" y="667214"/>
                  <a:pt x="741036" y="662224"/>
                </a:cubicBezTo>
                <a:cubicBezTo>
                  <a:pt x="748740" y="659553"/>
                  <a:pt x="752579" y="656015"/>
                  <a:pt x="751237" y="646919"/>
                </a:cubicBezTo>
                <a:cubicBezTo>
                  <a:pt x="750356" y="640296"/>
                  <a:pt x="751697" y="632816"/>
                  <a:pt x="757507" y="628028"/>
                </a:cubicBezTo>
                <a:cubicBezTo>
                  <a:pt x="762923" y="623491"/>
                  <a:pt x="760819" y="619299"/>
                  <a:pt x="758071" y="614963"/>
                </a:cubicBezTo>
                <a:cubicBezTo>
                  <a:pt x="755323" y="610627"/>
                  <a:pt x="752430" y="606935"/>
                  <a:pt x="752943" y="601638"/>
                </a:cubicBezTo>
                <a:cubicBezTo>
                  <a:pt x="753166" y="597628"/>
                  <a:pt x="749945" y="596908"/>
                  <a:pt x="747224" y="596975"/>
                </a:cubicBezTo>
                <a:cubicBezTo>
                  <a:pt x="743319" y="597791"/>
                  <a:pt x="740059" y="598753"/>
                  <a:pt x="736654" y="600358"/>
                </a:cubicBezTo>
                <a:cubicBezTo>
                  <a:pt x="724651" y="604097"/>
                  <a:pt x="723757" y="603559"/>
                  <a:pt x="722350" y="591743"/>
                </a:cubicBezTo>
                <a:cubicBezTo>
                  <a:pt x="721325" y="585763"/>
                  <a:pt x="721981" y="579822"/>
                  <a:pt x="721599" y="573987"/>
                </a:cubicBezTo>
                <a:cubicBezTo>
                  <a:pt x="721506" y="566862"/>
                  <a:pt x="721414" y="559738"/>
                  <a:pt x="732116" y="561796"/>
                </a:cubicBezTo>
                <a:cubicBezTo>
                  <a:pt x="735732" y="562268"/>
                  <a:pt x="738136" y="559086"/>
                  <a:pt x="736677" y="555038"/>
                </a:cubicBezTo>
                <a:cubicBezTo>
                  <a:pt x="735112" y="549952"/>
                  <a:pt x="733691" y="544222"/>
                  <a:pt x="725922" y="544173"/>
                </a:cubicBezTo>
                <a:cubicBezTo>
                  <a:pt x="725528" y="544423"/>
                  <a:pt x="725134" y="544673"/>
                  <a:pt x="724095" y="544779"/>
                </a:cubicBezTo>
                <a:cubicBezTo>
                  <a:pt x="720190" y="545596"/>
                  <a:pt x="716418" y="551855"/>
                  <a:pt x="711882" y="546442"/>
                </a:cubicBezTo>
                <a:cubicBezTo>
                  <a:pt x="707596" y="541422"/>
                  <a:pt x="705925" y="535298"/>
                  <a:pt x="706478" y="528319"/>
                </a:cubicBezTo>
                <a:cubicBezTo>
                  <a:pt x="707383" y="522772"/>
                  <a:pt x="710223" y="517658"/>
                  <a:pt x="713562" y="513331"/>
                </a:cubicBezTo>
                <a:cubicBezTo>
                  <a:pt x="716362" y="509899"/>
                  <a:pt x="719123" y="508150"/>
                  <a:pt x="722515" y="512630"/>
                </a:cubicBezTo>
                <a:cubicBezTo>
                  <a:pt x="723908" y="513956"/>
                  <a:pt x="725697" y="515034"/>
                  <a:pt x="727274" y="514033"/>
                </a:cubicBezTo>
                <a:cubicBezTo>
                  <a:pt x="730035" y="512284"/>
                  <a:pt x="729180" y="510063"/>
                  <a:pt x="728181" y="508486"/>
                </a:cubicBezTo>
                <a:cubicBezTo>
                  <a:pt x="726577" y="505083"/>
                  <a:pt x="724827" y="502324"/>
                  <a:pt x="723473" y="499314"/>
                </a:cubicBezTo>
                <a:cubicBezTo>
                  <a:pt x="718661" y="489104"/>
                  <a:pt x="722724" y="481557"/>
                  <a:pt x="733648" y="479606"/>
                </a:cubicBezTo>
                <a:cubicBezTo>
                  <a:pt x="735081" y="479251"/>
                  <a:pt x="736119" y="479145"/>
                  <a:pt x="737158" y="479038"/>
                </a:cubicBezTo>
                <a:cubicBezTo>
                  <a:pt x="754024" y="477743"/>
                  <a:pt x="755747" y="476098"/>
                  <a:pt x="753169" y="458948"/>
                </a:cubicBezTo>
                <a:cubicBezTo>
                  <a:pt x="752288" y="452323"/>
                  <a:pt x="753300" y="447814"/>
                  <a:pt x="759715" y="444853"/>
                </a:cubicBezTo>
                <a:cubicBezTo>
                  <a:pt x="762331" y="443748"/>
                  <a:pt x="764053" y="442104"/>
                  <a:pt x="765776" y="440460"/>
                </a:cubicBezTo>
                <a:cubicBezTo>
                  <a:pt x="777357" y="432567"/>
                  <a:pt x="783680" y="422483"/>
                  <a:pt x="778198" y="407724"/>
                </a:cubicBezTo>
                <a:cubicBezTo>
                  <a:pt x="776382" y="402244"/>
                  <a:pt x="775357" y="396265"/>
                  <a:pt x="776014" y="390323"/>
                </a:cubicBezTo>
                <a:cubicBezTo>
                  <a:pt x="776237" y="386314"/>
                  <a:pt x="778392" y="382738"/>
                  <a:pt x="782297" y="381921"/>
                </a:cubicBezTo>
                <a:cubicBezTo>
                  <a:pt x="786990" y="380605"/>
                  <a:pt x="787661" y="385151"/>
                  <a:pt x="789015" y="388160"/>
                </a:cubicBezTo>
                <a:cubicBezTo>
                  <a:pt x="798429" y="406505"/>
                  <a:pt x="798429" y="406505"/>
                  <a:pt x="812745" y="392459"/>
                </a:cubicBezTo>
                <a:cubicBezTo>
                  <a:pt x="817912" y="387528"/>
                  <a:pt x="823183" y="383635"/>
                  <a:pt x="829848" y="381068"/>
                </a:cubicBezTo>
                <a:cubicBezTo>
                  <a:pt x="836764" y="378895"/>
                  <a:pt x="842246" y="377078"/>
                  <a:pt x="849359" y="383069"/>
                </a:cubicBezTo>
                <a:cubicBezTo>
                  <a:pt x="860047" y="391212"/>
                  <a:pt x="877033" y="384868"/>
                  <a:pt x="885906" y="370957"/>
                </a:cubicBezTo>
                <a:cubicBezTo>
                  <a:pt x="887379" y="368919"/>
                  <a:pt x="888207" y="366736"/>
                  <a:pt x="889824" y="364054"/>
                </a:cubicBezTo>
                <a:cubicBezTo>
                  <a:pt x="897146" y="372121"/>
                  <a:pt x="904759" y="378899"/>
                  <a:pt x="916328" y="377092"/>
                </a:cubicBezTo>
                <a:cubicBezTo>
                  <a:pt x="926858" y="375392"/>
                  <a:pt x="933497" y="368421"/>
                  <a:pt x="940780" y="361596"/>
                </a:cubicBezTo>
                <a:cubicBezTo>
                  <a:pt x="943067" y="363461"/>
                  <a:pt x="941989" y="365249"/>
                  <a:pt x="941950" y="366932"/>
                </a:cubicBezTo>
                <a:cubicBezTo>
                  <a:pt x="939559" y="380603"/>
                  <a:pt x="948959" y="388458"/>
                  <a:pt x="962645" y="384757"/>
                </a:cubicBezTo>
                <a:cubicBezTo>
                  <a:pt x="976724" y="380807"/>
                  <a:pt x="976724" y="380807"/>
                  <a:pt x="980276" y="395131"/>
                </a:cubicBezTo>
                <a:cubicBezTo>
                  <a:pt x="982760" y="405159"/>
                  <a:pt x="992989" y="410831"/>
                  <a:pt x="1002415" y="406516"/>
                </a:cubicBezTo>
                <a:cubicBezTo>
                  <a:pt x="1007253" y="404555"/>
                  <a:pt x="1005150" y="400363"/>
                  <a:pt x="1004189" y="397105"/>
                </a:cubicBezTo>
                <a:cubicBezTo>
                  <a:pt x="1002374" y="391624"/>
                  <a:pt x="999666" y="385605"/>
                  <a:pt x="1004583" y="380280"/>
                </a:cubicBezTo>
                <a:cubicBezTo>
                  <a:pt x="1008026" y="376992"/>
                  <a:pt x="1010538" y="374847"/>
                  <a:pt x="1012707" y="381760"/>
                </a:cubicBezTo>
                <a:cubicBezTo>
                  <a:pt x="1018651" y="398989"/>
                  <a:pt x="1025842" y="401614"/>
                  <a:pt x="1041579" y="393299"/>
                </a:cubicBezTo>
                <a:cubicBezTo>
                  <a:pt x="1061509" y="382878"/>
                  <a:pt x="1081925" y="379332"/>
                  <a:pt x="1103867" y="382553"/>
                </a:cubicBezTo>
                <a:cubicBezTo>
                  <a:pt x="1114963" y="384362"/>
                  <a:pt x="1125704" y="384737"/>
                  <a:pt x="1136774" y="382141"/>
                </a:cubicBezTo>
                <a:cubicBezTo>
                  <a:pt x="1142505" y="380720"/>
                  <a:pt x="1146844" y="377970"/>
                  <a:pt x="1148539" y="371922"/>
                </a:cubicBezTo>
                <a:cubicBezTo>
                  <a:pt x="1150090" y="366520"/>
                  <a:pt x="1153179" y="361799"/>
                  <a:pt x="1159621" y="363242"/>
                </a:cubicBezTo>
                <a:cubicBezTo>
                  <a:pt x="1166313" y="365079"/>
                  <a:pt x="1163973" y="370982"/>
                  <a:pt x="1163106" y="374845"/>
                </a:cubicBezTo>
                <a:cubicBezTo>
                  <a:pt x="1160937" y="384508"/>
                  <a:pt x="1164040" y="390277"/>
                  <a:pt x="1171548" y="396017"/>
                </a:cubicBezTo>
                <a:lnTo>
                  <a:pt x="1205445" y="430538"/>
                </a:lnTo>
                <a:lnTo>
                  <a:pt x="1209429" y="430483"/>
                </a:lnTo>
                <a:cubicBezTo>
                  <a:pt x="1220377" y="428161"/>
                  <a:pt x="1229919" y="421631"/>
                  <a:pt x="1231275" y="411649"/>
                </a:cubicBezTo>
                <a:cubicBezTo>
                  <a:pt x="1234740" y="388327"/>
                  <a:pt x="1248678" y="383810"/>
                  <a:pt x="1268141" y="383471"/>
                </a:cubicBezTo>
                <a:cubicBezTo>
                  <a:pt x="1271189" y="382978"/>
                  <a:pt x="1274112" y="383046"/>
                  <a:pt x="1277159" y="382553"/>
                </a:cubicBezTo>
                <a:cubicBezTo>
                  <a:pt x="1290217" y="381954"/>
                  <a:pt x="1291029" y="380960"/>
                  <a:pt x="1287384" y="368388"/>
                </a:cubicBezTo>
                <a:cubicBezTo>
                  <a:pt x="1283923" y="357620"/>
                  <a:pt x="1277724" y="348589"/>
                  <a:pt x="1270278" y="339867"/>
                </a:cubicBezTo>
                <a:cubicBezTo>
                  <a:pt x="1265564" y="334695"/>
                  <a:pt x="1264078" y="330837"/>
                  <a:pt x="1268506" y="324188"/>
                </a:cubicBezTo>
                <a:cubicBezTo>
                  <a:pt x="1272124" y="318534"/>
                  <a:pt x="1274189" y="311943"/>
                  <a:pt x="1276253" y="305352"/>
                </a:cubicBezTo>
                <a:cubicBezTo>
                  <a:pt x="1277817" y="301001"/>
                  <a:pt x="1276458" y="296581"/>
                  <a:pt x="1272233" y="294460"/>
                </a:cubicBezTo>
                <a:lnTo>
                  <a:pt x="1269133" y="293976"/>
                </a:lnTo>
                <a:lnTo>
                  <a:pt x="1313940" y="261207"/>
                </a:lnTo>
                <a:lnTo>
                  <a:pt x="1314400" y="261959"/>
                </a:lnTo>
                <a:cubicBezTo>
                  <a:pt x="1315758" y="262779"/>
                  <a:pt x="1317500" y="262875"/>
                  <a:pt x="1319862" y="262817"/>
                </a:cubicBezTo>
                <a:cubicBezTo>
                  <a:pt x="1346288" y="262864"/>
                  <a:pt x="1366723" y="273910"/>
                  <a:pt x="1384033" y="293659"/>
                </a:cubicBezTo>
                <a:cubicBezTo>
                  <a:pt x="1394331" y="305373"/>
                  <a:pt x="1399528" y="318881"/>
                  <a:pt x="1398378" y="334493"/>
                </a:cubicBezTo>
                <a:cubicBezTo>
                  <a:pt x="1397991" y="341460"/>
                  <a:pt x="1399978" y="343080"/>
                  <a:pt x="1406634" y="342221"/>
                </a:cubicBezTo>
                <a:cubicBezTo>
                  <a:pt x="1414533" y="341053"/>
                  <a:pt x="1423424" y="340696"/>
                  <a:pt x="1430707" y="337038"/>
                </a:cubicBezTo>
                <a:cubicBezTo>
                  <a:pt x="1436060" y="334124"/>
                  <a:pt x="1438047" y="335744"/>
                  <a:pt x="1439714" y="341409"/>
                </a:cubicBezTo>
                <a:cubicBezTo>
                  <a:pt x="1442365" y="353170"/>
                  <a:pt x="1463360" y="364342"/>
                  <a:pt x="1474809" y="360443"/>
                </a:cubicBezTo>
                <a:cubicBezTo>
                  <a:pt x="1478665" y="358958"/>
                  <a:pt x="1479419" y="355599"/>
                  <a:pt x="1480606" y="352926"/>
                </a:cubicBezTo>
                <a:cubicBezTo>
                  <a:pt x="1484851" y="344473"/>
                  <a:pt x="1489529" y="336706"/>
                  <a:pt x="1497747" y="331495"/>
                </a:cubicBezTo>
                <a:cubicBezTo>
                  <a:pt x="1511877" y="323496"/>
                  <a:pt x="1521752" y="329236"/>
                  <a:pt x="1521596" y="345658"/>
                </a:cubicBezTo>
                <a:cubicBezTo>
                  <a:pt x="1521710" y="350386"/>
                  <a:pt x="1520582" y="355422"/>
                  <a:pt x="1520697" y="360150"/>
                </a:cubicBezTo>
                <a:cubicBezTo>
                  <a:pt x="1521293" y="373215"/>
                  <a:pt x="1526134" y="377827"/>
                  <a:pt x="1539318" y="376668"/>
                </a:cubicBezTo>
                <a:cubicBezTo>
                  <a:pt x="1545847" y="376369"/>
                  <a:pt x="1551076" y="374014"/>
                  <a:pt x="1556863" y="371785"/>
                </a:cubicBezTo>
                <a:cubicBezTo>
                  <a:pt x="1562775" y="368996"/>
                  <a:pt x="1568003" y="366641"/>
                  <a:pt x="1574223" y="365097"/>
                </a:cubicBezTo>
                <a:cubicBezTo>
                  <a:pt x="1578641" y="363736"/>
                  <a:pt x="1584052" y="363184"/>
                  <a:pt x="1588835" y="365434"/>
                </a:cubicBezTo>
                <a:cubicBezTo>
                  <a:pt x="1595046" y="369177"/>
                  <a:pt x="1589191" y="374330"/>
                  <a:pt x="1588872" y="378372"/>
                </a:cubicBezTo>
                <a:cubicBezTo>
                  <a:pt x="1588977" y="388388"/>
                  <a:pt x="1587278" y="398587"/>
                  <a:pt x="1591674" y="407802"/>
                </a:cubicBezTo>
                <a:cubicBezTo>
                  <a:pt x="1595020" y="413841"/>
                  <a:pt x="1598684" y="415839"/>
                  <a:pt x="1605716" y="413300"/>
                </a:cubicBezTo>
                <a:cubicBezTo>
                  <a:pt x="1615360" y="409585"/>
                  <a:pt x="1624949" y="403506"/>
                  <a:pt x="1633726" y="398419"/>
                </a:cubicBezTo>
                <a:cubicBezTo>
                  <a:pt x="1648541" y="389986"/>
                  <a:pt x="1662855" y="383790"/>
                  <a:pt x="1678313" y="396072"/>
                </a:cubicBezTo>
                <a:cubicBezTo>
                  <a:pt x="1682413" y="398754"/>
                  <a:pt x="1685836" y="396583"/>
                  <a:pt x="1689134" y="394971"/>
                </a:cubicBezTo>
                <a:cubicBezTo>
                  <a:pt x="1695607" y="392307"/>
                  <a:pt x="1700343" y="386904"/>
                  <a:pt x="1704395" y="381934"/>
                </a:cubicBezTo>
                <a:cubicBezTo>
                  <a:pt x="1710877" y="373983"/>
                  <a:pt x="1716240" y="365782"/>
                  <a:pt x="1727313" y="363561"/>
                </a:cubicBezTo>
                <a:cubicBezTo>
                  <a:pt x="1725085" y="357772"/>
                  <a:pt x="1719616" y="355959"/>
                  <a:pt x="1716203" y="352842"/>
                </a:cubicBezTo>
                <a:cubicBezTo>
                  <a:pt x="1712789" y="349725"/>
                  <a:pt x="1707572" y="346792"/>
                  <a:pt x="1709511" y="340762"/>
                </a:cubicBezTo>
                <a:cubicBezTo>
                  <a:pt x="1711702" y="333612"/>
                  <a:pt x="1715011" y="326713"/>
                  <a:pt x="1723035" y="324984"/>
                </a:cubicBezTo>
                <a:cubicBezTo>
                  <a:pt x="1729942" y="323007"/>
                  <a:pt x="1734724" y="325254"/>
                  <a:pt x="1732158" y="334083"/>
                </a:cubicBezTo>
                <a:cubicBezTo>
                  <a:pt x="1730219" y="340114"/>
                  <a:pt x="1733883" y="342111"/>
                  <a:pt x="1738918" y="343239"/>
                </a:cubicBezTo>
                <a:cubicBezTo>
                  <a:pt x="1752651" y="347493"/>
                  <a:pt x="1764486" y="336628"/>
                  <a:pt x="1761219" y="322377"/>
                </a:cubicBezTo>
                <a:cubicBezTo>
                  <a:pt x="1760545" y="317524"/>
                  <a:pt x="1759185" y="313104"/>
                  <a:pt x="1758636" y="307691"/>
                </a:cubicBezTo>
                <a:cubicBezTo>
                  <a:pt x="1758771" y="301844"/>
                  <a:pt x="1761453" y="297743"/>
                  <a:pt x="1767241" y="295514"/>
                </a:cubicBezTo>
                <a:cubicBezTo>
                  <a:pt x="1773154" y="292725"/>
                  <a:pt x="1776442" y="296402"/>
                  <a:pt x="1780289" y="300202"/>
                </a:cubicBezTo>
                <a:cubicBezTo>
                  <a:pt x="1786991" y="306995"/>
                  <a:pt x="1786787" y="315765"/>
                  <a:pt x="1787702" y="324787"/>
                </a:cubicBezTo>
                <a:cubicBezTo>
                  <a:pt x="1789349" y="341026"/>
                  <a:pt x="1789761" y="345086"/>
                  <a:pt x="1798995" y="345173"/>
                </a:cubicBezTo>
                <a:lnTo>
                  <a:pt x="1800029" y="345095"/>
                </a:lnTo>
                <a:lnTo>
                  <a:pt x="1798659" y="337106"/>
                </a:lnTo>
                <a:cubicBezTo>
                  <a:pt x="1797075" y="333602"/>
                  <a:pt x="1794394" y="330138"/>
                  <a:pt x="1790248" y="326711"/>
                </a:cubicBezTo>
                <a:cubicBezTo>
                  <a:pt x="1786951" y="324348"/>
                  <a:pt x="1789878" y="319753"/>
                  <a:pt x="1794305" y="319518"/>
                </a:cubicBezTo>
                <a:cubicBezTo>
                  <a:pt x="1799366" y="319250"/>
                  <a:pt x="1803793" y="319015"/>
                  <a:pt x="1808853" y="318746"/>
                </a:cubicBezTo>
                <a:cubicBezTo>
                  <a:pt x="1831724" y="319434"/>
                  <a:pt x="1842739" y="311872"/>
                  <a:pt x="1850485" y="290530"/>
                </a:cubicBezTo>
                <a:cubicBezTo>
                  <a:pt x="1854342" y="279542"/>
                  <a:pt x="1845353" y="277483"/>
                  <a:pt x="1838826" y="274023"/>
                </a:cubicBezTo>
                <a:cubicBezTo>
                  <a:pt x="1833599" y="271129"/>
                  <a:pt x="1825908" y="269635"/>
                  <a:pt x="1826804" y="262610"/>
                </a:cubicBezTo>
                <a:cubicBezTo>
                  <a:pt x="1828332" y="255552"/>
                  <a:pt x="1835922" y="255149"/>
                  <a:pt x="1841648" y="255479"/>
                </a:cubicBezTo>
                <a:cubicBezTo>
                  <a:pt x="1881131" y="258457"/>
                  <a:pt x="1905053" y="231182"/>
                  <a:pt x="1933175" y="211295"/>
                </a:cubicBezTo>
                <a:cubicBezTo>
                  <a:pt x="1939897" y="206498"/>
                  <a:pt x="1937630" y="199642"/>
                  <a:pt x="1937293" y="193317"/>
                </a:cubicBezTo>
                <a:cubicBezTo>
                  <a:pt x="1937456" y="184428"/>
                  <a:pt x="1931758" y="172680"/>
                  <a:pt x="1940378" y="167782"/>
                </a:cubicBezTo>
                <a:cubicBezTo>
                  <a:pt x="1950862" y="162151"/>
                  <a:pt x="1953599" y="177862"/>
                  <a:pt x="1961956" y="179955"/>
                </a:cubicBezTo>
                <a:cubicBezTo>
                  <a:pt x="1981933" y="185872"/>
                  <a:pt x="1987457" y="182408"/>
                  <a:pt x="1992141" y="163131"/>
                </a:cubicBezTo>
                <a:lnTo>
                  <a:pt x="1992331" y="162587"/>
                </a:lnTo>
                <a:lnTo>
                  <a:pt x="1986778" y="144322"/>
                </a:lnTo>
                <a:cubicBezTo>
                  <a:pt x="1983609" y="138386"/>
                  <a:pt x="1979283" y="133065"/>
                  <a:pt x="1973980" y="128749"/>
                </a:cubicBezTo>
                <a:cubicBezTo>
                  <a:pt x="1957429" y="115673"/>
                  <a:pt x="1933691" y="110591"/>
                  <a:pt x="1912158" y="123151"/>
                </a:cubicBezTo>
                <a:cubicBezTo>
                  <a:pt x="1906000" y="126650"/>
                  <a:pt x="1894382" y="122826"/>
                  <a:pt x="1892523" y="135610"/>
                </a:cubicBezTo>
                <a:cubicBezTo>
                  <a:pt x="1892092" y="139439"/>
                  <a:pt x="1883438" y="143704"/>
                  <a:pt x="1878608" y="136350"/>
                </a:cubicBezTo>
                <a:cubicBezTo>
                  <a:pt x="1877655" y="127361"/>
                  <a:pt x="1877058" y="118355"/>
                  <a:pt x="1882843" y="111953"/>
                </a:cubicBezTo>
                <a:cubicBezTo>
                  <a:pt x="1884771" y="109819"/>
                  <a:pt x="1887408" y="107974"/>
                  <a:pt x="1890978" y="106516"/>
                </a:cubicBezTo>
                <a:cubicBezTo>
                  <a:pt x="1903393" y="101417"/>
                  <a:pt x="1917610" y="106371"/>
                  <a:pt x="1929358" y="100672"/>
                </a:cubicBezTo>
                <a:cubicBezTo>
                  <a:pt x="1935549" y="97807"/>
                  <a:pt x="1944903" y="94773"/>
                  <a:pt x="1933047" y="86523"/>
                </a:cubicBezTo>
                <a:cubicBezTo>
                  <a:pt x="1931278" y="77103"/>
                  <a:pt x="1921718" y="64291"/>
                  <a:pt x="1943458" y="67577"/>
                </a:cubicBezTo>
                <a:cubicBezTo>
                  <a:pt x="1944722" y="67509"/>
                  <a:pt x="1945356" y="67475"/>
                  <a:pt x="1946687" y="68673"/>
                </a:cubicBezTo>
                <a:cubicBezTo>
                  <a:pt x="1952851" y="77226"/>
                  <a:pt x="1963670" y="77919"/>
                  <a:pt x="1972161" y="82543"/>
                </a:cubicBezTo>
                <a:cubicBezTo>
                  <a:pt x="1978687" y="86003"/>
                  <a:pt x="1984212" y="82538"/>
                  <a:pt x="1983109" y="73717"/>
                </a:cubicBezTo>
                <a:cubicBezTo>
                  <a:pt x="1983708" y="73050"/>
                  <a:pt x="1984939" y="72351"/>
                  <a:pt x="1986238" y="72916"/>
                </a:cubicBezTo>
                <a:cubicBezTo>
                  <a:pt x="1991729" y="68819"/>
                  <a:pt x="2000086" y="70912"/>
                  <a:pt x="2004144" y="63720"/>
                </a:cubicBezTo>
                <a:cubicBezTo>
                  <a:pt x="2016257" y="52929"/>
                  <a:pt x="2027104" y="42204"/>
                  <a:pt x="2033222" y="26022"/>
                </a:cubicBezTo>
                <a:cubicBezTo>
                  <a:pt x="2044462" y="-1214"/>
                  <a:pt x="2059607" y="-2653"/>
                  <a:pt x="2078526" y="19176"/>
                </a:cubicBezTo>
                <a:cubicBezTo>
                  <a:pt x="2098810" y="42837"/>
                  <a:pt x="2105802" y="43100"/>
                  <a:pt x="2128694" y="20319"/>
                </a:cubicBezTo>
                <a:cubicBezTo>
                  <a:pt x="2129293" y="19653"/>
                  <a:pt x="2129293" y="19653"/>
                  <a:pt x="2129892" y="18987"/>
                </a:cubicBezTo>
                <a:cubicBezTo>
                  <a:pt x="2155915" y="-4595"/>
                  <a:pt x="2158976" y="-6660"/>
                  <a:pt x="2179596" y="23325"/>
                </a:cubicBezTo>
                <a:cubicBezTo>
                  <a:pt x="2185093" y="31279"/>
                  <a:pt x="2187097" y="45126"/>
                  <a:pt x="2197183" y="43956"/>
                </a:cubicBezTo>
                <a:cubicBezTo>
                  <a:pt x="2209799" y="42652"/>
                  <a:pt x="2208361" y="27505"/>
                  <a:pt x="2211619" y="17184"/>
                </a:cubicBezTo>
                <a:cubicBezTo>
                  <a:pt x="2213248" y="12024"/>
                  <a:pt x="2214244" y="6896"/>
                  <a:pt x="2215240" y="1769"/>
                </a:cubicBezTo>
                <a:cubicBezTo>
                  <a:pt x="2221363" y="-2361"/>
                  <a:pt x="2224095" y="1300"/>
                  <a:pt x="2224397" y="6991"/>
                </a:cubicBezTo>
                <a:cubicBezTo>
                  <a:pt x="2225265" y="11385"/>
                  <a:pt x="2224201" y="15249"/>
                  <a:pt x="2226301" y="18942"/>
                </a:cubicBezTo>
                <a:cubicBezTo>
                  <a:pt x="2228035" y="27730"/>
                  <a:pt x="2229770" y="36517"/>
                  <a:pt x="2232138" y="45271"/>
                </a:cubicBezTo>
                <a:cubicBezTo>
                  <a:pt x="2237540" y="63379"/>
                  <a:pt x="2244665" y="66172"/>
                  <a:pt x="2260606" y="55811"/>
                </a:cubicBezTo>
                <a:cubicBezTo>
                  <a:pt x="2267961" y="50981"/>
                  <a:pt x="2273917" y="43688"/>
                  <a:pt x="2281238" y="38224"/>
                </a:cubicBezTo>
                <a:cubicBezTo>
                  <a:pt x="2286096" y="34161"/>
                  <a:pt x="2291486" y="28166"/>
                  <a:pt x="2298611" y="30959"/>
                </a:cubicBezTo>
                <a:cubicBezTo>
                  <a:pt x="2306403" y="34351"/>
                  <a:pt x="2306806" y="41941"/>
                  <a:pt x="2307841" y="49497"/>
                </a:cubicBezTo>
                <a:cubicBezTo>
                  <a:pt x="2308978" y="58952"/>
                  <a:pt x="2308849" y="68472"/>
                  <a:pt x="2309386" y="78592"/>
                </a:cubicBezTo>
                <a:cubicBezTo>
                  <a:pt x="2309957" y="89344"/>
                  <a:pt x="2314054" y="94835"/>
                  <a:pt x="2325539" y="96128"/>
                </a:cubicBezTo>
                <a:cubicBezTo>
                  <a:pt x="2345947" y="98216"/>
                  <a:pt x="2354075" y="107934"/>
                  <a:pt x="2355715" y="126875"/>
                </a:cubicBezTo>
                <a:cubicBezTo>
                  <a:pt x="2359829" y="168518"/>
                  <a:pt x="2362459" y="170281"/>
                  <a:pt x="2403767" y="159843"/>
                </a:cubicBezTo>
                <a:lnTo>
                  <a:pt x="2411135" y="158481"/>
                </a:lnTo>
                <a:lnTo>
                  <a:pt x="2421802" y="148799"/>
                </a:lnTo>
                <a:cubicBezTo>
                  <a:pt x="2431621" y="142570"/>
                  <a:pt x="2444304" y="142532"/>
                  <a:pt x="2452695" y="145256"/>
                </a:cubicBezTo>
                <a:cubicBezTo>
                  <a:pt x="2462383" y="148547"/>
                  <a:pt x="2468043" y="147613"/>
                  <a:pt x="2477692" y="138221"/>
                </a:cubicBezTo>
                <a:cubicBezTo>
                  <a:pt x="2470578" y="159528"/>
                  <a:pt x="2478168" y="159126"/>
                  <a:pt x="2489883" y="152796"/>
                </a:cubicBezTo>
                <a:cubicBezTo>
                  <a:pt x="2490652" y="161317"/>
                  <a:pt x="2490922" y="169391"/>
                  <a:pt x="2492669" y="176909"/>
                </a:cubicBezTo>
                <a:lnTo>
                  <a:pt x="2499486" y="189073"/>
                </a:lnTo>
                <a:lnTo>
                  <a:pt x="2502551" y="186628"/>
                </a:lnTo>
                <a:cubicBezTo>
                  <a:pt x="2504737" y="183025"/>
                  <a:pt x="2505610" y="178538"/>
                  <a:pt x="2505307" y="172845"/>
                </a:cubicBezTo>
                <a:cubicBezTo>
                  <a:pt x="2503729" y="143118"/>
                  <a:pt x="2505492" y="140488"/>
                  <a:pt x="2536983" y="136278"/>
                </a:cubicBezTo>
                <a:cubicBezTo>
                  <a:pt x="2550231" y="134940"/>
                  <a:pt x="2549928" y="129248"/>
                  <a:pt x="2544398" y="120661"/>
                </a:cubicBezTo>
                <a:cubicBezTo>
                  <a:pt x="2542328" y="105549"/>
                  <a:pt x="2552817" y="111970"/>
                  <a:pt x="2559808" y="112233"/>
                </a:cubicBezTo>
                <a:cubicBezTo>
                  <a:pt x="2589406" y="120175"/>
                  <a:pt x="2608611" y="111544"/>
                  <a:pt x="2624244" y="83440"/>
                </a:cubicBezTo>
                <a:cubicBezTo>
                  <a:pt x="2637582" y="59899"/>
                  <a:pt x="2642508" y="57099"/>
                  <a:pt x="2658258" y="67046"/>
                </a:cubicBezTo>
                <a:cubicBezTo>
                  <a:pt x="2662423" y="73801"/>
                  <a:pt x="2663559" y="83256"/>
                  <a:pt x="2673780" y="84616"/>
                </a:cubicBezTo>
                <a:cubicBezTo>
                  <a:pt x="2685399" y="88439"/>
                  <a:pt x="2694019" y="83541"/>
                  <a:pt x="2702471" y="75481"/>
                </a:cubicBezTo>
                <a:cubicBezTo>
                  <a:pt x="2710324" y="68087"/>
                  <a:pt x="2716710" y="56965"/>
                  <a:pt x="2730195" y="60055"/>
                </a:cubicBezTo>
                <a:cubicBezTo>
                  <a:pt x="2735025" y="67410"/>
                  <a:pt x="2739223" y="74798"/>
                  <a:pt x="2745884" y="80788"/>
                </a:cubicBezTo>
                <a:cubicBezTo>
                  <a:pt x="2749880" y="84380"/>
                  <a:pt x="2748520" y="94601"/>
                  <a:pt x="2758472" y="90901"/>
                </a:cubicBezTo>
                <a:cubicBezTo>
                  <a:pt x="2762765" y="88136"/>
                  <a:pt x="2763761" y="83010"/>
                  <a:pt x="2766756" y="79679"/>
                </a:cubicBezTo>
                <a:cubicBezTo>
                  <a:pt x="2767355" y="79013"/>
                  <a:pt x="2767288" y="77749"/>
                  <a:pt x="2767220" y="76483"/>
                </a:cubicBezTo>
                <a:cubicBezTo>
                  <a:pt x="2770680" y="69956"/>
                  <a:pt x="2765116" y="60737"/>
                  <a:pt x="2773735" y="55840"/>
                </a:cubicBezTo>
                <a:cubicBezTo>
                  <a:pt x="2781460" y="57967"/>
                  <a:pt x="2780564" y="64992"/>
                  <a:pt x="2781499" y="70651"/>
                </a:cubicBezTo>
                <a:cubicBezTo>
                  <a:pt x="2782434" y="76309"/>
                  <a:pt x="2783402" y="82600"/>
                  <a:pt x="2784970" y="88225"/>
                </a:cubicBezTo>
                <a:cubicBezTo>
                  <a:pt x="2790572" y="110129"/>
                  <a:pt x="2797664" y="112290"/>
                  <a:pt x="2815301" y="98032"/>
                </a:cubicBezTo>
                <a:cubicBezTo>
                  <a:pt x="2819527" y="94002"/>
                  <a:pt x="2823720" y="89340"/>
                  <a:pt x="2827279" y="84711"/>
                </a:cubicBezTo>
                <a:cubicBezTo>
                  <a:pt x="2839660" y="78979"/>
                  <a:pt x="2845688" y="85002"/>
                  <a:pt x="2846959" y="96987"/>
                </a:cubicBezTo>
                <a:cubicBezTo>
                  <a:pt x="2847927" y="103278"/>
                  <a:pt x="2848297" y="110234"/>
                  <a:pt x="2848000" y="116593"/>
                </a:cubicBezTo>
                <a:cubicBezTo>
                  <a:pt x="2847904" y="126748"/>
                  <a:pt x="2850138" y="132971"/>
                  <a:pt x="2862855" y="133564"/>
                </a:cubicBezTo>
                <a:cubicBezTo>
                  <a:pt x="2876837" y="134091"/>
                  <a:pt x="2883134" y="145174"/>
                  <a:pt x="2884472" y="158421"/>
                </a:cubicBezTo>
                <a:cubicBezTo>
                  <a:pt x="2888015" y="189314"/>
                  <a:pt x="2888015" y="189314"/>
                  <a:pt x="2917709" y="187102"/>
                </a:cubicBezTo>
                <a:cubicBezTo>
                  <a:pt x="2924034" y="186766"/>
                  <a:pt x="2933750" y="178638"/>
                  <a:pt x="2933291" y="193886"/>
                </a:cubicBezTo>
                <a:cubicBezTo>
                  <a:pt x="2930896" y="196550"/>
                  <a:pt x="2928500" y="199215"/>
                  <a:pt x="2926071" y="201247"/>
                </a:cubicBezTo>
                <a:cubicBezTo>
                  <a:pt x="2919018" y="211769"/>
                  <a:pt x="2926709" y="213263"/>
                  <a:pt x="2934433" y="215391"/>
                </a:cubicBezTo>
                <a:cubicBezTo>
                  <a:pt x="2948481" y="217182"/>
                  <a:pt x="2958238" y="221738"/>
                  <a:pt x="2958478" y="238217"/>
                </a:cubicBezTo>
                <a:cubicBezTo>
                  <a:pt x="2958216" y="245207"/>
                  <a:pt x="2963013" y="251930"/>
                  <a:pt x="2965280" y="258786"/>
                </a:cubicBezTo>
                <a:cubicBezTo>
                  <a:pt x="2968380" y="269405"/>
                  <a:pt x="2966953" y="278360"/>
                  <a:pt x="2958500" y="286420"/>
                </a:cubicBezTo>
                <a:cubicBezTo>
                  <a:pt x="2942862" y="302473"/>
                  <a:pt x="2942868" y="314524"/>
                  <a:pt x="2957723" y="331496"/>
                </a:cubicBezTo>
                <a:cubicBezTo>
                  <a:pt x="2961120" y="335755"/>
                  <a:pt x="2965117" y="339348"/>
                  <a:pt x="2968514" y="343608"/>
                </a:cubicBezTo>
                <a:cubicBezTo>
                  <a:pt x="2976642" y="353325"/>
                  <a:pt x="2976513" y="362846"/>
                  <a:pt x="2968162" y="372803"/>
                </a:cubicBezTo>
                <a:cubicBezTo>
                  <a:pt x="2962322" y="379297"/>
                  <a:pt x="2954685" y="385530"/>
                  <a:pt x="2955827" y="394151"/>
                </a:cubicBezTo>
                <a:lnTo>
                  <a:pt x="2960174" y="403426"/>
                </a:lnTo>
                <a:lnTo>
                  <a:pt x="2961076" y="403846"/>
                </a:lnTo>
                <a:cubicBezTo>
                  <a:pt x="2966715" y="404799"/>
                  <a:pt x="2974620" y="407133"/>
                  <a:pt x="2970332" y="395811"/>
                </a:cubicBezTo>
                <a:cubicBezTo>
                  <a:pt x="2973573" y="388459"/>
                  <a:pt x="2973034" y="375070"/>
                  <a:pt x="2986510" y="387644"/>
                </a:cubicBezTo>
                <a:cubicBezTo>
                  <a:pt x="2987416" y="388197"/>
                  <a:pt x="2987869" y="388474"/>
                  <a:pt x="2988222" y="389933"/>
                </a:cubicBezTo>
                <a:cubicBezTo>
                  <a:pt x="2988431" y="398767"/>
                  <a:pt x="2995584" y="404374"/>
                  <a:pt x="2999263" y="411595"/>
                </a:cubicBezTo>
                <a:cubicBezTo>
                  <a:pt x="3002136" y="417078"/>
                  <a:pt x="3007598" y="417301"/>
                  <a:pt x="3011016" y="410679"/>
                </a:cubicBezTo>
                <a:cubicBezTo>
                  <a:pt x="3011746" y="410503"/>
                  <a:pt x="3012929" y="410603"/>
                  <a:pt x="3013559" y="411609"/>
                </a:cubicBezTo>
                <a:cubicBezTo>
                  <a:pt x="3019297" y="411378"/>
                  <a:pt x="3024083" y="416786"/>
                  <a:pt x="3030298" y="413735"/>
                </a:cubicBezTo>
                <a:cubicBezTo>
                  <a:pt x="3043787" y="412014"/>
                  <a:pt x="3056369" y="409739"/>
                  <a:pt x="3068268" y="401449"/>
                </a:cubicBezTo>
                <a:cubicBezTo>
                  <a:pt x="3088946" y="387943"/>
                  <a:pt x="3100100" y="394126"/>
                  <a:pt x="3102837" y="418184"/>
                </a:cubicBezTo>
                <a:cubicBezTo>
                  <a:pt x="3105650" y="444157"/>
                  <a:pt x="3110360" y="447651"/>
                  <a:pt x="3136983" y="442748"/>
                </a:cubicBezTo>
                <a:cubicBezTo>
                  <a:pt x="3137714" y="442572"/>
                  <a:pt x="3137714" y="442572"/>
                  <a:pt x="3138443" y="442395"/>
                </a:cubicBezTo>
                <a:cubicBezTo>
                  <a:pt x="3167611" y="438421"/>
                  <a:pt x="3170707" y="438444"/>
                  <a:pt x="3170756" y="468949"/>
                </a:cubicBezTo>
                <a:cubicBezTo>
                  <a:pt x="3170786" y="477052"/>
                  <a:pt x="3165610" y="487577"/>
                  <a:pt x="3173139" y="491549"/>
                </a:cubicBezTo>
                <a:cubicBezTo>
                  <a:pt x="3182480" y="496625"/>
                  <a:pt x="3188663" y="485470"/>
                  <a:pt x="3195806" y="479877"/>
                </a:cubicBezTo>
                <a:cubicBezTo>
                  <a:pt x="3199379" y="477081"/>
                  <a:pt x="3202497" y="474008"/>
                  <a:pt x="3205615" y="470935"/>
                </a:cubicBezTo>
                <a:cubicBezTo>
                  <a:pt x="3211807" y="470981"/>
                  <a:pt x="3211961" y="474806"/>
                  <a:pt x="3209472" y="478885"/>
                </a:cubicBezTo>
                <a:cubicBezTo>
                  <a:pt x="3207990" y="482335"/>
                  <a:pt x="3205424" y="484502"/>
                  <a:pt x="3205125" y="488051"/>
                </a:cubicBezTo>
                <a:cubicBezTo>
                  <a:pt x="3202160" y="494949"/>
                  <a:pt x="3199196" y="501847"/>
                  <a:pt x="3196684" y="509022"/>
                </a:cubicBezTo>
                <a:cubicBezTo>
                  <a:pt x="3191838" y="524102"/>
                  <a:pt x="3195442" y="529410"/>
                  <a:pt x="3211374" y="529800"/>
                </a:cubicBezTo>
                <a:cubicBezTo>
                  <a:pt x="3218748" y="529946"/>
                  <a:pt x="3226322" y="527725"/>
                  <a:pt x="3233973" y="527417"/>
                </a:cubicBezTo>
                <a:cubicBezTo>
                  <a:pt x="3239259" y="526910"/>
                  <a:pt x="3245826" y="525318"/>
                  <a:pt x="3249429" y="530626"/>
                </a:cubicBezTo>
                <a:cubicBezTo>
                  <a:pt x="3253209" y="536664"/>
                  <a:pt x="3249891" y="542103"/>
                  <a:pt x="3247026" y="547818"/>
                </a:cubicBezTo>
                <a:cubicBezTo>
                  <a:pt x="3243332" y="554894"/>
                  <a:pt x="3238731" y="561416"/>
                  <a:pt x="3234306" y="568668"/>
                </a:cubicBezTo>
                <a:cubicBezTo>
                  <a:pt x="3229606" y="576373"/>
                  <a:pt x="3229837" y="582111"/>
                  <a:pt x="3237166" y="588447"/>
                </a:cubicBezTo>
                <a:cubicBezTo>
                  <a:pt x="3250287" y="599562"/>
                  <a:pt x="3251302" y="610133"/>
                  <a:pt x="3243460" y="624006"/>
                </a:cubicBezTo>
                <a:cubicBezTo>
                  <a:pt x="3226570" y="654750"/>
                  <a:pt x="3227553" y="657215"/>
                  <a:pt x="3261062" y="669573"/>
                </a:cubicBezTo>
                <a:lnTo>
                  <a:pt x="3266803" y="672122"/>
                </a:lnTo>
                <a:lnTo>
                  <a:pt x="3278766" y="670484"/>
                </a:lnTo>
                <a:cubicBezTo>
                  <a:pt x="3288507" y="670829"/>
                  <a:pt x="3297296" y="676813"/>
                  <a:pt x="3301805" y="682673"/>
                </a:cubicBezTo>
                <a:cubicBezTo>
                  <a:pt x="3306944" y="689540"/>
                  <a:pt x="3311300" y="691576"/>
                  <a:pt x="3322422" y="689654"/>
                </a:cubicBezTo>
                <a:cubicBezTo>
                  <a:pt x="3307407" y="701017"/>
                  <a:pt x="3312846" y="704334"/>
                  <a:pt x="3323945" y="705510"/>
                </a:cubicBezTo>
                <a:cubicBezTo>
                  <a:pt x="3320439" y="711766"/>
                  <a:pt x="3316800" y="717475"/>
                  <a:pt x="3314446" y="723502"/>
                </a:cubicBezTo>
                <a:lnTo>
                  <a:pt x="3313394" y="735144"/>
                </a:lnTo>
                <a:lnTo>
                  <a:pt x="3316672" y="734906"/>
                </a:lnTo>
                <a:cubicBezTo>
                  <a:pt x="3319892" y="733450"/>
                  <a:pt x="3322621" y="730761"/>
                  <a:pt x="3325110" y="726681"/>
                </a:cubicBezTo>
                <a:cubicBezTo>
                  <a:pt x="3338105" y="705379"/>
                  <a:pt x="3340571" y="704396"/>
                  <a:pt x="3364340" y="716408"/>
                </a:cubicBezTo>
                <a:cubicBezTo>
                  <a:pt x="3374134" y="721761"/>
                  <a:pt x="3376623" y="717682"/>
                  <a:pt x="3376868" y="709124"/>
                </a:cubicBezTo>
                <a:cubicBezTo>
                  <a:pt x="3382598" y="697694"/>
                  <a:pt x="3386808" y="707104"/>
                  <a:pt x="3391517" y="710599"/>
                </a:cubicBezTo>
                <a:cubicBezTo>
                  <a:pt x="3408219" y="730117"/>
                  <a:pt x="3425587" y="733249"/>
                  <a:pt x="3449715" y="721225"/>
                </a:cubicBezTo>
                <a:cubicBezTo>
                  <a:pt x="3470094" y="711268"/>
                  <a:pt x="3474825" y="711667"/>
                  <a:pt x="3481003" y="726008"/>
                </a:cubicBezTo>
                <a:cubicBezTo>
                  <a:pt x="3480681" y="732653"/>
                  <a:pt x="3476986" y="739728"/>
                  <a:pt x="3483409" y="745513"/>
                </a:cubicBezTo>
                <a:cubicBezTo>
                  <a:pt x="3489632" y="753662"/>
                  <a:pt x="3497913" y="754361"/>
                  <a:pt x="3507576" y="752793"/>
                </a:cubicBezTo>
                <a:cubicBezTo>
                  <a:pt x="3516510" y="751402"/>
                  <a:pt x="3526197" y="746738"/>
                  <a:pt x="3534055" y="755263"/>
                </a:cubicBezTo>
                <a:cubicBezTo>
                  <a:pt x="3533910" y="762639"/>
                  <a:pt x="3533312" y="769737"/>
                  <a:pt x="3535079" y="777034"/>
                </a:cubicBezTo>
                <a:cubicBezTo>
                  <a:pt x="3536139" y="781412"/>
                  <a:pt x="3530355" y="787835"/>
                  <a:pt x="3538990" y="789993"/>
                </a:cubicBezTo>
                <a:cubicBezTo>
                  <a:pt x="3543269" y="790115"/>
                  <a:pt x="3546387" y="787042"/>
                  <a:pt x="3550035" y="786158"/>
                </a:cubicBezTo>
                <a:cubicBezTo>
                  <a:pt x="3550766" y="785982"/>
                  <a:pt x="3551318" y="785076"/>
                  <a:pt x="3551872" y="784169"/>
                </a:cubicBezTo>
                <a:cubicBezTo>
                  <a:pt x="3557356" y="781296"/>
                  <a:pt x="3557878" y="772285"/>
                  <a:pt x="3566159" y="772983"/>
                </a:cubicBezTo>
                <a:cubicBezTo>
                  <a:pt x="3570491" y="778114"/>
                  <a:pt x="3566544" y="782548"/>
                  <a:pt x="3564509" y="786903"/>
                </a:cubicBezTo>
                <a:cubicBezTo>
                  <a:pt x="3562473" y="791258"/>
                  <a:pt x="3560161" y="796068"/>
                  <a:pt x="3558579" y="800700"/>
                </a:cubicBezTo>
                <a:cubicBezTo>
                  <a:pt x="3552074" y="818499"/>
                  <a:pt x="3555953" y="823354"/>
                  <a:pt x="3574904" y="821854"/>
                </a:cubicBezTo>
                <a:cubicBezTo>
                  <a:pt x="3579736" y="821070"/>
                  <a:pt x="3584844" y="819833"/>
                  <a:pt x="3589499" y="818319"/>
                </a:cubicBezTo>
                <a:cubicBezTo>
                  <a:pt x="3600777" y="820223"/>
                  <a:pt x="3602091" y="827244"/>
                  <a:pt x="3597290" y="836133"/>
                </a:cubicBezTo>
                <a:cubicBezTo>
                  <a:pt x="3594978" y="840942"/>
                  <a:pt x="3591937" y="845927"/>
                  <a:pt x="3588718" y="850183"/>
                </a:cubicBezTo>
                <a:cubicBezTo>
                  <a:pt x="3583841" y="857159"/>
                  <a:pt x="3582435" y="862521"/>
                  <a:pt x="3590947" y="868957"/>
                </a:cubicBezTo>
                <a:cubicBezTo>
                  <a:pt x="3600366" y="875947"/>
                  <a:pt x="3599468" y="886593"/>
                  <a:pt x="3594115" y="896388"/>
                </a:cubicBezTo>
                <a:cubicBezTo>
                  <a:pt x="3581925" y="919427"/>
                  <a:pt x="3581925" y="919427"/>
                  <a:pt x="3603504" y="931969"/>
                </a:cubicBezTo>
                <a:cubicBezTo>
                  <a:pt x="3608037" y="934735"/>
                  <a:pt x="3618608" y="933719"/>
                  <a:pt x="3611064" y="944044"/>
                </a:cubicBezTo>
                <a:cubicBezTo>
                  <a:pt x="3608145" y="944751"/>
                  <a:pt x="3605226" y="945458"/>
                  <a:pt x="3602584" y="945712"/>
                </a:cubicBezTo>
                <a:cubicBezTo>
                  <a:pt x="3592721" y="949646"/>
                  <a:pt x="3597331" y="954324"/>
                  <a:pt x="3601663" y="959454"/>
                </a:cubicBezTo>
                <a:cubicBezTo>
                  <a:pt x="3610528" y="967351"/>
                  <a:pt x="3615115" y="975124"/>
                  <a:pt x="3607473" y="986633"/>
                </a:cubicBezTo>
                <a:cubicBezTo>
                  <a:pt x="3603978" y="991342"/>
                  <a:pt x="3604108" y="998262"/>
                  <a:pt x="3602427" y="1004078"/>
                </a:cubicBezTo>
                <a:cubicBezTo>
                  <a:pt x="3599539" y="1012889"/>
                  <a:pt x="3594309" y="1018405"/>
                  <a:pt x="3584645" y="1019972"/>
                </a:cubicBezTo>
                <a:cubicBezTo>
                  <a:pt x="3566224" y="1023661"/>
                  <a:pt x="3560518" y="1031997"/>
                  <a:pt x="3562747" y="1050771"/>
                </a:cubicBezTo>
                <a:cubicBezTo>
                  <a:pt x="3563077" y="1055326"/>
                  <a:pt x="3564138" y="1059705"/>
                  <a:pt x="3564469" y="1064260"/>
                </a:cubicBezTo>
                <a:cubicBezTo>
                  <a:pt x="3565484" y="1074830"/>
                  <a:pt x="3560883" y="1081352"/>
                  <a:pt x="3550390" y="1084279"/>
                </a:cubicBezTo>
                <a:cubicBezTo>
                  <a:pt x="3540903" y="1086577"/>
                  <a:pt x="3529426" y="1087039"/>
                  <a:pt x="3530319" y="1101888"/>
                </a:cubicBezTo>
                <a:cubicBezTo>
                  <a:pt x="3531134" y="1114823"/>
                  <a:pt x="3531949" y="1127760"/>
                  <a:pt x="3548134" y="1130793"/>
                </a:cubicBezTo>
                <a:cubicBezTo>
                  <a:pt x="3549771" y="1131169"/>
                  <a:pt x="3552314" y="1132098"/>
                  <a:pt x="3551837" y="1134918"/>
                </a:cubicBezTo>
                <a:cubicBezTo>
                  <a:pt x="3548896" y="1138720"/>
                  <a:pt x="3544817" y="1136232"/>
                  <a:pt x="3541268" y="1135933"/>
                </a:cubicBezTo>
                <a:cubicBezTo>
                  <a:pt x="3526043" y="1138460"/>
                  <a:pt x="3512146" y="1133715"/>
                  <a:pt x="3498150" y="1130151"/>
                </a:cubicBezTo>
                <a:cubicBezTo>
                  <a:pt x="3490322" y="1129730"/>
                  <a:pt x="3486727" y="1135622"/>
                  <a:pt x="3483133" y="1141514"/>
                </a:cubicBezTo>
                <a:cubicBezTo>
                  <a:pt x="3479815" y="1146952"/>
                  <a:pt x="3476674" y="1153121"/>
                  <a:pt x="3473356" y="1158560"/>
                </a:cubicBezTo>
                <a:cubicBezTo>
                  <a:pt x="3461642" y="1178780"/>
                  <a:pt x="3460914" y="1178957"/>
                  <a:pt x="3440770" y="1169156"/>
                </a:cubicBezTo>
                <a:cubicBezTo>
                  <a:pt x="3436354" y="1187608"/>
                  <a:pt x="3436354" y="1187608"/>
                  <a:pt x="3419032" y="1178283"/>
                </a:cubicBezTo>
                <a:cubicBezTo>
                  <a:pt x="3415859" y="1176348"/>
                  <a:pt x="3412409" y="1174866"/>
                  <a:pt x="3409114" y="1177209"/>
                </a:cubicBezTo>
                <a:cubicBezTo>
                  <a:pt x="3405819" y="1179553"/>
                  <a:pt x="3408162" y="1182848"/>
                  <a:pt x="3408869" y="1185767"/>
                </a:cubicBezTo>
                <a:cubicBezTo>
                  <a:pt x="3410560" y="1191152"/>
                  <a:pt x="3412250" y="1196536"/>
                  <a:pt x="3413211" y="1202098"/>
                </a:cubicBezTo>
                <a:cubicBezTo>
                  <a:pt x="3415409" y="1212768"/>
                  <a:pt x="3420925" y="1217998"/>
                  <a:pt x="3432225" y="1216807"/>
                </a:cubicBezTo>
                <a:cubicBezTo>
                  <a:pt x="3440152" y="1216045"/>
                  <a:pt x="3446143" y="1218458"/>
                  <a:pt x="3448817" y="1226307"/>
                </a:cubicBezTo>
                <a:cubicBezTo>
                  <a:pt x="3448949" y="1233228"/>
                  <a:pt x="3443564" y="1234919"/>
                  <a:pt x="3438732" y="1235703"/>
                </a:cubicBezTo>
                <a:cubicBezTo>
                  <a:pt x="3408736" y="1241036"/>
                  <a:pt x="3391461" y="1262216"/>
                  <a:pt x="3374993" y="1285133"/>
                </a:cubicBezTo>
                <a:cubicBezTo>
                  <a:pt x="3366640" y="1297295"/>
                  <a:pt x="3361480" y="1300211"/>
                  <a:pt x="3354054" y="1294223"/>
                </a:cubicBezTo>
                <a:lnTo>
                  <a:pt x="3347879" y="1287635"/>
                </a:lnTo>
                <a:lnTo>
                  <a:pt x="3338368" y="1296544"/>
                </a:lnTo>
                <a:lnTo>
                  <a:pt x="3337209" y="1300189"/>
                </a:lnTo>
                <a:lnTo>
                  <a:pt x="3345693" y="1300905"/>
                </a:lnTo>
                <a:cubicBezTo>
                  <a:pt x="3367617" y="1303707"/>
                  <a:pt x="3374447" y="1315958"/>
                  <a:pt x="3364647" y="1336101"/>
                </a:cubicBezTo>
                <a:cubicBezTo>
                  <a:pt x="3360576" y="1344812"/>
                  <a:pt x="3354239" y="1352141"/>
                  <a:pt x="3351981" y="1361958"/>
                </a:cubicBezTo>
                <a:cubicBezTo>
                  <a:pt x="3347943" y="1378774"/>
                  <a:pt x="3351546" y="1384082"/>
                  <a:pt x="3368583" y="1382660"/>
                </a:cubicBezTo>
                <a:cubicBezTo>
                  <a:pt x="3373592" y="1382605"/>
                  <a:pt x="3378700" y="1381368"/>
                  <a:pt x="3383532" y="1380584"/>
                </a:cubicBezTo>
                <a:cubicBezTo>
                  <a:pt x="3387910" y="1379524"/>
                  <a:pt x="3392289" y="1378464"/>
                  <a:pt x="3397575" y="1377956"/>
                </a:cubicBezTo>
                <a:cubicBezTo>
                  <a:pt x="3377911" y="1402032"/>
                  <a:pt x="3361956" y="1404737"/>
                  <a:pt x="3338034" y="1388899"/>
                </a:cubicBezTo>
                <a:cubicBezTo>
                  <a:pt x="3326526" y="1381257"/>
                  <a:pt x="3321142" y="1382947"/>
                  <a:pt x="3319514" y="1393771"/>
                </a:cubicBezTo>
                <a:cubicBezTo>
                  <a:pt x="3319264" y="1396729"/>
                  <a:pt x="3320211" y="1401038"/>
                  <a:pt x="3320276" y="1404499"/>
                </a:cubicBezTo>
                <a:lnTo>
                  <a:pt x="3319892" y="1406503"/>
                </a:lnTo>
                <a:lnTo>
                  <a:pt x="3351343" y="1411484"/>
                </a:lnTo>
                <a:cubicBezTo>
                  <a:pt x="3358159" y="1412563"/>
                  <a:pt x="3365666" y="1412677"/>
                  <a:pt x="3370604" y="1418834"/>
                </a:cubicBezTo>
                <a:cubicBezTo>
                  <a:pt x="3371212" y="1418394"/>
                  <a:pt x="3371820" y="1417953"/>
                  <a:pt x="3372427" y="1417510"/>
                </a:cubicBezTo>
                <a:cubicBezTo>
                  <a:pt x="3391694" y="1414650"/>
                  <a:pt x="3410074" y="1420785"/>
                  <a:pt x="3429285" y="1421677"/>
                </a:cubicBezTo>
                <a:cubicBezTo>
                  <a:pt x="3465084" y="1423046"/>
                  <a:pt x="3501241" y="1425548"/>
                  <a:pt x="3537127" y="1416180"/>
                </a:cubicBezTo>
                <a:cubicBezTo>
                  <a:pt x="3547755" y="1413562"/>
                  <a:pt x="3559182" y="1412685"/>
                  <a:pt x="3570029" y="1415478"/>
                </a:cubicBezTo>
                <a:cubicBezTo>
                  <a:pt x="3587609" y="1419874"/>
                  <a:pt x="3603144" y="1430397"/>
                  <a:pt x="3622826" y="1424914"/>
                </a:cubicBezTo>
                <a:cubicBezTo>
                  <a:pt x="3631274" y="1422488"/>
                  <a:pt x="3640905" y="1426164"/>
                  <a:pt x="3649654" y="1428626"/>
                </a:cubicBezTo>
                <a:cubicBezTo>
                  <a:pt x="3654815" y="1429980"/>
                  <a:pt x="3659285" y="1432301"/>
                  <a:pt x="3659254" y="1439284"/>
                </a:cubicBezTo>
                <a:cubicBezTo>
                  <a:pt x="3662047" y="1428438"/>
                  <a:pt x="3669088" y="1424715"/>
                  <a:pt x="3678443" y="1426734"/>
                </a:cubicBezTo>
                <a:cubicBezTo>
                  <a:pt x="3698204" y="1430939"/>
                  <a:pt x="3718962" y="1428851"/>
                  <a:pt x="3736952" y="1440838"/>
                </a:cubicBezTo>
                <a:cubicBezTo>
                  <a:pt x="3741339" y="1443683"/>
                  <a:pt x="3747882" y="1443106"/>
                  <a:pt x="3753042" y="1444462"/>
                </a:cubicBezTo>
                <a:cubicBezTo>
                  <a:pt x="3768966" y="1449134"/>
                  <a:pt x="3785057" y="1452757"/>
                  <a:pt x="3801091" y="1460134"/>
                </a:cubicBezTo>
                <a:cubicBezTo>
                  <a:pt x="3816515" y="1467952"/>
                  <a:pt x="3832850" y="1480215"/>
                  <a:pt x="3852917" y="1479093"/>
                </a:cubicBezTo>
                <a:cubicBezTo>
                  <a:pt x="3862605" y="1479015"/>
                  <a:pt x="3873617" y="1480759"/>
                  <a:pt x="3880072" y="1490918"/>
                </a:cubicBezTo>
                <a:lnTo>
                  <a:pt x="3881728" y="1490643"/>
                </a:lnTo>
                <a:lnTo>
                  <a:pt x="3881727" y="1490645"/>
                </a:lnTo>
                <a:cubicBezTo>
                  <a:pt x="3882639" y="1489982"/>
                  <a:pt x="3882597" y="1490244"/>
                  <a:pt x="3882142" y="1490575"/>
                </a:cubicBezTo>
                <a:lnTo>
                  <a:pt x="3881728" y="1490643"/>
                </a:lnTo>
                <a:lnTo>
                  <a:pt x="3880762" y="1489954"/>
                </a:lnTo>
                <a:cubicBezTo>
                  <a:pt x="3874443" y="1485728"/>
                  <a:pt x="3875024" y="1482057"/>
                  <a:pt x="3881898" y="1479383"/>
                </a:cubicBezTo>
                <a:cubicBezTo>
                  <a:pt x="3884245" y="1478142"/>
                  <a:pt x="3886867" y="1478557"/>
                  <a:pt x="3889489" y="1478972"/>
                </a:cubicBezTo>
                <a:cubicBezTo>
                  <a:pt x="3916868" y="1485996"/>
                  <a:pt x="3945771" y="1476597"/>
                  <a:pt x="3973092" y="1487374"/>
                </a:cubicBezTo>
                <a:cubicBezTo>
                  <a:pt x="3977120" y="1489087"/>
                  <a:pt x="3982696" y="1487820"/>
                  <a:pt x="3987858" y="1489176"/>
                </a:cubicBezTo>
                <a:cubicBezTo>
                  <a:pt x="3988907" y="1489342"/>
                  <a:pt x="3990396" y="1490115"/>
                  <a:pt x="3991362" y="1490805"/>
                </a:cubicBezTo>
                <a:cubicBezTo>
                  <a:pt x="3994176" y="1493402"/>
                  <a:pt x="3994036" y="1497680"/>
                  <a:pt x="3998148" y="1498868"/>
                </a:cubicBezTo>
                <a:cubicBezTo>
                  <a:pt x="3999031" y="1500083"/>
                  <a:pt x="3999389" y="1501215"/>
                  <a:pt x="3999748" y="1502347"/>
                </a:cubicBezTo>
                <a:cubicBezTo>
                  <a:pt x="4000298" y="1505659"/>
                  <a:pt x="4000324" y="1508889"/>
                  <a:pt x="3999825" y="1512035"/>
                </a:cubicBezTo>
                <a:cubicBezTo>
                  <a:pt x="4000018" y="1514215"/>
                  <a:pt x="3999686" y="1516314"/>
                  <a:pt x="3999960" y="1517970"/>
                </a:cubicBezTo>
                <a:cubicBezTo>
                  <a:pt x="4007438" y="1525066"/>
                  <a:pt x="4015111" y="1524131"/>
                  <a:pt x="4023367" y="1519526"/>
                </a:cubicBezTo>
                <a:cubicBezTo>
                  <a:pt x="4031372" y="1516494"/>
                  <a:pt x="4036891" y="1518980"/>
                  <a:pt x="4040531" y="1526545"/>
                </a:cubicBezTo>
                <a:cubicBezTo>
                  <a:pt x="4043371" y="1532370"/>
                  <a:pt x="4040968" y="1537365"/>
                  <a:pt x="4034260" y="1538991"/>
                </a:cubicBezTo>
                <a:cubicBezTo>
                  <a:pt x="4011825" y="1527911"/>
                  <a:pt x="3986514" y="1528204"/>
                  <a:pt x="3962725" y="1522285"/>
                </a:cubicBezTo>
                <a:cubicBezTo>
                  <a:pt x="3952926" y="1519659"/>
                  <a:pt x="3938166" y="1507645"/>
                  <a:pt x="3925435" y="1520144"/>
                </a:cubicBezTo>
                <a:cubicBezTo>
                  <a:pt x="3924137" y="1521550"/>
                  <a:pt x="3919859" y="1521410"/>
                  <a:pt x="3918451" y="1520112"/>
                </a:cubicBezTo>
                <a:cubicBezTo>
                  <a:pt x="3906146" y="1509563"/>
                  <a:pt x="3889143" y="1511708"/>
                  <a:pt x="3875897" y="1503697"/>
                </a:cubicBezTo>
                <a:cubicBezTo>
                  <a:pt x="3868530" y="1499304"/>
                  <a:pt x="3861521" y="1496045"/>
                  <a:pt x="3853899" y="1503438"/>
                </a:cubicBezTo>
                <a:cubicBezTo>
                  <a:pt x="3850088" y="1507135"/>
                  <a:pt x="3844844" y="1506304"/>
                  <a:pt x="3840815" y="1504592"/>
                </a:cubicBezTo>
                <a:cubicBezTo>
                  <a:pt x="3823651" y="1497572"/>
                  <a:pt x="3805298" y="1494666"/>
                  <a:pt x="3787302" y="1492891"/>
                </a:cubicBezTo>
                <a:cubicBezTo>
                  <a:pt x="3774633" y="1491421"/>
                  <a:pt x="3762655" y="1488988"/>
                  <a:pt x="3749846" y="1491797"/>
                </a:cubicBezTo>
                <a:cubicBezTo>
                  <a:pt x="3739302" y="1493890"/>
                  <a:pt x="3728538" y="1490572"/>
                  <a:pt x="3719047" y="1482618"/>
                </a:cubicBezTo>
                <a:cubicBezTo>
                  <a:pt x="3705858" y="1470855"/>
                  <a:pt x="3690979" y="1476561"/>
                  <a:pt x="3687714" y="1493783"/>
                </a:cubicBezTo>
                <a:cubicBezTo>
                  <a:pt x="3687382" y="1495881"/>
                  <a:pt x="3686967" y="1498503"/>
                  <a:pt x="3686552" y="1501125"/>
                </a:cubicBezTo>
                <a:cubicBezTo>
                  <a:pt x="3682233" y="1528393"/>
                  <a:pt x="3673453" y="1532915"/>
                  <a:pt x="3647015" y="1523353"/>
                </a:cubicBezTo>
                <a:cubicBezTo>
                  <a:pt x="3636859" y="1519595"/>
                  <a:pt x="3629684" y="1517383"/>
                  <a:pt x="3624570" y="1532700"/>
                </a:cubicBezTo>
                <a:cubicBezTo>
                  <a:pt x="3620563" y="1544428"/>
                  <a:pt x="3617189" y="1558945"/>
                  <a:pt x="3604598" y="1567165"/>
                </a:cubicBezTo>
                <a:cubicBezTo>
                  <a:pt x="3600430" y="1569730"/>
                  <a:pt x="3601172" y="1575224"/>
                  <a:pt x="3599983" y="1579335"/>
                </a:cubicBezTo>
                <a:cubicBezTo>
                  <a:pt x="3596775" y="1592802"/>
                  <a:pt x="3588245" y="1595753"/>
                  <a:pt x="3576656" y="1587467"/>
                </a:cubicBezTo>
                <a:cubicBezTo>
                  <a:pt x="3573317" y="1584788"/>
                  <a:pt x="3571360" y="1580177"/>
                  <a:pt x="3566998" y="1580562"/>
                </a:cubicBezTo>
                <a:cubicBezTo>
                  <a:pt x="3563161" y="1581030"/>
                  <a:pt x="3554771" y="1579701"/>
                  <a:pt x="3560343" y="1588646"/>
                </a:cubicBezTo>
                <a:cubicBezTo>
                  <a:pt x="3567072" y="1600462"/>
                  <a:pt x="3560390" y="1605317"/>
                  <a:pt x="3549845" y="1607411"/>
                </a:cubicBezTo>
                <a:cubicBezTo>
                  <a:pt x="3544352" y="1608154"/>
                  <a:pt x="3540516" y="1608621"/>
                  <a:pt x="3540926" y="1616211"/>
                </a:cubicBezTo>
                <a:cubicBezTo>
                  <a:pt x="3540978" y="1622671"/>
                  <a:pt x="3541638" y="1628687"/>
                  <a:pt x="3549587" y="1629410"/>
                </a:cubicBezTo>
                <a:cubicBezTo>
                  <a:pt x="3563829" y="1631127"/>
                  <a:pt x="3565038" y="1640456"/>
                  <a:pt x="3563295" y="1651469"/>
                </a:cubicBezTo>
                <a:cubicBezTo>
                  <a:pt x="3562049" y="1659335"/>
                  <a:pt x="3561244" y="1667808"/>
                  <a:pt x="3559475" y="1675591"/>
                </a:cubicBezTo>
                <a:cubicBezTo>
                  <a:pt x="3557372" y="1685472"/>
                  <a:pt x="3553780" y="1694578"/>
                  <a:pt x="3570285" y="1695579"/>
                </a:cubicBezTo>
                <a:cubicBezTo>
                  <a:pt x="3577185" y="1696135"/>
                  <a:pt x="3580160" y="1707894"/>
                  <a:pt x="3589932" y="1707291"/>
                </a:cubicBezTo>
                <a:cubicBezTo>
                  <a:pt x="3596390" y="1707239"/>
                  <a:pt x="3602958" y="1709893"/>
                  <a:pt x="3609724" y="1704514"/>
                </a:cubicBezTo>
                <a:cubicBezTo>
                  <a:pt x="3616489" y="1699135"/>
                  <a:pt x="3624105" y="1701954"/>
                  <a:pt x="3624100" y="1712166"/>
                </a:cubicBezTo>
                <a:cubicBezTo>
                  <a:pt x="3624262" y="1721330"/>
                  <a:pt x="3626880" y="1731958"/>
                  <a:pt x="3616719" y="1738412"/>
                </a:cubicBezTo>
                <a:cubicBezTo>
                  <a:pt x="3613765" y="1740094"/>
                  <a:pt x="3613791" y="1743323"/>
                  <a:pt x="3615472" y="1746279"/>
                </a:cubicBezTo>
                <a:cubicBezTo>
                  <a:pt x="3616714" y="1748624"/>
                  <a:pt x="3617955" y="1750971"/>
                  <a:pt x="3618671" y="1753235"/>
                </a:cubicBezTo>
                <a:cubicBezTo>
                  <a:pt x="3621787" y="1760716"/>
                  <a:pt x="3612151" y="1767253"/>
                  <a:pt x="3616316" y="1774901"/>
                </a:cubicBezTo>
                <a:cubicBezTo>
                  <a:pt x="3620397" y="1783073"/>
                  <a:pt x="3629815" y="1771126"/>
                  <a:pt x="3635028" y="1778940"/>
                </a:cubicBezTo>
                <a:cubicBezTo>
                  <a:pt x="3636351" y="1780762"/>
                  <a:pt x="3639331" y="1782309"/>
                  <a:pt x="3639165" y="1783358"/>
                </a:cubicBezTo>
                <a:cubicBezTo>
                  <a:pt x="3637474" y="1800829"/>
                  <a:pt x="3652400" y="1811794"/>
                  <a:pt x="3656369" y="1827474"/>
                </a:cubicBezTo>
                <a:cubicBezTo>
                  <a:pt x="3657085" y="1829737"/>
                  <a:pt x="3658685" y="1833215"/>
                  <a:pt x="3657386" y="1834623"/>
                </a:cubicBezTo>
                <a:cubicBezTo>
                  <a:pt x="3648825" y="1844555"/>
                  <a:pt x="3652850" y="1856481"/>
                  <a:pt x="3652762" y="1867218"/>
                </a:cubicBezTo>
                <a:cubicBezTo>
                  <a:pt x="3652727" y="1884414"/>
                  <a:pt x="3639638" y="1895780"/>
                  <a:pt x="3633034" y="1910323"/>
                </a:cubicBezTo>
                <a:cubicBezTo>
                  <a:pt x="3629940" y="1916284"/>
                  <a:pt x="3625356" y="1921470"/>
                  <a:pt x="3623144" y="1928646"/>
                </a:cubicBezTo>
                <a:cubicBezTo>
                  <a:pt x="3621872" y="1933283"/>
                  <a:pt x="3618170" y="1939684"/>
                  <a:pt x="3613368" y="1939462"/>
                </a:cubicBezTo>
                <a:cubicBezTo>
                  <a:pt x="3596779" y="1938984"/>
                  <a:pt x="3585374" y="1953304"/>
                  <a:pt x="3569227" y="1953435"/>
                </a:cubicBezTo>
                <a:cubicBezTo>
                  <a:pt x="3565473" y="1953378"/>
                  <a:pt x="3560254" y="1955777"/>
                  <a:pt x="3560447" y="1957957"/>
                </a:cubicBezTo>
                <a:cubicBezTo>
                  <a:pt x="3562732" y="1970683"/>
                  <a:pt x="3550115" y="1975673"/>
                  <a:pt x="3546964" y="1985387"/>
                </a:cubicBezTo>
                <a:cubicBezTo>
                  <a:pt x="3545858" y="1988975"/>
                  <a:pt x="3542764" y="1994935"/>
                  <a:pt x="3540059" y="1995045"/>
                </a:cubicBezTo>
                <a:cubicBezTo>
                  <a:pt x="3525927" y="1996032"/>
                  <a:pt x="3528487" y="2010413"/>
                  <a:pt x="3521556" y="2016841"/>
                </a:cubicBezTo>
                <a:cubicBezTo>
                  <a:pt x="3517745" y="2020538"/>
                  <a:pt x="3519537" y="2026197"/>
                  <a:pt x="3525497" y="2029292"/>
                </a:cubicBezTo>
                <a:lnTo>
                  <a:pt x="3539601" y="2030598"/>
                </a:lnTo>
                <a:lnTo>
                  <a:pt x="3522138" y="2053422"/>
                </a:lnTo>
                <a:lnTo>
                  <a:pt x="3498434" y="2099040"/>
                </a:lnTo>
                <a:lnTo>
                  <a:pt x="3498803" y="2096020"/>
                </a:lnTo>
                <a:cubicBezTo>
                  <a:pt x="3500048" y="2088155"/>
                  <a:pt x="3502701" y="2081586"/>
                  <a:pt x="3507452" y="2075350"/>
                </a:cubicBezTo>
                <a:cubicBezTo>
                  <a:pt x="3515047" y="2064727"/>
                  <a:pt x="3502217" y="2054094"/>
                  <a:pt x="3505010" y="2043248"/>
                </a:cubicBezTo>
                <a:cubicBezTo>
                  <a:pt x="3497503" y="2043135"/>
                  <a:pt x="3490161" y="2041972"/>
                  <a:pt x="3482570" y="2042383"/>
                </a:cubicBezTo>
                <a:cubicBezTo>
                  <a:pt x="3479259" y="2042933"/>
                  <a:pt x="3479119" y="2047211"/>
                  <a:pt x="3478178" y="2049750"/>
                </a:cubicBezTo>
                <a:cubicBezTo>
                  <a:pt x="3474586" y="2058857"/>
                  <a:pt x="3471434" y="2068571"/>
                  <a:pt x="3467318" y="2077595"/>
                </a:cubicBezTo>
                <a:cubicBezTo>
                  <a:pt x="3463808" y="2086178"/>
                  <a:pt x="3455444" y="2088078"/>
                  <a:pt x="3448518" y="2084293"/>
                </a:cubicBezTo>
                <a:cubicBezTo>
                  <a:pt x="3433699" y="2076035"/>
                  <a:pt x="3423045" y="2075421"/>
                  <a:pt x="3416302" y="2094243"/>
                </a:cubicBezTo>
                <a:cubicBezTo>
                  <a:pt x="3413733" y="2100286"/>
                  <a:pt x="3406583" y="2101305"/>
                  <a:pt x="3400649" y="2101439"/>
                </a:cubicBezTo>
                <a:cubicBezTo>
                  <a:pt x="3394715" y="2101575"/>
                  <a:pt x="3392118" y="2104389"/>
                  <a:pt x="3392861" y="2109883"/>
                </a:cubicBezTo>
                <a:cubicBezTo>
                  <a:pt x="3394045" y="2115983"/>
                  <a:pt x="3397690" y="2113335"/>
                  <a:pt x="3402050" y="2112950"/>
                </a:cubicBezTo>
                <a:cubicBezTo>
                  <a:pt x="3427943" y="2108987"/>
                  <a:pt x="3443639" y="2128675"/>
                  <a:pt x="3434326" y="2153540"/>
                </a:cubicBezTo>
                <a:cubicBezTo>
                  <a:pt x="3430402" y="2164744"/>
                  <a:pt x="3427608" y="2175591"/>
                  <a:pt x="3411986" y="2175804"/>
                </a:cubicBezTo>
                <a:cubicBezTo>
                  <a:pt x="3399593" y="2175991"/>
                  <a:pt x="3401961" y="2188192"/>
                  <a:pt x="3401240" y="2196142"/>
                </a:cubicBezTo>
                <a:cubicBezTo>
                  <a:pt x="3399994" y="2204007"/>
                  <a:pt x="3404656" y="2208509"/>
                  <a:pt x="3412689" y="2208706"/>
                </a:cubicBezTo>
                <a:cubicBezTo>
                  <a:pt x="3426131" y="2208684"/>
                  <a:pt x="3433026" y="2219453"/>
                  <a:pt x="3442159" y="2226274"/>
                </a:cubicBezTo>
                <a:cubicBezTo>
                  <a:pt x="3446022" y="2229036"/>
                  <a:pt x="3446849" y="2234005"/>
                  <a:pt x="3446101" y="2238724"/>
                </a:cubicBezTo>
                <a:cubicBezTo>
                  <a:pt x="3439955" y="2277530"/>
                  <a:pt x="3433892" y="2315810"/>
                  <a:pt x="3427747" y="2354615"/>
                </a:cubicBezTo>
                <a:cubicBezTo>
                  <a:pt x="3425587" y="2368250"/>
                  <a:pt x="3419315" y="2380695"/>
                  <a:pt x="3418205" y="2394495"/>
                </a:cubicBezTo>
                <a:cubicBezTo>
                  <a:pt x="3417650" y="2401395"/>
                  <a:pt x="3418476" y="2406364"/>
                  <a:pt x="3426176" y="2408659"/>
                </a:cubicBezTo>
                <a:cubicBezTo>
                  <a:pt x="3440003" y="2412998"/>
                  <a:pt x="3441570" y="2423461"/>
                  <a:pt x="3439494" y="2436571"/>
                </a:cubicBezTo>
                <a:cubicBezTo>
                  <a:pt x="3435508" y="2461742"/>
                  <a:pt x="3444059" y="2472234"/>
                  <a:pt x="3469785" y="2469320"/>
                </a:cubicBezTo>
                <a:cubicBezTo>
                  <a:pt x="3482869" y="2468167"/>
                  <a:pt x="3489075" y="2479901"/>
                  <a:pt x="3500336" y="2480071"/>
                </a:cubicBezTo>
                <a:cubicBezTo>
                  <a:pt x="3500860" y="2480154"/>
                  <a:pt x="3502459" y="2483633"/>
                  <a:pt x="3502210" y="2485206"/>
                </a:cubicBezTo>
                <a:cubicBezTo>
                  <a:pt x="3502289" y="2494894"/>
                  <a:pt x="3502367" y="2504582"/>
                  <a:pt x="3500872" y="2514022"/>
                </a:cubicBezTo>
                <a:cubicBezTo>
                  <a:pt x="3497939" y="2529146"/>
                  <a:pt x="3489846" y="2542916"/>
                  <a:pt x="3493729" y="2559120"/>
                </a:cubicBezTo>
                <a:cubicBezTo>
                  <a:pt x="3494997" y="2564697"/>
                  <a:pt x="3490495" y="2569358"/>
                  <a:pt x="3483071" y="2568720"/>
                </a:cubicBezTo>
                <a:cubicBezTo>
                  <a:pt x="3479150" y="2569711"/>
                  <a:pt x="3480917" y="2572142"/>
                  <a:pt x="3482158" y="2574489"/>
                </a:cubicBezTo>
                <a:cubicBezTo>
                  <a:pt x="3463440" y="2580662"/>
                  <a:pt x="3462964" y="2597251"/>
                  <a:pt x="3459948" y="2612900"/>
                </a:cubicBezTo>
                <a:cubicBezTo>
                  <a:pt x="3458177" y="2620683"/>
                  <a:pt x="3451495" y="2625538"/>
                  <a:pt x="3443380" y="2625865"/>
                </a:cubicBezTo>
                <a:cubicBezTo>
                  <a:pt x="3434216" y="2626027"/>
                  <a:pt x="3424087" y="2625497"/>
                  <a:pt x="3420587" y="2613654"/>
                </a:cubicBezTo>
                <a:cubicBezTo>
                  <a:pt x="3420120" y="2609818"/>
                  <a:pt x="3418822" y="2611224"/>
                  <a:pt x="3417441" y="2613156"/>
                </a:cubicBezTo>
                <a:cubicBezTo>
                  <a:pt x="3388787" y="2620983"/>
                  <a:pt x="3359722" y="2621217"/>
                  <a:pt x="3333756" y="2605278"/>
                </a:cubicBezTo>
                <a:cubicBezTo>
                  <a:pt x="3326912" y="2600969"/>
                  <a:pt x="3328132" y="2589874"/>
                  <a:pt x="3325100" y="2581868"/>
                </a:cubicBezTo>
                <a:cubicBezTo>
                  <a:pt x="3324025" y="2578473"/>
                  <a:pt x="3325547" y="2572262"/>
                  <a:pt x="3318589" y="2575462"/>
                </a:cubicBezTo>
                <a:cubicBezTo>
                  <a:pt x="3312764" y="2578302"/>
                  <a:pt x="3307270" y="2579044"/>
                  <a:pt x="3305204" y="2571729"/>
                </a:cubicBezTo>
                <a:cubicBezTo>
                  <a:pt x="3303303" y="2563365"/>
                  <a:pt x="3308687" y="2559917"/>
                  <a:pt x="3316361" y="2558982"/>
                </a:cubicBezTo>
                <a:cubicBezTo>
                  <a:pt x="3310982" y="2552217"/>
                  <a:pt x="3305437" y="2546501"/>
                  <a:pt x="3307290" y="2538194"/>
                </a:cubicBezTo>
                <a:cubicBezTo>
                  <a:pt x="3308313" y="2535131"/>
                  <a:pt x="3310384" y="2532233"/>
                  <a:pt x="3305747" y="2530962"/>
                </a:cubicBezTo>
                <a:cubicBezTo>
                  <a:pt x="3302160" y="2529856"/>
                  <a:pt x="3299731" y="2531621"/>
                  <a:pt x="3298183" y="2534601"/>
                </a:cubicBezTo>
                <a:cubicBezTo>
                  <a:pt x="3296028" y="2538022"/>
                  <a:pt x="3294066" y="2543625"/>
                  <a:pt x="3289953" y="2542436"/>
                </a:cubicBezTo>
                <a:cubicBezTo>
                  <a:pt x="3285144" y="2541406"/>
                  <a:pt x="3281730" y="2541537"/>
                  <a:pt x="3279280" y="2542477"/>
                </a:cubicBezTo>
                <a:lnTo>
                  <a:pt x="3278980" y="2542776"/>
                </a:lnTo>
                <a:lnTo>
                  <a:pt x="3288743" y="2549150"/>
                </a:lnTo>
                <a:cubicBezTo>
                  <a:pt x="3290250" y="2555156"/>
                  <a:pt x="3286584" y="2556263"/>
                  <a:pt x="3282013" y="2554876"/>
                </a:cubicBezTo>
                <a:lnTo>
                  <a:pt x="3273364" y="2553216"/>
                </a:lnTo>
                <a:lnTo>
                  <a:pt x="3271617" y="2563184"/>
                </a:lnTo>
                <a:cubicBezTo>
                  <a:pt x="3269348" y="2574114"/>
                  <a:pt x="3269702" y="2585458"/>
                  <a:pt x="3259817" y="2593568"/>
                </a:cubicBezTo>
                <a:cubicBezTo>
                  <a:pt x="3255481" y="2597182"/>
                  <a:pt x="3257522" y="2601269"/>
                  <a:pt x="3259480" y="2605879"/>
                </a:cubicBezTo>
                <a:cubicBezTo>
                  <a:pt x="3261796" y="2611621"/>
                  <a:pt x="3265107" y="2611071"/>
                  <a:pt x="3270159" y="2609720"/>
                </a:cubicBezTo>
                <a:cubicBezTo>
                  <a:pt x="3277999" y="2607736"/>
                  <a:pt x="3282911" y="2610664"/>
                  <a:pt x="3284287" y="2618945"/>
                </a:cubicBezTo>
                <a:cubicBezTo>
                  <a:pt x="3286931" y="2632802"/>
                  <a:pt x="3290706" y="2646302"/>
                  <a:pt x="3286808" y="2660735"/>
                </a:cubicBezTo>
                <a:cubicBezTo>
                  <a:pt x="3286213" y="2662792"/>
                  <a:pt x="3285991" y="2665041"/>
                  <a:pt x="3285386" y="2667163"/>
                </a:cubicBezTo>
                <a:lnTo>
                  <a:pt x="3283128" y="2670599"/>
                </a:lnTo>
                <a:lnTo>
                  <a:pt x="3292503" y="2683060"/>
                </a:lnTo>
                <a:lnTo>
                  <a:pt x="3298349" y="2682050"/>
                </a:lnTo>
                <a:cubicBezTo>
                  <a:pt x="3301910" y="2679926"/>
                  <a:pt x="3304962" y="2676781"/>
                  <a:pt x="3307862" y="2673746"/>
                </a:cubicBezTo>
                <a:cubicBezTo>
                  <a:pt x="3316339" y="2664337"/>
                  <a:pt x="3324429" y="2660781"/>
                  <a:pt x="3336874" y="2667053"/>
                </a:cubicBezTo>
                <a:cubicBezTo>
                  <a:pt x="3346339" y="2671777"/>
                  <a:pt x="3356551" y="2671781"/>
                  <a:pt x="3361333" y="2658563"/>
                </a:cubicBezTo>
                <a:cubicBezTo>
                  <a:pt x="3364152" y="2650945"/>
                  <a:pt x="3370475" y="2644959"/>
                  <a:pt x="3378700" y="2647336"/>
                </a:cubicBezTo>
                <a:cubicBezTo>
                  <a:pt x="3386924" y="2649714"/>
                  <a:pt x="3391613" y="2657445"/>
                  <a:pt x="3389842" y="2665227"/>
                </a:cubicBezTo>
                <a:cubicBezTo>
                  <a:pt x="3387932" y="2677289"/>
                  <a:pt x="3403441" y="2684583"/>
                  <a:pt x="3397694" y="2697111"/>
                </a:cubicBezTo>
                <a:cubicBezTo>
                  <a:pt x="3397694" y="2697111"/>
                  <a:pt x="3399101" y="2698409"/>
                  <a:pt x="3400149" y="2698576"/>
                </a:cubicBezTo>
                <a:cubicBezTo>
                  <a:pt x="3408457" y="2700428"/>
                  <a:pt x="3418089" y="2704104"/>
                  <a:pt x="3417201" y="2713102"/>
                </a:cubicBezTo>
                <a:cubicBezTo>
                  <a:pt x="3415815" y="2725246"/>
                  <a:pt x="3419149" y="2738138"/>
                  <a:pt x="3410947" y="2749202"/>
                </a:cubicBezTo>
                <a:cubicBezTo>
                  <a:pt x="3409040" y="2751051"/>
                  <a:pt x="3407301" y="2751850"/>
                  <a:pt x="3404597" y="2751959"/>
                </a:cubicBezTo>
                <a:cubicBezTo>
                  <a:pt x="3400650" y="2749721"/>
                  <a:pt x="3397394" y="2746518"/>
                  <a:pt x="3393284" y="2745329"/>
                </a:cubicBezTo>
                <a:cubicBezTo>
                  <a:pt x="3391710" y="2745080"/>
                  <a:pt x="3390827" y="2743865"/>
                  <a:pt x="3389862" y="2743175"/>
                </a:cubicBezTo>
                <a:cubicBezTo>
                  <a:pt x="3379597" y="2736711"/>
                  <a:pt x="3371762" y="2728483"/>
                  <a:pt x="3369393" y="2716281"/>
                </a:cubicBezTo>
                <a:cubicBezTo>
                  <a:pt x="3368210" y="2710181"/>
                  <a:pt x="3363739" y="2707860"/>
                  <a:pt x="3358136" y="2705898"/>
                </a:cubicBezTo>
                <a:cubicBezTo>
                  <a:pt x="3347981" y="2702139"/>
                  <a:pt x="3336969" y="2700395"/>
                  <a:pt x="3326206" y="2697078"/>
                </a:cubicBezTo>
                <a:cubicBezTo>
                  <a:pt x="3317015" y="2694010"/>
                  <a:pt x="3302759" y="2701932"/>
                  <a:pt x="3295330" y="2711615"/>
                </a:cubicBezTo>
                <a:lnTo>
                  <a:pt x="3292130" y="2718355"/>
                </a:lnTo>
                <a:lnTo>
                  <a:pt x="3297187" y="2727762"/>
                </a:lnTo>
                <a:lnTo>
                  <a:pt x="3289779" y="2725356"/>
                </a:lnTo>
                <a:lnTo>
                  <a:pt x="3287722" y="2734726"/>
                </a:lnTo>
                <a:cubicBezTo>
                  <a:pt x="3287026" y="2739119"/>
                  <a:pt x="3287128" y="2743569"/>
                  <a:pt x="3289609" y="2748262"/>
                </a:cubicBezTo>
                <a:cubicBezTo>
                  <a:pt x="3292175" y="2752432"/>
                  <a:pt x="3290295" y="2757509"/>
                  <a:pt x="3285161" y="2759383"/>
                </a:cubicBezTo>
                <a:cubicBezTo>
                  <a:pt x="3280026" y="2761258"/>
                  <a:pt x="3276329" y="2757447"/>
                  <a:pt x="3274895" y="2752920"/>
                </a:cubicBezTo>
                <a:lnTo>
                  <a:pt x="3271161" y="2736485"/>
                </a:lnTo>
                <a:lnTo>
                  <a:pt x="3266142" y="2736601"/>
                </a:lnTo>
                <a:lnTo>
                  <a:pt x="3258831" y="2739855"/>
                </a:lnTo>
                <a:lnTo>
                  <a:pt x="3262278" y="2745613"/>
                </a:lnTo>
                <a:cubicBezTo>
                  <a:pt x="3263394" y="2750023"/>
                  <a:pt x="3261025" y="2753948"/>
                  <a:pt x="3255571" y="2759535"/>
                </a:cubicBezTo>
                <a:cubicBezTo>
                  <a:pt x="3249305" y="2761769"/>
                  <a:pt x="3241355" y="2761047"/>
                  <a:pt x="3238454" y="2769189"/>
                </a:cubicBezTo>
                <a:cubicBezTo>
                  <a:pt x="3233288" y="2778045"/>
                  <a:pt x="3235796" y="2785969"/>
                  <a:pt x="3240926" y="2794307"/>
                </a:cubicBezTo>
                <a:cubicBezTo>
                  <a:pt x="3245615" y="2802038"/>
                  <a:pt x="3253615" y="2809218"/>
                  <a:pt x="3248725" y="2819731"/>
                </a:cubicBezTo>
                <a:cubicBezTo>
                  <a:pt x="3241851" y="2822406"/>
                  <a:pt x="3235060" y="2824555"/>
                  <a:pt x="3228986" y="2828968"/>
                </a:cubicBezTo>
                <a:cubicBezTo>
                  <a:pt x="3225341" y="2831618"/>
                  <a:pt x="3217200" y="2828715"/>
                  <a:pt x="3218493" y="2837521"/>
                </a:cubicBezTo>
                <a:cubicBezTo>
                  <a:pt x="3220010" y="2841524"/>
                  <a:pt x="3224039" y="2843237"/>
                  <a:pt x="3226246" y="2846274"/>
                </a:cubicBezTo>
                <a:cubicBezTo>
                  <a:pt x="3226687" y="2846882"/>
                  <a:pt x="3227735" y="2847048"/>
                  <a:pt x="3228785" y="2847214"/>
                </a:cubicBezTo>
                <a:cubicBezTo>
                  <a:pt x="3233529" y="2851191"/>
                  <a:pt x="3242060" y="2848241"/>
                  <a:pt x="3244569" y="2856164"/>
                </a:cubicBezTo>
                <a:cubicBezTo>
                  <a:pt x="3241474" y="2862124"/>
                  <a:pt x="3235872" y="2860162"/>
                  <a:pt x="3231069" y="2859939"/>
                </a:cubicBezTo>
                <a:cubicBezTo>
                  <a:pt x="3226267" y="2859716"/>
                  <a:pt x="3220940" y="2859411"/>
                  <a:pt x="3216055" y="2859712"/>
                </a:cubicBezTo>
                <a:cubicBezTo>
                  <a:pt x="3197119" y="2860475"/>
                  <a:pt x="3194108" y="2865911"/>
                  <a:pt x="3202712" y="2882863"/>
                </a:cubicBezTo>
                <a:cubicBezTo>
                  <a:pt x="3205277" y="2887032"/>
                  <a:pt x="3208366" y="2891284"/>
                  <a:pt x="3211539" y="2895012"/>
                </a:cubicBezTo>
                <a:cubicBezTo>
                  <a:pt x="3214073" y="2906164"/>
                  <a:pt x="3208082" y="2910053"/>
                  <a:pt x="3198034" y="2908999"/>
                </a:cubicBezTo>
                <a:cubicBezTo>
                  <a:pt x="3192708" y="2908693"/>
                  <a:pt x="3186940" y="2907781"/>
                  <a:pt x="3181779" y="2906425"/>
                </a:cubicBezTo>
                <a:cubicBezTo>
                  <a:pt x="3173471" y="2904572"/>
                  <a:pt x="3167978" y="2905314"/>
                  <a:pt x="3165269" y="2915636"/>
                </a:cubicBezTo>
                <a:cubicBezTo>
                  <a:pt x="3162392" y="2927007"/>
                  <a:pt x="3152205" y="2930232"/>
                  <a:pt x="3141111" y="2929013"/>
                </a:cubicBezTo>
                <a:cubicBezTo>
                  <a:pt x="3115166" y="2926516"/>
                  <a:pt x="3115166" y="2926516"/>
                  <a:pt x="3111788" y="2951246"/>
                </a:cubicBezTo>
                <a:cubicBezTo>
                  <a:pt x="3110957" y="2956489"/>
                  <a:pt x="3115921" y="2965877"/>
                  <a:pt x="3103501" y="2962833"/>
                </a:cubicBezTo>
                <a:cubicBezTo>
                  <a:pt x="3101736" y="2960405"/>
                  <a:pt x="3099970" y="2957975"/>
                  <a:pt x="3098730" y="2955628"/>
                </a:cubicBezTo>
                <a:cubicBezTo>
                  <a:pt x="3091336" y="2948006"/>
                  <a:pt x="3088766" y="2954051"/>
                  <a:pt x="3085672" y="2960010"/>
                </a:cubicBezTo>
                <a:lnTo>
                  <a:pt x="3081075" y="2967665"/>
                </a:lnTo>
                <a:lnTo>
                  <a:pt x="3086646" y="2973865"/>
                </a:lnTo>
                <a:cubicBezTo>
                  <a:pt x="3082765" y="2979344"/>
                  <a:pt x="3077484" y="2976633"/>
                  <a:pt x="3072757" y="2975754"/>
                </a:cubicBezTo>
                <a:lnTo>
                  <a:pt x="3067356" y="2974923"/>
                </a:lnTo>
                <a:lnTo>
                  <a:pt x="3062755" y="2975733"/>
                </a:lnTo>
                <a:cubicBezTo>
                  <a:pt x="3057070" y="2974295"/>
                  <a:pt x="3050720" y="2977052"/>
                  <a:pt x="3044703" y="2977712"/>
                </a:cubicBezTo>
                <a:lnTo>
                  <a:pt x="3040222" y="2977051"/>
                </a:lnTo>
                <a:lnTo>
                  <a:pt x="3038819" y="2983436"/>
                </a:lnTo>
                <a:cubicBezTo>
                  <a:pt x="3039046" y="2986401"/>
                  <a:pt x="3039976" y="2990082"/>
                  <a:pt x="3041525" y="2994574"/>
                </a:cubicBezTo>
                <a:cubicBezTo>
                  <a:pt x="3043494" y="2999055"/>
                  <a:pt x="3045971" y="3003690"/>
                  <a:pt x="3048604" y="3007817"/>
                </a:cubicBezTo>
                <a:cubicBezTo>
                  <a:pt x="3049585" y="3019212"/>
                  <a:pt x="3043117" y="3022243"/>
                  <a:pt x="3033310" y="3019823"/>
                </a:cubicBezTo>
                <a:cubicBezTo>
                  <a:pt x="3028074" y="3018789"/>
                  <a:pt x="3022487" y="3017094"/>
                  <a:pt x="3017560" y="3015045"/>
                </a:cubicBezTo>
                <a:cubicBezTo>
                  <a:pt x="3013572" y="3013557"/>
                  <a:pt x="3010193" y="3012808"/>
                  <a:pt x="3007298" y="3013664"/>
                </a:cubicBezTo>
                <a:lnTo>
                  <a:pt x="3000754" y="3020997"/>
                </a:lnTo>
                <a:lnTo>
                  <a:pt x="3001671" y="3021465"/>
                </a:lnTo>
                <a:cubicBezTo>
                  <a:pt x="3004090" y="3027015"/>
                  <a:pt x="2999125" y="3031007"/>
                  <a:pt x="2995069" y="3033588"/>
                </a:cubicBezTo>
                <a:cubicBezTo>
                  <a:pt x="2966756" y="3050907"/>
                  <a:pt x="2963849" y="3081180"/>
                  <a:pt x="2954465" y="3108485"/>
                </a:cubicBezTo>
                <a:cubicBezTo>
                  <a:pt x="2952244" y="3115040"/>
                  <a:pt x="2957144" y="3118592"/>
                  <a:pt x="2960471" y="3122730"/>
                </a:cubicBezTo>
                <a:cubicBezTo>
                  <a:pt x="2964716" y="3128855"/>
                  <a:pt x="2974348" y="3134054"/>
                  <a:pt x="2970885" y="3141609"/>
                </a:cubicBezTo>
                <a:cubicBezTo>
                  <a:pt x="2966513" y="3150575"/>
                  <a:pt x="2956954" y="3141230"/>
                  <a:pt x="2950245" y="3143900"/>
                </a:cubicBezTo>
                <a:cubicBezTo>
                  <a:pt x="2933758" y="3149664"/>
                  <a:pt x="2931698" y="3154727"/>
                  <a:pt x="2937957" y="3170134"/>
                </a:cubicBezTo>
                <a:cubicBezTo>
                  <a:pt x="2941292" y="3177671"/>
                  <a:pt x="2941813" y="3186791"/>
                  <a:pt x="2945149" y="3194327"/>
                </a:cubicBezTo>
                <a:cubicBezTo>
                  <a:pt x="2949672" y="3211811"/>
                  <a:pt x="2950876" y="3228558"/>
                  <a:pt x="2943374" y="3245492"/>
                </a:cubicBezTo>
                <a:cubicBezTo>
                  <a:pt x="2939748" y="3254539"/>
                  <a:pt x="2931141" y="3260780"/>
                  <a:pt x="2924099" y="3263038"/>
                </a:cubicBezTo>
                <a:cubicBezTo>
                  <a:pt x="2915896" y="3265546"/>
                  <a:pt x="2912505" y="3268954"/>
                  <a:pt x="2910544" y="3280070"/>
                </a:cubicBezTo>
                <a:cubicBezTo>
                  <a:pt x="2904942" y="3262092"/>
                  <a:pt x="2899979" y="3266085"/>
                  <a:pt x="2895111" y="3276129"/>
                </a:cubicBezTo>
                <a:cubicBezTo>
                  <a:pt x="2885713" y="3265292"/>
                  <a:pt x="2878556" y="3254697"/>
                  <a:pt x="2863294" y="3252663"/>
                </a:cubicBezTo>
                <a:cubicBezTo>
                  <a:pt x="2853589" y="3251609"/>
                  <a:pt x="2844372" y="3246078"/>
                  <a:pt x="2834578" y="3242372"/>
                </a:cubicBezTo>
                <a:cubicBezTo>
                  <a:pt x="2815404" y="3234626"/>
                  <a:pt x="2799080" y="3238897"/>
                  <a:pt x="2785273" y="3254770"/>
                </a:cubicBezTo>
                <a:cubicBezTo>
                  <a:pt x="2782296" y="3257845"/>
                  <a:pt x="2778905" y="3261253"/>
                  <a:pt x="2775514" y="3264662"/>
                </a:cubicBezTo>
                <a:cubicBezTo>
                  <a:pt x="2771296" y="3268736"/>
                  <a:pt x="2767500" y="3275876"/>
                  <a:pt x="2760612" y="3273241"/>
                </a:cubicBezTo>
                <a:cubicBezTo>
                  <a:pt x="2754055" y="3271019"/>
                  <a:pt x="2757519" y="3263464"/>
                  <a:pt x="2756924" y="3258492"/>
                </a:cubicBezTo>
                <a:cubicBezTo>
                  <a:pt x="2756502" y="3255424"/>
                  <a:pt x="2756908" y="3251691"/>
                  <a:pt x="2754004" y="3250621"/>
                </a:cubicBezTo>
                <a:cubicBezTo>
                  <a:pt x="2750019" y="3249056"/>
                  <a:pt x="2748786" y="3253454"/>
                  <a:pt x="2747464" y="3255198"/>
                </a:cubicBezTo>
                <a:cubicBezTo>
                  <a:pt x="2734745" y="3274966"/>
                  <a:pt x="2715086" y="3271699"/>
                  <a:pt x="2697171" y="3269754"/>
                </a:cubicBezTo>
                <a:cubicBezTo>
                  <a:pt x="2690702" y="3269336"/>
                  <a:pt x="2681718" y="3270557"/>
                  <a:pt x="2675868" y="3265425"/>
                </a:cubicBezTo>
                <a:lnTo>
                  <a:pt x="2673392" y="3261362"/>
                </a:lnTo>
                <a:lnTo>
                  <a:pt x="2671104" y="3263092"/>
                </a:lnTo>
                <a:cubicBezTo>
                  <a:pt x="2666552" y="3263613"/>
                  <a:pt x="2664247" y="3261124"/>
                  <a:pt x="2662639" y="3257802"/>
                </a:cubicBezTo>
                <a:lnTo>
                  <a:pt x="2660869" y="3253543"/>
                </a:lnTo>
                <a:lnTo>
                  <a:pt x="2650158" y="3249077"/>
                </a:lnTo>
                <a:lnTo>
                  <a:pt x="2645756" y="3244534"/>
                </a:lnTo>
                <a:lnTo>
                  <a:pt x="2645179" y="3248918"/>
                </a:lnTo>
                <a:cubicBezTo>
                  <a:pt x="2641114" y="3279761"/>
                  <a:pt x="2615735" y="3286951"/>
                  <a:pt x="2593191" y="3294739"/>
                </a:cubicBezTo>
                <a:cubicBezTo>
                  <a:pt x="2582551" y="3298941"/>
                  <a:pt x="2568205" y="3309155"/>
                  <a:pt x="2555482" y="3295150"/>
                </a:cubicBezTo>
                <a:cubicBezTo>
                  <a:pt x="2534031" y="3302297"/>
                  <a:pt x="2515642" y="3294718"/>
                  <a:pt x="2497398" y="3286039"/>
                </a:cubicBezTo>
                <a:lnTo>
                  <a:pt x="2490388" y="3282957"/>
                </a:lnTo>
                <a:lnTo>
                  <a:pt x="2483284" y="3290519"/>
                </a:lnTo>
                <a:lnTo>
                  <a:pt x="2482076" y="3297985"/>
                </a:lnTo>
                <a:lnTo>
                  <a:pt x="2485672" y="3308429"/>
                </a:lnTo>
                <a:cubicBezTo>
                  <a:pt x="2485806" y="3310799"/>
                  <a:pt x="2485025" y="3312769"/>
                  <a:pt x="2482573" y="3314037"/>
                </a:cubicBezTo>
                <a:lnTo>
                  <a:pt x="2480335" y="3314275"/>
                </a:lnTo>
                <a:lnTo>
                  <a:pt x="2480624" y="3329114"/>
                </a:lnTo>
                <a:cubicBezTo>
                  <a:pt x="2479979" y="3335540"/>
                  <a:pt x="2477620" y="3341494"/>
                  <a:pt x="2470723" y="3346053"/>
                </a:cubicBezTo>
                <a:cubicBezTo>
                  <a:pt x="2460376" y="3344167"/>
                  <a:pt x="2450521" y="3341704"/>
                  <a:pt x="2439847" y="3342529"/>
                </a:cubicBezTo>
                <a:cubicBezTo>
                  <a:pt x="2433442" y="3343024"/>
                  <a:pt x="2425721" y="3333418"/>
                  <a:pt x="2420715" y="3345080"/>
                </a:cubicBezTo>
                <a:cubicBezTo>
                  <a:pt x="2419567" y="3351075"/>
                  <a:pt x="2423182" y="3356165"/>
                  <a:pt x="2423593" y="3361502"/>
                </a:cubicBezTo>
                <a:cubicBezTo>
                  <a:pt x="2423675" y="3362570"/>
                  <a:pt x="2424824" y="3363555"/>
                  <a:pt x="2425975" y="3364541"/>
                </a:cubicBezTo>
                <a:cubicBezTo>
                  <a:pt x="2428769" y="3372915"/>
                  <a:pt x="2441333" y="3375703"/>
                  <a:pt x="2438462" y="3387201"/>
                </a:cubicBezTo>
                <a:cubicBezTo>
                  <a:pt x="2430252" y="3392130"/>
                  <a:pt x="2424912" y="3385562"/>
                  <a:pt x="2419245" y="3381705"/>
                </a:cubicBezTo>
                <a:cubicBezTo>
                  <a:pt x="2413579" y="3377846"/>
                  <a:pt x="2407338" y="3373495"/>
                  <a:pt x="2401177" y="3370212"/>
                </a:cubicBezTo>
                <a:cubicBezTo>
                  <a:pt x="2377607" y="3356996"/>
                  <a:pt x="2369889" y="3361351"/>
                  <a:pt x="2367679" y="3388368"/>
                </a:cubicBezTo>
                <a:cubicBezTo>
                  <a:pt x="2367681" y="3395347"/>
                  <a:pt x="2368257" y="3402819"/>
                  <a:pt x="2369327" y="3409717"/>
                </a:cubicBezTo>
                <a:cubicBezTo>
                  <a:pt x="2364076" y="3425156"/>
                  <a:pt x="2353893" y="3425405"/>
                  <a:pt x="2342476" y="3416622"/>
                </a:cubicBezTo>
                <a:cubicBezTo>
                  <a:pt x="2336234" y="3412270"/>
                  <a:pt x="2329910" y="3406853"/>
                  <a:pt x="2324654" y="3401353"/>
                </a:cubicBezTo>
                <a:cubicBezTo>
                  <a:pt x="2320301" y="3397124"/>
                  <a:pt x="2316317" y="3394210"/>
                  <a:pt x="2312047" y="3393667"/>
                </a:cubicBezTo>
                <a:lnTo>
                  <a:pt x="2299300" y="3399488"/>
                </a:lnTo>
                <a:lnTo>
                  <a:pt x="2300228" y="3400626"/>
                </a:lnTo>
                <a:cubicBezTo>
                  <a:pt x="2300204" y="3409258"/>
                  <a:pt x="2291433" y="3411624"/>
                  <a:pt x="2284657" y="3412668"/>
                </a:cubicBezTo>
                <a:cubicBezTo>
                  <a:pt x="2237761" y="3419045"/>
                  <a:pt x="2216610" y="3456901"/>
                  <a:pt x="2188704" y="3487168"/>
                </a:cubicBezTo>
                <a:cubicBezTo>
                  <a:pt x="2182045" y="3494454"/>
                  <a:pt x="2186406" y="3501902"/>
                  <a:pt x="2188378" y="3509212"/>
                </a:cubicBezTo>
                <a:cubicBezTo>
                  <a:pt x="2190408" y="3519642"/>
                  <a:pt x="2200003" y="3531952"/>
                  <a:pt x="2191148" y="3539830"/>
                </a:cubicBezTo>
                <a:cubicBezTo>
                  <a:pt x="2180300" y="3549029"/>
                  <a:pt x="2173177" y="3531348"/>
                  <a:pt x="2162887" y="3530987"/>
                </a:cubicBezTo>
                <a:cubicBezTo>
                  <a:pt x="2138058" y="3529060"/>
                  <a:pt x="2132466" y="3534489"/>
                  <a:pt x="2131803" y="3558191"/>
                </a:cubicBezTo>
                <a:cubicBezTo>
                  <a:pt x="2131837" y="3569945"/>
                  <a:pt x="2127289" y="3582150"/>
                  <a:pt x="2127323" y="3593902"/>
                </a:cubicBezTo>
                <a:cubicBezTo>
                  <a:pt x="2123203" y="3619322"/>
                  <a:pt x="2115173" y="3641877"/>
                  <a:pt x="2095670" y="3659684"/>
                </a:cubicBezTo>
                <a:cubicBezTo>
                  <a:pt x="2085748" y="3669416"/>
                  <a:pt x="2070932" y="3672630"/>
                  <a:pt x="2060444" y="3671539"/>
                </a:cubicBezTo>
                <a:cubicBezTo>
                  <a:pt x="2048297" y="3670111"/>
                  <a:pt x="2041916" y="3672616"/>
                  <a:pt x="2032982" y="3686004"/>
                </a:cubicBezTo>
                <a:cubicBezTo>
                  <a:pt x="2035977" y="3659320"/>
                  <a:pt x="2027206" y="3661688"/>
                  <a:pt x="2015093" y="3672010"/>
                </a:cubicBezTo>
                <a:cubicBezTo>
                  <a:pt x="2009037" y="3652473"/>
                  <a:pt x="2005767" y="3634536"/>
                  <a:pt x="1987008" y="3623131"/>
                </a:cubicBezTo>
                <a:cubicBezTo>
                  <a:pt x="1974942" y="3616191"/>
                  <a:pt x="1966079" y="3603684"/>
                  <a:pt x="1955418" y="3593230"/>
                </a:cubicBezTo>
                <a:cubicBezTo>
                  <a:pt x="1934826" y="3572124"/>
                  <a:pt x="1911064" y="3568340"/>
                  <a:pt x="1883937" y="3581147"/>
                </a:cubicBezTo>
                <a:cubicBezTo>
                  <a:pt x="1878288" y="3583457"/>
                  <a:pt x="1871906" y="3585962"/>
                  <a:pt x="1865526" y="3588467"/>
                </a:cubicBezTo>
                <a:cubicBezTo>
                  <a:pt x="1857682" y="3591367"/>
                  <a:pt x="1848632" y="3598513"/>
                  <a:pt x="1841150" y="3591124"/>
                </a:cubicBezTo>
                <a:cubicBezTo>
                  <a:pt x="1833863" y="3584462"/>
                  <a:pt x="1842717" y="3576586"/>
                  <a:pt x="1844793" y="3569752"/>
                </a:cubicBezTo>
                <a:cubicBezTo>
                  <a:pt x="1846001" y="3565506"/>
                  <a:pt x="1848670" y="3560865"/>
                  <a:pt x="1845492" y="3557803"/>
                </a:cubicBezTo>
                <a:cubicBezTo>
                  <a:pt x="1841187" y="3553474"/>
                  <a:pt x="1837057" y="3558510"/>
                  <a:pt x="1834329" y="3560030"/>
                </a:cubicBezTo>
                <a:cubicBezTo>
                  <a:pt x="1806391" y="3578544"/>
                  <a:pt x="1782596" y="3563008"/>
                  <a:pt x="1760322" y="3550197"/>
                </a:cubicBezTo>
                <a:cubicBezTo>
                  <a:pt x="1749380" y="3544524"/>
                  <a:pt x="1730935" y="3540090"/>
                  <a:pt x="1733314" y="3519845"/>
                </a:cubicBezTo>
                <a:cubicBezTo>
                  <a:pt x="1691352" y="3495095"/>
                  <a:pt x="1705916" y="3438629"/>
                  <a:pt x="1671934" y="3408590"/>
                </a:cubicBezTo>
                <a:cubicBezTo>
                  <a:pt x="1665972" y="3403926"/>
                  <a:pt x="1663072" y="3396083"/>
                  <a:pt x="1655345" y="3405224"/>
                </a:cubicBezTo>
                <a:cubicBezTo>
                  <a:pt x="1645285" y="3417348"/>
                  <a:pt x="1642722" y="3407845"/>
                  <a:pt x="1640552" y="3399806"/>
                </a:cubicBezTo>
                <a:lnTo>
                  <a:pt x="1637976" y="3390256"/>
                </a:lnTo>
                <a:lnTo>
                  <a:pt x="1618072" y="3387135"/>
                </a:lnTo>
                <a:lnTo>
                  <a:pt x="1615043" y="3382230"/>
                </a:lnTo>
                <a:lnTo>
                  <a:pt x="1596941" y="3395104"/>
                </a:lnTo>
                <a:cubicBezTo>
                  <a:pt x="1583413" y="3388558"/>
                  <a:pt x="1595388" y="3380625"/>
                  <a:pt x="1596004" y="3374186"/>
                </a:cubicBezTo>
                <a:cubicBezTo>
                  <a:pt x="1589899" y="3371911"/>
                  <a:pt x="1581976" y="3380323"/>
                  <a:pt x="1578147" y="3371945"/>
                </a:cubicBezTo>
                <a:lnTo>
                  <a:pt x="1578554" y="3370072"/>
                </a:lnTo>
                <a:lnTo>
                  <a:pt x="1564569" y="3381484"/>
                </a:lnTo>
                <a:cubicBezTo>
                  <a:pt x="1555951" y="3391072"/>
                  <a:pt x="1549450" y="3404954"/>
                  <a:pt x="1533082" y="3402615"/>
                </a:cubicBezTo>
                <a:cubicBezTo>
                  <a:pt x="1526596" y="3394333"/>
                  <a:pt x="1520861" y="3385951"/>
                  <a:pt x="1512331" y="3379479"/>
                </a:cubicBezTo>
                <a:cubicBezTo>
                  <a:pt x="1507215" y="3375597"/>
                  <a:pt x="1507818" y="3363287"/>
                  <a:pt x="1496332" y="3368684"/>
                </a:cubicBezTo>
                <a:cubicBezTo>
                  <a:pt x="1491493" y="3372404"/>
                  <a:pt x="1490817" y="3378610"/>
                  <a:pt x="1487582" y="3382875"/>
                </a:cubicBezTo>
                <a:cubicBezTo>
                  <a:pt x="1486932" y="3383729"/>
                  <a:pt x="1487139" y="3385227"/>
                  <a:pt x="1487345" y="3386728"/>
                </a:cubicBezTo>
                <a:cubicBezTo>
                  <a:pt x="1483873" y="3394847"/>
                  <a:pt x="1491418" y="3405273"/>
                  <a:pt x="1481637" y="3411963"/>
                </a:cubicBezTo>
                <a:cubicBezTo>
                  <a:pt x="1472225" y="3410198"/>
                  <a:pt x="1472594" y="3401742"/>
                  <a:pt x="1470917" y="3395095"/>
                </a:cubicBezTo>
                <a:cubicBezTo>
                  <a:pt x="1469241" y="3388447"/>
                  <a:pt x="1467462" y="3381050"/>
                  <a:pt x="1465036" y="3374505"/>
                </a:cubicBezTo>
                <a:cubicBezTo>
                  <a:pt x="1456185" y="3348974"/>
                  <a:pt x="1447523" y="3347105"/>
                  <a:pt x="1427933" y="3365840"/>
                </a:cubicBezTo>
                <a:cubicBezTo>
                  <a:pt x="1423299" y="3371059"/>
                  <a:pt x="1418769" y="3377031"/>
                  <a:pt x="1414989" y="3382899"/>
                </a:cubicBezTo>
                <a:cubicBezTo>
                  <a:pt x="1400812" y="3390958"/>
                  <a:pt x="1393032" y="3384383"/>
                  <a:pt x="1390328" y="3370234"/>
                </a:cubicBezTo>
                <a:cubicBezTo>
                  <a:pt x="1388548" y="3362836"/>
                  <a:pt x="1387417" y="3354586"/>
                  <a:pt x="1387138" y="3346982"/>
                </a:cubicBezTo>
                <a:cubicBezTo>
                  <a:pt x="1386242" y="3334879"/>
                  <a:pt x="1382963" y="3327687"/>
                  <a:pt x="1367757" y="3328245"/>
                </a:cubicBezTo>
                <a:cubicBezTo>
                  <a:pt x="1351050" y="3329009"/>
                  <a:pt x="1342448" y="3316434"/>
                  <a:pt x="1339537" y="3300787"/>
                </a:cubicBezTo>
                <a:cubicBezTo>
                  <a:pt x="1332245" y="3264343"/>
                  <a:pt x="1332245" y="3264343"/>
                  <a:pt x="1297095" y="3269929"/>
                </a:cubicBezTo>
                <a:cubicBezTo>
                  <a:pt x="1289595" y="3270957"/>
                  <a:pt x="1278829" y="3281605"/>
                  <a:pt x="1277860" y="3263398"/>
                </a:cubicBezTo>
                <a:cubicBezTo>
                  <a:pt x="1280448" y="3259987"/>
                  <a:pt x="1283036" y="3256573"/>
                  <a:pt x="1285729" y="3253912"/>
                </a:cubicBezTo>
                <a:cubicBezTo>
                  <a:pt x="1293083" y="3240677"/>
                  <a:pt x="1283773" y="3239661"/>
                  <a:pt x="1274362" y="3237896"/>
                </a:cubicBezTo>
                <a:cubicBezTo>
                  <a:pt x="1257450" y="3237158"/>
                  <a:pt x="1245376" y="3232702"/>
                  <a:pt x="1243451" y="3213097"/>
                </a:cubicBezTo>
                <a:cubicBezTo>
                  <a:pt x="1243069" y="3204745"/>
                  <a:pt x="1236687" y="3197214"/>
                  <a:pt x="1233305" y="3189274"/>
                </a:cubicBezTo>
                <a:lnTo>
                  <a:pt x="1231404" y="3176435"/>
                </a:lnTo>
                <a:lnTo>
                  <a:pt x="1223095" y="3189026"/>
                </a:lnTo>
                <a:cubicBezTo>
                  <a:pt x="1218169" y="3198801"/>
                  <a:pt x="1211403" y="3208052"/>
                  <a:pt x="1202226" y="3214473"/>
                </a:cubicBezTo>
                <a:cubicBezTo>
                  <a:pt x="1187451" y="3224966"/>
                  <a:pt x="1169354" y="3229919"/>
                  <a:pt x="1160715" y="3248436"/>
                </a:cubicBezTo>
                <a:cubicBezTo>
                  <a:pt x="1157062" y="3256430"/>
                  <a:pt x="1148006" y="3261353"/>
                  <a:pt x="1140446" y="3266397"/>
                </a:cubicBezTo>
                <a:cubicBezTo>
                  <a:pt x="1136060" y="3269437"/>
                  <a:pt x="1131389" y="3271323"/>
                  <a:pt x="1126105" y="3266756"/>
                </a:cubicBezTo>
                <a:cubicBezTo>
                  <a:pt x="1132527" y="3275932"/>
                  <a:pt x="1130774" y="3283701"/>
                  <a:pt x="1123155" y="3289494"/>
                </a:cubicBezTo>
                <a:cubicBezTo>
                  <a:pt x="1107107" y="3301768"/>
                  <a:pt x="1095191" y="3318892"/>
                  <a:pt x="1074384" y="3324758"/>
                </a:cubicBezTo>
                <a:cubicBezTo>
                  <a:pt x="1069369" y="3326241"/>
                  <a:pt x="1065553" y="3331585"/>
                  <a:pt x="1061166" y="3334623"/>
                </a:cubicBezTo>
                <a:cubicBezTo>
                  <a:pt x="1047258" y="3343678"/>
                  <a:pt x="1034041" y="3353543"/>
                  <a:pt x="1018008" y="3360921"/>
                </a:cubicBezTo>
                <a:cubicBezTo>
                  <a:pt x="1002036" y="3367552"/>
                  <a:pt x="982097" y="3371981"/>
                  <a:pt x="969896" y="3387953"/>
                </a:cubicBezTo>
                <a:cubicBezTo>
                  <a:pt x="963654" y="3395362"/>
                  <a:pt x="955166" y="3402592"/>
                  <a:pt x="943250" y="3400885"/>
                </a:cubicBezTo>
                <a:lnTo>
                  <a:pt x="942382" y="3402321"/>
                </a:lnTo>
                <a:lnTo>
                  <a:pt x="942381" y="3402321"/>
                </a:lnTo>
                <a:cubicBezTo>
                  <a:pt x="942292" y="3403444"/>
                  <a:pt x="942120" y="3403242"/>
                  <a:pt x="942165" y="3402681"/>
                </a:cubicBezTo>
                <a:lnTo>
                  <a:pt x="942382" y="3402321"/>
                </a:lnTo>
                <a:lnTo>
                  <a:pt x="943534" y="3402037"/>
                </a:lnTo>
                <a:cubicBezTo>
                  <a:pt x="950854" y="3399987"/>
                  <a:pt x="953264" y="3402816"/>
                  <a:pt x="950824" y="3409777"/>
                </a:cubicBezTo>
                <a:cubicBezTo>
                  <a:pt x="950240" y="3412366"/>
                  <a:pt x="948219" y="3414088"/>
                  <a:pt x="946198" y="3415809"/>
                </a:cubicBezTo>
                <a:cubicBezTo>
                  <a:pt x="923055" y="3432035"/>
                  <a:pt x="911392" y="3460101"/>
                  <a:pt x="885435" y="3473841"/>
                </a:cubicBezTo>
                <a:cubicBezTo>
                  <a:pt x="881513" y="3475787"/>
                  <a:pt x="878849" y="3480846"/>
                  <a:pt x="874462" y="3483885"/>
                </a:cubicBezTo>
                <a:cubicBezTo>
                  <a:pt x="873653" y="3484573"/>
                  <a:pt x="872097" y="3485202"/>
                  <a:pt x="870944" y="3485487"/>
                </a:cubicBezTo>
                <a:cubicBezTo>
                  <a:pt x="867142" y="3485935"/>
                  <a:pt x="863984" y="3483046"/>
                  <a:pt x="860406" y="3485396"/>
                </a:cubicBezTo>
                <a:cubicBezTo>
                  <a:pt x="858909" y="3485276"/>
                  <a:pt x="857817" y="3484812"/>
                  <a:pt x="856724" y="3484348"/>
                </a:cubicBezTo>
                <a:cubicBezTo>
                  <a:pt x="853849" y="3482611"/>
                  <a:pt x="851380" y="3480530"/>
                  <a:pt x="849315" y="3478105"/>
                </a:cubicBezTo>
                <a:cubicBezTo>
                  <a:pt x="847533" y="3476833"/>
                  <a:pt x="846155" y="3475216"/>
                  <a:pt x="844719" y="3474347"/>
                </a:cubicBezTo>
                <a:cubicBezTo>
                  <a:pt x="834465" y="3475410"/>
                  <a:pt x="830184" y="3481847"/>
                  <a:pt x="828312" y="3491112"/>
                </a:cubicBezTo>
                <a:cubicBezTo>
                  <a:pt x="825408" y="3499166"/>
                  <a:pt x="819929" y="3501740"/>
                  <a:pt x="811816" y="3499584"/>
                </a:cubicBezTo>
                <a:cubicBezTo>
                  <a:pt x="805544" y="3497952"/>
                  <a:pt x="803313" y="3492878"/>
                  <a:pt x="806443" y="3486725"/>
                </a:cubicBezTo>
                <a:cubicBezTo>
                  <a:pt x="829451" y="3476892"/>
                  <a:pt x="845693" y="3457477"/>
                  <a:pt x="865663" y="3443258"/>
                </a:cubicBezTo>
                <a:cubicBezTo>
                  <a:pt x="874030" y="3437526"/>
                  <a:pt x="892757" y="3434129"/>
                  <a:pt x="891545" y="3416330"/>
                </a:cubicBezTo>
                <a:cubicBezTo>
                  <a:pt x="891322" y="3414428"/>
                  <a:pt x="894210" y="3411271"/>
                  <a:pt x="896111" y="3411046"/>
                </a:cubicBezTo>
                <a:cubicBezTo>
                  <a:pt x="912129" y="3408562"/>
                  <a:pt x="921560" y="3394252"/>
                  <a:pt x="936260" y="3389402"/>
                </a:cubicBezTo>
                <a:cubicBezTo>
                  <a:pt x="944389" y="3386664"/>
                  <a:pt x="951424" y="3383461"/>
                  <a:pt x="950766" y="3372862"/>
                </a:cubicBezTo>
                <a:cubicBezTo>
                  <a:pt x="950437" y="3367564"/>
                  <a:pt x="954479" y="3364121"/>
                  <a:pt x="958401" y="3362175"/>
                </a:cubicBezTo>
                <a:cubicBezTo>
                  <a:pt x="974897" y="3353704"/>
                  <a:pt x="989043" y="3341655"/>
                  <a:pt x="1002097" y="3329141"/>
                </a:cubicBezTo>
                <a:cubicBezTo>
                  <a:pt x="1011454" y="3320474"/>
                  <a:pt x="1021094" y="3312960"/>
                  <a:pt x="1027292" y="3301404"/>
                </a:cubicBezTo>
                <a:cubicBezTo>
                  <a:pt x="1032562" y="3292035"/>
                  <a:pt x="1042083" y="3286017"/>
                  <a:pt x="1054298" y="3283982"/>
                </a:cubicBezTo>
                <a:cubicBezTo>
                  <a:pt x="1071812" y="3281618"/>
                  <a:pt x="1077157" y="3266603"/>
                  <a:pt x="1066200" y="3252921"/>
                </a:cubicBezTo>
                <a:cubicBezTo>
                  <a:pt x="1064823" y="3251305"/>
                  <a:pt x="1063101" y="3249284"/>
                  <a:pt x="1061380" y="3247263"/>
                </a:cubicBezTo>
                <a:cubicBezTo>
                  <a:pt x="1043478" y="3226245"/>
                  <a:pt x="1045754" y="3216635"/>
                  <a:pt x="1070214" y="3202775"/>
                </a:cubicBezTo>
                <a:cubicBezTo>
                  <a:pt x="1079675" y="3197507"/>
                  <a:pt x="1086022" y="3193495"/>
                  <a:pt x="1077715" y="3179648"/>
                </a:cubicBezTo>
                <a:lnTo>
                  <a:pt x="1077647" y="3179528"/>
                </a:lnTo>
                <a:lnTo>
                  <a:pt x="1068969" y="3165555"/>
                </a:lnTo>
                <a:lnTo>
                  <a:pt x="1069713" y="3165435"/>
                </a:lnTo>
                <a:lnTo>
                  <a:pt x="1068029" y="3162443"/>
                </a:lnTo>
                <a:cubicBezTo>
                  <a:pt x="1065277" y="3156243"/>
                  <a:pt x="1063556" y="3149514"/>
                  <a:pt x="1064529" y="3142060"/>
                </a:cubicBezTo>
                <a:lnTo>
                  <a:pt x="1063050" y="3137376"/>
                </a:lnTo>
                <a:lnTo>
                  <a:pt x="1062498" y="3137761"/>
                </a:lnTo>
                <a:cubicBezTo>
                  <a:pt x="1052435" y="3148475"/>
                  <a:pt x="1037477" y="3156143"/>
                  <a:pt x="1034473" y="3173009"/>
                </a:cubicBezTo>
                <a:cubicBezTo>
                  <a:pt x="1027398" y="3176098"/>
                  <a:pt x="1020944" y="3178756"/>
                  <a:pt x="1013870" y="3181846"/>
                </a:cubicBezTo>
                <a:cubicBezTo>
                  <a:pt x="1010144" y="3184446"/>
                  <a:pt x="1007040" y="3186611"/>
                  <a:pt x="1003316" y="3189210"/>
                </a:cubicBezTo>
                <a:cubicBezTo>
                  <a:pt x="995792" y="3200920"/>
                  <a:pt x="982826" y="3203507"/>
                  <a:pt x="970293" y="3206712"/>
                </a:cubicBezTo>
                <a:cubicBezTo>
                  <a:pt x="961052" y="3206699"/>
                  <a:pt x="951190" y="3207117"/>
                  <a:pt x="947984" y="3194585"/>
                </a:cubicBezTo>
                <a:cubicBezTo>
                  <a:pt x="960126" y="3163033"/>
                  <a:pt x="976297" y="3133287"/>
                  <a:pt x="1001074" y="3113231"/>
                </a:cubicBezTo>
                <a:cubicBezTo>
                  <a:pt x="999831" y="3114098"/>
                  <a:pt x="998777" y="3113909"/>
                  <a:pt x="996669" y="3113534"/>
                </a:cubicBezTo>
                <a:cubicBezTo>
                  <a:pt x="1005163" y="3105531"/>
                  <a:pt x="1013126" y="3097263"/>
                  <a:pt x="1020438" y="3088642"/>
                </a:cubicBezTo>
                <a:lnTo>
                  <a:pt x="1038396" y="3064220"/>
                </a:lnTo>
                <a:lnTo>
                  <a:pt x="1027366" y="3055851"/>
                </a:lnTo>
                <a:cubicBezTo>
                  <a:pt x="1022201" y="3049788"/>
                  <a:pt x="1016290" y="3043665"/>
                  <a:pt x="1011529" y="3037259"/>
                </a:cubicBezTo>
                <a:cubicBezTo>
                  <a:pt x="1005392" y="3029234"/>
                  <a:pt x="1000812" y="3020582"/>
                  <a:pt x="989315" y="3032467"/>
                </a:cubicBezTo>
                <a:cubicBezTo>
                  <a:pt x="984405" y="3037347"/>
                  <a:pt x="973538" y="3031957"/>
                  <a:pt x="967639" y="3039771"/>
                </a:cubicBezTo>
                <a:cubicBezTo>
                  <a:pt x="963478" y="3044710"/>
                  <a:pt x="957190" y="3047973"/>
                  <a:pt x="956876" y="3056610"/>
                </a:cubicBezTo>
                <a:cubicBezTo>
                  <a:pt x="956561" y="3065247"/>
                  <a:pt x="949465" y="3069199"/>
                  <a:pt x="941712" y="3062552"/>
                </a:cubicBezTo>
                <a:cubicBezTo>
                  <a:pt x="934647" y="3056714"/>
                  <a:pt x="924872" y="3051788"/>
                  <a:pt x="926580" y="3039873"/>
                </a:cubicBezTo>
                <a:cubicBezTo>
                  <a:pt x="927222" y="3036535"/>
                  <a:pt x="924754" y="3034454"/>
                  <a:pt x="921415" y="3033810"/>
                </a:cubicBezTo>
                <a:cubicBezTo>
                  <a:pt x="918825" y="3033227"/>
                  <a:pt x="916236" y="3032642"/>
                  <a:pt x="914050" y="3031714"/>
                </a:cubicBezTo>
                <a:cubicBezTo>
                  <a:pt x="906342" y="3029214"/>
                  <a:pt x="907644" y="3017642"/>
                  <a:pt x="899127" y="3015831"/>
                </a:cubicBezTo>
                <a:cubicBezTo>
                  <a:pt x="890265" y="3013615"/>
                  <a:pt x="893214" y="3028539"/>
                  <a:pt x="883887" y="3027417"/>
                </a:cubicBezTo>
                <a:cubicBezTo>
                  <a:pt x="881642" y="3027237"/>
                  <a:pt x="878530" y="3028494"/>
                  <a:pt x="877840" y="3027685"/>
                </a:cubicBezTo>
                <a:cubicBezTo>
                  <a:pt x="865672" y="3015035"/>
                  <a:pt x="847633" y="3019241"/>
                  <a:pt x="833143" y="3012056"/>
                </a:cubicBezTo>
                <a:cubicBezTo>
                  <a:pt x="830958" y="3011127"/>
                  <a:pt x="827276" y="3010080"/>
                  <a:pt x="827051" y="3008178"/>
                </a:cubicBezTo>
                <a:cubicBezTo>
                  <a:pt x="825076" y="2995215"/>
                  <a:pt x="813400" y="2990513"/>
                  <a:pt x="805303" y="2983463"/>
                </a:cubicBezTo>
                <a:cubicBezTo>
                  <a:pt x="792265" y="2972251"/>
                  <a:pt x="792146" y="2954915"/>
                  <a:pt x="785396" y="2940440"/>
                </a:cubicBezTo>
                <a:cubicBezTo>
                  <a:pt x="782882" y="2934213"/>
                  <a:pt x="781923" y="2927357"/>
                  <a:pt x="777912" y="2921010"/>
                </a:cubicBezTo>
                <a:cubicBezTo>
                  <a:pt x="775218" y="2917027"/>
                  <a:pt x="772764" y="2910052"/>
                  <a:pt x="776057" y="2906550"/>
                </a:cubicBezTo>
                <a:cubicBezTo>
                  <a:pt x="787210" y="2894261"/>
                  <a:pt x="783753" y="2876283"/>
                  <a:pt x="794156" y="2863934"/>
                </a:cubicBezTo>
                <a:cubicBezTo>
                  <a:pt x="796642" y="2861120"/>
                  <a:pt x="798214" y="2855595"/>
                  <a:pt x="796433" y="2854323"/>
                </a:cubicBezTo>
                <a:cubicBezTo>
                  <a:pt x="785281" y="2847781"/>
                  <a:pt x="789697" y="2834952"/>
                  <a:pt x="784369" y="2826241"/>
                </a:cubicBezTo>
                <a:cubicBezTo>
                  <a:pt x="782364" y="2823067"/>
                  <a:pt x="779849" y="2816840"/>
                  <a:pt x="781525" y="2814714"/>
                </a:cubicBezTo>
                <a:cubicBezTo>
                  <a:pt x="789969" y="2803338"/>
                  <a:pt x="777380" y="2795928"/>
                  <a:pt x="777006" y="2786482"/>
                </a:cubicBezTo>
                <a:cubicBezTo>
                  <a:pt x="776678" y="2781183"/>
                  <a:pt x="771214" y="2778863"/>
                  <a:pt x="764987" y="2781377"/>
                </a:cubicBezTo>
                <a:lnTo>
                  <a:pt x="754819" y="2791238"/>
                </a:lnTo>
                <a:lnTo>
                  <a:pt x="748844" y="2763129"/>
                </a:lnTo>
                <a:lnTo>
                  <a:pt x="730809" y="2718412"/>
                </a:lnTo>
                <a:lnTo>
                  <a:pt x="725651" y="2720140"/>
                </a:lnTo>
                <a:lnTo>
                  <a:pt x="727215" y="2721285"/>
                </a:lnTo>
                <a:cubicBezTo>
                  <a:pt x="727327" y="2723643"/>
                  <a:pt x="724670" y="2726304"/>
                  <a:pt x="719629" y="2729726"/>
                </a:cubicBezTo>
                <a:cubicBezTo>
                  <a:pt x="711195" y="2735805"/>
                  <a:pt x="706468" y="2743552"/>
                  <a:pt x="704062" y="2753308"/>
                </a:cubicBezTo>
                <a:cubicBezTo>
                  <a:pt x="703253" y="2757538"/>
                  <a:pt x="703040" y="2762726"/>
                  <a:pt x="700079" y="2765644"/>
                </a:cubicBezTo>
                <a:cubicBezTo>
                  <a:pt x="684219" y="2781958"/>
                  <a:pt x="678430" y="2805005"/>
                  <a:pt x="663000" y="2821583"/>
                </a:cubicBezTo>
                <a:cubicBezTo>
                  <a:pt x="652802" y="2832489"/>
                  <a:pt x="654837" y="2837867"/>
                  <a:pt x="668823" y="2841084"/>
                </a:cubicBezTo>
                <a:cubicBezTo>
                  <a:pt x="689025" y="2845729"/>
                  <a:pt x="695491" y="2860305"/>
                  <a:pt x="685585" y="2878480"/>
                </a:cubicBezTo>
                <a:cubicBezTo>
                  <a:pt x="683484" y="2881923"/>
                  <a:pt x="681646" y="2884936"/>
                  <a:pt x="680405" y="2888905"/>
                </a:cubicBezTo>
                <a:cubicBezTo>
                  <a:pt x="674490" y="2905378"/>
                  <a:pt x="674584" y="2904256"/>
                  <a:pt x="659234" y="2898435"/>
                </a:cubicBezTo>
                <a:cubicBezTo>
                  <a:pt x="630256" y="2887843"/>
                  <a:pt x="608271" y="2866754"/>
                  <a:pt x="583400" y="2850398"/>
                </a:cubicBezTo>
                <a:cubicBezTo>
                  <a:pt x="577374" y="2846722"/>
                  <a:pt x="572040" y="2842878"/>
                  <a:pt x="565656" y="2840755"/>
                </a:cubicBezTo>
                <a:cubicBezTo>
                  <a:pt x="562811" y="2839609"/>
                  <a:pt x="559820" y="2834832"/>
                  <a:pt x="557530" y="2840523"/>
                </a:cubicBezTo>
                <a:cubicBezTo>
                  <a:pt x="555597" y="2844659"/>
                  <a:pt x="555218" y="2849154"/>
                  <a:pt x="559953" y="2852042"/>
                </a:cubicBezTo>
                <a:cubicBezTo>
                  <a:pt x="561675" y="2853093"/>
                  <a:pt x="563490" y="2853019"/>
                  <a:pt x="565475" y="2853639"/>
                </a:cubicBezTo>
                <a:cubicBezTo>
                  <a:pt x="569444" y="2854879"/>
                  <a:pt x="575609" y="2851552"/>
                  <a:pt x="577550" y="2858053"/>
                </a:cubicBezTo>
                <a:cubicBezTo>
                  <a:pt x="579491" y="2864554"/>
                  <a:pt x="572035" y="2867092"/>
                  <a:pt x="567497" y="2872594"/>
                </a:cubicBezTo>
                <a:cubicBezTo>
                  <a:pt x="577799" y="2871199"/>
                  <a:pt x="585663" y="2871862"/>
                  <a:pt x="592456" y="2877187"/>
                </a:cubicBezTo>
                <a:cubicBezTo>
                  <a:pt x="596236" y="2880675"/>
                  <a:pt x="599322" y="2884329"/>
                  <a:pt x="592034" y="2887562"/>
                </a:cubicBezTo>
                <a:cubicBezTo>
                  <a:pt x="582513" y="2877028"/>
                  <a:pt x="570373" y="2881436"/>
                  <a:pt x="558685" y="2883167"/>
                </a:cubicBezTo>
                <a:cubicBezTo>
                  <a:pt x="548814" y="2884822"/>
                  <a:pt x="539732" y="2885188"/>
                  <a:pt x="536016" y="2872881"/>
                </a:cubicBezTo>
                <a:cubicBezTo>
                  <a:pt x="531996" y="2866884"/>
                  <a:pt x="534550" y="2860763"/>
                  <a:pt x="534593" y="2854883"/>
                </a:cubicBezTo>
                <a:cubicBezTo>
                  <a:pt x="534468" y="2848310"/>
                  <a:pt x="532863" y="2843194"/>
                  <a:pt x="524713" y="2845902"/>
                </a:cubicBezTo>
                <a:cubicBezTo>
                  <a:pt x="519054" y="2851309"/>
                  <a:pt x="513392" y="2856715"/>
                  <a:pt x="507469" y="2862552"/>
                </a:cubicBezTo>
                <a:cubicBezTo>
                  <a:pt x="505200" y="2865303"/>
                  <a:pt x="503719" y="2866762"/>
                  <a:pt x="500538" y="2864230"/>
                </a:cubicBezTo>
                <a:cubicBezTo>
                  <a:pt x="507365" y="2853039"/>
                  <a:pt x="512735" y="2840365"/>
                  <a:pt x="517410" y="2827861"/>
                </a:cubicBezTo>
                <a:cubicBezTo>
                  <a:pt x="521990" y="2816479"/>
                  <a:pt x="517182" y="2811774"/>
                  <a:pt x="505852" y="2811950"/>
                </a:cubicBezTo>
                <a:cubicBezTo>
                  <a:pt x="499279" y="2812074"/>
                  <a:pt x="492611" y="2813322"/>
                  <a:pt x="485775" y="2813877"/>
                </a:cubicBezTo>
                <a:cubicBezTo>
                  <a:pt x="473919" y="2814915"/>
                  <a:pt x="470665" y="2810566"/>
                  <a:pt x="475676" y="2799448"/>
                </a:cubicBezTo>
                <a:cubicBezTo>
                  <a:pt x="477610" y="2795311"/>
                  <a:pt x="479974" y="2791437"/>
                  <a:pt x="482504" y="2788255"/>
                </a:cubicBezTo>
                <a:cubicBezTo>
                  <a:pt x="489406" y="2778880"/>
                  <a:pt x="491623" y="2771373"/>
                  <a:pt x="480453" y="2761605"/>
                </a:cubicBezTo>
                <a:cubicBezTo>
                  <a:pt x="470311" y="2753056"/>
                  <a:pt x="476015" y="2741769"/>
                  <a:pt x="482055" y="2731868"/>
                </a:cubicBezTo>
                <a:cubicBezTo>
                  <a:pt x="492034" y="2715511"/>
                  <a:pt x="490932" y="2712476"/>
                  <a:pt x="474837" y="2702067"/>
                </a:cubicBezTo>
                <a:cubicBezTo>
                  <a:pt x="469839" y="2699608"/>
                  <a:pt x="462835" y="2699470"/>
                  <a:pt x="461682" y="2691678"/>
                </a:cubicBezTo>
                <a:cubicBezTo>
                  <a:pt x="463710" y="2686418"/>
                  <a:pt x="467700" y="2684718"/>
                  <a:pt x="472720" y="2684237"/>
                </a:cubicBezTo>
                <a:cubicBezTo>
                  <a:pt x="478863" y="2683848"/>
                  <a:pt x="478716" y="2680216"/>
                  <a:pt x="476156" y="2675700"/>
                </a:cubicBezTo>
                <a:cubicBezTo>
                  <a:pt x="464890" y="2667056"/>
                  <a:pt x="455968" y="2657477"/>
                  <a:pt x="465852" y="2642243"/>
                </a:cubicBezTo>
                <a:cubicBezTo>
                  <a:pt x="464582" y="2638514"/>
                  <a:pt x="466252" y="2634808"/>
                  <a:pt x="466201" y="2630051"/>
                </a:cubicBezTo>
                <a:cubicBezTo>
                  <a:pt x="458650" y="2633715"/>
                  <a:pt x="457629" y="2643133"/>
                  <a:pt x="450174" y="2645673"/>
                </a:cubicBezTo>
                <a:cubicBezTo>
                  <a:pt x="446111" y="2645556"/>
                  <a:pt x="442382" y="2646826"/>
                  <a:pt x="438844" y="2645849"/>
                </a:cubicBezTo>
                <a:cubicBezTo>
                  <a:pt x="424690" y="2641940"/>
                  <a:pt x="413863" y="2644196"/>
                  <a:pt x="407612" y="2659282"/>
                </a:cubicBezTo>
                <a:cubicBezTo>
                  <a:pt x="403652" y="2668680"/>
                  <a:pt x="396144" y="2666462"/>
                  <a:pt x="388301" y="2662859"/>
                </a:cubicBezTo>
                <a:cubicBezTo>
                  <a:pt x="371323" y="2654864"/>
                  <a:pt x="371323" y="2654864"/>
                  <a:pt x="372054" y="2673030"/>
                </a:cubicBezTo>
                <a:cubicBezTo>
                  <a:pt x="371938" y="2677094"/>
                  <a:pt x="370195" y="2678982"/>
                  <a:pt x="366153" y="2675927"/>
                </a:cubicBezTo>
                <a:cubicBezTo>
                  <a:pt x="358184" y="2665750"/>
                  <a:pt x="353442" y="2652225"/>
                  <a:pt x="337020" y="2651066"/>
                </a:cubicBezTo>
                <a:cubicBezTo>
                  <a:pt x="326908" y="2650213"/>
                  <a:pt x="318497" y="2653351"/>
                  <a:pt x="309559" y="2657350"/>
                </a:cubicBezTo>
                <a:cubicBezTo>
                  <a:pt x="292546" y="2665872"/>
                  <a:pt x="287549" y="2663415"/>
                  <a:pt x="286125" y="2645417"/>
                </a:cubicBezTo>
                <a:cubicBezTo>
                  <a:pt x="285087" y="2633560"/>
                  <a:pt x="279325" y="2629453"/>
                  <a:pt x="268162" y="2630323"/>
                </a:cubicBezTo>
                <a:cubicBezTo>
                  <a:pt x="242635" y="2632470"/>
                  <a:pt x="242203" y="2632206"/>
                  <a:pt x="242903" y="2607826"/>
                </a:cubicBezTo>
                <a:cubicBezTo>
                  <a:pt x="243398" y="2599267"/>
                  <a:pt x="240122" y="2597859"/>
                  <a:pt x="232834" y="2601092"/>
                </a:cubicBezTo>
                <a:cubicBezTo>
                  <a:pt x="226669" y="2604420"/>
                  <a:pt x="224707" y="2600860"/>
                  <a:pt x="223794" y="2595578"/>
                </a:cubicBezTo>
                <a:cubicBezTo>
                  <a:pt x="225991" y="2591010"/>
                  <a:pt x="227492" y="2586611"/>
                  <a:pt x="229257" y="2581782"/>
                </a:cubicBezTo>
                <a:cubicBezTo>
                  <a:pt x="230761" y="2577383"/>
                  <a:pt x="235612" y="2576207"/>
                  <a:pt x="239172" y="2574244"/>
                </a:cubicBezTo>
                <a:cubicBezTo>
                  <a:pt x="244643" y="2571085"/>
                  <a:pt x="247532" y="2566350"/>
                  <a:pt x="246021" y="2560112"/>
                </a:cubicBezTo>
                <a:cubicBezTo>
                  <a:pt x="244846" y="2555259"/>
                  <a:pt x="240709" y="2553327"/>
                  <a:pt x="236215" y="2552948"/>
                </a:cubicBezTo>
                <a:cubicBezTo>
                  <a:pt x="229475" y="2552379"/>
                  <a:pt x="225389" y="2555203"/>
                  <a:pt x="222405" y="2561062"/>
                </a:cubicBezTo>
                <a:cubicBezTo>
                  <a:pt x="220472" y="2565200"/>
                  <a:pt x="222414" y="2571700"/>
                  <a:pt x="216081" y="2574334"/>
                </a:cubicBezTo>
                <a:cubicBezTo>
                  <a:pt x="208028" y="2575917"/>
                  <a:pt x="200309" y="2578887"/>
                  <a:pt x="191941" y="2576145"/>
                </a:cubicBezTo>
                <a:cubicBezTo>
                  <a:pt x="187059" y="2569623"/>
                  <a:pt x="191333" y="2564552"/>
                  <a:pt x="194915" y="2559649"/>
                </a:cubicBezTo>
                <a:cubicBezTo>
                  <a:pt x="200073" y="2552163"/>
                  <a:pt x="203414" y="2544751"/>
                  <a:pt x="194993" y="2537251"/>
                </a:cubicBezTo>
                <a:cubicBezTo>
                  <a:pt x="192076" y="2534290"/>
                  <a:pt x="191761" y="2529963"/>
                  <a:pt x="192141" y="2525470"/>
                </a:cubicBezTo>
                <a:cubicBezTo>
                  <a:pt x="191586" y="2518633"/>
                  <a:pt x="194306" y="2513205"/>
                  <a:pt x="197888" y="2508302"/>
                </a:cubicBezTo>
                <a:cubicBezTo>
                  <a:pt x="200682" y="2504692"/>
                  <a:pt x="202090" y="2501415"/>
                  <a:pt x="200221" y="2496731"/>
                </a:cubicBezTo>
                <a:cubicBezTo>
                  <a:pt x="201148" y="2488435"/>
                  <a:pt x="188191" y="2486439"/>
                  <a:pt x="191458" y="2477209"/>
                </a:cubicBezTo>
                <a:cubicBezTo>
                  <a:pt x="199410" y="2466112"/>
                  <a:pt x="184373" y="2464618"/>
                  <a:pt x="183220" y="2456827"/>
                </a:cubicBezTo>
                <a:cubicBezTo>
                  <a:pt x="183036" y="2434860"/>
                  <a:pt x="191344" y="2422207"/>
                  <a:pt x="210079" y="2414736"/>
                </a:cubicBezTo>
                <a:cubicBezTo>
                  <a:pt x="220832" y="2410663"/>
                  <a:pt x="223240" y="2400908"/>
                  <a:pt x="221583" y="2391038"/>
                </a:cubicBezTo>
                <a:cubicBezTo>
                  <a:pt x="218845" y="2375192"/>
                  <a:pt x="220749" y="2363360"/>
                  <a:pt x="240133" y="2361599"/>
                </a:cubicBezTo>
                <a:cubicBezTo>
                  <a:pt x="245152" y="2361117"/>
                  <a:pt x="248377" y="2357768"/>
                  <a:pt x="247894" y="2352749"/>
                </a:cubicBezTo>
                <a:cubicBezTo>
                  <a:pt x="247266" y="2344097"/>
                  <a:pt x="248717" y="2334941"/>
                  <a:pt x="240633" y="2328828"/>
                </a:cubicBezTo>
                <a:cubicBezTo>
                  <a:pt x="237620" y="2326989"/>
                  <a:pt x="234177" y="2324888"/>
                  <a:pt x="229872" y="2322262"/>
                </a:cubicBezTo>
                <a:cubicBezTo>
                  <a:pt x="243638" y="2320029"/>
                  <a:pt x="255347" y="2315359"/>
                  <a:pt x="267736" y="2324097"/>
                </a:cubicBezTo>
                <a:cubicBezTo>
                  <a:pt x="274361" y="2328730"/>
                  <a:pt x="280694" y="2326095"/>
                  <a:pt x="284895" y="2319208"/>
                </a:cubicBezTo>
                <a:cubicBezTo>
                  <a:pt x="288309" y="2313612"/>
                  <a:pt x="291986" y="2307586"/>
                  <a:pt x="294969" y="2301727"/>
                </a:cubicBezTo>
                <a:cubicBezTo>
                  <a:pt x="300579" y="2291564"/>
                  <a:pt x="307290" y="2284435"/>
                  <a:pt x="319825" y="2296809"/>
                </a:cubicBezTo>
                <a:cubicBezTo>
                  <a:pt x="321414" y="2280649"/>
                  <a:pt x="327746" y="2278015"/>
                  <a:pt x="338486" y="2287520"/>
                </a:cubicBezTo>
                <a:cubicBezTo>
                  <a:pt x="340208" y="2288570"/>
                  <a:pt x="342360" y="2289882"/>
                  <a:pt x="344964" y="2288518"/>
                </a:cubicBezTo>
                <a:cubicBezTo>
                  <a:pt x="347832" y="2286723"/>
                  <a:pt x="346467" y="2284119"/>
                  <a:pt x="345963" y="2282040"/>
                </a:cubicBezTo>
                <a:cubicBezTo>
                  <a:pt x="343178" y="2272809"/>
                  <a:pt x="343376" y="2261411"/>
                  <a:pt x="334886" y="2257174"/>
                </a:cubicBezTo>
                <a:lnTo>
                  <a:pt x="328066" y="2256305"/>
                </a:lnTo>
                <a:lnTo>
                  <a:pt x="326915" y="2256930"/>
                </a:lnTo>
                <a:cubicBezTo>
                  <a:pt x="323018" y="2257983"/>
                  <a:pt x="319190" y="2257583"/>
                  <a:pt x="316061" y="2254318"/>
                </a:cubicBezTo>
                <a:cubicBezTo>
                  <a:pt x="307739" y="2245367"/>
                  <a:pt x="295779" y="2239513"/>
                  <a:pt x="292711" y="2226086"/>
                </a:cubicBezTo>
                <a:lnTo>
                  <a:pt x="293665" y="2222983"/>
                </a:lnTo>
                <a:lnTo>
                  <a:pt x="287973" y="2218310"/>
                </a:lnTo>
                <a:cubicBezTo>
                  <a:pt x="279889" y="2212198"/>
                  <a:pt x="272959" y="2213875"/>
                  <a:pt x="268137" y="2222747"/>
                </a:cubicBezTo>
                <a:cubicBezTo>
                  <a:pt x="263672" y="2230065"/>
                  <a:pt x="259901" y="2237215"/>
                  <a:pt x="255699" y="2244103"/>
                </a:cubicBezTo>
                <a:cubicBezTo>
                  <a:pt x="253862" y="2247115"/>
                  <a:pt x="252694" y="2252901"/>
                  <a:pt x="246742" y="2251040"/>
                </a:cubicBezTo>
                <a:cubicBezTo>
                  <a:pt x="242342" y="2249538"/>
                  <a:pt x="242983" y="2244614"/>
                  <a:pt x="242837" y="2240980"/>
                </a:cubicBezTo>
                <a:cubicBezTo>
                  <a:pt x="243019" y="2228097"/>
                  <a:pt x="243893" y="2215045"/>
                  <a:pt x="244074" y="2202161"/>
                </a:cubicBezTo>
                <a:cubicBezTo>
                  <a:pt x="245241" y="2196375"/>
                  <a:pt x="250186" y="2194077"/>
                  <a:pt x="254872" y="2192209"/>
                </a:cubicBezTo>
                <a:cubicBezTo>
                  <a:pt x="261467" y="2189144"/>
                  <a:pt x="267140" y="2184927"/>
                  <a:pt x="272556" y="2180404"/>
                </a:cubicBezTo>
                <a:lnTo>
                  <a:pt x="280288" y="2173876"/>
                </a:lnTo>
                <a:lnTo>
                  <a:pt x="280101" y="2172712"/>
                </a:lnTo>
                <a:cubicBezTo>
                  <a:pt x="280627" y="2170945"/>
                  <a:pt x="281671" y="2169160"/>
                  <a:pt x="282418" y="2167586"/>
                </a:cubicBezTo>
                <a:cubicBezTo>
                  <a:pt x="283225" y="2166276"/>
                  <a:pt x="283768" y="2165030"/>
                  <a:pt x="284250" y="2163518"/>
                </a:cubicBezTo>
                <a:cubicBezTo>
                  <a:pt x="284933" y="2161679"/>
                  <a:pt x="284697" y="2159499"/>
                  <a:pt x="282733" y="2158286"/>
                </a:cubicBezTo>
                <a:cubicBezTo>
                  <a:pt x="281034" y="2157010"/>
                  <a:pt x="279307" y="2157977"/>
                  <a:pt x="277970" y="2159412"/>
                </a:cubicBezTo>
                <a:cubicBezTo>
                  <a:pt x="275901" y="2161299"/>
                  <a:pt x="273770" y="2162920"/>
                  <a:pt x="270762" y="2160837"/>
                </a:cubicBezTo>
                <a:cubicBezTo>
                  <a:pt x="268019" y="2158689"/>
                  <a:pt x="268716" y="2155728"/>
                  <a:pt x="269741" y="2152970"/>
                </a:cubicBezTo>
                <a:cubicBezTo>
                  <a:pt x="269942" y="2152643"/>
                  <a:pt x="270346" y="2151989"/>
                  <a:pt x="270486" y="2151396"/>
                </a:cubicBezTo>
                <a:cubicBezTo>
                  <a:pt x="273684" y="2143652"/>
                  <a:pt x="272780" y="2142187"/>
                  <a:pt x="264354" y="2140825"/>
                </a:cubicBezTo>
                <a:cubicBezTo>
                  <a:pt x="260337" y="2140376"/>
                  <a:pt x="257112" y="2139742"/>
                  <a:pt x="256578" y="2135115"/>
                </a:cubicBezTo>
                <a:cubicBezTo>
                  <a:pt x="256326" y="2134056"/>
                  <a:pt x="256139" y="2133262"/>
                  <a:pt x="256216" y="2132405"/>
                </a:cubicBezTo>
                <a:cubicBezTo>
                  <a:pt x="256739" y="2127529"/>
                  <a:pt x="253683" y="2124057"/>
                  <a:pt x="249309" y="2125651"/>
                </a:cubicBezTo>
                <a:cubicBezTo>
                  <a:pt x="244936" y="2127244"/>
                  <a:pt x="242784" y="2125236"/>
                  <a:pt x="241768" y="2122122"/>
                </a:cubicBezTo>
                <a:cubicBezTo>
                  <a:pt x="238798" y="2111921"/>
                  <a:pt x="231946" y="2111306"/>
                  <a:pt x="222886" y="2113166"/>
                </a:cubicBezTo>
                <a:cubicBezTo>
                  <a:pt x="216472" y="2114404"/>
                  <a:pt x="209745" y="2114317"/>
                  <a:pt x="202956" y="2113965"/>
                </a:cubicBezTo>
                <a:cubicBezTo>
                  <a:pt x="199794" y="2113595"/>
                  <a:pt x="197566" y="2112444"/>
                  <a:pt x="196020" y="2109455"/>
                </a:cubicBezTo>
                <a:cubicBezTo>
                  <a:pt x="193150" y="2104402"/>
                  <a:pt x="190873" y="2099210"/>
                  <a:pt x="189879" y="2093818"/>
                </a:cubicBezTo>
                <a:lnTo>
                  <a:pt x="190909" y="2082560"/>
                </a:lnTo>
                <a:lnTo>
                  <a:pt x="176927" y="2076952"/>
                </a:lnTo>
                <a:cubicBezTo>
                  <a:pt x="171587" y="2075541"/>
                  <a:pt x="166146" y="2074290"/>
                  <a:pt x="161150" y="2071832"/>
                </a:cubicBezTo>
                <a:cubicBezTo>
                  <a:pt x="149169" y="2066295"/>
                  <a:pt x="147827" y="2060750"/>
                  <a:pt x="156976" y="2051565"/>
                </a:cubicBezTo>
                <a:cubicBezTo>
                  <a:pt x="159412" y="2049507"/>
                  <a:pt x="162015" y="2048143"/>
                  <a:pt x="164190" y="2046515"/>
                </a:cubicBezTo>
                <a:cubicBezTo>
                  <a:pt x="174965" y="2039504"/>
                  <a:pt x="180216" y="2030894"/>
                  <a:pt x="176598" y="2017463"/>
                </a:cubicBezTo>
                <a:cubicBezTo>
                  <a:pt x="173744" y="2005682"/>
                  <a:pt x="173400" y="1993659"/>
                  <a:pt x="172362" y="1981804"/>
                </a:cubicBezTo>
                <a:cubicBezTo>
                  <a:pt x="171137" y="1972194"/>
                  <a:pt x="167715" y="1967155"/>
                  <a:pt x="157391" y="1971489"/>
                </a:cubicBezTo>
                <a:cubicBezTo>
                  <a:pt x="151490" y="1974385"/>
                  <a:pt x="145515" y="1975465"/>
                  <a:pt x="140371" y="1969374"/>
                </a:cubicBezTo>
                <a:cubicBezTo>
                  <a:pt x="138378" y="1958117"/>
                  <a:pt x="144754" y="1949602"/>
                  <a:pt x="147853" y="1939681"/>
                </a:cubicBezTo>
                <a:cubicBezTo>
                  <a:pt x="150238" y="1932866"/>
                  <a:pt x="154177" y="1926409"/>
                  <a:pt x="158285" y="1920645"/>
                </a:cubicBezTo>
                <a:lnTo>
                  <a:pt x="160830" y="1915989"/>
                </a:lnTo>
                <a:lnTo>
                  <a:pt x="159493" y="1915963"/>
                </a:lnTo>
                <a:cubicBezTo>
                  <a:pt x="156770" y="1917445"/>
                  <a:pt x="154758" y="1914846"/>
                  <a:pt x="153790" y="1913117"/>
                </a:cubicBezTo>
                <a:cubicBezTo>
                  <a:pt x="149781" y="1906797"/>
                  <a:pt x="144530" y="1904683"/>
                  <a:pt x="137462" y="1905516"/>
                </a:cubicBezTo>
                <a:cubicBezTo>
                  <a:pt x="133103" y="1905988"/>
                  <a:pt x="131933" y="1904586"/>
                  <a:pt x="133579" y="1899724"/>
                </a:cubicBezTo>
                <a:lnTo>
                  <a:pt x="133105" y="1895728"/>
                </a:lnTo>
                <a:lnTo>
                  <a:pt x="129392" y="1898293"/>
                </a:lnTo>
                <a:cubicBezTo>
                  <a:pt x="125128" y="1901895"/>
                  <a:pt x="120702" y="1904068"/>
                  <a:pt x="116047" y="1904919"/>
                </a:cubicBezTo>
                <a:lnTo>
                  <a:pt x="112975" y="1904648"/>
                </a:lnTo>
                <a:lnTo>
                  <a:pt x="113239" y="1905442"/>
                </a:lnTo>
                <a:cubicBezTo>
                  <a:pt x="112962" y="1906485"/>
                  <a:pt x="111881" y="1907231"/>
                  <a:pt x="109733" y="1907599"/>
                </a:cubicBezTo>
                <a:cubicBezTo>
                  <a:pt x="103848" y="1908711"/>
                  <a:pt x="98521" y="1907454"/>
                  <a:pt x="93271" y="1905341"/>
                </a:cubicBezTo>
                <a:cubicBezTo>
                  <a:pt x="86510" y="1902745"/>
                  <a:pt x="83272" y="1903231"/>
                  <a:pt x="78716" y="1908782"/>
                </a:cubicBezTo>
                <a:cubicBezTo>
                  <a:pt x="76912" y="1910606"/>
                  <a:pt x="75560" y="1913163"/>
                  <a:pt x="74146" y="1915454"/>
                </a:cubicBezTo>
                <a:cubicBezTo>
                  <a:pt x="73540" y="1916436"/>
                  <a:pt x="73060" y="1917947"/>
                  <a:pt x="71611" y="1917731"/>
                </a:cubicBezTo>
                <a:cubicBezTo>
                  <a:pt x="69898" y="1917576"/>
                  <a:pt x="69320" y="1916316"/>
                  <a:pt x="69334" y="1915194"/>
                </a:cubicBezTo>
                <a:cubicBezTo>
                  <a:pt x="69267" y="1910178"/>
                  <a:pt x="66898" y="1909619"/>
                  <a:pt x="62727" y="1910885"/>
                </a:cubicBezTo>
                <a:cubicBezTo>
                  <a:pt x="57497" y="1912401"/>
                  <a:pt x="52978" y="1909836"/>
                  <a:pt x="49191" y="1906817"/>
                </a:cubicBezTo>
                <a:cubicBezTo>
                  <a:pt x="46121" y="1904467"/>
                  <a:pt x="44205" y="1904641"/>
                  <a:pt x="42777" y="1908054"/>
                </a:cubicBezTo>
                <a:cubicBezTo>
                  <a:pt x="42094" y="1909893"/>
                  <a:pt x="41286" y="1911202"/>
                  <a:pt x="39043" y="1911174"/>
                </a:cubicBezTo>
                <a:cubicBezTo>
                  <a:pt x="36008" y="1911332"/>
                  <a:pt x="36036" y="1909089"/>
                  <a:pt x="35068" y="1907360"/>
                </a:cubicBezTo>
                <a:cubicBezTo>
                  <a:pt x="34553" y="1906364"/>
                  <a:pt x="34240" y="1905040"/>
                  <a:pt x="33663" y="1903778"/>
                </a:cubicBezTo>
                <a:cubicBezTo>
                  <a:pt x="31179" y="1896818"/>
                  <a:pt x="26833" y="1896168"/>
                  <a:pt x="21749" y="1901843"/>
                </a:cubicBezTo>
                <a:cubicBezTo>
                  <a:pt x="21079" y="1902560"/>
                  <a:pt x="20676" y="1903216"/>
                  <a:pt x="19945" y="1903668"/>
                </a:cubicBezTo>
                <a:cubicBezTo>
                  <a:pt x="18544" y="1904837"/>
                  <a:pt x="16552" y="1905867"/>
                  <a:pt x="15118" y="1904528"/>
                </a:cubicBezTo>
                <a:cubicBezTo>
                  <a:pt x="13747" y="1903456"/>
                  <a:pt x="14367" y="1901352"/>
                  <a:pt x="15175" y="1900043"/>
                </a:cubicBezTo>
                <a:cubicBezTo>
                  <a:pt x="15983" y="1898733"/>
                  <a:pt x="16854" y="1897689"/>
                  <a:pt x="17990" y="1896581"/>
                </a:cubicBezTo>
                <a:cubicBezTo>
                  <a:pt x="19467" y="1894554"/>
                  <a:pt x="19621" y="1892840"/>
                  <a:pt x="17531" y="1891099"/>
                </a:cubicBezTo>
                <a:cubicBezTo>
                  <a:pt x="12901" y="1886881"/>
                  <a:pt x="11058" y="1881446"/>
                  <a:pt x="9478" y="1875949"/>
                </a:cubicBezTo>
                <a:cubicBezTo>
                  <a:pt x="7384" y="1869454"/>
                  <a:pt x="6551" y="1862383"/>
                  <a:pt x="3397" y="1856139"/>
                </a:cubicBezTo>
                <a:cubicBezTo>
                  <a:pt x="2305" y="1853881"/>
                  <a:pt x="3580" y="1852182"/>
                  <a:pt x="4652" y="1850811"/>
                </a:cubicBezTo>
                <a:lnTo>
                  <a:pt x="7981" y="1845163"/>
                </a:lnTo>
                <a:lnTo>
                  <a:pt x="7180" y="1842047"/>
                </a:lnTo>
                <a:cubicBezTo>
                  <a:pt x="5049" y="1837794"/>
                  <a:pt x="219" y="1836029"/>
                  <a:pt x="0" y="1830579"/>
                </a:cubicBezTo>
                <a:cubicBezTo>
                  <a:pt x="5734" y="1826989"/>
                  <a:pt x="926" y="1822283"/>
                  <a:pt x="1735" y="1818053"/>
                </a:cubicBezTo>
                <a:cubicBezTo>
                  <a:pt x="5675" y="1811595"/>
                  <a:pt x="6170" y="1803037"/>
                  <a:pt x="16041" y="1801382"/>
                </a:cubicBezTo>
                <a:cubicBezTo>
                  <a:pt x="19674" y="1801234"/>
                  <a:pt x="20484" y="1797003"/>
                  <a:pt x="19907" y="1793107"/>
                </a:cubicBezTo>
                <a:cubicBezTo>
                  <a:pt x="18659" y="1786439"/>
                  <a:pt x="20423" y="1781609"/>
                  <a:pt x="27281" y="1778114"/>
                </a:cubicBezTo>
                <a:cubicBezTo>
                  <a:pt x="35357" y="1773591"/>
                  <a:pt x="29520" y="1767666"/>
                  <a:pt x="27243" y="1759781"/>
                </a:cubicBezTo>
                <a:cubicBezTo>
                  <a:pt x="39843" y="1763333"/>
                  <a:pt x="49115" y="1760721"/>
                  <a:pt x="55513" y="1749265"/>
                </a:cubicBezTo>
                <a:cubicBezTo>
                  <a:pt x="56826" y="1747112"/>
                  <a:pt x="64544" y="1744143"/>
                  <a:pt x="70592" y="1744880"/>
                </a:cubicBezTo>
                <a:cubicBezTo>
                  <a:pt x="81996" y="1746519"/>
                  <a:pt x="88372" y="1738006"/>
                  <a:pt x="96805" y="1731928"/>
                </a:cubicBezTo>
                <a:cubicBezTo>
                  <a:pt x="96718" y="1743688"/>
                  <a:pt x="102335" y="1744163"/>
                  <a:pt x="110075" y="1738252"/>
                </a:cubicBezTo>
                <a:cubicBezTo>
                  <a:pt x="113972" y="1737675"/>
                  <a:pt x="117941" y="1738915"/>
                  <a:pt x="121332" y="1736259"/>
                </a:cubicBezTo>
                <a:cubicBezTo>
                  <a:pt x="123244" y="1735062"/>
                  <a:pt x="125418" y="1733436"/>
                  <a:pt x="127329" y="1732239"/>
                </a:cubicBezTo>
                <a:cubicBezTo>
                  <a:pt x="129503" y="1730611"/>
                  <a:pt x="132034" y="1727432"/>
                  <a:pt x="133588" y="1727788"/>
                </a:cubicBezTo>
                <a:cubicBezTo>
                  <a:pt x="137558" y="1729028"/>
                  <a:pt x="134333" y="1732377"/>
                  <a:pt x="134144" y="1734624"/>
                </a:cubicBezTo>
                <a:cubicBezTo>
                  <a:pt x="134027" y="1738688"/>
                  <a:pt x="133743" y="1742059"/>
                  <a:pt x="133196" y="1745861"/>
                </a:cubicBezTo>
                <a:cubicBezTo>
                  <a:pt x="134109" y="1751141"/>
                  <a:pt x="138507" y="1752644"/>
                  <a:pt x="143265" y="1752593"/>
                </a:cubicBezTo>
                <a:cubicBezTo>
                  <a:pt x="146132" y="1750798"/>
                  <a:pt x="149429" y="1749265"/>
                  <a:pt x="152296" y="1747470"/>
                </a:cubicBezTo>
                <a:cubicBezTo>
                  <a:pt x="155929" y="1747324"/>
                  <a:pt x="155215" y="1750431"/>
                  <a:pt x="155718" y="1752512"/>
                </a:cubicBezTo>
                <a:cubicBezTo>
                  <a:pt x="150371" y="1762244"/>
                  <a:pt x="150306" y="1771063"/>
                  <a:pt x="161592" y="1776769"/>
                </a:cubicBezTo>
                <a:cubicBezTo>
                  <a:pt x="166160" y="1778965"/>
                  <a:pt x="169940" y="1782451"/>
                  <a:pt x="166956" y="1788310"/>
                </a:cubicBezTo>
                <a:lnTo>
                  <a:pt x="166316" y="1794564"/>
                </a:lnTo>
                <a:lnTo>
                  <a:pt x="168319" y="1794045"/>
                </a:lnTo>
                <a:cubicBezTo>
                  <a:pt x="170704" y="1792608"/>
                  <a:pt x="172889" y="1790623"/>
                  <a:pt x="174958" y="1788737"/>
                </a:cubicBezTo>
                <a:cubicBezTo>
                  <a:pt x="177089" y="1787114"/>
                  <a:pt x="178552" y="1786209"/>
                  <a:pt x="181371" y="1787500"/>
                </a:cubicBezTo>
                <a:lnTo>
                  <a:pt x="198329" y="1792737"/>
                </a:lnTo>
                <a:lnTo>
                  <a:pt x="201544" y="1788737"/>
                </a:lnTo>
                <a:cubicBezTo>
                  <a:pt x="209117" y="1782135"/>
                  <a:pt x="212049" y="1771518"/>
                  <a:pt x="221079" y="1766397"/>
                </a:cubicBezTo>
                <a:cubicBezTo>
                  <a:pt x="222656" y="1763814"/>
                  <a:pt x="223969" y="1761662"/>
                  <a:pt x="225545" y="1759079"/>
                </a:cubicBezTo>
                <a:cubicBezTo>
                  <a:pt x="224274" y="1755351"/>
                  <a:pt x="226807" y="1752170"/>
                  <a:pt x="226230" y="1748274"/>
                </a:cubicBezTo>
                <a:cubicBezTo>
                  <a:pt x="225266" y="1738235"/>
                  <a:pt x="215533" y="1732889"/>
                  <a:pt x="211965" y="1724214"/>
                </a:cubicBezTo>
                <a:cubicBezTo>
                  <a:pt x="209666" y="1719269"/>
                  <a:pt x="206937" y="1714059"/>
                  <a:pt x="210257" y="1709587"/>
                </a:cubicBezTo>
                <a:cubicBezTo>
                  <a:pt x="213576" y="1705115"/>
                  <a:pt x="219361" y="1706282"/>
                  <a:pt x="224023" y="1707353"/>
                </a:cubicBezTo>
                <a:cubicBezTo>
                  <a:pt x="230239" y="1708782"/>
                  <a:pt x="235835" y="1712197"/>
                  <a:pt x="242241" y="1711379"/>
                </a:cubicBezTo>
                <a:cubicBezTo>
                  <a:pt x="246757" y="1708818"/>
                  <a:pt x="250966" y="1712568"/>
                  <a:pt x="255293" y="1712253"/>
                </a:cubicBezTo>
                <a:cubicBezTo>
                  <a:pt x="258160" y="1710459"/>
                  <a:pt x="260858" y="1707971"/>
                  <a:pt x="264324" y="1707132"/>
                </a:cubicBezTo>
                <a:cubicBezTo>
                  <a:pt x="276339" y="1696151"/>
                  <a:pt x="287494" y="1684644"/>
                  <a:pt x="281407" y="1665575"/>
                </a:cubicBezTo>
                <a:cubicBezTo>
                  <a:pt x="278364" y="1656039"/>
                  <a:pt x="285842" y="1650559"/>
                  <a:pt x="295355" y="1650457"/>
                </a:cubicBezTo>
                <a:cubicBezTo>
                  <a:pt x="303052" y="1650427"/>
                  <a:pt x="310654" y="1651521"/>
                  <a:pt x="318183" y="1650798"/>
                </a:cubicBezTo>
                <a:cubicBezTo>
                  <a:pt x="334890" y="1648585"/>
                  <a:pt x="347239" y="1638991"/>
                  <a:pt x="336105" y="1612706"/>
                </a:cubicBezTo>
                <a:cubicBezTo>
                  <a:pt x="337965" y="1606753"/>
                  <a:pt x="331771" y="1602383"/>
                  <a:pt x="332244" y="1596765"/>
                </a:cubicBezTo>
                <a:cubicBezTo>
                  <a:pt x="336227" y="1584428"/>
                  <a:pt x="336920" y="1584260"/>
                  <a:pt x="345508" y="1592453"/>
                </a:cubicBezTo>
                <a:cubicBezTo>
                  <a:pt x="353067" y="1599427"/>
                  <a:pt x="362894" y="1603650"/>
                  <a:pt x="372459" y="1608304"/>
                </a:cubicBezTo>
                <a:cubicBezTo>
                  <a:pt x="369037" y="1603263"/>
                  <a:pt x="371159" y="1596879"/>
                  <a:pt x="366520" y="1592867"/>
                </a:cubicBezTo>
                <a:cubicBezTo>
                  <a:pt x="363768" y="1590598"/>
                  <a:pt x="361974" y="1587731"/>
                  <a:pt x="362257" y="1584360"/>
                </a:cubicBezTo>
                <a:cubicBezTo>
                  <a:pt x="362796" y="1569922"/>
                  <a:pt x="353663" y="1565531"/>
                  <a:pt x="341471" y="1565181"/>
                </a:cubicBezTo>
                <a:cubicBezTo>
                  <a:pt x="335707" y="1561075"/>
                  <a:pt x="329214" y="1573653"/>
                  <a:pt x="324093" y="1564622"/>
                </a:cubicBezTo>
                <a:cubicBezTo>
                  <a:pt x="317985" y="1548492"/>
                  <a:pt x="331985" y="1538131"/>
                  <a:pt x="335369" y="1524838"/>
                </a:cubicBezTo>
                <a:cubicBezTo>
                  <a:pt x="339279" y="1510684"/>
                  <a:pt x="344741" y="1496888"/>
                  <a:pt x="346666" y="1482115"/>
                </a:cubicBezTo>
                <a:cubicBezTo>
                  <a:pt x="348117" y="1472959"/>
                  <a:pt x="345841" y="1465071"/>
                  <a:pt x="338449" y="1458790"/>
                </a:cubicBezTo>
                <a:cubicBezTo>
                  <a:pt x="329768" y="1451722"/>
                  <a:pt x="322428" y="1450197"/>
                  <a:pt x="315695" y="1460266"/>
                </a:cubicBezTo>
                <a:cubicBezTo>
                  <a:pt x="311063" y="1466891"/>
                  <a:pt x="303008" y="1468475"/>
                  <a:pt x="297610" y="1473451"/>
                </a:cubicBezTo>
                <a:cubicBezTo>
                  <a:pt x="279874" y="1474445"/>
                  <a:pt x="263547" y="1472163"/>
                  <a:pt x="259036" y="1450509"/>
                </a:cubicBezTo>
                <a:cubicBezTo>
                  <a:pt x="258291" y="1445920"/>
                  <a:pt x="254542" y="1450129"/>
                  <a:pt x="253178" y="1447526"/>
                </a:cubicBezTo>
                <a:cubicBezTo>
                  <a:pt x="251667" y="1441288"/>
                  <a:pt x="255511" y="1435955"/>
                  <a:pt x="255985" y="1430337"/>
                </a:cubicBezTo>
                <a:cubicBezTo>
                  <a:pt x="259063" y="1423355"/>
                  <a:pt x="266614" y="1419692"/>
                  <a:pt x="268401" y="1411922"/>
                </a:cubicBezTo>
                <a:cubicBezTo>
                  <a:pt x="279943" y="1406560"/>
                  <a:pt x="291482" y="1401195"/>
                  <a:pt x="304630" y="1400946"/>
                </a:cubicBezTo>
                <a:cubicBezTo>
                  <a:pt x="306877" y="1401137"/>
                  <a:pt x="319527" y="1409445"/>
                  <a:pt x="320032" y="1411524"/>
                </a:cubicBezTo>
                <a:cubicBezTo>
                  <a:pt x="321017" y="1418623"/>
                  <a:pt x="325416" y="1420125"/>
                  <a:pt x="331486" y="1417921"/>
                </a:cubicBezTo>
                <a:cubicBezTo>
                  <a:pt x="350483" y="1410019"/>
                  <a:pt x="370414" y="1404458"/>
                  <a:pt x="388646" y="1394907"/>
                </a:cubicBezTo>
                <a:cubicBezTo>
                  <a:pt x="403578" y="1386888"/>
                  <a:pt x="406773" y="1375842"/>
                  <a:pt x="399615" y="1361433"/>
                </a:cubicBezTo>
                <a:cubicBezTo>
                  <a:pt x="397820" y="1358567"/>
                  <a:pt x="396025" y="1355699"/>
                  <a:pt x="394231" y="1352832"/>
                </a:cubicBezTo>
                <a:cubicBezTo>
                  <a:pt x="381089" y="1328867"/>
                  <a:pt x="383664" y="1319806"/>
                  <a:pt x="408825" y="1308576"/>
                </a:cubicBezTo>
                <a:cubicBezTo>
                  <a:pt x="419842" y="1304074"/>
                  <a:pt x="428107" y="1297303"/>
                  <a:pt x="433980" y="1286710"/>
                </a:cubicBezTo>
                <a:cubicBezTo>
                  <a:pt x="443097" y="1269827"/>
                  <a:pt x="459782" y="1270555"/>
                  <a:pt x="475774" y="1271450"/>
                </a:cubicBezTo>
                <a:cubicBezTo>
                  <a:pt x="480721" y="1269153"/>
                  <a:pt x="486673" y="1271012"/>
                  <a:pt x="492912" y="1269501"/>
                </a:cubicBezTo>
                <a:cubicBezTo>
                  <a:pt x="482391" y="1265445"/>
                  <a:pt x="472469" y="1262347"/>
                  <a:pt x="466485" y="1252791"/>
                </a:cubicBezTo>
                <a:cubicBezTo>
                  <a:pt x="466317" y="1252096"/>
                  <a:pt x="465456" y="1251572"/>
                  <a:pt x="464596" y="1251046"/>
                </a:cubicBezTo>
                <a:cubicBezTo>
                  <a:pt x="464166" y="1250783"/>
                  <a:pt x="463997" y="1250091"/>
                  <a:pt x="464260" y="1249660"/>
                </a:cubicBezTo>
                <a:cubicBezTo>
                  <a:pt x="466074" y="1214735"/>
                  <a:pt x="452261" y="1187999"/>
                  <a:pt x="426403" y="1164545"/>
                </a:cubicBezTo>
                <a:cubicBezTo>
                  <a:pt x="410593" y="1150766"/>
                  <a:pt x="412139" y="1140485"/>
                  <a:pt x="424723" y="1122763"/>
                </a:cubicBezTo>
                <a:cubicBezTo>
                  <a:pt x="435204" y="1108485"/>
                  <a:pt x="431176" y="1091852"/>
                  <a:pt x="431810" y="1076290"/>
                </a:cubicBezTo>
                <a:cubicBezTo>
                  <a:pt x="430971" y="1072825"/>
                  <a:pt x="431256" y="1069454"/>
                  <a:pt x="432233" y="1065915"/>
                </a:cubicBezTo>
                <a:cubicBezTo>
                  <a:pt x="435777" y="1042679"/>
                  <a:pt x="438627" y="1019610"/>
                  <a:pt x="433350" y="996308"/>
                </a:cubicBezTo>
                <a:cubicBezTo>
                  <a:pt x="435904" y="990187"/>
                  <a:pt x="432911" y="985409"/>
                  <a:pt x="429489" y="980368"/>
                </a:cubicBezTo>
                <a:cubicBezTo>
                  <a:pt x="425659" y="972124"/>
                  <a:pt x="427541" y="963231"/>
                  <a:pt x="426913" y="954578"/>
                </a:cubicBezTo>
                <a:cubicBezTo>
                  <a:pt x="419457" y="957118"/>
                  <a:pt x="416809" y="964362"/>
                  <a:pt x="412104" y="969171"/>
                </a:cubicBezTo>
                <a:cubicBezTo>
                  <a:pt x="404174" y="977327"/>
                  <a:pt x="396835" y="975803"/>
                  <a:pt x="396826" y="965166"/>
                </a:cubicBezTo>
                <a:cubicBezTo>
                  <a:pt x="396190" y="945876"/>
                  <a:pt x="383779" y="940077"/>
                  <a:pt x="368670" y="936766"/>
                </a:cubicBezTo>
                <a:cubicBezTo>
                  <a:pt x="360039" y="934455"/>
                  <a:pt x="353488" y="931639"/>
                  <a:pt x="354173" y="920835"/>
                </a:cubicBezTo>
                <a:cubicBezTo>
                  <a:pt x="354457" y="917463"/>
                  <a:pt x="353188" y="913735"/>
                  <a:pt x="350867" y="911730"/>
                </a:cubicBezTo>
                <a:cubicBezTo>
                  <a:pt x="338143" y="901603"/>
                  <a:pt x="338061" y="889151"/>
                  <a:pt x="344649" y="875449"/>
                </a:cubicBezTo>
                <a:cubicBezTo>
                  <a:pt x="347128" y="867511"/>
                  <a:pt x="350039" y="859836"/>
                  <a:pt x="346207" y="851592"/>
                </a:cubicBezTo>
                <a:cubicBezTo>
                  <a:pt x="346063" y="847959"/>
                  <a:pt x="347732" y="844253"/>
                  <a:pt x="345076" y="840860"/>
                </a:cubicBezTo>
                <a:cubicBezTo>
                  <a:pt x="342992" y="836045"/>
                  <a:pt x="342027" y="832060"/>
                  <a:pt x="343163" y="828988"/>
                </a:cubicBezTo>
                <a:close/>
              </a:path>
            </a:pathLst>
          </a:custGeom>
          <a:solidFill>
            <a:srgbClr val="EAF5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1"/>
          <p:cNvGrpSpPr/>
          <p:nvPr/>
        </p:nvGrpSpPr>
        <p:grpSpPr>
          <a:xfrm>
            <a:off x="4546430" y="1917675"/>
            <a:ext cx="2766600" cy="1285830"/>
            <a:chOff x="4546430" y="2298675"/>
            <a:chExt cx="2766600" cy="1285830"/>
          </a:xfrm>
        </p:grpSpPr>
        <p:sp>
          <p:nvSpPr>
            <p:cNvPr id="201" name="Google Shape;201;p1"/>
            <p:cNvSpPr/>
            <p:nvPr/>
          </p:nvSpPr>
          <p:spPr>
            <a:xfrm flipH="1" rot="9895891">
              <a:off x="6795722" y="3113452"/>
              <a:ext cx="368032" cy="428302"/>
            </a:xfrm>
            <a:custGeom>
              <a:rect b="b" l="l" r="r" t="t"/>
              <a:pathLst>
                <a:path extrusionOk="0" h="3181350" w="2733675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 flipH="1" rot="-9206097">
              <a:off x="6552772" y="3217102"/>
              <a:ext cx="209897" cy="338327"/>
            </a:xfrm>
            <a:custGeom>
              <a:rect b="b" l="l" r="r" t="t"/>
              <a:pathLst>
                <a:path extrusionOk="0" h="3362325" w="208597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 flipH="1" rot="2021404">
              <a:off x="5056358" y="2365067"/>
              <a:ext cx="369615" cy="430145"/>
            </a:xfrm>
            <a:custGeom>
              <a:rect b="b" l="l" r="r" t="t"/>
              <a:pathLst>
                <a:path extrusionOk="0" h="3181350" w="2733675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 flipH="1" rot="4454930">
              <a:off x="5391178" y="2615932"/>
              <a:ext cx="211318" cy="340617"/>
            </a:xfrm>
            <a:custGeom>
              <a:rect b="b" l="l" r="r" t="t"/>
              <a:pathLst>
                <a:path extrusionOk="0" h="3362325" w="208597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 txBox="1"/>
            <p:nvPr/>
          </p:nvSpPr>
          <p:spPr>
            <a:xfrm>
              <a:off x="4546430" y="2610944"/>
              <a:ext cx="27666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Sprint 2</a:t>
              </a:r>
              <a:endParaRPr b="1" sz="4400">
                <a:solidFill>
                  <a:srgbClr val="51C3F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g6ba09dd349_0_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75" y="-298350"/>
            <a:ext cx="9128649" cy="62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6ba09dd349_0_528"/>
          <p:cNvSpPr/>
          <p:nvPr/>
        </p:nvSpPr>
        <p:spPr>
          <a:xfrm rot="5400000">
            <a:off x="343089" y="214236"/>
            <a:ext cx="2561749" cy="2535815"/>
          </a:xfrm>
          <a:custGeom>
            <a:rect b="b" l="l" r="r" t="t"/>
            <a:pathLst>
              <a:path extrusionOk="0" h="2078537" w="2099794">
                <a:moveTo>
                  <a:pt x="989322" y="1788413"/>
                </a:moveTo>
                <a:cubicBezTo>
                  <a:pt x="989945" y="1788828"/>
                  <a:pt x="990567" y="1789450"/>
                  <a:pt x="991189" y="1789658"/>
                </a:cubicBezTo>
                <a:cubicBezTo>
                  <a:pt x="992641" y="1790072"/>
                  <a:pt x="993056" y="1789243"/>
                  <a:pt x="992849" y="1788205"/>
                </a:cubicBezTo>
                <a:cubicBezTo>
                  <a:pt x="992641" y="1787791"/>
                  <a:pt x="991811" y="1787376"/>
                  <a:pt x="991189" y="1786754"/>
                </a:cubicBezTo>
                <a:cubicBezTo>
                  <a:pt x="990359" y="1787376"/>
                  <a:pt x="989945" y="1787998"/>
                  <a:pt x="989322" y="1788413"/>
                </a:cubicBezTo>
                <a:close/>
                <a:moveTo>
                  <a:pt x="424025" y="1472262"/>
                </a:moveTo>
                <a:cubicBezTo>
                  <a:pt x="424233" y="1473092"/>
                  <a:pt x="424648" y="1473092"/>
                  <a:pt x="424855" y="1472262"/>
                </a:cubicBezTo>
                <a:cubicBezTo>
                  <a:pt x="425062" y="1471847"/>
                  <a:pt x="425270" y="1471432"/>
                  <a:pt x="425270" y="1470810"/>
                </a:cubicBezTo>
                <a:cubicBezTo>
                  <a:pt x="425477" y="1470810"/>
                  <a:pt x="424855" y="1470602"/>
                  <a:pt x="424025" y="1470187"/>
                </a:cubicBezTo>
                <a:cubicBezTo>
                  <a:pt x="424025" y="1471017"/>
                  <a:pt x="423818" y="1471639"/>
                  <a:pt x="424025" y="1472262"/>
                </a:cubicBezTo>
                <a:close/>
                <a:moveTo>
                  <a:pt x="209514" y="1889738"/>
                </a:moveTo>
                <a:lnTo>
                  <a:pt x="231210" y="1864027"/>
                </a:lnTo>
                <a:lnTo>
                  <a:pt x="227571" y="1869318"/>
                </a:lnTo>
                <a:close/>
                <a:moveTo>
                  <a:pt x="197595" y="1924756"/>
                </a:moveTo>
                <a:lnTo>
                  <a:pt x="294784" y="1858272"/>
                </a:lnTo>
                <a:cubicBezTo>
                  <a:pt x="328806" y="1837890"/>
                  <a:pt x="364072" y="1819530"/>
                  <a:pt x="400583" y="1803142"/>
                </a:cubicBezTo>
                <a:cubicBezTo>
                  <a:pt x="423402" y="1792977"/>
                  <a:pt x="446637" y="1784057"/>
                  <a:pt x="470078" y="1775551"/>
                </a:cubicBezTo>
                <a:cubicBezTo>
                  <a:pt x="488749" y="1768913"/>
                  <a:pt x="507626" y="1763104"/>
                  <a:pt x="526919" y="1758333"/>
                </a:cubicBezTo>
                <a:cubicBezTo>
                  <a:pt x="538951" y="1755429"/>
                  <a:pt x="550776" y="1750035"/>
                  <a:pt x="563015" y="1748790"/>
                </a:cubicBezTo>
                <a:cubicBezTo>
                  <a:pt x="583345" y="1746508"/>
                  <a:pt x="603260" y="1741115"/>
                  <a:pt x="623590" y="1739248"/>
                </a:cubicBezTo>
                <a:cubicBezTo>
                  <a:pt x="624420" y="1739248"/>
                  <a:pt x="625042" y="1738625"/>
                  <a:pt x="625872" y="1738418"/>
                </a:cubicBezTo>
                <a:cubicBezTo>
                  <a:pt x="626909" y="1738418"/>
                  <a:pt x="628154" y="1738211"/>
                  <a:pt x="629191" y="1738211"/>
                </a:cubicBezTo>
                <a:cubicBezTo>
                  <a:pt x="637489" y="1737381"/>
                  <a:pt x="645787" y="1737173"/>
                  <a:pt x="653878" y="1735099"/>
                </a:cubicBezTo>
                <a:cubicBezTo>
                  <a:pt x="656160" y="1735099"/>
                  <a:pt x="658234" y="1734891"/>
                  <a:pt x="660516" y="1734891"/>
                </a:cubicBezTo>
                <a:cubicBezTo>
                  <a:pt x="676905" y="1733854"/>
                  <a:pt x="693293" y="1732817"/>
                  <a:pt x="709889" y="1731780"/>
                </a:cubicBezTo>
                <a:cubicBezTo>
                  <a:pt x="720261" y="1731780"/>
                  <a:pt x="730634" y="1731780"/>
                  <a:pt x="741214" y="1731780"/>
                </a:cubicBezTo>
                <a:cubicBezTo>
                  <a:pt x="757602" y="1732817"/>
                  <a:pt x="773991" y="1733854"/>
                  <a:pt x="790586" y="1734891"/>
                </a:cubicBezTo>
                <a:cubicBezTo>
                  <a:pt x="792246" y="1734891"/>
                  <a:pt x="793906" y="1734891"/>
                  <a:pt x="795565" y="1735099"/>
                </a:cubicBezTo>
                <a:cubicBezTo>
                  <a:pt x="811746" y="1737381"/>
                  <a:pt x="828134" y="1739870"/>
                  <a:pt x="844316" y="1741944"/>
                </a:cubicBezTo>
                <a:lnTo>
                  <a:pt x="882690" y="1748134"/>
                </a:lnTo>
                <a:lnTo>
                  <a:pt x="882901" y="1748375"/>
                </a:lnTo>
                <a:lnTo>
                  <a:pt x="882901" y="1749205"/>
                </a:lnTo>
                <a:cubicBezTo>
                  <a:pt x="883316" y="1749205"/>
                  <a:pt x="883523" y="1748998"/>
                  <a:pt x="883938" y="1748998"/>
                </a:cubicBezTo>
                <a:cubicBezTo>
                  <a:pt x="883523" y="1748790"/>
                  <a:pt x="883109" y="1748583"/>
                  <a:pt x="882901" y="1748375"/>
                </a:cubicBezTo>
                <a:lnTo>
                  <a:pt x="882901" y="1748168"/>
                </a:lnTo>
                <a:lnTo>
                  <a:pt x="882690" y="1748134"/>
                </a:lnTo>
                <a:lnTo>
                  <a:pt x="877092" y="1741737"/>
                </a:lnTo>
                <a:cubicBezTo>
                  <a:pt x="873566" y="1737381"/>
                  <a:pt x="869624" y="1733024"/>
                  <a:pt x="868587" y="1727631"/>
                </a:cubicBezTo>
                <a:cubicBezTo>
                  <a:pt x="866305" y="1716636"/>
                  <a:pt x="867757" y="1705849"/>
                  <a:pt x="874188" y="1696306"/>
                </a:cubicBezTo>
                <a:cubicBezTo>
                  <a:pt x="883523" y="1682407"/>
                  <a:pt x="894311" y="1670375"/>
                  <a:pt x="909869" y="1662699"/>
                </a:cubicBezTo>
                <a:cubicBezTo>
                  <a:pt x="923353" y="1656061"/>
                  <a:pt x="937252" y="1650252"/>
                  <a:pt x="951359" y="1647555"/>
                </a:cubicBezTo>
                <a:cubicBezTo>
                  <a:pt x="972934" y="1643407"/>
                  <a:pt x="995338" y="1641747"/>
                  <a:pt x="1017535" y="1641124"/>
                </a:cubicBezTo>
                <a:cubicBezTo>
                  <a:pt x="1020854" y="1641124"/>
                  <a:pt x="1024174" y="1641124"/>
                  <a:pt x="1027493" y="1641124"/>
                </a:cubicBezTo>
                <a:cubicBezTo>
                  <a:pt x="1031849" y="1641124"/>
                  <a:pt x="1036206" y="1641332"/>
                  <a:pt x="1040562" y="1641332"/>
                </a:cubicBezTo>
                <a:cubicBezTo>
                  <a:pt x="1038487" y="1691120"/>
                  <a:pt x="1028945" y="1738625"/>
                  <a:pt x="997620" y="1780737"/>
                </a:cubicBezTo>
                <a:cubicBezTo>
                  <a:pt x="1010067" y="1783642"/>
                  <a:pt x="1021477" y="1788413"/>
                  <a:pt x="1033301" y="1792562"/>
                </a:cubicBezTo>
                <a:cubicBezTo>
                  <a:pt x="1067945" y="1805216"/>
                  <a:pt x="1102174" y="1818493"/>
                  <a:pt x="1137025" y="1830525"/>
                </a:cubicBezTo>
                <a:cubicBezTo>
                  <a:pt x="1151962" y="1835711"/>
                  <a:pt x="1166276" y="1843179"/>
                  <a:pt x="1181627" y="1846914"/>
                </a:cubicBezTo>
                <a:cubicBezTo>
                  <a:pt x="1183079" y="1848365"/>
                  <a:pt x="1184946" y="1849403"/>
                  <a:pt x="1186191" y="1847536"/>
                </a:cubicBezTo>
                <a:cubicBezTo>
                  <a:pt x="1186813" y="1846706"/>
                  <a:pt x="1184738" y="1845669"/>
                  <a:pt x="1183494" y="1845254"/>
                </a:cubicBezTo>
                <a:cubicBezTo>
                  <a:pt x="1165238" y="1828865"/>
                  <a:pt x="1170425" y="1808743"/>
                  <a:pt x="1186813" y="1794429"/>
                </a:cubicBezTo>
                <a:cubicBezTo>
                  <a:pt x="1205483" y="1778248"/>
                  <a:pt x="1228096" y="1774721"/>
                  <a:pt x="1250915" y="1771195"/>
                </a:cubicBezTo>
                <a:cubicBezTo>
                  <a:pt x="1262739" y="1769328"/>
                  <a:pt x="1274771" y="1770780"/>
                  <a:pt x="1286596" y="1768705"/>
                </a:cubicBezTo>
                <a:cubicBezTo>
                  <a:pt x="1289708" y="1768083"/>
                  <a:pt x="1294271" y="1769535"/>
                  <a:pt x="1293649" y="1775759"/>
                </a:cubicBezTo>
                <a:cubicBezTo>
                  <a:pt x="1291989" y="1791110"/>
                  <a:pt x="1289500" y="1806254"/>
                  <a:pt x="1285766" y="1821397"/>
                </a:cubicBezTo>
                <a:cubicBezTo>
                  <a:pt x="1280995" y="1841105"/>
                  <a:pt x="1271660" y="1858116"/>
                  <a:pt x="1258175" y="1872845"/>
                </a:cubicBezTo>
                <a:cubicBezTo>
                  <a:pt x="1257553" y="1875541"/>
                  <a:pt x="1259628" y="1874504"/>
                  <a:pt x="1260665" y="1874712"/>
                </a:cubicBezTo>
                <a:cubicBezTo>
                  <a:pt x="1278090" y="1880728"/>
                  <a:pt x="1295309" y="1886744"/>
                  <a:pt x="1313564" y="1890063"/>
                </a:cubicBezTo>
                <a:cubicBezTo>
                  <a:pt x="1320825" y="1891515"/>
                  <a:pt x="1328085" y="1895041"/>
                  <a:pt x="1335761" y="1896494"/>
                </a:cubicBezTo>
                <a:cubicBezTo>
                  <a:pt x="1356299" y="1900435"/>
                  <a:pt x="1376421" y="1906037"/>
                  <a:pt x="1397166" y="1908526"/>
                </a:cubicBezTo>
                <a:cubicBezTo>
                  <a:pt x="1435751" y="1913090"/>
                  <a:pt x="1474337" y="1916409"/>
                  <a:pt x="1512922" y="1909563"/>
                </a:cubicBezTo>
                <a:cubicBezTo>
                  <a:pt x="1546736" y="1903547"/>
                  <a:pt x="1578683" y="1892552"/>
                  <a:pt x="1608971" y="1876579"/>
                </a:cubicBezTo>
                <a:cubicBezTo>
                  <a:pt x="1612290" y="1874712"/>
                  <a:pt x="1614157" y="1872845"/>
                  <a:pt x="1614987" y="1868696"/>
                </a:cubicBezTo>
                <a:cubicBezTo>
                  <a:pt x="1616232" y="1862472"/>
                  <a:pt x="1619136" y="1856664"/>
                  <a:pt x="1625774" y="1853344"/>
                </a:cubicBezTo>
                <a:cubicBezTo>
                  <a:pt x="1629301" y="1851685"/>
                  <a:pt x="1630961" y="1847743"/>
                  <a:pt x="1633035" y="1844424"/>
                </a:cubicBezTo>
                <a:cubicBezTo>
                  <a:pt x="1643200" y="1828865"/>
                  <a:pt x="1652328" y="1825132"/>
                  <a:pt x="1670791" y="1828658"/>
                </a:cubicBezTo>
                <a:cubicBezTo>
                  <a:pt x="1674732" y="1829488"/>
                  <a:pt x="1678259" y="1828243"/>
                  <a:pt x="1681163" y="1825754"/>
                </a:cubicBezTo>
                <a:cubicBezTo>
                  <a:pt x="1709376" y="1801067"/>
                  <a:pt x="1734477" y="1773477"/>
                  <a:pt x="1756674" y="1743189"/>
                </a:cubicBezTo>
                <a:cubicBezTo>
                  <a:pt x="1763728" y="1733439"/>
                  <a:pt x="1770366" y="1723482"/>
                  <a:pt x="1777212" y="1713524"/>
                </a:cubicBezTo>
                <a:cubicBezTo>
                  <a:pt x="1778249" y="1714146"/>
                  <a:pt x="1779079" y="1714769"/>
                  <a:pt x="1780116" y="1715391"/>
                </a:cubicBezTo>
                <a:cubicBezTo>
                  <a:pt x="1761861" y="1750035"/>
                  <a:pt x="1737797" y="1780322"/>
                  <a:pt x="1711243" y="1808743"/>
                </a:cubicBezTo>
                <a:cubicBezTo>
                  <a:pt x="1703568" y="1816833"/>
                  <a:pt x="1695477" y="1824094"/>
                  <a:pt x="1687179" y="1831562"/>
                </a:cubicBezTo>
                <a:cubicBezTo>
                  <a:pt x="1683860" y="1834467"/>
                  <a:pt x="1682823" y="1836334"/>
                  <a:pt x="1686142" y="1840690"/>
                </a:cubicBezTo>
                <a:cubicBezTo>
                  <a:pt x="1701493" y="1860812"/>
                  <a:pt x="1705850" y="1884669"/>
                  <a:pt x="1707924" y="1909148"/>
                </a:cubicBezTo>
                <a:cubicBezTo>
                  <a:pt x="1708131" y="1912052"/>
                  <a:pt x="1707094" y="1913090"/>
                  <a:pt x="1704397" y="1913090"/>
                </a:cubicBezTo>
                <a:cubicBezTo>
                  <a:pt x="1681786" y="1913297"/>
                  <a:pt x="1659588" y="1912260"/>
                  <a:pt x="1638636" y="1902510"/>
                </a:cubicBezTo>
                <a:cubicBezTo>
                  <a:pt x="1630961" y="1898983"/>
                  <a:pt x="1624322" y="1894419"/>
                  <a:pt x="1620381" y="1886536"/>
                </a:cubicBezTo>
                <a:cubicBezTo>
                  <a:pt x="1618721" y="1883010"/>
                  <a:pt x="1616647" y="1881765"/>
                  <a:pt x="1612705" y="1884254"/>
                </a:cubicBezTo>
                <a:cubicBezTo>
                  <a:pt x="1594242" y="1895249"/>
                  <a:pt x="1573705" y="1901887"/>
                  <a:pt x="1554205" y="1910185"/>
                </a:cubicBezTo>
                <a:cubicBezTo>
                  <a:pt x="1545699" y="1913712"/>
                  <a:pt x="1535949" y="1914127"/>
                  <a:pt x="1526821" y="1915994"/>
                </a:cubicBezTo>
                <a:cubicBezTo>
                  <a:pt x="1479523" y="1926159"/>
                  <a:pt x="1432432" y="1922632"/>
                  <a:pt x="1385341" y="1914957"/>
                </a:cubicBezTo>
                <a:cubicBezTo>
                  <a:pt x="1366464" y="1911845"/>
                  <a:pt x="1347171" y="1910393"/>
                  <a:pt x="1328915" y="1904169"/>
                </a:cubicBezTo>
                <a:cubicBezTo>
                  <a:pt x="1307756" y="1896909"/>
                  <a:pt x="1285766" y="1892760"/>
                  <a:pt x="1264814" y="1884877"/>
                </a:cubicBezTo>
                <a:cubicBezTo>
                  <a:pt x="1256308" y="1881765"/>
                  <a:pt x="1247803" y="1879898"/>
                  <a:pt x="1237846" y="1883839"/>
                </a:cubicBezTo>
                <a:cubicBezTo>
                  <a:pt x="1230170" y="1886951"/>
                  <a:pt x="1220420" y="1883632"/>
                  <a:pt x="1214819" y="1877616"/>
                </a:cubicBezTo>
                <a:cubicBezTo>
                  <a:pt x="1196771" y="1858323"/>
                  <a:pt x="1172706" y="1852307"/>
                  <a:pt x="1149265" y="1844632"/>
                </a:cubicBezTo>
                <a:cubicBezTo>
                  <a:pt x="1138270" y="1841105"/>
                  <a:pt x="1128105" y="1835296"/>
                  <a:pt x="1117110" y="1831355"/>
                </a:cubicBezTo>
                <a:cubicBezTo>
                  <a:pt x="1080599" y="1818493"/>
                  <a:pt x="1044711" y="1803349"/>
                  <a:pt x="1007785" y="1791525"/>
                </a:cubicBezTo>
                <a:cubicBezTo>
                  <a:pt x="1005295" y="1790695"/>
                  <a:pt x="1002599" y="1790072"/>
                  <a:pt x="999902" y="1789450"/>
                </a:cubicBezTo>
                <a:cubicBezTo>
                  <a:pt x="999280" y="1789243"/>
                  <a:pt x="998865" y="1789243"/>
                  <a:pt x="998242" y="1789035"/>
                </a:cubicBezTo>
                <a:cubicBezTo>
                  <a:pt x="997205" y="1788205"/>
                  <a:pt x="996168" y="1787583"/>
                  <a:pt x="994923" y="1788205"/>
                </a:cubicBezTo>
                <a:cubicBezTo>
                  <a:pt x="993886" y="1788828"/>
                  <a:pt x="994093" y="1789865"/>
                  <a:pt x="994508" y="1790695"/>
                </a:cubicBezTo>
                <a:cubicBezTo>
                  <a:pt x="996168" y="1791525"/>
                  <a:pt x="998035" y="1792354"/>
                  <a:pt x="999695" y="1793184"/>
                </a:cubicBezTo>
                <a:cubicBezTo>
                  <a:pt x="1018987" y="1802312"/>
                  <a:pt x="1038280" y="1811025"/>
                  <a:pt x="1057573" y="1820360"/>
                </a:cubicBezTo>
                <a:cubicBezTo>
                  <a:pt x="1081014" y="1831770"/>
                  <a:pt x="1104249" y="1843802"/>
                  <a:pt x="1127690" y="1855419"/>
                </a:cubicBezTo>
                <a:cubicBezTo>
                  <a:pt x="1152999" y="1868073"/>
                  <a:pt x="1178308" y="1880728"/>
                  <a:pt x="1204031" y="1892760"/>
                </a:cubicBezTo>
                <a:cubicBezTo>
                  <a:pt x="1239505" y="1909563"/>
                  <a:pt x="1275186" y="1925951"/>
                  <a:pt x="1312112" y="1939436"/>
                </a:cubicBezTo>
                <a:cubicBezTo>
                  <a:pt x="1326011" y="1944622"/>
                  <a:pt x="1340118" y="1950223"/>
                  <a:pt x="1354432" y="1953750"/>
                </a:cubicBezTo>
                <a:cubicBezTo>
                  <a:pt x="1375591" y="1958936"/>
                  <a:pt x="1395921" y="1967648"/>
                  <a:pt x="1417911" y="1970345"/>
                </a:cubicBezTo>
                <a:cubicBezTo>
                  <a:pt x="1419570" y="1971798"/>
                  <a:pt x="1420815" y="1972005"/>
                  <a:pt x="1421852" y="1969723"/>
                </a:cubicBezTo>
                <a:cubicBezTo>
                  <a:pt x="1428283" y="1963500"/>
                  <a:pt x="1431602" y="1955202"/>
                  <a:pt x="1439486" y="1950016"/>
                </a:cubicBezTo>
                <a:cubicBezTo>
                  <a:pt x="1457741" y="1937984"/>
                  <a:pt x="1474752" y="1937984"/>
                  <a:pt x="1491763" y="1951260"/>
                </a:cubicBezTo>
                <a:cubicBezTo>
                  <a:pt x="1501720" y="1958936"/>
                  <a:pt x="1509396" y="1968478"/>
                  <a:pt x="1514997" y="1979473"/>
                </a:cubicBezTo>
                <a:cubicBezTo>
                  <a:pt x="1517486" y="1984244"/>
                  <a:pt x="1520183" y="1985904"/>
                  <a:pt x="1525577" y="1986319"/>
                </a:cubicBezTo>
                <a:cubicBezTo>
                  <a:pt x="1603577" y="1990883"/>
                  <a:pt x="1680956" y="1984452"/>
                  <a:pt x="1758126" y="1972835"/>
                </a:cubicBezTo>
                <a:cubicBezTo>
                  <a:pt x="1761446" y="1972420"/>
                  <a:pt x="1764557" y="1971590"/>
                  <a:pt x="1766217" y="1968063"/>
                </a:cubicBezTo>
                <a:cubicBezTo>
                  <a:pt x="1768706" y="1963085"/>
                  <a:pt x="1773270" y="1960803"/>
                  <a:pt x="1778041" y="1960803"/>
                </a:cubicBezTo>
                <a:cubicBezTo>
                  <a:pt x="1787377" y="1961010"/>
                  <a:pt x="1794845" y="1956654"/>
                  <a:pt x="1802935" y="1953335"/>
                </a:cubicBezTo>
                <a:cubicBezTo>
                  <a:pt x="1814553" y="1948563"/>
                  <a:pt x="1826170" y="1947319"/>
                  <a:pt x="1837164" y="1955202"/>
                </a:cubicBezTo>
                <a:cubicBezTo>
                  <a:pt x="1839446" y="1956861"/>
                  <a:pt x="1842558" y="1957276"/>
                  <a:pt x="1844633" y="1956446"/>
                </a:cubicBezTo>
                <a:cubicBezTo>
                  <a:pt x="1851686" y="1953335"/>
                  <a:pt x="1859361" y="1953127"/>
                  <a:pt x="1866829" y="1951468"/>
                </a:cubicBezTo>
                <a:cubicBezTo>
                  <a:pt x="1879069" y="1948356"/>
                  <a:pt x="1890893" y="1944829"/>
                  <a:pt x="1903340" y="1942340"/>
                </a:cubicBezTo>
                <a:cubicBezTo>
                  <a:pt x="1917862" y="1939228"/>
                  <a:pt x="1931968" y="1934872"/>
                  <a:pt x="1946282" y="1931138"/>
                </a:cubicBezTo>
                <a:cubicBezTo>
                  <a:pt x="1958314" y="1927819"/>
                  <a:pt x="1970554" y="1924499"/>
                  <a:pt x="1982586" y="1920765"/>
                </a:cubicBezTo>
                <a:cubicBezTo>
                  <a:pt x="2000219" y="1915372"/>
                  <a:pt x="2018059" y="1910393"/>
                  <a:pt x="2035278" y="1903962"/>
                </a:cubicBezTo>
                <a:cubicBezTo>
                  <a:pt x="2050629" y="1898153"/>
                  <a:pt x="2066810" y="1894004"/>
                  <a:pt x="2081954" y="1887158"/>
                </a:cubicBezTo>
                <a:cubicBezTo>
                  <a:pt x="2086725" y="1884877"/>
                  <a:pt x="2092741" y="1880313"/>
                  <a:pt x="2099794" y="1883425"/>
                </a:cubicBezTo>
                <a:cubicBezTo>
                  <a:pt x="2098550" y="1886329"/>
                  <a:pt x="2095230" y="1886744"/>
                  <a:pt x="2092741" y="1887781"/>
                </a:cubicBezTo>
                <a:cubicBezTo>
                  <a:pt x="2044820" y="1909770"/>
                  <a:pt x="1994825" y="1925537"/>
                  <a:pt x="1944415" y="1940058"/>
                </a:cubicBezTo>
                <a:cubicBezTo>
                  <a:pt x="1913920" y="1948771"/>
                  <a:pt x="1883218" y="1956654"/>
                  <a:pt x="1852100" y="1963500"/>
                </a:cubicBezTo>
                <a:cubicBezTo>
                  <a:pt x="1847744" y="1964537"/>
                  <a:pt x="1845462" y="1965367"/>
                  <a:pt x="1847744" y="1970760"/>
                </a:cubicBezTo>
                <a:cubicBezTo>
                  <a:pt x="1852308" y="1981755"/>
                  <a:pt x="1851478" y="1993372"/>
                  <a:pt x="1850026" y="2004782"/>
                </a:cubicBezTo>
                <a:cubicBezTo>
                  <a:pt x="1847537" y="2022830"/>
                  <a:pt x="1841521" y="2039841"/>
                  <a:pt x="1833430" y="2056022"/>
                </a:cubicBezTo>
                <a:cubicBezTo>
                  <a:pt x="1831771" y="2059341"/>
                  <a:pt x="1830526" y="2061415"/>
                  <a:pt x="1826170" y="2058719"/>
                </a:cubicBezTo>
                <a:cubicBezTo>
                  <a:pt x="1809159" y="2048761"/>
                  <a:pt x="1792770" y="2037974"/>
                  <a:pt x="1779286" y="2023038"/>
                </a:cubicBezTo>
                <a:cubicBezTo>
                  <a:pt x="1769536" y="2012043"/>
                  <a:pt x="1762483" y="2000011"/>
                  <a:pt x="1761861" y="1985074"/>
                </a:cubicBezTo>
                <a:cubicBezTo>
                  <a:pt x="1761653" y="1978851"/>
                  <a:pt x="1757711" y="1981340"/>
                  <a:pt x="1755015" y="1981755"/>
                </a:cubicBezTo>
                <a:cubicBezTo>
                  <a:pt x="1702945" y="1989846"/>
                  <a:pt x="1650668" y="1994617"/>
                  <a:pt x="1597976" y="1995654"/>
                </a:cubicBezTo>
                <a:cubicBezTo>
                  <a:pt x="1577231" y="1996069"/>
                  <a:pt x="1556279" y="1996069"/>
                  <a:pt x="1535534" y="1994617"/>
                </a:cubicBezTo>
                <a:cubicBezTo>
                  <a:pt x="1531593" y="1994409"/>
                  <a:pt x="1527444" y="1994617"/>
                  <a:pt x="1522880" y="1994617"/>
                </a:cubicBezTo>
                <a:cubicBezTo>
                  <a:pt x="1533045" y="2021793"/>
                  <a:pt x="1538439" y="2049591"/>
                  <a:pt x="1539476" y="2078219"/>
                </a:cubicBezTo>
                <a:cubicBezTo>
                  <a:pt x="1507943" y="2079256"/>
                  <a:pt x="1476411" y="2078219"/>
                  <a:pt x="1446124" y="2068054"/>
                </a:cubicBezTo>
                <a:cubicBezTo>
                  <a:pt x="1429321" y="2062453"/>
                  <a:pt x="1413969" y="2054155"/>
                  <a:pt x="1402352" y="2040256"/>
                </a:cubicBezTo>
                <a:cubicBezTo>
                  <a:pt x="1383474" y="2017436"/>
                  <a:pt x="1388246" y="1995239"/>
                  <a:pt x="1414799" y="1982170"/>
                </a:cubicBezTo>
                <a:cubicBezTo>
                  <a:pt x="1415421" y="1981755"/>
                  <a:pt x="1415836" y="1981133"/>
                  <a:pt x="1416251" y="1980510"/>
                </a:cubicBezTo>
                <a:cubicBezTo>
                  <a:pt x="1416251" y="1979058"/>
                  <a:pt x="1415214" y="1978436"/>
                  <a:pt x="1414177" y="1978229"/>
                </a:cubicBezTo>
                <a:cubicBezTo>
                  <a:pt x="1333064" y="1959766"/>
                  <a:pt x="1257346" y="1927196"/>
                  <a:pt x="1183079" y="1890893"/>
                </a:cubicBezTo>
                <a:cubicBezTo>
                  <a:pt x="1118770" y="1859361"/>
                  <a:pt x="1055913" y="1824924"/>
                  <a:pt x="989945" y="1796504"/>
                </a:cubicBezTo>
                <a:cubicBezTo>
                  <a:pt x="985173" y="1794429"/>
                  <a:pt x="981439" y="1794014"/>
                  <a:pt x="976460" y="1796711"/>
                </a:cubicBezTo>
                <a:cubicBezTo>
                  <a:pt x="960279" y="1805631"/>
                  <a:pt x="944306" y="1803972"/>
                  <a:pt x="929162" y="1794014"/>
                </a:cubicBezTo>
                <a:cubicBezTo>
                  <a:pt x="920034" y="1787998"/>
                  <a:pt x="912566" y="1780322"/>
                  <a:pt x="906965" y="1771195"/>
                </a:cubicBezTo>
                <a:cubicBezTo>
                  <a:pt x="903231" y="1764971"/>
                  <a:pt x="898252" y="1762275"/>
                  <a:pt x="891614" y="1760407"/>
                </a:cubicBezTo>
                <a:cubicBezTo>
                  <a:pt x="826267" y="1741529"/>
                  <a:pt x="759469" y="1735929"/>
                  <a:pt x="691634" y="1739040"/>
                </a:cubicBezTo>
                <a:cubicBezTo>
                  <a:pt x="512813" y="1747338"/>
                  <a:pt x="356397" y="1812892"/>
                  <a:pt x="213257" y="1914957"/>
                </a:cubicBezTo>
                <a:cubicBezTo>
                  <a:pt x="210560" y="1916824"/>
                  <a:pt x="208175" y="1919313"/>
                  <a:pt x="205530" y="1921388"/>
                </a:cubicBezTo>
                <a:close/>
                <a:moveTo>
                  <a:pt x="196246" y="1925329"/>
                </a:moveTo>
                <a:lnTo>
                  <a:pt x="197595" y="1924756"/>
                </a:lnTo>
                <a:lnTo>
                  <a:pt x="196454" y="1925537"/>
                </a:lnTo>
                <a:cubicBezTo>
                  <a:pt x="196454" y="1925537"/>
                  <a:pt x="196246" y="1925329"/>
                  <a:pt x="196246" y="1925329"/>
                </a:cubicBezTo>
                <a:close/>
                <a:moveTo>
                  <a:pt x="170523" y="1933834"/>
                </a:moveTo>
                <a:lnTo>
                  <a:pt x="209514" y="1889738"/>
                </a:lnTo>
                <a:lnTo>
                  <a:pt x="176331" y="1929063"/>
                </a:lnTo>
                <a:cubicBezTo>
                  <a:pt x="174879" y="1931553"/>
                  <a:pt x="174050" y="1935079"/>
                  <a:pt x="170523" y="1933834"/>
                </a:cubicBezTo>
                <a:close/>
                <a:moveTo>
                  <a:pt x="154965" y="1964538"/>
                </a:moveTo>
                <a:cubicBezTo>
                  <a:pt x="169071" y="1955410"/>
                  <a:pt x="183178" y="1945867"/>
                  <a:pt x="197492" y="1937154"/>
                </a:cubicBezTo>
                <a:cubicBezTo>
                  <a:pt x="306402" y="1870564"/>
                  <a:pt x="424233" y="1829074"/>
                  <a:pt x="550569" y="1811856"/>
                </a:cubicBezTo>
                <a:cubicBezTo>
                  <a:pt x="605335" y="1804387"/>
                  <a:pt x="660309" y="1802520"/>
                  <a:pt x="715283" y="1804595"/>
                </a:cubicBezTo>
                <a:cubicBezTo>
                  <a:pt x="720054" y="1804802"/>
                  <a:pt x="722959" y="1803765"/>
                  <a:pt x="725863" y="1799409"/>
                </a:cubicBezTo>
                <a:cubicBezTo>
                  <a:pt x="746193" y="1767254"/>
                  <a:pt x="776273" y="1766217"/>
                  <a:pt x="796810" y="1798372"/>
                </a:cubicBezTo>
                <a:cubicBezTo>
                  <a:pt x="804278" y="1810196"/>
                  <a:pt x="812576" y="1814345"/>
                  <a:pt x="825646" y="1816419"/>
                </a:cubicBezTo>
                <a:cubicBezTo>
                  <a:pt x="853858" y="1820569"/>
                  <a:pt x="881449" y="1826999"/>
                  <a:pt x="907588" y="1839031"/>
                </a:cubicBezTo>
                <a:cubicBezTo>
                  <a:pt x="915263" y="1842558"/>
                  <a:pt x="922732" y="1846707"/>
                  <a:pt x="929370" y="1852101"/>
                </a:cubicBezTo>
                <a:cubicBezTo>
                  <a:pt x="948248" y="1867452"/>
                  <a:pt x="948663" y="1885707"/>
                  <a:pt x="930407" y="1902096"/>
                </a:cubicBezTo>
                <a:cubicBezTo>
                  <a:pt x="924806" y="1907075"/>
                  <a:pt x="918790" y="1911223"/>
                  <a:pt x="912152" y="1914750"/>
                </a:cubicBezTo>
                <a:cubicBezTo>
                  <a:pt x="862779" y="1940059"/>
                  <a:pt x="809257" y="1948564"/>
                  <a:pt x="753661" y="1956032"/>
                </a:cubicBezTo>
                <a:cubicBezTo>
                  <a:pt x="757395" y="1951469"/>
                  <a:pt x="761337" y="1951261"/>
                  <a:pt x="764863" y="1950431"/>
                </a:cubicBezTo>
                <a:cubicBezTo>
                  <a:pt x="795566" y="1942756"/>
                  <a:pt x="826890" y="1937154"/>
                  <a:pt x="857178" y="1927612"/>
                </a:cubicBezTo>
                <a:cubicBezTo>
                  <a:pt x="877923" y="1921181"/>
                  <a:pt x="898253" y="1914128"/>
                  <a:pt x="916508" y="1901888"/>
                </a:cubicBezTo>
                <a:cubicBezTo>
                  <a:pt x="941609" y="1884878"/>
                  <a:pt x="941402" y="1868282"/>
                  <a:pt x="915471" y="1852723"/>
                </a:cubicBezTo>
                <a:cubicBezTo>
                  <a:pt x="889955" y="1837579"/>
                  <a:pt x="861119" y="1831356"/>
                  <a:pt x="832491" y="1825547"/>
                </a:cubicBezTo>
                <a:cubicBezTo>
                  <a:pt x="825231" y="1824095"/>
                  <a:pt x="817970" y="1823058"/>
                  <a:pt x="809672" y="1821606"/>
                </a:cubicBezTo>
                <a:cubicBezTo>
                  <a:pt x="815896" y="1840483"/>
                  <a:pt x="820252" y="1858739"/>
                  <a:pt x="821497" y="1877409"/>
                </a:cubicBezTo>
                <a:cubicBezTo>
                  <a:pt x="822326" y="1887989"/>
                  <a:pt x="822326" y="1887989"/>
                  <a:pt x="811747" y="1887989"/>
                </a:cubicBezTo>
                <a:cubicBezTo>
                  <a:pt x="788305" y="1888197"/>
                  <a:pt x="765278" y="1886122"/>
                  <a:pt x="743081" y="1878239"/>
                </a:cubicBezTo>
                <a:cubicBezTo>
                  <a:pt x="732086" y="1874298"/>
                  <a:pt x="722129" y="1868904"/>
                  <a:pt x="713831" y="1860606"/>
                </a:cubicBezTo>
                <a:cubicBezTo>
                  <a:pt x="697442" y="1844218"/>
                  <a:pt x="696613" y="1830319"/>
                  <a:pt x="711549" y="1812271"/>
                </a:cubicBezTo>
                <a:cubicBezTo>
                  <a:pt x="687485" y="1810819"/>
                  <a:pt x="663836" y="1810819"/>
                  <a:pt x="639979" y="1811441"/>
                </a:cubicBezTo>
                <a:cubicBezTo>
                  <a:pt x="492898" y="1816212"/>
                  <a:pt x="354945" y="1853760"/>
                  <a:pt x="225497" y="1923463"/>
                </a:cubicBezTo>
                <a:cubicBezTo>
                  <a:pt x="203923" y="1935080"/>
                  <a:pt x="182970" y="1947942"/>
                  <a:pt x="162225" y="1961426"/>
                </a:cubicBezTo>
                <a:cubicBezTo>
                  <a:pt x="160151" y="1963086"/>
                  <a:pt x="158076" y="1965368"/>
                  <a:pt x="154965" y="1964538"/>
                </a:cubicBezTo>
                <a:close/>
                <a:moveTo>
                  <a:pt x="0" y="771708"/>
                </a:moveTo>
                <a:cubicBezTo>
                  <a:pt x="0" y="765692"/>
                  <a:pt x="0" y="759676"/>
                  <a:pt x="0" y="753660"/>
                </a:cubicBezTo>
                <a:cubicBezTo>
                  <a:pt x="3527" y="750756"/>
                  <a:pt x="2489" y="746399"/>
                  <a:pt x="3319" y="742665"/>
                </a:cubicBezTo>
                <a:cubicBezTo>
                  <a:pt x="8713" y="712585"/>
                  <a:pt x="17011" y="683542"/>
                  <a:pt x="38378" y="660101"/>
                </a:cubicBezTo>
                <a:cubicBezTo>
                  <a:pt x="43772" y="656367"/>
                  <a:pt x="49165" y="652425"/>
                  <a:pt x="54559" y="648691"/>
                </a:cubicBezTo>
                <a:cubicBezTo>
                  <a:pt x="57878" y="647654"/>
                  <a:pt x="61197" y="646617"/>
                  <a:pt x="64517" y="645579"/>
                </a:cubicBezTo>
                <a:cubicBezTo>
                  <a:pt x="67836" y="645372"/>
                  <a:pt x="70947" y="645164"/>
                  <a:pt x="74267" y="645164"/>
                </a:cubicBezTo>
                <a:cubicBezTo>
                  <a:pt x="78001" y="646202"/>
                  <a:pt x="81942" y="647239"/>
                  <a:pt x="85676" y="648484"/>
                </a:cubicBezTo>
                <a:cubicBezTo>
                  <a:pt x="89411" y="650766"/>
                  <a:pt x="92937" y="653047"/>
                  <a:pt x="96671" y="655329"/>
                </a:cubicBezTo>
                <a:cubicBezTo>
                  <a:pt x="100613" y="658856"/>
                  <a:pt x="104554" y="662383"/>
                  <a:pt x="108911" y="666117"/>
                </a:cubicBezTo>
                <a:cubicBezTo>
                  <a:pt x="107458" y="647654"/>
                  <a:pt x="108081" y="629191"/>
                  <a:pt x="107873" y="610728"/>
                </a:cubicBezTo>
                <a:cubicBezTo>
                  <a:pt x="107873" y="581685"/>
                  <a:pt x="107251" y="552850"/>
                  <a:pt x="106836" y="523807"/>
                </a:cubicBezTo>
                <a:cubicBezTo>
                  <a:pt x="106836" y="522147"/>
                  <a:pt x="106836" y="520488"/>
                  <a:pt x="106836" y="518828"/>
                </a:cubicBezTo>
                <a:cubicBezTo>
                  <a:pt x="107043" y="504099"/>
                  <a:pt x="107458" y="489163"/>
                  <a:pt x="105591" y="474434"/>
                </a:cubicBezTo>
                <a:cubicBezTo>
                  <a:pt x="105384" y="465721"/>
                  <a:pt x="105177" y="456801"/>
                  <a:pt x="104969" y="448088"/>
                </a:cubicBezTo>
                <a:cubicBezTo>
                  <a:pt x="105177" y="445599"/>
                  <a:pt x="105799" y="442902"/>
                  <a:pt x="103932" y="439998"/>
                </a:cubicBezTo>
                <a:cubicBezTo>
                  <a:pt x="96256" y="444354"/>
                  <a:pt x="87543" y="445184"/>
                  <a:pt x="79038" y="446636"/>
                </a:cubicBezTo>
                <a:cubicBezTo>
                  <a:pt x="75719" y="446636"/>
                  <a:pt x="72400" y="446636"/>
                  <a:pt x="69081" y="446636"/>
                </a:cubicBezTo>
                <a:cubicBezTo>
                  <a:pt x="49788" y="444977"/>
                  <a:pt x="31325" y="439583"/>
                  <a:pt x="13277" y="433360"/>
                </a:cubicBezTo>
                <a:cubicBezTo>
                  <a:pt x="12239" y="431492"/>
                  <a:pt x="8091" y="432322"/>
                  <a:pt x="9128" y="428588"/>
                </a:cubicBezTo>
                <a:cubicBezTo>
                  <a:pt x="11202" y="424439"/>
                  <a:pt x="13069" y="420083"/>
                  <a:pt x="15351" y="416141"/>
                </a:cubicBezTo>
                <a:cubicBezTo>
                  <a:pt x="28628" y="392492"/>
                  <a:pt x="43150" y="370088"/>
                  <a:pt x="70947" y="360960"/>
                </a:cubicBezTo>
                <a:cubicBezTo>
                  <a:pt x="77586" y="360545"/>
                  <a:pt x="84224" y="360545"/>
                  <a:pt x="90448" y="363035"/>
                </a:cubicBezTo>
                <a:cubicBezTo>
                  <a:pt x="93767" y="365524"/>
                  <a:pt x="96878" y="368220"/>
                  <a:pt x="101235" y="371540"/>
                </a:cubicBezTo>
                <a:cubicBezTo>
                  <a:pt x="100198" y="363242"/>
                  <a:pt x="101028" y="356188"/>
                  <a:pt x="98953" y="349135"/>
                </a:cubicBezTo>
                <a:cubicBezTo>
                  <a:pt x="98746" y="345816"/>
                  <a:pt x="98538" y="342497"/>
                  <a:pt x="98331" y="339178"/>
                </a:cubicBezTo>
                <a:cubicBezTo>
                  <a:pt x="97708" y="331502"/>
                  <a:pt x="97708" y="323619"/>
                  <a:pt x="95634" y="316151"/>
                </a:cubicBezTo>
                <a:cubicBezTo>
                  <a:pt x="95426" y="313454"/>
                  <a:pt x="95219" y="310757"/>
                  <a:pt x="94804" y="307853"/>
                </a:cubicBezTo>
                <a:cubicBezTo>
                  <a:pt x="93974" y="301215"/>
                  <a:pt x="93974" y="294576"/>
                  <a:pt x="91900" y="288146"/>
                </a:cubicBezTo>
                <a:cubicBezTo>
                  <a:pt x="91900" y="287523"/>
                  <a:pt x="91693" y="287108"/>
                  <a:pt x="91693" y="286486"/>
                </a:cubicBezTo>
                <a:cubicBezTo>
                  <a:pt x="89203" y="267401"/>
                  <a:pt x="85676" y="248523"/>
                  <a:pt x="78001" y="230890"/>
                </a:cubicBezTo>
                <a:cubicBezTo>
                  <a:pt x="69703" y="211597"/>
                  <a:pt x="60575" y="210767"/>
                  <a:pt x="48543" y="227985"/>
                </a:cubicBezTo>
                <a:cubicBezTo>
                  <a:pt x="35681" y="246241"/>
                  <a:pt x="27591" y="266778"/>
                  <a:pt x="20538" y="287938"/>
                </a:cubicBezTo>
                <a:cubicBezTo>
                  <a:pt x="19915" y="289598"/>
                  <a:pt x="19293" y="291257"/>
                  <a:pt x="18671" y="292709"/>
                </a:cubicBezTo>
                <a:cubicBezTo>
                  <a:pt x="18256" y="293954"/>
                  <a:pt x="18048" y="294991"/>
                  <a:pt x="17633" y="296236"/>
                </a:cubicBezTo>
                <a:cubicBezTo>
                  <a:pt x="16181" y="297481"/>
                  <a:pt x="15974" y="299348"/>
                  <a:pt x="15766" y="301215"/>
                </a:cubicBezTo>
                <a:cubicBezTo>
                  <a:pt x="13899" y="306816"/>
                  <a:pt x="11825" y="312210"/>
                  <a:pt x="9958" y="317811"/>
                </a:cubicBezTo>
                <a:cubicBezTo>
                  <a:pt x="9335" y="317811"/>
                  <a:pt x="8713" y="317811"/>
                  <a:pt x="7883" y="317811"/>
                </a:cubicBezTo>
                <a:cubicBezTo>
                  <a:pt x="8298" y="315114"/>
                  <a:pt x="8713" y="312624"/>
                  <a:pt x="9128" y="309928"/>
                </a:cubicBezTo>
                <a:cubicBezTo>
                  <a:pt x="9335" y="308683"/>
                  <a:pt x="9543" y="307438"/>
                  <a:pt x="9543" y="306401"/>
                </a:cubicBezTo>
                <a:cubicBezTo>
                  <a:pt x="11617" y="298933"/>
                  <a:pt x="13692" y="291257"/>
                  <a:pt x="15766" y="283789"/>
                </a:cubicBezTo>
                <a:cubicBezTo>
                  <a:pt x="15974" y="283167"/>
                  <a:pt x="15974" y="282544"/>
                  <a:pt x="16181" y="281922"/>
                </a:cubicBezTo>
                <a:cubicBezTo>
                  <a:pt x="16803" y="280470"/>
                  <a:pt x="17633" y="279018"/>
                  <a:pt x="18048" y="277566"/>
                </a:cubicBezTo>
                <a:cubicBezTo>
                  <a:pt x="25724" y="255991"/>
                  <a:pt x="33607" y="234416"/>
                  <a:pt x="48336" y="216368"/>
                </a:cubicBezTo>
                <a:cubicBezTo>
                  <a:pt x="48958" y="216368"/>
                  <a:pt x="49165" y="215953"/>
                  <a:pt x="49373" y="215331"/>
                </a:cubicBezTo>
                <a:cubicBezTo>
                  <a:pt x="55596" y="210352"/>
                  <a:pt x="62027" y="206618"/>
                  <a:pt x="70533" y="209315"/>
                </a:cubicBezTo>
                <a:lnTo>
                  <a:pt x="70740" y="209730"/>
                </a:lnTo>
                <a:lnTo>
                  <a:pt x="71155" y="209730"/>
                </a:lnTo>
                <a:cubicBezTo>
                  <a:pt x="74059" y="212427"/>
                  <a:pt x="77171" y="215331"/>
                  <a:pt x="80075" y="218028"/>
                </a:cubicBezTo>
                <a:cubicBezTo>
                  <a:pt x="82979" y="223836"/>
                  <a:pt x="85884" y="229853"/>
                  <a:pt x="88996" y="235661"/>
                </a:cubicBezTo>
                <a:cubicBezTo>
                  <a:pt x="89203" y="236283"/>
                  <a:pt x="89203" y="236906"/>
                  <a:pt x="89411" y="237735"/>
                </a:cubicBezTo>
                <a:cubicBezTo>
                  <a:pt x="91278" y="243752"/>
                  <a:pt x="92937" y="249767"/>
                  <a:pt x="94804" y="255784"/>
                </a:cubicBezTo>
                <a:cubicBezTo>
                  <a:pt x="95219" y="257443"/>
                  <a:pt x="95426" y="258895"/>
                  <a:pt x="95841" y="260555"/>
                </a:cubicBezTo>
                <a:cubicBezTo>
                  <a:pt x="96671" y="264496"/>
                  <a:pt x="97501" y="268230"/>
                  <a:pt x="98538" y="272172"/>
                </a:cubicBezTo>
                <a:cubicBezTo>
                  <a:pt x="98746" y="273209"/>
                  <a:pt x="98953" y="274454"/>
                  <a:pt x="98953" y="275491"/>
                </a:cubicBezTo>
                <a:cubicBezTo>
                  <a:pt x="99990" y="280885"/>
                  <a:pt x="100820" y="286486"/>
                  <a:pt x="101857" y="291880"/>
                </a:cubicBezTo>
                <a:cubicBezTo>
                  <a:pt x="102065" y="293539"/>
                  <a:pt x="102272" y="295199"/>
                  <a:pt x="102272" y="296858"/>
                </a:cubicBezTo>
                <a:cubicBezTo>
                  <a:pt x="103102" y="303497"/>
                  <a:pt x="104139" y="309928"/>
                  <a:pt x="104969" y="316566"/>
                </a:cubicBezTo>
                <a:cubicBezTo>
                  <a:pt x="105177" y="319263"/>
                  <a:pt x="105384" y="321960"/>
                  <a:pt x="105591" y="324864"/>
                </a:cubicBezTo>
                <a:cubicBezTo>
                  <a:pt x="106421" y="333162"/>
                  <a:pt x="106214" y="341460"/>
                  <a:pt x="108288" y="349550"/>
                </a:cubicBezTo>
                <a:cubicBezTo>
                  <a:pt x="108496" y="353284"/>
                  <a:pt x="108703" y="357226"/>
                  <a:pt x="108911" y="360960"/>
                </a:cubicBezTo>
                <a:cubicBezTo>
                  <a:pt x="109740" y="371955"/>
                  <a:pt x="110570" y="382949"/>
                  <a:pt x="111400" y="393944"/>
                </a:cubicBezTo>
                <a:cubicBezTo>
                  <a:pt x="110155" y="398923"/>
                  <a:pt x="112230" y="402657"/>
                  <a:pt x="115964" y="405769"/>
                </a:cubicBezTo>
                <a:cubicBezTo>
                  <a:pt x="120528" y="414896"/>
                  <a:pt x="121980" y="424024"/>
                  <a:pt x="114304" y="432322"/>
                </a:cubicBezTo>
                <a:cubicBezTo>
                  <a:pt x="113060" y="433567"/>
                  <a:pt x="113060" y="435227"/>
                  <a:pt x="113267" y="436886"/>
                </a:cubicBezTo>
                <a:cubicBezTo>
                  <a:pt x="114097" y="464269"/>
                  <a:pt x="114927" y="491653"/>
                  <a:pt x="115757" y="518828"/>
                </a:cubicBezTo>
                <a:cubicBezTo>
                  <a:pt x="120528" y="493105"/>
                  <a:pt x="126129" y="467381"/>
                  <a:pt x="130485" y="441657"/>
                </a:cubicBezTo>
                <a:cubicBezTo>
                  <a:pt x="131522" y="439998"/>
                  <a:pt x="131730" y="438338"/>
                  <a:pt x="131522" y="436471"/>
                </a:cubicBezTo>
                <a:cubicBezTo>
                  <a:pt x="133597" y="427758"/>
                  <a:pt x="135671" y="419046"/>
                  <a:pt x="137746" y="410333"/>
                </a:cubicBezTo>
                <a:cubicBezTo>
                  <a:pt x="137746" y="409710"/>
                  <a:pt x="137954" y="409296"/>
                  <a:pt x="137954" y="408673"/>
                </a:cubicBezTo>
                <a:cubicBezTo>
                  <a:pt x="140028" y="400375"/>
                  <a:pt x="142102" y="392077"/>
                  <a:pt x="144177" y="383779"/>
                </a:cubicBezTo>
                <a:cubicBezTo>
                  <a:pt x="144384" y="382742"/>
                  <a:pt x="144592" y="381497"/>
                  <a:pt x="144799" y="380460"/>
                </a:cubicBezTo>
                <a:cubicBezTo>
                  <a:pt x="146666" y="373407"/>
                  <a:pt x="148741" y="366353"/>
                  <a:pt x="150608" y="359508"/>
                </a:cubicBezTo>
                <a:cubicBezTo>
                  <a:pt x="151023" y="357848"/>
                  <a:pt x="151438" y="356188"/>
                  <a:pt x="151853" y="354529"/>
                </a:cubicBezTo>
                <a:cubicBezTo>
                  <a:pt x="154342" y="348928"/>
                  <a:pt x="155586" y="343534"/>
                  <a:pt x="151853" y="337726"/>
                </a:cubicBezTo>
                <a:cubicBezTo>
                  <a:pt x="149778" y="334614"/>
                  <a:pt x="150400" y="330465"/>
                  <a:pt x="150608" y="326731"/>
                </a:cubicBezTo>
                <a:cubicBezTo>
                  <a:pt x="150815" y="325486"/>
                  <a:pt x="151230" y="324449"/>
                  <a:pt x="151438" y="323204"/>
                </a:cubicBezTo>
                <a:cubicBezTo>
                  <a:pt x="152060" y="322167"/>
                  <a:pt x="152475" y="321130"/>
                  <a:pt x="153097" y="320092"/>
                </a:cubicBezTo>
                <a:cubicBezTo>
                  <a:pt x="154342" y="318640"/>
                  <a:pt x="155586" y="316981"/>
                  <a:pt x="156831" y="315529"/>
                </a:cubicBezTo>
                <a:cubicBezTo>
                  <a:pt x="159943" y="312417"/>
                  <a:pt x="164714" y="311380"/>
                  <a:pt x="166374" y="306193"/>
                </a:cubicBezTo>
                <a:cubicBezTo>
                  <a:pt x="177369" y="273002"/>
                  <a:pt x="188571" y="239810"/>
                  <a:pt x="199773" y="206618"/>
                </a:cubicBezTo>
                <a:cubicBezTo>
                  <a:pt x="200188" y="205374"/>
                  <a:pt x="200396" y="204336"/>
                  <a:pt x="200810" y="203092"/>
                </a:cubicBezTo>
                <a:cubicBezTo>
                  <a:pt x="206619" y="188363"/>
                  <a:pt x="212427" y="173634"/>
                  <a:pt x="218651" y="157660"/>
                </a:cubicBezTo>
                <a:cubicBezTo>
                  <a:pt x="204544" y="159528"/>
                  <a:pt x="191890" y="159113"/>
                  <a:pt x="179443" y="157660"/>
                </a:cubicBezTo>
                <a:cubicBezTo>
                  <a:pt x="177161" y="157453"/>
                  <a:pt x="174879" y="157038"/>
                  <a:pt x="172598" y="156831"/>
                </a:cubicBezTo>
                <a:cubicBezTo>
                  <a:pt x="170523" y="155171"/>
                  <a:pt x="168241" y="155378"/>
                  <a:pt x="165959" y="155378"/>
                </a:cubicBezTo>
                <a:cubicBezTo>
                  <a:pt x="163055" y="153511"/>
                  <a:pt x="165544" y="151022"/>
                  <a:pt x="165129" y="148948"/>
                </a:cubicBezTo>
                <a:cubicBezTo>
                  <a:pt x="170730" y="130277"/>
                  <a:pt x="177784" y="112437"/>
                  <a:pt x="189608" y="96671"/>
                </a:cubicBezTo>
                <a:cubicBezTo>
                  <a:pt x="193965" y="92936"/>
                  <a:pt x="198321" y="88995"/>
                  <a:pt x="202677" y="85261"/>
                </a:cubicBezTo>
                <a:cubicBezTo>
                  <a:pt x="205374" y="84224"/>
                  <a:pt x="207864" y="83186"/>
                  <a:pt x="210561" y="81942"/>
                </a:cubicBezTo>
                <a:cubicBezTo>
                  <a:pt x="213672" y="81942"/>
                  <a:pt x="216991" y="81734"/>
                  <a:pt x="220103" y="81734"/>
                </a:cubicBezTo>
                <a:cubicBezTo>
                  <a:pt x="221555" y="82357"/>
                  <a:pt x="223215" y="82979"/>
                  <a:pt x="224667" y="83394"/>
                </a:cubicBezTo>
                <a:cubicBezTo>
                  <a:pt x="226327" y="84639"/>
                  <a:pt x="227986" y="85883"/>
                  <a:pt x="229853" y="87335"/>
                </a:cubicBezTo>
                <a:cubicBezTo>
                  <a:pt x="229853" y="87958"/>
                  <a:pt x="230268" y="88165"/>
                  <a:pt x="230683" y="88373"/>
                </a:cubicBezTo>
                <a:cubicBezTo>
                  <a:pt x="234002" y="93559"/>
                  <a:pt x="237114" y="98538"/>
                  <a:pt x="240848" y="104139"/>
                </a:cubicBezTo>
                <a:cubicBezTo>
                  <a:pt x="255370" y="69080"/>
                  <a:pt x="271343" y="35681"/>
                  <a:pt x="287731" y="2489"/>
                </a:cubicBezTo>
                <a:cubicBezTo>
                  <a:pt x="288354" y="1659"/>
                  <a:pt x="288976" y="829"/>
                  <a:pt x="289598" y="0"/>
                </a:cubicBezTo>
                <a:cubicBezTo>
                  <a:pt x="292088" y="1867"/>
                  <a:pt x="287939" y="4771"/>
                  <a:pt x="290428" y="6638"/>
                </a:cubicBezTo>
                <a:cubicBezTo>
                  <a:pt x="290221" y="6430"/>
                  <a:pt x="289806" y="6223"/>
                  <a:pt x="289598" y="6016"/>
                </a:cubicBezTo>
                <a:cubicBezTo>
                  <a:pt x="286694" y="10372"/>
                  <a:pt x="285242" y="15351"/>
                  <a:pt x="283997" y="20329"/>
                </a:cubicBezTo>
                <a:cubicBezTo>
                  <a:pt x="271550" y="49995"/>
                  <a:pt x="258896" y="79660"/>
                  <a:pt x="246242" y="109325"/>
                </a:cubicBezTo>
                <a:cubicBezTo>
                  <a:pt x="245412" y="111192"/>
                  <a:pt x="244997" y="112437"/>
                  <a:pt x="246034" y="114511"/>
                </a:cubicBezTo>
                <a:cubicBezTo>
                  <a:pt x="254332" y="131107"/>
                  <a:pt x="252465" y="140649"/>
                  <a:pt x="237114" y="149362"/>
                </a:cubicBezTo>
                <a:cubicBezTo>
                  <a:pt x="229231" y="153926"/>
                  <a:pt x="225704" y="160150"/>
                  <a:pt x="222800" y="167825"/>
                </a:cubicBezTo>
                <a:cubicBezTo>
                  <a:pt x="208901" y="204751"/>
                  <a:pt x="195417" y="241677"/>
                  <a:pt x="183592" y="279225"/>
                </a:cubicBezTo>
                <a:cubicBezTo>
                  <a:pt x="182970" y="281092"/>
                  <a:pt x="182555" y="282752"/>
                  <a:pt x="181518" y="286278"/>
                </a:cubicBezTo>
                <a:cubicBezTo>
                  <a:pt x="192512" y="279640"/>
                  <a:pt x="202677" y="277773"/>
                  <a:pt x="213257" y="283582"/>
                </a:cubicBezTo>
                <a:cubicBezTo>
                  <a:pt x="223215" y="288975"/>
                  <a:pt x="230476" y="297066"/>
                  <a:pt x="236077" y="306608"/>
                </a:cubicBezTo>
                <a:cubicBezTo>
                  <a:pt x="246242" y="324242"/>
                  <a:pt x="251428" y="343327"/>
                  <a:pt x="254332" y="363242"/>
                </a:cubicBezTo>
                <a:cubicBezTo>
                  <a:pt x="254747" y="365731"/>
                  <a:pt x="255162" y="368220"/>
                  <a:pt x="251220" y="368428"/>
                </a:cubicBezTo>
                <a:cubicBezTo>
                  <a:pt x="224252" y="369880"/>
                  <a:pt x="197491" y="371125"/>
                  <a:pt x="172390" y="358470"/>
                </a:cubicBezTo>
                <a:cubicBezTo>
                  <a:pt x="169071" y="356811"/>
                  <a:pt x="165959" y="354529"/>
                  <a:pt x="161603" y="351832"/>
                </a:cubicBezTo>
                <a:cubicBezTo>
                  <a:pt x="156624" y="371125"/>
                  <a:pt x="151645" y="389588"/>
                  <a:pt x="147081" y="408258"/>
                </a:cubicBezTo>
                <a:cubicBezTo>
                  <a:pt x="131107" y="474434"/>
                  <a:pt x="119490" y="541233"/>
                  <a:pt x="116586" y="609276"/>
                </a:cubicBezTo>
                <a:cubicBezTo>
                  <a:pt x="115757" y="631680"/>
                  <a:pt x="115549" y="654084"/>
                  <a:pt x="117831" y="676489"/>
                </a:cubicBezTo>
                <a:cubicBezTo>
                  <a:pt x="118246" y="680638"/>
                  <a:pt x="119283" y="683128"/>
                  <a:pt x="123225" y="685410"/>
                </a:cubicBezTo>
                <a:cubicBezTo>
                  <a:pt x="142102" y="696612"/>
                  <a:pt x="145629" y="714037"/>
                  <a:pt x="132560" y="731878"/>
                </a:cubicBezTo>
                <a:cubicBezTo>
                  <a:pt x="129655" y="735819"/>
                  <a:pt x="129241" y="739138"/>
                  <a:pt x="130693" y="743910"/>
                </a:cubicBezTo>
                <a:cubicBezTo>
                  <a:pt x="147081" y="801788"/>
                  <a:pt x="174672" y="854480"/>
                  <a:pt x="206619" y="905097"/>
                </a:cubicBezTo>
                <a:cubicBezTo>
                  <a:pt x="244375" y="964842"/>
                  <a:pt x="287731" y="1020646"/>
                  <a:pt x="327769" y="1078732"/>
                </a:cubicBezTo>
                <a:cubicBezTo>
                  <a:pt x="344987" y="1103833"/>
                  <a:pt x="361376" y="1129349"/>
                  <a:pt x="376934" y="1155488"/>
                </a:cubicBezTo>
                <a:cubicBezTo>
                  <a:pt x="377557" y="1156525"/>
                  <a:pt x="377972" y="1157562"/>
                  <a:pt x="378594" y="1158392"/>
                </a:cubicBezTo>
                <a:cubicBezTo>
                  <a:pt x="379631" y="1159429"/>
                  <a:pt x="379424" y="1162541"/>
                  <a:pt x="380668" y="1161919"/>
                </a:cubicBezTo>
                <a:cubicBezTo>
                  <a:pt x="382535" y="1160882"/>
                  <a:pt x="381498" y="1158599"/>
                  <a:pt x="380046" y="1157147"/>
                </a:cubicBezTo>
                <a:cubicBezTo>
                  <a:pt x="379631" y="1155902"/>
                  <a:pt x="379216" y="1154658"/>
                  <a:pt x="378801" y="1153413"/>
                </a:cubicBezTo>
                <a:cubicBezTo>
                  <a:pt x="362620" y="1112338"/>
                  <a:pt x="343120" y="1072923"/>
                  <a:pt x="324865" y="1032886"/>
                </a:cubicBezTo>
                <a:cubicBezTo>
                  <a:pt x="324450" y="1031848"/>
                  <a:pt x="323827" y="1031019"/>
                  <a:pt x="323413" y="1029981"/>
                </a:cubicBezTo>
                <a:cubicBezTo>
                  <a:pt x="318434" y="1016082"/>
                  <a:pt x="312210" y="1003843"/>
                  <a:pt x="294370" y="1003013"/>
                </a:cubicBezTo>
                <a:cubicBezTo>
                  <a:pt x="288561" y="1002806"/>
                  <a:pt x="283167" y="998657"/>
                  <a:pt x="278396" y="995130"/>
                </a:cubicBezTo>
                <a:cubicBezTo>
                  <a:pt x="262008" y="983513"/>
                  <a:pt x="259518" y="964428"/>
                  <a:pt x="272588" y="949491"/>
                </a:cubicBezTo>
                <a:cubicBezTo>
                  <a:pt x="279641" y="941401"/>
                  <a:pt x="280056" y="933103"/>
                  <a:pt x="276529" y="923975"/>
                </a:cubicBezTo>
                <a:cubicBezTo>
                  <a:pt x="265327" y="895140"/>
                  <a:pt x="255370" y="865890"/>
                  <a:pt x="250805" y="835187"/>
                </a:cubicBezTo>
                <a:cubicBezTo>
                  <a:pt x="249768" y="828134"/>
                  <a:pt x="248938" y="821081"/>
                  <a:pt x="248109" y="814028"/>
                </a:cubicBezTo>
                <a:cubicBezTo>
                  <a:pt x="241263" y="815272"/>
                  <a:pt x="234417" y="816932"/>
                  <a:pt x="227364" y="817762"/>
                </a:cubicBezTo>
                <a:cubicBezTo>
                  <a:pt x="213672" y="819421"/>
                  <a:pt x="199981" y="817347"/>
                  <a:pt x="186497" y="814857"/>
                </a:cubicBezTo>
                <a:cubicBezTo>
                  <a:pt x="182762" y="814235"/>
                  <a:pt x="181518" y="812783"/>
                  <a:pt x="182555" y="808841"/>
                </a:cubicBezTo>
                <a:cubicBezTo>
                  <a:pt x="187741" y="790171"/>
                  <a:pt x="194380" y="772330"/>
                  <a:pt x="206619" y="757187"/>
                </a:cubicBezTo>
                <a:cubicBezTo>
                  <a:pt x="209316" y="753867"/>
                  <a:pt x="212427" y="750548"/>
                  <a:pt x="215954" y="748059"/>
                </a:cubicBezTo>
                <a:cubicBezTo>
                  <a:pt x="230683" y="736649"/>
                  <a:pt x="244375" y="739553"/>
                  <a:pt x="253502" y="755734"/>
                </a:cubicBezTo>
                <a:cubicBezTo>
                  <a:pt x="254747" y="758016"/>
                  <a:pt x="255992" y="760506"/>
                  <a:pt x="257444" y="763617"/>
                </a:cubicBezTo>
                <a:cubicBezTo>
                  <a:pt x="280263" y="722750"/>
                  <a:pt x="319056" y="712793"/>
                  <a:pt x="360338" y="707606"/>
                </a:cubicBezTo>
                <a:cubicBezTo>
                  <a:pt x="360546" y="708229"/>
                  <a:pt x="360961" y="708851"/>
                  <a:pt x="361168" y="709681"/>
                </a:cubicBezTo>
                <a:cubicBezTo>
                  <a:pt x="352663" y="712170"/>
                  <a:pt x="344157" y="714452"/>
                  <a:pt x="335652" y="716942"/>
                </a:cubicBezTo>
                <a:cubicBezTo>
                  <a:pt x="318019" y="722128"/>
                  <a:pt x="301008" y="728766"/>
                  <a:pt x="286279" y="740383"/>
                </a:cubicBezTo>
                <a:cubicBezTo>
                  <a:pt x="279434" y="745984"/>
                  <a:pt x="273625" y="752415"/>
                  <a:pt x="268854" y="759883"/>
                </a:cubicBezTo>
                <a:cubicBezTo>
                  <a:pt x="264912" y="766314"/>
                  <a:pt x="261385" y="772123"/>
                  <a:pt x="266987" y="780421"/>
                </a:cubicBezTo>
                <a:cubicBezTo>
                  <a:pt x="272173" y="788304"/>
                  <a:pt x="268231" y="796809"/>
                  <a:pt x="261800" y="803240"/>
                </a:cubicBezTo>
                <a:cubicBezTo>
                  <a:pt x="259103" y="805937"/>
                  <a:pt x="256614" y="808426"/>
                  <a:pt x="256822" y="812990"/>
                </a:cubicBezTo>
                <a:cubicBezTo>
                  <a:pt x="258896" y="848879"/>
                  <a:pt x="270098" y="882693"/>
                  <a:pt x="282960" y="916507"/>
                </a:cubicBezTo>
                <a:cubicBezTo>
                  <a:pt x="284205" y="915055"/>
                  <a:pt x="284827" y="914225"/>
                  <a:pt x="285449" y="913395"/>
                </a:cubicBezTo>
                <a:cubicBezTo>
                  <a:pt x="299763" y="890161"/>
                  <a:pt x="317811" y="884560"/>
                  <a:pt x="342705" y="895347"/>
                </a:cubicBezTo>
                <a:cubicBezTo>
                  <a:pt x="354530" y="900326"/>
                  <a:pt x="364488" y="908002"/>
                  <a:pt x="373408" y="916922"/>
                </a:cubicBezTo>
                <a:cubicBezTo>
                  <a:pt x="391248" y="934970"/>
                  <a:pt x="405355" y="955715"/>
                  <a:pt x="415934" y="978742"/>
                </a:cubicBezTo>
                <a:cubicBezTo>
                  <a:pt x="416764" y="980401"/>
                  <a:pt x="417802" y="982061"/>
                  <a:pt x="417387" y="984135"/>
                </a:cubicBezTo>
                <a:cubicBezTo>
                  <a:pt x="399961" y="989944"/>
                  <a:pt x="383365" y="997619"/>
                  <a:pt x="365525" y="1001768"/>
                </a:cubicBezTo>
                <a:cubicBezTo>
                  <a:pt x="353700" y="1004465"/>
                  <a:pt x="341876" y="1007162"/>
                  <a:pt x="329844" y="1007162"/>
                </a:cubicBezTo>
                <a:cubicBezTo>
                  <a:pt x="322998" y="1007162"/>
                  <a:pt x="322998" y="1009029"/>
                  <a:pt x="325487" y="1014423"/>
                </a:cubicBezTo>
                <a:cubicBezTo>
                  <a:pt x="345609" y="1057157"/>
                  <a:pt x="365732" y="1099892"/>
                  <a:pt x="383988" y="1143663"/>
                </a:cubicBezTo>
                <a:cubicBezTo>
                  <a:pt x="404525" y="1193243"/>
                  <a:pt x="422781" y="1243653"/>
                  <a:pt x="431286" y="1296968"/>
                </a:cubicBezTo>
                <a:cubicBezTo>
                  <a:pt x="436680" y="1330574"/>
                  <a:pt x="435850" y="1363974"/>
                  <a:pt x="433153" y="1397788"/>
                </a:cubicBezTo>
                <a:cubicBezTo>
                  <a:pt x="431493" y="1419362"/>
                  <a:pt x="428796" y="1440729"/>
                  <a:pt x="425477" y="1462097"/>
                </a:cubicBezTo>
                <a:cubicBezTo>
                  <a:pt x="425270" y="1463964"/>
                  <a:pt x="424025" y="1466246"/>
                  <a:pt x="425685" y="1468320"/>
                </a:cubicBezTo>
                <a:cubicBezTo>
                  <a:pt x="428381" y="1468320"/>
                  <a:pt x="429004" y="1465623"/>
                  <a:pt x="430041" y="1464171"/>
                </a:cubicBezTo>
                <a:cubicBezTo>
                  <a:pt x="445807" y="1442389"/>
                  <a:pt x="467382" y="1435543"/>
                  <a:pt x="493106" y="1440729"/>
                </a:cubicBezTo>
                <a:cubicBezTo>
                  <a:pt x="514265" y="1445086"/>
                  <a:pt x="532313" y="1455666"/>
                  <a:pt x="548494" y="1469772"/>
                </a:cubicBezTo>
                <a:cubicBezTo>
                  <a:pt x="583138" y="1500267"/>
                  <a:pt x="608447" y="1537608"/>
                  <a:pt x="627740" y="1579098"/>
                </a:cubicBezTo>
                <a:cubicBezTo>
                  <a:pt x="629814" y="1583454"/>
                  <a:pt x="628155" y="1584491"/>
                  <a:pt x="624420" y="1586358"/>
                </a:cubicBezTo>
                <a:cubicBezTo>
                  <a:pt x="604920" y="1596108"/>
                  <a:pt x="584175" y="1603992"/>
                  <a:pt x="563431" y="1609385"/>
                </a:cubicBezTo>
                <a:cubicBezTo>
                  <a:pt x="532313" y="1617683"/>
                  <a:pt x="500781" y="1623699"/>
                  <a:pt x="468004" y="1621417"/>
                </a:cubicBezTo>
                <a:cubicBezTo>
                  <a:pt x="448297" y="1619965"/>
                  <a:pt x="430456" y="1614156"/>
                  <a:pt x="413653" y="1604199"/>
                </a:cubicBezTo>
                <a:cubicBezTo>
                  <a:pt x="405562" y="1599428"/>
                  <a:pt x="401413" y="1591337"/>
                  <a:pt x="394982" y="1584699"/>
                </a:cubicBezTo>
                <a:cubicBezTo>
                  <a:pt x="393323" y="1585943"/>
                  <a:pt x="392908" y="1588018"/>
                  <a:pt x="392285" y="1589885"/>
                </a:cubicBezTo>
                <a:cubicBezTo>
                  <a:pt x="381913" y="1619343"/>
                  <a:pt x="369881" y="1647970"/>
                  <a:pt x="356397" y="1676184"/>
                </a:cubicBezTo>
                <a:cubicBezTo>
                  <a:pt x="333578" y="1723378"/>
                  <a:pt x="306920" y="1767927"/>
                  <a:pt x="276788" y="1810014"/>
                </a:cubicBezTo>
                <a:lnTo>
                  <a:pt x="231210" y="1864027"/>
                </a:lnTo>
                <a:lnTo>
                  <a:pt x="320404" y="1734347"/>
                </a:lnTo>
                <a:cubicBezTo>
                  <a:pt x="347321" y="1687074"/>
                  <a:pt x="369985" y="1637390"/>
                  <a:pt x="387722" y="1584906"/>
                </a:cubicBezTo>
                <a:cubicBezTo>
                  <a:pt x="389589" y="1579098"/>
                  <a:pt x="391248" y="1573496"/>
                  <a:pt x="390626" y="1567273"/>
                </a:cubicBezTo>
                <a:cubicBezTo>
                  <a:pt x="389796" y="1558560"/>
                  <a:pt x="391456" y="1549847"/>
                  <a:pt x="396227" y="1542794"/>
                </a:cubicBezTo>
                <a:cubicBezTo>
                  <a:pt x="406184" y="1528688"/>
                  <a:pt x="408259" y="1512507"/>
                  <a:pt x="411786" y="1496533"/>
                </a:cubicBezTo>
                <a:cubicBezTo>
                  <a:pt x="421743" y="1449028"/>
                  <a:pt x="426929" y="1400899"/>
                  <a:pt x="427552" y="1352356"/>
                </a:cubicBezTo>
                <a:cubicBezTo>
                  <a:pt x="427759" y="1338457"/>
                  <a:pt x="422781" y="1326010"/>
                  <a:pt x="416764" y="1313978"/>
                </a:cubicBezTo>
                <a:cubicBezTo>
                  <a:pt x="394360" y="1268547"/>
                  <a:pt x="363035" y="1229547"/>
                  <a:pt x="328599" y="1192828"/>
                </a:cubicBezTo>
                <a:cubicBezTo>
                  <a:pt x="297274" y="1159637"/>
                  <a:pt x="263460" y="1129349"/>
                  <a:pt x="223007" y="1107567"/>
                </a:cubicBezTo>
                <a:cubicBezTo>
                  <a:pt x="208694" y="1099892"/>
                  <a:pt x="193757" y="1093876"/>
                  <a:pt x="177784" y="1091179"/>
                </a:cubicBezTo>
                <a:cubicBezTo>
                  <a:pt x="151023" y="1086615"/>
                  <a:pt x="129033" y="1096365"/>
                  <a:pt x="114927" y="1119599"/>
                </a:cubicBezTo>
                <a:cubicBezTo>
                  <a:pt x="103517" y="1138477"/>
                  <a:pt x="95011" y="1171876"/>
                  <a:pt x="94597" y="1200297"/>
                </a:cubicBezTo>
                <a:cubicBezTo>
                  <a:pt x="97916" y="1200297"/>
                  <a:pt x="98746" y="1197185"/>
                  <a:pt x="100198" y="1195318"/>
                </a:cubicBezTo>
                <a:cubicBezTo>
                  <a:pt x="121980" y="1170839"/>
                  <a:pt x="148326" y="1170632"/>
                  <a:pt x="170108" y="1195110"/>
                </a:cubicBezTo>
                <a:cubicBezTo>
                  <a:pt x="187326" y="1214610"/>
                  <a:pt x="194794" y="1238675"/>
                  <a:pt x="200188" y="1263568"/>
                </a:cubicBezTo>
                <a:cubicBezTo>
                  <a:pt x="202470" y="1274356"/>
                  <a:pt x="203715" y="1285143"/>
                  <a:pt x="204544" y="1296138"/>
                </a:cubicBezTo>
                <a:cubicBezTo>
                  <a:pt x="204959" y="1301324"/>
                  <a:pt x="203715" y="1302569"/>
                  <a:pt x="198529" y="1302569"/>
                </a:cubicBezTo>
                <a:cubicBezTo>
                  <a:pt x="163262" y="1302984"/>
                  <a:pt x="128411" y="1300494"/>
                  <a:pt x="95011" y="1283898"/>
                </a:cubicBezTo>
                <a:cubicBezTo>
                  <a:pt x="97086" y="1302776"/>
                  <a:pt x="98538" y="1320617"/>
                  <a:pt x="100820" y="1338457"/>
                </a:cubicBezTo>
                <a:cubicBezTo>
                  <a:pt x="105384" y="1373931"/>
                  <a:pt x="111400" y="1409405"/>
                  <a:pt x="118246" y="1444671"/>
                </a:cubicBezTo>
                <a:cubicBezTo>
                  <a:pt x="119075" y="1449442"/>
                  <a:pt x="120943" y="1452762"/>
                  <a:pt x="125507" y="1455458"/>
                </a:cubicBezTo>
                <a:cubicBezTo>
                  <a:pt x="140443" y="1464586"/>
                  <a:pt x="143762" y="1480144"/>
                  <a:pt x="134012" y="1495081"/>
                </a:cubicBezTo>
                <a:cubicBezTo>
                  <a:pt x="130900" y="1499645"/>
                  <a:pt x="130278" y="1503379"/>
                  <a:pt x="131522" y="1508565"/>
                </a:cubicBezTo>
                <a:cubicBezTo>
                  <a:pt x="138368" y="1537608"/>
                  <a:pt x="144799" y="1566651"/>
                  <a:pt x="150400" y="1595901"/>
                </a:cubicBezTo>
                <a:cubicBezTo>
                  <a:pt x="137746" y="1567895"/>
                  <a:pt x="131937" y="1537815"/>
                  <a:pt x="123639" y="1507735"/>
                </a:cubicBezTo>
                <a:cubicBezTo>
                  <a:pt x="93974" y="1529517"/>
                  <a:pt x="59953" y="1531592"/>
                  <a:pt x="25724" y="1532214"/>
                </a:cubicBezTo>
                <a:cubicBezTo>
                  <a:pt x="20123" y="1532214"/>
                  <a:pt x="17426" y="1531384"/>
                  <a:pt x="18048" y="1524539"/>
                </a:cubicBezTo>
                <a:cubicBezTo>
                  <a:pt x="20538" y="1498400"/>
                  <a:pt x="25516" y="1473092"/>
                  <a:pt x="37963" y="1449650"/>
                </a:cubicBezTo>
                <a:cubicBezTo>
                  <a:pt x="42735" y="1440937"/>
                  <a:pt x="48543" y="1433054"/>
                  <a:pt x="56634" y="1427038"/>
                </a:cubicBezTo>
                <a:cubicBezTo>
                  <a:pt x="71362" y="1415836"/>
                  <a:pt x="86714" y="1415836"/>
                  <a:pt x="100820" y="1427453"/>
                </a:cubicBezTo>
                <a:cubicBezTo>
                  <a:pt x="102687" y="1428905"/>
                  <a:pt x="104554" y="1430564"/>
                  <a:pt x="107666" y="1433261"/>
                </a:cubicBezTo>
                <a:cubicBezTo>
                  <a:pt x="104762" y="1416665"/>
                  <a:pt x="102065" y="1401937"/>
                  <a:pt x="99575" y="1387000"/>
                </a:cubicBezTo>
                <a:cubicBezTo>
                  <a:pt x="93974" y="1352979"/>
                  <a:pt x="89203" y="1318750"/>
                  <a:pt x="86921" y="1284314"/>
                </a:cubicBezTo>
                <a:cubicBezTo>
                  <a:pt x="86714" y="1279957"/>
                  <a:pt x="85261" y="1276638"/>
                  <a:pt x="81942" y="1273733"/>
                </a:cubicBezTo>
                <a:cubicBezTo>
                  <a:pt x="78208" y="1270414"/>
                  <a:pt x="74889" y="1266680"/>
                  <a:pt x="72192" y="1262738"/>
                </a:cubicBezTo>
                <a:cubicBezTo>
                  <a:pt x="60368" y="1245935"/>
                  <a:pt x="63479" y="1229547"/>
                  <a:pt x="80490" y="1218344"/>
                </a:cubicBezTo>
                <a:cubicBezTo>
                  <a:pt x="84639" y="1215648"/>
                  <a:pt x="85469" y="1212744"/>
                  <a:pt x="85676" y="1208387"/>
                </a:cubicBezTo>
                <a:cubicBezTo>
                  <a:pt x="87128" y="1182041"/>
                  <a:pt x="90240" y="1155902"/>
                  <a:pt x="100405" y="1131424"/>
                </a:cubicBezTo>
                <a:cubicBezTo>
                  <a:pt x="110985" y="1105700"/>
                  <a:pt x="127581" y="1086407"/>
                  <a:pt x="157246" y="1082880"/>
                </a:cubicBezTo>
                <a:cubicBezTo>
                  <a:pt x="173427" y="1080806"/>
                  <a:pt x="188778" y="1084540"/>
                  <a:pt x="203922" y="1090349"/>
                </a:cubicBezTo>
                <a:cubicBezTo>
                  <a:pt x="235869" y="1102588"/>
                  <a:pt x="263252" y="1122088"/>
                  <a:pt x="288769" y="1144285"/>
                </a:cubicBezTo>
                <a:cubicBezTo>
                  <a:pt x="341046" y="1189717"/>
                  <a:pt x="385647" y="1241579"/>
                  <a:pt x="419254" y="1302569"/>
                </a:cubicBezTo>
                <a:cubicBezTo>
                  <a:pt x="421121" y="1306096"/>
                  <a:pt x="422988" y="1309829"/>
                  <a:pt x="425270" y="1313148"/>
                </a:cubicBezTo>
                <a:cubicBezTo>
                  <a:pt x="423818" y="1294478"/>
                  <a:pt x="420084" y="1276223"/>
                  <a:pt x="414690" y="1258382"/>
                </a:cubicBezTo>
                <a:cubicBezTo>
                  <a:pt x="398509" y="1205275"/>
                  <a:pt x="371333" y="1157562"/>
                  <a:pt x="340838" y="1111509"/>
                </a:cubicBezTo>
                <a:cubicBezTo>
                  <a:pt x="304742" y="1056950"/>
                  <a:pt x="264497" y="1005295"/>
                  <a:pt x="227571" y="951358"/>
                </a:cubicBezTo>
                <a:cubicBezTo>
                  <a:pt x="190645" y="897837"/>
                  <a:pt x="156831" y="842655"/>
                  <a:pt x="134219" y="781251"/>
                </a:cubicBezTo>
                <a:cubicBezTo>
                  <a:pt x="130278" y="770671"/>
                  <a:pt x="127166" y="760091"/>
                  <a:pt x="123639" y="749303"/>
                </a:cubicBezTo>
                <a:cubicBezTo>
                  <a:pt x="122810" y="746607"/>
                  <a:pt x="123017" y="743495"/>
                  <a:pt x="118661" y="746607"/>
                </a:cubicBezTo>
                <a:cubicBezTo>
                  <a:pt x="90240" y="766522"/>
                  <a:pt x="57256" y="769634"/>
                  <a:pt x="23857" y="771293"/>
                </a:cubicBezTo>
                <a:cubicBezTo>
                  <a:pt x="15974" y="771708"/>
                  <a:pt x="7883" y="771501"/>
                  <a:pt x="0" y="771708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6F942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Google Shape;576;g6ba09dd349_0_528"/>
          <p:cNvGrpSpPr/>
          <p:nvPr/>
        </p:nvGrpSpPr>
        <p:grpSpPr>
          <a:xfrm>
            <a:off x="10993006" y="149518"/>
            <a:ext cx="935558" cy="917060"/>
            <a:chOff x="1699634" y="1568014"/>
            <a:chExt cx="2890200" cy="2890200"/>
          </a:xfrm>
        </p:grpSpPr>
        <p:sp>
          <p:nvSpPr>
            <p:cNvPr id="577" name="Google Shape;577;g6ba09dd349_0_528"/>
            <p:cNvSpPr/>
            <p:nvPr/>
          </p:nvSpPr>
          <p:spPr>
            <a:xfrm rot="2700000">
              <a:off x="2122894" y="1991274"/>
              <a:ext cx="2043680" cy="2043680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6ba09dd349_0_528"/>
            <p:cNvSpPr/>
            <p:nvPr/>
          </p:nvSpPr>
          <p:spPr>
            <a:xfrm>
              <a:off x="2225134" y="2093462"/>
              <a:ext cx="1839300" cy="1839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6ba09dd349_0_528"/>
            <p:cNvSpPr txBox="1"/>
            <p:nvPr/>
          </p:nvSpPr>
          <p:spPr>
            <a:xfrm>
              <a:off x="2297416" y="2542657"/>
              <a:ext cx="16947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u="sng">
                  <a:solidFill>
                    <a:schemeClr val="hlink"/>
                  </a:solidFill>
                  <a:hlinkClick r:id="rId4"/>
                </a:rPr>
                <a:t>Link</a:t>
              </a:r>
              <a:endParaRPr b="1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g6ba09dd349_0_273"/>
          <p:cNvGrpSpPr/>
          <p:nvPr/>
        </p:nvGrpSpPr>
        <p:grpSpPr>
          <a:xfrm>
            <a:off x="0" y="2198080"/>
            <a:ext cx="12192000" cy="2597750"/>
            <a:chOff x="0" y="2092574"/>
            <a:chExt cx="12192000" cy="2597750"/>
          </a:xfrm>
        </p:grpSpPr>
        <p:sp>
          <p:nvSpPr>
            <p:cNvPr id="585" name="Google Shape;585;g6ba09dd349_0_273"/>
            <p:cNvSpPr/>
            <p:nvPr/>
          </p:nvSpPr>
          <p:spPr>
            <a:xfrm>
              <a:off x="0" y="2092574"/>
              <a:ext cx="12192000" cy="456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g6ba09dd349_0_273"/>
            <p:cNvSpPr/>
            <p:nvPr/>
          </p:nvSpPr>
          <p:spPr>
            <a:xfrm>
              <a:off x="0" y="4644724"/>
              <a:ext cx="12192000" cy="456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g6ba09dd349_0_273"/>
            <p:cNvSpPr/>
            <p:nvPr/>
          </p:nvSpPr>
          <p:spPr>
            <a:xfrm>
              <a:off x="0" y="2187799"/>
              <a:ext cx="12192000" cy="24075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8" name="Google Shape;588;g6ba09dd349_0_273"/>
          <p:cNvGrpSpPr/>
          <p:nvPr/>
        </p:nvGrpSpPr>
        <p:grpSpPr>
          <a:xfrm>
            <a:off x="5639880" y="334587"/>
            <a:ext cx="6060087" cy="6171018"/>
            <a:chOff x="5639880" y="334587"/>
            <a:chExt cx="6060087" cy="6171018"/>
          </a:xfrm>
        </p:grpSpPr>
        <p:sp>
          <p:nvSpPr>
            <p:cNvPr id="589" name="Google Shape;589;g6ba09dd349_0_273"/>
            <p:cNvSpPr/>
            <p:nvPr/>
          </p:nvSpPr>
          <p:spPr>
            <a:xfrm rot="3517082">
              <a:off x="6335005" y="1302148"/>
              <a:ext cx="4644659" cy="4235895"/>
            </a:xfrm>
            <a:custGeom>
              <a:rect b="b" l="l" r="r" t="t"/>
              <a:pathLst>
                <a:path extrusionOk="0" h="4241931" w="4651277">
                  <a:moveTo>
                    <a:pt x="3897079" y="2775104"/>
                  </a:moveTo>
                  <a:lnTo>
                    <a:pt x="3897072" y="2775245"/>
                  </a:lnTo>
                  <a:lnTo>
                    <a:pt x="3897236" y="2775218"/>
                  </a:lnTo>
                  <a:close/>
                  <a:moveTo>
                    <a:pt x="3870002" y="2525312"/>
                  </a:moveTo>
                  <a:cubicBezTo>
                    <a:pt x="3867714" y="2528042"/>
                    <a:pt x="3867110" y="2530885"/>
                    <a:pt x="3868144" y="2533137"/>
                  </a:cubicBezTo>
                  <a:lnTo>
                    <a:pt x="3873257" y="2535878"/>
                  </a:lnTo>
                  <a:lnTo>
                    <a:pt x="3875291" y="2517798"/>
                  </a:lnTo>
                  <a:lnTo>
                    <a:pt x="3877729" y="2513815"/>
                  </a:lnTo>
                  <a:close/>
                  <a:moveTo>
                    <a:pt x="3877901" y="2487464"/>
                  </a:moveTo>
                  <a:lnTo>
                    <a:pt x="3888276" y="2487069"/>
                  </a:lnTo>
                  <a:cubicBezTo>
                    <a:pt x="3890138" y="2487517"/>
                    <a:pt x="3891479" y="2488580"/>
                    <a:pt x="3891886" y="2490770"/>
                  </a:cubicBezTo>
                  <a:lnTo>
                    <a:pt x="3891216" y="2494296"/>
                  </a:lnTo>
                  <a:lnTo>
                    <a:pt x="3905570" y="2476507"/>
                  </a:lnTo>
                  <a:cubicBezTo>
                    <a:pt x="3907159" y="2474284"/>
                    <a:pt x="3909352" y="2472157"/>
                    <a:pt x="3910941" y="2469934"/>
                  </a:cubicBezTo>
                  <a:cubicBezTo>
                    <a:pt x="3907829" y="2470059"/>
                    <a:pt x="3906239" y="2472282"/>
                    <a:pt x="3903635" y="2473107"/>
                  </a:cubicBezTo>
                  <a:close/>
                  <a:moveTo>
                    <a:pt x="3861532" y="2480806"/>
                  </a:moveTo>
                  <a:lnTo>
                    <a:pt x="3861510" y="2481282"/>
                  </a:lnTo>
                  <a:cubicBezTo>
                    <a:pt x="3862240" y="2484491"/>
                    <a:pt x="3862849" y="2488453"/>
                    <a:pt x="3864548" y="2490422"/>
                  </a:cubicBezTo>
                  <a:lnTo>
                    <a:pt x="3870148" y="2488776"/>
                  </a:lnTo>
                  <a:lnTo>
                    <a:pt x="3869606" y="2488750"/>
                  </a:lnTo>
                  <a:close/>
                  <a:moveTo>
                    <a:pt x="3844058" y="2490243"/>
                  </a:moveTo>
                  <a:lnTo>
                    <a:pt x="3842985" y="2493698"/>
                  </a:lnTo>
                  <a:lnTo>
                    <a:pt x="3843598" y="2492828"/>
                  </a:lnTo>
                  <a:close/>
                  <a:moveTo>
                    <a:pt x="4088505" y="2054563"/>
                  </a:moveTo>
                  <a:lnTo>
                    <a:pt x="4088402" y="2054951"/>
                  </a:lnTo>
                  <a:lnTo>
                    <a:pt x="4089266" y="2055669"/>
                  </a:lnTo>
                  <a:close/>
                  <a:moveTo>
                    <a:pt x="3885513" y="1821923"/>
                  </a:moveTo>
                  <a:lnTo>
                    <a:pt x="3885167" y="1822589"/>
                  </a:lnTo>
                  <a:lnTo>
                    <a:pt x="3886626" y="1822716"/>
                  </a:lnTo>
                  <a:lnTo>
                    <a:pt x="3891162" y="1820860"/>
                  </a:lnTo>
                  <a:close/>
                  <a:moveTo>
                    <a:pt x="3821509" y="1811281"/>
                  </a:moveTo>
                  <a:lnTo>
                    <a:pt x="3822504" y="1811642"/>
                  </a:lnTo>
                  <a:lnTo>
                    <a:pt x="3822243" y="1811284"/>
                  </a:lnTo>
                  <a:close/>
                  <a:moveTo>
                    <a:pt x="3767516" y="1561443"/>
                  </a:moveTo>
                  <a:lnTo>
                    <a:pt x="3765081" y="1577440"/>
                  </a:lnTo>
                  <a:cubicBezTo>
                    <a:pt x="3765461" y="1582682"/>
                    <a:pt x="3766682" y="1587722"/>
                    <a:pt x="3767063" y="1592964"/>
                  </a:cubicBezTo>
                  <a:cubicBezTo>
                    <a:pt x="3767647" y="1599046"/>
                    <a:pt x="3766615" y="1603964"/>
                    <a:pt x="3763927" y="1607782"/>
                  </a:cubicBezTo>
                  <a:lnTo>
                    <a:pt x="3761546" y="1609280"/>
                  </a:lnTo>
                  <a:lnTo>
                    <a:pt x="3797457" y="1614968"/>
                  </a:lnTo>
                  <a:lnTo>
                    <a:pt x="3788624" y="1604063"/>
                  </a:lnTo>
                  <a:cubicBezTo>
                    <a:pt x="3785763" y="1594087"/>
                    <a:pt x="3781115" y="1584988"/>
                    <a:pt x="3776032" y="1576162"/>
                  </a:cubicBezTo>
                  <a:close/>
                  <a:moveTo>
                    <a:pt x="2526548" y="3066943"/>
                  </a:moveTo>
                  <a:lnTo>
                    <a:pt x="2526941" y="3067714"/>
                  </a:lnTo>
                  <a:lnTo>
                    <a:pt x="2540254" y="3062845"/>
                  </a:lnTo>
                  <a:lnTo>
                    <a:pt x="2539881" y="3062027"/>
                  </a:lnTo>
                  <a:lnTo>
                    <a:pt x="2539743" y="3061741"/>
                  </a:lnTo>
                  <a:close/>
                  <a:moveTo>
                    <a:pt x="3386337" y="529816"/>
                  </a:moveTo>
                  <a:lnTo>
                    <a:pt x="3387319" y="533022"/>
                  </a:lnTo>
                  <a:cubicBezTo>
                    <a:pt x="3387837" y="537454"/>
                    <a:pt x="3387616" y="542508"/>
                    <a:pt x="3390370" y="545620"/>
                  </a:cubicBezTo>
                  <a:cubicBezTo>
                    <a:pt x="3403040" y="561222"/>
                    <a:pt x="3409325" y="561477"/>
                    <a:pt x="3423565" y="548694"/>
                  </a:cubicBezTo>
                  <a:lnTo>
                    <a:pt x="3424013" y="548364"/>
                  </a:lnTo>
                  <a:lnTo>
                    <a:pt x="3429555" y="530803"/>
                  </a:lnTo>
                  <a:cubicBezTo>
                    <a:pt x="3430271" y="524351"/>
                    <a:pt x="3429730" y="517757"/>
                    <a:pt x="3427865" y="511430"/>
                  </a:cubicBezTo>
                  <a:lnTo>
                    <a:pt x="3425437" y="507611"/>
                  </a:lnTo>
                  <a:lnTo>
                    <a:pt x="3420176" y="511007"/>
                  </a:lnTo>
                  <a:cubicBezTo>
                    <a:pt x="3411083" y="515050"/>
                    <a:pt x="3401574" y="518109"/>
                    <a:pt x="3392266" y="521522"/>
                  </a:cubicBezTo>
                  <a:close/>
                  <a:moveTo>
                    <a:pt x="1071940" y="3407137"/>
                  </a:moveTo>
                  <a:lnTo>
                    <a:pt x="1073275" y="3407279"/>
                  </a:lnTo>
                  <a:lnTo>
                    <a:pt x="1073048" y="3406948"/>
                  </a:lnTo>
                  <a:close/>
                  <a:moveTo>
                    <a:pt x="842232" y="3128002"/>
                  </a:moveTo>
                  <a:lnTo>
                    <a:pt x="853613" y="3150615"/>
                  </a:lnTo>
                  <a:cubicBezTo>
                    <a:pt x="857212" y="3165206"/>
                    <a:pt x="876110" y="3161952"/>
                    <a:pt x="883500" y="3172512"/>
                  </a:cubicBezTo>
                  <a:lnTo>
                    <a:pt x="895668" y="3159366"/>
                  </a:lnTo>
                  <a:lnTo>
                    <a:pt x="895051" y="3159242"/>
                  </a:lnTo>
                  <a:cubicBezTo>
                    <a:pt x="890962" y="3157291"/>
                    <a:pt x="887431" y="3154321"/>
                    <a:pt x="884086" y="3150235"/>
                  </a:cubicBezTo>
                  <a:cubicBezTo>
                    <a:pt x="877397" y="3142805"/>
                    <a:pt x="871451" y="3134634"/>
                    <a:pt x="861788" y="3130176"/>
                  </a:cubicBezTo>
                  <a:cubicBezTo>
                    <a:pt x="856586" y="3127947"/>
                    <a:pt x="851755" y="3126461"/>
                    <a:pt x="846830" y="3126461"/>
                  </a:cubicBezTo>
                  <a:close/>
                  <a:moveTo>
                    <a:pt x="1182718" y="1487138"/>
                  </a:moveTo>
                  <a:lnTo>
                    <a:pt x="1184885" y="1486780"/>
                  </a:lnTo>
                  <a:lnTo>
                    <a:pt x="1184389" y="1486142"/>
                  </a:lnTo>
                  <a:lnTo>
                    <a:pt x="1183954" y="1486556"/>
                  </a:lnTo>
                  <a:cubicBezTo>
                    <a:pt x="1182777" y="1484694"/>
                    <a:pt x="1180289" y="1486468"/>
                    <a:pt x="1182718" y="1487138"/>
                  </a:cubicBezTo>
                  <a:close/>
                  <a:moveTo>
                    <a:pt x="1148542" y="1390278"/>
                  </a:moveTo>
                  <a:cubicBezTo>
                    <a:pt x="1147867" y="1392936"/>
                    <a:pt x="1147949" y="1395841"/>
                    <a:pt x="1148805" y="1398307"/>
                  </a:cubicBezTo>
                  <a:cubicBezTo>
                    <a:pt x="1151676" y="1406017"/>
                    <a:pt x="1151658" y="1413045"/>
                    <a:pt x="1150120" y="1419807"/>
                  </a:cubicBezTo>
                  <a:lnTo>
                    <a:pt x="1148674" y="1423488"/>
                  </a:lnTo>
                  <a:lnTo>
                    <a:pt x="1150306" y="1421569"/>
                  </a:lnTo>
                  <a:cubicBezTo>
                    <a:pt x="1151410" y="1417011"/>
                    <a:pt x="1150925" y="1411805"/>
                    <a:pt x="1150446" y="1406292"/>
                  </a:cubicBezTo>
                  <a:cubicBezTo>
                    <a:pt x="1150266" y="1401093"/>
                    <a:pt x="1149491" y="1395268"/>
                    <a:pt x="1150974" y="1390797"/>
                  </a:cubicBezTo>
                  <a:lnTo>
                    <a:pt x="1160764" y="1385670"/>
                  </a:lnTo>
                  <a:lnTo>
                    <a:pt x="1158556" y="1383721"/>
                  </a:lnTo>
                  <a:cubicBezTo>
                    <a:pt x="1156669" y="1382760"/>
                    <a:pt x="1154688" y="1382558"/>
                    <a:pt x="1152826" y="1383736"/>
                  </a:cubicBezTo>
                  <a:cubicBezTo>
                    <a:pt x="1150651" y="1385211"/>
                    <a:pt x="1149218" y="1387621"/>
                    <a:pt x="1148542" y="1390278"/>
                  </a:cubicBezTo>
                  <a:close/>
                  <a:moveTo>
                    <a:pt x="1176775" y="1335146"/>
                  </a:moveTo>
                  <a:lnTo>
                    <a:pt x="1176922" y="1344593"/>
                  </a:lnTo>
                  <a:lnTo>
                    <a:pt x="1178171" y="1355232"/>
                  </a:lnTo>
                  <a:lnTo>
                    <a:pt x="1178988" y="1344413"/>
                  </a:lnTo>
                  <a:close/>
                  <a:moveTo>
                    <a:pt x="1434125" y="357635"/>
                  </a:moveTo>
                  <a:lnTo>
                    <a:pt x="1444615" y="349964"/>
                  </a:lnTo>
                  <a:lnTo>
                    <a:pt x="1442833" y="352363"/>
                  </a:lnTo>
                  <a:cubicBezTo>
                    <a:pt x="1440502" y="355223"/>
                    <a:pt x="1438066" y="357044"/>
                    <a:pt x="1435282" y="357773"/>
                  </a:cubicBezTo>
                  <a:close/>
                  <a:moveTo>
                    <a:pt x="901578" y="1089026"/>
                  </a:moveTo>
                  <a:cubicBezTo>
                    <a:pt x="900293" y="1091592"/>
                    <a:pt x="900074" y="1094338"/>
                    <a:pt x="902450" y="1097146"/>
                  </a:cubicBezTo>
                  <a:lnTo>
                    <a:pt x="902526" y="1097155"/>
                  </a:lnTo>
                  <a:lnTo>
                    <a:pt x="903198" y="1086956"/>
                  </a:lnTo>
                  <a:close/>
                  <a:moveTo>
                    <a:pt x="757666" y="1050727"/>
                  </a:moveTo>
                  <a:lnTo>
                    <a:pt x="751018" y="1071490"/>
                  </a:lnTo>
                  <a:lnTo>
                    <a:pt x="758841" y="1071058"/>
                  </a:lnTo>
                  <a:cubicBezTo>
                    <a:pt x="763118" y="1071161"/>
                    <a:pt x="767408" y="1070654"/>
                    <a:pt x="769344" y="1066423"/>
                  </a:cubicBezTo>
                  <a:cubicBezTo>
                    <a:pt x="771280" y="1062191"/>
                    <a:pt x="767048" y="1060255"/>
                    <a:pt x="764664" y="1057752"/>
                  </a:cubicBezTo>
                  <a:close/>
                  <a:moveTo>
                    <a:pt x="394920" y="954017"/>
                  </a:moveTo>
                  <a:cubicBezTo>
                    <a:pt x="396227" y="950481"/>
                    <a:pt x="399953" y="947995"/>
                    <a:pt x="407227" y="946656"/>
                  </a:cubicBezTo>
                  <a:cubicBezTo>
                    <a:pt x="418889" y="944254"/>
                    <a:pt x="421466" y="932231"/>
                    <a:pt x="424128" y="922299"/>
                  </a:cubicBezTo>
                  <a:cubicBezTo>
                    <a:pt x="429969" y="899351"/>
                    <a:pt x="429969" y="899351"/>
                    <a:pt x="452395" y="908274"/>
                  </a:cubicBezTo>
                  <a:cubicBezTo>
                    <a:pt x="454872" y="909785"/>
                    <a:pt x="457155" y="910500"/>
                    <a:pt x="459935" y="911515"/>
                  </a:cubicBezTo>
                  <a:cubicBezTo>
                    <a:pt x="471849" y="915384"/>
                    <a:pt x="481311" y="914360"/>
                    <a:pt x="483116" y="899146"/>
                  </a:cubicBezTo>
                  <a:cubicBezTo>
                    <a:pt x="482560" y="893369"/>
                    <a:pt x="486053" y="892100"/>
                    <a:pt x="490125" y="893227"/>
                  </a:cubicBezTo>
                  <a:cubicBezTo>
                    <a:pt x="495490" y="894460"/>
                    <a:pt x="501350" y="895995"/>
                    <a:pt x="505508" y="899211"/>
                  </a:cubicBezTo>
                  <a:cubicBezTo>
                    <a:pt x="514314" y="905945"/>
                    <a:pt x="522954" y="908496"/>
                    <a:pt x="533045" y="903097"/>
                  </a:cubicBezTo>
                  <a:cubicBezTo>
                    <a:pt x="538738" y="900451"/>
                    <a:pt x="543994" y="902977"/>
                    <a:pt x="549057" y="904707"/>
                  </a:cubicBezTo>
                  <a:cubicBezTo>
                    <a:pt x="558974" y="922993"/>
                    <a:pt x="551705" y="950506"/>
                    <a:pt x="576911" y="960445"/>
                  </a:cubicBezTo>
                  <a:cubicBezTo>
                    <a:pt x="582964" y="962779"/>
                    <a:pt x="582479" y="974718"/>
                    <a:pt x="592268" y="969814"/>
                  </a:cubicBezTo>
                  <a:cubicBezTo>
                    <a:pt x="612778" y="955137"/>
                    <a:pt x="612476" y="955631"/>
                    <a:pt x="635566" y="969038"/>
                  </a:cubicBezTo>
                  <a:cubicBezTo>
                    <a:pt x="642005" y="972967"/>
                    <a:pt x="647127" y="980170"/>
                    <a:pt x="656699" y="977852"/>
                  </a:cubicBezTo>
                  <a:cubicBezTo>
                    <a:pt x="663852" y="979496"/>
                    <a:pt x="669880" y="985215"/>
                    <a:pt x="677578" y="980396"/>
                  </a:cubicBezTo>
                  <a:cubicBezTo>
                    <a:pt x="689736" y="978295"/>
                    <a:pt x="699861" y="981753"/>
                    <a:pt x="708863" y="989282"/>
                  </a:cubicBezTo>
                  <a:cubicBezTo>
                    <a:pt x="709057" y="990081"/>
                    <a:pt x="709057" y="990081"/>
                    <a:pt x="709249" y="990880"/>
                  </a:cubicBezTo>
                  <a:cubicBezTo>
                    <a:pt x="719278" y="993938"/>
                    <a:pt x="725838" y="991822"/>
                    <a:pt x="730538" y="987041"/>
                  </a:cubicBezTo>
                  <a:lnTo>
                    <a:pt x="733369" y="981508"/>
                  </a:lnTo>
                  <a:lnTo>
                    <a:pt x="741250" y="939228"/>
                  </a:lnTo>
                  <a:cubicBezTo>
                    <a:pt x="743019" y="916657"/>
                    <a:pt x="748591" y="913736"/>
                    <a:pt x="770388" y="922209"/>
                  </a:cubicBezTo>
                  <a:cubicBezTo>
                    <a:pt x="772764" y="925016"/>
                    <a:pt x="773149" y="928081"/>
                    <a:pt x="772846" y="931130"/>
                  </a:cubicBezTo>
                  <a:lnTo>
                    <a:pt x="771985" y="935690"/>
                  </a:lnTo>
                  <a:lnTo>
                    <a:pt x="777370" y="940500"/>
                  </a:lnTo>
                  <a:cubicBezTo>
                    <a:pt x="778541" y="943594"/>
                    <a:pt x="779432" y="947706"/>
                    <a:pt x="782283" y="952504"/>
                  </a:cubicBezTo>
                  <a:cubicBezTo>
                    <a:pt x="782149" y="957181"/>
                    <a:pt x="780033" y="960648"/>
                    <a:pt x="776624" y="964007"/>
                  </a:cubicBezTo>
                  <a:lnTo>
                    <a:pt x="768714" y="968596"/>
                  </a:lnTo>
                  <a:lnTo>
                    <a:pt x="769873" y="975063"/>
                  </a:lnTo>
                  <a:cubicBezTo>
                    <a:pt x="773893" y="985704"/>
                    <a:pt x="781464" y="994901"/>
                    <a:pt x="789860" y="1001522"/>
                  </a:cubicBezTo>
                  <a:cubicBezTo>
                    <a:pt x="794047" y="1005291"/>
                    <a:pt x="800723" y="1007285"/>
                    <a:pt x="801796" y="1013423"/>
                  </a:cubicBezTo>
                  <a:cubicBezTo>
                    <a:pt x="802915" y="1017729"/>
                    <a:pt x="802930" y="1017117"/>
                    <a:pt x="804836" y="1014108"/>
                  </a:cubicBezTo>
                  <a:cubicBezTo>
                    <a:pt x="806116" y="1011694"/>
                    <a:pt x="808603" y="1009921"/>
                    <a:pt x="810408" y="1011186"/>
                  </a:cubicBezTo>
                  <a:cubicBezTo>
                    <a:pt x="828554" y="1018960"/>
                    <a:pt x="837446" y="1005119"/>
                    <a:pt x="847470" y="994970"/>
                  </a:cubicBezTo>
                  <a:cubicBezTo>
                    <a:pt x="850598" y="991990"/>
                    <a:pt x="854351" y="988414"/>
                    <a:pt x="858657" y="987297"/>
                  </a:cubicBezTo>
                  <a:cubicBezTo>
                    <a:pt x="865406" y="986236"/>
                    <a:pt x="872081" y="988232"/>
                    <a:pt x="874361" y="995010"/>
                  </a:cubicBezTo>
                  <a:cubicBezTo>
                    <a:pt x="882904" y="1020886"/>
                    <a:pt x="907844" y="1025768"/>
                    <a:pt x="927779" y="1035418"/>
                  </a:cubicBezTo>
                  <a:cubicBezTo>
                    <a:pt x="929008" y="1035142"/>
                    <a:pt x="931001" y="1034884"/>
                    <a:pt x="932742" y="1035538"/>
                  </a:cubicBezTo>
                  <a:lnTo>
                    <a:pt x="935226" y="1039553"/>
                  </a:lnTo>
                  <a:lnTo>
                    <a:pt x="940983" y="1033338"/>
                  </a:lnTo>
                  <a:lnTo>
                    <a:pt x="935821" y="1023593"/>
                  </a:lnTo>
                  <a:cubicBezTo>
                    <a:pt x="931931" y="1011433"/>
                    <a:pt x="926045" y="1008168"/>
                    <a:pt x="913760" y="1010868"/>
                  </a:cubicBezTo>
                  <a:cubicBezTo>
                    <a:pt x="912112" y="1011276"/>
                    <a:pt x="910749" y="1012140"/>
                    <a:pt x="908193" y="1013124"/>
                  </a:cubicBezTo>
                  <a:cubicBezTo>
                    <a:pt x="907678" y="1003278"/>
                    <a:pt x="913624" y="997602"/>
                    <a:pt x="918086" y="991595"/>
                  </a:cubicBezTo>
                  <a:cubicBezTo>
                    <a:pt x="923623" y="984271"/>
                    <a:pt x="926482" y="976736"/>
                    <a:pt x="923864" y="967585"/>
                  </a:cubicBezTo>
                  <a:cubicBezTo>
                    <a:pt x="922684" y="960704"/>
                    <a:pt x="919188" y="957197"/>
                    <a:pt x="911850" y="958668"/>
                  </a:cubicBezTo>
                  <a:cubicBezTo>
                    <a:pt x="904058" y="960427"/>
                    <a:pt x="897962" y="959840"/>
                    <a:pt x="893528" y="951841"/>
                  </a:cubicBezTo>
                  <a:cubicBezTo>
                    <a:pt x="888928" y="944582"/>
                    <a:pt x="893799" y="940223"/>
                    <a:pt x="898383" y="935411"/>
                  </a:cubicBezTo>
                  <a:cubicBezTo>
                    <a:pt x="899911" y="933807"/>
                    <a:pt x="903088" y="931793"/>
                    <a:pt x="900622" y="928906"/>
                  </a:cubicBezTo>
                  <a:cubicBezTo>
                    <a:pt x="898322" y="925276"/>
                    <a:pt x="893920" y="922343"/>
                    <a:pt x="889714" y="923737"/>
                  </a:cubicBezTo>
                  <a:cubicBezTo>
                    <a:pt x="878002" y="927344"/>
                    <a:pt x="874887" y="920417"/>
                    <a:pt x="871980" y="910814"/>
                  </a:cubicBezTo>
                  <a:cubicBezTo>
                    <a:pt x="866942" y="896840"/>
                    <a:pt x="858725" y="884879"/>
                    <a:pt x="847332" y="874932"/>
                  </a:cubicBezTo>
                  <a:cubicBezTo>
                    <a:pt x="844124" y="871878"/>
                    <a:pt x="841658" y="868990"/>
                    <a:pt x="841915" y="864377"/>
                  </a:cubicBezTo>
                  <a:cubicBezTo>
                    <a:pt x="842065" y="851565"/>
                    <a:pt x="839779" y="840932"/>
                    <a:pt x="826359" y="834814"/>
                  </a:cubicBezTo>
                  <a:cubicBezTo>
                    <a:pt x="821502" y="832169"/>
                    <a:pt x="824603" y="827024"/>
                    <a:pt x="827615" y="825752"/>
                  </a:cubicBezTo>
                  <a:cubicBezTo>
                    <a:pt x="844604" y="819436"/>
                    <a:pt x="844709" y="808559"/>
                    <a:pt x="837279" y="794828"/>
                  </a:cubicBezTo>
                  <a:cubicBezTo>
                    <a:pt x="836297" y="792273"/>
                    <a:pt x="836961" y="789307"/>
                    <a:pt x="836885" y="786176"/>
                  </a:cubicBezTo>
                  <a:cubicBezTo>
                    <a:pt x="836385" y="769326"/>
                    <a:pt x="836718" y="767844"/>
                    <a:pt x="852800" y="762101"/>
                  </a:cubicBezTo>
                  <a:cubicBezTo>
                    <a:pt x="861666" y="759027"/>
                    <a:pt x="866084" y="754956"/>
                    <a:pt x="864539" y="744488"/>
                  </a:cubicBezTo>
                  <a:cubicBezTo>
                    <a:pt x="863525" y="736866"/>
                    <a:pt x="865068" y="728258"/>
                    <a:pt x="871755" y="722748"/>
                  </a:cubicBezTo>
                  <a:cubicBezTo>
                    <a:pt x="877987" y="717526"/>
                    <a:pt x="875567" y="712703"/>
                    <a:pt x="872404" y="707713"/>
                  </a:cubicBezTo>
                  <a:cubicBezTo>
                    <a:pt x="869242" y="702722"/>
                    <a:pt x="865912" y="698474"/>
                    <a:pt x="866503" y="692377"/>
                  </a:cubicBezTo>
                  <a:cubicBezTo>
                    <a:pt x="866759" y="687764"/>
                    <a:pt x="863052" y="686934"/>
                    <a:pt x="859922" y="687011"/>
                  </a:cubicBezTo>
                  <a:cubicBezTo>
                    <a:pt x="855428" y="687951"/>
                    <a:pt x="851675" y="689057"/>
                    <a:pt x="847757" y="690905"/>
                  </a:cubicBezTo>
                  <a:cubicBezTo>
                    <a:pt x="833944" y="695208"/>
                    <a:pt x="832916" y="694588"/>
                    <a:pt x="831296" y="680990"/>
                  </a:cubicBezTo>
                  <a:cubicBezTo>
                    <a:pt x="830116" y="674108"/>
                    <a:pt x="830871" y="667272"/>
                    <a:pt x="830431" y="660556"/>
                  </a:cubicBezTo>
                  <a:cubicBezTo>
                    <a:pt x="830324" y="652357"/>
                    <a:pt x="830218" y="644158"/>
                    <a:pt x="842534" y="646527"/>
                  </a:cubicBezTo>
                  <a:cubicBezTo>
                    <a:pt x="846696" y="647069"/>
                    <a:pt x="849463" y="643408"/>
                    <a:pt x="847783" y="638749"/>
                  </a:cubicBezTo>
                  <a:cubicBezTo>
                    <a:pt x="845983" y="632896"/>
                    <a:pt x="844347" y="626303"/>
                    <a:pt x="835406" y="626246"/>
                  </a:cubicBezTo>
                  <a:cubicBezTo>
                    <a:pt x="834953" y="626533"/>
                    <a:pt x="834499" y="626822"/>
                    <a:pt x="833304" y="626943"/>
                  </a:cubicBezTo>
                  <a:cubicBezTo>
                    <a:pt x="828810" y="627883"/>
                    <a:pt x="824468" y="635086"/>
                    <a:pt x="819248" y="628857"/>
                  </a:cubicBezTo>
                  <a:cubicBezTo>
                    <a:pt x="814316" y="623080"/>
                    <a:pt x="812393" y="616033"/>
                    <a:pt x="813029" y="608001"/>
                  </a:cubicBezTo>
                  <a:cubicBezTo>
                    <a:pt x="814071" y="601617"/>
                    <a:pt x="817339" y="595732"/>
                    <a:pt x="821182" y="590753"/>
                  </a:cubicBezTo>
                  <a:cubicBezTo>
                    <a:pt x="824404" y="586803"/>
                    <a:pt x="827582" y="584789"/>
                    <a:pt x="831485" y="589945"/>
                  </a:cubicBezTo>
                  <a:cubicBezTo>
                    <a:pt x="833088" y="591472"/>
                    <a:pt x="835147" y="592711"/>
                    <a:pt x="836962" y="591560"/>
                  </a:cubicBezTo>
                  <a:cubicBezTo>
                    <a:pt x="840139" y="589547"/>
                    <a:pt x="839156" y="586991"/>
                    <a:pt x="838006" y="585177"/>
                  </a:cubicBezTo>
                  <a:cubicBezTo>
                    <a:pt x="836160" y="581260"/>
                    <a:pt x="834146" y="578085"/>
                    <a:pt x="832589" y="574621"/>
                  </a:cubicBezTo>
                  <a:cubicBezTo>
                    <a:pt x="827051" y="562871"/>
                    <a:pt x="831726" y="554185"/>
                    <a:pt x="844297" y="551941"/>
                  </a:cubicBezTo>
                  <a:cubicBezTo>
                    <a:pt x="845947" y="551532"/>
                    <a:pt x="847142" y="551410"/>
                    <a:pt x="848337" y="551287"/>
                  </a:cubicBezTo>
                  <a:cubicBezTo>
                    <a:pt x="867747" y="549797"/>
                    <a:pt x="869730" y="547904"/>
                    <a:pt x="866763" y="528166"/>
                  </a:cubicBezTo>
                  <a:cubicBezTo>
                    <a:pt x="865749" y="520543"/>
                    <a:pt x="866914" y="515353"/>
                    <a:pt x="874296" y="511946"/>
                  </a:cubicBezTo>
                  <a:cubicBezTo>
                    <a:pt x="877307" y="510674"/>
                    <a:pt x="879289" y="508783"/>
                    <a:pt x="881271" y="506890"/>
                  </a:cubicBezTo>
                  <a:cubicBezTo>
                    <a:pt x="894599" y="497807"/>
                    <a:pt x="901875" y="486203"/>
                    <a:pt x="895567" y="469218"/>
                  </a:cubicBezTo>
                  <a:cubicBezTo>
                    <a:pt x="893478" y="462911"/>
                    <a:pt x="892297" y="456030"/>
                    <a:pt x="893053" y="449192"/>
                  </a:cubicBezTo>
                  <a:cubicBezTo>
                    <a:pt x="893310" y="444578"/>
                    <a:pt x="895790" y="440463"/>
                    <a:pt x="900284" y="439523"/>
                  </a:cubicBezTo>
                  <a:cubicBezTo>
                    <a:pt x="905685" y="438008"/>
                    <a:pt x="906457" y="443241"/>
                    <a:pt x="908015" y="446703"/>
                  </a:cubicBezTo>
                  <a:cubicBezTo>
                    <a:pt x="918849" y="467814"/>
                    <a:pt x="918849" y="467814"/>
                    <a:pt x="935325" y="451650"/>
                  </a:cubicBezTo>
                  <a:cubicBezTo>
                    <a:pt x="941270" y="445976"/>
                    <a:pt x="947336" y="441495"/>
                    <a:pt x="955007" y="438541"/>
                  </a:cubicBezTo>
                  <a:cubicBezTo>
                    <a:pt x="962966" y="436041"/>
                    <a:pt x="969274" y="433949"/>
                    <a:pt x="977460" y="440844"/>
                  </a:cubicBezTo>
                  <a:cubicBezTo>
                    <a:pt x="989760" y="450215"/>
                    <a:pt x="1009307" y="442914"/>
                    <a:pt x="1019519" y="426905"/>
                  </a:cubicBezTo>
                  <a:cubicBezTo>
                    <a:pt x="1021214" y="424559"/>
                    <a:pt x="1022167" y="422048"/>
                    <a:pt x="1024027" y="418962"/>
                  </a:cubicBezTo>
                  <a:cubicBezTo>
                    <a:pt x="1032455" y="428245"/>
                    <a:pt x="1041215" y="436046"/>
                    <a:pt x="1054530" y="433965"/>
                  </a:cubicBezTo>
                  <a:cubicBezTo>
                    <a:pt x="1066648" y="432008"/>
                    <a:pt x="1074288" y="423987"/>
                    <a:pt x="1082669" y="416132"/>
                  </a:cubicBezTo>
                  <a:cubicBezTo>
                    <a:pt x="1085301" y="418279"/>
                    <a:pt x="1084061" y="420336"/>
                    <a:pt x="1084016" y="422272"/>
                  </a:cubicBezTo>
                  <a:cubicBezTo>
                    <a:pt x="1081264" y="438006"/>
                    <a:pt x="1092082" y="447046"/>
                    <a:pt x="1107832" y="442787"/>
                  </a:cubicBezTo>
                  <a:cubicBezTo>
                    <a:pt x="1124035" y="438240"/>
                    <a:pt x="1124035" y="438240"/>
                    <a:pt x="1128122" y="454725"/>
                  </a:cubicBezTo>
                  <a:cubicBezTo>
                    <a:pt x="1130981" y="466266"/>
                    <a:pt x="1142753" y="472793"/>
                    <a:pt x="1153601" y="467827"/>
                  </a:cubicBezTo>
                  <a:cubicBezTo>
                    <a:pt x="1159168" y="465570"/>
                    <a:pt x="1156747" y="460746"/>
                    <a:pt x="1155642" y="456996"/>
                  </a:cubicBezTo>
                  <a:cubicBezTo>
                    <a:pt x="1153554" y="450689"/>
                    <a:pt x="1150436" y="443762"/>
                    <a:pt x="1156095" y="437634"/>
                  </a:cubicBezTo>
                  <a:cubicBezTo>
                    <a:pt x="1160058" y="433849"/>
                    <a:pt x="1162948" y="431383"/>
                    <a:pt x="1165444" y="439339"/>
                  </a:cubicBezTo>
                  <a:cubicBezTo>
                    <a:pt x="1172285" y="459165"/>
                    <a:pt x="1180561" y="462186"/>
                    <a:pt x="1198671" y="452617"/>
                  </a:cubicBezTo>
                  <a:cubicBezTo>
                    <a:pt x="1221607" y="440624"/>
                    <a:pt x="1245102" y="436543"/>
                    <a:pt x="1270353" y="440250"/>
                  </a:cubicBezTo>
                  <a:cubicBezTo>
                    <a:pt x="1283123" y="442331"/>
                    <a:pt x="1295484" y="442763"/>
                    <a:pt x="1308223" y="439777"/>
                  </a:cubicBezTo>
                  <a:cubicBezTo>
                    <a:pt x="1314819" y="438140"/>
                    <a:pt x="1319812" y="434976"/>
                    <a:pt x="1321763" y="428016"/>
                  </a:cubicBezTo>
                  <a:cubicBezTo>
                    <a:pt x="1323548" y="421799"/>
                    <a:pt x="1327103" y="416367"/>
                    <a:pt x="1334516" y="418027"/>
                  </a:cubicBezTo>
                  <a:cubicBezTo>
                    <a:pt x="1342217" y="420140"/>
                    <a:pt x="1339525" y="426934"/>
                    <a:pt x="1338527" y="431380"/>
                  </a:cubicBezTo>
                  <a:cubicBezTo>
                    <a:pt x="1336031" y="442501"/>
                    <a:pt x="1339602" y="449138"/>
                    <a:pt x="1348242" y="455745"/>
                  </a:cubicBezTo>
                  <a:lnTo>
                    <a:pt x="1387252" y="495472"/>
                  </a:lnTo>
                  <a:lnTo>
                    <a:pt x="1391837" y="495408"/>
                  </a:lnTo>
                  <a:cubicBezTo>
                    <a:pt x="1404436" y="492736"/>
                    <a:pt x="1415417" y="485221"/>
                    <a:pt x="1416978" y="473734"/>
                  </a:cubicBezTo>
                  <a:cubicBezTo>
                    <a:pt x="1420965" y="446896"/>
                    <a:pt x="1437005" y="441698"/>
                    <a:pt x="1459404" y="441306"/>
                  </a:cubicBezTo>
                  <a:cubicBezTo>
                    <a:pt x="1462911" y="440739"/>
                    <a:pt x="1466274" y="440817"/>
                    <a:pt x="1469781" y="440250"/>
                  </a:cubicBezTo>
                  <a:cubicBezTo>
                    <a:pt x="1484809" y="439561"/>
                    <a:pt x="1485743" y="438417"/>
                    <a:pt x="1481549" y="423949"/>
                  </a:cubicBezTo>
                  <a:cubicBezTo>
                    <a:pt x="1477566" y="411556"/>
                    <a:pt x="1470432" y="401163"/>
                    <a:pt x="1461863" y="391126"/>
                  </a:cubicBezTo>
                  <a:cubicBezTo>
                    <a:pt x="1456437" y="385175"/>
                    <a:pt x="1454727" y="380734"/>
                    <a:pt x="1459824" y="373082"/>
                  </a:cubicBezTo>
                  <a:cubicBezTo>
                    <a:pt x="1463987" y="366575"/>
                    <a:pt x="1466363" y="358991"/>
                    <a:pt x="1468739" y="351406"/>
                  </a:cubicBezTo>
                  <a:cubicBezTo>
                    <a:pt x="1470539" y="346398"/>
                    <a:pt x="1468975" y="341312"/>
                    <a:pt x="1464112" y="338871"/>
                  </a:cubicBezTo>
                  <a:lnTo>
                    <a:pt x="1460545" y="338313"/>
                  </a:lnTo>
                  <a:lnTo>
                    <a:pt x="1512110" y="300603"/>
                  </a:lnTo>
                  <a:lnTo>
                    <a:pt x="1512639" y="301468"/>
                  </a:lnTo>
                  <a:cubicBezTo>
                    <a:pt x="1514202" y="302412"/>
                    <a:pt x="1516208" y="302521"/>
                    <a:pt x="1518925" y="302455"/>
                  </a:cubicBezTo>
                  <a:cubicBezTo>
                    <a:pt x="1549337" y="302509"/>
                    <a:pt x="1572854" y="315221"/>
                    <a:pt x="1592775" y="337949"/>
                  </a:cubicBezTo>
                  <a:cubicBezTo>
                    <a:pt x="1604626" y="351430"/>
                    <a:pt x="1610607" y="366976"/>
                    <a:pt x="1609283" y="384943"/>
                  </a:cubicBezTo>
                  <a:cubicBezTo>
                    <a:pt x="1608837" y="392959"/>
                    <a:pt x="1611124" y="394824"/>
                    <a:pt x="1618784" y="393836"/>
                  </a:cubicBezTo>
                  <a:cubicBezTo>
                    <a:pt x="1627874" y="392491"/>
                    <a:pt x="1638107" y="392080"/>
                    <a:pt x="1646487" y="387871"/>
                  </a:cubicBezTo>
                  <a:cubicBezTo>
                    <a:pt x="1652648" y="384516"/>
                    <a:pt x="1654934" y="386382"/>
                    <a:pt x="1656853" y="392900"/>
                  </a:cubicBezTo>
                  <a:cubicBezTo>
                    <a:pt x="1659904" y="406436"/>
                    <a:pt x="1684065" y="419293"/>
                    <a:pt x="1697241" y="414806"/>
                  </a:cubicBezTo>
                  <a:cubicBezTo>
                    <a:pt x="1701679" y="413095"/>
                    <a:pt x="1702546" y="409230"/>
                    <a:pt x="1703912" y="406155"/>
                  </a:cubicBezTo>
                  <a:cubicBezTo>
                    <a:pt x="1708798" y="396427"/>
                    <a:pt x="1714181" y="387489"/>
                    <a:pt x="1723639" y="381491"/>
                  </a:cubicBezTo>
                  <a:cubicBezTo>
                    <a:pt x="1739900" y="372285"/>
                    <a:pt x="1751265" y="378892"/>
                    <a:pt x="1751084" y="397791"/>
                  </a:cubicBezTo>
                  <a:cubicBezTo>
                    <a:pt x="1751216" y="403232"/>
                    <a:pt x="1749918" y="409028"/>
                    <a:pt x="1750050" y="414469"/>
                  </a:cubicBezTo>
                  <a:cubicBezTo>
                    <a:pt x="1750736" y="429504"/>
                    <a:pt x="1756307" y="434812"/>
                    <a:pt x="1771479" y="433479"/>
                  </a:cubicBezTo>
                  <a:cubicBezTo>
                    <a:pt x="1778994" y="433134"/>
                    <a:pt x="1785010" y="430423"/>
                    <a:pt x="1791671" y="427858"/>
                  </a:cubicBezTo>
                  <a:cubicBezTo>
                    <a:pt x="1798474" y="424649"/>
                    <a:pt x="1804491" y="421937"/>
                    <a:pt x="1811648" y="420162"/>
                  </a:cubicBezTo>
                  <a:cubicBezTo>
                    <a:pt x="1816733" y="418595"/>
                    <a:pt x="1822961" y="417960"/>
                    <a:pt x="1828465" y="420549"/>
                  </a:cubicBezTo>
                  <a:cubicBezTo>
                    <a:pt x="1835612" y="424856"/>
                    <a:pt x="1828874" y="430786"/>
                    <a:pt x="1828507" y="435439"/>
                  </a:cubicBezTo>
                  <a:cubicBezTo>
                    <a:pt x="1828628" y="446966"/>
                    <a:pt x="1826673" y="458702"/>
                    <a:pt x="1831732" y="469308"/>
                  </a:cubicBezTo>
                  <a:cubicBezTo>
                    <a:pt x="1835582" y="476258"/>
                    <a:pt x="1839799" y="478556"/>
                    <a:pt x="1847892" y="475634"/>
                  </a:cubicBezTo>
                  <a:cubicBezTo>
                    <a:pt x="1858991" y="471359"/>
                    <a:pt x="1870025" y="464363"/>
                    <a:pt x="1880126" y="458510"/>
                  </a:cubicBezTo>
                  <a:cubicBezTo>
                    <a:pt x="1897175" y="448804"/>
                    <a:pt x="1913648" y="441674"/>
                    <a:pt x="1931438" y="455808"/>
                  </a:cubicBezTo>
                  <a:cubicBezTo>
                    <a:pt x="1936155" y="458895"/>
                    <a:pt x="1940095" y="456395"/>
                    <a:pt x="1943892" y="454541"/>
                  </a:cubicBezTo>
                  <a:cubicBezTo>
                    <a:pt x="1951340" y="451475"/>
                    <a:pt x="1956790" y="445257"/>
                    <a:pt x="1961453" y="439538"/>
                  </a:cubicBezTo>
                  <a:cubicBezTo>
                    <a:pt x="1968913" y="430388"/>
                    <a:pt x="1975086" y="420949"/>
                    <a:pt x="1987828" y="418394"/>
                  </a:cubicBezTo>
                  <a:cubicBezTo>
                    <a:pt x="1985264" y="411731"/>
                    <a:pt x="1978971" y="409645"/>
                    <a:pt x="1975043" y="406059"/>
                  </a:cubicBezTo>
                  <a:cubicBezTo>
                    <a:pt x="1971114" y="402472"/>
                    <a:pt x="1965110" y="399096"/>
                    <a:pt x="1967342" y="392156"/>
                  </a:cubicBezTo>
                  <a:cubicBezTo>
                    <a:pt x="1969863" y="383928"/>
                    <a:pt x="1973671" y="375987"/>
                    <a:pt x="1982906" y="373999"/>
                  </a:cubicBezTo>
                  <a:cubicBezTo>
                    <a:pt x="1990854" y="371723"/>
                    <a:pt x="1996357" y="374310"/>
                    <a:pt x="1993404" y="384469"/>
                  </a:cubicBezTo>
                  <a:cubicBezTo>
                    <a:pt x="1991172" y="391411"/>
                    <a:pt x="1995389" y="393709"/>
                    <a:pt x="2001183" y="395007"/>
                  </a:cubicBezTo>
                  <a:cubicBezTo>
                    <a:pt x="2016988" y="399903"/>
                    <a:pt x="2030607" y="387399"/>
                    <a:pt x="2026849" y="370998"/>
                  </a:cubicBezTo>
                  <a:cubicBezTo>
                    <a:pt x="2026072" y="365413"/>
                    <a:pt x="2024508" y="360326"/>
                    <a:pt x="2023876" y="354098"/>
                  </a:cubicBezTo>
                  <a:cubicBezTo>
                    <a:pt x="2024031" y="347368"/>
                    <a:pt x="2027118" y="342649"/>
                    <a:pt x="2033778" y="340083"/>
                  </a:cubicBezTo>
                  <a:cubicBezTo>
                    <a:pt x="2040583" y="336874"/>
                    <a:pt x="2044367" y="341105"/>
                    <a:pt x="2048794" y="345479"/>
                  </a:cubicBezTo>
                  <a:cubicBezTo>
                    <a:pt x="2056507" y="353296"/>
                    <a:pt x="2056273" y="363390"/>
                    <a:pt x="2057325" y="373772"/>
                  </a:cubicBezTo>
                  <a:cubicBezTo>
                    <a:pt x="2059221" y="392461"/>
                    <a:pt x="2059695" y="397132"/>
                    <a:pt x="2070321" y="397232"/>
                  </a:cubicBezTo>
                  <a:lnTo>
                    <a:pt x="2071511" y="397143"/>
                  </a:lnTo>
                  <a:lnTo>
                    <a:pt x="2069934" y="387948"/>
                  </a:lnTo>
                  <a:cubicBezTo>
                    <a:pt x="2068111" y="383917"/>
                    <a:pt x="2065026" y="379929"/>
                    <a:pt x="2060255" y="375986"/>
                  </a:cubicBezTo>
                  <a:cubicBezTo>
                    <a:pt x="2056461" y="373267"/>
                    <a:pt x="2059830" y="367979"/>
                    <a:pt x="2064924" y="367708"/>
                  </a:cubicBezTo>
                  <a:cubicBezTo>
                    <a:pt x="2070748" y="367399"/>
                    <a:pt x="2075842" y="367129"/>
                    <a:pt x="2081666" y="366819"/>
                  </a:cubicBezTo>
                  <a:cubicBezTo>
                    <a:pt x="2107986" y="367612"/>
                    <a:pt x="2120663" y="358908"/>
                    <a:pt x="2129578" y="334347"/>
                  </a:cubicBezTo>
                  <a:cubicBezTo>
                    <a:pt x="2134016" y="321703"/>
                    <a:pt x="2123671" y="319333"/>
                    <a:pt x="2116160" y="315351"/>
                  </a:cubicBezTo>
                  <a:cubicBezTo>
                    <a:pt x="2110145" y="312021"/>
                    <a:pt x="2101294" y="310302"/>
                    <a:pt x="2102325" y="302218"/>
                  </a:cubicBezTo>
                  <a:cubicBezTo>
                    <a:pt x="2104083" y="294094"/>
                    <a:pt x="2112817" y="293631"/>
                    <a:pt x="2119407" y="294010"/>
                  </a:cubicBezTo>
                  <a:cubicBezTo>
                    <a:pt x="2164845" y="297438"/>
                    <a:pt x="2192376" y="266049"/>
                    <a:pt x="2224738" y="243162"/>
                  </a:cubicBezTo>
                  <a:cubicBezTo>
                    <a:pt x="2232474" y="237642"/>
                    <a:pt x="2229865" y="229752"/>
                    <a:pt x="2229478" y="222474"/>
                  </a:cubicBezTo>
                  <a:cubicBezTo>
                    <a:pt x="2229666" y="212244"/>
                    <a:pt x="2223108" y="198724"/>
                    <a:pt x="2233028" y="193087"/>
                  </a:cubicBezTo>
                  <a:cubicBezTo>
                    <a:pt x="2245093" y="186607"/>
                    <a:pt x="2248242" y="204688"/>
                    <a:pt x="2257860" y="207097"/>
                  </a:cubicBezTo>
                  <a:cubicBezTo>
                    <a:pt x="2280850" y="213905"/>
                    <a:pt x="2287208" y="209918"/>
                    <a:pt x="2292598" y="187735"/>
                  </a:cubicBezTo>
                  <a:lnTo>
                    <a:pt x="2292817" y="187109"/>
                  </a:lnTo>
                  <a:lnTo>
                    <a:pt x="2286426" y="166089"/>
                  </a:lnTo>
                  <a:cubicBezTo>
                    <a:pt x="2282779" y="159257"/>
                    <a:pt x="2277801" y="153134"/>
                    <a:pt x="2271697" y="148167"/>
                  </a:cubicBezTo>
                  <a:cubicBezTo>
                    <a:pt x="2252651" y="133119"/>
                    <a:pt x="2225333" y="127270"/>
                    <a:pt x="2200551" y="141725"/>
                  </a:cubicBezTo>
                  <a:cubicBezTo>
                    <a:pt x="2193465" y="145752"/>
                    <a:pt x="2180094" y="141351"/>
                    <a:pt x="2177954" y="156063"/>
                  </a:cubicBezTo>
                  <a:cubicBezTo>
                    <a:pt x="2177459" y="160470"/>
                    <a:pt x="2167500" y="165378"/>
                    <a:pt x="2161941" y="156914"/>
                  </a:cubicBezTo>
                  <a:cubicBezTo>
                    <a:pt x="2160845" y="146570"/>
                    <a:pt x="2160158" y="136205"/>
                    <a:pt x="2166815" y="128838"/>
                  </a:cubicBezTo>
                  <a:cubicBezTo>
                    <a:pt x="2169034" y="126381"/>
                    <a:pt x="2172069" y="124259"/>
                    <a:pt x="2176178" y="122581"/>
                  </a:cubicBezTo>
                  <a:cubicBezTo>
                    <a:pt x="2190465" y="116713"/>
                    <a:pt x="2206825" y="122414"/>
                    <a:pt x="2220346" y="115856"/>
                  </a:cubicBezTo>
                  <a:cubicBezTo>
                    <a:pt x="2227471" y="112559"/>
                    <a:pt x="2238235" y="109067"/>
                    <a:pt x="2224591" y="99573"/>
                  </a:cubicBezTo>
                  <a:cubicBezTo>
                    <a:pt x="2222555" y="88731"/>
                    <a:pt x="2211553" y="73987"/>
                    <a:pt x="2236573" y="77768"/>
                  </a:cubicBezTo>
                  <a:cubicBezTo>
                    <a:pt x="2238028" y="77691"/>
                    <a:pt x="2238757" y="77652"/>
                    <a:pt x="2240288" y="79030"/>
                  </a:cubicBezTo>
                  <a:cubicBezTo>
                    <a:pt x="2247381" y="88873"/>
                    <a:pt x="2259833" y="89671"/>
                    <a:pt x="2269604" y="94992"/>
                  </a:cubicBezTo>
                  <a:cubicBezTo>
                    <a:pt x="2277114" y="98973"/>
                    <a:pt x="2283472" y="94987"/>
                    <a:pt x="2282204" y="84835"/>
                  </a:cubicBezTo>
                  <a:cubicBezTo>
                    <a:pt x="2282893" y="84068"/>
                    <a:pt x="2284309" y="83264"/>
                    <a:pt x="2285805" y="83914"/>
                  </a:cubicBezTo>
                  <a:cubicBezTo>
                    <a:pt x="2292124" y="79198"/>
                    <a:pt x="2301741" y="81608"/>
                    <a:pt x="2306411" y="73331"/>
                  </a:cubicBezTo>
                  <a:cubicBezTo>
                    <a:pt x="2320350" y="60911"/>
                    <a:pt x="2332834" y="48569"/>
                    <a:pt x="2339875" y="29946"/>
                  </a:cubicBezTo>
                  <a:cubicBezTo>
                    <a:pt x="2352809" y="-1397"/>
                    <a:pt x="2370239" y="-3053"/>
                    <a:pt x="2392011" y="22069"/>
                  </a:cubicBezTo>
                  <a:cubicBezTo>
                    <a:pt x="2415354" y="49298"/>
                    <a:pt x="2423401" y="49599"/>
                    <a:pt x="2449746" y="23384"/>
                  </a:cubicBezTo>
                  <a:cubicBezTo>
                    <a:pt x="2450436" y="22617"/>
                    <a:pt x="2450436" y="22617"/>
                    <a:pt x="2451124" y="21850"/>
                  </a:cubicBezTo>
                  <a:cubicBezTo>
                    <a:pt x="2481072" y="-5288"/>
                    <a:pt x="2484595" y="-7665"/>
                    <a:pt x="2508326" y="26842"/>
                  </a:cubicBezTo>
                  <a:cubicBezTo>
                    <a:pt x="2514650" y="35996"/>
                    <a:pt x="2516957" y="51932"/>
                    <a:pt x="2528565" y="50586"/>
                  </a:cubicBezTo>
                  <a:cubicBezTo>
                    <a:pt x="2543084" y="49084"/>
                    <a:pt x="2541428" y="31654"/>
                    <a:pt x="2545177" y="19776"/>
                  </a:cubicBezTo>
                  <a:cubicBezTo>
                    <a:pt x="2547052" y="13837"/>
                    <a:pt x="2548199" y="7937"/>
                    <a:pt x="2549345" y="2036"/>
                  </a:cubicBezTo>
                  <a:cubicBezTo>
                    <a:pt x="2556391" y="-2718"/>
                    <a:pt x="2559535" y="1495"/>
                    <a:pt x="2559883" y="8046"/>
                  </a:cubicBezTo>
                  <a:cubicBezTo>
                    <a:pt x="2560882" y="13102"/>
                    <a:pt x="2559657" y="17549"/>
                    <a:pt x="2562074" y="21798"/>
                  </a:cubicBezTo>
                  <a:cubicBezTo>
                    <a:pt x="2564070" y="31912"/>
                    <a:pt x="2566066" y="42025"/>
                    <a:pt x="2568791" y="52100"/>
                  </a:cubicBezTo>
                  <a:cubicBezTo>
                    <a:pt x="2575008" y="72937"/>
                    <a:pt x="2583208" y="76153"/>
                    <a:pt x="2601553" y="64228"/>
                  </a:cubicBezTo>
                  <a:cubicBezTo>
                    <a:pt x="2610018" y="58670"/>
                    <a:pt x="2616871" y="50277"/>
                    <a:pt x="2625296" y="43989"/>
                  </a:cubicBezTo>
                  <a:cubicBezTo>
                    <a:pt x="2630888" y="39313"/>
                    <a:pt x="2637090" y="32415"/>
                    <a:pt x="2645290" y="35628"/>
                  </a:cubicBezTo>
                  <a:cubicBezTo>
                    <a:pt x="2654257" y="39532"/>
                    <a:pt x="2654721" y="48267"/>
                    <a:pt x="2655912" y="56963"/>
                  </a:cubicBezTo>
                  <a:cubicBezTo>
                    <a:pt x="2657220" y="67843"/>
                    <a:pt x="2657072" y="78799"/>
                    <a:pt x="2657690" y="90445"/>
                  </a:cubicBezTo>
                  <a:cubicBezTo>
                    <a:pt x="2658347" y="102820"/>
                    <a:pt x="2663062" y="109139"/>
                    <a:pt x="2676280" y="110626"/>
                  </a:cubicBezTo>
                  <a:cubicBezTo>
                    <a:pt x="2699766" y="113029"/>
                    <a:pt x="2709119" y="124213"/>
                    <a:pt x="2711006" y="146010"/>
                  </a:cubicBezTo>
                  <a:cubicBezTo>
                    <a:pt x="2715741" y="193934"/>
                    <a:pt x="2718768" y="195963"/>
                    <a:pt x="2766305" y="183951"/>
                  </a:cubicBezTo>
                  <a:lnTo>
                    <a:pt x="2774785" y="182383"/>
                  </a:lnTo>
                  <a:lnTo>
                    <a:pt x="2787061" y="171241"/>
                  </a:lnTo>
                  <a:cubicBezTo>
                    <a:pt x="2798361" y="164073"/>
                    <a:pt x="2812957" y="164028"/>
                    <a:pt x="2822613" y="167164"/>
                  </a:cubicBezTo>
                  <a:cubicBezTo>
                    <a:pt x="2833762" y="170951"/>
                    <a:pt x="2840275" y="169876"/>
                    <a:pt x="2851379" y="159068"/>
                  </a:cubicBezTo>
                  <a:cubicBezTo>
                    <a:pt x="2843193" y="183589"/>
                    <a:pt x="2851927" y="183125"/>
                    <a:pt x="2865410" y="175841"/>
                  </a:cubicBezTo>
                  <a:cubicBezTo>
                    <a:pt x="2866295" y="185648"/>
                    <a:pt x="2866605" y="194939"/>
                    <a:pt x="2868616" y="203591"/>
                  </a:cubicBezTo>
                  <a:lnTo>
                    <a:pt x="2876460" y="217590"/>
                  </a:lnTo>
                  <a:lnTo>
                    <a:pt x="2879988" y="214776"/>
                  </a:lnTo>
                  <a:cubicBezTo>
                    <a:pt x="2882505" y="210629"/>
                    <a:pt x="2883508" y="205465"/>
                    <a:pt x="2883159" y="198914"/>
                  </a:cubicBezTo>
                  <a:cubicBezTo>
                    <a:pt x="2881344" y="164704"/>
                    <a:pt x="2883373" y="161676"/>
                    <a:pt x="2919613" y="156832"/>
                  </a:cubicBezTo>
                  <a:cubicBezTo>
                    <a:pt x="2934860" y="155293"/>
                    <a:pt x="2934511" y="148741"/>
                    <a:pt x="2928147" y="138860"/>
                  </a:cubicBezTo>
                  <a:cubicBezTo>
                    <a:pt x="2925764" y="121468"/>
                    <a:pt x="2937836" y="128857"/>
                    <a:pt x="2945881" y="129160"/>
                  </a:cubicBezTo>
                  <a:cubicBezTo>
                    <a:pt x="2979943" y="138301"/>
                    <a:pt x="3002044" y="128368"/>
                    <a:pt x="3020035" y="96025"/>
                  </a:cubicBezTo>
                  <a:cubicBezTo>
                    <a:pt x="3035385" y="68933"/>
                    <a:pt x="3041054" y="65712"/>
                    <a:pt x="3059179" y="77157"/>
                  </a:cubicBezTo>
                  <a:cubicBezTo>
                    <a:pt x="3063973" y="84932"/>
                    <a:pt x="3065279" y="95813"/>
                    <a:pt x="3077043" y="97377"/>
                  </a:cubicBezTo>
                  <a:cubicBezTo>
                    <a:pt x="3090414" y="101777"/>
                    <a:pt x="3100334" y="96140"/>
                    <a:pt x="3110061" y="86865"/>
                  </a:cubicBezTo>
                  <a:cubicBezTo>
                    <a:pt x="3119098" y="78356"/>
                    <a:pt x="3126447" y="65557"/>
                    <a:pt x="3141966" y="69112"/>
                  </a:cubicBezTo>
                  <a:cubicBezTo>
                    <a:pt x="3147524" y="77576"/>
                    <a:pt x="3152355" y="86080"/>
                    <a:pt x="3160021" y="92972"/>
                  </a:cubicBezTo>
                  <a:cubicBezTo>
                    <a:pt x="3164620" y="97106"/>
                    <a:pt x="3163055" y="108869"/>
                    <a:pt x="3174507" y="104612"/>
                  </a:cubicBezTo>
                  <a:cubicBezTo>
                    <a:pt x="3179448" y="101429"/>
                    <a:pt x="3180594" y="95529"/>
                    <a:pt x="3184041" y="91696"/>
                  </a:cubicBezTo>
                  <a:cubicBezTo>
                    <a:pt x="3184731" y="90929"/>
                    <a:pt x="3184653" y="89475"/>
                    <a:pt x="3184575" y="88018"/>
                  </a:cubicBezTo>
                  <a:cubicBezTo>
                    <a:pt x="3188556" y="80507"/>
                    <a:pt x="3182153" y="69898"/>
                    <a:pt x="3192073" y="64262"/>
                  </a:cubicBezTo>
                  <a:cubicBezTo>
                    <a:pt x="3200962" y="66710"/>
                    <a:pt x="3199932" y="74794"/>
                    <a:pt x="3201007" y="81307"/>
                  </a:cubicBezTo>
                  <a:cubicBezTo>
                    <a:pt x="3202083" y="87819"/>
                    <a:pt x="3203197" y="95059"/>
                    <a:pt x="3205002" y="101532"/>
                  </a:cubicBezTo>
                  <a:cubicBezTo>
                    <a:pt x="3211448" y="126738"/>
                    <a:pt x="3219610" y="129226"/>
                    <a:pt x="3239907" y="112818"/>
                  </a:cubicBezTo>
                  <a:cubicBezTo>
                    <a:pt x="3244771" y="108180"/>
                    <a:pt x="3249596" y="102815"/>
                    <a:pt x="3253692" y="97487"/>
                  </a:cubicBezTo>
                  <a:cubicBezTo>
                    <a:pt x="3267940" y="90891"/>
                    <a:pt x="3274878" y="97822"/>
                    <a:pt x="3276340" y="111615"/>
                  </a:cubicBezTo>
                  <a:cubicBezTo>
                    <a:pt x="3277455" y="118854"/>
                    <a:pt x="3277880" y="126859"/>
                    <a:pt x="3277538" y="134178"/>
                  </a:cubicBezTo>
                  <a:cubicBezTo>
                    <a:pt x="3277428" y="145864"/>
                    <a:pt x="3279999" y="153025"/>
                    <a:pt x="3294633" y="153709"/>
                  </a:cubicBezTo>
                  <a:cubicBezTo>
                    <a:pt x="3310725" y="154314"/>
                    <a:pt x="3317971" y="167069"/>
                    <a:pt x="3319511" y="182315"/>
                  </a:cubicBezTo>
                  <a:cubicBezTo>
                    <a:pt x="3323589" y="217866"/>
                    <a:pt x="3323589" y="217866"/>
                    <a:pt x="3357761" y="215322"/>
                  </a:cubicBezTo>
                  <a:cubicBezTo>
                    <a:pt x="3365040" y="214935"/>
                    <a:pt x="3376222" y="205581"/>
                    <a:pt x="3375693" y="223128"/>
                  </a:cubicBezTo>
                  <a:cubicBezTo>
                    <a:pt x="3372937" y="226194"/>
                    <a:pt x="3370180" y="229261"/>
                    <a:pt x="3367384" y="231599"/>
                  </a:cubicBezTo>
                  <a:cubicBezTo>
                    <a:pt x="3359268" y="243708"/>
                    <a:pt x="3368118" y="245428"/>
                    <a:pt x="3377007" y="247876"/>
                  </a:cubicBezTo>
                  <a:cubicBezTo>
                    <a:pt x="3393174" y="249938"/>
                    <a:pt x="3404403" y="255181"/>
                    <a:pt x="3404679" y="274146"/>
                  </a:cubicBezTo>
                  <a:cubicBezTo>
                    <a:pt x="3404377" y="282190"/>
                    <a:pt x="3409897" y="289926"/>
                    <a:pt x="3412506" y="297817"/>
                  </a:cubicBezTo>
                  <a:cubicBezTo>
                    <a:pt x="3416074" y="310037"/>
                    <a:pt x="3414431" y="320343"/>
                    <a:pt x="3404705" y="329618"/>
                  </a:cubicBezTo>
                  <a:cubicBezTo>
                    <a:pt x="3386707" y="348093"/>
                    <a:pt x="3386714" y="361961"/>
                    <a:pt x="3403810" y="381492"/>
                  </a:cubicBezTo>
                  <a:cubicBezTo>
                    <a:pt x="3407719" y="386394"/>
                    <a:pt x="3412319" y="390529"/>
                    <a:pt x="3416229" y="395431"/>
                  </a:cubicBezTo>
                  <a:cubicBezTo>
                    <a:pt x="3425582" y="406614"/>
                    <a:pt x="3425434" y="417571"/>
                    <a:pt x="3415823" y="429030"/>
                  </a:cubicBezTo>
                  <a:cubicBezTo>
                    <a:pt x="3409102" y="436503"/>
                    <a:pt x="3400313" y="443677"/>
                    <a:pt x="3401628" y="453598"/>
                  </a:cubicBezTo>
                  <a:lnTo>
                    <a:pt x="3406630" y="464271"/>
                  </a:lnTo>
                  <a:lnTo>
                    <a:pt x="3407669" y="464755"/>
                  </a:lnTo>
                  <a:cubicBezTo>
                    <a:pt x="3414157" y="465851"/>
                    <a:pt x="3423255" y="468537"/>
                    <a:pt x="3418321" y="455507"/>
                  </a:cubicBezTo>
                  <a:cubicBezTo>
                    <a:pt x="3422051" y="447047"/>
                    <a:pt x="3421431" y="431638"/>
                    <a:pt x="3436938" y="446109"/>
                  </a:cubicBezTo>
                  <a:cubicBezTo>
                    <a:pt x="3437981" y="446745"/>
                    <a:pt x="3438503" y="447063"/>
                    <a:pt x="3438909" y="448742"/>
                  </a:cubicBezTo>
                  <a:cubicBezTo>
                    <a:pt x="3439149" y="458909"/>
                    <a:pt x="3447381" y="465362"/>
                    <a:pt x="3451615" y="473672"/>
                  </a:cubicBezTo>
                  <a:cubicBezTo>
                    <a:pt x="3454921" y="479983"/>
                    <a:pt x="3461208" y="480239"/>
                    <a:pt x="3465140" y="472618"/>
                  </a:cubicBezTo>
                  <a:cubicBezTo>
                    <a:pt x="3465981" y="472415"/>
                    <a:pt x="3467341" y="472531"/>
                    <a:pt x="3468067" y="473688"/>
                  </a:cubicBezTo>
                  <a:cubicBezTo>
                    <a:pt x="3474671" y="473422"/>
                    <a:pt x="3480179" y="479645"/>
                    <a:pt x="3487330" y="476135"/>
                  </a:cubicBezTo>
                  <a:cubicBezTo>
                    <a:pt x="3502854" y="474154"/>
                    <a:pt x="3517334" y="471536"/>
                    <a:pt x="3531027" y="461995"/>
                  </a:cubicBezTo>
                  <a:cubicBezTo>
                    <a:pt x="3554823" y="446453"/>
                    <a:pt x="3567661" y="453568"/>
                    <a:pt x="3570810" y="481255"/>
                  </a:cubicBezTo>
                  <a:cubicBezTo>
                    <a:pt x="3574048" y="511145"/>
                    <a:pt x="3579467" y="515167"/>
                    <a:pt x="3610106" y="509524"/>
                  </a:cubicBezTo>
                  <a:cubicBezTo>
                    <a:pt x="3610947" y="509321"/>
                    <a:pt x="3610947" y="509321"/>
                    <a:pt x="3611787" y="509117"/>
                  </a:cubicBezTo>
                  <a:cubicBezTo>
                    <a:pt x="3645353" y="504545"/>
                    <a:pt x="3648916" y="504571"/>
                    <a:pt x="3648972" y="539676"/>
                  </a:cubicBezTo>
                  <a:cubicBezTo>
                    <a:pt x="3649008" y="549002"/>
                    <a:pt x="3643051" y="561113"/>
                    <a:pt x="3651715" y="565684"/>
                  </a:cubicBezTo>
                  <a:cubicBezTo>
                    <a:pt x="3662465" y="571526"/>
                    <a:pt x="3669581" y="558689"/>
                    <a:pt x="3677800" y="552253"/>
                  </a:cubicBezTo>
                  <a:cubicBezTo>
                    <a:pt x="3681913" y="549035"/>
                    <a:pt x="3685501" y="545499"/>
                    <a:pt x="3689090" y="541962"/>
                  </a:cubicBezTo>
                  <a:cubicBezTo>
                    <a:pt x="3696215" y="542014"/>
                    <a:pt x="3696392" y="546416"/>
                    <a:pt x="3693528" y="551111"/>
                  </a:cubicBezTo>
                  <a:cubicBezTo>
                    <a:pt x="3691823" y="555081"/>
                    <a:pt x="3688870" y="557574"/>
                    <a:pt x="3688525" y="561659"/>
                  </a:cubicBezTo>
                  <a:cubicBezTo>
                    <a:pt x="3685113" y="569597"/>
                    <a:pt x="3681701" y="577536"/>
                    <a:pt x="3678811" y="585793"/>
                  </a:cubicBezTo>
                  <a:cubicBezTo>
                    <a:pt x="3673235" y="603147"/>
                    <a:pt x="3677382" y="609256"/>
                    <a:pt x="3695717" y="609705"/>
                  </a:cubicBezTo>
                  <a:cubicBezTo>
                    <a:pt x="3704203" y="609872"/>
                    <a:pt x="3712920" y="607317"/>
                    <a:pt x="3721724" y="606963"/>
                  </a:cubicBezTo>
                  <a:cubicBezTo>
                    <a:pt x="3727807" y="606379"/>
                    <a:pt x="3735364" y="604548"/>
                    <a:pt x="3739511" y="610656"/>
                  </a:cubicBezTo>
                  <a:cubicBezTo>
                    <a:pt x="3743862" y="617605"/>
                    <a:pt x="3740043" y="623864"/>
                    <a:pt x="3736745" y="630441"/>
                  </a:cubicBezTo>
                  <a:cubicBezTo>
                    <a:pt x="3732495" y="638583"/>
                    <a:pt x="3727200" y="646089"/>
                    <a:pt x="3722108" y="654435"/>
                  </a:cubicBezTo>
                  <a:cubicBezTo>
                    <a:pt x="3716698" y="663301"/>
                    <a:pt x="3716964" y="669905"/>
                    <a:pt x="3725398" y="677198"/>
                  </a:cubicBezTo>
                  <a:cubicBezTo>
                    <a:pt x="3740499" y="689988"/>
                    <a:pt x="3741667" y="702153"/>
                    <a:pt x="3732642" y="718120"/>
                  </a:cubicBezTo>
                  <a:cubicBezTo>
                    <a:pt x="3713205" y="753500"/>
                    <a:pt x="3714336" y="756337"/>
                    <a:pt x="3752899" y="770559"/>
                  </a:cubicBezTo>
                  <a:lnTo>
                    <a:pt x="3759505" y="773492"/>
                  </a:lnTo>
                  <a:lnTo>
                    <a:pt x="3773273" y="771607"/>
                  </a:lnTo>
                  <a:cubicBezTo>
                    <a:pt x="3784483" y="772004"/>
                    <a:pt x="3794597" y="778891"/>
                    <a:pt x="3799787" y="785635"/>
                  </a:cubicBezTo>
                  <a:cubicBezTo>
                    <a:pt x="3805701" y="793538"/>
                    <a:pt x="3810714" y="795880"/>
                    <a:pt x="3823514" y="793669"/>
                  </a:cubicBezTo>
                  <a:cubicBezTo>
                    <a:pt x="3806234" y="806745"/>
                    <a:pt x="3812492" y="810563"/>
                    <a:pt x="3825266" y="811916"/>
                  </a:cubicBezTo>
                  <a:cubicBezTo>
                    <a:pt x="3821231" y="819116"/>
                    <a:pt x="3817043" y="825686"/>
                    <a:pt x="3814334" y="832622"/>
                  </a:cubicBezTo>
                  <a:lnTo>
                    <a:pt x="3813124" y="846019"/>
                  </a:lnTo>
                  <a:lnTo>
                    <a:pt x="3816896" y="845745"/>
                  </a:lnTo>
                  <a:cubicBezTo>
                    <a:pt x="3820602" y="844069"/>
                    <a:pt x="3823742" y="840975"/>
                    <a:pt x="3826606" y="836281"/>
                  </a:cubicBezTo>
                  <a:cubicBezTo>
                    <a:pt x="3841561" y="811766"/>
                    <a:pt x="3844399" y="810633"/>
                    <a:pt x="3871753" y="824457"/>
                  </a:cubicBezTo>
                  <a:cubicBezTo>
                    <a:pt x="3883024" y="830618"/>
                    <a:pt x="3885888" y="825924"/>
                    <a:pt x="3886171" y="816075"/>
                  </a:cubicBezTo>
                  <a:cubicBezTo>
                    <a:pt x="3892765" y="802920"/>
                    <a:pt x="3897610" y="813750"/>
                    <a:pt x="3903030" y="817772"/>
                  </a:cubicBezTo>
                  <a:cubicBezTo>
                    <a:pt x="3922250" y="840234"/>
                    <a:pt x="3942237" y="843839"/>
                    <a:pt x="3970004" y="830001"/>
                  </a:cubicBezTo>
                  <a:cubicBezTo>
                    <a:pt x="3993457" y="818542"/>
                    <a:pt x="3998903" y="819002"/>
                    <a:pt x="4006011" y="835505"/>
                  </a:cubicBezTo>
                  <a:cubicBezTo>
                    <a:pt x="4005641" y="843153"/>
                    <a:pt x="4001389" y="851294"/>
                    <a:pt x="4008781" y="857952"/>
                  </a:cubicBezTo>
                  <a:cubicBezTo>
                    <a:pt x="4015942" y="867330"/>
                    <a:pt x="4025472" y="868134"/>
                    <a:pt x="4036593" y="866329"/>
                  </a:cubicBezTo>
                  <a:cubicBezTo>
                    <a:pt x="4046874" y="864729"/>
                    <a:pt x="4058021" y="859362"/>
                    <a:pt x="4067065" y="869173"/>
                  </a:cubicBezTo>
                  <a:cubicBezTo>
                    <a:pt x="4066898" y="877660"/>
                    <a:pt x="4066209" y="885829"/>
                    <a:pt x="4068243" y="894227"/>
                  </a:cubicBezTo>
                  <a:cubicBezTo>
                    <a:pt x="4069463" y="899266"/>
                    <a:pt x="4062807" y="906657"/>
                    <a:pt x="4072744" y="909141"/>
                  </a:cubicBezTo>
                  <a:cubicBezTo>
                    <a:pt x="4077668" y="909281"/>
                    <a:pt x="4081257" y="905745"/>
                    <a:pt x="4085456" y="904728"/>
                  </a:cubicBezTo>
                  <a:cubicBezTo>
                    <a:pt x="4086296" y="904525"/>
                    <a:pt x="4086932" y="903481"/>
                    <a:pt x="4087569" y="902438"/>
                  </a:cubicBezTo>
                  <a:cubicBezTo>
                    <a:pt x="4093880" y="899131"/>
                    <a:pt x="4094481" y="888762"/>
                    <a:pt x="4104011" y="889565"/>
                  </a:cubicBezTo>
                  <a:cubicBezTo>
                    <a:pt x="4108996" y="895470"/>
                    <a:pt x="4104453" y="900573"/>
                    <a:pt x="4102112" y="905585"/>
                  </a:cubicBezTo>
                  <a:cubicBezTo>
                    <a:pt x="4099768" y="910596"/>
                    <a:pt x="4097108" y="916132"/>
                    <a:pt x="4095288" y="921462"/>
                  </a:cubicBezTo>
                  <a:cubicBezTo>
                    <a:pt x="4087801" y="941946"/>
                    <a:pt x="4092266" y="947533"/>
                    <a:pt x="4114076" y="945806"/>
                  </a:cubicBezTo>
                  <a:cubicBezTo>
                    <a:pt x="4119636" y="944905"/>
                    <a:pt x="4125514" y="943481"/>
                    <a:pt x="4130871" y="941738"/>
                  </a:cubicBezTo>
                  <a:cubicBezTo>
                    <a:pt x="4143850" y="943930"/>
                    <a:pt x="4145362" y="952010"/>
                    <a:pt x="4139837" y="962239"/>
                  </a:cubicBezTo>
                  <a:cubicBezTo>
                    <a:pt x="4137177" y="967774"/>
                    <a:pt x="4133677" y="973510"/>
                    <a:pt x="4129972" y="978409"/>
                  </a:cubicBezTo>
                  <a:cubicBezTo>
                    <a:pt x="4124359" y="986436"/>
                    <a:pt x="4122741" y="992607"/>
                    <a:pt x="4132538" y="1000014"/>
                  </a:cubicBezTo>
                  <a:cubicBezTo>
                    <a:pt x="4143377" y="1008058"/>
                    <a:pt x="4142344" y="1020311"/>
                    <a:pt x="4136184" y="1031582"/>
                  </a:cubicBezTo>
                  <a:cubicBezTo>
                    <a:pt x="4122155" y="1058096"/>
                    <a:pt x="4122155" y="1058096"/>
                    <a:pt x="4146989" y="1072530"/>
                  </a:cubicBezTo>
                  <a:cubicBezTo>
                    <a:pt x="4152205" y="1075713"/>
                    <a:pt x="4164370" y="1074544"/>
                    <a:pt x="4155689" y="1086426"/>
                  </a:cubicBezTo>
                  <a:cubicBezTo>
                    <a:pt x="4152330" y="1087240"/>
                    <a:pt x="4148971" y="1088053"/>
                    <a:pt x="4145929" y="1088346"/>
                  </a:cubicBezTo>
                  <a:cubicBezTo>
                    <a:pt x="4134580" y="1092872"/>
                    <a:pt x="4139884" y="1098255"/>
                    <a:pt x="4144869" y="1104161"/>
                  </a:cubicBezTo>
                  <a:cubicBezTo>
                    <a:pt x="4155072" y="1113248"/>
                    <a:pt x="4160351" y="1122193"/>
                    <a:pt x="4151555" y="1135437"/>
                  </a:cubicBezTo>
                  <a:cubicBezTo>
                    <a:pt x="4147533" y="1140857"/>
                    <a:pt x="4147683" y="1148821"/>
                    <a:pt x="4145749" y="1155514"/>
                  </a:cubicBezTo>
                  <a:cubicBezTo>
                    <a:pt x="4142425" y="1165654"/>
                    <a:pt x="4136406" y="1172002"/>
                    <a:pt x="4125285" y="1173806"/>
                  </a:cubicBezTo>
                  <a:cubicBezTo>
                    <a:pt x="4104086" y="1178051"/>
                    <a:pt x="4097520" y="1187644"/>
                    <a:pt x="4100084" y="1209249"/>
                  </a:cubicBezTo>
                  <a:cubicBezTo>
                    <a:pt x="4100465" y="1214492"/>
                    <a:pt x="4101685" y="1219531"/>
                    <a:pt x="4102065" y="1224773"/>
                  </a:cubicBezTo>
                  <a:cubicBezTo>
                    <a:pt x="4103234" y="1236937"/>
                    <a:pt x="4097939" y="1244443"/>
                    <a:pt x="4085863" y="1247811"/>
                  </a:cubicBezTo>
                  <a:cubicBezTo>
                    <a:pt x="4074945" y="1250455"/>
                    <a:pt x="4061738" y="1250987"/>
                    <a:pt x="4062766" y="1268076"/>
                  </a:cubicBezTo>
                  <a:cubicBezTo>
                    <a:pt x="4063703" y="1282962"/>
                    <a:pt x="4064642" y="1297849"/>
                    <a:pt x="4083268" y="1301340"/>
                  </a:cubicBezTo>
                  <a:cubicBezTo>
                    <a:pt x="4085151" y="1301774"/>
                    <a:pt x="4088078" y="1302842"/>
                    <a:pt x="4087529" y="1306087"/>
                  </a:cubicBezTo>
                  <a:cubicBezTo>
                    <a:pt x="4084144" y="1310464"/>
                    <a:pt x="4079449" y="1307599"/>
                    <a:pt x="4075365" y="1307255"/>
                  </a:cubicBezTo>
                  <a:cubicBezTo>
                    <a:pt x="4057845" y="1310164"/>
                    <a:pt x="4041852" y="1304703"/>
                    <a:pt x="4025745" y="1300601"/>
                  </a:cubicBezTo>
                  <a:cubicBezTo>
                    <a:pt x="4016737" y="1300117"/>
                    <a:pt x="4012599" y="1306897"/>
                    <a:pt x="4008463" y="1313678"/>
                  </a:cubicBezTo>
                  <a:cubicBezTo>
                    <a:pt x="4004644" y="1319937"/>
                    <a:pt x="4001030" y="1327036"/>
                    <a:pt x="3997211" y="1333296"/>
                  </a:cubicBezTo>
                  <a:cubicBezTo>
                    <a:pt x="3983731" y="1356565"/>
                    <a:pt x="3982892" y="1356768"/>
                    <a:pt x="3959711" y="1345489"/>
                  </a:cubicBezTo>
                  <a:cubicBezTo>
                    <a:pt x="3954629" y="1366725"/>
                    <a:pt x="3954629" y="1366725"/>
                    <a:pt x="3934694" y="1355993"/>
                  </a:cubicBezTo>
                  <a:cubicBezTo>
                    <a:pt x="3931042" y="1353766"/>
                    <a:pt x="3927072" y="1352059"/>
                    <a:pt x="3923281" y="1354756"/>
                  </a:cubicBezTo>
                  <a:cubicBezTo>
                    <a:pt x="3919488" y="1357454"/>
                    <a:pt x="3922185" y="1361246"/>
                    <a:pt x="3922998" y="1364605"/>
                  </a:cubicBezTo>
                  <a:cubicBezTo>
                    <a:pt x="3924944" y="1370803"/>
                    <a:pt x="3926889" y="1376999"/>
                    <a:pt x="3927995" y="1383399"/>
                  </a:cubicBezTo>
                  <a:cubicBezTo>
                    <a:pt x="3930524" y="1395678"/>
                    <a:pt x="3936872" y="1401698"/>
                    <a:pt x="3949876" y="1400327"/>
                  </a:cubicBezTo>
                  <a:cubicBezTo>
                    <a:pt x="3959000" y="1399450"/>
                    <a:pt x="3965895" y="1402226"/>
                    <a:pt x="3968971" y="1411261"/>
                  </a:cubicBezTo>
                  <a:cubicBezTo>
                    <a:pt x="3969123" y="1419226"/>
                    <a:pt x="3962925" y="1421171"/>
                    <a:pt x="3957365" y="1422073"/>
                  </a:cubicBezTo>
                  <a:cubicBezTo>
                    <a:pt x="3922845" y="1428211"/>
                    <a:pt x="3902965" y="1452585"/>
                    <a:pt x="3884013" y="1478958"/>
                  </a:cubicBezTo>
                  <a:cubicBezTo>
                    <a:pt x="3874400" y="1492955"/>
                    <a:pt x="3868462" y="1496310"/>
                    <a:pt x="3859917" y="1489419"/>
                  </a:cubicBezTo>
                  <a:lnTo>
                    <a:pt x="3852809" y="1481837"/>
                  </a:lnTo>
                  <a:lnTo>
                    <a:pt x="3841864" y="1492090"/>
                  </a:lnTo>
                  <a:lnTo>
                    <a:pt x="3840531" y="1496285"/>
                  </a:lnTo>
                  <a:lnTo>
                    <a:pt x="3850294" y="1497108"/>
                  </a:lnTo>
                  <a:cubicBezTo>
                    <a:pt x="3875525" y="1500333"/>
                    <a:pt x="3883385" y="1514432"/>
                    <a:pt x="3872107" y="1537613"/>
                  </a:cubicBezTo>
                  <a:cubicBezTo>
                    <a:pt x="3867421" y="1547638"/>
                    <a:pt x="3860129" y="1556073"/>
                    <a:pt x="3857531" y="1567371"/>
                  </a:cubicBezTo>
                  <a:cubicBezTo>
                    <a:pt x="3852883" y="1586722"/>
                    <a:pt x="3857029" y="1592830"/>
                    <a:pt x="3876636" y="1591193"/>
                  </a:cubicBezTo>
                  <a:cubicBezTo>
                    <a:pt x="3882402" y="1591131"/>
                    <a:pt x="3888279" y="1589708"/>
                    <a:pt x="3893839" y="1588805"/>
                  </a:cubicBezTo>
                  <a:cubicBezTo>
                    <a:pt x="3898879" y="1587585"/>
                    <a:pt x="3903918" y="1586365"/>
                    <a:pt x="3910000" y="1585781"/>
                  </a:cubicBezTo>
                  <a:cubicBezTo>
                    <a:pt x="3887371" y="1613488"/>
                    <a:pt x="3869009" y="1616601"/>
                    <a:pt x="3841479" y="1598374"/>
                  </a:cubicBezTo>
                  <a:cubicBezTo>
                    <a:pt x="3828236" y="1589580"/>
                    <a:pt x="3822039" y="1591525"/>
                    <a:pt x="3820166" y="1603981"/>
                  </a:cubicBezTo>
                  <a:cubicBezTo>
                    <a:pt x="3819878" y="1607385"/>
                    <a:pt x="3820969" y="1612345"/>
                    <a:pt x="3821044" y="1616327"/>
                  </a:cubicBezTo>
                  <a:lnTo>
                    <a:pt x="3820601" y="1618633"/>
                  </a:lnTo>
                  <a:lnTo>
                    <a:pt x="3856796" y="1624365"/>
                  </a:lnTo>
                  <a:cubicBezTo>
                    <a:pt x="3864640" y="1625607"/>
                    <a:pt x="3873279" y="1625739"/>
                    <a:pt x="3878963" y="1632824"/>
                  </a:cubicBezTo>
                  <a:cubicBezTo>
                    <a:pt x="3879662" y="1632317"/>
                    <a:pt x="3880361" y="1631809"/>
                    <a:pt x="3881060" y="1631301"/>
                  </a:cubicBezTo>
                  <a:cubicBezTo>
                    <a:pt x="3903233" y="1628009"/>
                    <a:pt x="3924385" y="1635070"/>
                    <a:pt x="3946493" y="1636097"/>
                  </a:cubicBezTo>
                  <a:cubicBezTo>
                    <a:pt x="3987691" y="1637671"/>
                    <a:pt x="4029301" y="1640551"/>
                    <a:pt x="4070600" y="1629769"/>
                  </a:cubicBezTo>
                  <a:cubicBezTo>
                    <a:pt x="4082831" y="1626757"/>
                    <a:pt x="4095982" y="1625747"/>
                    <a:pt x="4108464" y="1628962"/>
                  </a:cubicBezTo>
                  <a:cubicBezTo>
                    <a:pt x="4128696" y="1634021"/>
                    <a:pt x="4146574" y="1646132"/>
                    <a:pt x="4169224" y="1639821"/>
                  </a:cubicBezTo>
                  <a:cubicBezTo>
                    <a:pt x="4178947" y="1637030"/>
                    <a:pt x="4190031" y="1641260"/>
                    <a:pt x="4200098" y="1644093"/>
                  </a:cubicBezTo>
                  <a:cubicBezTo>
                    <a:pt x="4206038" y="1645651"/>
                    <a:pt x="4211182" y="1648322"/>
                    <a:pt x="4211147" y="1656359"/>
                  </a:cubicBezTo>
                  <a:cubicBezTo>
                    <a:pt x="4214361" y="1643877"/>
                    <a:pt x="4222463" y="1639593"/>
                    <a:pt x="4233230" y="1641916"/>
                  </a:cubicBezTo>
                  <a:cubicBezTo>
                    <a:pt x="4255971" y="1646755"/>
                    <a:pt x="4279860" y="1644351"/>
                    <a:pt x="4300563" y="1658147"/>
                  </a:cubicBezTo>
                  <a:cubicBezTo>
                    <a:pt x="4305612" y="1661421"/>
                    <a:pt x="4313140" y="1660757"/>
                    <a:pt x="4319080" y="1662318"/>
                  </a:cubicBezTo>
                  <a:cubicBezTo>
                    <a:pt x="4337405" y="1667694"/>
                    <a:pt x="4355923" y="1671864"/>
                    <a:pt x="4374375" y="1680353"/>
                  </a:cubicBezTo>
                  <a:cubicBezTo>
                    <a:pt x="4392126" y="1689350"/>
                    <a:pt x="4410924" y="1703463"/>
                    <a:pt x="4434018" y="1702171"/>
                  </a:cubicBezTo>
                  <a:cubicBezTo>
                    <a:pt x="4445166" y="1702081"/>
                    <a:pt x="4457840" y="1704088"/>
                    <a:pt x="4465268" y="1715781"/>
                  </a:cubicBezTo>
                  <a:lnTo>
                    <a:pt x="4467174" y="1715464"/>
                  </a:lnTo>
                  <a:lnTo>
                    <a:pt x="4467174" y="1715465"/>
                  </a:lnTo>
                  <a:cubicBezTo>
                    <a:pt x="4468222" y="1714702"/>
                    <a:pt x="4468175" y="1715004"/>
                    <a:pt x="4467651" y="1715385"/>
                  </a:cubicBezTo>
                  <a:lnTo>
                    <a:pt x="4467174" y="1715464"/>
                  </a:lnTo>
                  <a:lnTo>
                    <a:pt x="4466063" y="1714670"/>
                  </a:lnTo>
                  <a:cubicBezTo>
                    <a:pt x="4458791" y="1709807"/>
                    <a:pt x="4459459" y="1705582"/>
                    <a:pt x="4467370" y="1702505"/>
                  </a:cubicBezTo>
                  <a:cubicBezTo>
                    <a:pt x="4470071" y="1701077"/>
                    <a:pt x="4473089" y="1701554"/>
                    <a:pt x="4476105" y="1702032"/>
                  </a:cubicBezTo>
                  <a:cubicBezTo>
                    <a:pt x="4507614" y="1710115"/>
                    <a:pt x="4540876" y="1699299"/>
                    <a:pt x="4572318" y="1711701"/>
                  </a:cubicBezTo>
                  <a:cubicBezTo>
                    <a:pt x="4576954" y="1713673"/>
                    <a:pt x="4583370" y="1712215"/>
                    <a:pt x="4589311" y="1713774"/>
                  </a:cubicBezTo>
                  <a:cubicBezTo>
                    <a:pt x="4590518" y="1713966"/>
                    <a:pt x="4592232" y="1714855"/>
                    <a:pt x="4593344" y="1715650"/>
                  </a:cubicBezTo>
                  <a:cubicBezTo>
                    <a:pt x="4596582" y="1718639"/>
                    <a:pt x="4596420" y="1723562"/>
                    <a:pt x="4601154" y="1724929"/>
                  </a:cubicBezTo>
                  <a:cubicBezTo>
                    <a:pt x="4602169" y="1726327"/>
                    <a:pt x="4602581" y="1727630"/>
                    <a:pt x="4602993" y="1728933"/>
                  </a:cubicBezTo>
                  <a:cubicBezTo>
                    <a:pt x="4603627" y="1732745"/>
                    <a:pt x="4603657" y="1736461"/>
                    <a:pt x="4603083" y="1740082"/>
                  </a:cubicBezTo>
                  <a:cubicBezTo>
                    <a:pt x="4603304" y="1742592"/>
                    <a:pt x="4602923" y="1745006"/>
                    <a:pt x="4603239" y="1746912"/>
                  </a:cubicBezTo>
                  <a:cubicBezTo>
                    <a:pt x="4611844" y="1755078"/>
                    <a:pt x="4620675" y="1754003"/>
                    <a:pt x="4630175" y="1748703"/>
                  </a:cubicBezTo>
                  <a:cubicBezTo>
                    <a:pt x="4639388" y="1745213"/>
                    <a:pt x="4645740" y="1748074"/>
                    <a:pt x="4649928" y="1756780"/>
                  </a:cubicBezTo>
                  <a:cubicBezTo>
                    <a:pt x="4653196" y="1763484"/>
                    <a:pt x="4650431" y="1769232"/>
                    <a:pt x="4642711" y="1771103"/>
                  </a:cubicBezTo>
                  <a:cubicBezTo>
                    <a:pt x="4616892" y="1758352"/>
                    <a:pt x="4587764" y="1758689"/>
                    <a:pt x="4560387" y="1751878"/>
                  </a:cubicBezTo>
                  <a:cubicBezTo>
                    <a:pt x="4549111" y="1748855"/>
                    <a:pt x="4532124" y="1735030"/>
                    <a:pt x="4517474" y="1749413"/>
                  </a:cubicBezTo>
                  <a:cubicBezTo>
                    <a:pt x="4515980" y="1751032"/>
                    <a:pt x="4511057" y="1750870"/>
                    <a:pt x="4509436" y="1749377"/>
                  </a:cubicBezTo>
                  <a:cubicBezTo>
                    <a:pt x="4495275" y="1737237"/>
                    <a:pt x="4475707" y="1739705"/>
                    <a:pt x="4460463" y="1730486"/>
                  </a:cubicBezTo>
                  <a:cubicBezTo>
                    <a:pt x="4451986" y="1725431"/>
                    <a:pt x="4443919" y="1721680"/>
                    <a:pt x="4435148" y="1730189"/>
                  </a:cubicBezTo>
                  <a:cubicBezTo>
                    <a:pt x="4430762" y="1734443"/>
                    <a:pt x="4424728" y="1733487"/>
                    <a:pt x="4420091" y="1731516"/>
                  </a:cubicBezTo>
                  <a:cubicBezTo>
                    <a:pt x="4400338" y="1723437"/>
                    <a:pt x="4379217" y="1720092"/>
                    <a:pt x="4358507" y="1718051"/>
                  </a:cubicBezTo>
                  <a:cubicBezTo>
                    <a:pt x="4343927" y="1716359"/>
                    <a:pt x="4330142" y="1713558"/>
                    <a:pt x="4315402" y="1716792"/>
                  </a:cubicBezTo>
                  <a:cubicBezTo>
                    <a:pt x="4303267" y="1719199"/>
                    <a:pt x="4290880" y="1715382"/>
                    <a:pt x="4279957" y="1706229"/>
                  </a:cubicBezTo>
                  <a:cubicBezTo>
                    <a:pt x="4264780" y="1692690"/>
                    <a:pt x="4247656" y="1699257"/>
                    <a:pt x="4243898" y="1719077"/>
                  </a:cubicBezTo>
                  <a:cubicBezTo>
                    <a:pt x="4243516" y="1721492"/>
                    <a:pt x="4243039" y="1724509"/>
                    <a:pt x="4242561" y="1727526"/>
                  </a:cubicBezTo>
                  <a:cubicBezTo>
                    <a:pt x="4237590" y="1758907"/>
                    <a:pt x="4227487" y="1764111"/>
                    <a:pt x="4197062" y="1753107"/>
                  </a:cubicBezTo>
                  <a:cubicBezTo>
                    <a:pt x="4185374" y="1748781"/>
                    <a:pt x="4177117" y="1746236"/>
                    <a:pt x="4171232" y="1763864"/>
                  </a:cubicBezTo>
                  <a:cubicBezTo>
                    <a:pt x="4166620" y="1777361"/>
                    <a:pt x="4162737" y="1794067"/>
                    <a:pt x="4148247" y="1803527"/>
                  </a:cubicBezTo>
                  <a:cubicBezTo>
                    <a:pt x="4143450" y="1806479"/>
                    <a:pt x="4144304" y="1812800"/>
                    <a:pt x="4142937" y="1817531"/>
                  </a:cubicBezTo>
                  <a:cubicBezTo>
                    <a:pt x="4139245" y="1833030"/>
                    <a:pt x="4129428" y="1836426"/>
                    <a:pt x="4116091" y="1826890"/>
                  </a:cubicBezTo>
                  <a:cubicBezTo>
                    <a:pt x="4112249" y="1823808"/>
                    <a:pt x="4109997" y="1818501"/>
                    <a:pt x="4104976" y="1818944"/>
                  </a:cubicBezTo>
                  <a:cubicBezTo>
                    <a:pt x="4100561" y="1819482"/>
                    <a:pt x="4090905" y="1817953"/>
                    <a:pt x="4097318" y="1828247"/>
                  </a:cubicBezTo>
                  <a:cubicBezTo>
                    <a:pt x="4105061" y="1841846"/>
                    <a:pt x="4097372" y="1847434"/>
                    <a:pt x="4085236" y="1849842"/>
                  </a:cubicBezTo>
                  <a:cubicBezTo>
                    <a:pt x="4078915" y="1850697"/>
                    <a:pt x="4074500" y="1851235"/>
                    <a:pt x="4074972" y="1859969"/>
                  </a:cubicBezTo>
                  <a:cubicBezTo>
                    <a:pt x="4075032" y="1867403"/>
                    <a:pt x="4075791" y="1874328"/>
                    <a:pt x="4084939" y="1875159"/>
                  </a:cubicBezTo>
                  <a:cubicBezTo>
                    <a:pt x="4101330" y="1877135"/>
                    <a:pt x="4102721" y="1887872"/>
                    <a:pt x="4100715" y="1900545"/>
                  </a:cubicBezTo>
                  <a:cubicBezTo>
                    <a:pt x="4099281" y="1909598"/>
                    <a:pt x="4098355" y="1919348"/>
                    <a:pt x="4096318" y="1928305"/>
                  </a:cubicBezTo>
                  <a:cubicBezTo>
                    <a:pt x="4093898" y="1939677"/>
                    <a:pt x="4089764" y="1950156"/>
                    <a:pt x="4108759" y="1951308"/>
                  </a:cubicBezTo>
                  <a:cubicBezTo>
                    <a:pt x="4116699" y="1951948"/>
                    <a:pt x="4120123" y="1965481"/>
                    <a:pt x="4131370" y="1964787"/>
                  </a:cubicBezTo>
                  <a:cubicBezTo>
                    <a:pt x="4138801" y="1964727"/>
                    <a:pt x="4146360" y="1967781"/>
                    <a:pt x="4154147" y="1961590"/>
                  </a:cubicBezTo>
                  <a:cubicBezTo>
                    <a:pt x="4161932" y="1955400"/>
                    <a:pt x="4170697" y="1958643"/>
                    <a:pt x="4170691" y="1970397"/>
                  </a:cubicBezTo>
                  <a:cubicBezTo>
                    <a:pt x="4170877" y="1980943"/>
                    <a:pt x="4173889" y="1993173"/>
                    <a:pt x="4162195" y="2000601"/>
                  </a:cubicBezTo>
                  <a:cubicBezTo>
                    <a:pt x="4158796" y="2002537"/>
                    <a:pt x="4158826" y="2006253"/>
                    <a:pt x="4160762" y="2009654"/>
                  </a:cubicBezTo>
                  <a:cubicBezTo>
                    <a:pt x="4162191" y="2012353"/>
                    <a:pt x="4163619" y="2015054"/>
                    <a:pt x="4164444" y="2017660"/>
                  </a:cubicBezTo>
                  <a:cubicBezTo>
                    <a:pt x="4168029" y="2026269"/>
                    <a:pt x="4156940" y="2033793"/>
                    <a:pt x="4161732" y="2042594"/>
                  </a:cubicBezTo>
                  <a:cubicBezTo>
                    <a:pt x="4166429" y="2051997"/>
                    <a:pt x="4177267" y="2038249"/>
                    <a:pt x="4183266" y="2047242"/>
                  </a:cubicBezTo>
                  <a:cubicBezTo>
                    <a:pt x="4184790" y="2049338"/>
                    <a:pt x="4188219" y="2051119"/>
                    <a:pt x="4188028" y="2052326"/>
                  </a:cubicBezTo>
                  <a:cubicBezTo>
                    <a:pt x="4186081" y="2072432"/>
                    <a:pt x="4203260" y="2085051"/>
                    <a:pt x="4207826" y="2103095"/>
                  </a:cubicBezTo>
                  <a:cubicBezTo>
                    <a:pt x="4208650" y="2105700"/>
                    <a:pt x="4210491" y="2109703"/>
                    <a:pt x="4208997" y="2111323"/>
                  </a:cubicBezTo>
                  <a:cubicBezTo>
                    <a:pt x="4199145" y="2122753"/>
                    <a:pt x="4203776" y="2136478"/>
                    <a:pt x="4203675" y="2148834"/>
                  </a:cubicBezTo>
                  <a:cubicBezTo>
                    <a:pt x="4203635" y="2168623"/>
                    <a:pt x="4188572" y="2181704"/>
                    <a:pt x="4180972" y="2198440"/>
                  </a:cubicBezTo>
                  <a:cubicBezTo>
                    <a:pt x="4177411" y="2205300"/>
                    <a:pt x="4172135" y="2211269"/>
                    <a:pt x="4169590" y="2219526"/>
                  </a:cubicBezTo>
                  <a:cubicBezTo>
                    <a:pt x="4168126" y="2224863"/>
                    <a:pt x="4163867" y="2232229"/>
                    <a:pt x="4158340" y="2231974"/>
                  </a:cubicBezTo>
                  <a:cubicBezTo>
                    <a:pt x="4139249" y="2231424"/>
                    <a:pt x="4126124" y="2247903"/>
                    <a:pt x="4107541" y="2248055"/>
                  </a:cubicBezTo>
                  <a:cubicBezTo>
                    <a:pt x="4103221" y="2247988"/>
                    <a:pt x="4097215" y="2250749"/>
                    <a:pt x="4097438" y="2253258"/>
                  </a:cubicBezTo>
                  <a:cubicBezTo>
                    <a:pt x="4100067" y="2267903"/>
                    <a:pt x="4085548" y="2273646"/>
                    <a:pt x="4081921" y="2284825"/>
                  </a:cubicBezTo>
                  <a:cubicBezTo>
                    <a:pt x="4080648" y="2288954"/>
                    <a:pt x="4077088" y="2295814"/>
                    <a:pt x="4073974" y="2295941"/>
                  </a:cubicBezTo>
                  <a:cubicBezTo>
                    <a:pt x="4057712" y="2297075"/>
                    <a:pt x="4060657" y="2313626"/>
                    <a:pt x="4052681" y="2321023"/>
                  </a:cubicBezTo>
                  <a:cubicBezTo>
                    <a:pt x="4048295" y="2325278"/>
                    <a:pt x="4050357" y="2331791"/>
                    <a:pt x="4057216" y="2335352"/>
                  </a:cubicBezTo>
                  <a:lnTo>
                    <a:pt x="4073447" y="2336856"/>
                  </a:lnTo>
                  <a:lnTo>
                    <a:pt x="4053350" y="2363122"/>
                  </a:lnTo>
                  <a:lnTo>
                    <a:pt x="4026071" y="2415619"/>
                  </a:lnTo>
                  <a:lnTo>
                    <a:pt x="4026496" y="2412144"/>
                  </a:lnTo>
                  <a:cubicBezTo>
                    <a:pt x="4027930" y="2403092"/>
                    <a:pt x="4030983" y="2395533"/>
                    <a:pt x="4036450" y="2388356"/>
                  </a:cubicBezTo>
                  <a:cubicBezTo>
                    <a:pt x="4045191" y="2376132"/>
                    <a:pt x="4030425" y="2363894"/>
                    <a:pt x="4033639" y="2351413"/>
                  </a:cubicBezTo>
                  <a:cubicBezTo>
                    <a:pt x="4025000" y="2351282"/>
                    <a:pt x="4016551" y="2349945"/>
                    <a:pt x="4007815" y="2350417"/>
                  </a:cubicBezTo>
                  <a:cubicBezTo>
                    <a:pt x="4004004" y="2351050"/>
                    <a:pt x="4003843" y="2355973"/>
                    <a:pt x="4002760" y="2358895"/>
                  </a:cubicBezTo>
                  <a:cubicBezTo>
                    <a:pt x="3998627" y="2369376"/>
                    <a:pt x="3995000" y="2380555"/>
                    <a:pt x="3990263" y="2390940"/>
                  </a:cubicBezTo>
                  <a:cubicBezTo>
                    <a:pt x="3986224" y="2400817"/>
                    <a:pt x="3976598" y="2403004"/>
                    <a:pt x="3968627" y="2398648"/>
                  </a:cubicBezTo>
                  <a:cubicBezTo>
                    <a:pt x="3951574" y="2389144"/>
                    <a:pt x="3939313" y="2388439"/>
                    <a:pt x="3931553" y="2410099"/>
                  </a:cubicBezTo>
                  <a:cubicBezTo>
                    <a:pt x="3928596" y="2417053"/>
                    <a:pt x="3920367" y="2418225"/>
                    <a:pt x="3913538" y="2418380"/>
                  </a:cubicBezTo>
                  <a:cubicBezTo>
                    <a:pt x="3906709" y="2418537"/>
                    <a:pt x="3903721" y="2421775"/>
                    <a:pt x="3904576" y="2428097"/>
                  </a:cubicBezTo>
                  <a:cubicBezTo>
                    <a:pt x="3905939" y="2435118"/>
                    <a:pt x="3910133" y="2432070"/>
                    <a:pt x="3915152" y="2431628"/>
                  </a:cubicBezTo>
                  <a:cubicBezTo>
                    <a:pt x="3944949" y="2427067"/>
                    <a:pt x="3963013" y="2449724"/>
                    <a:pt x="3952295" y="2478339"/>
                  </a:cubicBezTo>
                  <a:cubicBezTo>
                    <a:pt x="3947778" y="2491233"/>
                    <a:pt x="3944563" y="2503715"/>
                    <a:pt x="3926585" y="2503961"/>
                  </a:cubicBezTo>
                  <a:cubicBezTo>
                    <a:pt x="3912323" y="2504176"/>
                    <a:pt x="3915048" y="2518218"/>
                    <a:pt x="3914218" y="2527366"/>
                  </a:cubicBezTo>
                  <a:cubicBezTo>
                    <a:pt x="3912784" y="2536418"/>
                    <a:pt x="3918150" y="2541598"/>
                    <a:pt x="3927394" y="2541826"/>
                  </a:cubicBezTo>
                  <a:cubicBezTo>
                    <a:pt x="3942863" y="2541800"/>
                    <a:pt x="3950799" y="2554193"/>
                    <a:pt x="3961310" y="2562043"/>
                  </a:cubicBezTo>
                  <a:cubicBezTo>
                    <a:pt x="3965754" y="2565221"/>
                    <a:pt x="3966706" y="2570940"/>
                    <a:pt x="3965845" y="2576371"/>
                  </a:cubicBezTo>
                  <a:cubicBezTo>
                    <a:pt x="3958772" y="2621030"/>
                    <a:pt x="3951796" y="2665082"/>
                    <a:pt x="3944723" y="2709741"/>
                  </a:cubicBezTo>
                  <a:cubicBezTo>
                    <a:pt x="3942238" y="2725432"/>
                    <a:pt x="3935020" y="2739754"/>
                    <a:pt x="3933742" y="2755635"/>
                  </a:cubicBezTo>
                  <a:cubicBezTo>
                    <a:pt x="3933103" y="2763577"/>
                    <a:pt x="3934054" y="2769295"/>
                    <a:pt x="3942916" y="2771935"/>
                  </a:cubicBezTo>
                  <a:cubicBezTo>
                    <a:pt x="3958828" y="2776930"/>
                    <a:pt x="3960631" y="2788970"/>
                    <a:pt x="3958242" y="2804057"/>
                  </a:cubicBezTo>
                  <a:cubicBezTo>
                    <a:pt x="3953654" y="2833024"/>
                    <a:pt x="3963496" y="2845098"/>
                    <a:pt x="3993102" y="2841746"/>
                  </a:cubicBezTo>
                  <a:cubicBezTo>
                    <a:pt x="4008159" y="2840418"/>
                    <a:pt x="4015300" y="2853922"/>
                    <a:pt x="4028260" y="2854118"/>
                  </a:cubicBezTo>
                  <a:cubicBezTo>
                    <a:pt x="4028864" y="2854214"/>
                    <a:pt x="4030704" y="2858217"/>
                    <a:pt x="4030417" y="2860027"/>
                  </a:cubicBezTo>
                  <a:cubicBezTo>
                    <a:pt x="4030508" y="2871177"/>
                    <a:pt x="4030597" y="2882326"/>
                    <a:pt x="4028877" y="2893189"/>
                  </a:cubicBezTo>
                  <a:cubicBezTo>
                    <a:pt x="4025502" y="2910594"/>
                    <a:pt x="4016188" y="2926441"/>
                    <a:pt x="4020657" y="2945090"/>
                  </a:cubicBezTo>
                  <a:cubicBezTo>
                    <a:pt x="4022116" y="2951507"/>
                    <a:pt x="4016936" y="2956871"/>
                    <a:pt x="4008391" y="2956138"/>
                  </a:cubicBezTo>
                  <a:cubicBezTo>
                    <a:pt x="4003880" y="2957278"/>
                    <a:pt x="4005912" y="2960075"/>
                    <a:pt x="4007340" y="2962776"/>
                  </a:cubicBezTo>
                  <a:cubicBezTo>
                    <a:pt x="3985800" y="2969881"/>
                    <a:pt x="3985251" y="2988971"/>
                    <a:pt x="3981780" y="3006980"/>
                  </a:cubicBezTo>
                  <a:cubicBezTo>
                    <a:pt x="3979744" y="3015937"/>
                    <a:pt x="3972054" y="3021525"/>
                    <a:pt x="3962714" y="3021901"/>
                  </a:cubicBezTo>
                  <a:cubicBezTo>
                    <a:pt x="3952168" y="3022087"/>
                    <a:pt x="3940512" y="3021477"/>
                    <a:pt x="3936483" y="3007848"/>
                  </a:cubicBezTo>
                  <a:cubicBezTo>
                    <a:pt x="3935945" y="3003434"/>
                    <a:pt x="3934452" y="3005052"/>
                    <a:pt x="3932864" y="3007275"/>
                  </a:cubicBezTo>
                  <a:cubicBezTo>
                    <a:pt x="3899887" y="3016282"/>
                    <a:pt x="3866439" y="3016551"/>
                    <a:pt x="3836556" y="2998210"/>
                  </a:cubicBezTo>
                  <a:cubicBezTo>
                    <a:pt x="3828681" y="2993251"/>
                    <a:pt x="3830084" y="2980481"/>
                    <a:pt x="3826596" y="2971268"/>
                  </a:cubicBezTo>
                  <a:cubicBezTo>
                    <a:pt x="3825357" y="2967361"/>
                    <a:pt x="3827109" y="2960213"/>
                    <a:pt x="3819102" y="2963896"/>
                  </a:cubicBezTo>
                  <a:cubicBezTo>
                    <a:pt x="3812398" y="2967164"/>
                    <a:pt x="3806076" y="2968018"/>
                    <a:pt x="3803698" y="2959600"/>
                  </a:cubicBezTo>
                  <a:cubicBezTo>
                    <a:pt x="3801510" y="2949974"/>
                    <a:pt x="3807706" y="2946006"/>
                    <a:pt x="3816539" y="2944930"/>
                  </a:cubicBezTo>
                  <a:cubicBezTo>
                    <a:pt x="3810348" y="2937145"/>
                    <a:pt x="3803966" y="2930566"/>
                    <a:pt x="3806099" y="2921006"/>
                  </a:cubicBezTo>
                  <a:cubicBezTo>
                    <a:pt x="3807276" y="2917482"/>
                    <a:pt x="3809660" y="2914147"/>
                    <a:pt x="3804324" y="2912684"/>
                  </a:cubicBezTo>
                  <a:cubicBezTo>
                    <a:pt x="3800195" y="2911412"/>
                    <a:pt x="3797399" y="2913443"/>
                    <a:pt x="3795618" y="2916872"/>
                  </a:cubicBezTo>
                  <a:cubicBezTo>
                    <a:pt x="3793138" y="2920810"/>
                    <a:pt x="3790880" y="2927257"/>
                    <a:pt x="3786147" y="2925889"/>
                  </a:cubicBezTo>
                  <a:cubicBezTo>
                    <a:pt x="3780613" y="2924703"/>
                    <a:pt x="3776684" y="2924854"/>
                    <a:pt x="3773865" y="2925935"/>
                  </a:cubicBezTo>
                  <a:lnTo>
                    <a:pt x="3773518" y="2926280"/>
                  </a:lnTo>
                  <a:lnTo>
                    <a:pt x="3784754" y="2933616"/>
                  </a:lnTo>
                  <a:cubicBezTo>
                    <a:pt x="3786489" y="2940527"/>
                    <a:pt x="3782271" y="2941801"/>
                    <a:pt x="3777010" y="2940205"/>
                  </a:cubicBezTo>
                  <a:lnTo>
                    <a:pt x="3767057" y="2938295"/>
                  </a:lnTo>
                  <a:lnTo>
                    <a:pt x="3765045" y="2949766"/>
                  </a:lnTo>
                  <a:cubicBezTo>
                    <a:pt x="3762434" y="2962345"/>
                    <a:pt x="3762841" y="2975400"/>
                    <a:pt x="3751466" y="2984733"/>
                  </a:cubicBezTo>
                  <a:cubicBezTo>
                    <a:pt x="3746476" y="2988892"/>
                    <a:pt x="3748824" y="2993595"/>
                    <a:pt x="3751078" y="2998901"/>
                  </a:cubicBezTo>
                  <a:cubicBezTo>
                    <a:pt x="3753742" y="3005509"/>
                    <a:pt x="3757555" y="3004875"/>
                    <a:pt x="3763368" y="3003321"/>
                  </a:cubicBezTo>
                  <a:cubicBezTo>
                    <a:pt x="3772390" y="3001038"/>
                    <a:pt x="3778044" y="3004407"/>
                    <a:pt x="3779627" y="3013937"/>
                  </a:cubicBezTo>
                  <a:cubicBezTo>
                    <a:pt x="3782669" y="3029884"/>
                    <a:pt x="3787015" y="3045419"/>
                    <a:pt x="3782528" y="3062030"/>
                  </a:cubicBezTo>
                  <a:cubicBezTo>
                    <a:pt x="3781843" y="3064397"/>
                    <a:pt x="3781588" y="3066986"/>
                    <a:pt x="3780892" y="3069427"/>
                  </a:cubicBezTo>
                  <a:lnTo>
                    <a:pt x="3778294" y="3073382"/>
                  </a:lnTo>
                  <a:lnTo>
                    <a:pt x="3789082" y="3087723"/>
                  </a:lnTo>
                  <a:lnTo>
                    <a:pt x="3795809" y="3086560"/>
                  </a:lnTo>
                  <a:cubicBezTo>
                    <a:pt x="3799907" y="3084116"/>
                    <a:pt x="3803420" y="3080495"/>
                    <a:pt x="3806757" y="3077003"/>
                  </a:cubicBezTo>
                  <a:cubicBezTo>
                    <a:pt x="3816513" y="3066176"/>
                    <a:pt x="3825823" y="3062083"/>
                    <a:pt x="3840146" y="3069300"/>
                  </a:cubicBezTo>
                  <a:cubicBezTo>
                    <a:pt x="3851038" y="3074737"/>
                    <a:pt x="3862790" y="3074742"/>
                    <a:pt x="3868293" y="3059530"/>
                  </a:cubicBezTo>
                  <a:cubicBezTo>
                    <a:pt x="3871537" y="3050763"/>
                    <a:pt x="3878814" y="3043874"/>
                    <a:pt x="3888279" y="3046611"/>
                  </a:cubicBezTo>
                  <a:cubicBezTo>
                    <a:pt x="3897743" y="3049347"/>
                    <a:pt x="3903139" y="3058244"/>
                    <a:pt x="3901102" y="3067199"/>
                  </a:cubicBezTo>
                  <a:cubicBezTo>
                    <a:pt x="3898903" y="3081080"/>
                    <a:pt x="3916752" y="3089474"/>
                    <a:pt x="3910137" y="3103892"/>
                  </a:cubicBezTo>
                  <a:cubicBezTo>
                    <a:pt x="3910137" y="3103892"/>
                    <a:pt x="3911757" y="3105386"/>
                    <a:pt x="3912964" y="3105577"/>
                  </a:cubicBezTo>
                  <a:cubicBezTo>
                    <a:pt x="3922524" y="3107710"/>
                    <a:pt x="3933609" y="3111939"/>
                    <a:pt x="3932587" y="3122294"/>
                  </a:cubicBezTo>
                  <a:cubicBezTo>
                    <a:pt x="3930992" y="3136271"/>
                    <a:pt x="3934829" y="3151107"/>
                    <a:pt x="3925389" y="3163840"/>
                  </a:cubicBezTo>
                  <a:cubicBezTo>
                    <a:pt x="3923195" y="3165967"/>
                    <a:pt x="3921194" y="3166887"/>
                    <a:pt x="3918081" y="3167012"/>
                  </a:cubicBezTo>
                  <a:cubicBezTo>
                    <a:pt x="3913540" y="3164437"/>
                    <a:pt x="3909793" y="3160751"/>
                    <a:pt x="3905062" y="3159383"/>
                  </a:cubicBezTo>
                  <a:cubicBezTo>
                    <a:pt x="3903252" y="3159096"/>
                    <a:pt x="3902235" y="3157697"/>
                    <a:pt x="3901125" y="3156903"/>
                  </a:cubicBezTo>
                  <a:cubicBezTo>
                    <a:pt x="3889311" y="3149465"/>
                    <a:pt x="3880295" y="3139996"/>
                    <a:pt x="3877568" y="3125953"/>
                  </a:cubicBezTo>
                  <a:cubicBezTo>
                    <a:pt x="3876206" y="3118933"/>
                    <a:pt x="3871061" y="3116262"/>
                    <a:pt x="3864614" y="3114004"/>
                  </a:cubicBezTo>
                  <a:cubicBezTo>
                    <a:pt x="3852926" y="3109679"/>
                    <a:pt x="3840255" y="3107671"/>
                    <a:pt x="3827867" y="3103854"/>
                  </a:cubicBezTo>
                  <a:cubicBezTo>
                    <a:pt x="3817291" y="3100323"/>
                    <a:pt x="3800884" y="3109440"/>
                    <a:pt x="3792335" y="3120584"/>
                  </a:cubicBezTo>
                  <a:lnTo>
                    <a:pt x="3788652" y="3128340"/>
                  </a:lnTo>
                  <a:lnTo>
                    <a:pt x="3794472" y="3139166"/>
                  </a:lnTo>
                  <a:lnTo>
                    <a:pt x="3785947" y="3136398"/>
                  </a:lnTo>
                  <a:lnTo>
                    <a:pt x="3783580" y="3147180"/>
                  </a:lnTo>
                  <a:cubicBezTo>
                    <a:pt x="3782779" y="3152235"/>
                    <a:pt x="3782896" y="3157357"/>
                    <a:pt x="3785751" y="3162758"/>
                  </a:cubicBezTo>
                  <a:cubicBezTo>
                    <a:pt x="3788705" y="3167556"/>
                    <a:pt x="3786541" y="3173400"/>
                    <a:pt x="3780632" y="3175556"/>
                  </a:cubicBezTo>
                  <a:cubicBezTo>
                    <a:pt x="3774723" y="3177715"/>
                    <a:pt x="3770469" y="3173328"/>
                    <a:pt x="3768818" y="3168119"/>
                  </a:cubicBezTo>
                  <a:lnTo>
                    <a:pt x="3764521" y="3149205"/>
                  </a:lnTo>
                  <a:lnTo>
                    <a:pt x="3758745" y="3149338"/>
                  </a:lnTo>
                  <a:lnTo>
                    <a:pt x="3750332" y="3153082"/>
                  </a:lnTo>
                  <a:lnTo>
                    <a:pt x="3754299" y="3159710"/>
                  </a:lnTo>
                  <a:cubicBezTo>
                    <a:pt x="3755583" y="3164784"/>
                    <a:pt x="3752857" y="3169301"/>
                    <a:pt x="3746580" y="3175731"/>
                  </a:cubicBezTo>
                  <a:cubicBezTo>
                    <a:pt x="3739368" y="3178301"/>
                    <a:pt x="3730220" y="3177471"/>
                    <a:pt x="3726880" y="3186840"/>
                  </a:cubicBezTo>
                  <a:cubicBezTo>
                    <a:pt x="3720935" y="3197034"/>
                    <a:pt x="3723822" y="3206152"/>
                    <a:pt x="3729726" y="3215747"/>
                  </a:cubicBezTo>
                  <a:cubicBezTo>
                    <a:pt x="3735122" y="3224644"/>
                    <a:pt x="3744330" y="3232907"/>
                    <a:pt x="3738701" y="3245006"/>
                  </a:cubicBezTo>
                  <a:cubicBezTo>
                    <a:pt x="3730791" y="3248084"/>
                    <a:pt x="3722976" y="3250558"/>
                    <a:pt x="3715986" y="3255636"/>
                  </a:cubicBezTo>
                  <a:cubicBezTo>
                    <a:pt x="3711791" y="3258685"/>
                    <a:pt x="3702422" y="3255345"/>
                    <a:pt x="3703909" y="3265478"/>
                  </a:cubicBezTo>
                  <a:cubicBezTo>
                    <a:pt x="3705655" y="3270085"/>
                    <a:pt x="3710292" y="3272057"/>
                    <a:pt x="3712832" y="3275552"/>
                  </a:cubicBezTo>
                  <a:cubicBezTo>
                    <a:pt x="3713339" y="3276252"/>
                    <a:pt x="3714546" y="3276443"/>
                    <a:pt x="3715754" y="3276634"/>
                  </a:cubicBezTo>
                  <a:cubicBezTo>
                    <a:pt x="3721214" y="3281210"/>
                    <a:pt x="3731032" y="3277816"/>
                    <a:pt x="3733918" y="3286934"/>
                  </a:cubicBezTo>
                  <a:cubicBezTo>
                    <a:pt x="3730357" y="3293793"/>
                    <a:pt x="3723909" y="3291535"/>
                    <a:pt x="3718383" y="3291278"/>
                  </a:cubicBezTo>
                  <a:cubicBezTo>
                    <a:pt x="3712856" y="3291022"/>
                    <a:pt x="3706725" y="3290670"/>
                    <a:pt x="3701104" y="3291017"/>
                  </a:cubicBezTo>
                  <a:cubicBezTo>
                    <a:pt x="3679312" y="3291895"/>
                    <a:pt x="3675846" y="3298151"/>
                    <a:pt x="3685748" y="3317659"/>
                  </a:cubicBezTo>
                  <a:cubicBezTo>
                    <a:pt x="3688700" y="3322457"/>
                    <a:pt x="3692256" y="3327351"/>
                    <a:pt x="3695906" y="3331641"/>
                  </a:cubicBezTo>
                  <a:cubicBezTo>
                    <a:pt x="3698823" y="3344475"/>
                    <a:pt x="3691928" y="3348950"/>
                    <a:pt x="3680365" y="3347738"/>
                  </a:cubicBezTo>
                  <a:cubicBezTo>
                    <a:pt x="3674236" y="3347385"/>
                    <a:pt x="3667598" y="3346335"/>
                    <a:pt x="3661658" y="3344775"/>
                  </a:cubicBezTo>
                  <a:cubicBezTo>
                    <a:pt x="3652097" y="3342642"/>
                    <a:pt x="3645775" y="3343497"/>
                    <a:pt x="3642658" y="3355375"/>
                  </a:cubicBezTo>
                  <a:cubicBezTo>
                    <a:pt x="3639348" y="3368462"/>
                    <a:pt x="3627624" y="3372173"/>
                    <a:pt x="3614856" y="3370769"/>
                  </a:cubicBezTo>
                  <a:cubicBezTo>
                    <a:pt x="3584999" y="3367896"/>
                    <a:pt x="3584999" y="3367896"/>
                    <a:pt x="3581110" y="3396356"/>
                  </a:cubicBezTo>
                  <a:cubicBezTo>
                    <a:pt x="3580155" y="3402391"/>
                    <a:pt x="3585868" y="3413194"/>
                    <a:pt x="3571575" y="3409691"/>
                  </a:cubicBezTo>
                  <a:cubicBezTo>
                    <a:pt x="3569544" y="3406896"/>
                    <a:pt x="3567511" y="3404100"/>
                    <a:pt x="3566083" y="3401399"/>
                  </a:cubicBezTo>
                  <a:cubicBezTo>
                    <a:pt x="3557575" y="3392628"/>
                    <a:pt x="3554617" y="3399584"/>
                    <a:pt x="3551057" y="3406442"/>
                  </a:cubicBezTo>
                  <a:lnTo>
                    <a:pt x="3545766" y="3415251"/>
                  </a:lnTo>
                  <a:lnTo>
                    <a:pt x="3552178" y="3422386"/>
                  </a:lnTo>
                  <a:cubicBezTo>
                    <a:pt x="3547711" y="3428692"/>
                    <a:pt x="3541633" y="3425572"/>
                    <a:pt x="3536193" y="3424560"/>
                  </a:cubicBezTo>
                  <a:lnTo>
                    <a:pt x="3529977" y="3423604"/>
                  </a:lnTo>
                  <a:lnTo>
                    <a:pt x="3524683" y="3424536"/>
                  </a:lnTo>
                  <a:cubicBezTo>
                    <a:pt x="3518140" y="3422882"/>
                    <a:pt x="3510833" y="3426054"/>
                    <a:pt x="3503908" y="3426814"/>
                  </a:cubicBezTo>
                  <a:lnTo>
                    <a:pt x="3498752" y="3426054"/>
                  </a:lnTo>
                  <a:lnTo>
                    <a:pt x="3497136" y="3433401"/>
                  </a:lnTo>
                  <a:cubicBezTo>
                    <a:pt x="3497398" y="3436813"/>
                    <a:pt x="3498468" y="3441049"/>
                    <a:pt x="3500251" y="3446219"/>
                  </a:cubicBezTo>
                  <a:cubicBezTo>
                    <a:pt x="3502517" y="3451376"/>
                    <a:pt x="3505369" y="3456710"/>
                    <a:pt x="3508398" y="3461460"/>
                  </a:cubicBezTo>
                  <a:cubicBezTo>
                    <a:pt x="3509527" y="3474573"/>
                    <a:pt x="3502083" y="3478061"/>
                    <a:pt x="3490797" y="3475276"/>
                  </a:cubicBezTo>
                  <a:cubicBezTo>
                    <a:pt x="3484771" y="3474086"/>
                    <a:pt x="3478342" y="3472135"/>
                    <a:pt x="3472671" y="3469777"/>
                  </a:cubicBezTo>
                  <a:cubicBezTo>
                    <a:pt x="3468082" y="3468065"/>
                    <a:pt x="3464193" y="3467203"/>
                    <a:pt x="3460862" y="3468188"/>
                  </a:cubicBezTo>
                  <a:lnTo>
                    <a:pt x="3453331" y="3476626"/>
                  </a:lnTo>
                  <a:lnTo>
                    <a:pt x="3454386" y="3477165"/>
                  </a:lnTo>
                  <a:cubicBezTo>
                    <a:pt x="3457170" y="3483552"/>
                    <a:pt x="3451456" y="3488147"/>
                    <a:pt x="3446789" y="3491117"/>
                  </a:cubicBezTo>
                  <a:cubicBezTo>
                    <a:pt x="3414205" y="3511049"/>
                    <a:pt x="3410859" y="3545887"/>
                    <a:pt x="3400060" y="3577309"/>
                  </a:cubicBezTo>
                  <a:cubicBezTo>
                    <a:pt x="3397504" y="3584854"/>
                    <a:pt x="3403143" y="3588942"/>
                    <a:pt x="3406973" y="3593703"/>
                  </a:cubicBezTo>
                  <a:cubicBezTo>
                    <a:pt x="3411857" y="3600752"/>
                    <a:pt x="3422942" y="3606735"/>
                    <a:pt x="3418956" y="3615430"/>
                  </a:cubicBezTo>
                  <a:cubicBezTo>
                    <a:pt x="3413926" y="3625748"/>
                    <a:pt x="3402924" y="3614994"/>
                    <a:pt x="3395203" y="3618067"/>
                  </a:cubicBezTo>
                  <a:cubicBezTo>
                    <a:pt x="3376230" y="3624700"/>
                    <a:pt x="3373860" y="3630526"/>
                    <a:pt x="3381062" y="3648256"/>
                  </a:cubicBezTo>
                  <a:cubicBezTo>
                    <a:pt x="3384901" y="3656931"/>
                    <a:pt x="3385500" y="3667427"/>
                    <a:pt x="3389340" y="3676099"/>
                  </a:cubicBezTo>
                  <a:cubicBezTo>
                    <a:pt x="3394544" y="3696220"/>
                    <a:pt x="3395930" y="3715493"/>
                    <a:pt x="3387297" y="3734980"/>
                  </a:cubicBezTo>
                  <a:cubicBezTo>
                    <a:pt x="3383124" y="3745392"/>
                    <a:pt x="3373219" y="3752575"/>
                    <a:pt x="3365114" y="3755173"/>
                  </a:cubicBezTo>
                  <a:cubicBezTo>
                    <a:pt x="3355675" y="3758059"/>
                    <a:pt x="3351772" y="3761981"/>
                    <a:pt x="3349515" y="3774773"/>
                  </a:cubicBezTo>
                  <a:cubicBezTo>
                    <a:pt x="3343069" y="3754084"/>
                    <a:pt x="3337356" y="3758679"/>
                    <a:pt x="3331755" y="3770238"/>
                  </a:cubicBezTo>
                  <a:cubicBezTo>
                    <a:pt x="3320939" y="3757766"/>
                    <a:pt x="3312703" y="3745573"/>
                    <a:pt x="3295139" y="3743233"/>
                  </a:cubicBezTo>
                  <a:cubicBezTo>
                    <a:pt x="3283971" y="3742020"/>
                    <a:pt x="3273363" y="3735654"/>
                    <a:pt x="3262091" y="3731390"/>
                  </a:cubicBezTo>
                  <a:cubicBezTo>
                    <a:pt x="3240026" y="3722475"/>
                    <a:pt x="3221241" y="3727390"/>
                    <a:pt x="3205351" y="3745657"/>
                  </a:cubicBezTo>
                  <a:cubicBezTo>
                    <a:pt x="3201925" y="3749197"/>
                    <a:pt x="3198023" y="3753119"/>
                    <a:pt x="3194120" y="3757041"/>
                  </a:cubicBezTo>
                  <a:cubicBezTo>
                    <a:pt x="3189266" y="3761730"/>
                    <a:pt x="3184897" y="3769948"/>
                    <a:pt x="3176971" y="3766914"/>
                  </a:cubicBezTo>
                  <a:cubicBezTo>
                    <a:pt x="3169424" y="3764358"/>
                    <a:pt x="3173410" y="3755664"/>
                    <a:pt x="3172726" y="3749940"/>
                  </a:cubicBezTo>
                  <a:cubicBezTo>
                    <a:pt x="3172241" y="3746411"/>
                    <a:pt x="3172707" y="3742114"/>
                    <a:pt x="3169365" y="3740884"/>
                  </a:cubicBezTo>
                  <a:cubicBezTo>
                    <a:pt x="3164779" y="3739082"/>
                    <a:pt x="3163361" y="3744143"/>
                    <a:pt x="3161839" y="3746151"/>
                  </a:cubicBezTo>
                  <a:cubicBezTo>
                    <a:pt x="3147203" y="3768900"/>
                    <a:pt x="3124578" y="3765140"/>
                    <a:pt x="3103961" y="3762903"/>
                  </a:cubicBezTo>
                  <a:cubicBezTo>
                    <a:pt x="3096516" y="3762421"/>
                    <a:pt x="3086178" y="3763825"/>
                    <a:pt x="3079445" y="3757920"/>
                  </a:cubicBezTo>
                  <a:lnTo>
                    <a:pt x="3076595" y="3753244"/>
                  </a:lnTo>
                  <a:lnTo>
                    <a:pt x="3073963" y="3755235"/>
                  </a:lnTo>
                  <a:cubicBezTo>
                    <a:pt x="3068724" y="3755834"/>
                    <a:pt x="3066071" y="3752970"/>
                    <a:pt x="3064222" y="3749147"/>
                  </a:cubicBezTo>
                  <a:lnTo>
                    <a:pt x="3062184" y="3744246"/>
                  </a:lnTo>
                  <a:lnTo>
                    <a:pt x="3049858" y="3739106"/>
                  </a:lnTo>
                  <a:lnTo>
                    <a:pt x="3044792" y="3733879"/>
                  </a:lnTo>
                  <a:lnTo>
                    <a:pt x="3044128" y="3738922"/>
                  </a:lnTo>
                  <a:cubicBezTo>
                    <a:pt x="3039449" y="3774418"/>
                    <a:pt x="3010243" y="3782693"/>
                    <a:pt x="2984298" y="3791655"/>
                  </a:cubicBezTo>
                  <a:cubicBezTo>
                    <a:pt x="2972054" y="3796491"/>
                    <a:pt x="2955545" y="3808245"/>
                    <a:pt x="2940903" y="3792129"/>
                  </a:cubicBezTo>
                  <a:cubicBezTo>
                    <a:pt x="2916216" y="3800353"/>
                    <a:pt x="2895053" y="3791632"/>
                    <a:pt x="2874058" y="3781642"/>
                  </a:cubicBezTo>
                  <a:lnTo>
                    <a:pt x="2865991" y="3778096"/>
                  </a:lnTo>
                  <a:lnTo>
                    <a:pt x="2857815" y="3786799"/>
                  </a:lnTo>
                  <a:lnTo>
                    <a:pt x="2856425" y="3795390"/>
                  </a:lnTo>
                  <a:lnTo>
                    <a:pt x="2860563" y="3807410"/>
                  </a:lnTo>
                  <a:cubicBezTo>
                    <a:pt x="2860718" y="3810137"/>
                    <a:pt x="2859820" y="3812404"/>
                    <a:pt x="2856998" y="3813863"/>
                  </a:cubicBezTo>
                  <a:lnTo>
                    <a:pt x="2854422" y="3814137"/>
                  </a:lnTo>
                  <a:lnTo>
                    <a:pt x="2854754" y="3831215"/>
                  </a:lnTo>
                  <a:cubicBezTo>
                    <a:pt x="2854012" y="3838609"/>
                    <a:pt x="2851297" y="3845462"/>
                    <a:pt x="2843360" y="3850708"/>
                  </a:cubicBezTo>
                  <a:cubicBezTo>
                    <a:pt x="2831452" y="3848538"/>
                    <a:pt x="2820112" y="3845704"/>
                    <a:pt x="2807827" y="3846654"/>
                  </a:cubicBezTo>
                  <a:cubicBezTo>
                    <a:pt x="2800456" y="3847223"/>
                    <a:pt x="2791571" y="3836168"/>
                    <a:pt x="2785810" y="3849588"/>
                  </a:cubicBezTo>
                  <a:cubicBezTo>
                    <a:pt x="2784489" y="3856487"/>
                    <a:pt x="2788649" y="3862345"/>
                    <a:pt x="2789121" y="3868487"/>
                  </a:cubicBezTo>
                  <a:cubicBezTo>
                    <a:pt x="2789216" y="3869716"/>
                    <a:pt x="2790539" y="3870850"/>
                    <a:pt x="2791863" y="3871984"/>
                  </a:cubicBezTo>
                  <a:cubicBezTo>
                    <a:pt x="2795079" y="3881622"/>
                    <a:pt x="2809538" y="3884830"/>
                    <a:pt x="2806233" y="3898062"/>
                  </a:cubicBezTo>
                  <a:cubicBezTo>
                    <a:pt x="2796785" y="3903734"/>
                    <a:pt x="2790640" y="3896176"/>
                    <a:pt x="2784118" y="3891736"/>
                  </a:cubicBezTo>
                  <a:cubicBezTo>
                    <a:pt x="2777598" y="3887296"/>
                    <a:pt x="2770415" y="3882289"/>
                    <a:pt x="2763325" y="3878511"/>
                  </a:cubicBezTo>
                  <a:cubicBezTo>
                    <a:pt x="2736200" y="3863302"/>
                    <a:pt x="2727318" y="3868314"/>
                    <a:pt x="2724775" y="3899406"/>
                  </a:cubicBezTo>
                  <a:cubicBezTo>
                    <a:pt x="2724777" y="3907437"/>
                    <a:pt x="2725439" y="3916036"/>
                    <a:pt x="2726671" y="3923975"/>
                  </a:cubicBezTo>
                  <a:cubicBezTo>
                    <a:pt x="2720629" y="3941742"/>
                    <a:pt x="2708909" y="3942028"/>
                    <a:pt x="2695770" y="3931920"/>
                  </a:cubicBezTo>
                  <a:cubicBezTo>
                    <a:pt x="2688587" y="3926912"/>
                    <a:pt x="2681309" y="3920678"/>
                    <a:pt x="2675260" y="3914348"/>
                  </a:cubicBezTo>
                  <a:cubicBezTo>
                    <a:pt x="2670251" y="3909481"/>
                    <a:pt x="2665666" y="3906128"/>
                    <a:pt x="2660753" y="3905503"/>
                  </a:cubicBezTo>
                  <a:lnTo>
                    <a:pt x="2646083" y="3912202"/>
                  </a:lnTo>
                  <a:lnTo>
                    <a:pt x="2647150" y="3913511"/>
                  </a:lnTo>
                  <a:cubicBezTo>
                    <a:pt x="2647124" y="3923446"/>
                    <a:pt x="2637029" y="3926168"/>
                    <a:pt x="2629231" y="3927369"/>
                  </a:cubicBezTo>
                  <a:cubicBezTo>
                    <a:pt x="2575263" y="3934709"/>
                    <a:pt x="2550921" y="3978274"/>
                    <a:pt x="2518807" y="4013107"/>
                  </a:cubicBezTo>
                  <a:cubicBezTo>
                    <a:pt x="2511143" y="4021492"/>
                    <a:pt x="2516162" y="4030063"/>
                    <a:pt x="2518432" y="4038475"/>
                  </a:cubicBezTo>
                  <a:cubicBezTo>
                    <a:pt x="2520767" y="4050478"/>
                    <a:pt x="2531809" y="4064644"/>
                    <a:pt x="2521619" y="4073711"/>
                  </a:cubicBezTo>
                  <a:cubicBezTo>
                    <a:pt x="2509136" y="4084298"/>
                    <a:pt x="2500938" y="4063950"/>
                    <a:pt x="2489096" y="4063534"/>
                  </a:cubicBezTo>
                  <a:cubicBezTo>
                    <a:pt x="2460522" y="4061316"/>
                    <a:pt x="2454087" y="4067564"/>
                    <a:pt x="2453324" y="4094842"/>
                  </a:cubicBezTo>
                  <a:cubicBezTo>
                    <a:pt x="2453363" y="4108368"/>
                    <a:pt x="2448129" y="4122414"/>
                    <a:pt x="2448168" y="4135938"/>
                  </a:cubicBezTo>
                  <a:cubicBezTo>
                    <a:pt x="2443426" y="4165192"/>
                    <a:pt x="2434185" y="4191149"/>
                    <a:pt x="2411741" y="4211641"/>
                  </a:cubicBezTo>
                  <a:cubicBezTo>
                    <a:pt x="2400323" y="4222841"/>
                    <a:pt x="2383272" y="4226539"/>
                    <a:pt x="2371202" y="4225283"/>
                  </a:cubicBezTo>
                  <a:cubicBezTo>
                    <a:pt x="2357224" y="4223641"/>
                    <a:pt x="2349880" y="4226524"/>
                    <a:pt x="2339599" y="4241931"/>
                  </a:cubicBezTo>
                  <a:cubicBezTo>
                    <a:pt x="2343045" y="4211222"/>
                    <a:pt x="2332951" y="4213947"/>
                    <a:pt x="2319011" y="4225827"/>
                  </a:cubicBezTo>
                  <a:cubicBezTo>
                    <a:pt x="2312042" y="4203343"/>
                    <a:pt x="2308279" y="4182700"/>
                    <a:pt x="2286691" y="4169575"/>
                  </a:cubicBezTo>
                  <a:cubicBezTo>
                    <a:pt x="2272805" y="4161589"/>
                    <a:pt x="2262605" y="4147195"/>
                    <a:pt x="2250336" y="4135165"/>
                  </a:cubicBezTo>
                  <a:cubicBezTo>
                    <a:pt x="2226638" y="4110875"/>
                    <a:pt x="2199293" y="4106522"/>
                    <a:pt x="2168075" y="4121259"/>
                  </a:cubicBezTo>
                  <a:cubicBezTo>
                    <a:pt x="2161573" y="4123918"/>
                    <a:pt x="2154229" y="4126801"/>
                    <a:pt x="2146887" y="4129683"/>
                  </a:cubicBezTo>
                  <a:cubicBezTo>
                    <a:pt x="2137861" y="4133020"/>
                    <a:pt x="2127444" y="4141245"/>
                    <a:pt x="2118834" y="4132741"/>
                  </a:cubicBezTo>
                  <a:cubicBezTo>
                    <a:pt x="2110449" y="4125075"/>
                    <a:pt x="2120638" y="4116010"/>
                    <a:pt x="2123027" y="4108146"/>
                  </a:cubicBezTo>
                  <a:cubicBezTo>
                    <a:pt x="2124417" y="4103259"/>
                    <a:pt x="2127488" y="4097918"/>
                    <a:pt x="2123831" y="4094395"/>
                  </a:cubicBezTo>
                  <a:cubicBezTo>
                    <a:pt x="2118877" y="4089412"/>
                    <a:pt x="2114123" y="4095208"/>
                    <a:pt x="2110984" y="4096957"/>
                  </a:cubicBezTo>
                  <a:cubicBezTo>
                    <a:pt x="2078833" y="4118264"/>
                    <a:pt x="2051449" y="4100385"/>
                    <a:pt x="2025816" y="4085641"/>
                  </a:cubicBezTo>
                  <a:cubicBezTo>
                    <a:pt x="2013224" y="4079112"/>
                    <a:pt x="1991996" y="4074010"/>
                    <a:pt x="1994734" y="4050712"/>
                  </a:cubicBezTo>
                  <a:cubicBezTo>
                    <a:pt x="1946444" y="4022230"/>
                    <a:pt x="1963203" y="3957247"/>
                    <a:pt x="1924097" y="3922677"/>
                  </a:cubicBezTo>
                  <a:cubicBezTo>
                    <a:pt x="1917236" y="3917310"/>
                    <a:pt x="1913898" y="3908284"/>
                    <a:pt x="1905006" y="3918804"/>
                  </a:cubicBezTo>
                  <a:cubicBezTo>
                    <a:pt x="1893429" y="3932757"/>
                    <a:pt x="1890479" y="3921820"/>
                    <a:pt x="1887982" y="3912568"/>
                  </a:cubicBezTo>
                  <a:lnTo>
                    <a:pt x="1885017" y="3901578"/>
                  </a:lnTo>
                  <a:lnTo>
                    <a:pt x="1862111" y="3897986"/>
                  </a:lnTo>
                  <a:lnTo>
                    <a:pt x="1858625" y="3892341"/>
                  </a:lnTo>
                  <a:lnTo>
                    <a:pt x="1837794" y="3907157"/>
                  </a:lnTo>
                  <a:cubicBezTo>
                    <a:pt x="1822226" y="3899624"/>
                    <a:pt x="1836007" y="3890494"/>
                    <a:pt x="1836714" y="3883084"/>
                  </a:cubicBezTo>
                  <a:cubicBezTo>
                    <a:pt x="1829690" y="3880467"/>
                    <a:pt x="1820571" y="3890146"/>
                    <a:pt x="1816165" y="3880505"/>
                  </a:cubicBezTo>
                  <a:lnTo>
                    <a:pt x="1816633" y="3878350"/>
                  </a:lnTo>
                  <a:lnTo>
                    <a:pt x="1800539" y="3891482"/>
                  </a:lnTo>
                  <a:cubicBezTo>
                    <a:pt x="1790621" y="3902516"/>
                    <a:pt x="1783139" y="3918493"/>
                    <a:pt x="1764303" y="3915801"/>
                  </a:cubicBezTo>
                  <a:cubicBezTo>
                    <a:pt x="1756838" y="3906270"/>
                    <a:pt x="1750239" y="3896623"/>
                    <a:pt x="1740423" y="3889176"/>
                  </a:cubicBezTo>
                  <a:cubicBezTo>
                    <a:pt x="1734534" y="3884708"/>
                    <a:pt x="1735229" y="3870542"/>
                    <a:pt x="1722011" y="3876752"/>
                  </a:cubicBezTo>
                  <a:cubicBezTo>
                    <a:pt x="1716442" y="3881033"/>
                    <a:pt x="1715664" y="3888175"/>
                    <a:pt x="1711940" y="3893083"/>
                  </a:cubicBezTo>
                  <a:cubicBezTo>
                    <a:pt x="1711193" y="3894066"/>
                    <a:pt x="1711431" y="3895791"/>
                    <a:pt x="1711668" y="3897518"/>
                  </a:cubicBezTo>
                  <a:cubicBezTo>
                    <a:pt x="1707672" y="3906861"/>
                    <a:pt x="1716355" y="3918860"/>
                    <a:pt x="1705099" y="3926559"/>
                  </a:cubicBezTo>
                  <a:cubicBezTo>
                    <a:pt x="1694267" y="3924528"/>
                    <a:pt x="1694692" y="3914796"/>
                    <a:pt x="1692762" y="3907147"/>
                  </a:cubicBezTo>
                  <a:cubicBezTo>
                    <a:pt x="1690834" y="3899496"/>
                    <a:pt x="1688787" y="3890983"/>
                    <a:pt x="1685994" y="3883452"/>
                  </a:cubicBezTo>
                  <a:cubicBezTo>
                    <a:pt x="1675808" y="3854070"/>
                    <a:pt x="1665840" y="3851919"/>
                    <a:pt x="1643295" y="3873479"/>
                  </a:cubicBezTo>
                  <a:cubicBezTo>
                    <a:pt x="1637963" y="3879486"/>
                    <a:pt x="1632749" y="3886358"/>
                    <a:pt x="1628399" y="3893111"/>
                  </a:cubicBezTo>
                  <a:cubicBezTo>
                    <a:pt x="1612084" y="3902386"/>
                    <a:pt x="1603130" y="3894819"/>
                    <a:pt x="1600019" y="3878537"/>
                  </a:cubicBezTo>
                  <a:cubicBezTo>
                    <a:pt x="1597971" y="3870023"/>
                    <a:pt x="1596668" y="3860529"/>
                    <a:pt x="1596347" y="3851778"/>
                  </a:cubicBezTo>
                  <a:cubicBezTo>
                    <a:pt x="1595317" y="3837849"/>
                    <a:pt x="1591543" y="3829573"/>
                    <a:pt x="1574043" y="3830214"/>
                  </a:cubicBezTo>
                  <a:cubicBezTo>
                    <a:pt x="1554817" y="3831094"/>
                    <a:pt x="1544917" y="3816622"/>
                    <a:pt x="1541567" y="3798615"/>
                  </a:cubicBezTo>
                  <a:cubicBezTo>
                    <a:pt x="1533176" y="3756674"/>
                    <a:pt x="1533176" y="3756674"/>
                    <a:pt x="1492724" y="3763103"/>
                  </a:cubicBezTo>
                  <a:cubicBezTo>
                    <a:pt x="1484092" y="3764286"/>
                    <a:pt x="1471703" y="3776539"/>
                    <a:pt x="1470589" y="3755587"/>
                  </a:cubicBezTo>
                  <a:cubicBezTo>
                    <a:pt x="1473566" y="3751661"/>
                    <a:pt x="1476545" y="3747733"/>
                    <a:pt x="1479644" y="3744670"/>
                  </a:cubicBezTo>
                  <a:cubicBezTo>
                    <a:pt x="1488107" y="3729440"/>
                    <a:pt x="1477393" y="3728270"/>
                    <a:pt x="1466562" y="3726239"/>
                  </a:cubicBezTo>
                  <a:cubicBezTo>
                    <a:pt x="1447100" y="3725390"/>
                    <a:pt x="1433204" y="3720262"/>
                    <a:pt x="1430989" y="3697700"/>
                  </a:cubicBezTo>
                  <a:cubicBezTo>
                    <a:pt x="1430550" y="3688088"/>
                    <a:pt x="1423206" y="3679421"/>
                    <a:pt x="1419313" y="3670284"/>
                  </a:cubicBezTo>
                  <a:lnTo>
                    <a:pt x="1417125" y="3655509"/>
                  </a:lnTo>
                  <a:lnTo>
                    <a:pt x="1407563" y="3669999"/>
                  </a:lnTo>
                  <a:cubicBezTo>
                    <a:pt x="1401895" y="3681248"/>
                    <a:pt x="1394108" y="3691893"/>
                    <a:pt x="1383547" y="3699284"/>
                  </a:cubicBezTo>
                  <a:cubicBezTo>
                    <a:pt x="1366543" y="3711358"/>
                    <a:pt x="1345717" y="3717059"/>
                    <a:pt x="1335775" y="3738369"/>
                  </a:cubicBezTo>
                  <a:cubicBezTo>
                    <a:pt x="1331571" y="3747568"/>
                    <a:pt x="1321149" y="3753234"/>
                    <a:pt x="1312449" y="3759039"/>
                  </a:cubicBezTo>
                  <a:cubicBezTo>
                    <a:pt x="1307402" y="3762536"/>
                    <a:pt x="1302027" y="3764707"/>
                    <a:pt x="1295945" y="3759452"/>
                  </a:cubicBezTo>
                  <a:cubicBezTo>
                    <a:pt x="1303336" y="3770012"/>
                    <a:pt x="1301319" y="3778953"/>
                    <a:pt x="1292551" y="3785619"/>
                  </a:cubicBezTo>
                  <a:cubicBezTo>
                    <a:pt x="1274082" y="3799744"/>
                    <a:pt x="1260369" y="3819451"/>
                    <a:pt x="1236423" y="3826202"/>
                  </a:cubicBezTo>
                  <a:cubicBezTo>
                    <a:pt x="1230652" y="3827908"/>
                    <a:pt x="1226260" y="3834058"/>
                    <a:pt x="1221212" y="3837554"/>
                  </a:cubicBezTo>
                  <a:cubicBezTo>
                    <a:pt x="1205207" y="3847975"/>
                    <a:pt x="1189996" y="3859328"/>
                    <a:pt x="1171545" y="3867819"/>
                  </a:cubicBezTo>
                  <a:cubicBezTo>
                    <a:pt x="1153165" y="3875450"/>
                    <a:pt x="1130218" y="3880548"/>
                    <a:pt x="1116177" y="3898927"/>
                  </a:cubicBezTo>
                  <a:cubicBezTo>
                    <a:pt x="1108993" y="3907454"/>
                    <a:pt x="1099225" y="3915774"/>
                    <a:pt x="1085512" y="3913810"/>
                  </a:cubicBezTo>
                  <a:lnTo>
                    <a:pt x="1084513" y="3915463"/>
                  </a:lnTo>
                  <a:lnTo>
                    <a:pt x="1084512" y="3915463"/>
                  </a:lnTo>
                  <a:cubicBezTo>
                    <a:pt x="1084409" y="3916755"/>
                    <a:pt x="1084211" y="3916523"/>
                    <a:pt x="1084263" y="3915876"/>
                  </a:cubicBezTo>
                  <a:lnTo>
                    <a:pt x="1084513" y="3915463"/>
                  </a:lnTo>
                  <a:lnTo>
                    <a:pt x="1085839" y="3915136"/>
                  </a:lnTo>
                  <a:cubicBezTo>
                    <a:pt x="1094263" y="3912776"/>
                    <a:pt x="1097037" y="3916032"/>
                    <a:pt x="1094228" y="3924043"/>
                  </a:cubicBezTo>
                  <a:cubicBezTo>
                    <a:pt x="1093556" y="3927023"/>
                    <a:pt x="1091230" y="3929004"/>
                    <a:pt x="1088904" y="3930985"/>
                  </a:cubicBezTo>
                  <a:cubicBezTo>
                    <a:pt x="1062271" y="3949658"/>
                    <a:pt x="1048850" y="3981957"/>
                    <a:pt x="1018977" y="3997770"/>
                  </a:cubicBezTo>
                  <a:cubicBezTo>
                    <a:pt x="1014463" y="4000009"/>
                    <a:pt x="1011398" y="4005831"/>
                    <a:pt x="1006350" y="4009328"/>
                  </a:cubicBezTo>
                  <a:cubicBezTo>
                    <a:pt x="1005418" y="4010121"/>
                    <a:pt x="1003628" y="4010843"/>
                    <a:pt x="1002301" y="4011171"/>
                  </a:cubicBezTo>
                  <a:cubicBezTo>
                    <a:pt x="997926" y="4011688"/>
                    <a:pt x="994291" y="4008363"/>
                    <a:pt x="990173" y="4011068"/>
                  </a:cubicBezTo>
                  <a:cubicBezTo>
                    <a:pt x="988450" y="4010929"/>
                    <a:pt x="987194" y="4010395"/>
                    <a:pt x="985936" y="4009861"/>
                  </a:cubicBezTo>
                  <a:cubicBezTo>
                    <a:pt x="982628" y="4007862"/>
                    <a:pt x="979786" y="4005468"/>
                    <a:pt x="977409" y="4002677"/>
                  </a:cubicBezTo>
                  <a:cubicBezTo>
                    <a:pt x="975359" y="4001212"/>
                    <a:pt x="973773" y="3999351"/>
                    <a:pt x="972121" y="3998352"/>
                  </a:cubicBezTo>
                  <a:cubicBezTo>
                    <a:pt x="960320" y="3999575"/>
                    <a:pt x="955393" y="4006983"/>
                    <a:pt x="953239" y="4017645"/>
                  </a:cubicBezTo>
                  <a:cubicBezTo>
                    <a:pt x="949897" y="4026914"/>
                    <a:pt x="943591" y="4029876"/>
                    <a:pt x="934255" y="4027395"/>
                  </a:cubicBezTo>
                  <a:cubicBezTo>
                    <a:pt x="927037" y="4025517"/>
                    <a:pt x="924470" y="4019677"/>
                    <a:pt x="928071" y="4012596"/>
                  </a:cubicBezTo>
                  <a:cubicBezTo>
                    <a:pt x="954549" y="4001280"/>
                    <a:pt x="973242" y="3978937"/>
                    <a:pt x="996223" y="3962574"/>
                  </a:cubicBezTo>
                  <a:cubicBezTo>
                    <a:pt x="1005853" y="3955977"/>
                    <a:pt x="1027403" y="3952068"/>
                    <a:pt x="1026009" y="3931585"/>
                  </a:cubicBezTo>
                  <a:cubicBezTo>
                    <a:pt x="1025752" y="3929396"/>
                    <a:pt x="1029075" y="3925762"/>
                    <a:pt x="1031264" y="3925503"/>
                  </a:cubicBezTo>
                  <a:cubicBezTo>
                    <a:pt x="1049697" y="3922645"/>
                    <a:pt x="1060551" y="3906177"/>
                    <a:pt x="1077468" y="3900596"/>
                  </a:cubicBezTo>
                  <a:cubicBezTo>
                    <a:pt x="1086822" y="3897444"/>
                    <a:pt x="1094918" y="3893758"/>
                    <a:pt x="1094162" y="3881561"/>
                  </a:cubicBezTo>
                  <a:cubicBezTo>
                    <a:pt x="1093783" y="3875464"/>
                    <a:pt x="1098434" y="3871502"/>
                    <a:pt x="1102948" y="3869261"/>
                  </a:cubicBezTo>
                  <a:cubicBezTo>
                    <a:pt x="1121932" y="3859514"/>
                    <a:pt x="1138212" y="3845647"/>
                    <a:pt x="1153234" y="3831245"/>
                  </a:cubicBezTo>
                  <a:cubicBezTo>
                    <a:pt x="1164003" y="3821272"/>
                    <a:pt x="1175096" y="3812624"/>
                    <a:pt x="1182230" y="3799326"/>
                  </a:cubicBezTo>
                  <a:cubicBezTo>
                    <a:pt x="1188294" y="3788542"/>
                    <a:pt x="1199251" y="3781617"/>
                    <a:pt x="1213308" y="3779276"/>
                  </a:cubicBezTo>
                  <a:cubicBezTo>
                    <a:pt x="1233463" y="3776554"/>
                    <a:pt x="1239614" y="3759276"/>
                    <a:pt x="1227005" y="3743531"/>
                  </a:cubicBezTo>
                  <a:cubicBezTo>
                    <a:pt x="1225420" y="3741670"/>
                    <a:pt x="1223439" y="3739344"/>
                    <a:pt x="1221458" y="3737019"/>
                  </a:cubicBezTo>
                  <a:cubicBezTo>
                    <a:pt x="1200857" y="3712831"/>
                    <a:pt x="1203476" y="3701771"/>
                    <a:pt x="1231625" y="3685821"/>
                  </a:cubicBezTo>
                  <a:cubicBezTo>
                    <a:pt x="1242513" y="3679758"/>
                    <a:pt x="1249817" y="3675141"/>
                    <a:pt x="1240257" y="3659206"/>
                  </a:cubicBezTo>
                  <a:lnTo>
                    <a:pt x="1240179" y="3659067"/>
                  </a:lnTo>
                  <a:lnTo>
                    <a:pt x="1230192" y="3642988"/>
                  </a:lnTo>
                  <a:lnTo>
                    <a:pt x="1231048" y="3642849"/>
                  </a:lnTo>
                  <a:lnTo>
                    <a:pt x="1229111" y="3639405"/>
                  </a:lnTo>
                  <a:cubicBezTo>
                    <a:pt x="1225943" y="3632271"/>
                    <a:pt x="1223963" y="3624528"/>
                    <a:pt x="1225082" y="3615948"/>
                  </a:cubicBezTo>
                  <a:lnTo>
                    <a:pt x="1223380" y="3610558"/>
                  </a:lnTo>
                  <a:lnTo>
                    <a:pt x="1222745" y="3611001"/>
                  </a:lnTo>
                  <a:cubicBezTo>
                    <a:pt x="1211165" y="3623331"/>
                    <a:pt x="1193951" y="3632156"/>
                    <a:pt x="1190494" y="3651565"/>
                  </a:cubicBezTo>
                  <a:cubicBezTo>
                    <a:pt x="1182352" y="3655121"/>
                    <a:pt x="1174924" y="3658179"/>
                    <a:pt x="1166783" y="3661736"/>
                  </a:cubicBezTo>
                  <a:cubicBezTo>
                    <a:pt x="1162495" y="3664727"/>
                    <a:pt x="1158923" y="3667219"/>
                    <a:pt x="1154637" y="3670210"/>
                  </a:cubicBezTo>
                  <a:cubicBezTo>
                    <a:pt x="1145979" y="3683687"/>
                    <a:pt x="1131058" y="3686662"/>
                    <a:pt x="1116633" y="3690352"/>
                  </a:cubicBezTo>
                  <a:cubicBezTo>
                    <a:pt x="1105999" y="3690337"/>
                    <a:pt x="1094649" y="3690818"/>
                    <a:pt x="1090960" y="3676395"/>
                  </a:cubicBezTo>
                  <a:cubicBezTo>
                    <a:pt x="1104933" y="3640086"/>
                    <a:pt x="1123543" y="3605853"/>
                    <a:pt x="1152057" y="3582771"/>
                  </a:cubicBezTo>
                  <a:cubicBezTo>
                    <a:pt x="1150627" y="3583769"/>
                    <a:pt x="1149414" y="3583552"/>
                    <a:pt x="1146988" y="3583121"/>
                  </a:cubicBezTo>
                  <a:cubicBezTo>
                    <a:pt x="1156762" y="3573911"/>
                    <a:pt x="1165926" y="3564396"/>
                    <a:pt x="1174341" y="3554475"/>
                  </a:cubicBezTo>
                  <a:lnTo>
                    <a:pt x="1195008" y="3526369"/>
                  </a:lnTo>
                  <a:lnTo>
                    <a:pt x="1182314" y="3516738"/>
                  </a:lnTo>
                  <a:cubicBezTo>
                    <a:pt x="1176370" y="3509760"/>
                    <a:pt x="1169567" y="3502713"/>
                    <a:pt x="1164089" y="3495341"/>
                  </a:cubicBezTo>
                  <a:cubicBezTo>
                    <a:pt x="1157027" y="3486106"/>
                    <a:pt x="1151755" y="3476150"/>
                    <a:pt x="1138525" y="3489826"/>
                  </a:cubicBezTo>
                  <a:cubicBezTo>
                    <a:pt x="1132874" y="3495443"/>
                    <a:pt x="1120368" y="3489240"/>
                    <a:pt x="1113579" y="3498232"/>
                  </a:cubicBezTo>
                  <a:cubicBezTo>
                    <a:pt x="1108791" y="3503916"/>
                    <a:pt x="1101555" y="3507672"/>
                    <a:pt x="1101193" y="3517611"/>
                  </a:cubicBezTo>
                  <a:cubicBezTo>
                    <a:pt x="1100831" y="3527551"/>
                    <a:pt x="1092665" y="3532099"/>
                    <a:pt x="1083741" y="3524449"/>
                  </a:cubicBezTo>
                  <a:cubicBezTo>
                    <a:pt x="1075611" y="3517730"/>
                    <a:pt x="1064362" y="3512062"/>
                    <a:pt x="1066327" y="3498350"/>
                  </a:cubicBezTo>
                  <a:cubicBezTo>
                    <a:pt x="1067067" y="3494508"/>
                    <a:pt x="1064226" y="3492113"/>
                    <a:pt x="1060384" y="3491373"/>
                  </a:cubicBezTo>
                  <a:cubicBezTo>
                    <a:pt x="1057404" y="3490701"/>
                    <a:pt x="1054424" y="3490029"/>
                    <a:pt x="1051908" y="3488960"/>
                  </a:cubicBezTo>
                  <a:cubicBezTo>
                    <a:pt x="1043037" y="3486083"/>
                    <a:pt x="1044536" y="3472766"/>
                    <a:pt x="1034735" y="3470682"/>
                  </a:cubicBezTo>
                  <a:cubicBezTo>
                    <a:pt x="1024536" y="3468132"/>
                    <a:pt x="1027929" y="3485307"/>
                    <a:pt x="1017197" y="3484015"/>
                  </a:cubicBezTo>
                  <a:cubicBezTo>
                    <a:pt x="1014613" y="3483808"/>
                    <a:pt x="1011030" y="3485255"/>
                    <a:pt x="1010237" y="3484323"/>
                  </a:cubicBezTo>
                  <a:cubicBezTo>
                    <a:pt x="996233" y="3469766"/>
                    <a:pt x="975474" y="3474606"/>
                    <a:pt x="958799" y="3466337"/>
                  </a:cubicBezTo>
                  <a:cubicBezTo>
                    <a:pt x="956284" y="3465269"/>
                    <a:pt x="952046" y="3464063"/>
                    <a:pt x="951788" y="3461874"/>
                  </a:cubicBezTo>
                  <a:cubicBezTo>
                    <a:pt x="949515" y="3446956"/>
                    <a:pt x="936078" y="3441546"/>
                    <a:pt x="926759" y="3433431"/>
                  </a:cubicBezTo>
                  <a:cubicBezTo>
                    <a:pt x="911755" y="3420529"/>
                    <a:pt x="911618" y="3400579"/>
                    <a:pt x="903850" y="3383920"/>
                  </a:cubicBezTo>
                  <a:cubicBezTo>
                    <a:pt x="900957" y="3376754"/>
                    <a:pt x="899854" y="3368864"/>
                    <a:pt x="895238" y="3361559"/>
                  </a:cubicBezTo>
                  <a:cubicBezTo>
                    <a:pt x="892137" y="3356976"/>
                    <a:pt x="889313" y="3348949"/>
                    <a:pt x="893102" y="3344918"/>
                  </a:cubicBezTo>
                  <a:cubicBezTo>
                    <a:pt x="905938" y="3330776"/>
                    <a:pt x="901959" y="3310087"/>
                    <a:pt x="913932" y="3295875"/>
                  </a:cubicBezTo>
                  <a:cubicBezTo>
                    <a:pt x="916793" y="3292637"/>
                    <a:pt x="918601" y="3286279"/>
                    <a:pt x="916552" y="3284815"/>
                  </a:cubicBezTo>
                  <a:cubicBezTo>
                    <a:pt x="903718" y="3277287"/>
                    <a:pt x="908800" y="3262523"/>
                    <a:pt x="902668" y="3252497"/>
                  </a:cubicBezTo>
                  <a:cubicBezTo>
                    <a:pt x="900360" y="3248845"/>
                    <a:pt x="897466" y="3241679"/>
                    <a:pt x="899396" y="3239232"/>
                  </a:cubicBezTo>
                  <a:cubicBezTo>
                    <a:pt x="909112" y="3226141"/>
                    <a:pt x="894626" y="3217612"/>
                    <a:pt x="894195" y="3206742"/>
                  </a:cubicBezTo>
                  <a:cubicBezTo>
                    <a:pt x="893817" y="3200644"/>
                    <a:pt x="887529" y="3197974"/>
                    <a:pt x="880363" y="3200867"/>
                  </a:cubicBezTo>
                  <a:lnTo>
                    <a:pt x="868662" y="3212216"/>
                  </a:lnTo>
                  <a:lnTo>
                    <a:pt x="861785" y="3179867"/>
                  </a:lnTo>
                  <a:lnTo>
                    <a:pt x="841031" y="3128406"/>
                  </a:lnTo>
                  <a:lnTo>
                    <a:pt x="835094" y="3130395"/>
                  </a:lnTo>
                  <a:lnTo>
                    <a:pt x="836894" y="3131712"/>
                  </a:lnTo>
                  <a:cubicBezTo>
                    <a:pt x="837023" y="3134426"/>
                    <a:pt x="833965" y="3137488"/>
                    <a:pt x="828164" y="3141426"/>
                  </a:cubicBezTo>
                  <a:cubicBezTo>
                    <a:pt x="818458" y="3148422"/>
                    <a:pt x="813018" y="3157337"/>
                    <a:pt x="810249" y="3168564"/>
                  </a:cubicBezTo>
                  <a:cubicBezTo>
                    <a:pt x="809318" y="3173433"/>
                    <a:pt x="809074" y="3179403"/>
                    <a:pt x="805666" y="3182762"/>
                  </a:cubicBezTo>
                  <a:cubicBezTo>
                    <a:pt x="787414" y="3201536"/>
                    <a:pt x="780751" y="3228059"/>
                    <a:pt x="762994" y="3247137"/>
                  </a:cubicBezTo>
                  <a:cubicBezTo>
                    <a:pt x="751258" y="3259688"/>
                    <a:pt x="753600" y="3265877"/>
                    <a:pt x="769696" y="3269578"/>
                  </a:cubicBezTo>
                  <a:cubicBezTo>
                    <a:pt x="792945" y="3274925"/>
                    <a:pt x="800386" y="3291698"/>
                    <a:pt x="788985" y="3312615"/>
                  </a:cubicBezTo>
                  <a:cubicBezTo>
                    <a:pt x="786568" y="3316577"/>
                    <a:pt x="784452" y="3320045"/>
                    <a:pt x="783024" y="3324613"/>
                  </a:cubicBezTo>
                  <a:cubicBezTo>
                    <a:pt x="776218" y="3343570"/>
                    <a:pt x="776326" y="3342279"/>
                    <a:pt x="758660" y="3335580"/>
                  </a:cubicBezTo>
                  <a:cubicBezTo>
                    <a:pt x="725312" y="3323390"/>
                    <a:pt x="700012" y="3299121"/>
                    <a:pt x="671389" y="3280299"/>
                  </a:cubicBezTo>
                  <a:cubicBezTo>
                    <a:pt x="664454" y="3276068"/>
                    <a:pt x="658316" y="3271644"/>
                    <a:pt x="650969" y="3269201"/>
                  </a:cubicBezTo>
                  <a:cubicBezTo>
                    <a:pt x="647695" y="3267882"/>
                    <a:pt x="644252" y="3262384"/>
                    <a:pt x="641617" y="3268933"/>
                  </a:cubicBezTo>
                  <a:cubicBezTo>
                    <a:pt x="639392" y="3273694"/>
                    <a:pt x="638956" y="3278866"/>
                    <a:pt x="644406" y="3282190"/>
                  </a:cubicBezTo>
                  <a:cubicBezTo>
                    <a:pt x="646387" y="3283399"/>
                    <a:pt x="648476" y="3283314"/>
                    <a:pt x="650760" y="3284028"/>
                  </a:cubicBezTo>
                  <a:cubicBezTo>
                    <a:pt x="655328" y="3285455"/>
                    <a:pt x="662423" y="3281626"/>
                    <a:pt x="664657" y="3289107"/>
                  </a:cubicBezTo>
                  <a:cubicBezTo>
                    <a:pt x="666890" y="3296588"/>
                    <a:pt x="658310" y="3299510"/>
                    <a:pt x="653088" y="3305841"/>
                  </a:cubicBezTo>
                  <a:cubicBezTo>
                    <a:pt x="664943" y="3304236"/>
                    <a:pt x="673994" y="3305000"/>
                    <a:pt x="681811" y="3311127"/>
                  </a:cubicBezTo>
                  <a:cubicBezTo>
                    <a:pt x="686161" y="3315142"/>
                    <a:pt x="689712" y="3319347"/>
                    <a:pt x="681325" y="3323067"/>
                  </a:cubicBezTo>
                  <a:cubicBezTo>
                    <a:pt x="670368" y="3310944"/>
                    <a:pt x="656397" y="3316018"/>
                    <a:pt x="642947" y="3318009"/>
                  </a:cubicBezTo>
                  <a:cubicBezTo>
                    <a:pt x="631587" y="3319914"/>
                    <a:pt x="621135" y="3320335"/>
                    <a:pt x="616859" y="3306172"/>
                  </a:cubicBezTo>
                  <a:cubicBezTo>
                    <a:pt x="612232" y="3299271"/>
                    <a:pt x="615172" y="3292226"/>
                    <a:pt x="615221" y="3285459"/>
                  </a:cubicBezTo>
                  <a:cubicBezTo>
                    <a:pt x="615078" y="3277895"/>
                    <a:pt x="613230" y="3272008"/>
                    <a:pt x="603851" y="3275124"/>
                  </a:cubicBezTo>
                  <a:cubicBezTo>
                    <a:pt x="597338" y="3281347"/>
                    <a:pt x="590822" y="3287568"/>
                    <a:pt x="584006" y="3294285"/>
                  </a:cubicBezTo>
                  <a:cubicBezTo>
                    <a:pt x="581394" y="3297450"/>
                    <a:pt x="579691" y="3299130"/>
                    <a:pt x="576030" y="3296216"/>
                  </a:cubicBezTo>
                  <a:cubicBezTo>
                    <a:pt x="583887" y="3283337"/>
                    <a:pt x="590066" y="3268752"/>
                    <a:pt x="595446" y="3254362"/>
                  </a:cubicBezTo>
                  <a:cubicBezTo>
                    <a:pt x="600718" y="3241263"/>
                    <a:pt x="595184" y="3235849"/>
                    <a:pt x="582146" y="3236050"/>
                  </a:cubicBezTo>
                  <a:cubicBezTo>
                    <a:pt x="574581" y="3236194"/>
                    <a:pt x="566907" y="3237630"/>
                    <a:pt x="559040" y="3238269"/>
                  </a:cubicBezTo>
                  <a:cubicBezTo>
                    <a:pt x="545396" y="3239463"/>
                    <a:pt x="541651" y="3234459"/>
                    <a:pt x="547418" y="3221663"/>
                  </a:cubicBezTo>
                  <a:cubicBezTo>
                    <a:pt x="549644" y="3216903"/>
                    <a:pt x="552364" y="3212445"/>
                    <a:pt x="555276" y="3208783"/>
                  </a:cubicBezTo>
                  <a:cubicBezTo>
                    <a:pt x="563218" y="3197993"/>
                    <a:pt x="565770" y="3189354"/>
                    <a:pt x="552916" y="3178113"/>
                  </a:cubicBezTo>
                  <a:cubicBezTo>
                    <a:pt x="541244" y="3168275"/>
                    <a:pt x="547808" y="3155285"/>
                    <a:pt x="554759" y="3143891"/>
                  </a:cubicBezTo>
                  <a:cubicBezTo>
                    <a:pt x="566243" y="3125067"/>
                    <a:pt x="564975" y="3121575"/>
                    <a:pt x="546452" y="3109595"/>
                  </a:cubicBezTo>
                  <a:cubicBezTo>
                    <a:pt x="540701" y="3106766"/>
                    <a:pt x="532640" y="3106607"/>
                    <a:pt x="531314" y="3097640"/>
                  </a:cubicBezTo>
                  <a:cubicBezTo>
                    <a:pt x="533647" y="3091586"/>
                    <a:pt x="538239" y="3089630"/>
                    <a:pt x="544016" y="3089076"/>
                  </a:cubicBezTo>
                  <a:cubicBezTo>
                    <a:pt x="551086" y="3088629"/>
                    <a:pt x="550917" y="3084449"/>
                    <a:pt x="547970" y="3079252"/>
                  </a:cubicBezTo>
                  <a:cubicBezTo>
                    <a:pt x="535005" y="3069303"/>
                    <a:pt x="524737" y="3058280"/>
                    <a:pt x="536113" y="3040749"/>
                  </a:cubicBezTo>
                  <a:cubicBezTo>
                    <a:pt x="534651" y="3036458"/>
                    <a:pt x="536573" y="3032193"/>
                    <a:pt x="536514" y="3026719"/>
                  </a:cubicBezTo>
                  <a:cubicBezTo>
                    <a:pt x="527824" y="3030935"/>
                    <a:pt x="526650" y="3041773"/>
                    <a:pt x="518069" y="3044697"/>
                  </a:cubicBezTo>
                  <a:cubicBezTo>
                    <a:pt x="513393" y="3044561"/>
                    <a:pt x="509103" y="3046023"/>
                    <a:pt x="505030" y="3044899"/>
                  </a:cubicBezTo>
                  <a:cubicBezTo>
                    <a:pt x="488742" y="3040400"/>
                    <a:pt x="476283" y="3042996"/>
                    <a:pt x="469088" y="3060358"/>
                  </a:cubicBezTo>
                  <a:cubicBezTo>
                    <a:pt x="464531" y="3071173"/>
                    <a:pt x="455891" y="3068621"/>
                    <a:pt x="446865" y="3064475"/>
                  </a:cubicBezTo>
                  <a:cubicBezTo>
                    <a:pt x="427327" y="3055274"/>
                    <a:pt x="427327" y="3055274"/>
                    <a:pt x="428168" y="3076179"/>
                  </a:cubicBezTo>
                  <a:cubicBezTo>
                    <a:pt x="428034" y="3080857"/>
                    <a:pt x="426028" y="3083029"/>
                    <a:pt x="421376" y="3079513"/>
                  </a:cubicBezTo>
                  <a:cubicBezTo>
                    <a:pt x="412206" y="3067802"/>
                    <a:pt x="406748" y="3052236"/>
                    <a:pt x="387850" y="3050903"/>
                  </a:cubicBezTo>
                  <a:cubicBezTo>
                    <a:pt x="376213" y="3049921"/>
                    <a:pt x="366533" y="3053532"/>
                    <a:pt x="356247" y="3058134"/>
                  </a:cubicBezTo>
                  <a:cubicBezTo>
                    <a:pt x="336669" y="3067942"/>
                    <a:pt x="330918" y="3065114"/>
                    <a:pt x="329279" y="3044401"/>
                  </a:cubicBezTo>
                  <a:cubicBezTo>
                    <a:pt x="328084" y="3030757"/>
                    <a:pt x="321453" y="3026031"/>
                    <a:pt x="308607" y="3027031"/>
                  </a:cubicBezTo>
                  <a:cubicBezTo>
                    <a:pt x="279229" y="3029502"/>
                    <a:pt x="278733" y="3029198"/>
                    <a:pt x="279538" y="3001141"/>
                  </a:cubicBezTo>
                  <a:cubicBezTo>
                    <a:pt x="280108" y="2991291"/>
                    <a:pt x="276338" y="2989671"/>
                    <a:pt x="267950" y="2993392"/>
                  </a:cubicBezTo>
                  <a:cubicBezTo>
                    <a:pt x="260856" y="2997221"/>
                    <a:pt x="258597" y="2993124"/>
                    <a:pt x="257547" y="2987046"/>
                  </a:cubicBezTo>
                  <a:cubicBezTo>
                    <a:pt x="260075" y="2981789"/>
                    <a:pt x="261803" y="2976727"/>
                    <a:pt x="263834" y="2971168"/>
                  </a:cubicBezTo>
                  <a:cubicBezTo>
                    <a:pt x="265565" y="2966106"/>
                    <a:pt x="271147" y="2964754"/>
                    <a:pt x="275244" y="2962494"/>
                  </a:cubicBezTo>
                  <a:cubicBezTo>
                    <a:pt x="281540" y="2958859"/>
                    <a:pt x="284865" y="2953409"/>
                    <a:pt x="283127" y="2946230"/>
                  </a:cubicBezTo>
                  <a:cubicBezTo>
                    <a:pt x="281774" y="2940646"/>
                    <a:pt x="277014" y="2938422"/>
                    <a:pt x="271842" y="2937986"/>
                  </a:cubicBezTo>
                  <a:cubicBezTo>
                    <a:pt x="264084" y="2937332"/>
                    <a:pt x="259383" y="2940582"/>
                    <a:pt x="255949" y="2947324"/>
                  </a:cubicBezTo>
                  <a:cubicBezTo>
                    <a:pt x="253724" y="2952085"/>
                    <a:pt x="255959" y="2959566"/>
                    <a:pt x="248671" y="2962598"/>
                  </a:cubicBezTo>
                  <a:cubicBezTo>
                    <a:pt x="239403" y="2964419"/>
                    <a:pt x="230520" y="2967838"/>
                    <a:pt x="220889" y="2964682"/>
                  </a:cubicBezTo>
                  <a:cubicBezTo>
                    <a:pt x="215271" y="2957176"/>
                    <a:pt x="220191" y="2951340"/>
                    <a:pt x="224312" y="2945699"/>
                  </a:cubicBezTo>
                  <a:cubicBezTo>
                    <a:pt x="230248" y="2937083"/>
                    <a:pt x="234093" y="2928553"/>
                    <a:pt x="224403" y="2919922"/>
                  </a:cubicBezTo>
                  <a:cubicBezTo>
                    <a:pt x="221045" y="2916514"/>
                    <a:pt x="220683" y="2911535"/>
                    <a:pt x="221120" y="2906363"/>
                  </a:cubicBezTo>
                  <a:cubicBezTo>
                    <a:pt x="220481" y="2898496"/>
                    <a:pt x="223611" y="2892250"/>
                    <a:pt x="227734" y="2886607"/>
                  </a:cubicBezTo>
                  <a:cubicBezTo>
                    <a:pt x="230949" y="2882452"/>
                    <a:pt x="232570" y="2878681"/>
                    <a:pt x="230419" y="2873291"/>
                  </a:cubicBezTo>
                  <a:cubicBezTo>
                    <a:pt x="231485" y="2863744"/>
                    <a:pt x="216574" y="2861446"/>
                    <a:pt x="220334" y="2850825"/>
                  </a:cubicBezTo>
                  <a:cubicBezTo>
                    <a:pt x="229485" y="2838054"/>
                    <a:pt x="212181" y="2836334"/>
                    <a:pt x="210854" y="2827368"/>
                  </a:cubicBezTo>
                  <a:cubicBezTo>
                    <a:pt x="210642" y="2802088"/>
                    <a:pt x="220203" y="2787527"/>
                    <a:pt x="241764" y="2778929"/>
                  </a:cubicBezTo>
                  <a:cubicBezTo>
                    <a:pt x="254139" y="2774242"/>
                    <a:pt x="256909" y="2763016"/>
                    <a:pt x="255002" y="2751657"/>
                  </a:cubicBezTo>
                  <a:cubicBezTo>
                    <a:pt x="251852" y="2733421"/>
                    <a:pt x="254043" y="2719803"/>
                    <a:pt x="276350" y="2717777"/>
                  </a:cubicBezTo>
                  <a:cubicBezTo>
                    <a:pt x="282127" y="2717223"/>
                    <a:pt x="285837" y="2713370"/>
                    <a:pt x="285282" y="2707593"/>
                  </a:cubicBezTo>
                  <a:cubicBezTo>
                    <a:pt x="284559" y="2697636"/>
                    <a:pt x="286229" y="2687100"/>
                    <a:pt x="276926" y="2680064"/>
                  </a:cubicBezTo>
                  <a:cubicBezTo>
                    <a:pt x="273458" y="2677948"/>
                    <a:pt x="269496" y="2675530"/>
                    <a:pt x="264542" y="2672508"/>
                  </a:cubicBezTo>
                  <a:cubicBezTo>
                    <a:pt x="280384" y="2669938"/>
                    <a:pt x="293859" y="2664564"/>
                    <a:pt x="308116" y="2674621"/>
                  </a:cubicBezTo>
                  <a:cubicBezTo>
                    <a:pt x="315740" y="2679952"/>
                    <a:pt x="323028" y="2676920"/>
                    <a:pt x="327864" y="2668993"/>
                  </a:cubicBezTo>
                  <a:cubicBezTo>
                    <a:pt x="331792" y="2662553"/>
                    <a:pt x="336023" y="2655618"/>
                    <a:pt x="339456" y="2648876"/>
                  </a:cubicBezTo>
                  <a:cubicBezTo>
                    <a:pt x="345913" y="2637181"/>
                    <a:pt x="353636" y="2628976"/>
                    <a:pt x="368061" y="2643216"/>
                  </a:cubicBezTo>
                  <a:cubicBezTo>
                    <a:pt x="369890" y="2624619"/>
                    <a:pt x="377177" y="2621587"/>
                    <a:pt x="389537" y="2632526"/>
                  </a:cubicBezTo>
                  <a:cubicBezTo>
                    <a:pt x="391519" y="2633735"/>
                    <a:pt x="393995" y="2635245"/>
                    <a:pt x="396992" y="2633675"/>
                  </a:cubicBezTo>
                  <a:cubicBezTo>
                    <a:pt x="400292" y="2631609"/>
                    <a:pt x="398721" y="2628612"/>
                    <a:pt x="398142" y="2626219"/>
                  </a:cubicBezTo>
                  <a:cubicBezTo>
                    <a:pt x="394936" y="2615596"/>
                    <a:pt x="395164" y="2602479"/>
                    <a:pt x="385394" y="2597603"/>
                  </a:cubicBezTo>
                  <a:lnTo>
                    <a:pt x="377546" y="2596603"/>
                  </a:lnTo>
                  <a:lnTo>
                    <a:pt x="376221" y="2597323"/>
                  </a:lnTo>
                  <a:cubicBezTo>
                    <a:pt x="371736" y="2598535"/>
                    <a:pt x="367330" y="2598074"/>
                    <a:pt x="363730" y="2594317"/>
                  </a:cubicBezTo>
                  <a:cubicBezTo>
                    <a:pt x="354152" y="2584016"/>
                    <a:pt x="340388" y="2577279"/>
                    <a:pt x="336858" y="2561827"/>
                  </a:cubicBezTo>
                  <a:lnTo>
                    <a:pt x="337956" y="2558256"/>
                  </a:lnTo>
                  <a:lnTo>
                    <a:pt x="331405" y="2552878"/>
                  </a:lnTo>
                  <a:cubicBezTo>
                    <a:pt x="322102" y="2545844"/>
                    <a:pt x="314127" y="2547774"/>
                    <a:pt x="308578" y="2557984"/>
                  </a:cubicBezTo>
                  <a:cubicBezTo>
                    <a:pt x="303440" y="2566405"/>
                    <a:pt x="299100" y="2574634"/>
                    <a:pt x="294264" y="2582561"/>
                  </a:cubicBezTo>
                  <a:cubicBezTo>
                    <a:pt x="292149" y="2586028"/>
                    <a:pt x="290806" y="2592686"/>
                    <a:pt x="283956" y="2590545"/>
                  </a:cubicBezTo>
                  <a:cubicBezTo>
                    <a:pt x="278892" y="2588816"/>
                    <a:pt x="279630" y="2583149"/>
                    <a:pt x="279462" y="2578968"/>
                  </a:cubicBezTo>
                  <a:cubicBezTo>
                    <a:pt x="279671" y="2564141"/>
                    <a:pt x="280677" y="2549121"/>
                    <a:pt x="280886" y="2534293"/>
                  </a:cubicBezTo>
                  <a:cubicBezTo>
                    <a:pt x="282229" y="2527635"/>
                    <a:pt x="287920" y="2524990"/>
                    <a:pt x="293312" y="2522841"/>
                  </a:cubicBezTo>
                  <a:cubicBezTo>
                    <a:pt x="300902" y="2519313"/>
                    <a:pt x="307430" y="2514460"/>
                    <a:pt x="313664" y="2509256"/>
                  </a:cubicBezTo>
                  <a:lnTo>
                    <a:pt x="322562" y="2501743"/>
                  </a:lnTo>
                  <a:lnTo>
                    <a:pt x="322347" y="2500403"/>
                  </a:lnTo>
                  <a:cubicBezTo>
                    <a:pt x="322951" y="2498369"/>
                    <a:pt x="324153" y="2496315"/>
                    <a:pt x="325012" y="2494504"/>
                  </a:cubicBezTo>
                  <a:cubicBezTo>
                    <a:pt x="325942" y="2492996"/>
                    <a:pt x="326567" y="2491562"/>
                    <a:pt x="327121" y="2489822"/>
                  </a:cubicBezTo>
                  <a:cubicBezTo>
                    <a:pt x="327907" y="2487706"/>
                    <a:pt x="327635" y="2485197"/>
                    <a:pt x="325375" y="2483801"/>
                  </a:cubicBezTo>
                  <a:cubicBezTo>
                    <a:pt x="323420" y="2482332"/>
                    <a:pt x="321433" y="2483446"/>
                    <a:pt x="319894" y="2485096"/>
                  </a:cubicBezTo>
                  <a:cubicBezTo>
                    <a:pt x="317513" y="2487268"/>
                    <a:pt x="315060" y="2489134"/>
                    <a:pt x="311599" y="2486736"/>
                  </a:cubicBezTo>
                  <a:cubicBezTo>
                    <a:pt x="308442" y="2484265"/>
                    <a:pt x="309244" y="2480857"/>
                    <a:pt x="310423" y="2477683"/>
                  </a:cubicBezTo>
                  <a:cubicBezTo>
                    <a:pt x="310655" y="2477307"/>
                    <a:pt x="311120" y="2476555"/>
                    <a:pt x="311281" y="2475872"/>
                  </a:cubicBezTo>
                  <a:cubicBezTo>
                    <a:pt x="314962" y="2466960"/>
                    <a:pt x="313921" y="2465274"/>
                    <a:pt x="304224" y="2463706"/>
                  </a:cubicBezTo>
                  <a:cubicBezTo>
                    <a:pt x="299601" y="2463191"/>
                    <a:pt x="295890" y="2462459"/>
                    <a:pt x="295275" y="2457135"/>
                  </a:cubicBezTo>
                  <a:cubicBezTo>
                    <a:pt x="294986" y="2455917"/>
                    <a:pt x="294770" y="2455003"/>
                    <a:pt x="294859" y="2454016"/>
                  </a:cubicBezTo>
                  <a:cubicBezTo>
                    <a:pt x="295461" y="2448405"/>
                    <a:pt x="291944" y="2444410"/>
                    <a:pt x="286910" y="2446244"/>
                  </a:cubicBezTo>
                  <a:cubicBezTo>
                    <a:pt x="281877" y="2448077"/>
                    <a:pt x="279401" y="2445767"/>
                    <a:pt x="278232" y="2442183"/>
                  </a:cubicBezTo>
                  <a:cubicBezTo>
                    <a:pt x="274814" y="2430443"/>
                    <a:pt x="266929" y="2429735"/>
                    <a:pt x="256502" y="2431877"/>
                  </a:cubicBezTo>
                  <a:cubicBezTo>
                    <a:pt x="249121" y="2433301"/>
                    <a:pt x="241379" y="2433200"/>
                    <a:pt x="233566" y="2432796"/>
                  </a:cubicBezTo>
                  <a:cubicBezTo>
                    <a:pt x="229927" y="2432370"/>
                    <a:pt x="227364" y="2431045"/>
                    <a:pt x="225585" y="2427605"/>
                  </a:cubicBezTo>
                  <a:cubicBezTo>
                    <a:pt x="222281" y="2421790"/>
                    <a:pt x="219661" y="2415815"/>
                    <a:pt x="218516" y="2409611"/>
                  </a:cubicBezTo>
                  <a:lnTo>
                    <a:pt x="219702" y="2396654"/>
                  </a:lnTo>
                  <a:lnTo>
                    <a:pt x="203612" y="2390201"/>
                  </a:lnTo>
                  <a:cubicBezTo>
                    <a:pt x="197466" y="2388576"/>
                    <a:pt x="191205" y="2387137"/>
                    <a:pt x="185454" y="2384308"/>
                  </a:cubicBezTo>
                  <a:cubicBezTo>
                    <a:pt x="171667" y="2377936"/>
                    <a:pt x="170122" y="2371555"/>
                    <a:pt x="180651" y="2360984"/>
                  </a:cubicBezTo>
                  <a:cubicBezTo>
                    <a:pt x="183455" y="2358616"/>
                    <a:pt x="186451" y="2357046"/>
                    <a:pt x="188954" y="2355173"/>
                  </a:cubicBezTo>
                  <a:cubicBezTo>
                    <a:pt x="201353" y="2347104"/>
                    <a:pt x="207397" y="2337195"/>
                    <a:pt x="203232" y="2321739"/>
                  </a:cubicBezTo>
                  <a:cubicBezTo>
                    <a:pt x="199949" y="2308181"/>
                    <a:pt x="199553" y="2294345"/>
                    <a:pt x="198358" y="2280702"/>
                  </a:cubicBezTo>
                  <a:cubicBezTo>
                    <a:pt x="196947" y="2269642"/>
                    <a:pt x="193010" y="2263843"/>
                    <a:pt x="181129" y="2268831"/>
                  </a:cubicBezTo>
                  <a:cubicBezTo>
                    <a:pt x="174338" y="2272164"/>
                    <a:pt x="167461" y="2273408"/>
                    <a:pt x="161542" y="2266396"/>
                  </a:cubicBezTo>
                  <a:cubicBezTo>
                    <a:pt x="159249" y="2253442"/>
                    <a:pt x="166586" y="2243644"/>
                    <a:pt x="170152" y="2232225"/>
                  </a:cubicBezTo>
                  <a:cubicBezTo>
                    <a:pt x="172898" y="2224382"/>
                    <a:pt x="177430" y="2216952"/>
                    <a:pt x="182158" y="2210319"/>
                  </a:cubicBezTo>
                  <a:lnTo>
                    <a:pt x="185087" y="2204960"/>
                  </a:lnTo>
                  <a:lnTo>
                    <a:pt x="183548" y="2204931"/>
                  </a:lnTo>
                  <a:cubicBezTo>
                    <a:pt x="180415" y="2206636"/>
                    <a:pt x="178099" y="2203645"/>
                    <a:pt x="176985" y="2201655"/>
                  </a:cubicBezTo>
                  <a:cubicBezTo>
                    <a:pt x="172371" y="2194382"/>
                    <a:pt x="166329" y="2191949"/>
                    <a:pt x="158195" y="2192908"/>
                  </a:cubicBezTo>
                  <a:cubicBezTo>
                    <a:pt x="153178" y="2193451"/>
                    <a:pt x="151831" y="2191838"/>
                    <a:pt x="153725" y="2186242"/>
                  </a:cubicBezTo>
                  <a:lnTo>
                    <a:pt x="153180" y="2181643"/>
                  </a:lnTo>
                  <a:lnTo>
                    <a:pt x="148907" y="2184596"/>
                  </a:lnTo>
                  <a:cubicBezTo>
                    <a:pt x="144000" y="2188740"/>
                    <a:pt x="138907" y="2191241"/>
                    <a:pt x="133549" y="2192221"/>
                  </a:cubicBezTo>
                  <a:lnTo>
                    <a:pt x="130014" y="2191909"/>
                  </a:lnTo>
                  <a:lnTo>
                    <a:pt x="130318" y="2192823"/>
                  </a:lnTo>
                  <a:cubicBezTo>
                    <a:pt x="129999" y="2194023"/>
                    <a:pt x="128755" y="2194881"/>
                    <a:pt x="126283" y="2195305"/>
                  </a:cubicBezTo>
                  <a:cubicBezTo>
                    <a:pt x="119511" y="2196585"/>
                    <a:pt x="113381" y="2195139"/>
                    <a:pt x="107338" y="2192707"/>
                  </a:cubicBezTo>
                  <a:cubicBezTo>
                    <a:pt x="99558" y="2189719"/>
                    <a:pt x="95832" y="2190279"/>
                    <a:pt x="90588" y="2196667"/>
                  </a:cubicBezTo>
                  <a:cubicBezTo>
                    <a:pt x="88512" y="2198766"/>
                    <a:pt x="86956" y="2201708"/>
                    <a:pt x="85329" y="2204345"/>
                  </a:cubicBezTo>
                  <a:cubicBezTo>
                    <a:pt x="84631" y="2205475"/>
                    <a:pt x="84079" y="2207214"/>
                    <a:pt x="82412" y="2206965"/>
                  </a:cubicBezTo>
                  <a:cubicBezTo>
                    <a:pt x="80440" y="2206787"/>
                    <a:pt x="79775" y="2205337"/>
                    <a:pt x="79791" y="2204045"/>
                  </a:cubicBezTo>
                  <a:cubicBezTo>
                    <a:pt x="79714" y="2198273"/>
                    <a:pt x="76988" y="2197631"/>
                    <a:pt x="72187" y="2199087"/>
                  </a:cubicBezTo>
                  <a:cubicBezTo>
                    <a:pt x="66169" y="2200831"/>
                    <a:pt x="60968" y="2197880"/>
                    <a:pt x="56610" y="2194405"/>
                  </a:cubicBezTo>
                  <a:cubicBezTo>
                    <a:pt x="53077" y="2191701"/>
                    <a:pt x="50872" y="2191900"/>
                    <a:pt x="49228" y="2195828"/>
                  </a:cubicBezTo>
                  <a:cubicBezTo>
                    <a:pt x="48442" y="2197945"/>
                    <a:pt x="47513" y="2199452"/>
                    <a:pt x="44932" y="2199419"/>
                  </a:cubicBezTo>
                  <a:cubicBezTo>
                    <a:pt x="41439" y="2199601"/>
                    <a:pt x="41471" y="2197020"/>
                    <a:pt x="40358" y="2195030"/>
                  </a:cubicBezTo>
                  <a:cubicBezTo>
                    <a:pt x="39764" y="2193884"/>
                    <a:pt x="39404" y="2192360"/>
                    <a:pt x="38739" y="2190908"/>
                  </a:cubicBezTo>
                  <a:cubicBezTo>
                    <a:pt x="35881" y="2182898"/>
                    <a:pt x="30881" y="2182150"/>
                    <a:pt x="25029" y="2188681"/>
                  </a:cubicBezTo>
                  <a:cubicBezTo>
                    <a:pt x="24258" y="2189507"/>
                    <a:pt x="23794" y="2190261"/>
                    <a:pt x="22953" y="2190781"/>
                  </a:cubicBezTo>
                  <a:cubicBezTo>
                    <a:pt x="21341" y="2192127"/>
                    <a:pt x="19049" y="2193312"/>
                    <a:pt x="17398" y="2191771"/>
                  </a:cubicBezTo>
                  <a:cubicBezTo>
                    <a:pt x="15820" y="2190537"/>
                    <a:pt x="16534" y="2188116"/>
                    <a:pt x="17464" y="2186609"/>
                  </a:cubicBezTo>
                  <a:cubicBezTo>
                    <a:pt x="18394" y="2185102"/>
                    <a:pt x="19395" y="2183901"/>
                    <a:pt x="20703" y="2182626"/>
                  </a:cubicBezTo>
                  <a:cubicBezTo>
                    <a:pt x="22403" y="2180293"/>
                    <a:pt x="22580" y="2178321"/>
                    <a:pt x="20175" y="2176316"/>
                  </a:cubicBezTo>
                  <a:cubicBezTo>
                    <a:pt x="14847" y="2171463"/>
                    <a:pt x="12726" y="2165208"/>
                    <a:pt x="10908" y="2158882"/>
                  </a:cubicBezTo>
                  <a:cubicBezTo>
                    <a:pt x="8498" y="2151407"/>
                    <a:pt x="7539" y="2143269"/>
                    <a:pt x="3909" y="2136084"/>
                  </a:cubicBezTo>
                  <a:cubicBezTo>
                    <a:pt x="2653" y="2133485"/>
                    <a:pt x="4120" y="2131530"/>
                    <a:pt x="5354" y="2129952"/>
                  </a:cubicBezTo>
                  <a:lnTo>
                    <a:pt x="9185" y="2123453"/>
                  </a:lnTo>
                  <a:lnTo>
                    <a:pt x="8263" y="2119867"/>
                  </a:lnTo>
                  <a:cubicBezTo>
                    <a:pt x="5811" y="2114972"/>
                    <a:pt x="252" y="2112941"/>
                    <a:pt x="0" y="2106669"/>
                  </a:cubicBezTo>
                  <a:cubicBezTo>
                    <a:pt x="6599" y="2102537"/>
                    <a:pt x="1066" y="2097122"/>
                    <a:pt x="1997" y="2092253"/>
                  </a:cubicBezTo>
                  <a:cubicBezTo>
                    <a:pt x="6531" y="2084822"/>
                    <a:pt x="7100" y="2074973"/>
                    <a:pt x="18461" y="2073068"/>
                  </a:cubicBezTo>
                  <a:cubicBezTo>
                    <a:pt x="22642" y="2072898"/>
                    <a:pt x="23574" y="2068029"/>
                    <a:pt x="22909" y="2063545"/>
                  </a:cubicBezTo>
                  <a:cubicBezTo>
                    <a:pt x="21473" y="2055872"/>
                    <a:pt x="23504" y="2050313"/>
                    <a:pt x="31396" y="2046292"/>
                  </a:cubicBezTo>
                  <a:cubicBezTo>
                    <a:pt x="40689" y="2041086"/>
                    <a:pt x="33972" y="2034267"/>
                    <a:pt x="31352" y="2025192"/>
                  </a:cubicBezTo>
                  <a:cubicBezTo>
                    <a:pt x="45852" y="2029280"/>
                    <a:pt x="56523" y="2026274"/>
                    <a:pt x="63886" y="2013091"/>
                  </a:cubicBezTo>
                  <a:cubicBezTo>
                    <a:pt x="65396" y="2010614"/>
                    <a:pt x="74278" y="2007196"/>
                    <a:pt x="81239" y="2008044"/>
                  </a:cubicBezTo>
                  <a:cubicBezTo>
                    <a:pt x="94363" y="2009931"/>
                    <a:pt x="101700" y="2000134"/>
                    <a:pt x="111405" y="1993139"/>
                  </a:cubicBezTo>
                  <a:cubicBezTo>
                    <a:pt x="111305" y="2006673"/>
                    <a:pt x="117770" y="2007219"/>
                    <a:pt x="126677" y="2000417"/>
                  </a:cubicBezTo>
                  <a:cubicBezTo>
                    <a:pt x="131161" y="1999753"/>
                    <a:pt x="135728" y="2001180"/>
                    <a:pt x="139632" y="1998124"/>
                  </a:cubicBezTo>
                  <a:cubicBezTo>
                    <a:pt x="141832" y="1996747"/>
                    <a:pt x="144334" y="1994875"/>
                    <a:pt x="146533" y="1993496"/>
                  </a:cubicBezTo>
                  <a:cubicBezTo>
                    <a:pt x="149035" y="1991624"/>
                    <a:pt x="151948" y="1987964"/>
                    <a:pt x="153736" y="1988375"/>
                  </a:cubicBezTo>
                  <a:cubicBezTo>
                    <a:pt x="158305" y="1989802"/>
                    <a:pt x="154593" y="1993656"/>
                    <a:pt x="154376" y="1996242"/>
                  </a:cubicBezTo>
                  <a:cubicBezTo>
                    <a:pt x="154241" y="2000919"/>
                    <a:pt x="153914" y="2004797"/>
                    <a:pt x="153285" y="2009173"/>
                  </a:cubicBezTo>
                  <a:cubicBezTo>
                    <a:pt x="154336" y="2015250"/>
                    <a:pt x="159397" y="2016979"/>
                    <a:pt x="164872" y="2016921"/>
                  </a:cubicBezTo>
                  <a:cubicBezTo>
                    <a:pt x="168171" y="2014855"/>
                    <a:pt x="171966" y="2013091"/>
                    <a:pt x="175266" y="2011025"/>
                  </a:cubicBezTo>
                  <a:cubicBezTo>
                    <a:pt x="179447" y="2010857"/>
                    <a:pt x="178624" y="2014433"/>
                    <a:pt x="179204" y="2016827"/>
                  </a:cubicBezTo>
                  <a:cubicBezTo>
                    <a:pt x="173050" y="2028027"/>
                    <a:pt x="172975" y="2038177"/>
                    <a:pt x="185964" y="2044743"/>
                  </a:cubicBezTo>
                  <a:cubicBezTo>
                    <a:pt x="191221" y="2047270"/>
                    <a:pt x="195570" y="2051282"/>
                    <a:pt x="192136" y="2058025"/>
                  </a:cubicBezTo>
                  <a:lnTo>
                    <a:pt x="191400" y="2065222"/>
                  </a:lnTo>
                  <a:lnTo>
                    <a:pt x="193705" y="2064625"/>
                  </a:lnTo>
                  <a:cubicBezTo>
                    <a:pt x="196450" y="2062971"/>
                    <a:pt x="198965" y="2060687"/>
                    <a:pt x="201345" y="2058516"/>
                  </a:cubicBezTo>
                  <a:cubicBezTo>
                    <a:pt x="203798" y="2056649"/>
                    <a:pt x="205481" y="2055607"/>
                    <a:pt x="208726" y="2057092"/>
                  </a:cubicBezTo>
                  <a:lnTo>
                    <a:pt x="228242" y="2063119"/>
                  </a:lnTo>
                  <a:lnTo>
                    <a:pt x="231942" y="2058516"/>
                  </a:lnTo>
                  <a:cubicBezTo>
                    <a:pt x="240656" y="2050918"/>
                    <a:pt x="244031" y="2038701"/>
                    <a:pt x="254423" y="2032807"/>
                  </a:cubicBezTo>
                  <a:cubicBezTo>
                    <a:pt x="256237" y="2029835"/>
                    <a:pt x="257748" y="2027358"/>
                    <a:pt x="259562" y="2024385"/>
                  </a:cubicBezTo>
                  <a:cubicBezTo>
                    <a:pt x="258100" y="2020095"/>
                    <a:pt x="261014" y="2016434"/>
                    <a:pt x="260350" y="2011951"/>
                  </a:cubicBezTo>
                  <a:cubicBezTo>
                    <a:pt x="259241" y="2000398"/>
                    <a:pt x="248040" y="1994245"/>
                    <a:pt x="243934" y="1984262"/>
                  </a:cubicBezTo>
                  <a:cubicBezTo>
                    <a:pt x="241288" y="1978570"/>
                    <a:pt x="238148" y="1972575"/>
                    <a:pt x="241968" y="1967429"/>
                  </a:cubicBezTo>
                  <a:cubicBezTo>
                    <a:pt x="245788" y="1962282"/>
                    <a:pt x="252445" y="1963625"/>
                    <a:pt x="257810" y="1964858"/>
                  </a:cubicBezTo>
                  <a:cubicBezTo>
                    <a:pt x="264964" y="1966502"/>
                    <a:pt x="271404" y="1970433"/>
                    <a:pt x="278777" y="1969490"/>
                  </a:cubicBezTo>
                  <a:cubicBezTo>
                    <a:pt x="283973" y="1966543"/>
                    <a:pt x="288817" y="1970860"/>
                    <a:pt x="293797" y="1970497"/>
                  </a:cubicBezTo>
                  <a:cubicBezTo>
                    <a:pt x="297096" y="1968432"/>
                    <a:pt x="300201" y="1965569"/>
                    <a:pt x="304189" y="1964603"/>
                  </a:cubicBezTo>
                  <a:cubicBezTo>
                    <a:pt x="318017" y="1951966"/>
                    <a:pt x="330854" y="1938723"/>
                    <a:pt x="323849" y="1916778"/>
                  </a:cubicBezTo>
                  <a:cubicBezTo>
                    <a:pt x="320347" y="1905805"/>
                    <a:pt x="328953" y="1899498"/>
                    <a:pt x="339900" y="1899380"/>
                  </a:cubicBezTo>
                  <a:cubicBezTo>
                    <a:pt x="348759" y="1899346"/>
                    <a:pt x="357507" y="1900605"/>
                    <a:pt x="366172" y="1899774"/>
                  </a:cubicBezTo>
                  <a:cubicBezTo>
                    <a:pt x="385399" y="1897227"/>
                    <a:pt x="399610" y="1886186"/>
                    <a:pt x="386796" y="1855936"/>
                  </a:cubicBezTo>
                  <a:cubicBezTo>
                    <a:pt x="388938" y="1849085"/>
                    <a:pt x="381809" y="1844057"/>
                    <a:pt x="382353" y="1837591"/>
                  </a:cubicBezTo>
                  <a:cubicBezTo>
                    <a:pt x="386937" y="1823393"/>
                    <a:pt x="387735" y="1823200"/>
                    <a:pt x="397618" y="1832628"/>
                  </a:cubicBezTo>
                  <a:cubicBezTo>
                    <a:pt x="406317" y="1840654"/>
                    <a:pt x="417626" y="1845514"/>
                    <a:pt x="428633" y="1850870"/>
                  </a:cubicBezTo>
                  <a:cubicBezTo>
                    <a:pt x="424695" y="1845069"/>
                    <a:pt x="427138" y="1837723"/>
                    <a:pt x="421799" y="1833105"/>
                  </a:cubicBezTo>
                  <a:cubicBezTo>
                    <a:pt x="418632" y="1830494"/>
                    <a:pt x="416567" y="1827194"/>
                    <a:pt x="416893" y="1823315"/>
                  </a:cubicBezTo>
                  <a:cubicBezTo>
                    <a:pt x="417514" y="1806700"/>
                    <a:pt x="407003" y="1801646"/>
                    <a:pt x="392973" y="1801244"/>
                  </a:cubicBezTo>
                  <a:cubicBezTo>
                    <a:pt x="386338" y="1796518"/>
                    <a:pt x="378867" y="1810993"/>
                    <a:pt x="372974" y="1800599"/>
                  </a:cubicBezTo>
                  <a:cubicBezTo>
                    <a:pt x="365944" y="1782037"/>
                    <a:pt x="382055" y="1770114"/>
                    <a:pt x="385949" y="1754815"/>
                  </a:cubicBezTo>
                  <a:cubicBezTo>
                    <a:pt x="390449" y="1738528"/>
                    <a:pt x="396735" y="1722650"/>
                    <a:pt x="398951" y="1705649"/>
                  </a:cubicBezTo>
                  <a:cubicBezTo>
                    <a:pt x="400621" y="1695112"/>
                    <a:pt x="398001" y="1686035"/>
                    <a:pt x="389494" y="1678807"/>
                  </a:cubicBezTo>
                  <a:cubicBezTo>
                    <a:pt x="379504" y="1670672"/>
                    <a:pt x="371057" y="1668918"/>
                    <a:pt x="363309" y="1680505"/>
                  </a:cubicBezTo>
                  <a:cubicBezTo>
                    <a:pt x="357977" y="1688129"/>
                    <a:pt x="348708" y="1689952"/>
                    <a:pt x="342496" y="1695679"/>
                  </a:cubicBezTo>
                  <a:cubicBezTo>
                    <a:pt x="322085" y="1696822"/>
                    <a:pt x="303295" y="1694196"/>
                    <a:pt x="298105" y="1669277"/>
                  </a:cubicBezTo>
                  <a:cubicBezTo>
                    <a:pt x="297247" y="1663995"/>
                    <a:pt x="292932" y="1668839"/>
                    <a:pt x="291363" y="1665844"/>
                  </a:cubicBezTo>
                  <a:cubicBezTo>
                    <a:pt x="289623" y="1658665"/>
                    <a:pt x="294047" y="1652528"/>
                    <a:pt x="294593" y="1646062"/>
                  </a:cubicBezTo>
                  <a:cubicBezTo>
                    <a:pt x="298136" y="1638026"/>
                    <a:pt x="306825" y="1633812"/>
                    <a:pt x="308882" y="1624869"/>
                  </a:cubicBezTo>
                  <a:cubicBezTo>
                    <a:pt x="322164" y="1618699"/>
                    <a:pt x="335444" y="1612525"/>
                    <a:pt x="350575" y="1612239"/>
                  </a:cubicBezTo>
                  <a:cubicBezTo>
                    <a:pt x="353160" y="1612458"/>
                    <a:pt x="367718" y="1622019"/>
                    <a:pt x="368300" y="1624411"/>
                  </a:cubicBezTo>
                  <a:cubicBezTo>
                    <a:pt x="369433" y="1632581"/>
                    <a:pt x="374496" y="1634309"/>
                    <a:pt x="381481" y="1631773"/>
                  </a:cubicBezTo>
                  <a:cubicBezTo>
                    <a:pt x="403343" y="1622679"/>
                    <a:pt x="426281" y="1616280"/>
                    <a:pt x="447262" y="1605288"/>
                  </a:cubicBezTo>
                  <a:cubicBezTo>
                    <a:pt x="464446" y="1596060"/>
                    <a:pt x="468123" y="1583348"/>
                    <a:pt x="459886" y="1566766"/>
                  </a:cubicBezTo>
                  <a:cubicBezTo>
                    <a:pt x="457820" y="1563467"/>
                    <a:pt x="455755" y="1560167"/>
                    <a:pt x="453689" y="1556868"/>
                  </a:cubicBezTo>
                  <a:cubicBezTo>
                    <a:pt x="438565" y="1529288"/>
                    <a:pt x="441528" y="1518861"/>
                    <a:pt x="470485" y="1505937"/>
                  </a:cubicBezTo>
                  <a:cubicBezTo>
                    <a:pt x="483163" y="1500755"/>
                    <a:pt x="492675" y="1492964"/>
                    <a:pt x="499433" y="1480773"/>
                  </a:cubicBezTo>
                  <a:cubicBezTo>
                    <a:pt x="509925" y="1461344"/>
                    <a:pt x="529127" y="1462182"/>
                    <a:pt x="547531" y="1463211"/>
                  </a:cubicBezTo>
                  <a:cubicBezTo>
                    <a:pt x="553223" y="1460568"/>
                    <a:pt x="560074" y="1462707"/>
                    <a:pt x="567253" y="1460968"/>
                  </a:cubicBezTo>
                  <a:cubicBezTo>
                    <a:pt x="555146" y="1456301"/>
                    <a:pt x="543727" y="1452735"/>
                    <a:pt x="536841" y="1441738"/>
                  </a:cubicBezTo>
                  <a:cubicBezTo>
                    <a:pt x="536648" y="1440939"/>
                    <a:pt x="535657" y="1440335"/>
                    <a:pt x="534666" y="1439730"/>
                  </a:cubicBezTo>
                  <a:cubicBezTo>
                    <a:pt x="534172" y="1439428"/>
                    <a:pt x="533978" y="1438631"/>
                    <a:pt x="534280" y="1438135"/>
                  </a:cubicBezTo>
                  <a:cubicBezTo>
                    <a:pt x="536368" y="1397943"/>
                    <a:pt x="520472" y="1367174"/>
                    <a:pt x="490714" y="1340184"/>
                  </a:cubicBezTo>
                  <a:cubicBezTo>
                    <a:pt x="472519" y="1324325"/>
                    <a:pt x="474298" y="1312494"/>
                    <a:pt x="488780" y="1292099"/>
                  </a:cubicBezTo>
                  <a:cubicBezTo>
                    <a:pt x="500842" y="1275668"/>
                    <a:pt x="496206" y="1256526"/>
                    <a:pt x="496936" y="1238618"/>
                  </a:cubicBezTo>
                  <a:cubicBezTo>
                    <a:pt x="495971" y="1234629"/>
                    <a:pt x="496298" y="1230750"/>
                    <a:pt x="497422" y="1226678"/>
                  </a:cubicBezTo>
                  <a:cubicBezTo>
                    <a:pt x="501501" y="1199936"/>
                    <a:pt x="504781" y="1173389"/>
                    <a:pt x="498708" y="1146573"/>
                  </a:cubicBezTo>
                  <a:cubicBezTo>
                    <a:pt x="501647" y="1139528"/>
                    <a:pt x="498204" y="1134029"/>
                    <a:pt x="494266" y="1128228"/>
                  </a:cubicBezTo>
                  <a:cubicBezTo>
                    <a:pt x="489857" y="1118741"/>
                    <a:pt x="492023" y="1108506"/>
                    <a:pt x="491300" y="1098549"/>
                  </a:cubicBezTo>
                  <a:cubicBezTo>
                    <a:pt x="482720" y="1101472"/>
                    <a:pt x="479672" y="1109808"/>
                    <a:pt x="474258" y="1115342"/>
                  </a:cubicBezTo>
                  <a:cubicBezTo>
                    <a:pt x="465132" y="1124729"/>
                    <a:pt x="456686" y="1122975"/>
                    <a:pt x="456676" y="1110733"/>
                  </a:cubicBezTo>
                  <a:cubicBezTo>
                    <a:pt x="455943" y="1088535"/>
                    <a:pt x="441662" y="1081860"/>
                    <a:pt x="424274" y="1078049"/>
                  </a:cubicBezTo>
                  <a:cubicBezTo>
                    <a:pt x="414341" y="1075391"/>
                    <a:pt x="406802" y="1072149"/>
                    <a:pt x="407590" y="1059716"/>
                  </a:cubicBezTo>
                  <a:cubicBezTo>
                    <a:pt x="407916" y="1055836"/>
                    <a:pt x="406456" y="1051545"/>
                    <a:pt x="403785" y="1049238"/>
                  </a:cubicBezTo>
                  <a:cubicBezTo>
                    <a:pt x="389141" y="1037584"/>
                    <a:pt x="389048" y="1023254"/>
                    <a:pt x="396629" y="1007485"/>
                  </a:cubicBezTo>
                  <a:cubicBezTo>
                    <a:pt x="399483" y="998349"/>
                    <a:pt x="402832" y="989518"/>
                    <a:pt x="398423" y="980030"/>
                  </a:cubicBezTo>
                  <a:cubicBezTo>
                    <a:pt x="398256" y="975849"/>
                    <a:pt x="400177" y="971584"/>
                    <a:pt x="397121" y="967680"/>
                  </a:cubicBezTo>
                  <a:cubicBezTo>
                    <a:pt x="394723" y="962138"/>
                    <a:pt x="393612" y="957553"/>
                    <a:pt x="394920" y="9540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0" name="Google Shape;590;g6ba09dd349_0_273"/>
            <p:cNvGrpSpPr/>
            <p:nvPr/>
          </p:nvGrpSpPr>
          <p:grpSpPr>
            <a:xfrm>
              <a:off x="5899199" y="734588"/>
              <a:ext cx="5800768" cy="5062765"/>
              <a:chOff x="5899199" y="734588"/>
              <a:chExt cx="5800768" cy="5062765"/>
            </a:xfrm>
          </p:grpSpPr>
          <p:sp>
            <p:nvSpPr>
              <p:cNvPr id="591" name="Google Shape;591;g6ba09dd349_0_273"/>
              <p:cNvSpPr/>
              <p:nvPr/>
            </p:nvSpPr>
            <p:spPr>
              <a:xfrm>
                <a:off x="6303964" y="2304805"/>
                <a:ext cx="4572368" cy="2407420"/>
              </a:xfrm>
              <a:custGeom>
                <a:rect b="b" l="l" r="r" t="t"/>
                <a:pathLst>
                  <a:path extrusionOk="0" h="2407420" w="4572368">
                    <a:moveTo>
                      <a:pt x="3420385" y="2295621"/>
                    </a:moveTo>
                    <a:lnTo>
                      <a:pt x="3419637" y="2295672"/>
                    </a:lnTo>
                    <a:lnTo>
                      <a:pt x="3420288" y="2296984"/>
                    </a:lnTo>
                    <a:lnTo>
                      <a:pt x="3424235" y="2299890"/>
                    </a:lnTo>
                    <a:close/>
                    <a:moveTo>
                      <a:pt x="3396137" y="2235439"/>
                    </a:moveTo>
                    <a:lnTo>
                      <a:pt x="3396347" y="2236477"/>
                    </a:lnTo>
                    <a:lnTo>
                      <a:pt x="3396517" y="2236068"/>
                    </a:lnTo>
                    <a:close/>
                    <a:moveTo>
                      <a:pt x="3581300" y="2059232"/>
                    </a:moveTo>
                    <a:lnTo>
                      <a:pt x="3566375" y="2065484"/>
                    </a:lnTo>
                    <a:cubicBezTo>
                      <a:pt x="3562098" y="2068539"/>
                      <a:pt x="3558431" y="2072206"/>
                      <a:pt x="3554155" y="2075261"/>
                    </a:cubicBezTo>
                    <a:cubicBezTo>
                      <a:pt x="3549267" y="2078927"/>
                      <a:pt x="3544531" y="2080607"/>
                      <a:pt x="3539872" y="2080301"/>
                    </a:cubicBezTo>
                    <a:lnTo>
                      <a:pt x="3537353" y="2079049"/>
                    </a:lnTo>
                    <a:lnTo>
                      <a:pt x="3551199" y="2112667"/>
                    </a:lnTo>
                    <a:lnTo>
                      <a:pt x="3555909" y="2099448"/>
                    </a:lnTo>
                    <a:cubicBezTo>
                      <a:pt x="3562935" y="2091810"/>
                      <a:pt x="3568282" y="2083103"/>
                      <a:pt x="3573169" y="2074167"/>
                    </a:cubicBezTo>
                    <a:close/>
                    <a:moveTo>
                      <a:pt x="1649791" y="1783901"/>
                    </a:moveTo>
                    <a:lnTo>
                      <a:pt x="1649338" y="1784638"/>
                    </a:lnTo>
                    <a:lnTo>
                      <a:pt x="1660428" y="1793468"/>
                    </a:lnTo>
                    <a:lnTo>
                      <a:pt x="1660932" y="1792723"/>
                    </a:lnTo>
                    <a:lnTo>
                      <a:pt x="1661104" y="1792457"/>
                    </a:lnTo>
                    <a:close/>
                    <a:moveTo>
                      <a:pt x="4263462" y="1196558"/>
                    </a:moveTo>
                    <a:lnTo>
                      <a:pt x="4261237" y="1199066"/>
                    </a:lnTo>
                    <a:cubicBezTo>
                      <a:pt x="4257723" y="1201817"/>
                      <a:pt x="4253294" y="1204260"/>
                      <a:pt x="4252071" y="1208232"/>
                    </a:cubicBezTo>
                    <a:cubicBezTo>
                      <a:pt x="4245351" y="1227173"/>
                      <a:pt x="4248406" y="1232672"/>
                      <a:pt x="4266735" y="1238171"/>
                    </a:cubicBezTo>
                    <a:lnTo>
                      <a:pt x="4267250" y="1238381"/>
                    </a:lnTo>
                    <a:lnTo>
                      <a:pt x="4285128" y="1233967"/>
                    </a:lnTo>
                    <a:cubicBezTo>
                      <a:pt x="4291009" y="1231218"/>
                      <a:pt x="4296356" y="1227322"/>
                      <a:pt x="4300786" y="1222435"/>
                    </a:cubicBezTo>
                    <a:lnTo>
                      <a:pt x="4302782" y="1218373"/>
                    </a:lnTo>
                    <a:lnTo>
                      <a:pt x="4297143" y="1215650"/>
                    </a:lnTo>
                    <a:cubicBezTo>
                      <a:pt x="4288956" y="1209993"/>
                      <a:pt x="4281392" y="1203469"/>
                      <a:pt x="4273631" y="1197300"/>
                    </a:cubicBezTo>
                    <a:close/>
                    <a:moveTo>
                      <a:pt x="601819" y="719303"/>
                    </a:moveTo>
                    <a:lnTo>
                      <a:pt x="602393" y="720517"/>
                    </a:lnTo>
                    <a:lnTo>
                      <a:pt x="602557" y="720150"/>
                    </a:lnTo>
                    <a:close/>
                    <a:moveTo>
                      <a:pt x="720480" y="377833"/>
                    </a:moveTo>
                    <a:lnTo>
                      <a:pt x="707102" y="399326"/>
                    </a:lnTo>
                    <a:cubicBezTo>
                      <a:pt x="696521" y="409997"/>
                      <a:pt x="709141" y="424435"/>
                      <a:pt x="703974" y="436243"/>
                    </a:cubicBezTo>
                    <a:lnTo>
                      <a:pt x="721534" y="439785"/>
                    </a:lnTo>
                    <a:lnTo>
                      <a:pt x="721319" y="439193"/>
                    </a:lnTo>
                    <a:cubicBezTo>
                      <a:pt x="720855" y="434687"/>
                      <a:pt x="721551" y="430125"/>
                      <a:pt x="723297" y="425142"/>
                    </a:cubicBezTo>
                    <a:cubicBezTo>
                      <a:pt x="726156" y="415562"/>
                      <a:pt x="730035" y="406231"/>
                      <a:pt x="728808" y="395660"/>
                    </a:cubicBezTo>
                    <a:cubicBezTo>
                      <a:pt x="728002" y="390058"/>
                      <a:pt x="726755" y="385160"/>
                      <a:pt x="724190" y="380956"/>
                    </a:cubicBezTo>
                    <a:close/>
                    <a:moveTo>
                      <a:pt x="567851" y="0"/>
                    </a:moveTo>
                    <a:lnTo>
                      <a:pt x="3690886" y="0"/>
                    </a:lnTo>
                    <a:lnTo>
                      <a:pt x="3691270" y="4052"/>
                    </a:lnTo>
                    <a:lnTo>
                      <a:pt x="3691965" y="5021"/>
                    </a:lnTo>
                    <a:lnTo>
                      <a:pt x="3697718" y="0"/>
                    </a:lnTo>
                    <a:lnTo>
                      <a:pt x="3725160" y="0"/>
                    </a:lnTo>
                    <a:lnTo>
                      <a:pt x="3744760" y="20416"/>
                    </a:lnTo>
                    <a:cubicBezTo>
                      <a:pt x="3753098" y="24201"/>
                      <a:pt x="3763009" y="24478"/>
                      <a:pt x="3775814" y="21888"/>
                    </a:cubicBezTo>
                    <a:cubicBezTo>
                      <a:pt x="3788919" y="19092"/>
                      <a:pt x="3785555" y="9026"/>
                      <a:pt x="3785043" y="540"/>
                    </a:cubicBezTo>
                    <a:lnTo>
                      <a:pt x="3784998" y="0"/>
                    </a:lnTo>
                    <a:lnTo>
                      <a:pt x="3810920" y="0"/>
                    </a:lnTo>
                    <a:lnTo>
                      <a:pt x="3823937" y="17019"/>
                    </a:lnTo>
                    <a:cubicBezTo>
                      <a:pt x="3845961" y="36885"/>
                      <a:pt x="3875922" y="43855"/>
                      <a:pt x="3903216" y="55635"/>
                    </a:cubicBezTo>
                    <a:cubicBezTo>
                      <a:pt x="3911957" y="59365"/>
                      <a:pt x="3917334" y="53028"/>
                      <a:pt x="3923346" y="48907"/>
                    </a:cubicBezTo>
                    <a:cubicBezTo>
                      <a:pt x="3932177" y="43740"/>
                      <a:pt x="3940303" y="31101"/>
                      <a:pt x="3950282" y="36633"/>
                    </a:cubicBezTo>
                    <a:cubicBezTo>
                      <a:pt x="3962097" y="43558"/>
                      <a:pt x="3948301" y="55663"/>
                      <a:pt x="3951254" y="65128"/>
                    </a:cubicBezTo>
                    <a:cubicBezTo>
                      <a:pt x="3957415" y="88300"/>
                      <a:pt x="3964130" y="91651"/>
                      <a:pt x="3985874" y="84700"/>
                    </a:cubicBezTo>
                    <a:lnTo>
                      <a:pt x="3986523" y="84561"/>
                    </a:lnTo>
                    <a:lnTo>
                      <a:pt x="4001139" y="68158"/>
                    </a:lnTo>
                    <a:cubicBezTo>
                      <a:pt x="4005072" y="61486"/>
                      <a:pt x="4007706" y="54048"/>
                      <a:pt x="4008768" y="46250"/>
                    </a:cubicBezTo>
                    <a:cubicBezTo>
                      <a:pt x="4010232" y="34202"/>
                      <a:pt x="4008655" y="21586"/>
                      <a:pt x="4003556" y="10279"/>
                    </a:cubicBezTo>
                    <a:lnTo>
                      <a:pt x="3993927" y="0"/>
                    </a:lnTo>
                    <a:lnTo>
                      <a:pt x="4052247" y="0"/>
                    </a:lnTo>
                    <a:lnTo>
                      <a:pt x="4053072" y="16770"/>
                    </a:lnTo>
                    <a:cubicBezTo>
                      <a:pt x="4053585" y="25254"/>
                      <a:pt x="4060299" y="28606"/>
                      <a:pt x="4068305" y="22237"/>
                    </a:cubicBezTo>
                    <a:cubicBezTo>
                      <a:pt x="4069318" y="22425"/>
                      <a:pt x="4070742" y="23215"/>
                      <a:pt x="4070966" y="24831"/>
                    </a:cubicBezTo>
                    <a:cubicBezTo>
                      <a:pt x="4078283" y="27769"/>
                      <a:pt x="4081234" y="37234"/>
                      <a:pt x="4090733" y="36910"/>
                    </a:cubicBezTo>
                    <a:cubicBezTo>
                      <a:pt x="4108595" y="42342"/>
                      <a:pt x="4125632" y="46571"/>
                      <a:pt x="4145197" y="42883"/>
                    </a:cubicBezTo>
                    <a:cubicBezTo>
                      <a:pt x="4178690" y="37601"/>
                      <a:pt x="4189181" y="51619"/>
                      <a:pt x="4179074" y="83288"/>
                    </a:cubicBezTo>
                    <a:cubicBezTo>
                      <a:pt x="4167986" y="117397"/>
                      <a:pt x="4171920" y="124423"/>
                      <a:pt x="4208020" y="133260"/>
                    </a:cubicBezTo>
                    <a:cubicBezTo>
                      <a:pt x="4209034" y="133450"/>
                      <a:pt x="4209034" y="133450"/>
                      <a:pt x="4210047" y="133638"/>
                    </a:cubicBezTo>
                    <a:cubicBezTo>
                      <a:pt x="4248811" y="145071"/>
                      <a:pt x="4252675" y="146840"/>
                      <a:pt x="4235576" y="185070"/>
                    </a:cubicBezTo>
                    <a:cubicBezTo>
                      <a:pt x="4231055" y="195236"/>
                      <a:pt x="4218652" y="205505"/>
                      <a:pt x="4225847" y="214713"/>
                    </a:cubicBezTo>
                    <a:cubicBezTo>
                      <a:pt x="4234690" y="226326"/>
                      <a:pt x="4248708" y="215835"/>
                      <a:pt x="4260800" y="212849"/>
                    </a:cubicBezTo>
                    <a:cubicBezTo>
                      <a:pt x="4266847" y="211357"/>
                      <a:pt x="4272481" y="209263"/>
                      <a:pt x="4278115" y="207168"/>
                    </a:cubicBezTo>
                    <a:cubicBezTo>
                      <a:pt x="4285843" y="210707"/>
                      <a:pt x="4283884" y="215585"/>
                      <a:pt x="4278473" y="219294"/>
                    </a:cubicBezTo>
                    <a:cubicBezTo>
                      <a:pt x="4274677" y="222780"/>
                      <a:pt x="4270242" y="224050"/>
                      <a:pt x="4267874" y="228327"/>
                    </a:cubicBezTo>
                    <a:cubicBezTo>
                      <a:pt x="4260279" y="235298"/>
                      <a:pt x="4252685" y="242269"/>
                      <a:pt x="4245504" y="249842"/>
                    </a:cubicBezTo>
                    <a:cubicBezTo>
                      <a:pt x="4230953" y="266001"/>
                      <a:pt x="4232479" y="274676"/>
                      <a:pt x="4252213" y="284127"/>
                    </a:cubicBezTo>
                    <a:cubicBezTo>
                      <a:pt x="4261366" y="288458"/>
                      <a:pt x="4272100" y="289938"/>
                      <a:pt x="4281856" y="293855"/>
                    </a:cubicBezTo>
                    <a:cubicBezTo>
                      <a:pt x="4288760" y="296194"/>
                      <a:pt x="4297878" y="297896"/>
                      <a:pt x="4299406" y="306569"/>
                    </a:cubicBezTo>
                    <a:cubicBezTo>
                      <a:pt x="4300743" y="316257"/>
                      <a:pt x="4293528" y="321203"/>
                      <a:pt x="4286725" y="326748"/>
                    </a:cubicBezTo>
                    <a:cubicBezTo>
                      <a:pt x="4278118" y="333531"/>
                      <a:pt x="4268688" y="339111"/>
                      <a:pt x="4259068" y="345703"/>
                    </a:cubicBezTo>
                    <a:cubicBezTo>
                      <a:pt x="4248846" y="352709"/>
                      <a:pt x="4245907" y="360025"/>
                      <a:pt x="4251521" y="372083"/>
                    </a:cubicBezTo>
                    <a:cubicBezTo>
                      <a:pt x="4261701" y="393385"/>
                      <a:pt x="4257025" y="407194"/>
                      <a:pt x="4239400" y="420156"/>
                    </a:cubicBezTo>
                    <a:cubicBezTo>
                      <a:pt x="4200954" y="449157"/>
                      <a:pt x="4200798" y="452798"/>
                      <a:pt x="4235810" y="487124"/>
                    </a:cubicBezTo>
                    <a:lnTo>
                      <a:pt x="4241565" y="493546"/>
                    </a:lnTo>
                    <a:lnTo>
                      <a:pt x="4257470" y="498223"/>
                    </a:lnTo>
                    <a:cubicBezTo>
                      <a:pt x="4269474" y="504137"/>
                      <a:pt x="4277114" y="516574"/>
                      <a:pt x="4279466" y="526450"/>
                    </a:cubicBezTo>
                    <a:cubicBezTo>
                      <a:pt x="4282039" y="537940"/>
                      <a:pt x="4286349" y="542940"/>
                      <a:pt x="4301358" y="546791"/>
                    </a:cubicBezTo>
                    <a:cubicBezTo>
                      <a:pt x="4276162" y="552573"/>
                      <a:pt x="4281107" y="559787"/>
                      <a:pt x="4294347" y="567504"/>
                    </a:cubicBezTo>
                    <a:cubicBezTo>
                      <a:pt x="4286436" y="573367"/>
                      <a:pt x="4278666" y="578470"/>
                      <a:pt x="4272327" y="584693"/>
                    </a:cubicBezTo>
                    <a:lnTo>
                      <a:pt x="4264461" y="598680"/>
                    </a:lnTo>
                    <a:lnTo>
                      <a:pt x="4268701" y="600226"/>
                    </a:lnTo>
                    <a:cubicBezTo>
                      <a:pt x="4273552" y="600215"/>
                      <a:pt x="4278483" y="598382"/>
                      <a:pt x="4283893" y="594672"/>
                    </a:cubicBezTo>
                    <a:cubicBezTo>
                      <a:pt x="4312153" y="575306"/>
                      <a:pt x="4315794" y="575461"/>
                      <a:pt x="4338803" y="603876"/>
                    </a:cubicBezTo>
                    <a:cubicBezTo>
                      <a:pt x="4348058" y="616091"/>
                      <a:pt x="4353469" y="612380"/>
                      <a:pt x="4358590" y="601802"/>
                    </a:cubicBezTo>
                    <a:cubicBezTo>
                      <a:pt x="4372196" y="590710"/>
                      <a:pt x="4372175" y="604863"/>
                      <a:pt x="4376107" y="611889"/>
                    </a:cubicBezTo>
                    <a:cubicBezTo>
                      <a:pt x="4386042" y="645728"/>
                      <a:pt x="4406032" y="659422"/>
                      <a:pt x="4443012" y="657936"/>
                    </a:cubicBezTo>
                    <a:cubicBezTo>
                      <a:pt x="4474135" y="656931"/>
                      <a:pt x="4479837" y="660093"/>
                      <a:pt x="4479506" y="681526"/>
                    </a:cubicBezTo>
                    <a:cubicBezTo>
                      <a:pt x="4475365" y="689668"/>
                      <a:pt x="4466756" y="696450"/>
                      <a:pt x="4471548" y="707307"/>
                    </a:cubicBezTo>
                    <a:cubicBezTo>
                      <a:pt x="4474755" y="721013"/>
                      <a:pt x="4484734" y="726546"/>
                      <a:pt x="4497717" y="730019"/>
                    </a:cubicBezTo>
                    <a:cubicBezTo>
                      <a:pt x="4509688" y="733302"/>
                      <a:pt x="4524441" y="732910"/>
                      <a:pt x="4529489" y="748010"/>
                    </a:cubicBezTo>
                    <a:cubicBezTo>
                      <a:pt x="4525158" y="757163"/>
                      <a:pt x="4520414" y="765716"/>
                      <a:pt x="4518523" y="775850"/>
                    </a:cubicBezTo>
                    <a:cubicBezTo>
                      <a:pt x="4517389" y="781929"/>
                      <a:pt x="4506532" y="786719"/>
                      <a:pt x="4516130" y="794278"/>
                    </a:cubicBezTo>
                    <a:cubicBezTo>
                      <a:pt x="4521421" y="796838"/>
                      <a:pt x="4527054" y="794744"/>
                      <a:pt x="4532122" y="795690"/>
                    </a:cubicBezTo>
                    <a:cubicBezTo>
                      <a:pt x="4533136" y="795880"/>
                      <a:pt x="4534337" y="795056"/>
                      <a:pt x="4535540" y="794231"/>
                    </a:cubicBezTo>
                    <a:cubicBezTo>
                      <a:pt x="4544025" y="793718"/>
                      <a:pt x="4549747" y="782726"/>
                      <a:pt x="4559725" y="788260"/>
                    </a:cubicBezTo>
                    <a:cubicBezTo>
                      <a:pt x="4562264" y="797123"/>
                      <a:pt x="4554827" y="800454"/>
                      <a:pt x="4549827" y="804763"/>
                    </a:cubicBezTo>
                    <a:cubicBezTo>
                      <a:pt x="4544828" y="809073"/>
                      <a:pt x="4539227" y="813795"/>
                      <a:pt x="4534641" y="818707"/>
                    </a:cubicBezTo>
                    <a:cubicBezTo>
                      <a:pt x="4516481" y="837337"/>
                      <a:pt x="4518607" y="845601"/>
                      <a:pt x="4543185" y="854382"/>
                    </a:cubicBezTo>
                    <a:cubicBezTo>
                      <a:pt x="4549678" y="856119"/>
                      <a:pt x="4556771" y="857444"/>
                      <a:pt x="4563452" y="858166"/>
                    </a:cubicBezTo>
                    <a:cubicBezTo>
                      <a:pt x="4576503" y="866894"/>
                      <a:pt x="4574200" y="876427"/>
                      <a:pt x="4563186" y="884858"/>
                    </a:cubicBezTo>
                    <a:cubicBezTo>
                      <a:pt x="4557587" y="889580"/>
                      <a:pt x="4550975" y="894112"/>
                      <a:pt x="4544549" y="897632"/>
                    </a:cubicBezTo>
                    <a:cubicBezTo>
                      <a:pt x="4534515" y="903624"/>
                      <a:pt x="4529741" y="909548"/>
                      <a:pt x="4536779" y="922397"/>
                    </a:cubicBezTo>
                    <a:cubicBezTo>
                      <a:pt x="4544643" y="936449"/>
                      <a:pt x="4537528" y="949278"/>
                      <a:pt x="4525315" y="958533"/>
                    </a:cubicBezTo>
                    <a:cubicBezTo>
                      <a:pt x="4497089" y="980529"/>
                      <a:pt x="4497089" y="980529"/>
                      <a:pt x="4517058" y="1008376"/>
                    </a:cubicBezTo>
                    <a:cubicBezTo>
                      <a:pt x="4521179" y="1014388"/>
                      <a:pt x="4534988" y="1019063"/>
                      <a:pt x="4519733" y="1027749"/>
                    </a:cubicBezTo>
                    <a:cubicBezTo>
                      <a:pt x="4515680" y="1026993"/>
                      <a:pt x="4511626" y="1026237"/>
                      <a:pt x="4508174" y="1025068"/>
                    </a:cubicBezTo>
                    <a:cubicBezTo>
                      <a:pt x="4493610" y="1024446"/>
                      <a:pt x="4496751" y="1032897"/>
                      <a:pt x="4499290" y="1041760"/>
                    </a:cubicBezTo>
                    <a:cubicBezTo>
                      <a:pt x="4505950" y="1056635"/>
                      <a:pt x="4507322" y="1068952"/>
                      <a:pt x="4491275" y="1079064"/>
                    </a:cubicBezTo>
                    <a:cubicBezTo>
                      <a:pt x="4484251" y="1082996"/>
                      <a:pt x="4480522" y="1091737"/>
                      <a:pt x="4475144" y="1098074"/>
                    </a:cubicBezTo>
                    <a:cubicBezTo>
                      <a:pt x="4466570" y="1107484"/>
                      <a:pt x="4456917" y="1111449"/>
                      <a:pt x="4443934" y="1107976"/>
                    </a:cubicBezTo>
                    <a:cubicBezTo>
                      <a:pt x="4418789" y="1102233"/>
                      <a:pt x="4406953" y="1109462"/>
                      <a:pt x="4399184" y="1134228"/>
                    </a:cubicBezTo>
                    <a:cubicBezTo>
                      <a:pt x="4397035" y="1140118"/>
                      <a:pt x="4395900" y="1146198"/>
                      <a:pt x="4393752" y="1152089"/>
                    </a:cubicBezTo>
                    <a:cubicBezTo>
                      <a:pt x="4389076" y="1165898"/>
                      <a:pt x="4379645" y="1171478"/>
                      <a:pt x="4364858" y="1169241"/>
                    </a:cubicBezTo>
                    <a:cubicBezTo>
                      <a:pt x="4354978" y="1167395"/>
                      <a:pt x="4344276" y="1163628"/>
                      <a:pt x="4336492" y="1169918"/>
                    </a:cubicBezTo>
                    <a:lnTo>
                      <a:pt x="4329986" y="1179746"/>
                    </a:lnTo>
                    <a:lnTo>
                      <a:pt x="4330113" y="1180885"/>
                    </a:lnTo>
                    <a:cubicBezTo>
                      <a:pt x="4332557" y="1186995"/>
                      <a:pt x="4335002" y="1196160"/>
                      <a:pt x="4343556" y="1185162"/>
                    </a:cubicBezTo>
                    <a:cubicBezTo>
                      <a:pt x="4352721" y="1183941"/>
                      <a:pt x="4365552" y="1175386"/>
                      <a:pt x="4361274" y="1196161"/>
                    </a:cubicBezTo>
                    <a:cubicBezTo>
                      <a:pt x="4361275" y="1197383"/>
                      <a:pt x="4361275" y="1197994"/>
                      <a:pt x="4360053" y="1199215"/>
                    </a:cubicBezTo>
                    <a:cubicBezTo>
                      <a:pt x="4351499" y="1204715"/>
                      <a:pt x="4350277" y="1215103"/>
                      <a:pt x="4345388" y="1223045"/>
                    </a:cubicBezTo>
                    <a:cubicBezTo>
                      <a:pt x="4341722" y="1229154"/>
                      <a:pt x="4344778" y="1234655"/>
                      <a:pt x="4353332" y="1234042"/>
                    </a:cubicBezTo>
                    <a:cubicBezTo>
                      <a:pt x="4353943" y="1234654"/>
                      <a:pt x="4354552" y="1235876"/>
                      <a:pt x="4353943" y="1237098"/>
                    </a:cubicBezTo>
                    <a:cubicBezTo>
                      <a:pt x="4357609" y="1242597"/>
                      <a:pt x="4355165" y="1250540"/>
                      <a:pt x="4361886" y="1254817"/>
                    </a:cubicBezTo>
                    <a:cubicBezTo>
                      <a:pt x="4371662" y="1267038"/>
                      <a:pt x="4381438" y="1278036"/>
                      <a:pt x="4396714" y="1284756"/>
                    </a:cubicBezTo>
                    <a:cubicBezTo>
                      <a:pt x="4422375" y="1296976"/>
                      <a:pt x="4422987" y="1311641"/>
                      <a:pt x="4400991" y="1328749"/>
                    </a:cubicBezTo>
                    <a:cubicBezTo>
                      <a:pt x="4377161" y="1347080"/>
                      <a:pt x="4376550" y="1353800"/>
                      <a:pt x="4397324" y="1377017"/>
                    </a:cubicBezTo>
                    <a:cubicBezTo>
                      <a:pt x="4397935" y="1377630"/>
                      <a:pt x="4397935" y="1377630"/>
                      <a:pt x="4398547" y="1378241"/>
                    </a:cubicBezTo>
                    <a:cubicBezTo>
                      <a:pt x="4419931" y="1404514"/>
                      <a:pt x="4421764" y="1407569"/>
                      <a:pt x="4391825" y="1425900"/>
                    </a:cubicBezTo>
                    <a:cubicBezTo>
                      <a:pt x="4383882" y="1430787"/>
                      <a:pt x="4370441" y="1432009"/>
                      <a:pt x="4371051" y="1441786"/>
                    </a:cubicBezTo>
                    <a:cubicBezTo>
                      <a:pt x="4371662" y="1454006"/>
                      <a:pt x="4386327" y="1453395"/>
                      <a:pt x="4396102" y="1457060"/>
                    </a:cubicBezTo>
                    <a:cubicBezTo>
                      <a:pt x="4400991" y="1458895"/>
                      <a:pt x="4405878" y="1460116"/>
                      <a:pt x="4410767" y="1461338"/>
                    </a:cubicBezTo>
                    <a:cubicBezTo>
                      <a:pt x="4414433" y="1467448"/>
                      <a:pt x="4410767" y="1469891"/>
                      <a:pt x="4405268" y="1469892"/>
                    </a:cubicBezTo>
                    <a:cubicBezTo>
                      <a:pt x="4400990" y="1470504"/>
                      <a:pt x="4397324" y="1469281"/>
                      <a:pt x="4393657" y="1471114"/>
                    </a:cubicBezTo>
                    <a:cubicBezTo>
                      <a:pt x="4385104" y="1472335"/>
                      <a:pt x="4376550" y="1473557"/>
                      <a:pt x="4367996" y="1475390"/>
                    </a:cubicBezTo>
                    <a:cubicBezTo>
                      <a:pt x="4350277" y="1479668"/>
                      <a:pt x="4347221" y="1486390"/>
                      <a:pt x="4356387" y="1502276"/>
                    </a:cubicBezTo>
                    <a:cubicBezTo>
                      <a:pt x="4360664" y="1509607"/>
                      <a:pt x="4367385" y="1515718"/>
                      <a:pt x="4372272" y="1523050"/>
                    </a:cubicBezTo>
                    <a:cubicBezTo>
                      <a:pt x="4375939" y="1527938"/>
                      <a:pt x="4381437" y="1533436"/>
                      <a:pt x="4378383" y="1540157"/>
                    </a:cubicBezTo>
                    <a:cubicBezTo>
                      <a:pt x="4374717" y="1547491"/>
                      <a:pt x="4367385" y="1547490"/>
                      <a:pt x="4360052" y="1548100"/>
                    </a:cubicBezTo>
                    <a:cubicBezTo>
                      <a:pt x="4350888" y="1548712"/>
                      <a:pt x="4341723" y="1548101"/>
                      <a:pt x="4331946" y="1548101"/>
                    </a:cubicBezTo>
                    <a:cubicBezTo>
                      <a:pt x="4321560" y="1548100"/>
                      <a:pt x="4316061" y="1551766"/>
                      <a:pt x="4314227" y="1562764"/>
                    </a:cubicBezTo>
                    <a:cubicBezTo>
                      <a:pt x="4311173" y="1582317"/>
                      <a:pt x="4301397" y="1589649"/>
                      <a:pt x="4283066" y="1590260"/>
                    </a:cubicBezTo>
                    <a:cubicBezTo>
                      <a:pt x="4242740" y="1592093"/>
                      <a:pt x="4240907" y="1594536"/>
                      <a:pt x="4248849" y="1634863"/>
                    </a:cubicBezTo>
                    <a:lnTo>
                      <a:pt x="4249786" y="1642030"/>
                    </a:lnTo>
                    <a:lnTo>
                      <a:pt x="4258565" y="1652802"/>
                    </a:lnTo>
                    <a:cubicBezTo>
                      <a:pt x="4264065" y="1662579"/>
                      <a:pt x="4263453" y="1674799"/>
                      <a:pt x="4260398" y="1682742"/>
                    </a:cubicBezTo>
                    <a:cubicBezTo>
                      <a:pt x="4256732" y="1691907"/>
                      <a:pt x="4257343" y="1697406"/>
                      <a:pt x="4265897" y="1707182"/>
                    </a:cubicBezTo>
                    <a:cubicBezTo>
                      <a:pt x="4245735" y="1699240"/>
                      <a:pt x="4245735" y="1706571"/>
                      <a:pt x="4251232" y="1718180"/>
                    </a:cubicBezTo>
                    <a:cubicBezTo>
                      <a:pt x="4242984" y="1718485"/>
                      <a:pt x="4235194" y="1718332"/>
                      <a:pt x="4227862" y="1719631"/>
                    </a:cubicBezTo>
                    <a:lnTo>
                      <a:pt x="4215796" y="1725576"/>
                    </a:lnTo>
                    <a:lnTo>
                      <a:pt x="4217994" y="1728653"/>
                    </a:lnTo>
                    <a:cubicBezTo>
                      <a:pt x="4221355" y="1730944"/>
                      <a:pt x="4225631" y="1732013"/>
                      <a:pt x="4231130" y="1732013"/>
                    </a:cubicBezTo>
                    <a:cubicBezTo>
                      <a:pt x="4259847" y="1732013"/>
                      <a:pt x="4262292" y="1733846"/>
                      <a:pt x="4264736" y="1764397"/>
                    </a:cubicBezTo>
                    <a:cubicBezTo>
                      <a:pt x="4265347" y="1777227"/>
                      <a:pt x="4270846" y="1777227"/>
                      <a:pt x="4279401" y="1772340"/>
                    </a:cubicBezTo>
                    <a:cubicBezTo>
                      <a:pt x="4294065" y="1771118"/>
                      <a:pt x="4287343" y="1780894"/>
                      <a:pt x="4286732" y="1787616"/>
                    </a:cubicBezTo>
                    <a:cubicBezTo>
                      <a:pt x="4277567" y="1815722"/>
                      <a:pt x="4284898" y="1834661"/>
                      <a:pt x="4311172" y="1851159"/>
                    </a:cubicBezTo>
                    <a:cubicBezTo>
                      <a:pt x="4333169" y="1865212"/>
                      <a:pt x="4335613" y="1870101"/>
                      <a:pt x="4325226" y="1884764"/>
                    </a:cubicBezTo>
                    <a:cubicBezTo>
                      <a:pt x="4318505" y="1888431"/>
                      <a:pt x="4309340" y="1889041"/>
                      <a:pt x="4307506" y="1898819"/>
                    </a:cubicBezTo>
                    <a:cubicBezTo>
                      <a:pt x="4303230" y="1909816"/>
                      <a:pt x="4307507" y="1918370"/>
                      <a:pt x="4314839" y="1926924"/>
                    </a:cubicBezTo>
                    <a:cubicBezTo>
                      <a:pt x="4321560" y="1934868"/>
                      <a:pt x="4331947" y="1941588"/>
                      <a:pt x="4328281" y="1954419"/>
                    </a:cubicBezTo>
                    <a:cubicBezTo>
                      <a:pt x="4320949" y="1958696"/>
                      <a:pt x="4313616" y="1962362"/>
                      <a:pt x="4307507" y="1968472"/>
                    </a:cubicBezTo>
                    <a:cubicBezTo>
                      <a:pt x="4303840" y="1972138"/>
                      <a:pt x="4294064" y="1970305"/>
                      <a:pt x="4297119" y="1980082"/>
                    </a:cubicBezTo>
                    <a:cubicBezTo>
                      <a:pt x="4299564" y="1984358"/>
                      <a:pt x="4304452" y="1985581"/>
                      <a:pt x="4307507" y="1988636"/>
                    </a:cubicBezTo>
                    <a:cubicBezTo>
                      <a:pt x="4308117" y="1989247"/>
                      <a:pt x="4309340" y="1989246"/>
                      <a:pt x="4310562" y="1989247"/>
                    </a:cubicBezTo>
                    <a:cubicBezTo>
                      <a:pt x="4316672" y="1992912"/>
                      <a:pt x="4325837" y="1988025"/>
                      <a:pt x="4330114" y="1996579"/>
                    </a:cubicBezTo>
                    <a:cubicBezTo>
                      <a:pt x="4327669" y="2003910"/>
                      <a:pt x="4320947" y="2002689"/>
                      <a:pt x="4315449" y="2003301"/>
                    </a:cubicBezTo>
                    <a:cubicBezTo>
                      <a:pt x="4309951" y="2003910"/>
                      <a:pt x="4303840" y="2004522"/>
                      <a:pt x="4298342" y="2005744"/>
                    </a:cubicBezTo>
                    <a:cubicBezTo>
                      <a:pt x="4276956" y="2010021"/>
                      <a:pt x="4274511" y="2016742"/>
                      <a:pt x="4287344" y="2034461"/>
                    </a:cubicBezTo>
                    <a:cubicBezTo>
                      <a:pt x="4291009" y="2038739"/>
                      <a:pt x="4295286" y="2043015"/>
                      <a:pt x="4299564" y="2046680"/>
                    </a:cubicBezTo>
                    <a:cubicBezTo>
                      <a:pt x="4304452" y="2058902"/>
                      <a:pt x="4298342" y="2064401"/>
                      <a:pt x="4286732" y="2065011"/>
                    </a:cubicBezTo>
                    <a:cubicBezTo>
                      <a:pt x="4280622" y="2065623"/>
                      <a:pt x="4273902" y="2065622"/>
                      <a:pt x="4267790" y="2065011"/>
                    </a:cubicBezTo>
                    <a:cubicBezTo>
                      <a:pt x="4258015" y="2064400"/>
                      <a:pt x="4251904" y="2066232"/>
                      <a:pt x="4250683" y="2078453"/>
                    </a:cubicBezTo>
                    <a:cubicBezTo>
                      <a:pt x="4249461" y="2091896"/>
                      <a:pt x="4238463" y="2097395"/>
                      <a:pt x="4225633" y="2098006"/>
                    </a:cubicBezTo>
                    <a:cubicBezTo>
                      <a:pt x="4195692" y="2099839"/>
                      <a:pt x="4195692" y="2099839"/>
                      <a:pt x="4196303" y="2128556"/>
                    </a:cubicBezTo>
                    <a:cubicBezTo>
                      <a:pt x="4196303" y="2134667"/>
                      <a:pt x="4203636" y="2144443"/>
                      <a:pt x="4188972" y="2143220"/>
                    </a:cubicBezTo>
                    <a:cubicBezTo>
                      <a:pt x="4186527" y="2140776"/>
                      <a:pt x="4184084" y="2138332"/>
                      <a:pt x="4182250" y="2135888"/>
                    </a:cubicBezTo>
                    <a:cubicBezTo>
                      <a:pt x="4172475" y="2128557"/>
                      <a:pt x="4170642" y="2135888"/>
                      <a:pt x="4168197" y="2143220"/>
                    </a:cubicBezTo>
                    <a:cubicBezTo>
                      <a:pt x="4165753" y="2156662"/>
                      <a:pt x="4160866" y="2165827"/>
                      <a:pt x="4144979" y="2165216"/>
                    </a:cubicBezTo>
                    <a:cubicBezTo>
                      <a:pt x="4138257" y="2164605"/>
                      <a:pt x="4131537" y="2168881"/>
                      <a:pt x="4124816" y="2170715"/>
                    </a:cubicBezTo>
                    <a:cubicBezTo>
                      <a:pt x="4114428" y="2173159"/>
                      <a:pt x="4105875" y="2171326"/>
                      <a:pt x="4098543" y="2162772"/>
                    </a:cubicBezTo>
                    <a:cubicBezTo>
                      <a:pt x="4083878" y="2146886"/>
                      <a:pt x="4072270" y="2146276"/>
                      <a:pt x="4055161" y="2159717"/>
                    </a:cubicBezTo>
                    <a:cubicBezTo>
                      <a:pt x="4050884" y="2162773"/>
                      <a:pt x="4047217" y="2166439"/>
                      <a:pt x="4042940" y="2169493"/>
                    </a:cubicBezTo>
                    <a:cubicBezTo>
                      <a:pt x="4033165" y="2176826"/>
                      <a:pt x="4024000" y="2176215"/>
                      <a:pt x="4014835" y="2167660"/>
                    </a:cubicBezTo>
                    <a:cubicBezTo>
                      <a:pt x="4006892" y="2159716"/>
                      <a:pt x="3999560" y="2148719"/>
                      <a:pt x="3985507" y="2158496"/>
                    </a:cubicBezTo>
                    <a:cubicBezTo>
                      <a:pt x="3973287" y="2167049"/>
                      <a:pt x="3961067" y="2175603"/>
                      <a:pt x="3967787" y="2193322"/>
                    </a:cubicBezTo>
                    <a:cubicBezTo>
                      <a:pt x="3968397" y="2195156"/>
                      <a:pt x="3969010" y="2198211"/>
                      <a:pt x="3965954" y="2199432"/>
                    </a:cubicBezTo>
                    <a:cubicBezTo>
                      <a:pt x="3960454" y="2198822"/>
                      <a:pt x="3960455" y="2193322"/>
                      <a:pt x="3958622" y="2189656"/>
                    </a:cubicBezTo>
                    <a:cubicBezTo>
                      <a:pt x="3947014" y="2176215"/>
                      <a:pt x="3943347" y="2159718"/>
                      <a:pt x="3938460" y="2143831"/>
                    </a:cubicBezTo>
                    <a:cubicBezTo>
                      <a:pt x="3934182" y="2135889"/>
                      <a:pt x="3926239" y="2135888"/>
                      <a:pt x="3918296" y="2135888"/>
                    </a:cubicBezTo>
                    <a:cubicBezTo>
                      <a:pt x="3910964" y="2135888"/>
                      <a:pt x="3903022" y="2136500"/>
                      <a:pt x="3895689" y="2136500"/>
                    </a:cubicBezTo>
                    <a:cubicBezTo>
                      <a:pt x="3868804" y="2137110"/>
                      <a:pt x="3868194" y="2136500"/>
                      <a:pt x="3865750" y="2110837"/>
                    </a:cubicBezTo>
                    <a:cubicBezTo>
                      <a:pt x="3844974" y="2117558"/>
                      <a:pt x="3844974" y="2117558"/>
                      <a:pt x="3843754" y="2094951"/>
                    </a:cubicBezTo>
                    <a:cubicBezTo>
                      <a:pt x="3843753" y="2090673"/>
                      <a:pt x="3843143" y="2086395"/>
                      <a:pt x="3838866" y="2084563"/>
                    </a:cubicBezTo>
                    <a:cubicBezTo>
                      <a:pt x="3834588" y="2082730"/>
                      <a:pt x="3832755" y="2087008"/>
                      <a:pt x="3830311" y="2089451"/>
                    </a:cubicBezTo>
                    <a:cubicBezTo>
                      <a:pt x="3826033" y="2094340"/>
                      <a:pt x="3821757" y="2099227"/>
                      <a:pt x="3816869" y="2103505"/>
                    </a:cubicBezTo>
                    <a:cubicBezTo>
                      <a:pt x="3807704" y="2112059"/>
                      <a:pt x="3805871" y="2120613"/>
                      <a:pt x="3813814" y="2131000"/>
                    </a:cubicBezTo>
                    <a:cubicBezTo>
                      <a:pt x="3819314" y="2138332"/>
                      <a:pt x="3820535" y="2145664"/>
                      <a:pt x="3814424" y="2152996"/>
                    </a:cubicBezTo>
                    <a:cubicBezTo>
                      <a:pt x="3807704" y="2157274"/>
                      <a:pt x="3802815" y="2152995"/>
                      <a:pt x="3799150" y="2148719"/>
                    </a:cubicBezTo>
                    <a:cubicBezTo>
                      <a:pt x="3775932" y="2122446"/>
                      <a:pt x="3744771" y="2118169"/>
                      <a:pt x="3712387" y="2115725"/>
                    </a:cubicBezTo>
                    <a:cubicBezTo>
                      <a:pt x="3695431" y="2114808"/>
                      <a:pt x="3689475" y="2111486"/>
                      <a:pt x="3690907" y="2100603"/>
                    </a:cubicBezTo>
                    <a:lnTo>
                      <a:pt x="3693678" y="2090586"/>
                    </a:lnTo>
                    <a:lnTo>
                      <a:pt x="3679225" y="2086582"/>
                    </a:lnTo>
                    <a:lnTo>
                      <a:pt x="3674950" y="2087629"/>
                    </a:lnTo>
                    <a:lnTo>
                      <a:pt x="3679332" y="2096392"/>
                    </a:lnTo>
                    <a:cubicBezTo>
                      <a:pt x="3689719" y="2119611"/>
                      <a:pt x="3681776" y="2133664"/>
                      <a:pt x="3656113" y="2136108"/>
                    </a:cubicBezTo>
                    <a:cubicBezTo>
                      <a:pt x="3645115" y="2137329"/>
                      <a:pt x="3634116" y="2135497"/>
                      <a:pt x="3623118" y="2139163"/>
                    </a:cubicBezTo>
                    <a:cubicBezTo>
                      <a:pt x="3604178" y="2145273"/>
                      <a:pt x="3601123" y="2151994"/>
                      <a:pt x="3612732" y="2167879"/>
                    </a:cubicBezTo>
                    <a:cubicBezTo>
                      <a:pt x="3615788" y="2172769"/>
                      <a:pt x="3620063" y="2177045"/>
                      <a:pt x="3623730" y="2181321"/>
                    </a:cubicBezTo>
                    <a:cubicBezTo>
                      <a:pt x="3627396" y="2184988"/>
                      <a:pt x="3631062" y="2188655"/>
                      <a:pt x="3634728" y="2193543"/>
                    </a:cubicBezTo>
                    <a:cubicBezTo>
                      <a:pt x="3599290" y="2188655"/>
                      <a:pt x="3587069" y="2174600"/>
                      <a:pt x="3588292" y="2141606"/>
                    </a:cubicBezTo>
                    <a:cubicBezTo>
                      <a:pt x="3588902" y="2125721"/>
                      <a:pt x="3584015" y="2121444"/>
                      <a:pt x="3572406" y="2126332"/>
                    </a:cubicBezTo>
                    <a:cubicBezTo>
                      <a:pt x="3569350" y="2127859"/>
                      <a:pt x="3565684" y="2131373"/>
                      <a:pt x="3562323" y="2133511"/>
                    </a:cubicBezTo>
                    <a:lnTo>
                      <a:pt x="3560124" y="2134334"/>
                    </a:lnTo>
                    <a:lnTo>
                      <a:pt x="3574081" y="2168218"/>
                    </a:lnTo>
                    <a:cubicBezTo>
                      <a:pt x="3577106" y="2175561"/>
                      <a:pt x="3581492" y="2183005"/>
                      <a:pt x="3578404" y="2191547"/>
                    </a:cubicBezTo>
                    <a:cubicBezTo>
                      <a:pt x="3579201" y="2191880"/>
                      <a:pt x="3579999" y="2192212"/>
                      <a:pt x="3580797" y="2192544"/>
                    </a:cubicBezTo>
                    <a:cubicBezTo>
                      <a:pt x="3595154" y="2209758"/>
                      <a:pt x="3600143" y="2231493"/>
                      <a:pt x="3610780" y="2250901"/>
                    </a:cubicBezTo>
                    <a:cubicBezTo>
                      <a:pt x="3630892" y="2286890"/>
                      <a:pt x="3650103" y="2323912"/>
                      <a:pt x="3680816" y="2353553"/>
                    </a:cubicBezTo>
                    <a:cubicBezTo>
                      <a:pt x="3689757" y="2362425"/>
                      <a:pt x="3697469" y="2373126"/>
                      <a:pt x="3701225" y="2385456"/>
                    </a:cubicBezTo>
                    <a:lnTo>
                      <a:pt x="3706369" y="2407420"/>
                    </a:lnTo>
                    <a:lnTo>
                      <a:pt x="1080113" y="2407420"/>
                    </a:lnTo>
                    <a:lnTo>
                      <a:pt x="1077797" y="2390172"/>
                    </a:lnTo>
                    <a:cubicBezTo>
                      <a:pt x="1073504" y="2376320"/>
                      <a:pt x="1063270" y="2376152"/>
                      <a:pt x="1042370" y="2386668"/>
                    </a:cubicBezTo>
                    <a:cubicBezTo>
                      <a:pt x="1035515" y="2390853"/>
                      <a:pt x="1028519" y="2395896"/>
                      <a:pt x="1022383" y="2401082"/>
                    </a:cubicBezTo>
                    <a:cubicBezTo>
                      <a:pt x="1004069" y="2405178"/>
                      <a:pt x="997721" y="2395321"/>
                      <a:pt x="999508" y="2378841"/>
                    </a:cubicBezTo>
                    <a:cubicBezTo>
                      <a:pt x="1000042" y="2370100"/>
                      <a:pt x="1001573" y="2360641"/>
                      <a:pt x="1003827" y="2352180"/>
                    </a:cubicBezTo>
                    <a:cubicBezTo>
                      <a:pt x="1005373" y="2345369"/>
                      <a:pt x="1005848" y="2339709"/>
                      <a:pt x="1003823" y="2335189"/>
                    </a:cubicBezTo>
                    <a:lnTo>
                      <a:pt x="990464" y="2326155"/>
                    </a:lnTo>
                    <a:lnTo>
                      <a:pt x="989902" y="2327747"/>
                    </a:lnTo>
                    <a:cubicBezTo>
                      <a:pt x="981407" y="2332899"/>
                      <a:pt x="973826" y="2325699"/>
                      <a:pt x="968739" y="2319667"/>
                    </a:cubicBezTo>
                    <a:cubicBezTo>
                      <a:pt x="934367" y="2277419"/>
                      <a:pt x="884499" y="2279327"/>
                      <a:pt x="838038" y="2270053"/>
                    </a:cubicBezTo>
                    <a:cubicBezTo>
                      <a:pt x="826889" y="2267877"/>
                      <a:pt x="822186" y="2276625"/>
                      <a:pt x="816187" y="2282944"/>
                    </a:cubicBezTo>
                    <a:cubicBezTo>
                      <a:pt x="807156" y="2291189"/>
                      <a:pt x="800813" y="2307993"/>
                      <a:pt x="787766" y="2304016"/>
                    </a:cubicBezTo>
                    <a:cubicBezTo>
                      <a:pt x="772227" y="2298873"/>
                      <a:pt x="785328" y="2281277"/>
                      <a:pt x="779516" y="2270951"/>
                    </a:cubicBezTo>
                    <a:cubicBezTo>
                      <a:pt x="766528" y="2245403"/>
                      <a:pt x="757843" y="2243164"/>
                      <a:pt x="734159" y="2256718"/>
                    </a:cubicBezTo>
                    <a:cubicBezTo>
                      <a:pt x="722633" y="2263796"/>
                      <a:pt x="707916" y="2266643"/>
                      <a:pt x="696391" y="2273720"/>
                    </a:cubicBezTo>
                    <a:cubicBezTo>
                      <a:pt x="668948" y="2284907"/>
                      <a:pt x="641976" y="2290536"/>
                      <a:pt x="612794" y="2282048"/>
                    </a:cubicBezTo>
                    <a:cubicBezTo>
                      <a:pt x="597286" y="2278134"/>
                      <a:pt x="585249" y="2265504"/>
                      <a:pt x="580035" y="2254546"/>
                    </a:cubicBezTo>
                    <a:cubicBezTo>
                      <a:pt x="574157" y="2241758"/>
                      <a:pt x="567871" y="2236990"/>
                      <a:pt x="549364" y="2236237"/>
                    </a:cubicBezTo>
                    <a:cubicBezTo>
                      <a:pt x="577375" y="2223186"/>
                      <a:pt x="569792" y="2215988"/>
                      <a:pt x="552390" y="2210275"/>
                    </a:cubicBezTo>
                    <a:cubicBezTo>
                      <a:pt x="567955" y="2192616"/>
                      <a:pt x="583617" y="2178653"/>
                      <a:pt x="583579" y="2153388"/>
                    </a:cubicBezTo>
                    <a:cubicBezTo>
                      <a:pt x="583165" y="2137375"/>
                      <a:pt x="590140" y="2121171"/>
                      <a:pt x="594021" y="2104432"/>
                    </a:cubicBezTo>
                    <a:cubicBezTo>
                      <a:pt x="602415" y="2071551"/>
                      <a:pt x="591890" y="2045940"/>
                      <a:pt x="563051" y="2026965"/>
                    </a:cubicBezTo>
                    <a:cubicBezTo>
                      <a:pt x="557394" y="2022799"/>
                      <a:pt x="551109" y="2018031"/>
                      <a:pt x="544825" y="2013264"/>
                    </a:cubicBezTo>
                    <a:cubicBezTo>
                      <a:pt x="537275" y="2007297"/>
                      <a:pt x="524828" y="2002688"/>
                      <a:pt x="527604" y="1990909"/>
                    </a:cubicBezTo>
                    <a:cubicBezTo>
                      <a:pt x="529781" y="1979758"/>
                      <a:pt x="542826" y="1983735"/>
                      <a:pt x="550784" y="1981679"/>
                    </a:cubicBezTo>
                    <a:cubicBezTo>
                      <a:pt x="555680" y="1980321"/>
                      <a:pt x="561839" y="1980161"/>
                      <a:pt x="562942" y="1975204"/>
                    </a:cubicBezTo>
                    <a:cubicBezTo>
                      <a:pt x="564616" y="1968380"/>
                      <a:pt x="557192" y="1967340"/>
                      <a:pt x="554064" y="1965571"/>
                    </a:cubicBezTo>
                    <a:cubicBezTo>
                      <a:pt x="519130" y="1949221"/>
                      <a:pt x="520132" y="1916532"/>
                      <a:pt x="519369" y="1886971"/>
                    </a:cubicBezTo>
                    <a:cubicBezTo>
                      <a:pt x="518385" y="1872821"/>
                      <a:pt x="511685" y="1852042"/>
                      <a:pt x="533000" y="1842246"/>
                    </a:cubicBezTo>
                    <a:cubicBezTo>
                      <a:pt x="532165" y="1786189"/>
                      <a:pt x="596368" y="1766653"/>
                      <a:pt x="605513" y="1715265"/>
                    </a:cubicBezTo>
                    <a:cubicBezTo>
                      <a:pt x="606522" y="1706612"/>
                      <a:pt x="612489" y="1699062"/>
                      <a:pt x="598877" y="1696950"/>
                    </a:cubicBezTo>
                    <a:cubicBezTo>
                      <a:pt x="580936" y="1694334"/>
                      <a:pt x="588737" y="1686119"/>
                      <a:pt x="595334" y="1679169"/>
                    </a:cubicBezTo>
                    <a:lnTo>
                      <a:pt x="603172" y="1670914"/>
                    </a:lnTo>
                    <a:lnTo>
                      <a:pt x="594309" y="1649489"/>
                    </a:lnTo>
                    <a:lnTo>
                      <a:pt x="597313" y="1643573"/>
                    </a:lnTo>
                    <a:lnTo>
                      <a:pt x="573816" y="1633507"/>
                    </a:lnTo>
                    <a:cubicBezTo>
                      <a:pt x="572139" y="1616293"/>
                      <a:pt x="587110" y="1623303"/>
                      <a:pt x="593804" y="1620047"/>
                    </a:cubicBezTo>
                    <a:cubicBezTo>
                      <a:pt x="592380" y="1612688"/>
                      <a:pt x="579368" y="1609944"/>
                      <a:pt x="585304" y="1601162"/>
                    </a:cubicBezTo>
                    <a:lnTo>
                      <a:pt x="587387" y="1600439"/>
                    </a:lnTo>
                    <a:lnTo>
                      <a:pt x="567795" y="1593539"/>
                    </a:lnTo>
                    <a:cubicBezTo>
                      <a:pt x="553210" y="1590819"/>
                      <a:pt x="535674" y="1592752"/>
                      <a:pt x="528163" y="1575271"/>
                    </a:cubicBezTo>
                    <a:cubicBezTo>
                      <a:pt x="532411" y="1563934"/>
                      <a:pt x="537210" y="1553277"/>
                      <a:pt x="538455" y="1541018"/>
                    </a:cubicBezTo>
                    <a:cubicBezTo>
                      <a:pt x="539203" y="1533664"/>
                      <a:pt x="551658" y="1526880"/>
                      <a:pt x="539473" y="1518830"/>
                    </a:cubicBezTo>
                    <a:cubicBezTo>
                      <a:pt x="532918" y="1516305"/>
                      <a:pt x="526416" y="1519361"/>
                      <a:pt x="520286" y="1518738"/>
                    </a:cubicBezTo>
                    <a:cubicBezTo>
                      <a:pt x="519058" y="1518612"/>
                      <a:pt x="517709" y="1519714"/>
                      <a:pt x="516358" y="1520815"/>
                    </a:cubicBezTo>
                    <a:cubicBezTo>
                      <a:pt x="506301" y="1522270"/>
                      <a:pt x="500580" y="1535931"/>
                      <a:pt x="488146" y="1530332"/>
                    </a:cubicBezTo>
                    <a:cubicBezTo>
                      <a:pt x="484238" y="1520027"/>
                      <a:pt x="492768" y="1515322"/>
                      <a:pt x="498292" y="1509690"/>
                    </a:cubicBezTo>
                    <a:cubicBezTo>
                      <a:pt x="503820" y="1504060"/>
                      <a:pt x="510021" y="1497879"/>
                      <a:pt x="514995" y="1491572"/>
                    </a:cubicBezTo>
                    <a:cubicBezTo>
                      <a:pt x="534773" y="1467575"/>
                      <a:pt x="531418" y="1457945"/>
                      <a:pt x="501272" y="1449927"/>
                    </a:cubicBezTo>
                    <a:cubicBezTo>
                      <a:pt x="493367" y="1448504"/>
                      <a:pt x="484785" y="1447632"/>
                      <a:pt x="476754" y="1447435"/>
                    </a:cubicBezTo>
                    <a:cubicBezTo>
                      <a:pt x="460340" y="1438338"/>
                      <a:pt x="462136" y="1426753"/>
                      <a:pt x="474416" y="1415618"/>
                    </a:cubicBezTo>
                    <a:cubicBezTo>
                      <a:pt x="480617" y="1409435"/>
                      <a:pt x="488044" y="1403378"/>
                      <a:pt x="495347" y="1398547"/>
                    </a:cubicBezTo>
                    <a:cubicBezTo>
                      <a:pt x="506701" y="1390413"/>
                      <a:pt x="511801" y="1382881"/>
                      <a:pt x="502140" y="1368276"/>
                    </a:cubicBezTo>
                    <a:cubicBezTo>
                      <a:pt x="491376" y="1352321"/>
                      <a:pt x="498574" y="1336333"/>
                      <a:pt x="512202" y="1324095"/>
                    </a:cubicBezTo>
                    <a:cubicBezTo>
                      <a:pt x="543636" y="1295089"/>
                      <a:pt x="543636" y="1295089"/>
                      <a:pt x="517081" y="1263904"/>
                    </a:cubicBezTo>
                    <a:cubicBezTo>
                      <a:pt x="511575" y="1257151"/>
                      <a:pt x="494663" y="1252956"/>
                      <a:pt x="511969" y="1241094"/>
                    </a:cubicBezTo>
                    <a:cubicBezTo>
                      <a:pt x="516871" y="1241590"/>
                      <a:pt x="521776" y="1242088"/>
                      <a:pt x="526004" y="1243138"/>
                    </a:cubicBezTo>
                    <a:cubicBezTo>
                      <a:pt x="543413" y="1242431"/>
                      <a:pt x="538832" y="1232675"/>
                      <a:pt x="534926" y="1222372"/>
                    </a:cubicBezTo>
                    <a:cubicBezTo>
                      <a:pt x="525515" y="1205315"/>
                      <a:pt x="522655" y="1190782"/>
                      <a:pt x="540762" y="1177141"/>
                    </a:cubicBezTo>
                    <a:cubicBezTo>
                      <a:pt x="548739" y="1171760"/>
                      <a:pt x="552313" y="1160977"/>
                      <a:pt x="558086" y="1152895"/>
                    </a:cubicBezTo>
                    <a:lnTo>
                      <a:pt x="569560" y="1143332"/>
                    </a:lnTo>
                    <a:lnTo>
                      <a:pt x="552210" y="1142716"/>
                    </a:lnTo>
                    <a:cubicBezTo>
                      <a:pt x="539655" y="1143735"/>
                      <a:pt x="526512" y="1142632"/>
                      <a:pt x="514703" y="1137465"/>
                    </a:cubicBezTo>
                    <a:cubicBezTo>
                      <a:pt x="495540" y="1129237"/>
                      <a:pt x="479827" y="1114428"/>
                      <a:pt x="456457" y="1117038"/>
                    </a:cubicBezTo>
                    <a:cubicBezTo>
                      <a:pt x="446414" y="1118240"/>
                      <a:pt x="436150" y="1112294"/>
                      <a:pt x="426663" y="1107890"/>
                    </a:cubicBezTo>
                    <a:cubicBezTo>
                      <a:pt x="421049" y="1105403"/>
                      <a:pt x="416397" y="1101945"/>
                      <a:pt x="417715" y="1094016"/>
                    </a:cubicBezTo>
                    <a:cubicBezTo>
                      <a:pt x="412550" y="1105826"/>
                      <a:pt x="403867" y="1108760"/>
                      <a:pt x="393610" y="1104747"/>
                    </a:cubicBezTo>
                    <a:cubicBezTo>
                      <a:pt x="371933" y="1096336"/>
                      <a:pt x="347968" y="1094893"/>
                      <a:pt x="329733" y="1077967"/>
                    </a:cubicBezTo>
                    <a:cubicBezTo>
                      <a:pt x="325271" y="1073929"/>
                      <a:pt x="317734" y="1073382"/>
                      <a:pt x="312121" y="1070894"/>
                    </a:cubicBezTo>
                    <a:cubicBezTo>
                      <a:pt x="294889" y="1062658"/>
                      <a:pt x="277275" y="1055585"/>
                      <a:pt x="260417" y="1044256"/>
                    </a:cubicBezTo>
                    <a:cubicBezTo>
                      <a:pt x="244331" y="1032539"/>
                      <a:pt x="228028" y="1015605"/>
                      <a:pt x="205026" y="1013190"/>
                    </a:cubicBezTo>
                    <a:cubicBezTo>
                      <a:pt x="194005" y="1011498"/>
                      <a:pt x="181815" y="1007492"/>
                      <a:pt x="176350" y="994763"/>
                    </a:cubicBezTo>
                    <a:lnTo>
                      <a:pt x="174419" y="994771"/>
                    </a:lnTo>
                    <a:lnTo>
                      <a:pt x="174418" y="994770"/>
                    </a:lnTo>
                    <a:cubicBezTo>
                      <a:pt x="173262" y="995355"/>
                      <a:pt x="173357" y="995065"/>
                      <a:pt x="173936" y="994773"/>
                    </a:cubicBezTo>
                    <a:lnTo>
                      <a:pt x="174419" y="994771"/>
                    </a:lnTo>
                    <a:lnTo>
                      <a:pt x="175388" y="995733"/>
                    </a:lnTo>
                    <a:cubicBezTo>
                      <a:pt x="181790" y="1001695"/>
                      <a:pt x="180455" y="1005759"/>
                      <a:pt x="172154" y="1007533"/>
                    </a:cubicBezTo>
                    <a:cubicBezTo>
                      <a:pt x="169260" y="1008511"/>
                      <a:pt x="166357" y="1007557"/>
                      <a:pt x="163455" y="1006603"/>
                    </a:cubicBezTo>
                    <a:cubicBezTo>
                      <a:pt x="133644" y="993592"/>
                      <a:pt x="99081" y="998956"/>
                      <a:pt x="70024" y="981689"/>
                    </a:cubicBezTo>
                    <a:cubicBezTo>
                      <a:pt x="65762" y="979002"/>
                      <a:pt x="59195" y="979418"/>
                      <a:pt x="53581" y="976929"/>
                    </a:cubicBezTo>
                    <a:cubicBezTo>
                      <a:pt x="52419" y="976547"/>
                      <a:pt x="50870" y="975395"/>
                      <a:pt x="49899" y="974433"/>
                    </a:cubicBezTo>
                    <a:cubicBezTo>
                      <a:pt x="47179" y="970967"/>
                      <a:pt x="48124" y="966132"/>
                      <a:pt x="43671" y="964026"/>
                    </a:cubicBezTo>
                    <a:cubicBezTo>
                      <a:pt x="42892" y="962482"/>
                      <a:pt x="42694" y="961132"/>
                      <a:pt x="42494" y="959780"/>
                    </a:cubicBezTo>
                    <a:cubicBezTo>
                      <a:pt x="42478" y="955915"/>
                      <a:pt x="43042" y="952242"/>
                      <a:pt x="44186" y="948759"/>
                    </a:cubicBezTo>
                    <a:cubicBezTo>
                      <a:pt x="44369" y="946246"/>
                      <a:pt x="45132" y="943923"/>
                      <a:pt x="45125" y="941993"/>
                    </a:cubicBezTo>
                    <a:cubicBezTo>
                      <a:pt x="37935" y="932555"/>
                      <a:pt x="29045" y="932207"/>
                      <a:pt x="18821" y="935921"/>
                    </a:cubicBezTo>
                    <a:cubicBezTo>
                      <a:pt x="9168" y="937895"/>
                      <a:pt x="3355" y="934055"/>
                      <a:pt x="611" y="924793"/>
                    </a:cubicBezTo>
                    <a:cubicBezTo>
                      <a:pt x="-1545" y="917653"/>
                      <a:pt x="2103" y="912420"/>
                      <a:pt x="10024" y="911806"/>
                    </a:cubicBezTo>
                    <a:cubicBezTo>
                      <a:pt x="33474" y="928517"/>
                      <a:pt x="62283" y="932838"/>
                      <a:pt x="88220" y="943935"/>
                    </a:cubicBezTo>
                    <a:cubicBezTo>
                      <a:pt x="98867" y="948720"/>
                      <a:pt x="113427" y="965081"/>
                      <a:pt x="130187" y="953224"/>
                    </a:cubicBezTo>
                    <a:cubicBezTo>
                      <a:pt x="131922" y="951864"/>
                      <a:pt x="136755" y="952808"/>
                      <a:pt x="138116" y="954542"/>
                    </a:cubicBezTo>
                    <a:cubicBezTo>
                      <a:pt x="150155" y="968790"/>
                      <a:pt x="169867" y="969479"/>
                      <a:pt x="183441" y="981014"/>
                    </a:cubicBezTo>
                    <a:cubicBezTo>
                      <a:pt x="191004" y="987358"/>
                      <a:pt x="198367" y="992350"/>
                      <a:pt x="208385" y="985352"/>
                    </a:cubicBezTo>
                    <a:cubicBezTo>
                      <a:pt x="213393" y="981853"/>
                      <a:pt x="219197" y="983760"/>
                      <a:pt x="223461" y="986447"/>
                    </a:cubicBezTo>
                    <a:cubicBezTo>
                      <a:pt x="241669" y="997577"/>
                      <a:pt x="261986" y="1004253"/>
                      <a:pt x="282104" y="1009576"/>
                    </a:cubicBezTo>
                    <a:cubicBezTo>
                      <a:pt x="296226" y="1013576"/>
                      <a:pt x="309386" y="1018542"/>
                      <a:pt x="324453" y="1017706"/>
                    </a:cubicBezTo>
                    <a:cubicBezTo>
                      <a:pt x="336818" y="1017267"/>
                      <a:pt x="348436" y="1023014"/>
                      <a:pt x="357755" y="1033795"/>
                    </a:cubicBezTo>
                    <a:cubicBezTo>
                      <a:pt x="370575" y="1049583"/>
                      <a:pt x="388529" y="1045836"/>
                      <a:pt x="395403" y="1026872"/>
                    </a:cubicBezTo>
                    <a:cubicBezTo>
                      <a:pt x="396166" y="1024550"/>
                      <a:pt x="397120" y="1021647"/>
                      <a:pt x="398073" y="1018745"/>
                    </a:cubicBezTo>
                    <a:cubicBezTo>
                      <a:pt x="407993" y="988561"/>
                      <a:pt x="418799" y="985037"/>
                      <a:pt x="447075" y="1000761"/>
                    </a:cubicBezTo>
                    <a:cubicBezTo>
                      <a:pt x="457921" y="1006898"/>
                      <a:pt x="465667" y="1010729"/>
                      <a:pt x="474291" y="994269"/>
                    </a:cubicBezTo>
                    <a:lnTo>
                      <a:pt x="474369" y="994130"/>
                    </a:lnTo>
                    <a:lnTo>
                      <a:pt x="482894" y="977230"/>
                    </a:lnTo>
                    <a:lnTo>
                      <a:pt x="483459" y="977889"/>
                    </a:lnTo>
                    <a:lnTo>
                      <a:pt x="485390" y="974441"/>
                    </a:lnTo>
                    <a:cubicBezTo>
                      <a:pt x="489831" y="968022"/>
                      <a:pt x="495409" y="962299"/>
                      <a:pt x="503317" y="958786"/>
                    </a:cubicBezTo>
                    <a:lnTo>
                      <a:pt x="507032" y="954525"/>
                    </a:lnTo>
                    <a:lnTo>
                      <a:pt x="506323" y="954214"/>
                    </a:lnTo>
                    <a:cubicBezTo>
                      <a:pt x="489766" y="950750"/>
                      <a:pt x="473267" y="940651"/>
                      <a:pt x="454898" y="947808"/>
                    </a:cubicBezTo>
                    <a:cubicBezTo>
                      <a:pt x="447622" y="942709"/>
                      <a:pt x="441143" y="937960"/>
                      <a:pt x="433866" y="932863"/>
                    </a:cubicBezTo>
                    <a:cubicBezTo>
                      <a:pt x="429080" y="930760"/>
                      <a:pt x="425092" y="929009"/>
                      <a:pt x="420307" y="926907"/>
                    </a:cubicBezTo>
                    <a:cubicBezTo>
                      <a:pt x="404293" y="926535"/>
                      <a:pt x="393982" y="915347"/>
                      <a:pt x="383320" y="904954"/>
                    </a:cubicBezTo>
                    <a:cubicBezTo>
                      <a:pt x="377794" y="895868"/>
                      <a:pt x="371473" y="886429"/>
                      <a:pt x="381864" y="875769"/>
                    </a:cubicBezTo>
                    <a:cubicBezTo>
                      <a:pt x="420137" y="868788"/>
                      <a:pt x="459053" y="866846"/>
                      <a:pt x="493608" y="879167"/>
                    </a:cubicBezTo>
                    <a:cubicBezTo>
                      <a:pt x="492011" y="878466"/>
                      <a:pt x="491565" y="877317"/>
                      <a:pt x="490669" y="875022"/>
                    </a:cubicBezTo>
                    <a:cubicBezTo>
                      <a:pt x="503622" y="878569"/>
                      <a:pt x="516517" y="881437"/>
                      <a:pt x="529369" y="883454"/>
                    </a:cubicBezTo>
                    <a:lnTo>
                      <a:pt x="564126" y="886459"/>
                    </a:lnTo>
                    <a:lnTo>
                      <a:pt x="565737" y="870607"/>
                    </a:lnTo>
                    <a:cubicBezTo>
                      <a:pt x="568598" y="861899"/>
                      <a:pt x="571071" y="852421"/>
                      <a:pt x="574512" y="843905"/>
                    </a:cubicBezTo>
                    <a:cubicBezTo>
                      <a:pt x="578717" y="833067"/>
                      <a:pt x="584471" y="823381"/>
                      <a:pt x="565906" y="819210"/>
                    </a:cubicBezTo>
                    <a:cubicBezTo>
                      <a:pt x="558168" y="817311"/>
                      <a:pt x="556950" y="803404"/>
                      <a:pt x="545738" y="802291"/>
                    </a:cubicBezTo>
                    <a:cubicBezTo>
                      <a:pt x="538392" y="801164"/>
                      <a:pt x="531417" y="796943"/>
                      <a:pt x="522744" y="801810"/>
                    </a:cubicBezTo>
                    <a:cubicBezTo>
                      <a:pt x="514070" y="806678"/>
                      <a:pt x="505935" y="802075"/>
                      <a:pt x="507818" y="790473"/>
                    </a:cubicBezTo>
                    <a:cubicBezTo>
                      <a:pt x="509319" y="780033"/>
                      <a:pt x="508300" y="767478"/>
                      <a:pt x="521029" y="762015"/>
                    </a:cubicBezTo>
                    <a:cubicBezTo>
                      <a:pt x="524694" y="760646"/>
                      <a:pt x="525259" y="756973"/>
                      <a:pt x="523890" y="753308"/>
                    </a:cubicBezTo>
                    <a:cubicBezTo>
                      <a:pt x="522911" y="750414"/>
                      <a:pt x="521933" y="747520"/>
                      <a:pt x="521535" y="744815"/>
                    </a:cubicBezTo>
                    <a:cubicBezTo>
                      <a:pt x="519371" y="735744"/>
                      <a:pt x="531521" y="730088"/>
                      <a:pt x="528195" y="720636"/>
                    </a:cubicBezTo>
                    <a:cubicBezTo>
                      <a:pt x="525061" y="710601"/>
                      <a:pt x="512166" y="722442"/>
                      <a:pt x="507679" y="712608"/>
                    </a:cubicBezTo>
                    <a:cubicBezTo>
                      <a:pt x="506510" y="710294"/>
                      <a:pt x="503409" y="707989"/>
                      <a:pt x="503792" y="706827"/>
                    </a:cubicBezTo>
                    <a:cubicBezTo>
                      <a:pt x="508926" y="687290"/>
                      <a:pt x="493983" y="672090"/>
                      <a:pt x="492357" y="653548"/>
                    </a:cubicBezTo>
                    <a:cubicBezTo>
                      <a:pt x="491959" y="650845"/>
                      <a:pt x="490782" y="646599"/>
                      <a:pt x="492516" y="645238"/>
                    </a:cubicBezTo>
                    <a:cubicBezTo>
                      <a:pt x="504067" y="635529"/>
                      <a:pt x="501688" y="621240"/>
                      <a:pt x="503762" y="609059"/>
                    </a:cubicBezTo>
                    <a:cubicBezTo>
                      <a:pt x="506962" y="589531"/>
                      <a:pt x="523922" y="579024"/>
                      <a:pt x="534098" y="563717"/>
                    </a:cubicBezTo>
                    <a:cubicBezTo>
                      <a:pt x="538709" y="557515"/>
                      <a:pt x="544870" y="552464"/>
                      <a:pt x="548702" y="544719"/>
                    </a:cubicBezTo>
                    <a:cubicBezTo>
                      <a:pt x="550999" y="539685"/>
                      <a:pt x="556381" y="533094"/>
                      <a:pt x="561796" y="534229"/>
                    </a:cubicBezTo>
                    <a:cubicBezTo>
                      <a:pt x="580553" y="537822"/>
                      <a:pt x="596143" y="523650"/>
                      <a:pt x="614511" y="526470"/>
                    </a:cubicBezTo>
                    <a:cubicBezTo>
                      <a:pt x="618765" y="527226"/>
                      <a:pt x="625134" y="525458"/>
                      <a:pt x="625317" y="522946"/>
                    </a:cubicBezTo>
                    <a:cubicBezTo>
                      <a:pt x="625060" y="508070"/>
                      <a:pt x="640310" y="504719"/>
                      <a:pt x="645675" y="494263"/>
                    </a:cubicBezTo>
                    <a:cubicBezTo>
                      <a:pt x="647591" y="490391"/>
                      <a:pt x="652201" y="484188"/>
                      <a:pt x="655296" y="484561"/>
                    </a:cubicBezTo>
                    <a:cubicBezTo>
                      <a:pt x="671531" y="486038"/>
                      <a:pt x="671268" y="469229"/>
                      <a:pt x="680323" y="463200"/>
                    </a:cubicBezTo>
                    <a:cubicBezTo>
                      <a:pt x="685332" y="459702"/>
                      <a:pt x="684336" y="452943"/>
                      <a:pt x="678135" y="448333"/>
                    </a:cubicBezTo>
                    <a:lnTo>
                      <a:pt x="662352" y="444254"/>
                    </a:lnTo>
                    <a:lnTo>
                      <a:pt x="686387" y="421536"/>
                    </a:lnTo>
                    <a:lnTo>
                      <a:pt x="719509" y="377018"/>
                    </a:lnTo>
                    <a:lnTo>
                      <a:pt x="714719" y="372986"/>
                    </a:lnTo>
                    <a:lnTo>
                      <a:pt x="714532" y="375208"/>
                    </a:lnTo>
                    <a:cubicBezTo>
                      <a:pt x="712283" y="376732"/>
                      <a:pt x="708076" y="375716"/>
                      <a:pt x="701693" y="372815"/>
                    </a:cubicBezTo>
                    <a:cubicBezTo>
                      <a:pt x="690666" y="368172"/>
                      <a:pt x="680222" y="368171"/>
                      <a:pt x="669196" y="371654"/>
                    </a:cubicBezTo>
                    <a:cubicBezTo>
                      <a:pt x="664554" y="373395"/>
                      <a:pt x="659331" y="376296"/>
                      <a:pt x="654689" y="375136"/>
                    </a:cubicBezTo>
                    <a:cubicBezTo>
                      <a:pt x="629156" y="369332"/>
                      <a:pt x="603044" y="377457"/>
                      <a:pt x="577509" y="372234"/>
                    </a:cubicBezTo>
                    <a:cubicBezTo>
                      <a:pt x="560683" y="368752"/>
                      <a:pt x="556619" y="373975"/>
                      <a:pt x="561842" y="389643"/>
                    </a:cubicBezTo>
                    <a:cubicBezTo>
                      <a:pt x="569386" y="412275"/>
                      <a:pt x="558942" y="427362"/>
                      <a:pt x="535148" y="428523"/>
                    </a:cubicBezTo>
                    <a:cubicBezTo>
                      <a:pt x="530507" y="428523"/>
                      <a:pt x="526445" y="428523"/>
                      <a:pt x="521801" y="429683"/>
                    </a:cubicBezTo>
                    <a:cubicBezTo>
                      <a:pt x="502073" y="433745"/>
                      <a:pt x="503232" y="433165"/>
                      <a:pt x="499750" y="414595"/>
                    </a:cubicBezTo>
                    <a:cubicBezTo>
                      <a:pt x="492789" y="379778"/>
                      <a:pt x="500331" y="345541"/>
                      <a:pt x="501492" y="311304"/>
                    </a:cubicBezTo>
                    <a:cubicBezTo>
                      <a:pt x="501492" y="303180"/>
                      <a:pt x="502072" y="295636"/>
                      <a:pt x="500332" y="288092"/>
                    </a:cubicBezTo>
                    <a:cubicBezTo>
                      <a:pt x="499752" y="284610"/>
                      <a:pt x="502653" y="278807"/>
                      <a:pt x="495690" y="279968"/>
                    </a:cubicBezTo>
                    <a:cubicBezTo>
                      <a:pt x="490467" y="280549"/>
                      <a:pt x="485824" y="282870"/>
                      <a:pt x="485825" y="289254"/>
                    </a:cubicBezTo>
                    <a:cubicBezTo>
                      <a:pt x="485825" y="291574"/>
                      <a:pt x="486985" y="293313"/>
                      <a:pt x="487565" y="295635"/>
                    </a:cubicBezTo>
                    <a:cubicBezTo>
                      <a:pt x="488726" y="300278"/>
                      <a:pt x="495690" y="304341"/>
                      <a:pt x="490467" y="310144"/>
                    </a:cubicBezTo>
                    <a:cubicBezTo>
                      <a:pt x="485243" y="315946"/>
                      <a:pt x="478280" y="310143"/>
                      <a:pt x="470156" y="308983"/>
                    </a:cubicBezTo>
                    <a:cubicBezTo>
                      <a:pt x="477700" y="318267"/>
                      <a:pt x="481762" y="326392"/>
                      <a:pt x="480603" y="336256"/>
                    </a:cubicBezTo>
                    <a:cubicBezTo>
                      <a:pt x="479440" y="342060"/>
                      <a:pt x="477700" y="347282"/>
                      <a:pt x="470156" y="342059"/>
                    </a:cubicBezTo>
                    <a:cubicBezTo>
                      <a:pt x="474799" y="326392"/>
                      <a:pt x="463192" y="317108"/>
                      <a:pt x="454487" y="306662"/>
                    </a:cubicBezTo>
                    <a:cubicBezTo>
                      <a:pt x="446945" y="297957"/>
                      <a:pt x="441142" y="289253"/>
                      <a:pt x="451006" y="278227"/>
                    </a:cubicBezTo>
                    <a:cubicBezTo>
                      <a:pt x="454487" y="270683"/>
                      <a:pt x="462033" y="269524"/>
                      <a:pt x="467835" y="266041"/>
                    </a:cubicBezTo>
                    <a:cubicBezTo>
                      <a:pt x="474218" y="261980"/>
                      <a:pt x="478281" y="257336"/>
                      <a:pt x="470736" y="250953"/>
                    </a:cubicBezTo>
                    <a:cubicBezTo>
                      <a:pt x="462032" y="248633"/>
                      <a:pt x="453328" y="246311"/>
                      <a:pt x="444044" y="243990"/>
                    </a:cubicBezTo>
                    <a:cubicBezTo>
                      <a:pt x="439981" y="243409"/>
                      <a:pt x="437660" y="242830"/>
                      <a:pt x="438241" y="238187"/>
                    </a:cubicBezTo>
                    <a:cubicBezTo>
                      <a:pt x="453328" y="238187"/>
                      <a:pt x="468997" y="235866"/>
                      <a:pt x="484083" y="232965"/>
                    </a:cubicBezTo>
                    <a:cubicBezTo>
                      <a:pt x="498011" y="230643"/>
                      <a:pt x="499751" y="223099"/>
                      <a:pt x="492789" y="212074"/>
                    </a:cubicBezTo>
                    <a:cubicBezTo>
                      <a:pt x="488726" y="205691"/>
                      <a:pt x="483504" y="199887"/>
                      <a:pt x="478861" y="193504"/>
                    </a:cubicBezTo>
                    <a:cubicBezTo>
                      <a:pt x="470736" y="182479"/>
                      <a:pt x="473058" y="176675"/>
                      <a:pt x="486985" y="174935"/>
                    </a:cubicBezTo>
                    <a:cubicBezTo>
                      <a:pt x="492208" y="174356"/>
                      <a:pt x="497430" y="174356"/>
                      <a:pt x="502073" y="174935"/>
                    </a:cubicBezTo>
                    <a:cubicBezTo>
                      <a:pt x="515420" y="176095"/>
                      <a:pt x="524124" y="173775"/>
                      <a:pt x="527026" y="156947"/>
                    </a:cubicBezTo>
                    <a:cubicBezTo>
                      <a:pt x="529346" y="141860"/>
                      <a:pt x="543853" y="140698"/>
                      <a:pt x="557200" y="140698"/>
                    </a:cubicBezTo>
                    <a:cubicBezTo>
                      <a:pt x="579251" y="140698"/>
                      <a:pt x="581572" y="137797"/>
                      <a:pt x="582152" y="115745"/>
                    </a:cubicBezTo>
                    <a:cubicBezTo>
                      <a:pt x="581572" y="109362"/>
                      <a:pt x="577509" y="102398"/>
                      <a:pt x="584474" y="96596"/>
                    </a:cubicBezTo>
                    <a:cubicBezTo>
                      <a:pt x="590857" y="95435"/>
                      <a:pt x="594918" y="98336"/>
                      <a:pt x="598400" y="102979"/>
                    </a:cubicBezTo>
                    <a:cubicBezTo>
                      <a:pt x="602464" y="108782"/>
                      <a:pt x="605944" y="106461"/>
                      <a:pt x="608846" y="101238"/>
                    </a:cubicBezTo>
                    <a:cubicBezTo>
                      <a:pt x="610587" y="84989"/>
                      <a:pt x="614649" y="70483"/>
                      <a:pt x="635540" y="71064"/>
                    </a:cubicBezTo>
                    <a:cubicBezTo>
                      <a:pt x="638442" y="67581"/>
                      <a:pt x="643084" y="67001"/>
                      <a:pt x="647726" y="64100"/>
                    </a:cubicBezTo>
                    <a:cubicBezTo>
                      <a:pt x="639601" y="58877"/>
                      <a:pt x="629737" y="63519"/>
                      <a:pt x="622772" y="57716"/>
                    </a:cubicBezTo>
                    <a:cubicBezTo>
                      <a:pt x="620453" y="53654"/>
                      <a:pt x="616971" y="50753"/>
                      <a:pt x="615809" y="46691"/>
                    </a:cubicBezTo>
                    <a:cubicBezTo>
                      <a:pt x="611167" y="30443"/>
                      <a:pt x="602462" y="21159"/>
                      <a:pt x="583894" y="24059"/>
                    </a:cubicBezTo>
                    <a:cubicBezTo>
                      <a:pt x="572288" y="25801"/>
                      <a:pt x="569967" y="17096"/>
                      <a:pt x="568805" y="72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g6ba09dd349_0_273"/>
              <p:cNvSpPr/>
              <p:nvPr/>
            </p:nvSpPr>
            <p:spPr>
              <a:xfrm rot="-1841110">
                <a:off x="9894750" y="2100326"/>
                <a:ext cx="1007896" cy="122169"/>
              </a:xfrm>
              <a:custGeom>
                <a:rect b="b" l="l" r="r" t="t"/>
                <a:pathLst>
                  <a:path extrusionOk="0" h="153939" w="1270000">
                    <a:moveTo>
                      <a:pt x="15389" y="73891"/>
                    </a:moveTo>
                    <a:cubicBezTo>
                      <a:pt x="60801" y="42333"/>
                      <a:pt x="113910" y="38485"/>
                      <a:pt x="166250" y="35406"/>
                    </a:cubicBezTo>
                    <a:cubicBezTo>
                      <a:pt x="193959" y="33867"/>
                      <a:pt x="222437" y="25400"/>
                      <a:pt x="250916" y="34636"/>
                    </a:cubicBezTo>
                    <a:cubicBezTo>
                      <a:pt x="257074" y="36176"/>
                      <a:pt x="260922" y="33867"/>
                      <a:pt x="257843" y="26170"/>
                    </a:cubicBezTo>
                    <a:cubicBezTo>
                      <a:pt x="307104" y="22321"/>
                      <a:pt x="357134" y="18473"/>
                      <a:pt x="406395" y="25400"/>
                    </a:cubicBezTo>
                    <a:cubicBezTo>
                      <a:pt x="434874" y="29249"/>
                      <a:pt x="438722" y="34636"/>
                      <a:pt x="431025" y="61576"/>
                    </a:cubicBezTo>
                    <a:cubicBezTo>
                      <a:pt x="427177" y="73891"/>
                      <a:pt x="437953" y="70042"/>
                      <a:pt x="442571" y="70812"/>
                    </a:cubicBezTo>
                    <a:cubicBezTo>
                      <a:pt x="467201" y="73121"/>
                      <a:pt x="490292" y="66194"/>
                      <a:pt x="514153" y="61576"/>
                    </a:cubicBezTo>
                    <a:cubicBezTo>
                      <a:pt x="565722" y="51570"/>
                      <a:pt x="617292" y="42333"/>
                      <a:pt x="667322" y="27709"/>
                    </a:cubicBezTo>
                    <a:cubicBezTo>
                      <a:pt x="700419" y="25400"/>
                      <a:pt x="731207" y="13085"/>
                      <a:pt x="763534" y="9236"/>
                    </a:cubicBezTo>
                    <a:cubicBezTo>
                      <a:pt x="865904" y="-1539"/>
                      <a:pt x="969813" y="770"/>
                      <a:pt x="1072183" y="0"/>
                    </a:cubicBezTo>
                    <a:cubicBezTo>
                      <a:pt x="1087577" y="0"/>
                      <a:pt x="1102971" y="0"/>
                      <a:pt x="1118365" y="770"/>
                    </a:cubicBezTo>
                    <a:cubicBezTo>
                      <a:pt x="1125293" y="770"/>
                      <a:pt x="1133759" y="-770"/>
                      <a:pt x="1136838" y="8467"/>
                    </a:cubicBezTo>
                    <a:cubicBezTo>
                      <a:pt x="1136838" y="8467"/>
                      <a:pt x="1136838" y="8467"/>
                      <a:pt x="1136838" y="8467"/>
                    </a:cubicBezTo>
                    <a:cubicBezTo>
                      <a:pt x="1128371" y="17703"/>
                      <a:pt x="1115286" y="16933"/>
                      <a:pt x="1104510" y="19242"/>
                    </a:cubicBezTo>
                    <a:cubicBezTo>
                      <a:pt x="1084498" y="23091"/>
                      <a:pt x="1066025" y="30018"/>
                      <a:pt x="1046013" y="32327"/>
                    </a:cubicBezTo>
                    <a:cubicBezTo>
                      <a:pt x="1029080" y="30788"/>
                      <a:pt x="1012916" y="35406"/>
                      <a:pt x="996753" y="39255"/>
                    </a:cubicBezTo>
                    <a:cubicBezTo>
                      <a:pt x="991365" y="40024"/>
                      <a:pt x="985207" y="41564"/>
                      <a:pt x="979820" y="40794"/>
                    </a:cubicBezTo>
                    <a:cubicBezTo>
                      <a:pt x="959808" y="37715"/>
                      <a:pt x="942104" y="50030"/>
                      <a:pt x="922092" y="47721"/>
                    </a:cubicBezTo>
                    <a:cubicBezTo>
                      <a:pt x="931328" y="46952"/>
                      <a:pt x="940565" y="46952"/>
                      <a:pt x="949801" y="48491"/>
                    </a:cubicBezTo>
                    <a:cubicBezTo>
                      <a:pt x="975971" y="60806"/>
                      <a:pt x="1006759" y="56188"/>
                      <a:pt x="1031389" y="71582"/>
                    </a:cubicBezTo>
                    <a:lnTo>
                      <a:pt x="1031389" y="71582"/>
                    </a:lnTo>
                    <a:cubicBezTo>
                      <a:pt x="1086808" y="86976"/>
                      <a:pt x="1143764" y="93133"/>
                      <a:pt x="1201492" y="90824"/>
                    </a:cubicBezTo>
                    <a:cubicBezTo>
                      <a:pt x="1226123" y="90055"/>
                      <a:pt x="1249983" y="83897"/>
                      <a:pt x="1273843" y="94673"/>
                    </a:cubicBezTo>
                    <a:cubicBezTo>
                      <a:pt x="1269995" y="110836"/>
                      <a:pt x="1255371" y="100830"/>
                      <a:pt x="1246904" y="106218"/>
                    </a:cubicBezTo>
                    <a:lnTo>
                      <a:pt x="1246904" y="106218"/>
                    </a:lnTo>
                    <a:cubicBezTo>
                      <a:pt x="1230741" y="116224"/>
                      <a:pt x="1211498" y="110067"/>
                      <a:pt x="1193795" y="115455"/>
                    </a:cubicBezTo>
                    <a:lnTo>
                      <a:pt x="1193795" y="115455"/>
                    </a:lnTo>
                    <a:cubicBezTo>
                      <a:pt x="1180710" y="125461"/>
                      <a:pt x="1165316" y="120073"/>
                      <a:pt x="1151461" y="120843"/>
                    </a:cubicBezTo>
                    <a:cubicBezTo>
                      <a:pt x="1108359" y="123152"/>
                      <a:pt x="1066025" y="129309"/>
                      <a:pt x="1022922" y="131618"/>
                    </a:cubicBezTo>
                    <a:cubicBezTo>
                      <a:pt x="989056" y="133927"/>
                      <a:pt x="955959" y="128539"/>
                      <a:pt x="923631" y="121612"/>
                    </a:cubicBezTo>
                    <a:cubicBezTo>
                      <a:pt x="861286" y="107758"/>
                      <a:pt x="798171" y="101600"/>
                      <a:pt x="735056" y="103139"/>
                    </a:cubicBezTo>
                    <a:cubicBezTo>
                      <a:pt x="713504" y="103909"/>
                      <a:pt x="691953" y="107758"/>
                      <a:pt x="670401" y="110067"/>
                    </a:cubicBezTo>
                    <a:cubicBezTo>
                      <a:pt x="641153" y="113146"/>
                      <a:pt x="611135" y="112376"/>
                      <a:pt x="581886" y="115455"/>
                    </a:cubicBezTo>
                    <a:cubicBezTo>
                      <a:pt x="563413" y="113146"/>
                      <a:pt x="546480" y="118533"/>
                      <a:pt x="531086" y="125461"/>
                    </a:cubicBezTo>
                    <a:cubicBezTo>
                      <a:pt x="460274" y="156249"/>
                      <a:pt x="384843" y="156249"/>
                      <a:pt x="310183" y="160097"/>
                    </a:cubicBezTo>
                    <a:cubicBezTo>
                      <a:pt x="305565" y="160097"/>
                      <a:pt x="301716" y="160097"/>
                      <a:pt x="297098" y="160097"/>
                    </a:cubicBezTo>
                    <a:cubicBezTo>
                      <a:pt x="237831" y="160097"/>
                      <a:pt x="179335" y="160097"/>
                      <a:pt x="120068" y="159327"/>
                    </a:cubicBezTo>
                    <a:cubicBezTo>
                      <a:pt x="96977" y="153939"/>
                      <a:pt x="72347" y="159327"/>
                      <a:pt x="49256" y="150861"/>
                    </a:cubicBezTo>
                    <a:cubicBezTo>
                      <a:pt x="46177" y="150861"/>
                      <a:pt x="43098" y="150861"/>
                      <a:pt x="40789" y="150861"/>
                    </a:cubicBezTo>
                    <a:cubicBezTo>
                      <a:pt x="38480" y="148552"/>
                      <a:pt x="35401" y="148552"/>
                      <a:pt x="33092" y="147782"/>
                    </a:cubicBezTo>
                    <a:cubicBezTo>
                      <a:pt x="765" y="141624"/>
                      <a:pt x="-7702" y="124691"/>
                      <a:pt x="6922" y="93903"/>
                    </a:cubicBezTo>
                    <a:cubicBezTo>
                      <a:pt x="10771" y="85436"/>
                      <a:pt x="11540" y="79279"/>
                      <a:pt x="15389" y="73891"/>
                    </a:cubicBezTo>
                    <a:close/>
                  </a:path>
                </a:pathLst>
              </a:custGeom>
              <a:solidFill>
                <a:srgbClr val="BED2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g6ba09dd349_0_273"/>
              <p:cNvSpPr/>
              <p:nvPr/>
            </p:nvSpPr>
            <p:spPr>
              <a:xfrm rot="-610531">
                <a:off x="6440762" y="4296698"/>
                <a:ext cx="817342" cy="469667"/>
              </a:xfrm>
              <a:custGeom>
                <a:rect b="b" l="l" r="r" t="t"/>
                <a:pathLst>
                  <a:path extrusionOk="0" h="592666" w="1031393">
                    <a:moveTo>
                      <a:pt x="369455" y="259388"/>
                    </a:moveTo>
                    <a:cubicBezTo>
                      <a:pt x="397933" y="240915"/>
                      <a:pt x="426412" y="221673"/>
                      <a:pt x="454891" y="203200"/>
                    </a:cubicBezTo>
                    <a:cubicBezTo>
                      <a:pt x="490297" y="179339"/>
                      <a:pt x="529552" y="167024"/>
                      <a:pt x="571885" y="161636"/>
                    </a:cubicBezTo>
                    <a:cubicBezTo>
                      <a:pt x="610370" y="157018"/>
                      <a:pt x="644236" y="139315"/>
                      <a:pt x="677334" y="120843"/>
                    </a:cubicBezTo>
                    <a:cubicBezTo>
                      <a:pt x="750455" y="80049"/>
                      <a:pt x="824345" y="40794"/>
                      <a:pt x="905933" y="17703"/>
                    </a:cubicBezTo>
                    <a:cubicBezTo>
                      <a:pt x="943648" y="6927"/>
                      <a:pt x="982133" y="4618"/>
                      <a:pt x="1020618" y="0"/>
                    </a:cubicBezTo>
                    <a:cubicBezTo>
                      <a:pt x="1026006" y="6157"/>
                      <a:pt x="1022927" y="12315"/>
                      <a:pt x="1022158" y="18473"/>
                    </a:cubicBezTo>
                    <a:cubicBezTo>
                      <a:pt x="1015230" y="46182"/>
                      <a:pt x="1015230" y="72352"/>
                      <a:pt x="1035243" y="95443"/>
                    </a:cubicBezTo>
                    <a:cubicBezTo>
                      <a:pt x="1022158" y="110067"/>
                      <a:pt x="1002915" y="111606"/>
                      <a:pt x="985982" y="117764"/>
                    </a:cubicBezTo>
                    <a:cubicBezTo>
                      <a:pt x="939800" y="133157"/>
                      <a:pt x="895158" y="154709"/>
                      <a:pt x="847436" y="167794"/>
                    </a:cubicBezTo>
                    <a:cubicBezTo>
                      <a:pt x="824345" y="168564"/>
                      <a:pt x="801255" y="167794"/>
                      <a:pt x="784321" y="187806"/>
                    </a:cubicBezTo>
                    <a:cubicBezTo>
                      <a:pt x="782782" y="189345"/>
                      <a:pt x="782012" y="190885"/>
                      <a:pt x="779703" y="191655"/>
                    </a:cubicBezTo>
                    <a:cubicBezTo>
                      <a:pt x="765849" y="194733"/>
                      <a:pt x="749685" y="192424"/>
                      <a:pt x="741218" y="208588"/>
                    </a:cubicBezTo>
                    <a:cubicBezTo>
                      <a:pt x="713509" y="230909"/>
                      <a:pt x="678873" y="239376"/>
                      <a:pt x="648085" y="255539"/>
                    </a:cubicBezTo>
                    <a:cubicBezTo>
                      <a:pt x="631152" y="264006"/>
                      <a:pt x="614218" y="271703"/>
                      <a:pt x="597285" y="280939"/>
                    </a:cubicBezTo>
                    <a:cubicBezTo>
                      <a:pt x="586509" y="287097"/>
                      <a:pt x="584970" y="291715"/>
                      <a:pt x="597285" y="298642"/>
                    </a:cubicBezTo>
                    <a:cubicBezTo>
                      <a:pt x="614988" y="308648"/>
                      <a:pt x="614988" y="314036"/>
                      <a:pt x="600364" y="327121"/>
                    </a:cubicBezTo>
                    <a:cubicBezTo>
                      <a:pt x="591897" y="334818"/>
                      <a:pt x="581891" y="341746"/>
                      <a:pt x="573424" y="349443"/>
                    </a:cubicBezTo>
                    <a:cubicBezTo>
                      <a:pt x="566497" y="354061"/>
                      <a:pt x="560339" y="359449"/>
                      <a:pt x="554182" y="365606"/>
                    </a:cubicBezTo>
                    <a:cubicBezTo>
                      <a:pt x="484909" y="424873"/>
                      <a:pt x="406400" y="467206"/>
                      <a:pt x="320194" y="496455"/>
                    </a:cubicBezTo>
                    <a:cubicBezTo>
                      <a:pt x="272473" y="512618"/>
                      <a:pt x="226291" y="533400"/>
                      <a:pt x="177800" y="547254"/>
                    </a:cubicBezTo>
                    <a:cubicBezTo>
                      <a:pt x="173182" y="548794"/>
                      <a:pt x="169333" y="548024"/>
                      <a:pt x="164715" y="549564"/>
                    </a:cubicBezTo>
                    <a:lnTo>
                      <a:pt x="164715" y="549564"/>
                    </a:lnTo>
                    <a:cubicBezTo>
                      <a:pt x="160867" y="554182"/>
                      <a:pt x="156249" y="558030"/>
                      <a:pt x="150091" y="559570"/>
                    </a:cubicBezTo>
                    <a:cubicBezTo>
                      <a:pt x="107758" y="571885"/>
                      <a:pt x="67733" y="591897"/>
                      <a:pt x="23861" y="598824"/>
                    </a:cubicBezTo>
                    <a:cubicBezTo>
                      <a:pt x="13855" y="599594"/>
                      <a:pt x="4618" y="598824"/>
                      <a:pt x="0" y="588049"/>
                    </a:cubicBezTo>
                    <a:cubicBezTo>
                      <a:pt x="0" y="580352"/>
                      <a:pt x="5388" y="576503"/>
                      <a:pt x="10776" y="572655"/>
                    </a:cubicBezTo>
                    <a:cubicBezTo>
                      <a:pt x="43873" y="553412"/>
                      <a:pt x="78509" y="536479"/>
                      <a:pt x="111606" y="517236"/>
                    </a:cubicBezTo>
                    <a:cubicBezTo>
                      <a:pt x="115455" y="514927"/>
                      <a:pt x="120073" y="516466"/>
                      <a:pt x="123921" y="514157"/>
                    </a:cubicBezTo>
                    <a:lnTo>
                      <a:pt x="123921" y="514157"/>
                    </a:lnTo>
                    <a:cubicBezTo>
                      <a:pt x="130848" y="503382"/>
                      <a:pt x="142394" y="500303"/>
                      <a:pt x="152400" y="494915"/>
                    </a:cubicBezTo>
                    <a:cubicBezTo>
                      <a:pt x="200891" y="470285"/>
                      <a:pt x="247073" y="440267"/>
                      <a:pt x="296333" y="417176"/>
                    </a:cubicBezTo>
                    <a:lnTo>
                      <a:pt x="296333" y="417176"/>
                    </a:lnTo>
                    <a:cubicBezTo>
                      <a:pt x="308649" y="401012"/>
                      <a:pt x="327891" y="391006"/>
                      <a:pt x="340976" y="375612"/>
                    </a:cubicBezTo>
                    <a:cubicBezTo>
                      <a:pt x="347133" y="368685"/>
                      <a:pt x="351752" y="361758"/>
                      <a:pt x="347133" y="352521"/>
                    </a:cubicBezTo>
                    <a:cubicBezTo>
                      <a:pt x="342515" y="342515"/>
                      <a:pt x="347133" y="335588"/>
                      <a:pt x="354830" y="330200"/>
                    </a:cubicBezTo>
                    <a:cubicBezTo>
                      <a:pt x="363297" y="321733"/>
                      <a:pt x="374073" y="315576"/>
                      <a:pt x="381000" y="311727"/>
                    </a:cubicBezTo>
                    <a:cubicBezTo>
                      <a:pt x="372533" y="317115"/>
                      <a:pt x="357909" y="318655"/>
                      <a:pt x="345594" y="325582"/>
                    </a:cubicBezTo>
                    <a:cubicBezTo>
                      <a:pt x="317115" y="337127"/>
                      <a:pt x="286327" y="337127"/>
                      <a:pt x="256309" y="337897"/>
                    </a:cubicBezTo>
                    <a:lnTo>
                      <a:pt x="256309" y="337897"/>
                    </a:lnTo>
                    <a:cubicBezTo>
                      <a:pt x="236297" y="344055"/>
                      <a:pt x="217055" y="340206"/>
                      <a:pt x="199352" y="330970"/>
                    </a:cubicBezTo>
                    <a:cubicBezTo>
                      <a:pt x="196273" y="327121"/>
                      <a:pt x="195503" y="321733"/>
                      <a:pt x="196273" y="317115"/>
                    </a:cubicBezTo>
                    <a:cubicBezTo>
                      <a:pt x="207049" y="298642"/>
                      <a:pt x="227830" y="297873"/>
                      <a:pt x="245533" y="292485"/>
                    </a:cubicBezTo>
                    <a:cubicBezTo>
                      <a:pt x="269394" y="284788"/>
                      <a:pt x="294024" y="277860"/>
                      <a:pt x="318655" y="271703"/>
                    </a:cubicBezTo>
                    <a:cubicBezTo>
                      <a:pt x="327121" y="270163"/>
                      <a:pt x="334818" y="267854"/>
                      <a:pt x="342515" y="264776"/>
                    </a:cubicBezTo>
                    <a:cubicBezTo>
                      <a:pt x="344055" y="264006"/>
                      <a:pt x="346364" y="263236"/>
                      <a:pt x="348673" y="263236"/>
                    </a:cubicBezTo>
                    <a:cubicBezTo>
                      <a:pt x="356370" y="262466"/>
                      <a:pt x="362527" y="261697"/>
                      <a:pt x="369455" y="25938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g6ba09dd349_0_273"/>
              <p:cNvSpPr/>
              <p:nvPr/>
            </p:nvSpPr>
            <p:spPr>
              <a:xfrm rot="3514226">
                <a:off x="7815622" y="1665012"/>
                <a:ext cx="2077886" cy="2910150"/>
              </a:xfrm>
              <a:custGeom>
                <a:rect b="b" l="l" r="r" t="t"/>
                <a:pathLst>
                  <a:path extrusionOk="0" h="3245984" w="2317676">
                    <a:moveTo>
                      <a:pt x="523821" y="81126"/>
                    </a:moveTo>
                    <a:cubicBezTo>
                      <a:pt x="525555" y="76436"/>
                      <a:pt x="530497" y="73139"/>
                      <a:pt x="540146" y="71362"/>
                    </a:cubicBezTo>
                    <a:cubicBezTo>
                      <a:pt x="555614" y="68177"/>
                      <a:pt x="559032" y="52229"/>
                      <a:pt x="562562" y="39055"/>
                    </a:cubicBezTo>
                    <a:cubicBezTo>
                      <a:pt x="570310" y="8617"/>
                      <a:pt x="570310" y="8617"/>
                      <a:pt x="600056" y="20453"/>
                    </a:cubicBezTo>
                    <a:cubicBezTo>
                      <a:pt x="603341" y="22457"/>
                      <a:pt x="606370" y="23404"/>
                      <a:pt x="610057" y="24752"/>
                    </a:cubicBezTo>
                    <a:cubicBezTo>
                      <a:pt x="625860" y="29884"/>
                      <a:pt x="638410" y="28525"/>
                      <a:pt x="640804" y="8346"/>
                    </a:cubicBezTo>
                    <a:cubicBezTo>
                      <a:pt x="640067" y="683"/>
                      <a:pt x="644699" y="-999"/>
                      <a:pt x="650101" y="494"/>
                    </a:cubicBezTo>
                    <a:cubicBezTo>
                      <a:pt x="657217" y="2130"/>
                      <a:pt x="664990" y="4167"/>
                      <a:pt x="670504" y="8432"/>
                    </a:cubicBezTo>
                    <a:cubicBezTo>
                      <a:pt x="682186" y="17363"/>
                      <a:pt x="693645" y="20747"/>
                      <a:pt x="707030" y="13586"/>
                    </a:cubicBezTo>
                    <a:cubicBezTo>
                      <a:pt x="714581" y="10077"/>
                      <a:pt x="721553" y="13428"/>
                      <a:pt x="728268" y="15722"/>
                    </a:cubicBezTo>
                    <a:cubicBezTo>
                      <a:pt x="741422" y="39975"/>
                      <a:pt x="731781" y="76470"/>
                      <a:pt x="765214" y="89653"/>
                    </a:cubicBezTo>
                    <a:cubicBezTo>
                      <a:pt x="773243" y="92748"/>
                      <a:pt x="772598" y="108585"/>
                      <a:pt x="785583" y="102079"/>
                    </a:cubicBezTo>
                    <a:cubicBezTo>
                      <a:pt x="812788" y="82611"/>
                      <a:pt x="812386" y="83268"/>
                      <a:pt x="843013" y="101050"/>
                    </a:cubicBezTo>
                    <a:cubicBezTo>
                      <a:pt x="851555" y="106261"/>
                      <a:pt x="858348" y="115816"/>
                      <a:pt x="871044" y="112741"/>
                    </a:cubicBezTo>
                    <a:cubicBezTo>
                      <a:pt x="880532" y="114922"/>
                      <a:pt x="888528" y="122507"/>
                      <a:pt x="898740" y="116114"/>
                    </a:cubicBezTo>
                    <a:cubicBezTo>
                      <a:pt x="914864" y="113328"/>
                      <a:pt x="928295" y="117915"/>
                      <a:pt x="940235" y="127903"/>
                    </a:cubicBezTo>
                    <a:cubicBezTo>
                      <a:pt x="940492" y="128961"/>
                      <a:pt x="940492" y="128961"/>
                      <a:pt x="940747" y="130020"/>
                    </a:cubicBezTo>
                    <a:cubicBezTo>
                      <a:pt x="967353" y="138135"/>
                      <a:pt x="975548" y="118790"/>
                      <a:pt x="982428" y="98645"/>
                    </a:cubicBezTo>
                    <a:cubicBezTo>
                      <a:pt x="982270" y="84123"/>
                      <a:pt x="992516" y="73243"/>
                      <a:pt x="1000644" y="62874"/>
                    </a:cubicBezTo>
                    <a:cubicBezTo>
                      <a:pt x="1005711" y="56046"/>
                      <a:pt x="1014174" y="53997"/>
                      <a:pt x="1022349" y="55378"/>
                    </a:cubicBezTo>
                    <a:cubicBezTo>
                      <a:pt x="1032895" y="57303"/>
                      <a:pt x="1030056" y="66390"/>
                      <a:pt x="1037618" y="79120"/>
                    </a:cubicBezTo>
                    <a:cubicBezTo>
                      <a:pt x="1037441" y="85323"/>
                      <a:pt x="1034635" y="89922"/>
                      <a:pt x="1030113" y="94376"/>
                    </a:cubicBezTo>
                    <a:cubicBezTo>
                      <a:pt x="1015559" y="99021"/>
                      <a:pt x="1007976" y="107018"/>
                      <a:pt x="1007620" y="119423"/>
                    </a:cubicBezTo>
                    <a:cubicBezTo>
                      <a:pt x="1009079" y="118509"/>
                      <a:pt x="1011852" y="118398"/>
                      <a:pt x="1015795" y="120803"/>
                    </a:cubicBezTo>
                    <a:cubicBezTo>
                      <a:pt x="1015038" y="133866"/>
                      <a:pt x="1011910" y="146385"/>
                      <a:pt x="1024250" y="155716"/>
                    </a:cubicBezTo>
                    <a:cubicBezTo>
                      <a:pt x="1023047" y="157687"/>
                      <a:pt x="1021444" y="160315"/>
                      <a:pt x="1019841" y="162943"/>
                    </a:cubicBezTo>
                    <a:cubicBezTo>
                      <a:pt x="1004777" y="218671"/>
                      <a:pt x="984056" y="271848"/>
                      <a:pt x="962278" y="325283"/>
                    </a:cubicBezTo>
                    <a:cubicBezTo>
                      <a:pt x="949786" y="354627"/>
                      <a:pt x="942694" y="385464"/>
                      <a:pt x="933887" y="416156"/>
                    </a:cubicBezTo>
                    <a:cubicBezTo>
                      <a:pt x="933086" y="417470"/>
                      <a:pt x="934657" y="419330"/>
                      <a:pt x="935569" y="420789"/>
                    </a:cubicBezTo>
                    <a:cubicBezTo>
                      <a:pt x="936628" y="420533"/>
                      <a:pt x="937285" y="420934"/>
                      <a:pt x="939000" y="421078"/>
                    </a:cubicBezTo>
                    <a:cubicBezTo>
                      <a:pt x="943343" y="422826"/>
                      <a:pt x="946227" y="425487"/>
                      <a:pt x="947910" y="430120"/>
                    </a:cubicBezTo>
                    <a:cubicBezTo>
                      <a:pt x="942835" y="473910"/>
                      <a:pt x="944764" y="516562"/>
                      <a:pt x="957385" y="559424"/>
                    </a:cubicBezTo>
                    <a:cubicBezTo>
                      <a:pt x="958489" y="570916"/>
                      <a:pt x="957285" y="582128"/>
                      <a:pt x="955569" y="593253"/>
                    </a:cubicBezTo>
                    <a:lnTo>
                      <a:pt x="954477" y="600704"/>
                    </a:lnTo>
                    <a:lnTo>
                      <a:pt x="964632" y="598732"/>
                    </a:lnTo>
                    <a:cubicBezTo>
                      <a:pt x="970547" y="599717"/>
                      <a:pt x="975477" y="598732"/>
                      <a:pt x="980407" y="597746"/>
                    </a:cubicBezTo>
                    <a:cubicBezTo>
                      <a:pt x="1009982" y="596761"/>
                      <a:pt x="1032657" y="585921"/>
                      <a:pt x="1039559" y="553404"/>
                    </a:cubicBezTo>
                    <a:cubicBezTo>
                      <a:pt x="1042516" y="541580"/>
                      <a:pt x="1047446" y="529755"/>
                      <a:pt x="1055332" y="519902"/>
                    </a:cubicBezTo>
                    <a:cubicBezTo>
                      <a:pt x="1060262" y="513004"/>
                      <a:pt x="1068149" y="509063"/>
                      <a:pt x="1076036" y="512018"/>
                    </a:cubicBezTo>
                    <a:cubicBezTo>
                      <a:pt x="1085894" y="514974"/>
                      <a:pt x="1081951" y="523843"/>
                      <a:pt x="1080965" y="530741"/>
                    </a:cubicBezTo>
                    <a:cubicBezTo>
                      <a:pt x="1077022" y="574097"/>
                      <a:pt x="1077022" y="574097"/>
                      <a:pt x="1118429" y="565229"/>
                    </a:cubicBezTo>
                    <a:cubicBezTo>
                      <a:pt x="1133216" y="562273"/>
                      <a:pt x="1147019" y="561288"/>
                      <a:pt x="1161806" y="564244"/>
                    </a:cubicBezTo>
                    <a:cubicBezTo>
                      <a:pt x="1176595" y="568185"/>
                      <a:pt x="1188425" y="571141"/>
                      <a:pt x="1194341" y="589863"/>
                    </a:cubicBezTo>
                    <a:cubicBezTo>
                      <a:pt x="1204199" y="616468"/>
                      <a:pt x="1241662" y="624351"/>
                      <a:pt x="1273210" y="609571"/>
                    </a:cubicBezTo>
                    <a:cubicBezTo>
                      <a:pt x="1278140" y="607600"/>
                      <a:pt x="1282083" y="604644"/>
                      <a:pt x="1287998" y="601688"/>
                    </a:cubicBezTo>
                    <a:cubicBezTo>
                      <a:pt x="1291942" y="624351"/>
                      <a:pt x="1297857" y="645044"/>
                      <a:pt x="1320532" y="654898"/>
                    </a:cubicBezTo>
                    <a:cubicBezTo>
                      <a:pt x="1341235" y="663767"/>
                      <a:pt x="1360953" y="658840"/>
                      <a:pt x="1381656" y="654898"/>
                    </a:cubicBezTo>
                    <a:cubicBezTo>
                      <a:pt x="1383628" y="660810"/>
                      <a:pt x="1379684" y="662781"/>
                      <a:pt x="1377713" y="665737"/>
                    </a:cubicBezTo>
                    <a:cubicBezTo>
                      <a:pt x="1357995" y="687416"/>
                      <a:pt x="1365882" y="712050"/>
                      <a:pt x="1394472" y="720919"/>
                    </a:cubicBezTo>
                    <a:cubicBezTo>
                      <a:pt x="1424048" y="729787"/>
                      <a:pt x="1424048" y="729787"/>
                      <a:pt x="1414190" y="759348"/>
                    </a:cubicBezTo>
                    <a:cubicBezTo>
                      <a:pt x="1407288" y="780041"/>
                      <a:pt x="1419119" y="801719"/>
                      <a:pt x="1440808" y="804675"/>
                    </a:cubicBezTo>
                    <a:cubicBezTo>
                      <a:pt x="1451652" y="806646"/>
                      <a:pt x="1452639" y="796793"/>
                      <a:pt x="1454610" y="789895"/>
                    </a:cubicBezTo>
                    <a:cubicBezTo>
                      <a:pt x="1457568" y="778070"/>
                      <a:pt x="1459540" y="764275"/>
                      <a:pt x="1474328" y="760333"/>
                    </a:cubicBezTo>
                    <a:cubicBezTo>
                      <a:pt x="1484187" y="758363"/>
                      <a:pt x="1491088" y="757377"/>
                      <a:pt x="1487144" y="772158"/>
                    </a:cubicBezTo>
                    <a:cubicBezTo>
                      <a:pt x="1478271" y="809603"/>
                      <a:pt x="1488130" y="822412"/>
                      <a:pt x="1525593" y="825368"/>
                    </a:cubicBezTo>
                    <a:cubicBezTo>
                      <a:pt x="1572915" y="829310"/>
                      <a:pt x="1613336" y="846061"/>
                      <a:pt x="1648827" y="876608"/>
                    </a:cubicBezTo>
                    <a:cubicBezTo>
                      <a:pt x="1666573" y="892374"/>
                      <a:pt x="1685304" y="905184"/>
                      <a:pt x="1707979" y="913067"/>
                    </a:cubicBezTo>
                    <a:cubicBezTo>
                      <a:pt x="1719810" y="917009"/>
                      <a:pt x="1730654" y="917008"/>
                      <a:pt x="1740513" y="908140"/>
                    </a:cubicBezTo>
                    <a:cubicBezTo>
                      <a:pt x="1749386" y="900257"/>
                      <a:pt x="1760231" y="895330"/>
                      <a:pt x="1770089" y="905184"/>
                    </a:cubicBezTo>
                    <a:cubicBezTo>
                      <a:pt x="1779948" y="916023"/>
                      <a:pt x="1769103" y="923906"/>
                      <a:pt x="1763188" y="929818"/>
                    </a:cubicBezTo>
                    <a:cubicBezTo>
                      <a:pt x="1748400" y="944599"/>
                      <a:pt x="1747414" y="958394"/>
                      <a:pt x="1754315" y="977117"/>
                    </a:cubicBezTo>
                    <a:cubicBezTo>
                      <a:pt x="1780934" y="1052005"/>
                      <a:pt x="1783892" y="1128864"/>
                      <a:pt x="1780934" y="1206710"/>
                    </a:cubicBezTo>
                    <a:cubicBezTo>
                      <a:pt x="1779948" y="1246124"/>
                      <a:pt x="1779948" y="1246124"/>
                      <a:pt x="1815440" y="1260905"/>
                    </a:cubicBezTo>
                    <a:cubicBezTo>
                      <a:pt x="1847973" y="1273715"/>
                      <a:pt x="1847973" y="1273715"/>
                      <a:pt x="1873606" y="1248095"/>
                    </a:cubicBezTo>
                    <a:cubicBezTo>
                      <a:pt x="1891352" y="1230358"/>
                      <a:pt x="1909097" y="1211636"/>
                      <a:pt x="1931772" y="1198827"/>
                    </a:cubicBezTo>
                    <a:cubicBezTo>
                      <a:pt x="1943603" y="1192914"/>
                      <a:pt x="1956419" y="1187002"/>
                      <a:pt x="1972193" y="1189958"/>
                    </a:cubicBezTo>
                    <a:cubicBezTo>
                      <a:pt x="1969235" y="1201783"/>
                      <a:pt x="1961348" y="1209666"/>
                      <a:pt x="1955433" y="1218534"/>
                    </a:cubicBezTo>
                    <a:cubicBezTo>
                      <a:pt x="1943603" y="1236271"/>
                      <a:pt x="1935716" y="1254993"/>
                      <a:pt x="1935716" y="1275686"/>
                    </a:cubicBezTo>
                    <a:cubicBezTo>
                      <a:pt x="1934730" y="1287510"/>
                      <a:pt x="1930786" y="1289481"/>
                      <a:pt x="1919942" y="1288495"/>
                    </a:cubicBezTo>
                    <a:cubicBezTo>
                      <a:pt x="1909097" y="1287510"/>
                      <a:pt x="1897266" y="1287510"/>
                      <a:pt x="1887408" y="1293422"/>
                    </a:cubicBezTo>
                    <a:cubicBezTo>
                      <a:pt x="1881493" y="1298350"/>
                      <a:pt x="1876563" y="1304262"/>
                      <a:pt x="1875578" y="1311159"/>
                    </a:cubicBezTo>
                    <a:cubicBezTo>
                      <a:pt x="1875577" y="1320028"/>
                      <a:pt x="1884451" y="1320028"/>
                      <a:pt x="1890366" y="1321999"/>
                    </a:cubicBezTo>
                    <a:cubicBezTo>
                      <a:pt x="1929800" y="1335794"/>
                      <a:pt x="1969235" y="1348604"/>
                      <a:pt x="2009656" y="1363384"/>
                    </a:cubicBezTo>
                    <a:cubicBezTo>
                      <a:pt x="2033317" y="1371267"/>
                      <a:pt x="2056978" y="1382107"/>
                      <a:pt x="2077681" y="1397872"/>
                    </a:cubicBezTo>
                    <a:cubicBezTo>
                      <a:pt x="2118102" y="1426449"/>
                      <a:pt x="2130918" y="1462908"/>
                      <a:pt x="2119088" y="1511191"/>
                    </a:cubicBezTo>
                    <a:cubicBezTo>
                      <a:pt x="2107257" y="1554548"/>
                      <a:pt x="2107257" y="1554548"/>
                      <a:pt x="2133876" y="1590021"/>
                    </a:cubicBezTo>
                    <a:cubicBezTo>
                      <a:pt x="2118102" y="1600860"/>
                      <a:pt x="2108243" y="1617612"/>
                      <a:pt x="2099371" y="1633377"/>
                    </a:cubicBezTo>
                    <a:cubicBezTo>
                      <a:pt x="2090497" y="1649144"/>
                      <a:pt x="2079653" y="1661953"/>
                      <a:pt x="2060922" y="1665895"/>
                    </a:cubicBezTo>
                    <a:cubicBezTo>
                      <a:pt x="2047119" y="1668851"/>
                      <a:pt x="2033317" y="1671807"/>
                      <a:pt x="2030359" y="1688559"/>
                    </a:cubicBezTo>
                    <a:cubicBezTo>
                      <a:pt x="2026416" y="1708266"/>
                      <a:pt x="2027402" y="1726988"/>
                      <a:pt x="2045147" y="1740784"/>
                    </a:cubicBezTo>
                    <a:cubicBezTo>
                      <a:pt x="2056978" y="1750638"/>
                      <a:pt x="2071766" y="1757535"/>
                      <a:pt x="2085568" y="1763447"/>
                    </a:cubicBezTo>
                    <a:cubicBezTo>
                      <a:pt x="2109229" y="1774286"/>
                      <a:pt x="2133876" y="1784140"/>
                      <a:pt x="2155565" y="1798921"/>
                    </a:cubicBezTo>
                    <a:cubicBezTo>
                      <a:pt x="2168381" y="1807789"/>
                      <a:pt x="2175282" y="1803848"/>
                      <a:pt x="2177254" y="1788082"/>
                    </a:cubicBezTo>
                    <a:cubicBezTo>
                      <a:pt x="2178240" y="1764433"/>
                      <a:pt x="2191056" y="1747681"/>
                      <a:pt x="2213731" y="1740784"/>
                    </a:cubicBezTo>
                    <a:cubicBezTo>
                      <a:pt x="2238378" y="1732901"/>
                      <a:pt x="2265982" y="1739798"/>
                      <a:pt x="2280770" y="1757535"/>
                    </a:cubicBezTo>
                    <a:cubicBezTo>
                      <a:pt x="2291615" y="1770345"/>
                      <a:pt x="2293587" y="1785126"/>
                      <a:pt x="2287672" y="1799906"/>
                    </a:cubicBezTo>
                    <a:cubicBezTo>
                      <a:pt x="2280770" y="1818629"/>
                      <a:pt x="2288657" y="1827497"/>
                      <a:pt x="2304431" y="1832424"/>
                    </a:cubicBezTo>
                    <a:cubicBezTo>
                      <a:pt x="2314290" y="1835380"/>
                      <a:pt x="2319220" y="1840307"/>
                      <a:pt x="2317248" y="1851146"/>
                    </a:cubicBezTo>
                    <a:cubicBezTo>
                      <a:pt x="2315276" y="1862970"/>
                      <a:pt x="2306403" y="1857058"/>
                      <a:pt x="2300488" y="1857058"/>
                    </a:cubicBezTo>
                    <a:cubicBezTo>
                      <a:pt x="2195986" y="1850160"/>
                      <a:pt x="2098385" y="1823556"/>
                      <a:pt x="2011628" y="1764433"/>
                    </a:cubicBezTo>
                    <a:cubicBezTo>
                      <a:pt x="2003741" y="1758521"/>
                      <a:pt x="1996840" y="1758521"/>
                      <a:pt x="1990924" y="1764433"/>
                    </a:cubicBezTo>
                    <a:cubicBezTo>
                      <a:pt x="1979094" y="1774287"/>
                      <a:pt x="1967264" y="1784140"/>
                      <a:pt x="1956419" y="1793994"/>
                    </a:cubicBezTo>
                    <a:cubicBezTo>
                      <a:pt x="1940645" y="1808775"/>
                      <a:pt x="1924871" y="1823556"/>
                      <a:pt x="1902196" y="1829468"/>
                    </a:cubicBezTo>
                    <a:cubicBezTo>
                      <a:pt x="1891352" y="1831438"/>
                      <a:pt x="1891352" y="1839321"/>
                      <a:pt x="1896281" y="1847205"/>
                    </a:cubicBezTo>
                    <a:cubicBezTo>
                      <a:pt x="1903182" y="1857058"/>
                      <a:pt x="1910083" y="1866912"/>
                      <a:pt x="1923885" y="1869868"/>
                    </a:cubicBezTo>
                    <a:cubicBezTo>
                      <a:pt x="1955433" y="1878737"/>
                      <a:pt x="1982052" y="1897459"/>
                      <a:pt x="2007684" y="1917166"/>
                    </a:cubicBezTo>
                    <a:cubicBezTo>
                      <a:pt x="2027402" y="1932932"/>
                      <a:pt x="2047119" y="1947713"/>
                      <a:pt x="2069794" y="1958552"/>
                    </a:cubicBezTo>
                    <a:cubicBezTo>
                      <a:pt x="2085568" y="1967420"/>
                      <a:pt x="2094441" y="1964464"/>
                      <a:pt x="2099370" y="1947713"/>
                    </a:cubicBezTo>
                    <a:cubicBezTo>
                      <a:pt x="2101342" y="1938845"/>
                      <a:pt x="2103314" y="1928991"/>
                      <a:pt x="2117116" y="1932932"/>
                    </a:cubicBezTo>
                    <a:cubicBezTo>
                      <a:pt x="2129933" y="1936874"/>
                      <a:pt x="2134862" y="1945742"/>
                      <a:pt x="2135847" y="1957566"/>
                    </a:cubicBezTo>
                    <a:cubicBezTo>
                      <a:pt x="2135847" y="1965450"/>
                      <a:pt x="2129932" y="1965450"/>
                      <a:pt x="2125003" y="1965450"/>
                    </a:cubicBezTo>
                    <a:cubicBezTo>
                      <a:pt x="2109229" y="1966435"/>
                      <a:pt x="2095427" y="1970376"/>
                      <a:pt x="2082610" y="1980231"/>
                    </a:cubicBezTo>
                    <a:cubicBezTo>
                      <a:pt x="2076696" y="1985157"/>
                      <a:pt x="2072752" y="1983187"/>
                      <a:pt x="2066836" y="1980230"/>
                    </a:cubicBezTo>
                    <a:cubicBezTo>
                      <a:pt x="2009656" y="1951654"/>
                      <a:pt x="1948532" y="1928005"/>
                      <a:pt x="1906140" y="1876766"/>
                    </a:cubicBezTo>
                    <a:cubicBezTo>
                      <a:pt x="1893323" y="1861985"/>
                      <a:pt x="1862761" y="1868882"/>
                      <a:pt x="1854874" y="1888590"/>
                    </a:cubicBezTo>
                    <a:cubicBezTo>
                      <a:pt x="1847973" y="1903371"/>
                      <a:pt x="1840086" y="1905342"/>
                      <a:pt x="1826284" y="1903371"/>
                    </a:cubicBezTo>
                    <a:cubicBezTo>
                      <a:pt x="1819383" y="1902385"/>
                      <a:pt x="1811496" y="1903371"/>
                      <a:pt x="1804595" y="1905342"/>
                    </a:cubicBezTo>
                    <a:cubicBezTo>
                      <a:pt x="1792764" y="1908298"/>
                      <a:pt x="1789806" y="1918152"/>
                      <a:pt x="1787835" y="1928991"/>
                    </a:cubicBezTo>
                    <a:cubicBezTo>
                      <a:pt x="1785863" y="1939830"/>
                      <a:pt x="1792764" y="1944757"/>
                      <a:pt x="1800651" y="1948698"/>
                    </a:cubicBezTo>
                    <a:cubicBezTo>
                      <a:pt x="1810510" y="1953626"/>
                      <a:pt x="1822341" y="1957566"/>
                      <a:pt x="1833185" y="1962494"/>
                    </a:cubicBezTo>
                    <a:cubicBezTo>
                      <a:pt x="1845015" y="1967421"/>
                      <a:pt x="1856846" y="1973333"/>
                      <a:pt x="1865718" y="1984172"/>
                    </a:cubicBezTo>
                    <a:cubicBezTo>
                      <a:pt x="1880507" y="2002894"/>
                      <a:pt x="1877549" y="2020631"/>
                      <a:pt x="1854874" y="2027528"/>
                    </a:cubicBezTo>
                    <a:cubicBezTo>
                      <a:pt x="1812482" y="2040338"/>
                      <a:pt x="1809525" y="2056105"/>
                      <a:pt x="1832199" y="2096504"/>
                    </a:cubicBezTo>
                    <a:cubicBezTo>
                      <a:pt x="1841072" y="2113256"/>
                      <a:pt x="1851916" y="2128037"/>
                      <a:pt x="1845015" y="2148730"/>
                    </a:cubicBezTo>
                    <a:cubicBezTo>
                      <a:pt x="1843044" y="2152671"/>
                      <a:pt x="1843044" y="2158583"/>
                      <a:pt x="1837129" y="2157598"/>
                    </a:cubicBezTo>
                    <a:cubicBezTo>
                      <a:pt x="1831213" y="2157598"/>
                      <a:pt x="1829242" y="2152671"/>
                      <a:pt x="1828256" y="2148730"/>
                    </a:cubicBezTo>
                    <a:cubicBezTo>
                      <a:pt x="1826284" y="2130993"/>
                      <a:pt x="1815439" y="2125081"/>
                      <a:pt x="1798680" y="2124096"/>
                    </a:cubicBezTo>
                    <a:cubicBezTo>
                      <a:pt x="1775019" y="2122125"/>
                      <a:pt x="1760231" y="2108329"/>
                      <a:pt x="1752344" y="2085666"/>
                    </a:cubicBezTo>
                    <a:cubicBezTo>
                      <a:pt x="1746428" y="2065958"/>
                      <a:pt x="1740513" y="2046250"/>
                      <a:pt x="1733612" y="2026543"/>
                    </a:cubicBezTo>
                    <a:cubicBezTo>
                      <a:pt x="1729669" y="2012748"/>
                      <a:pt x="1721782" y="2000924"/>
                      <a:pt x="1710937" y="1993040"/>
                    </a:cubicBezTo>
                    <a:cubicBezTo>
                      <a:pt x="1706993" y="1990084"/>
                      <a:pt x="1703050" y="1985157"/>
                      <a:pt x="1697135" y="1987128"/>
                    </a:cubicBezTo>
                    <a:cubicBezTo>
                      <a:pt x="1690233" y="1991069"/>
                      <a:pt x="1687276" y="1996982"/>
                      <a:pt x="1688262" y="2003879"/>
                    </a:cubicBezTo>
                    <a:cubicBezTo>
                      <a:pt x="1689248" y="2016689"/>
                      <a:pt x="1691220" y="2029499"/>
                      <a:pt x="1693191" y="2042309"/>
                    </a:cubicBezTo>
                    <a:cubicBezTo>
                      <a:pt x="1694177" y="2047236"/>
                      <a:pt x="1699107" y="2048221"/>
                      <a:pt x="1703050" y="2049207"/>
                    </a:cubicBezTo>
                    <a:cubicBezTo>
                      <a:pt x="1706993" y="2050192"/>
                      <a:pt x="1711923" y="2050192"/>
                      <a:pt x="1715867" y="2052163"/>
                    </a:cubicBezTo>
                    <a:cubicBezTo>
                      <a:pt x="1727696" y="2055119"/>
                      <a:pt x="1736570" y="2062017"/>
                      <a:pt x="1732626" y="2074826"/>
                    </a:cubicBezTo>
                    <a:cubicBezTo>
                      <a:pt x="1728683" y="2085666"/>
                      <a:pt x="1716852" y="2080739"/>
                      <a:pt x="1707980" y="2079753"/>
                    </a:cubicBezTo>
                    <a:cubicBezTo>
                      <a:pt x="1705022" y="2078768"/>
                      <a:pt x="1701078" y="2077783"/>
                      <a:pt x="1699107" y="2075812"/>
                    </a:cubicBezTo>
                    <a:cubicBezTo>
                      <a:pt x="1681361" y="2060046"/>
                      <a:pt x="1679389" y="2072856"/>
                      <a:pt x="1675446" y="2087636"/>
                    </a:cubicBezTo>
                    <a:cubicBezTo>
                      <a:pt x="1669530" y="2109315"/>
                      <a:pt x="1669530" y="2108329"/>
                      <a:pt x="1693191" y="2110300"/>
                    </a:cubicBezTo>
                    <a:cubicBezTo>
                      <a:pt x="1706993" y="2110300"/>
                      <a:pt x="1715866" y="2115227"/>
                      <a:pt x="1709951" y="2131978"/>
                    </a:cubicBezTo>
                    <a:cubicBezTo>
                      <a:pt x="1706008" y="2143803"/>
                      <a:pt x="1703050" y="2155627"/>
                      <a:pt x="1701078" y="2168438"/>
                    </a:cubicBezTo>
                    <a:cubicBezTo>
                      <a:pt x="1698121" y="2189130"/>
                      <a:pt x="1705022" y="2196028"/>
                      <a:pt x="1725725" y="2193072"/>
                    </a:cubicBezTo>
                    <a:cubicBezTo>
                      <a:pt x="1729669" y="2193071"/>
                      <a:pt x="1732626" y="2193072"/>
                      <a:pt x="1735584" y="2192086"/>
                    </a:cubicBezTo>
                    <a:cubicBezTo>
                      <a:pt x="1753330" y="2188145"/>
                      <a:pt x="1760231" y="2191101"/>
                      <a:pt x="1758259" y="2211794"/>
                    </a:cubicBezTo>
                    <a:cubicBezTo>
                      <a:pt x="1754315" y="2237414"/>
                      <a:pt x="1765160" y="2260078"/>
                      <a:pt x="1778962" y="2281756"/>
                    </a:cubicBezTo>
                    <a:cubicBezTo>
                      <a:pt x="1795722" y="2307376"/>
                      <a:pt x="1817411" y="2331025"/>
                      <a:pt x="1830227" y="2358615"/>
                    </a:cubicBezTo>
                    <a:cubicBezTo>
                      <a:pt x="1838114" y="2375367"/>
                      <a:pt x="1842058" y="2391132"/>
                      <a:pt x="1833185" y="2409855"/>
                    </a:cubicBezTo>
                    <a:cubicBezTo>
                      <a:pt x="1822341" y="2431533"/>
                      <a:pt x="1827270" y="2455182"/>
                      <a:pt x="1836143" y="2477846"/>
                    </a:cubicBezTo>
                    <a:cubicBezTo>
                      <a:pt x="1839100" y="2484743"/>
                      <a:pt x="1842058" y="2490656"/>
                      <a:pt x="1844030" y="2496568"/>
                    </a:cubicBezTo>
                    <a:cubicBezTo>
                      <a:pt x="1860790" y="2533027"/>
                      <a:pt x="1860790" y="2533027"/>
                      <a:pt x="1830228" y="2558647"/>
                    </a:cubicBezTo>
                    <a:cubicBezTo>
                      <a:pt x="1824312" y="2563573"/>
                      <a:pt x="1820369" y="2568500"/>
                      <a:pt x="1822341" y="2578354"/>
                    </a:cubicBezTo>
                    <a:cubicBezTo>
                      <a:pt x="1824312" y="2589193"/>
                      <a:pt x="1823326" y="2601018"/>
                      <a:pt x="1821355" y="2611857"/>
                    </a:cubicBezTo>
                    <a:cubicBezTo>
                      <a:pt x="1817411" y="2628608"/>
                      <a:pt x="1826284" y="2635506"/>
                      <a:pt x="1840086" y="2640433"/>
                    </a:cubicBezTo>
                    <a:cubicBezTo>
                      <a:pt x="1884451" y="2656199"/>
                      <a:pt x="1884451" y="2656199"/>
                      <a:pt x="1857832" y="2694629"/>
                    </a:cubicBezTo>
                    <a:cubicBezTo>
                      <a:pt x="1852902" y="2701526"/>
                      <a:pt x="1850931" y="2709410"/>
                      <a:pt x="1850931" y="2718278"/>
                    </a:cubicBezTo>
                    <a:cubicBezTo>
                      <a:pt x="1850931" y="2725175"/>
                      <a:pt x="1857832" y="2734044"/>
                      <a:pt x="1846001" y="2737000"/>
                    </a:cubicBezTo>
                    <a:cubicBezTo>
                      <a:pt x="1836143" y="2739956"/>
                      <a:pt x="1826284" y="2738970"/>
                      <a:pt x="1820368" y="2729117"/>
                    </a:cubicBezTo>
                    <a:cubicBezTo>
                      <a:pt x="1814453" y="2721234"/>
                      <a:pt x="1810510" y="2712366"/>
                      <a:pt x="1805580" y="2702512"/>
                    </a:cubicBezTo>
                    <a:cubicBezTo>
                      <a:pt x="1781920" y="2711380"/>
                      <a:pt x="1771075" y="2732073"/>
                      <a:pt x="1762202" y="2752766"/>
                    </a:cubicBezTo>
                    <a:cubicBezTo>
                      <a:pt x="1757273" y="2762620"/>
                      <a:pt x="1766145" y="2771488"/>
                      <a:pt x="1772061" y="2778386"/>
                    </a:cubicBezTo>
                    <a:cubicBezTo>
                      <a:pt x="1780934" y="2787254"/>
                      <a:pt x="1789806" y="2795137"/>
                      <a:pt x="1797694" y="2803020"/>
                    </a:cubicBezTo>
                    <a:cubicBezTo>
                      <a:pt x="1806566" y="2811889"/>
                      <a:pt x="1812482" y="2821742"/>
                      <a:pt x="1813467" y="2834552"/>
                    </a:cubicBezTo>
                    <a:cubicBezTo>
                      <a:pt x="1814453" y="2851303"/>
                      <a:pt x="1809524" y="2855245"/>
                      <a:pt x="1792764" y="2851303"/>
                    </a:cubicBezTo>
                    <a:cubicBezTo>
                      <a:pt x="1772061" y="2845391"/>
                      <a:pt x="1767132" y="2851303"/>
                      <a:pt x="1770089" y="2871996"/>
                    </a:cubicBezTo>
                    <a:cubicBezTo>
                      <a:pt x="1771075" y="2883821"/>
                      <a:pt x="1780934" y="2898602"/>
                      <a:pt x="1767132" y="2906485"/>
                    </a:cubicBezTo>
                    <a:cubicBezTo>
                      <a:pt x="1754315" y="2913382"/>
                      <a:pt x="1742485" y="2900572"/>
                      <a:pt x="1732626" y="2892690"/>
                    </a:cubicBezTo>
                    <a:cubicBezTo>
                      <a:pt x="1728683" y="2888748"/>
                      <a:pt x="1724739" y="2885792"/>
                      <a:pt x="1719810" y="2882836"/>
                    </a:cubicBezTo>
                    <a:cubicBezTo>
                      <a:pt x="1713894" y="2878894"/>
                      <a:pt x="1706008" y="2877909"/>
                      <a:pt x="1700092" y="2883821"/>
                    </a:cubicBezTo>
                    <a:cubicBezTo>
                      <a:pt x="1694177" y="2888748"/>
                      <a:pt x="1696149" y="2895646"/>
                      <a:pt x="1700092" y="2901557"/>
                    </a:cubicBezTo>
                    <a:cubicBezTo>
                      <a:pt x="1705022" y="2910426"/>
                      <a:pt x="1708966" y="2919294"/>
                      <a:pt x="1699107" y="2928163"/>
                    </a:cubicBezTo>
                    <a:cubicBezTo>
                      <a:pt x="1689248" y="2936046"/>
                      <a:pt x="1679389" y="2931119"/>
                      <a:pt x="1670516" y="2925207"/>
                    </a:cubicBezTo>
                    <a:cubicBezTo>
                      <a:pt x="1669530" y="2924222"/>
                      <a:pt x="1667559" y="2922251"/>
                      <a:pt x="1665586" y="2921266"/>
                    </a:cubicBezTo>
                    <a:cubicBezTo>
                      <a:pt x="1640940" y="2903529"/>
                      <a:pt x="1635025" y="2905499"/>
                      <a:pt x="1623194" y="2934075"/>
                    </a:cubicBezTo>
                    <a:cubicBezTo>
                      <a:pt x="1618265" y="2947871"/>
                      <a:pt x="1613336" y="2958710"/>
                      <a:pt x="1596576" y="2956739"/>
                    </a:cubicBezTo>
                    <a:cubicBezTo>
                      <a:pt x="1592632" y="2956739"/>
                      <a:pt x="1589675" y="2956739"/>
                      <a:pt x="1586717" y="2955753"/>
                    </a:cubicBezTo>
                    <a:cubicBezTo>
                      <a:pt x="1569958" y="2949841"/>
                      <a:pt x="1555169" y="2957724"/>
                      <a:pt x="1557141" y="2974476"/>
                    </a:cubicBezTo>
                    <a:cubicBezTo>
                      <a:pt x="1559113" y="2991227"/>
                      <a:pt x="1550240" y="2997139"/>
                      <a:pt x="1538409" y="2998125"/>
                    </a:cubicBezTo>
                    <a:cubicBezTo>
                      <a:pt x="1499960" y="3000095"/>
                      <a:pt x="1492074" y="3023745"/>
                      <a:pt x="1491088" y="3057247"/>
                    </a:cubicBezTo>
                    <a:cubicBezTo>
                      <a:pt x="1490102" y="3080896"/>
                      <a:pt x="1484187" y="3104546"/>
                      <a:pt x="1477286" y="3128195"/>
                    </a:cubicBezTo>
                    <a:cubicBezTo>
                      <a:pt x="1473342" y="3139034"/>
                      <a:pt x="1467427" y="3145931"/>
                      <a:pt x="1455596" y="3148887"/>
                    </a:cubicBezTo>
                    <a:cubicBezTo>
                      <a:pt x="1415176" y="3160712"/>
                      <a:pt x="1374755" y="3163668"/>
                      <a:pt x="1337291" y="3138048"/>
                    </a:cubicBezTo>
                    <a:cubicBezTo>
                      <a:pt x="1323489" y="3128194"/>
                      <a:pt x="1314617" y="3117355"/>
                      <a:pt x="1316588" y="3098633"/>
                    </a:cubicBezTo>
                    <a:cubicBezTo>
                      <a:pt x="1320532" y="3071043"/>
                      <a:pt x="1306729" y="3046408"/>
                      <a:pt x="1292927" y="3022759"/>
                    </a:cubicBezTo>
                    <a:cubicBezTo>
                      <a:pt x="1289970" y="3015861"/>
                      <a:pt x="1284055" y="3014877"/>
                      <a:pt x="1277154" y="3013891"/>
                    </a:cubicBezTo>
                    <a:cubicBezTo>
                      <a:pt x="1253493" y="3010935"/>
                      <a:pt x="1229832" y="3008964"/>
                      <a:pt x="1206171" y="3009950"/>
                    </a:cubicBezTo>
                    <a:cubicBezTo>
                      <a:pt x="1191383" y="3009949"/>
                      <a:pt x="1181524" y="3005022"/>
                      <a:pt x="1172651" y="2994184"/>
                    </a:cubicBezTo>
                    <a:cubicBezTo>
                      <a:pt x="1163778" y="2984329"/>
                      <a:pt x="1155891" y="2973491"/>
                      <a:pt x="1143075" y="2967578"/>
                    </a:cubicBezTo>
                    <a:cubicBezTo>
                      <a:pt x="1136174" y="2964622"/>
                      <a:pt x="1129766" y="2962651"/>
                      <a:pt x="1123234" y="2962651"/>
                    </a:cubicBezTo>
                    <a:lnTo>
                      <a:pt x="1107668" y="2967868"/>
                    </a:lnTo>
                    <a:lnTo>
                      <a:pt x="1110055" y="2969616"/>
                    </a:lnTo>
                    <a:cubicBezTo>
                      <a:pt x="1110226" y="2973215"/>
                      <a:pt x="1106170" y="2977278"/>
                      <a:pt x="1098475" y="2982501"/>
                    </a:cubicBezTo>
                    <a:cubicBezTo>
                      <a:pt x="1085601" y="2991779"/>
                      <a:pt x="1078386" y="3003605"/>
                      <a:pt x="1074713" y="3018496"/>
                    </a:cubicBezTo>
                    <a:cubicBezTo>
                      <a:pt x="1073478" y="3024954"/>
                      <a:pt x="1073154" y="3032873"/>
                      <a:pt x="1068634" y="3037328"/>
                    </a:cubicBezTo>
                    <a:cubicBezTo>
                      <a:pt x="1044425" y="3062230"/>
                      <a:pt x="1035586" y="3097410"/>
                      <a:pt x="1012034" y="3122715"/>
                    </a:cubicBezTo>
                    <a:cubicBezTo>
                      <a:pt x="996467" y="3139364"/>
                      <a:pt x="999574" y="3147571"/>
                      <a:pt x="1020923" y="3152481"/>
                    </a:cubicBezTo>
                    <a:cubicBezTo>
                      <a:pt x="1051760" y="3159573"/>
                      <a:pt x="1061630" y="3181822"/>
                      <a:pt x="1046508" y="3209565"/>
                    </a:cubicBezTo>
                    <a:cubicBezTo>
                      <a:pt x="1043302" y="3214820"/>
                      <a:pt x="1040496" y="3219420"/>
                      <a:pt x="1038602" y="3225479"/>
                    </a:cubicBezTo>
                    <a:cubicBezTo>
                      <a:pt x="1029574" y="3250624"/>
                      <a:pt x="1029717" y="3248910"/>
                      <a:pt x="1006286" y="3240025"/>
                    </a:cubicBezTo>
                    <a:cubicBezTo>
                      <a:pt x="962052" y="3223857"/>
                      <a:pt x="928494" y="3191666"/>
                      <a:pt x="890529" y="3166701"/>
                    </a:cubicBezTo>
                    <a:cubicBezTo>
                      <a:pt x="881330" y="3161089"/>
                      <a:pt x="873189" y="3155221"/>
                      <a:pt x="863444" y="3151981"/>
                    </a:cubicBezTo>
                    <a:cubicBezTo>
                      <a:pt x="859102" y="3150232"/>
                      <a:pt x="854535" y="3142939"/>
                      <a:pt x="851039" y="3151626"/>
                    </a:cubicBezTo>
                    <a:cubicBezTo>
                      <a:pt x="848089" y="3157940"/>
                      <a:pt x="847510" y="3164801"/>
                      <a:pt x="854738" y="3169210"/>
                    </a:cubicBezTo>
                    <a:cubicBezTo>
                      <a:pt x="857366" y="3170813"/>
                      <a:pt x="860138" y="3170701"/>
                      <a:pt x="863167" y="3171647"/>
                    </a:cubicBezTo>
                    <a:cubicBezTo>
                      <a:pt x="869226" y="3173540"/>
                      <a:pt x="878636" y="3168462"/>
                      <a:pt x="881600" y="3178384"/>
                    </a:cubicBezTo>
                    <a:cubicBezTo>
                      <a:pt x="884562" y="3188307"/>
                      <a:pt x="873181" y="3192182"/>
                      <a:pt x="866254" y="3200580"/>
                    </a:cubicBezTo>
                    <a:cubicBezTo>
                      <a:pt x="881980" y="3198452"/>
                      <a:pt x="893984" y="3199464"/>
                      <a:pt x="904353" y="3207592"/>
                    </a:cubicBezTo>
                    <a:cubicBezTo>
                      <a:pt x="910122" y="3212916"/>
                      <a:pt x="914833" y="3218494"/>
                      <a:pt x="903708" y="3223429"/>
                    </a:cubicBezTo>
                    <a:cubicBezTo>
                      <a:pt x="889174" y="3207348"/>
                      <a:pt x="870644" y="3214077"/>
                      <a:pt x="852804" y="3216719"/>
                    </a:cubicBezTo>
                    <a:cubicBezTo>
                      <a:pt x="837736" y="3219246"/>
                      <a:pt x="823873" y="3219804"/>
                      <a:pt x="818201" y="3201018"/>
                    </a:cubicBezTo>
                    <a:cubicBezTo>
                      <a:pt x="812064" y="3191865"/>
                      <a:pt x="815962" y="3182521"/>
                      <a:pt x="816028" y="3173545"/>
                    </a:cubicBezTo>
                    <a:cubicBezTo>
                      <a:pt x="815838" y="3163512"/>
                      <a:pt x="813387" y="3155704"/>
                      <a:pt x="800948" y="3159837"/>
                    </a:cubicBezTo>
                    <a:cubicBezTo>
                      <a:pt x="792308" y="3168091"/>
                      <a:pt x="783666" y="3176342"/>
                      <a:pt x="774624" y="3185252"/>
                    </a:cubicBezTo>
                    <a:cubicBezTo>
                      <a:pt x="771160" y="3189451"/>
                      <a:pt x="768900" y="3191679"/>
                      <a:pt x="764045" y="3187814"/>
                    </a:cubicBezTo>
                    <a:cubicBezTo>
                      <a:pt x="774466" y="3170731"/>
                      <a:pt x="782662" y="3151386"/>
                      <a:pt x="789798" y="3132298"/>
                    </a:cubicBezTo>
                    <a:cubicBezTo>
                      <a:pt x="796791" y="3114924"/>
                      <a:pt x="789452" y="3107742"/>
                      <a:pt x="772157" y="3108010"/>
                    </a:cubicBezTo>
                    <a:cubicBezTo>
                      <a:pt x="762123" y="3108200"/>
                      <a:pt x="751944" y="3110106"/>
                      <a:pt x="741510" y="3110953"/>
                    </a:cubicBezTo>
                    <a:cubicBezTo>
                      <a:pt x="723413" y="3112536"/>
                      <a:pt x="718445" y="3105899"/>
                      <a:pt x="726095" y="3088926"/>
                    </a:cubicBezTo>
                    <a:cubicBezTo>
                      <a:pt x="729047" y="3082612"/>
                      <a:pt x="732654" y="3076699"/>
                      <a:pt x="736518" y="3071842"/>
                    </a:cubicBezTo>
                    <a:cubicBezTo>
                      <a:pt x="747052" y="3057531"/>
                      <a:pt x="750436" y="3046072"/>
                      <a:pt x="733386" y="3031162"/>
                    </a:cubicBezTo>
                    <a:cubicBezTo>
                      <a:pt x="717905" y="3018112"/>
                      <a:pt x="726612" y="3000883"/>
                      <a:pt x="735831" y="2985770"/>
                    </a:cubicBezTo>
                    <a:cubicBezTo>
                      <a:pt x="751064" y="2960802"/>
                      <a:pt x="749382" y="2956169"/>
                      <a:pt x="724813" y="2940279"/>
                    </a:cubicBezTo>
                    <a:cubicBezTo>
                      <a:pt x="717185" y="2936527"/>
                      <a:pt x="706494" y="2936316"/>
                      <a:pt x="704734" y="2924422"/>
                    </a:cubicBezTo>
                    <a:cubicBezTo>
                      <a:pt x="707829" y="2916393"/>
                      <a:pt x="713920" y="2913798"/>
                      <a:pt x="721582" y="2913063"/>
                    </a:cubicBezTo>
                    <a:cubicBezTo>
                      <a:pt x="730959" y="2912471"/>
                      <a:pt x="730736" y="2906926"/>
                      <a:pt x="726827" y="2900032"/>
                    </a:cubicBezTo>
                    <a:cubicBezTo>
                      <a:pt x="709630" y="2886837"/>
                      <a:pt x="696010" y="2872216"/>
                      <a:pt x="711099" y="2848963"/>
                    </a:cubicBezTo>
                    <a:cubicBezTo>
                      <a:pt x="709160" y="2843271"/>
                      <a:pt x="711710" y="2837614"/>
                      <a:pt x="711631" y="2830353"/>
                    </a:cubicBezTo>
                    <a:cubicBezTo>
                      <a:pt x="700105" y="2835945"/>
                      <a:pt x="698547" y="2850321"/>
                      <a:pt x="687166" y="2854198"/>
                    </a:cubicBezTo>
                    <a:cubicBezTo>
                      <a:pt x="680964" y="2854020"/>
                      <a:pt x="675273" y="2855958"/>
                      <a:pt x="669871" y="2854467"/>
                    </a:cubicBezTo>
                    <a:cubicBezTo>
                      <a:pt x="648267" y="2848500"/>
                      <a:pt x="631741" y="2851943"/>
                      <a:pt x="622198" y="2874972"/>
                    </a:cubicBezTo>
                    <a:cubicBezTo>
                      <a:pt x="616153" y="2889316"/>
                      <a:pt x="604693" y="2885932"/>
                      <a:pt x="592721" y="2880432"/>
                    </a:cubicBezTo>
                    <a:cubicBezTo>
                      <a:pt x="566806" y="2868228"/>
                      <a:pt x="566806" y="2868228"/>
                      <a:pt x="567921" y="2895958"/>
                    </a:cubicBezTo>
                    <a:cubicBezTo>
                      <a:pt x="567744" y="2902161"/>
                      <a:pt x="565083" y="2905044"/>
                      <a:pt x="558913" y="2900379"/>
                    </a:cubicBezTo>
                    <a:cubicBezTo>
                      <a:pt x="546750" y="2884845"/>
                      <a:pt x="539511" y="2864199"/>
                      <a:pt x="514443" y="2862430"/>
                    </a:cubicBezTo>
                    <a:cubicBezTo>
                      <a:pt x="499007" y="2861128"/>
                      <a:pt x="486168" y="2865918"/>
                      <a:pt x="472526" y="2872022"/>
                    </a:cubicBezTo>
                    <a:cubicBezTo>
                      <a:pt x="446557" y="2885032"/>
                      <a:pt x="438929" y="2881279"/>
                      <a:pt x="436755" y="2853806"/>
                    </a:cubicBezTo>
                    <a:cubicBezTo>
                      <a:pt x="435171" y="2835709"/>
                      <a:pt x="426374" y="2829440"/>
                      <a:pt x="409336" y="2830766"/>
                    </a:cubicBezTo>
                    <a:cubicBezTo>
                      <a:pt x="370369" y="2834044"/>
                      <a:pt x="369711" y="2833643"/>
                      <a:pt x="370779" y="2796426"/>
                    </a:cubicBezTo>
                    <a:cubicBezTo>
                      <a:pt x="371535" y="2783362"/>
                      <a:pt x="366534" y="2781213"/>
                      <a:pt x="355409" y="2786148"/>
                    </a:cubicBezTo>
                    <a:cubicBezTo>
                      <a:pt x="345999" y="2791227"/>
                      <a:pt x="343004" y="2785793"/>
                      <a:pt x="341611" y="2777730"/>
                    </a:cubicBezTo>
                    <a:cubicBezTo>
                      <a:pt x="344963" y="2770758"/>
                      <a:pt x="347256" y="2764043"/>
                      <a:pt x="349950" y="2756671"/>
                    </a:cubicBezTo>
                    <a:cubicBezTo>
                      <a:pt x="352245" y="2749956"/>
                      <a:pt x="359649" y="2748162"/>
                      <a:pt x="365084" y="2745165"/>
                    </a:cubicBezTo>
                    <a:cubicBezTo>
                      <a:pt x="373435" y="2740343"/>
                      <a:pt x="377845" y="2733115"/>
                      <a:pt x="375539" y="2723593"/>
                    </a:cubicBezTo>
                    <a:cubicBezTo>
                      <a:pt x="373745" y="2716187"/>
                      <a:pt x="367431" y="2713237"/>
                      <a:pt x="360571" y="2712659"/>
                    </a:cubicBezTo>
                    <a:cubicBezTo>
                      <a:pt x="350281" y="2711790"/>
                      <a:pt x="344045" y="2716101"/>
                      <a:pt x="339490" y="2725045"/>
                    </a:cubicBezTo>
                    <a:cubicBezTo>
                      <a:pt x="336540" y="2731359"/>
                      <a:pt x="339504" y="2741282"/>
                      <a:pt x="329837" y="2745302"/>
                    </a:cubicBezTo>
                    <a:cubicBezTo>
                      <a:pt x="317544" y="2747719"/>
                      <a:pt x="305762" y="2752253"/>
                      <a:pt x="292988" y="2748067"/>
                    </a:cubicBezTo>
                    <a:cubicBezTo>
                      <a:pt x="285536" y="2738111"/>
                      <a:pt x="292061" y="2730371"/>
                      <a:pt x="297528" y="2722888"/>
                    </a:cubicBezTo>
                    <a:cubicBezTo>
                      <a:pt x="305401" y="2711460"/>
                      <a:pt x="310501" y="2700146"/>
                      <a:pt x="297648" y="2688698"/>
                    </a:cubicBezTo>
                    <a:cubicBezTo>
                      <a:pt x="293194" y="2684178"/>
                      <a:pt x="292714" y="2677573"/>
                      <a:pt x="293293" y="2670714"/>
                    </a:cubicBezTo>
                    <a:cubicBezTo>
                      <a:pt x="292446" y="2660279"/>
                      <a:pt x="296598" y="2651993"/>
                      <a:pt x="302066" y="2644509"/>
                    </a:cubicBezTo>
                    <a:cubicBezTo>
                      <a:pt x="306331" y="2638997"/>
                      <a:pt x="308480" y="2633996"/>
                      <a:pt x="305628" y="2626847"/>
                    </a:cubicBezTo>
                    <a:cubicBezTo>
                      <a:pt x="307042" y="2614184"/>
                      <a:pt x="287264" y="2611135"/>
                      <a:pt x="292252" y="2597047"/>
                    </a:cubicBezTo>
                    <a:cubicBezTo>
                      <a:pt x="304389" y="2580108"/>
                      <a:pt x="281437" y="2577827"/>
                      <a:pt x="279676" y="2565934"/>
                    </a:cubicBezTo>
                    <a:cubicBezTo>
                      <a:pt x="279395" y="2532402"/>
                      <a:pt x="292078" y="2513090"/>
                      <a:pt x="320675" y="2501684"/>
                    </a:cubicBezTo>
                    <a:cubicBezTo>
                      <a:pt x="337090" y="2495469"/>
                      <a:pt x="340764" y="2480579"/>
                      <a:pt x="338235" y="2465512"/>
                    </a:cubicBezTo>
                    <a:cubicBezTo>
                      <a:pt x="334056" y="2441324"/>
                      <a:pt x="336962" y="2423261"/>
                      <a:pt x="366550" y="2420574"/>
                    </a:cubicBezTo>
                    <a:cubicBezTo>
                      <a:pt x="374212" y="2419839"/>
                      <a:pt x="379134" y="2414727"/>
                      <a:pt x="378398" y="2407065"/>
                    </a:cubicBezTo>
                    <a:cubicBezTo>
                      <a:pt x="377439" y="2393858"/>
                      <a:pt x="379654" y="2379882"/>
                      <a:pt x="367314" y="2370550"/>
                    </a:cubicBezTo>
                    <a:cubicBezTo>
                      <a:pt x="362715" y="2367744"/>
                      <a:pt x="357459" y="2364537"/>
                      <a:pt x="350888" y="2360529"/>
                    </a:cubicBezTo>
                    <a:cubicBezTo>
                      <a:pt x="371901" y="2357119"/>
                      <a:pt x="389775" y="2349991"/>
                      <a:pt x="408685" y="2363331"/>
                    </a:cubicBezTo>
                    <a:cubicBezTo>
                      <a:pt x="418798" y="2370402"/>
                      <a:pt x="428465" y="2366380"/>
                      <a:pt x="434878" y="2355867"/>
                    </a:cubicBezTo>
                    <a:cubicBezTo>
                      <a:pt x="440089" y="2347325"/>
                      <a:pt x="445701" y="2338126"/>
                      <a:pt x="450255" y="2329183"/>
                    </a:cubicBezTo>
                    <a:cubicBezTo>
                      <a:pt x="458818" y="2313670"/>
                      <a:pt x="469062" y="2302789"/>
                      <a:pt x="488196" y="2321675"/>
                    </a:cubicBezTo>
                    <a:cubicBezTo>
                      <a:pt x="490622" y="2297007"/>
                      <a:pt x="500287" y="2292987"/>
                      <a:pt x="516682" y="2307496"/>
                    </a:cubicBezTo>
                    <a:cubicBezTo>
                      <a:pt x="519310" y="2309099"/>
                      <a:pt x="522594" y="2311103"/>
                      <a:pt x="526570" y="2309020"/>
                    </a:cubicBezTo>
                    <a:cubicBezTo>
                      <a:pt x="530947" y="2306280"/>
                      <a:pt x="528864" y="2302305"/>
                      <a:pt x="528095" y="2299131"/>
                    </a:cubicBezTo>
                    <a:cubicBezTo>
                      <a:pt x="522426" y="2280344"/>
                      <a:pt x="524852" y="2255677"/>
                      <a:pt x="493146" y="2258877"/>
                    </a:cubicBezTo>
                    <a:cubicBezTo>
                      <a:pt x="485485" y="2259612"/>
                      <a:pt x="480517" y="2252975"/>
                      <a:pt x="478067" y="2245168"/>
                    </a:cubicBezTo>
                    <a:cubicBezTo>
                      <a:pt x="472140" y="2225325"/>
                      <a:pt x="455458" y="2214245"/>
                      <a:pt x="439575" y="2201851"/>
                    </a:cubicBezTo>
                    <a:cubicBezTo>
                      <a:pt x="427236" y="2192521"/>
                      <a:pt x="416658" y="2195082"/>
                      <a:pt x="409297" y="2208624"/>
                    </a:cubicBezTo>
                    <a:cubicBezTo>
                      <a:pt x="402483" y="2219794"/>
                      <a:pt x="396726" y="2230709"/>
                      <a:pt x="390312" y="2241223"/>
                    </a:cubicBezTo>
                    <a:cubicBezTo>
                      <a:pt x="387507" y="2245822"/>
                      <a:pt x="385725" y="2254653"/>
                      <a:pt x="376638" y="2251813"/>
                    </a:cubicBezTo>
                    <a:cubicBezTo>
                      <a:pt x="369923" y="2249520"/>
                      <a:pt x="370901" y="2242003"/>
                      <a:pt x="370678" y="2236457"/>
                    </a:cubicBezTo>
                    <a:cubicBezTo>
                      <a:pt x="370956" y="2216791"/>
                      <a:pt x="372290" y="2196868"/>
                      <a:pt x="372567" y="2177200"/>
                    </a:cubicBezTo>
                    <a:cubicBezTo>
                      <a:pt x="374348" y="2168369"/>
                      <a:pt x="381897" y="2164861"/>
                      <a:pt x="389048" y="2162010"/>
                    </a:cubicBezTo>
                    <a:cubicBezTo>
                      <a:pt x="399115" y="2157331"/>
                      <a:pt x="407775" y="2150894"/>
                      <a:pt x="416043" y="2143991"/>
                    </a:cubicBezTo>
                    <a:lnTo>
                      <a:pt x="427845" y="2134026"/>
                    </a:lnTo>
                    <a:lnTo>
                      <a:pt x="427560" y="2132248"/>
                    </a:lnTo>
                    <a:cubicBezTo>
                      <a:pt x="428362" y="2129551"/>
                      <a:pt x="429957" y="2126827"/>
                      <a:pt x="431096" y="2124424"/>
                    </a:cubicBezTo>
                    <a:cubicBezTo>
                      <a:pt x="432329" y="2122425"/>
                      <a:pt x="433158" y="2120522"/>
                      <a:pt x="433893" y="2118214"/>
                    </a:cubicBezTo>
                    <a:cubicBezTo>
                      <a:pt x="434935" y="2115408"/>
                      <a:pt x="434575" y="2112079"/>
                      <a:pt x="431577" y="2110227"/>
                    </a:cubicBezTo>
                    <a:cubicBezTo>
                      <a:pt x="428984" y="2108280"/>
                      <a:pt x="426348" y="2109756"/>
                      <a:pt x="424307" y="2111946"/>
                    </a:cubicBezTo>
                    <a:cubicBezTo>
                      <a:pt x="421149" y="2114827"/>
                      <a:pt x="417895" y="2117303"/>
                      <a:pt x="413305" y="2114121"/>
                    </a:cubicBezTo>
                    <a:cubicBezTo>
                      <a:pt x="409117" y="2110844"/>
                      <a:pt x="410181" y="2106324"/>
                      <a:pt x="411745" y="2102113"/>
                    </a:cubicBezTo>
                    <a:cubicBezTo>
                      <a:pt x="412053" y="2101614"/>
                      <a:pt x="412670" y="2100616"/>
                      <a:pt x="412883" y="2099711"/>
                    </a:cubicBezTo>
                    <a:cubicBezTo>
                      <a:pt x="417765" y="2087889"/>
                      <a:pt x="416384" y="2085654"/>
                      <a:pt x="403523" y="2083574"/>
                    </a:cubicBezTo>
                    <a:cubicBezTo>
                      <a:pt x="397390" y="2082891"/>
                      <a:pt x="392468" y="2081920"/>
                      <a:pt x="391652" y="2074859"/>
                    </a:cubicBezTo>
                    <a:cubicBezTo>
                      <a:pt x="391269" y="2073242"/>
                      <a:pt x="390983" y="2072030"/>
                      <a:pt x="391100" y="2070722"/>
                    </a:cubicBezTo>
                    <a:cubicBezTo>
                      <a:pt x="391899" y="2063278"/>
                      <a:pt x="387234" y="2057980"/>
                      <a:pt x="380558" y="2060412"/>
                    </a:cubicBezTo>
                    <a:cubicBezTo>
                      <a:pt x="373882" y="2062844"/>
                      <a:pt x="370598" y="2059779"/>
                      <a:pt x="369047" y="2055026"/>
                    </a:cubicBezTo>
                    <a:cubicBezTo>
                      <a:pt x="364513" y="2039454"/>
                      <a:pt x="354054" y="2038514"/>
                      <a:pt x="340224" y="2041356"/>
                    </a:cubicBezTo>
                    <a:cubicBezTo>
                      <a:pt x="330434" y="2043245"/>
                      <a:pt x="320165" y="2043112"/>
                      <a:pt x="309801" y="2042575"/>
                    </a:cubicBezTo>
                    <a:cubicBezTo>
                      <a:pt x="304975" y="2042009"/>
                      <a:pt x="301575" y="2040253"/>
                      <a:pt x="299216" y="2035690"/>
                    </a:cubicBezTo>
                    <a:cubicBezTo>
                      <a:pt x="294833" y="2027977"/>
                      <a:pt x="291359" y="2020051"/>
                      <a:pt x="289841" y="2011822"/>
                    </a:cubicBezTo>
                    <a:lnTo>
                      <a:pt x="291414" y="1994636"/>
                    </a:lnTo>
                    <a:lnTo>
                      <a:pt x="270070" y="1986077"/>
                    </a:lnTo>
                    <a:cubicBezTo>
                      <a:pt x="261918" y="1983922"/>
                      <a:pt x="253615" y="1982012"/>
                      <a:pt x="245987" y="1978260"/>
                    </a:cubicBezTo>
                    <a:cubicBezTo>
                      <a:pt x="227700" y="1969809"/>
                      <a:pt x="225650" y="1961346"/>
                      <a:pt x="239615" y="1947324"/>
                    </a:cubicBezTo>
                    <a:cubicBezTo>
                      <a:pt x="243334" y="1944183"/>
                      <a:pt x="247308" y="1942100"/>
                      <a:pt x="250628" y="1939617"/>
                    </a:cubicBezTo>
                    <a:cubicBezTo>
                      <a:pt x="267075" y="1928913"/>
                      <a:pt x="275091" y="1915771"/>
                      <a:pt x="269567" y="1895270"/>
                    </a:cubicBezTo>
                    <a:cubicBezTo>
                      <a:pt x="265212" y="1877286"/>
                      <a:pt x="264687" y="1858933"/>
                      <a:pt x="263103" y="1840837"/>
                    </a:cubicBezTo>
                    <a:cubicBezTo>
                      <a:pt x="261231" y="1826169"/>
                      <a:pt x="256008" y="1818476"/>
                      <a:pt x="240250" y="1825092"/>
                    </a:cubicBezTo>
                    <a:cubicBezTo>
                      <a:pt x="231242" y="1829513"/>
                      <a:pt x="222121" y="1831162"/>
                      <a:pt x="214269" y="1821863"/>
                    </a:cubicBezTo>
                    <a:cubicBezTo>
                      <a:pt x="211228" y="1804680"/>
                      <a:pt x="220960" y="1791684"/>
                      <a:pt x="225691" y="1776538"/>
                    </a:cubicBezTo>
                    <a:cubicBezTo>
                      <a:pt x="229332" y="1766136"/>
                      <a:pt x="235344" y="1756280"/>
                      <a:pt x="241614" y="1747482"/>
                    </a:cubicBezTo>
                    <a:lnTo>
                      <a:pt x="245499" y="1740375"/>
                    </a:lnTo>
                    <a:lnTo>
                      <a:pt x="243458" y="1740335"/>
                    </a:lnTo>
                    <a:cubicBezTo>
                      <a:pt x="239301" y="1742598"/>
                      <a:pt x="236230" y="1738630"/>
                      <a:pt x="234753" y="1735991"/>
                    </a:cubicBezTo>
                    <a:cubicBezTo>
                      <a:pt x="228633" y="1726343"/>
                      <a:pt x="220619" y="1723117"/>
                      <a:pt x="209829" y="1724388"/>
                    </a:cubicBezTo>
                    <a:cubicBezTo>
                      <a:pt x="203175" y="1725108"/>
                      <a:pt x="201389" y="1722969"/>
                      <a:pt x="203901" y="1715547"/>
                    </a:cubicBezTo>
                    <a:lnTo>
                      <a:pt x="203178" y="1709447"/>
                    </a:lnTo>
                    <a:lnTo>
                      <a:pt x="197511" y="1713364"/>
                    </a:lnTo>
                    <a:cubicBezTo>
                      <a:pt x="191002" y="1718860"/>
                      <a:pt x="184246" y="1722177"/>
                      <a:pt x="177140" y="1723477"/>
                    </a:cubicBezTo>
                    <a:lnTo>
                      <a:pt x="172451" y="1723064"/>
                    </a:lnTo>
                    <a:lnTo>
                      <a:pt x="172854" y="1724275"/>
                    </a:lnTo>
                    <a:cubicBezTo>
                      <a:pt x="172431" y="1725868"/>
                      <a:pt x="170781" y="1727006"/>
                      <a:pt x="167501" y="1727568"/>
                    </a:cubicBezTo>
                    <a:cubicBezTo>
                      <a:pt x="158519" y="1729265"/>
                      <a:pt x="150388" y="1727347"/>
                      <a:pt x="142374" y="1724121"/>
                    </a:cubicBezTo>
                    <a:cubicBezTo>
                      <a:pt x="132053" y="1720159"/>
                      <a:pt x="127111" y="1720901"/>
                      <a:pt x="120156" y="1729374"/>
                    </a:cubicBezTo>
                    <a:cubicBezTo>
                      <a:pt x="117403" y="1732158"/>
                      <a:pt x="115340" y="1736061"/>
                      <a:pt x="113181" y="1739558"/>
                    </a:cubicBezTo>
                    <a:cubicBezTo>
                      <a:pt x="112256" y="1741057"/>
                      <a:pt x="111522" y="1743364"/>
                      <a:pt x="109311" y="1743034"/>
                    </a:cubicBezTo>
                    <a:cubicBezTo>
                      <a:pt x="106696" y="1742798"/>
                      <a:pt x="105814" y="1740874"/>
                      <a:pt x="105836" y="1739161"/>
                    </a:cubicBezTo>
                    <a:cubicBezTo>
                      <a:pt x="105732" y="1731504"/>
                      <a:pt x="102117" y="1730652"/>
                      <a:pt x="95750" y="1732584"/>
                    </a:cubicBezTo>
                    <a:cubicBezTo>
                      <a:pt x="87766" y="1734898"/>
                      <a:pt x="80869" y="1730982"/>
                      <a:pt x="75088" y="1726374"/>
                    </a:cubicBezTo>
                    <a:cubicBezTo>
                      <a:pt x="70401" y="1722788"/>
                      <a:pt x="67478" y="1723052"/>
                      <a:pt x="65297" y="1728262"/>
                    </a:cubicBezTo>
                    <a:cubicBezTo>
                      <a:pt x="64254" y="1731069"/>
                      <a:pt x="63021" y="1733068"/>
                      <a:pt x="59599" y="1733024"/>
                    </a:cubicBezTo>
                    <a:cubicBezTo>
                      <a:pt x="54965" y="1733266"/>
                      <a:pt x="55008" y="1729842"/>
                      <a:pt x="53531" y="1727203"/>
                    </a:cubicBezTo>
                    <a:cubicBezTo>
                      <a:pt x="52744" y="1725682"/>
                      <a:pt x="52266" y="1723662"/>
                      <a:pt x="51385" y="1721736"/>
                    </a:cubicBezTo>
                    <a:cubicBezTo>
                      <a:pt x="47593" y="1711111"/>
                      <a:pt x="40961" y="1710119"/>
                      <a:pt x="33199" y="1718781"/>
                    </a:cubicBezTo>
                    <a:cubicBezTo>
                      <a:pt x="32177" y="1719877"/>
                      <a:pt x="31561" y="1720876"/>
                      <a:pt x="30445" y="1721567"/>
                    </a:cubicBezTo>
                    <a:cubicBezTo>
                      <a:pt x="28307" y="1723353"/>
                      <a:pt x="25267" y="1724924"/>
                      <a:pt x="23078" y="1722881"/>
                    </a:cubicBezTo>
                    <a:cubicBezTo>
                      <a:pt x="20984" y="1721243"/>
                      <a:pt x="21931" y="1718032"/>
                      <a:pt x="23165" y="1716033"/>
                    </a:cubicBezTo>
                    <a:cubicBezTo>
                      <a:pt x="24398" y="1714035"/>
                      <a:pt x="25727" y="1712441"/>
                      <a:pt x="27461" y="1710750"/>
                    </a:cubicBezTo>
                    <a:cubicBezTo>
                      <a:pt x="29716" y="1707656"/>
                      <a:pt x="29950" y="1705040"/>
                      <a:pt x="26761" y="1702381"/>
                    </a:cubicBezTo>
                    <a:cubicBezTo>
                      <a:pt x="19694" y="1695943"/>
                      <a:pt x="16880" y="1687647"/>
                      <a:pt x="14469" y="1679256"/>
                    </a:cubicBezTo>
                    <a:cubicBezTo>
                      <a:pt x="11272" y="1669342"/>
                      <a:pt x="10000" y="1658547"/>
                      <a:pt x="5186" y="1649017"/>
                    </a:cubicBezTo>
                    <a:cubicBezTo>
                      <a:pt x="3519" y="1645570"/>
                      <a:pt x="5465" y="1642977"/>
                      <a:pt x="7102" y="1640883"/>
                    </a:cubicBezTo>
                    <a:lnTo>
                      <a:pt x="12183" y="1632263"/>
                    </a:lnTo>
                    <a:lnTo>
                      <a:pt x="10960" y="1627506"/>
                    </a:lnTo>
                    <a:cubicBezTo>
                      <a:pt x="7708" y="1621014"/>
                      <a:pt x="335" y="1618320"/>
                      <a:pt x="0" y="1610002"/>
                    </a:cubicBezTo>
                    <a:cubicBezTo>
                      <a:pt x="8753" y="1604521"/>
                      <a:pt x="1414" y="1597338"/>
                      <a:pt x="2649" y="1590880"/>
                    </a:cubicBezTo>
                    <a:cubicBezTo>
                      <a:pt x="8663" y="1581024"/>
                      <a:pt x="9418" y="1567960"/>
                      <a:pt x="24486" y="1565433"/>
                    </a:cubicBezTo>
                    <a:cubicBezTo>
                      <a:pt x="30032" y="1565208"/>
                      <a:pt x="31268" y="1558749"/>
                      <a:pt x="30387" y="1552802"/>
                    </a:cubicBezTo>
                    <a:cubicBezTo>
                      <a:pt x="28482" y="1542624"/>
                      <a:pt x="31176" y="1535251"/>
                      <a:pt x="41644" y="1529917"/>
                    </a:cubicBezTo>
                    <a:cubicBezTo>
                      <a:pt x="53971" y="1523011"/>
                      <a:pt x="45061" y="1513968"/>
                      <a:pt x="41586" y="1501931"/>
                    </a:cubicBezTo>
                    <a:cubicBezTo>
                      <a:pt x="60819" y="1507353"/>
                      <a:pt x="74973" y="1503365"/>
                      <a:pt x="84738" y="1485880"/>
                    </a:cubicBezTo>
                    <a:cubicBezTo>
                      <a:pt x="86742" y="1482594"/>
                      <a:pt x="98523" y="1478061"/>
                      <a:pt x="107756" y="1479185"/>
                    </a:cubicBezTo>
                    <a:cubicBezTo>
                      <a:pt x="125163" y="1481689"/>
                      <a:pt x="134895" y="1468693"/>
                      <a:pt x="147768" y="1459415"/>
                    </a:cubicBezTo>
                    <a:cubicBezTo>
                      <a:pt x="147635" y="1477366"/>
                      <a:pt x="156210" y="1478091"/>
                      <a:pt x="168025" y="1469069"/>
                    </a:cubicBezTo>
                    <a:cubicBezTo>
                      <a:pt x="173972" y="1468189"/>
                      <a:pt x="180031" y="1470080"/>
                      <a:pt x="185208" y="1466027"/>
                    </a:cubicBezTo>
                    <a:cubicBezTo>
                      <a:pt x="188126" y="1464200"/>
                      <a:pt x="191445" y="1461718"/>
                      <a:pt x="194362" y="1459890"/>
                    </a:cubicBezTo>
                    <a:cubicBezTo>
                      <a:pt x="197680" y="1457406"/>
                      <a:pt x="201544" y="1452551"/>
                      <a:pt x="203916" y="1453096"/>
                    </a:cubicBezTo>
                    <a:cubicBezTo>
                      <a:pt x="209975" y="1454989"/>
                      <a:pt x="205052" y="1460101"/>
                      <a:pt x="204764" y="1463532"/>
                    </a:cubicBezTo>
                    <a:cubicBezTo>
                      <a:pt x="204586" y="1469734"/>
                      <a:pt x="204152" y="1474879"/>
                      <a:pt x="203317" y="1480682"/>
                    </a:cubicBezTo>
                    <a:cubicBezTo>
                      <a:pt x="204711" y="1488744"/>
                      <a:pt x="211425" y="1491037"/>
                      <a:pt x="218687" y="1490959"/>
                    </a:cubicBezTo>
                    <a:cubicBezTo>
                      <a:pt x="223063" y="1488219"/>
                      <a:pt x="228096" y="1485880"/>
                      <a:pt x="232472" y="1483139"/>
                    </a:cubicBezTo>
                    <a:cubicBezTo>
                      <a:pt x="238019" y="1482917"/>
                      <a:pt x="236927" y="1487660"/>
                      <a:pt x="237696" y="1490835"/>
                    </a:cubicBezTo>
                    <a:cubicBezTo>
                      <a:pt x="229534" y="1505691"/>
                      <a:pt x="229435" y="1519154"/>
                      <a:pt x="246663" y="1527862"/>
                    </a:cubicBezTo>
                    <a:cubicBezTo>
                      <a:pt x="253635" y="1531214"/>
                      <a:pt x="259404" y="1536536"/>
                      <a:pt x="254850" y="1545480"/>
                    </a:cubicBezTo>
                    <a:lnTo>
                      <a:pt x="253873" y="1555026"/>
                    </a:lnTo>
                    <a:lnTo>
                      <a:pt x="256931" y="1554234"/>
                    </a:lnTo>
                    <a:cubicBezTo>
                      <a:pt x="260571" y="1552040"/>
                      <a:pt x="263906" y="1549011"/>
                      <a:pt x="267064" y="1546131"/>
                    </a:cubicBezTo>
                    <a:cubicBezTo>
                      <a:pt x="270318" y="1543654"/>
                      <a:pt x="272550" y="1542273"/>
                      <a:pt x="276855" y="1544243"/>
                    </a:cubicBezTo>
                    <a:lnTo>
                      <a:pt x="302739" y="1552237"/>
                    </a:lnTo>
                    <a:lnTo>
                      <a:pt x="307647" y="1546132"/>
                    </a:lnTo>
                    <a:cubicBezTo>
                      <a:pt x="319206" y="1536053"/>
                      <a:pt x="323682" y="1519849"/>
                      <a:pt x="337467" y="1512030"/>
                    </a:cubicBezTo>
                    <a:cubicBezTo>
                      <a:pt x="339873" y="1508088"/>
                      <a:pt x="341877" y="1504803"/>
                      <a:pt x="344283" y="1500860"/>
                    </a:cubicBezTo>
                    <a:cubicBezTo>
                      <a:pt x="342344" y="1495170"/>
                      <a:pt x="346209" y="1490314"/>
                      <a:pt x="345328" y="1484367"/>
                    </a:cubicBezTo>
                    <a:cubicBezTo>
                      <a:pt x="343857" y="1469044"/>
                      <a:pt x="329001" y="1460882"/>
                      <a:pt x="323554" y="1447641"/>
                    </a:cubicBezTo>
                    <a:cubicBezTo>
                      <a:pt x="320045" y="1440091"/>
                      <a:pt x="315879" y="1432140"/>
                      <a:pt x="320946" y="1425313"/>
                    </a:cubicBezTo>
                    <a:cubicBezTo>
                      <a:pt x="326012" y="1418486"/>
                      <a:pt x="334844" y="1420267"/>
                      <a:pt x="341959" y="1421903"/>
                    </a:cubicBezTo>
                    <a:cubicBezTo>
                      <a:pt x="351448" y="1424085"/>
                      <a:pt x="359991" y="1429297"/>
                      <a:pt x="369769" y="1428048"/>
                    </a:cubicBezTo>
                    <a:cubicBezTo>
                      <a:pt x="376661" y="1424139"/>
                      <a:pt x="383087" y="1429864"/>
                      <a:pt x="389691" y="1429383"/>
                    </a:cubicBezTo>
                    <a:cubicBezTo>
                      <a:pt x="394067" y="1426644"/>
                      <a:pt x="398187" y="1422846"/>
                      <a:pt x="403477" y="1421565"/>
                    </a:cubicBezTo>
                    <a:cubicBezTo>
                      <a:pt x="421818" y="1404803"/>
                      <a:pt x="438844" y="1387239"/>
                      <a:pt x="429554" y="1358130"/>
                    </a:cubicBezTo>
                    <a:cubicBezTo>
                      <a:pt x="424908" y="1343575"/>
                      <a:pt x="436323" y="1335210"/>
                      <a:pt x="450844" y="1335054"/>
                    </a:cubicBezTo>
                    <a:cubicBezTo>
                      <a:pt x="462593" y="1335009"/>
                      <a:pt x="474197" y="1336678"/>
                      <a:pt x="485690" y="1335575"/>
                    </a:cubicBezTo>
                    <a:cubicBezTo>
                      <a:pt x="511192" y="1332198"/>
                      <a:pt x="530043" y="1317553"/>
                      <a:pt x="513047" y="1277429"/>
                    </a:cubicBezTo>
                    <a:cubicBezTo>
                      <a:pt x="515886" y="1268342"/>
                      <a:pt x="506431" y="1261672"/>
                      <a:pt x="507153" y="1253097"/>
                    </a:cubicBezTo>
                    <a:cubicBezTo>
                      <a:pt x="513233" y="1234265"/>
                      <a:pt x="514291" y="1234008"/>
                      <a:pt x="527400" y="1246514"/>
                    </a:cubicBezTo>
                    <a:cubicBezTo>
                      <a:pt x="538938" y="1257160"/>
                      <a:pt x="553938" y="1263606"/>
                      <a:pt x="568539" y="1270710"/>
                    </a:cubicBezTo>
                    <a:cubicBezTo>
                      <a:pt x="563315" y="1263015"/>
                      <a:pt x="566555" y="1253271"/>
                      <a:pt x="559473" y="1247146"/>
                    </a:cubicBezTo>
                    <a:cubicBezTo>
                      <a:pt x="555273" y="1243683"/>
                      <a:pt x="552534" y="1239306"/>
                      <a:pt x="552967" y="1234161"/>
                    </a:cubicBezTo>
                    <a:cubicBezTo>
                      <a:pt x="553789" y="1212123"/>
                      <a:pt x="539847" y="1205420"/>
                      <a:pt x="521238" y="1204886"/>
                    </a:cubicBezTo>
                    <a:cubicBezTo>
                      <a:pt x="512439" y="1198618"/>
                      <a:pt x="502529" y="1217817"/>
                      <a:pt x="494711" y="1204031"/>
                    </a:cubicBezTo>
                    <a:cubicBezTo>
                      <a:pt x="485388" y="1179410"/>
                      <a:pt x="506757" y="1163595"/>
                      <a:pt x="511923" y="1143303"/>
                    </a:cubicBezTo>
                    <a:cubicBezTo>
                      <a:pt x="517891" y="1121699"/>
                      <a:pt x="526229" y="1100640"/>
                      <a:pt x="529168" y="1078089"/>
                    </a:cubicBezTo>
                    <a:cubicBezTo>
                      <a:pt x="531383" y="1064112"/>
                      <a:pt x="527908" y="1052073"/>
                      <a:pt x="516625" y="1042485"/>
                    </a:cubicBezTo>
                    <a:cubicBezTo>
                      <a:pt x="503373" y="1031696"/>
                      <a:pt x="492170" y="1029369"/>
                      <a:pt x="481892" y="1044739"/>
                    </a:cubicBezTo>
                    <a:cubicBezTo>
                      <a:pt x="474821" y="1054850"/>
                      <a:pt x="462526" y="1057268"/>
                      <a:pt x="454286" y="1064864"/>
                    </a:cubicBezTo>
                    <a:cubicBezTo>
                      <a:pt x="427213" y="1066381"/>
                      <a:pt x="402291" y="1062897"/>
                      <a:pt x="395406" y="1029845"/>
                    </a:cubicBezTo>
                    <a:cubicBezTo>
                      <a:pt x="394269" y="1022840"/>
                      <a:pt x="388545" y="1029265"/>
                      <a:pt x="386463" y="1025291"/>
                    </a:cubicBezTo>
                    <a:cubicBezTo>
                      <a:pt x="384156" y="1015769"/>
                      <a:pt x="390025" y="1007629"/>
                      <a:pt x="390748" y="999053"/>
                    </a:cubicBezTo>
                    <a:cubicBezTo>
                      <a:pt x="395447" y="988395"/>
                      <a:pt x="406972" y="982804"/>
                      <a:pt x="409700" y="970943"/>
                    </a:cubicBezTo>
                    <a:cubicBezTo>
                      <a:pt x="427318" y="962758"/>
                      <a:pt x="444933" y="954570"/>
                      <a:pt x="465002" y="954190"/>
                    </a:cubicBezTo>
                    <a:cubicBezTo>
                      <a:pt x="468432" y="954480"/>
                      <a:pt x="487742" y="967162"/>
                      <a:pt x="488512" y="970336"/>
                    </a:cubicBezTo>
                    <a:cubicBezTo>
                      <a:pt x="490016" y="981172"/>
                      <a:pt x="496731" y="983465"/>
                      <a:pt x="505996" y="980101"/>
                    </a:cubicBezTo>
                    <a:cubicBezTo>
                      <a:pt x="534994" y="968038"/>
                      <a:pt x="565418" y="959550"/>
                      <a:pt x="593248" y="944970"/>
                    </a:cubicBezTo>
                    <a:cubicBezTo>
                      <a:pt x="616041" y="932730"/>
                      <a:pt x="620918" y="915868"/>
                      <a:pt x="609991" y="893875"/>
                    </a:cubicBezTo>
                    <a:cubicBezTo>
                      <a:pt x="607252" y="889499"/>
                      <a:pt x="604512" y="885122"/>
                      <a:pt x="601772" y="880746"/>
                    </a:cubicBezTo>
                    <a:cubicBezTo>
                      <a:pt x="581712" y="844165"/>
                      <a:pt x="585643" y="830334"/>
                      <a:pt x="624050" y="813192"/>
                    </a:cubicBezTo>
                    <a:cubicBezTo>
                      <a:pt x="640866" y="806319"/>
                      <a:pt x="653483" y="795983"/>
                      <a:pt x="662447" y="779813"/>
                    </a:cubicBezTo>
                    <a:cubicBezTo>
                      <a:pt x="676364" y="754043"/>
                      <a:pt x="701833" y="755155"/>
                      <a:pt x="726244" y="756521"/>
                    </a:cubicBezTo>
                    <a:cubicBezTo>
                      <a:pt x="733795" y="753014"/>
                      <a:pt x="742881" y="755852"/>
                      <a:pt x="752403" y="753545"/>
                    </a:cubicBezTo>
                    <a:cubicBezTo>
                      <a:pt x="736345" y="747355"/>
                      <a:pt x="721199" y="742624"/>
                      <a:pt x="712065" y="728037"/>
                    </a:cubicBezTo>
                    <a:cubicBezTo>
                      <a:pt x="711809" y="726978"/>
                      <a:pt x="710495" y="726177"/>
                      <a:pt x="709181" y="725375"/>
                    </a:cubicBezTo>
                    <a:cubicBezTo>
                      <a:pt x="708525" y="724974"/>
                      <a:pt x="708268" y="723916"/>
                      <a:pt x="708669" y="723259"/>
                    </a:cubicBezTo>
                    <a:cubicBezTo>
                      <a:pt x="711437" y="669948"/>
                      <a:pt x="690353" y="629137"/>
                      <a:pt x="650882" y="593336"/>
                    </a:cubicBezTo>
                    <a:cubicBezTo>
                      <a:pt x="626749" y="572302"/>
                      <a:pt x="629108" y="556610"/>
                      <a:pt x="648317" y="529558"/>
                    </a:cubicBezTo>
                    <a:cubicBezTo>
                      <a:pt x="664317" y="507763"/>
                      <a:pt x="658168" y="482373"/>
                      <a:pt x="659135" y="458620"/>
                    </a:cubicBezTo>
                    <a:cubicBezTo>
                      <a:pt x="657855" y="453329"/>
                      <a:pt x="658289" y="448184"/>
                      <a:pt x="659780" y="442783"/>
                    </a:cubicBezTo>
                    <a:cubicBezTo>
                      <a:pt x="665190" y="407314"/>
                      <a:pt x="669541" y="372100"/>
                      <a:pt x="661486" y="336531"/>
                    </a:cubicBezTo>
                    <a:cubicBezTo>
                      <a:pt x="665384" y="327187"/>
                      <a:pt x="660817" y="319894"/>
                      <a:pt x="655593" y="312199"/>
                    </a:cubicBezTo>
                    <a:cubicBezTo>
                      <a:pt x="649746" y="299615"/>
                      <a:pt x="652619" y="286040"/>
                      <a:pt x="651660" y="272833"/>
                    </a:cubicBezTo>
                    <a:cubicBezTo>
                      <a:pt x="640279" y="276709"/>
                      <a:pt x="636237" y="287767"/>
                      <a:pt x="629055" y="295107"/>
                    </a:cubicBezTo>
                    <a:cubicBezTo>
                      <a:pt x="616950" y="307558"/>
                      <a:pt x="605747" y="305231"/>
                      <a:pt x="605735" y="288995"/>
                    </a:cubicBezTo>
                    <a:cubicBezTo>
                      <a:pt x="604763" y="259550"/>
                      <a:pt x="585819" y="250698"/>
                      <a:pt x="562756" y="245643"/>
                    </a:cubicBezTo>
                    <a:cubicBezTo>
                      <a:pt x="549581" y="242116"/>
                      <a:pt x="539581" y="237817"/>
                      <a:pt x="540627" y="221325"/>
                    </a:cubicBezTo>
                    <a:cubicBezTo>
                      <a:pt x="541059" y="216179"/>
                      <a:pt x="539122" y="210488"/>
                      <a:pt x="535580" y="207427"/>
                    </a:cubicBezTo>
                    <a:cubicBezTo>
                      <a:pt x="516157" y="191970"/>
                      <a:pt x="516033" y="172961"/>
                      <a:pt x="526088" y="152046"/>
                    </a:cubicBezTo>
                    <a:cubicBezTo>
                      <a:pt x="529873" y="139929"/>
                      <a:pt x="534316" y="128214"/>
                      <a:pt x="528467" y="115631"/>
                    </a:cubicBezTo>
                    <a:cubicBezTo>
                      <a:pt x="528246" y="110085"/>
                      <a:pt x="530795" y="104427"/>
                      <a:pt x="526741" y="99248"/>
                    </a:cubicBezTo>
                    <a:cubicBezTo>
                      <a:pt x="523560" y="91899"/>
                      <a:pt x="522087" y="85816"/>
                      <a:pt x="523821" y="811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g6ba09dd349_0_273"/>
              <p:cNvSpPr/>
              <p:nvPr/>
            </p:nvSpPr>
            <p:spPr>
              <a:xfrm rot="3495746">
                <a:off x="7081405" y="1521148"/>
                <a:ext cx="1232125" cy="1956517"/>
              </a:xfrm>
              <a:custGeom>
                <a:rect b="b" l="l" r="r" t="t"/>
                <a:pathLst>
                  <a:path extrusionOk="0" h="2465114" w="1552416">
                    <a:moveTo>
                      <a:pt x="808709" y="2007805"/>
                    </a:moveTo>
                    <a:lnTo>
                      <a:pt x="805222" y="2011321"/>
                    </a:lnTo>
                    <a:lnTo>
                      <a:pt x="806643" y="2012083"/>
                    </a:lnTo>
                    <a:cubicBezTo>
                      <a:pt x="810011" y="2012757"/>
                      <a:pt x="812705" y="2011795"/>
                      <a:pt x="814629" y="2008716"/>
                    </a:cubicBezTo>
                    <a:close/>
                    <a:moveTo>
                      <a:pt x="832543" y="1983999"/>
                    </a:moveTo>
                    <a:lnTo>
                      <a:pt x="834160" y="1992745"/>
                    </a:lnTo>
                    <a:cubicBezTo>
                      <a:pt x="836373" y="1996593"/>
                      <a:pt x="840029" y="1999480"/>
                      <a:pt x="845417" y="2001019"/>
                    </a:cubicBezTo>
                    <a:lnTo>
                      <a:pt x="845990" y="2000929"/>
                    </a:lnTo>
                    <a:lnTo>
                      <a:pt x="843940" y="1990068"/>
                    </a:lnTo>
                    <a:close/>
                    <a:moveTo>
                      <a:pt x="430301" y="1634800"/>
                    </a:moveTo>
                    <a:lnTo>
                      <a:pt x="422431" y="1642346"/>
                    </a:lnTo>
                    <a:lnTo>
                      <a:pt x="396909" y="1668690"/>
                    </a:lnTo>
                    <a:lnTo>
                      <a:pt x="414193" y="1660524"/>
                    </a:lnTo>
                    <a:cubicBezTo>
                      <a:pt x="420543" y="1655232"/>
                      <a:pt x="426123" y="1647920"/>
                      <a:pt x="430549" y="1638491"/>
                    </a:cubicBezTo>
                    <a:close/>
                    <a:moveTo>
                      <a:pt x="1233126" y="195929"/>
                    </a:moveTo>
                    <a:lnTo>
                      <a:pt x="1246446" y="205446"/>
                    </a:lnTo>
                    <a:lnTo>
                      <a:pt x="1242873" y="204263"/>
                    </a:lnTo>
                    <a:cubicBezTo>
                      <a:pt x="1238532" y="202604"/>
                      <a:pt x="1235390" y="200409"/>
                      <a:pt x="1233419" y="197368"/>
                    </a:cubicBezTo>
                    <a:close/>
                    <a:moveTo>
                      <a:pt x="665522" y="124"/>
                    </a:moveTo>
                    <a:cubicBezTo>
                      <a:pt x="682256" y="-694"/>
                      <a:pt x="699068" y="2447"/>
                      <a:pt x="715851" y="11645"/>
                    </a:cubicBezTo>
                    <a:cubicBezTo>
                      <a:pt x="728252" y="18771"/>
                      <a:pt x="736598" y="27133"/>
                      <a:pt x="736496" y="43009"/>
                    </a:cubicBezTo>
                    <a:cubicBezTo>
                      <a:pt x="735473" y="66493"/>
                      <a:pt x="749100" y="86024"/>
                      <a:pt x="762645" y="104729"/>
                    </a:cubicBezTo>
                    <a:cubicBezTo>
                      <a:pt x="765700" y="110272"/>
                      <a:pt x="770746" y="110609"/>
                      <a:pt x="776619" y="110864"/>
                    </a:cubicBezTo>
                    <a:cubicBezTo>
                      <a:pt x="796723" y="111383"/>
                      <a:pt x="816745" y="111075"/>
                      <a:pt x="836522" y="108286"/>
                    </a:cubicBezTo>
                    <a:cubicBezTo>
                      <a:pt x="848933" y="107060"/>
                      <a:pt x="857616" y="110378"/>
                      <a:pt x="865962" y="118739"/>
                    </a:cubicBezTo>
                    <a:cubicBezTo>
                      <a:pt x="874226" y="126274"/>
                      <a:pt x="881744" y="134717"/>
                      <a:pt x="892991" y="138617"/>
                    </a:cubicBezTo>
                    <a:cubicBezTo>
                      <a:pt x="905066" y="142435"/>
                      <a:pt x="915158" y="143108"/>
                      <a:pt x="926753" y="133612"/>
                    </a:cubicBezTo>
                    <a:cubicBezTo>
                      <a:pt x="940584" y="121389"/>
                      <a:pt x="954314" y="125043"/>
                      <a:pt x="961903" y="142665"/>
                    </a:cubicBezTo>
                    <a:cubicBezTo>
                      <a:pt x="975765" y="173029"/>
                      <a:pt x="990985" y="174866"/>
                      <a:pt x="1014348" y="149175"/>
                    </a:cubicBezTo>
                    <a:cubicBezTo>
                      <a:pt x="1027271" y="136207"/>
                      <a:pt x="1034821" y="119595"/>
                      <a:pt x="1045925" y="105136"/>
                    </a:cubicBezTo>
                    <a:cubicBezTo>
                      <a:pt x="1052636" y="96957"/>
                      <a:pt x="1059394" y="89244"/>
                      <a:pt x="1070278" y="84058"/>
                    </a:cubicBezTo>
                    <a:lnTo>
                      <a:pt x="1074508" y="82605"/>
                    </a:lnTo>
                    <a:lnTo>
                      <a:pt x="1079637" y="86269"/>
                    </a:lnTo>
                    <a:lnTo>
                      <a:pt x="1064472" y="118440"/>
                    </a:lnTo>
                    <a:cubicBezTo>
                      <a:pt x="1058696" y="130807"/>
                      <a:pt x="1052993" y="142852"/>
                      <a:pt x="1046690" y="155166"/>
                    </a:cubicBezTo>
                    <a:cubicBezTo>
                      <a:pt x="1034165" y="180622"/>
                      <a:pt x="1058763" y="226627"/>
                      <a:pt x="1087478" y="221285"/>
                    </a:cubicBezTo>
                    <a:cubicBezTo>
                      <a:pt x="1121157" y="215452"/>
                      <a:pt x="1133712" y="232584"/>
                      <a:pt x="1143028" y="259222"/>
                    </a:cubicBezTo>
                    <a:cubicBezTo>
                      <a:pt x="1145091" y="263193"/>
                      <a:pt x="1146327" y="267247"/>
                      <a:pt x="1148390" y="271218"/>
                    </a:cubicBezTo>
                    <a:cubicBezTo>
                      <a:pt x="1155152" y="288923"/>
                      <a:pt x="1156889" y="289586"/>
                      <a:pt x="1172539" y="278854"/>
                    </a:cubicBezTo>
                    <a:cubicBezTo>
                      <a:pt x="1185788" y="269194"/>
                      <a:pt x="1195402" y="256553"/>
                      <a:pt x="1204023" y="242340"/>
                    </a:cubicBezTo>
                    <a:cubicBezTo>
                      <a:pt x="1208998" y="233497"/>
                      <a:pt x="1213636" y="229699"/>
                      <a:pt x="1224801" y="232771"/>
                    </a:cubicBezTo>
                    <a:cubicBezTo>
                      <a:pt x="1234230" y="235180"/>
                      <a:pt x="1244241" y="235026"/>
                      <a:pt x="1254252" y="234872"/>
                    </a:cubicBezTo>
                    <a:cubicBezTo>
                      <a:pt x="1260953" y="235045"/>
                      <a:pt x="1266418" y="231165"/>
                      <a:pt x="1267420" y="224385"/>
                    </a:cubicBezTo>
                    <a:lnTo>
                      <a:pt x="1266675" y="219898"/>
                    </a:lnTo>
                    <a:lnTo>
                      <a:pt x="1332157" y="266681"/>
                    </a:lnTo>
                    <a:lnTo>
                      <a:pt x="1331329" y="267656"/>
                    </a:lnTo>
                    <a:cubicBezTo>
                      <a:pt x="1330820" y="269898"/>
                      <a:pt x="1331479" y="272338"/>
                      <a:pt x="1332633" y="275564"/>
                    </a:cubicBezTo>
                    <a:cubicBezTo>
                      <a:pt x="1344584" y="311963"/>
                      <a:pt x="1338669" y="345116"/>
                      <a:pt x="1319351" y="377923"/>
                    </a:cubicBezTo>
                    <a:cubicBezTo>
                      <a:pt x="1307909" y="397426"/>
                      <a:pt x="1291677" y="410721"/>
                      <a:pt x="1269663" y="416236"/>
                    </a:cubicBezTo>
                    <a:cubicBezTo>
                      <a:pt x="1259897" y="418871"/>
                      <a:pt x="1258569" y="422342"/>
                      <a:pt x="1262777" y="431113"/>
                    </a:cubicBezTo>
                    <a:cubicBezTo>
                      <a:pt x="1267977" y="441455"/>
                      <a:pt x="1272512" y="453534"/>
                      <a:pt x="1280857" y="461895"/>
                    </a:cubicBezTo>
                    <a:cubicBezTo>
                      <a:pt x="1287303" y="467939"/>
                      <a:pt x="1285975" y="471411"/>
                      <a:pt x="1278937" y="476282"/>
                    </a:cubicBezTo>
                    <a:cubicBezTo>
                      <a:pt x="1263951" y="485278"/>
                      <a:pt x="1258117" y="519258"/>
                      <a:pt x="1268690" y="533246"/>
                    </a:cubicBezTo>
                    <a:cubicBezTo>
                      <a:pt x="1272489" y="537881"/>
                      <a:pt x="1277454" y="537390"/>
                      <a:pt x="1281673" y="537808"/>
                    </a:cubicBezTo>
                    <a:cubicBezTo>
                      <a:pt x="1295239" y="539808"/>
                      <a:pt x="1308059" y="542718"/>
                      <a:pt x="1318969" y="551661"/>
                    </a:cubicBezTo>
                    <a:cubicBezTo>
                      <a:pt x="1336406" y="567475"/>
                      <a:pt x="1332994" y="583679"/>
                      <a:pt x="1310315" y="590930"/>
                    </a:cubicBezTo>
                    <a:cubicBezTo>
                      <a:pt x="1303860" y="593238"/>
                      <a:pt x="1296412" y="593974"/>
                      <a:pt x="1289956" y="596282"/>
                    </a:cubicBezTo>
                    <a:cubicBezTo>
                      <a:pt x="1272243" y="603042"/>
                      <a:pt x="1268095" y="611803"/>
                      <a:pt x="1275685" y="629426"/>
                    </a:cubicBezTo>
                    <a:cubicBezTo>
                      <a:pt x="1279066" y="638278"/>
                      <a:pt x="1284684" y="644403"/>
                      <a:pt x="1290384" y="651356"/>
                    </a:cubicBezTo>
                    <a:cubicBezTo>
                      <a:pt x="1296912" y="658227"/>
                      <a:pt x="1302530" y="664353"/>
                      <a:pt x="1307484" y="672214"/>
                    </a:cubicBezTo>
                    <a:cubicBezTo>
                      <a:pt x="1311366" y="677676"/>
                      <a:pt x="1314584" y="684875"/>
                      <a:pt x="1313664" y="692481"/>
                    </a:cubicBezTo>
                    <a:cubicBezTo>
                      <a:pt x="1311334" y="702732"/>
                      <a:pt x="1301579" y="697015"/>
                      <a:pt x="1295869" y="698414"/>
                    </a:cubicBezTo>
                    <a:cubicBezTo>
                      <a:pt x="1282129" y="703112"/>
                      <a:pt x="1267317" y="705411"/>
                      <a:pt x="1256632" y="715653"/>
                    </a:cubicBezTo>
                    <a:cubicBezTo>
                      <a:pt x="1249838" y="723004"/>
                      <a:pt x="1248755" y="728957"/>
                      <a:pt x="1255446" y="737482"/>
                    </a:cubicBezTo>
                    <a:cubicBezTo>
                      <a:pt x="1264946" y="749070"/>
                      <a:pt x="1277674" y="759504"/>
                      <a:pt x="1288665" y="769274"/>
                    </a:cubicBezTo>
                    <a:cubicBezTo>
                      <a:pt x="1307011" y="785834"/>
                      <a:pt x="1322048" y="802720"/>
                      <a:pt x="1312169" y="829584"/>
                    </a:cubicBezTo>
                    <a:cubicBezTo>
                      <a:pt x="1310340" y="836446"/>
                      <a:pt x="1314886" y="840172"/>
                      <a:pt x="1318604" y="843980"/>
                    </a:cubicBezTo>
                    <a:cubicBezTo>
                      <a:pt x="1325214" y="851678"/>
                      <a:pt x="1334806" y="855741"/>
                      <a:pt x="1343489" y="859059"/>
                    </a:cubicBezTo>
                    <a:cubicBezTo>
                      <a:pt x="1357381" y="864367"/>
                      <a:pt x="1371110" y="868022"/>
                      <a:pt x="1379201" y="882254"/>
                    </a:cubicBezTo>
                    <a:cubicBezTo>
                      <a:pt x="1386158" y="876556"/>
                      <a:pt x="1386168" y="868204"/>
                      <a:pt x="1388905" y="862088"/>
                    </a:cubicBezTo>
                    <a:cubicBezTo>
                      <a:pt x="1391644" y="855972"/>
                      <a:pt x="1393309" y="847457"/>
                      <a:pt x="1402492" y="847384"/>
                    </a:cubicBezTo>
                    <a:cubicBezTo>
                      <a:pt x="1413331" y="847149"/>
                      <a:pt x="1424332" y="848567"/>
                      <a:pt x="1430359" y="858828"/>
                    </a:cubicBezTo>
                    <a:cubicBezTo>
                      <a:pt x="1436222" y="867435"/>
                      <a:pt x="1435303" y="875041"/>
                      <a:pt x="1421983" y="875522"/>
                    </a:cubicBezTo>
                    <a:cubicBezTo>
                      <a:pt x="1412799" y="875594"/>
                      <a:pt x="1411716" y="881547"/>
                      <a:pt x="1412451" y="888991"/>
                    </a:cubicBezTo>
                    <a:cubicBezTo>
                      <a:pt x="1412839" y="909829"/>
                      <a:pt x="1433177" y="921182"/>
                      <a:pt x="1451310" y="910204"/>
                    </a:cubicBezTo>
                    <a:cubicBezTo>
                      <a:pt x="1457684" y="907069"/>
                      <a:pt x="1463149" y="903189"/>
                      <a:pt x="1470351" y="899972"/>
                    </a:cubicBezTo>
                    <a:cubicBezTo>
                      <a:pt x="1478462" y="897500"/>
                      <a:pt x="1485326" y="899328"/>
                      <a:pt x="1491027" y="906281"/>
                    </a:cubicBezTo>
                    <a:cubicBezTo>
                      <a:pt x="1497554" y="913151"/>
                      <a:pt x="1493989" y="919349"/>
                      <a:pt x="1490505" y="926374"/>
                    </a:cubicBezTo>
                    <a:cubicBezTo>
                      <a:pt x="1484202" y="938688"/>
                      <a:pt x="1472036" y="942396"/>
                      <a:pt x="1460032" y="947757"/>
                    </a:cubicBezTo>
                    <a:cubicBezTo>
                      <a:pt x="1431225" y="960624"/>
                      <a:pt x="1431225" y="960624"/>
                      <a:pt x="1444096" y="989416"/>
                    </a:cubicBezTo>
                    <a:cubicBezTo>
                      <a:pt x="1456057" y="1017463"/>
                      <a:pt x="1467110" y="1044764"/>
                      <a:pt x="1470878" y="1074455"/>
                    </a:cubicBezTo>
                    <a:cubicBezTo>
                      <a:pt x="1471859" y="1084379"/>
                      <a:pt x="1477732" y="1084634"/>
                      <a:pt x="1484515" y="1085634"/>
                    </a:cubicBezTo>
                    <a:cubicBezTo>
                      <a:pt x="1506601" y="1089298"/>
                      <a:pt x="1528849" y="1094616"/>
                      <a:pt x="1552416" y="1104814"/>
                    </a:cubicBezTo>
                    <a:cubicBezTo>
                      <a:pt x="1534039" y="1113311"/>
                      <a:pt x="1517163" y="1111637"/>
                      <a:pt x="1499705" y="1112527"/>
                    </a:cubicBezTo>
                    <a:cubicBezTo>
                      <a:pt x="1463134" y="1114470"/>
                      <a:pt x="1447893" y="1129337"/>
                      <a:pt x="1446942" y="1162000"/>
                    </a:cubicBezTo>
                    <a:cubicBezTo>
                      <a:pt x="1445930" y="1177131"/>
                      <a:pt x="1451712" y="1184911"/>
                      <a:pt x="1466933" y="1186748"/>
                    </a:cubicBezTo>
                    <a:cubicBezTo>
                      <a:pt x="1473715" y="1187748"/>
                      <a:pt x="1480335" y="1187094"/>
                      <a:pt x="1486617" y="1191484"/>
                    </a:cubicBezTo>
                    <a:cubicBezTo>
                      <a:pt x="1480978" y="1202062"/>
                      <a:pt x="1470222" y="1203125"/>
                      <a:pt x="1461120" y="1204024"/>
                    </a:cubicBezTo>
                    <a:cubicBezTo>
                      <a:pt x="1451190" y="1205005"/>
                      <a:pt x="1449116" y="1209385"/>
                      <a:pt x="1449106" y="1217737"/>
                    </a:cubicBezTo>
                    <a:cubicBezTo>
                      <a:pt x="1449739" y="1241057"/>
                      <a:pt x="1459893" y="1259261"/>
                      <a:pt x="1473356" y="1277138"/>
                    </a:cubicBezTo>
                    <a:cubicBezTo>
                      <a:pt x="1481038" y="1287236"/>
                      <a:pt x="1489628" y="1298078"/>
                      <a:pt x="1497310" y="1308176"/>
                    </a:cubicBezTo>
                    <a:cubicBezTo>
                      <a:pt x="1508955" y="1324562"/>
                      <a:pt x="1514062" y="1342430"/>
                      <a:pt x="1510150" y="1362024"/>
                    </a:cubicBezTo>
                    <a:cubicBezTo>
                      <a:pt x="1507064" y="1381536"/>
                      <a:pt x="1512927" y="1390143"/>
                      <a:pt x="1531785" y="1394960"/>
                    </a:cubicBezTo>
                    <a:cubicBezTo>
                      <a:pt x="1534348" y="1395542"/>
                      <a:pt x="1536831" y="1395297"/>
                      <a:pt x="1541050" y="1395715"/>
                    </a:cubicBezTo>
                    <a:cubicBezTo>
                      <a:pt x="1534910" y="1409683"/>
                      <a:pt x="1522744" y="1413390"/>
                      <a:pt x="1512395" y="1418588"/>
                    </a:cubicBezTo>
                    <a:cubicBezTo>
                      <a:pt x="1499647" y="1424858"/>
                      <a:pt x="1490453" y="1433282"/>
                      <a:pt x="1487704" y="1447751"/>
                    </a:cubicBezTo>
                    <a:cubicBezTo>
                      <a:pt x="1484548" y="1458084"/>
                      <a:pt x="1486938" y="1465364"/>
                      <a:pt x="1498103" y="1468436"/>
                    </a:cubicBezTo>
                    <a:cubicBezTo>
                      <a:pt x="1510096" y="1471427"/>
                      <a:pt x="1518115" y="1476480"/>
                      <a:pt x="1518676" y="1490621"/>
                    </a:cubicBezTo>
                    <a:cubicBezTo>
                      <a:pt x="1519984" y="1503854"/>
                      <a:pt x="1510218" y="1506488"/>
                      <a:pt x="1500534" y="1509951"/>
                    </a:cubicBezTo>
                    <a:cubicBezTo>
                      <a:pt x="1497306" y="1511104"/>
                      <a:pt x="1491513" y="1511677"/>
                      <a:pt x="1492913" y="1517384"/>
                    </a:cubicBezTo>
                    <a:cubicBezTo>
                      <a:pt x="1493566" y="1524000"/>
                      <a:pt x="1497611" y="1531116"/>
                      <a:pt x="1504394" y="1532117"/>
                    </a:cubicBezTo>
                    <a:cubicBezTo>
                      <a:pt x="1523088" y="1535280"/>
                      <a:pt x="1522577" y="1547022"/>
                      <a:pt x="1519911" y="1562318"/>
                    </a:cubicBezTo>
                    <a:cubicBezTo>
                      <a:pt x="1517152" y="1585138"/>
                      <a:pt x="1520185" y="1607385"/>
                      <a:pt x="1529011" y="1629061"/>
                    </a:cubicBezTo>
                    <a:cubicBezTo>
                      <a:pt x="1531320" y="1635514"/>
                      <a:pt x="1532719" y="1641221"/>
                      <a:pt x="1529153" y="1647419"/>
                    </a:cubicBezTo>
                    <a:cubicBezTo>
                      <a:pt x="1520031" y="1665022"/>
                      <a:pt x="1515791" y="1681308"/>
                      <a:pt x="1530082" y="1699103"/>
                    </a:cubicBezTo>
                    <a:cubicBezTo>
                      <a:pt x="1534954" y="1706138"/>
                      <a:pt x="1527088" y="1711090"/>
                      <a:pt x="1522042" y="1710754"/>
                    </a:cubicBezTo>
                    <a:cubicBezTo>
                      <a:pt x="1494165" y="1707662"/>
                      <a:pt x="1486452" y="1722621"/>
                      <a:pt x="1487166" y="1746768"/>
                    </a:cubicBezTo>
                    <a:cubicBezTo>
                      <a:pt x="1486748" y="1750985"/>
                      <a:pt x="1483765" y="1754620"/>
                      <a:pt x="1481691" y="1759000"/>
                    </a:cubicBezTo>
                    <a:cubicBezTo>
                      <a:pt x="1470658" y="1782638"/>
                      <a:pt x="1469166" y="1784456"/>
                      <a:pt x="1442943" y="1781201"/>
                    </a:cubicBezTo>
                    <a:cubicBezTo>
                      <a:pt x="1428551" y="1779282"/>
                      <a:pt x="1419612" y="1781835"/>
                      <a:pt x="1414463" y="1797375"/>
                    </a:cubicBezTo>
                    <a:cubicBezTo>
                      <a:pt x="1410561" y="1808617"/>
                      <a:pt x="1402439" y="1819441"/>
                      <a:pt x="1389364" y="1822403"/>
                    </a:cubicBezTo>
                    <a:cubicBezTo>
                      <a:pt x="1377116" y="1825283"/>
                      <a:pt x="1377105" y="1833635"/>
                      <a:pt x="1378004" y="1842732"/>
                    </a:cubicBezTo>
                    <a:cubicBezTo>
                      <a:pt x="1378903" y="1851829"/>
                      <a:pt x="1380547" y="1860018"/>
                      <a:pt x="1375490" y="1868033"/>
                    </a:cubicBezTo>
                    <a:cubicBezTo>
                      <a:pt x="1371925" y="1874231"/>
                      <a:pt x="1376471" y="1877958"/>
                      <a:pt x="1380853" y="1880030"/>
                    </a:cubicBezTo>
                    <a:cubicBezTo>
                      <a:pt x="1387718" y="1881857"/>
                      <a:pt x="1393673" y="1882939"/>
                      <a:pt x="1400375" y="1883112"/>
                    </a:cubicBezTo>
                    <a:cubicBezTo>
                      <a:pt x="1422460" y="1886776"/>
                      <a:pt x="1423451" y="1888348"/>
                      <a:pt x="1416228" y="1908269"/>
                    </a:cubicBezTo>
                    <a:cubicBezTo>
                      <a:pt x="1413071" y="1918602"/>
                      <a:pt x="1407268" y="1927526"/>
                      <a:pt x="1403203" y="1937114"/>
                    </a:cubicBezTo>
                    <a:cubicBezTo>
                      <a:pt x="1397645" y="1948519"/>
                      <a:pt x="1392088" y="1959925"/>
                      <a:pt x="1376714" y="1948082"/>
                    </a:cubicBezTo>
                    <a:cubicBezTo>
                      <a:pt x="1371341" y="1944437"/>
                      <a:pt x="1364967" y="1947572"/>
                      <a:pt x="1364047" y="1955179"/>
                    </a:cubicBezTo>
                    <a:cubicBezTo>
                      <a:pt x="1362464" y="1964521"/>
                      <a:pt x="1360134" y="1974773"/>
                      <a:pt x="1372454" y="1981071"/>
                    </a:cubicBezTo>
                    <a:cubicBezTo>
                      <a:pt x="1373281" y="1980990"/>
                      <a:pt x="1374108" y="1980908"/>
                      <a:pt x="1375845" y="1981571"/>
                    </a:cubicBezTo>
                    <a:cubicBezTo>
                      <a:pt x="1382710" y="1983399"/>
                      <a:pt x="1393722" y="1976465"/>
                      <a:pt x="1396603" y="1988706"/>
                    </a:cubicBezTo>
                    <a:cubicBezTo>
                      <a:pt x="1399401" y="2000121"/>
                      <a:pt x="1397154" y="2011200"/>
                      <a:pt x="1390687" y="2021860"/>
                    </a:cubicBezTo>
                    <a:cubicBezTo>
                      <a:pt x="1384803" y="2029957"/>
                      <a:pt x="1376191" y="2035818"/>
                      <a:pt x="1367417" y="2040026"/>
                    </a:cubicBezTo>
                    <a:cubicBezTo>
                      <a:pt x="1360214" y="2043242"/>
                      <a:pt x="1354422" y="2043815"/>
                      <a:pt x="1352615" y="2033972"/>
                    </a:cubicBezTo>
                    <a:cubicBezTo>
                      <a:pt x="1351460" y="2030746"/>
                      <a:pt x="1349479" y="2027601"/>
                      <a:pt x="1346169" y="2027928"/>
                    </a:cubicBezTo>
                    <a:cubicBezTo>
                      <a:pt x="1340377" y="2028500"/>
                      <a:pt x="1339958" y="2032717"/>
                      <a:pt x="1340285" y="2036025"/>
                    </a:cubicBezTo>
                    <a:cubicBezTo>
                      <a:pt x="1340111" y="2042723"/>
                      <a:pt x="1340683" y="2048512"/>
                      <a:pt x="1340427" y="2054383"/>
                    </a:cubicBezTo>
                    <a:cubicBezTo>
                      <a:pt x="1339906" y="2074477"/>
                      <a:pt x="1327402" y="2083228"/>
                      <a:pt x="1308463" y="2077583"/>
                    </a:cubicBezTo>
                    <a:cubicBezTo>
                      <a:pt x="1305899" y="2077002"/>
                      <a:pt x="1304163" y="2076338"/>
                      <a:pt x="1302426" y="2075675"/>
                    </a:cubicBezTo>
                    <a:cubicBezTo>
                      <a:pt x="1274559" y="2064231"/>
                      <a:pt x="1270503" y="2065467"/>
                      <a:pt x="1260870" y="2094811"/>
                    </a:cubicBezTo>
                    <a:cubicBezTo>
                      <a:pt x="1256967" y="2106053"/>
                      <a:pt x="1251747" y="2112415"/>
                      <a:pt x="1239172" y="2111987"/>
                    </a:cubicBezTo>
                    <a:cubicBezTo>
                      <a:pt x="1234126" y="2111650"/>
                      <a:pt x="1230070" y="2112886"/>
                      <a:pt x="1226015" y="2114122"/>
                    </a:cubicBezTo>
                    <a:cubicBezTo>
                      <a:pt x="1201274" y="2117401"/>
                      <a:pt x="1183141" y="2128379"/>
                      <a:pt x="1180045" y="2156243"/>
                    </a:cubicBezTo>
                    <a:cubicBezTo>
                      <a:pt x="1178544" y="2166412"/>
                      <a:pt x="1175386" y="2176745"/>
                      <a:pt x="1169584" y="2185669"/>
                    </a:cubicBezTo>
                    <a:cubicBezTo>
                      <a:pt x="1166019" y="2191867"/>
                      <a:pt x="1159726" y="2195829"/>
                      <a:pt x="1152862" y="2194002"/>
                    </a:cubicBezTo>
                    <a:cubicBezTo>
                      <a:pt x="1144342" y="2192339"/>
                      <a:pt x="1146916" y="2184568"/>
                      <a:pt x="1147172" y="2178697"/>
                    </a:cubicBezTo>
                    <a:cubicBezTo>
                      <a:pt x="1146887" y="2141981"/>
                      <a:pt x="1146887" y="2141981"/>
                      <a:pt x="1112869" y="2152858"/>
                    </a:cubicBezTo>
                    <a:cubicBezTo>
                      <a:pt x="1100703" y="2156565"/>
                      <a:pt x="1089201" y="2158536"/>
                      <a:pt x="1076544" y="2157281"/>
                    </a:cubicBezTo>
                    <a:cubicBezTo>
                      <a:pt x="1063806" y="2155199"/>
                      <a:pt x="1053631" y="2153699"/>
                      <a:pt x="1047114" y="2138477"/>
                    </a:cubicBezTo>
                    <a:cubicBezTo>
                      <a:pt x="1036634" y="2116965"/>
                      <a:pt x="1004538" y="2113455"/>
                      <a:pt x="979285" y="2128475"/>
                    </a:cubicBezTo>
                    <a:cubicBezTo>
                      <a:pt x="975311" y="2130538"/>
                      <a:pt x="972247" y="2133346"/>
                      <a:pt x="967527" y="2136318"/>
                    </a:cubicBezTo>
                    <a:cubicBezTo>
                      <a:pt x="962338" y="2117623"/>
                      <a:pt x="955658" y="2100746"/>
                      <a:pt x="935810" y="2094356"/>
                    </a:cubicBezTo>
                    <a:cubicBezTo>
                      <a:pt x="926754" y="2091493"/>
                      <a:pt x="918191" y="2091504"/>
                      <a:pt x="909761" y="2092858"/>
                    </a:cubicBezTo>
                    <a:lnTo>
                      <a:pt x="890923" y="2097756"/>
                    </a:lnTo>
                    <a:lnTo>
                      <a:pt x="889951" y="2099239"/>
                    </a:lnTo>
                    <a:cubicBezTo>
                      <a:pt x="881833" y="2116665"/>
                      <a:pt x="886596" y="2130520"/>
                      <a:pt x="903914" y="2149570"/>
                    </a:cubicBezTo>
                    <a:cubicBezTo>
                      <a:pt x="907762" y="2153419"/>
                      <a:pt x="913150" y="2156498"/>
                      <a:pt x="913150" y="2162655"/>
                    </a:cubicBezTo>
                    <a:cubicBezTo>
                      <a:pt x="939320" y="2157267"/>
                      <a:pt x="965489" y="2160346"/>
                      <a:pt x="991659" y="2161116"/>
                    </a:cubicBezTo>
                    <a:cubicBezTo>
                      <a:pt x="1006283" y="2166504"/>
                      <a:pt x="1023986" y="2162655"/>
                      <a:pt x="1036302" y="2174970"/>
                    </a:cubicBezTo>
                    <a:cubicBezTo>
                      <a:pt x="1039380" y="2179588"/>
                      <a:pt x="1040150" y="2184976"/>
                      <a:pt x="1038611" y="2189594"/>
                    </a:cubicBezTo>
                    <a:cubicBezTo>
                      <a:pt x="1028605" y="2214994"/>
                      <a:pt x="1031683" y="2240394"/>
                      <a:pt x="1036302" y="2265794"/>
                    </a:cubicBezTo>
                    <a:cubicBezTo>
                      <a:pt x="1035532" y="2267334"/>
                      <a:pt x="1034762" y="2268104"/>
                      <a:pt x="1033992" y="2268873"/>
                    </a:cubicBezTo>
                    <a:cubicBezTo>
                      <a:pt x="1019368" y="2262716"/>
                      <a:pt x="1010901" y="2246552"/>
                      <a:pt x="995508" y="2241164"/>
                    </a:cubicBezTo>
                    <a:cubicBezTo>
                      <a:pt x="991659" y="2239625"/>
                      <a:pt x="991659" y="2237316"/>
                      <a:pt x="992429" y="2234237"/>
                    </a:cubicBezTo>
                    <a:cubicBezTo>
                      <a:pt x="997817" y="2210376"/>
                      <a:pt x="988580" y="2207297"/>
                      <a:pt x="967799" y="2214994"/>
                    </a:cubicBezTo>
                    <a:cubicBezTo>
                      <a:pt x="958562" y="2218073"/>
                      <a:pt x="947017" y="2216534"/>
                      <a:pt x="937011" y="2214994"/>
                    </a:cubicBezTo>
                    <a:cubicBezTo>
                      <a:pt x="928544" y="2214225"/>
                      <a:pt x="916999" y="2209606"/>
                      <a:pt x="916999" y="2219612"/>
                    </a:cubicBezTo>
                    <a:cubicBezTo>
                      <a:pt x="917768" y="2231158"/>
                      <a:pt x="897756" y="2240394"/>
                      <a:pt x="915459" y="2254249"/>
                    </a:cubicBezTo>
                    <a:cubicBezTo>
                      <a:pt x="925465" y="2262716"/>
                      <a:pt x="920077" y="2278110"/>
                      <a:pt x="910841" y="2287346"/>
                    </a:cubicBezTo>
                    <a:cubicBezTo>
                      <a:pt x="898526" y="2299661"/>
                      <a:pt x="903144" y="2309667"/>
                      <a:pt x="906992" y="2324291"/>
                    </a:cubicBezTo>
                    <a:cubicBezTo>
                      <a:pt x="913150" y="2348152"/>
                      <a:pt x="921617" y="2372013"/>
                      <a:pt x="919308" y="2397413"/>
                    </a:cubicBezTo>
                    <a:cubicBezTo>
                      <a:pt x="917768" y="2412807"/>
                      <a:pt x="905453" y="2422043"/>
                      <a:pt x="892368" y="2427430"/>
                    </a:cubicBezTo>
                    <a:cubicBezTo>
                      <a:pt x="883901" y="2430509"/>
                      <a:pt x="879283" y="2433588"/>
                      <a:pt x="883132" y="2442824"/>
                    </a:cubicBezTo>
                    <a:cubicBezTo>
                      <a:pt x="886211" y="2448982"/>
                      <a:pt x="883132" y="2455909"/>
                      <a:pt x="876974" y="2456679"/>
                    </a:cubicBezTo>
                    <a:cubicBezTo>
                      <a:pt x="840799" y="2461297"/>
                      <a:pt x="803853" y="2476691"/>
                      <a:pt x="769986" y="2448982"/>
                    </a:cubicBezTo>
                    <a:cubicBezTo>
                      <a:pt x="769217" y="2446673"/>
                      <a:pt x="769986" y="2443594"/>
                      <a:pt x="771526" y="2443594"/>
                    </a:cubicBezTo>
                    <a:cubicBezTo>
                      <a:pt x="793847" y="2445903"/>
                      <a:pt x="812320" y="2430509"/>
                      <a:pt x="833871" y="2430509"/>
                    </a:cubicBezTo>
                    <a:cubicBezTo>
                      <a:pt x="859271" y="2430509"/>
                      <a:pt x="873895" y="2409728"/>
                      <a:pt x="865429" y="2385867"/>
                    </a:cubicBezTo>
                    <a:cubicBezTo>
                      <a:pt x="861580" y="2376631"/>
                      <a:pt x="871586" y="2367394"/>
                      <a:pt x="863120" y="2359697"/>
                    </a:cubicBezTo>
                    <a:cubicBezTo>
                      <a:pt x="853114" y="2355849"/>
                      <a:pt x="853883" y="2347382"/>
                      <a:pt x="852344" y="2339685"/>
                    </a:cubicBezTo>
                    <a:cubicBezTo>
                      <a:pt x="848496" y="2318134"/>
                      <a:pt x="840799" y="2299661"/>
                      <a:pt x="820786" y="2288116"/>
                    </a:cubicBezTo>
                    <a:cubicBezTo>
                      <a:pt x="815398" y="2285037"/>
                      <a:pt x="810780" y="2279649"/>
                      <a:pt x="805393" y="2276570"/>
                    </a:cubicBezTo>
                    <a:cubicBezTo>
                      <a:pt x="795386" y="2270413"/>
                      <a:pt x="788459" y="2255788"/>
                      <a:pt x="771526" y="2268104"/>
                    </a:cubicBezTo>
                    <a:cubicBezTo>
                      <a:pt x="764598" y="2272722"/>
                      <a:pt x="749204" y="2268104"/>
                      <a:pt x="738429" y="2262716"/>
                    </a:cubicBezTo>
                    <a:cubicBezTo>
                      <a:pt x="732271" y="2259637"/>
                      <a:pt x="733041" y="2255019"/>
                      <a:pt x="734580" y="2249631"/>
                    </a:cubicBezTo>
                    <a:cubicBezTo>
                      <a:pt x="736890" y="2241164"/>
                      <a:pt x="731502" y="2238085"/>
                      <a:pt x="725344" y="2235006"/>
                    </a:cubicBezTo>
                    <a:cubicBezTo>
                      <a:pt x="720726" y="2231928"/>
                      <a:pt x="716108" y="2228079"/>
                      <a:pt x="712259" y="2224231"/>
                    </a:cubicBezTo>
                    <a:cubicBezTo>
                      <a:pt x="708411" y="2222691"/>
                      <a:pt x="707641" y="2219612"/>
                      <a:pt x="707641" y="2215764"/>
                    </a:cubicBezTo>
                    <a:cubicBezTo>
                      <a:pt x="693786" y="2210376"/>
                      <a:pt x="675314" y="2209606"/>
                      <a:pt x="672235" y="2189594"/>
                    </a:cubicBezTo>
                    <a:cubicBezTo>
                      <a:pt x="673005" y="2182667"/>
                      <a:pt x="666077" y="2181127"/>
                      <a:pt x="663768" y="2176509"/>
                    </a:cubicBezTo>
                    <a:cubicBezTo>
                      <a:pt x="657611" y="2175740"/>
                      <a:pt x="651453" y="2178049"/>
                      <a:pt x="646064" y="2181127"/>
                    </a:cubicBezTo>
                    <a:cubicBezTo>
                      <a:pt x="645294" y="2187285"/>
                      <a:pt x="647604" y="2194212"/>
                      <a:pt x="641446" y="2198831"/>
                    </a:cubicBezTo>
                    <a:cubicBezTo>
                      <a:pt x="638368" y="2204988"/>
                      <a:pt x="634520" y="2208837"/>
                      <a:pt x="628362" y="2211915"/>
                    </a:cubicBezTo>
                    <a:cubicBezTo>
                      <a:pt x="623743" y="2219612"/>
                      <a:pt x="618355" y="2211915"/>
                      <a:pt x="612967" y="2213455"/>
                    </a:cubicBezTo>
                    <a:cubicBezTo>
                      <a:pt x="609888" y="2214994"/>
                      <a:pt x="606040" y="2217303"/>
                      <a:pt x="603731" y="2212685"/>
                    </a:cubicBezTo>
                    <a:cubicBezTo>
                      <a:pt x="601422" y="2208067"/>
                      <a:pt x="604501" y="2204218"/>
                      <a:pt x="609119" y="2202679"/>
                    </a:cubicBezTo>
                    <a:cubicBezTo>
                      <a:pt x="617585" y="2200370"/>
                      <a:pt x="619125" y="2191134"/>
                      <a:pt x="624513" y="2185746"/>
                    </a:cubicBezTo>
                    <a:cubicBezTo>
                      <a:pt x="629132" y="2177279"/>
                      <a:pt x="632980" y="2168043"/>
                      <a:pt x="637598" y="2159576"/>
                    </a:cubicBezTo>
                    <a:cubicBezTo>
                      <a:pt x="636828" y="2153419"/>
                      <a:pt x="637598" y="2146491"/>
                      <a:pt x="629132" y="2146491"/>
                    </a:cubicBezTo>
                    <a:cubicBezTo>
                      <a:pt x="623743" y="2146491"/>
                      <a:pt x="619894" y="2148801"/>
                      <a:pt x="619894" y="2154188"/>
                    </a:cubicBezTo>
                    <a:cubicBezTo>
                      <a:pt x="621434" y="2174200"/>
                      <a:pt x="606040" y="2181127"/>
                      <a:pt x="592955" y="2190364"/>
                    </a:cubicBezTo>
                    <a:cubicBezTo>
                      <a:pt x="588337" y="2198831"/>
                      <a:pt x="604501" y="2224231"/>
                      <a:pt x="575252" y="2212685"/>
                    </a:cubicBezTo>
                    <a:cubicBezTo>
                      <a:pt x="572943" y="2212685"/>
                      <a:pt x="569864" y="2212685"/>
                      <a:pt x="566785" y="2212685"/>
                    </a:cubicBezTo>
                    <a:cubicBezTo>
                      <a:pt x="550622" y="2199600"/>
                      <a:pt x="550622" y="2198061"/>
                      <a:pt x="566785" y="2172661"/>
                    </a:cubicBezTo>
                    <a:cubicBezTo>
                      <a:pt x="566016" y="2172661"/>
                      <a:pt x="566016" y="2172661"/>
                      <a:pt x="565246" y="2172661"/>
                    </a:cubicBezTo>
                    <a:cubicBezTo>
                      <a:pt x="556010" y="2180358"/>
                      <a:pt x="547543" y="2187285"/>
                      <a:pt x="539076" y="2194982"/>
                    </a:cubicBezTo>
                    <a:cubicBezTo>
                      <a:pt x="529070" y="2194982"/>
                      <a:pt x="526761" y="2189594"/>
                      <a:pt x="530610" y="2181127"/>
                    </a:cubicBezTo>
                    <a:cubicBezTo>
                      <a:pt x="533688" y="2172661"/>
                      <a:pt x="536767" y="2164195"/>
                      <a:pt x="539846" y="2155728"/>
                    </a:cubicBezTo>
                    <a:cubicBezTo>
                      <a:pt x="552931" y="2136485"/>
                      <a:pt x="557549" y="2114934"/>
                      <a:pt x="561397" y="2092612"/>
                    </a:cubicBezTo>
                    <a:cubicBezTo>
                      <a:pt x="565246" y="2071061"/>
                      <a:pt x="557549" y="2054127"/>
                      <a:pt x="538307" y="2042582"/>
                    </a:cubicBezTo>
                    <a:cubicBezTo>
                      <a:pt x="529840" y="2037195"/>
                      <a:pt x="521373" y="2031807"/>
                      <a:pt x="513676" y="2024879"/>
                    </a:cubicBezTo>
                    <a:cubicBezTo>
                      <a:pt x="501361" y="2014104"/>
                      <a:pt x="489046" y="2012564"/>
                      <a:pt x="473652" y="2018722"/>
                    </a:cubicBezTo>
                    <a:cubicBezTo>
                      <a:pt x="441325" y="2031037"/>
                      <a:pt x="429010" y="2021801"/>
                      <a:pt x="429010" y="1987164"/>
                    </a:cubicBezTo>
                    <a:cubicBezTo>
                      <a:pt x="429010" y="1975619"/>
                      <a:pt x="432088" y="1963303"/>
                      <a:pt x="425931" y="1952528"/>
                    </a:cubicBezTo>
                    <a:cubicBezTo>
                      <a:pt x="419003" y="1944061"/>
                      <a:pt x="413616" y="1934824"/>
                      <a:pt x="408228" y="1925588"/>
                    </a:cubicBezTo>
                    <a:cubicBezTo>
                      <a:pt x="402840" y="1917122"/>
                      <a:pt x="396682" y="1909425"/>
                      <a:pt x="390525" y="1900958"/>
                    </a:cubicBezTo>
                    <a:cubicBezTo>
                      <a:pt x="372822" y="1877097"/>
                      <a:pt x="372822" y="1877867"/>
                      <a:pt x="350500" y="1894031"/>
                    </a:cubicBezTo>
                    <a:cubicBezTo>
                      <a:pt x="325870" y="1911734"/>
                      <a:pt x="298161" y="1918661"/>
                      <a:pt x="267373" y="1910964"/>
                    </a:cubicBezTo>
                    <a:cubicBezTo>
                      <a:pt x="247361" y="1905576"/>
                      <a:pt x="245822" y="1879407"/>
                      <a:pt x="225040" y="1875558"/>
                    </a:cubicBezTo>
                    <a:cubicBezTo>
                      <a:pt x="230428" y="1862473"/>
                      <a:pt x="221961" y="1850928"/>
                      <a:pt x="221961" y="1837843"/>
                    </a:cubicBezTo>
                    <a:cubicBezTo>
                      <a:pt x="222731" y="1820909"/>
                      <a:pt x="232737" y="1804746"/>
                      <a:pt x="227349" y="1787813"/>
                    </a:cubicBezTo>
                    <a:cubicBezTo>
                      <a:pt x="233506" y="1782425"/>
                      <a:pt x="243513" y="1799358"/>
                      <a:pt x="246591" y="1787043"/>
                    </a:cubicBezTo>
                    <a:cubicBezTo>
                      <a:pt x="249670" y="1774728"/>
                      <a:pt x="236585" y="1770879"/>
                      <a:pt x="228119" y="1765491"/>
                    </a:cubicBezTo>
                    <a:cubicBezTo>
                      <a:pt x="295852" y="1745479"/>
                      <a:pt x="318943" y="1694679"/>
                      <a:pt x="298931" y="1596928"/>
                    </a:cubicBezTo>
                    <a:cubicBezTo>
                      <a:pt x="316634" y="1616940"/>
                      <a:pt x="326640" y="1640031"/>
                      <a:pt x="346652" y="1656195"/>
                    </a:cubicBezTo>
                    <a:lnTo>
                      <a:pt x="361501" y="1660735"/>
                    </a:lnTo>
                    <a:lnTo>
                      <a:pt x="365925" y="1649703"/>
                    </a:lnTo>
                    <a:cubicBezTo>
                      <a:pt x="368035" y="1641457"/>
                      <a:pt x="368873" y="1633023"/>
                      <a:pt x="368015" y="1624340"/>
                    </a:cubicBezTo>
                    <a:cubicBezTo>
                      <a:pt x="367862" y="1614333"/>
                      <a:pt x="371008" y="1612353"/>
                      <a:pt x="380192" y="1612281"/>
                    </a:cubicBezTo>
                    <a:cubicBezTo>
                      <a:pt x="389375" y="1612208"/>
                      <a:pt x="399305" y="1611227"/>
                      <a:pt x="407089" y="1605448"/>
                    </a:cubicBezTo>
                    <a:cubicBezTo>
                      <a:pt x="411645" y="1600822"/>
                      <a:pt x="415292" y="1595451"/>
                      <a:pt x="415547" y="1589580"/>
                    </a:cubicBezTo>
                    <a:cubicBezTo>
                      <a:pt x="414812" y="1582137"/>
                      <a:pt x="407365" y="1582873"/>
                      <a:pt x="402237" y="1581709"/>
                    </a:cubicBezTo>
                    <a:cubicBezTo>
                      <a:pt x="367996" y="1573400"/>
                      <a:pt x="333836" y="1565919"/>
                      <a:pt x="298685" y="1556865"/>
                    </a:cubicBezTo>
                    <a:cubicBezTo>
                      <a:pt x="278173" y="1552211"/>
                      <a:pt x="257416" y="1545075"/>
                      <a:pt x="238732" y="1533560"/>
                    </a:cubicBezTo>
                    <a:cubicBezTo>
                      <a:pt x="202438" y="1512927"/>
                      <a:pt x="188658" y="1483390"/>
                      <a:pt x="194584" y="1441885"/>
                    </a:cubicBezTo>
                    <a:cubicBezTo>
                      <a:pt x="200919" y="1404515"/>
                      <a:pt x="200919" y="1404515"/>
                      <a:pt x="175636" y="1376949"/>
                    </a:cubicBezTo>
                    <a:cubicBezTo>
                      <a:pt x="187976" y="1366544"/>
                      <a:pt x="194862" y="1351667"/>
                      <a:pt x="201001" y="1337699"/>
                    </a:cubicBezTo>
                    <a:cubicBezTo>
                      <a:pt x="207142" y="1323731"/>
                      <a:pt x="215181" y="1312081"/>
                      <a:pt x="230576" y="1307219"/>
                    </a:cubicBezTo>
                    <a:cubicBezTo>
                      <a:pt x="241915" y="1303594"/>
                      <a:pt x="253254" y="1299969"/>
                      <a:pt x="254347" y="1285664"/>
                    </a:cubicBezTo>
                    <a:cubicBezTo>
                      <a:pt x="256023" y="1268797"/>
                      <a:pt x="253643" y="1253165"/>
                      <a:pt x="237605" y="1243058"/>
                    </a:cubicBezTo>
                    <a:cubicBezTo>
                      <a:pt x="226859" y="1235768"/>
                      <a:pt x="213875" y="1231205"/>
                      <a:pt x="201801" y="1227388"/>
                    </a:cubicBezTo>
                    <a:cubicBezTo>
                      <a:pt x="181044" y="1220252"/>
                      <a:pt x="159541" y="1214026"/>
                      <a:pt x="140112" y="1203419"/>
                    </a:cubicBezTo>
                    <a:cubicBezTo>
                      <a:pt x="128620" y="1197038"/>
                      <a:pt x="123155" y="1200919"/>
                      <a:pt x="122807" y="1214314"/>
                    </a:cubicBezTo>
                    <a:cubicBezTo>
                      <a:pt x="123940" y="1234245"/>
                      <a:pt x="114572" y="1249367"/>
                      <a:pt x="96113" y="1257036"/>
                    </a:cubicBezTo>
                    <a:cubicBezTo>
                      <a:pt x="76081" y="1265696"/>
                      <a:pt x="52341" y="1262196"/>
                      <a:pt x="38458" y="1248535"/>
                    </a:cubicBezTo>
                    <a:cubicBezTo>
                      <a:pt x="28295" y="1238683"/>
                      <a:pt x="25414" y="1226441"/>
                      <a:pt x="29153" y="1213546"/>
                    </a:cubicBezTo>
                    <a:cubicBezTo>
                      <a:pt x="33393" y="1197260"/>
                      <a:pt x="26038" y="1190470"/>
                      <a:pt x="12391" y="1187643"/>
                    </a:cubicBezTo>
                    <a:cubicBezTo>
                      <a:pt x="3871" y="1185980"/>
                      <a:pt x="-675" y="1182253"/>
                      <a:pt x="81" y="1172993"/>
                    </a:cubicBezTo>
                    <a:cubicBezTo>
                      <a:pt x="756" y="1162905"/>
                      <a:pt x="8693" y="1167131"/>
                      <a:pt x="13658" y="1166641"/>
                    </a:cubicBezTo>
                    <a:cubicBezTo>
                      <a:pt x="57798" y="1165203"/>
                      <a:pt x="100899" y="1168043"/>
                      <a:pt x="142679" y="1176546"/>
                    </a:cubicBezTo>
                    <a:lnTo>
                      <a:pt x="239171" y="1211513"/>
                    </a:lnTo>
                    <a:lnTo>
                      <a:pt x="235719" y="1208616"/>
                    </a:lnTo>
                    <a:cubicBezTo>
                      <a:pt x="233507" y="1206307"/>
                      <a:pt x="232352" y="1203613"/>
                      <a:pt x="234276" y="1199764"/>
                    </a:cubicBezTo>
                    <a:cubicBezTo>
                      <a:pt x="237355" y="1193606"/>
                      <a:pt x="245052" y="1195915"/>
                      <a:pt x="250440" y="1196685"/>
                    </a:cubicBezTo>
                    <a:cubicBezTo>
                      <a:pt x="264294" y="1198994"/>
                      <a:pt x="278919" y="1202073"/>
                      <a:pt x="292773" y="1205152"/>
                    </a:cubicBezTo>
                    <a:lnTo>
                      <a:pt x="293536" y="1205788"/>
                    </a:lnTo>
                    <a:lnTo>
                      <a:pt x="307663" y="1191042"/>
                    </a:lnTo>
                    <a:cubicBezTo>
                      <a:pt x="319676" y="1177328"/>
                      <a:pt x="331690" y="1163615"/>
                      <a:pt x="350231" y="1156773"/>
                    </a:cubicBezTo>
                    <a:cubicBezTo>
                      <a:pt x="359169" y="1154220"/>
                      <a:pt x="358515" y="1147603"/>
                      <a:pt x="353724" y="1141396"/>
                    </a:cubicBezTo>
                    <a:cubicBezTo>
                      <a:pt x="347115" y="1133698"/>
                      <a:pt x="340506" y="1126000"/>
                      <a:pt x="328677" y="1124663"/>
                    </a:cubicBezTo>
                    <a:cubicBezTo>
                      <a:pt x="301464" y="1119835"/>
                      <a:pt x="277570" y="1106329"/>
                      <a:pt x="254423" y="1091914"/>
                    </a:cubicBezTo>
                    <a:cubicBezTo>
                      <a:pt x="236567" y="1080317"/>
                      <a:pt x="218793" y="1069546"/>
                      <a:pt x="198863" y="1062329"/>
                    </a:cubicBezTo>
                    <a:cubicBezTo>
                      <a:pt x="184889" y="1056194"/>
                      <a:pt x="177686" y="1059411"/>
                      <a:pt x="174939" y="1073879"/>
                    </a:cubicBezTo>
                    <a:cubicBezTo>
                      <a:pt x="174019" y="1081485"/>
                      <a:pt x="173181" y="1089919"/>
                      <a:pt x="161270" y="1087756"/>
                    </a:cubicBezTo>
                    <a:cubicBezTo>
                      <a:pt x="150186" y="1085510"/>
                      <a:pt x="145314" y="1078475"/>
                      <a:pt x="143506" y="1068633"/>
                    </a:cubicBezTo>
                    <a:cubicBezTo>
                      <a:pt x="142853" y="1062017"/>
                      <a:pt x="147817" y="1061526"/>
                      <a:pt x="151955" y="1061118"/>
                    </a:cubicBezTo>
                    <a:cubicBezTo>
                      <a:pt x="165112" y="1058982"/>
                      <a:pt x="176369" y="1054530"/>
                      <a:pt x="186309" y="1045197"/>
                    </a:cubicBezTo>
                    <a:cubicBezTo>
                      <a:pt x="190865" y="1040572"/>
                      <a:pt x="194338" y="1041899"/>
                      <a:pt x="199548" y="1043889"/>
                    </a:cubicBezTo>
                    <a:cubicBezTo>
                      <a:pt x="249909" y="1063132"/>
                      <a:pt x="303171" y="1077912"/>
                      <a:pt x="342999" y="1117403"/>
                    </a:cubicBezTo>
                    <a:cubicBezTo>
                      <a:pt x="354981" y="1128745"/>
                      <a:pt x="380060" y="1120422"/>
                      <a:pt x="385045" y="1103228"/>
                    </a:cubicBezTo>
                    <a:cubicBezTo>
                      <a:pt x="389612" y="1090250"/>
                      <a:pt x="396068" y="1087942"/>
                      <a:pt x="407816" y="1088452"/>
                    </a:cubicBezTo>
                    <a:cubicBezTo>
                      <a:pt x="413689" y="1088707"/>
                      <a:pt x="420227" y="1087226"/>
                      <a:pt x="425855" y="1084999"/>
                    </a:cubicBezTo>
                    <a:cubicBezTo>
                      <a:pt x="435540" y="1081537"/>
                      <a:pt x="437206" y="1073022"/>
                      <a:pt x="437962" y="1063761"/>
                    </a:cubicBezTo>
                    <a:cubicBezTo>
                      <a:pt x="438718" y="1054500"/>
                      <a:pt x="432517" y="1050937"/>
                      <a:pt x="425571" y="1048283"/>
                    </a:cubicBezTo>
                    <a:cubicBezTo>
                      <a:pt x="416888" y="1044965"/>
                      <a:pt x="406632" y="1042638"/>
                      <a:pt x="397121" y="1039402"/>
                    </a:cubicBezTo>
                    <a:cubicBezTo>
                      <a:pt x="386784" y="1036248"/>
                      <a:pt x="376364" y="1032267"/>
                      <a:pt x="368019" y="1023905"/>
                    </a:cubicBezTo>
                    <a:lnTo>
                      <a:pt x="361094" y="1008297"/>
                    </a:lnTo>
                    <a:lnTo>
                      <a:pt x="355311" y="1004069"/>
                    </a:lnTo>
                    <a:cubicBezTo>
                      <a:pt x="351847" y="999451"/>
                      <a:pt x="352040" y="993101"/>
                      <a:pt x="353579" y="981940"/>
                    </a:cubicBezTo>
                    <a:cubicBezTo>
                      <a:pt x="351270" y="970394"/>
                      <a:pt x="360506" y="963467"/>
                      <a:pt x="365125" y="954231"/>
                    </a:cubicBezTo>
                    <a:cubicBezTo>
                      <a:pt x="375900" y="931909"/>
                      <a:pt x="372052" y="921903"/>
                      <a:pt x="348192" y="915746"/>
                    </a:cubicBezTo>
                    <a:cubicBezTo>
                      <a:pt x="342034" y="914206"/>
                      <a:pt x="335876" y="913437"/>
                      <a:pt x="329719" y="911897"/>
                    </a:cubicBezTo>
                    <a:cubicBezTo>
                      <a:pt x="328179" y="912667"/>
                      <a:pt x="327410" y="912667"/>
                      <a:pt x="326640" y="913437"/>
                    </a:cubicBezTo>
                    <a:cubicBezTo>
                      <a:pt x="323561" y="914976"/>
                      <a:pt x="320482" y="914206"/>
                      <a:pt x="318173" y="911897"/>
                    </a:cubicBezTo>
                    <a:cubicBezTo>
                      <a:pt x="301240" y="914976"/>
                      <a:pt x="286616" y="903430"/>
                      <a:pt x="269682" y="903430"/>
                    </a:cubicBezTo>
                    <a:cubicBezTo>
                      <a:pt x="256597" y="904970"/>
                      <a:pt x="248131" y="898043"/>
                      <a:pt x="245052" y="887267"/>
                    </a:cubicBezTo>
                    <a:cubicBezTo>
                      <a:pt x="242743" y="877261"/>
                      <a:pt x="254288" y="877261"/>
                      <a:pt x="260446" y="872643"/>
                    </a:cubicBezTo>
                    <a:cubicBezTo>
                      <a:pt x="278919" y="871104"/>
                      <a:pt x="295852" y="863407"/>
                      <a:pt x="313555" y="859558"/>
                    </a:cubicBezTo>
                    <a:cubicBezTo>
                      <a:pt x="325101" y="851091"/>
                      <a:pt x="338955" y="848782"/>
                      <a:pt x="352040" y="846473"/>
                    </a:cubicBezTo>
                    <a:cubicBezTo>
                      <a:pt x="355119" y="846473"/>
                      <a:pt x="358197" y="847243"/>
                      <a:pt x="361276" y="848782"/>
                    </a:cubicBezTo>
                    <a:cubicBezTo>
                      <a:pt x="360506" y="850322"/>
                      <a:pt x="358967" y="851861"/>
                      <a:pt x="358197" y="853400"/>
                    </a:cubicBezTo>
                    <a:cubicBezTo>
                      <a:pt x="359737" y="852631"/>
                      <a:pt x="360506" y="851861"/>
                      <a:pt x="362046" y="851091"/>
                    </a:cubicBezTo>
                    <a:cubicBezTo>
                      <a:pt x="370513" y="838776"/>
                      <a:pt x="382828" y="833388"/>
                      <a:pt x="397452" y="836467"/>
                    </a:cubicBezTo>
                    <a:cubicBezTo>
                      <a:pt x="419773" y="815685"/>
                      <a:pt x="418234" y="793364"/>
                      <a:pt x="402840" y="769503"/>
                    </a:cubicBezTo>
                    <a:cubicBezTo>
                      <a:pt x="395913" y="758728"/>
                      <a:pt x="389755" y="747182"/>
                      <a:pt x="383597" y="735637"/>
                    </a:cubicBezTo>
                    <a:cubicBezTo>
                      <a:pt x="375900" y="729479"/>
                      <a:pt x="368973" y="724091"/>
                      <a:pt x="361276" y="717934"/>
                    </a:cubicBezTo>
                    <a:cubicBezTo>
                      <a:pt x="353579" y="714855"/>
                      <a:pt x="352040" y="706388"/>
                      <a:pt x="348192" y="700231"/>
                    </a:cubicBezTo>
                    <a:cubicBezTo>
                      <a:pt x="349731" y="692534"/>
                      <a:pt x="335876" y="684067"/>
                      <a:pt x="345113" y="677140"/>
                    </a:cubicBezTo>
                    <a:lnTo>
                      <a:pt x="359259" y="673306"/>
                    </a:lnTo>
                    <a:lnTo>
                      <a:pt x="360028" y="663933"/>
                    </a:lnTo>
                    <a:cubicBezTo>
                      <a:pt x="367332" y="644839"/>
                      <a:pt x="361234" y="625400"/>
                      <a:pt x="351908" y="607114"/>
                    </a:cubicBezTo>
                    <a:cubicBezTo>
                      <a:pt x="348854" y="601570"/>
                      <a:pt x="345881" y="596853"/>
                      <a:pt x="343736" y="592055"/>
                    </a:cubicBezTo>
                    <a:cubicBezTo>
                      <a:pt x="326647" y="562844"/>
                      <a:pt x="326647" y="562844"/>
                      <a:pt x="350173" y="538808"/>
                    </a:cubicBezTo>
                    <a:cubicBezTo>
                      <a:pt x="354729" y="534182"/>
                      <a:pt x="357630" y="529720"/>
                      <a:pt x="355159" y="521613"/>
                    </a:cubicBezTo>
                    <a:cubicBezTo>
                      <a:pt x="352605" y="512679"/>
                      <a:pt x="352452" y="502673"/>
                      <a:pt x="353208" y="493412"/>
                    </a:cubicBezTo>
                    <a:cubicBezTo>
                      <a:pt x="355129" y="479027"/>
                      <a:pt x="347110" y="473973"/>
                      <a:pt x="335118" y="470982"/>
                    </a:cubicBezTo>
                    <a:cubicBezTo>
                      <a:pt x="296575" y="461428"/>
                      <a:pt x="296575" y="461428"/>
                      <a:pt x="315730" y="426967"/>
                    </a:cubicBezTo>
                    <a:cubicBezTo>
                      <a:pt x="319295" y="420769"/>
                      <a:pt x="320296" y="413990"/>
                      <a:pt x="319561" y="406546"/>
                    </a:cubicBezTo>
                    <a:cubicBezTo>
                      <a:pt x="318989" y="400757"/>
                      <a:pt x="312462" y="393886"/>
                      <a:pt x="322146" y="390424"/>
                    </a:cubicBezTo>
                    <a:cubicBezTo>
                      <a:pt x="330175" y="387126"/>
                      <a:pt x="338531" y="387135"/>
                      <a:pt x="344313" y="394915"/>
                    </a:cubicBezTo>
                    <a:cubicBezTo>
                      <a:pt x="349931" y="401040"/>
                      <a:pt x="353976" y="408157"/>
                      <a:pt x="358931" y="416018"/>
                    </a:cubicBezTo>
                    <a:cubicBezTo>
                      <a:pt x="378054" y="406614"/>
                      <a:pt x="385440" y="388347"/>
                      <a:pt x="391171" y="370244"/>
                    </a:cubicBezTo>
                    <a:cubicBezTo>
                      <a:pt x="394491" y="361565"/>
                      <a:pt x="386309" y="354857"/>
                      <a:pt x="380772" y="349558"/>
                    </a:cubicBezTo>
                    <a:cubicBezTo>
                      <a:pt x="372590" y="342851"/>
                      <a:pt x="364490" y="336970"/>
                      <a:pt x="357216" y="331008"/>
                    </a:cubicBezTo>
                    <a:cubicBezTo>
                      <a:pt x="349034" y="324300"/>
                      <a:pt x="343252" y="316521"/>
                      <a:pt x="341363" y="305851"/>
                    </a:cubicBezTo>
                    <a:cubicBezTo>
                      <a:pt x="339146" y="291874"/>
                      <a:pt x="342957" y="288157"/>
                      <a:pt x="357350" y="290075"/>
                    </a:cubicBezTo>
                    <a:cubicBezTo>
                      <a:pt x="375216" y="293321"/>
                      <a:pt x="378863" y="287950"/>
                      <a:pt x="374665" y="270828"/>
                    </a:cubicBezTo>
                    <a:cubicBezTo>
                      <a:pt x="372858" y="260985"/>
                      <a:pt x="363358" y="249397"/>
                      <a:pt x="374288" y="241636"/>
                    </a:cubicBezTo>
                    <a:cubicBezTo>
                      <a:pt x="384473" y="234785"/>
                      <a:pt x="395464" y="244555"/>
                      <a:pt x="404392" y="250354"/>
                    </a:cubicBezTo>
                    <a:cubicBezTo>
                      <a:pt x="408029" y="253335"/>
                      <a:pt x="411584" y="255489"/>
                      <a:pt x="415966" y="257561"/>
                    </a:cubicBezTo>
                    <a:cubicBezTo>
                      <a:pt x="421258" y="260379"/>
                      <a:pt x="427958" y="260552"/>
                      <a:pt x="432433" y="255099"/>
                    </a:cubicBezTo>
                    <a:cubicBezTo>
                      <a:pt x="436989" y="250474"/>
                      <a:pt x="434762" y="244848"/>
                      <a:pt x="430963" y="240213"/>
                    </a:cubicBezTo>
                    <a:cubicBezTo>
                      <a:pt x="426090" y="233178"/>
                      <a:pt x="422045" y="226062"/>
                      <a:pt x="429584" y="217801"/>
                    </a:cubicBezTo>
                    <a:cubicBezTo>
                      <a:pt x="437204" y="210368"/>
                      <a:pt x="445887" y="213686"/>
                      <a:pt x="453825" y="217912"/>
                    </a:cubicBezTo>
                    <a:cubicBezTo>
                      <a:pt x="454734" y="218657"/>
                      <a:pt x="456552" y="220148"/>
                      <a:pt x="458289" y="220811"/>
                    </a:cubicBezTo>
                    <a:cubicBezTo>
                      <a:pt x="480445" y="233654"/>
                      <a:pt x="485246" y="231510"/>
                      <a:pt x="492807" y="206545"/>
                    </a:cubicBezTo>
                    <a:cubicBezTo>
                      <a:pt x="495800" y="194558"/>
                      <a:pt x="499038" y="185052"/>
                      <a:pt x="513268" y="185317"/>
                    </a:cubicBezTo>
                    <a:cubicBezTo>
                      <a:pt x="516578" y="184989"/>
                      <a:pt x="519060" y="184744"/>
                      <a:pt x="521624" y="185326"/>
                    </a:cubicBezTo>
                    <a:cubicBezTo>
                      <a:pt x="536181" y="188899"/>
                      <a:pt x="547939" y="181056"/>
                      <a:pt x="544895" y="167160"/>
                    </a:cubicBezTo>
                    <a:cubicBezTo>
                      <a:pt x="541851" y="153264"/>
                      <a:pt x="548808" y="147567"/>
                      <a:pt x="558655" y="145758"/>
                    </a:cubicBezTo>
                    <a:cubicBezTo>
                      <a:pt x="590762" y="140917"/>
                      <a:pt x="595421" y="120414"/>
                      <a:pt x="593470" y="92213"/>
                    </a:cubicBezTo>
                    <a:cubicBezTo>
                      <a:pt x="592337" y="72283"/>
                      <a:pt x="595341" y="51944"/>
                      <a:pt x="599172" y="31523"/>
                    </a:cubicBezTo>
                    <a:cubicBezTo>
                      <a:pt x="601583" y="22099"/>
                      <a:pt x="605975" y="15819"/>
                      <a:pt x="615660" y="12357"/>
                    </a:cubicBezTo>
                    <a:cubicBezTo>
                      <a:pt x="632132" y="5720"/>
                      <a:pt x="648788" y="943"/>
                      <a:pt x="665522" y="1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g6ba09dd349_0_273"/>
              <p:cNvSpPr/>
              <p:nvPr/>
            </p:nvSpPr>
            <p:spPr>
              <a:xfrm>
                <a:off x="8164923" y="3424532"/>
                <a:ext cx="1734633" cy="1730148"/>
              </a:xfrm>
              <a:custGeom>
                <a:rect b="b" l="l" r="r" t="t"/>
                <a:pathLst>
                  <a:path extrusionOk="0" h="2176287" w="2181928">
                    <a:moveTo>
                      <a:pt x="1594258" y="1054835"/>
                    </a:moveTo>
                    <a:lnTo>
                      <a:pt x="1594316" y="1056846"/>
                    </a:lnTo>
                    <a:lnTo>
                      <a:pt x="1602845" y="1056101"/>
                    </a:lnTo>
                    <a:lnTo>
                      <a:pt x="1600954" y="1055480"/>
                    </a:lnTo>
                    <a:cubicBezTo>
                      <a:pt x="1598757" y="1054072"/>
                      <a:pt x="1596101" y="1053099"/>
                      <a:pt x="1594258" y="1054835"/>
                    </a:cubicBezTo>
                    <a:close/>
                    <a:moveTo>
                      <a:pt x="1657952" y="941904"/>
                    </a:moveTo>
                    <a:cubicBezTo>
                      <a:pt x="1657331" y="941904"/>
                      <a:pt x="1656709" y="942525"/>
                      <a:pt x="1656709" y="943146"/>
                    </a:cubicBezTo>
                    <a:lnTo>
                      <a:pt x="1651561" y="948552"/>
                    </a:lnTo>
                    <a:lnTo>
                      <a:pt x="1640569" y="958045"/>
                    </a:lnTo>
                    <a:cubicBezTo>
                      <a:pt x="1639948" y="958666"/>
                      <a:pt x="1639327" y="959287"/>
                      <a:pt x="1638707" y="959908"/>
                    </a:cubicBezTo>
                    <a:cubicBezTo>
                      <a:pt x="1640569" y="958666"/>
                      <a:pt x="1642431" y="957425"/>
                      <a:pt x="1644293" y="956182"/>
                    </a:cubicBezTo>
                    <a:lnTo>
                      <a:pt x="1651561" y="948552"/>
                    </a:lnTo>
                    <a:lnTo>
                      <a:pt x="1654226" y="946250"/>
                    </a:lnTo>
                    <a:cubicBezTo>
                      <a:pt x="1655468" y="945009"/>
                      <a:pt x="1656709" y="943766"/>
                      <a:pt x="1657331" y="942525"/>
                    </a:cubicBezTo>
                    <a:cubicBezTo>
                      <a:pt x="1657331" y="942525"/>
                      <a:pt x="1657952" y="941904"/>
                      <a:pt x="1657952" y="941904"/>
                    </a:cubicBezTo>
                    <a:close/>
                    <a:moveTo>
                      <a:pt x="1651123" y="847542"/>
                    </a:moveTo>
                    <a:cubicBezTo>
                      <a:pt x="1645536" y="847542"/>
                      <a:pt x="1639948" y="848163"/>
                      <a:pt x="1634982" y="850026"/>
                    </a:cubicBezTo>
                    <a:cubicBezTo>
                      <a:pt x="1629394" y="851268"/>
                      <a:pt x="1623807" y="853130"/>
                      <a:pt x="1623186" y="859338"/>
                    </a:cubicBezTo>
                    <a:cubicBezTo>
                      <a:pt x="1625048" y="854992"/>
                      <a:pt x="1628774" y="851268"/>
                      <a:pt x="1634982" y="851268"/>
                    </a:cubicBezTo>
                    <a:cubicBezTo>
                      <a:pt x="1639948" y="850647"/>
                      <a:pt x="1644293" y="852509"/>
                      <a:pt x="1648018" y="855613"/>
                    </a:cubicBezTo>
                    <a:cubicBezTo>
                      <a:pt x="1648018" y="851888"/>
                      <a:pt x="1648639" y="849405"/>
                      <a:pt x="1651123" y="847542"/>
                    </a:cubicBezTo>
                    <a:close/>
                    <a:moveTo>
                      <a:pt x="686564" y="2961"/>
                    </a:moveTo>
                    <a:lnTo>
                      <a:pt x="683861" y="3910"/>
                    </a:lnTo>
                    <a:cubicBezTo>
                      <a:pt x="680473" y="4929"/>
                      <a:pt x="677559" y="5067"/>
                      <a:pt x="674957" y="4152"/>
                    </a:cubicBezTo>
                    <a:lnTo>
                      <a:pt x="674111" y="3421"/>
                    </a:lnTo>
                    <a:close/>
                    <a:moveTo>
                      <a:pt x="766694" y="0"/>
                    </a:moveTo>
                    <a:lnTo>
                      <a:pt x="766648" y="972"/>
                    </a:lnTo>
                    <a:cubicBezTo>
                      <a:pt x="767384" y="2560"/>
                      <a:pt x="768916" y="3724"/>
                      <a:pt x="771112" y="5131"/>
                    </a:cubicBezTo>
                    <a:cubicBezTo>
                      <a:pt x="795242" y="21508"/>
                      <a:pt x="807096" y="44238"/>
                      <a:pt x="810713" y="72992"/>
                    </a:cubicBezTo>
                    <a:cubicBezTo>
                      <a:pt x="812889" y="90065"/>
                      <a:pt x="809290" y="105626"/>
                      <a:pt x="798589" y="119188"/>
                    </a:cubicBezTo>
                    <a:cubicBezTo>
                      <a:pt x="793929" y="125318"/>
                      <a:pt x="794744" y="128028"/>
                      <a:pt x="801359" y="131356"/>
                    </a:cubicBezTo>
                    <a:cubicBezTo>
                      <a:pt x="809302" y="135170"/>
                      <a:pt x="817652" y="140340"/>
                      <a:pt x="826570" y="141497"/>
                    </a:cubicBezTo>
                    <a:lnTo>
                      <a:pt x="827298" y="141823"/>
                    </a:lnTo>
                    <a:lnTo>
                      <a:pt x="847108" y="148211"/>
                    </a:lnTo>
                    <a:cubicBezTo>
                      <a:pt x="862706" y="150539"/>
                      <a:pt x="878847" y="150384"/>
                      <a:pt x="895608" y="147901"/>
                    </a:cubicBezTo>
                    <a:lnTo>
                      <a:pt x="887705" y="178980"/>
                    </a:lnTo>
                    <a:lnTo>
                      <a:pt x="891285" y="177866"/>
                    </a:lnTo>
                    <a:cubicBezTo>
                      <a:pt x="909148" y="179286"/>
                      <a:pt x="914628" y="190638"/>
                      <a:pt x="904334" y="205555"/>
                    </a:cubicBezTo>
                    <a:cubicBezTo>
                      <a:pt x="901517" y="209948"/>
                      <a:pt x="897371" y="213855"/>
                      <a:pt x="894554" y="218249"/>
                    </a:cubicBezTo>
                    <a:lnTo>
                      <a:pt x="890952" y="231324"/>
                    </a:lnTo>
                    <a:lnTo>
                      <a:pt x="891811" y="235017"/>
                    </a:lnTo>
                    <a:lnTo>
                      <a:pt x="901368" y="244859"/>
                    </a:lnTo>
                    <a:cubicBezTo>
                      <a:pt x="907523" y="248621"/>
                      <a:pt x="913757" y="249699"/>
                      <a:pt x="920426" y="251238"/>
                    </a:cubicBezTo>
                    <a:cubicBezTo>
                      <a:pt x="927555" y="252343"/>
                      <a:pt x="933789" y="253421"/>
                      <a:pt x="940431" y="255855"/>
                    </a:cubicBezTo>
                    <a:cubicBezTo>
                      <a:pt x="945310" y="257341"/>
                      <a:pt x="950597" y="260182"/>
                      <a:pt x="953581" y="265194"/>
                    </a:cubicBezTo>
                    <a:cubicBezTo>
                      <a:pt x="956945" y="272454"/>
                      <a:pt x="948407" y="273547"/>
                      <a:pt x="945617" y="277045"/>
                    </a:cubicBezTo>
                    <a:cubicBezTo>
                      <a:pt x="942570" y="281656"/>
                      <a:pt x="939082" y="286030"/>
                      <a:pt x="936146" y="290643"/>
                    </a:cubicBezTo>
                    <a:lnTo>
                      <a:pt x="934173" y="295461"/>
                    </a:lnTo>
                    <a:lnTo>
                      <a:pt x="942169" y="302790"/>
                    </a:lnTo>
                    <a:cubicBezTo>
                      <a:pt x="954585" y="311016"/>
                      <a:pt x="968242" y="317379"/>
                      <a:pt x="983141" y="322346"/>
                    </a:cubicBezTo>
                    <a:lnTo>
                      <a:pt x="980961" y="324526"/>
                    </a:lnTo>
                    <a:lnTo>
                      <a:pt x="999919" y="328552"/>
                    </a:lnTo>
                    <a:cubicBezTo>
                      <a:pt x="1007310" y="332126"/>
                      <a:pt x="1013174" y="338118"/>
                      <a:pt x="1016444" y="348509"/>
                    </a:cubicBezTo>
                    <a:cubicBezTo>
                      <a:pt x="1018533" y="353494"/>
                      <a:pt x="1023006" y="353626"/>
                      <a:pt x="1027017" y="354191"/>
                    </a:cubicBezTo>
                    <a:cubicBezTo>
                      <a:pt x="1034580" y="355756"/>
                      <a:pt x="1042250" y="353744"/>
                      <a:pt x="1049026" y="351705"/>
                    </a:cubicBezTo>
                    <a:cubicBezTo>
                      <a:pt x="1059866" y="348443"/>
                      <a:pt x="1069839" y="344260"/>
                      <a:pt x="1081334" y="349074"/>
                    </a:cubicBezTo>
                    <a:cubicBezTo>
                      <a:pt x="1082876" y="342405"/>
                      <a:pt x="1078998" y="337367"/>
                      <a:pt x="1077803" y="332408"/>
                    </a:cubicBezTo>
                    <a:cubicBezTo>
                      <a:pt x="1076609" y="327449"/>
                      <a:pt x="1073652" y="321543"/>
                      <a:pt x="1079152" y="317228"/>
                    </a:cubicBezTo>
                    <a:cubicBezTo>
                      <a:pt x="1085574" y="312045"/>
                      <a:pt x="1092864" y="307784"/>
                      <a:pt x="1101268" y="311164"/>
                    </a:cubicBezTo>
                    <a:cubicBezTo>
                      <a:pt x="1108804" y="313624"/>
                      <a:pt x="1111787" y="318635"/>
                      <a:pt x="1103984" y="325120"/>
                    </a:cubicBezTo>
                    <a:cubicBezTo>
                      <a:pt x="1098483" y="329435"/>
                      <a:pt x="1100599" y="333525"/>
                      <a:pt x="1104504" y="337669"/>
                    </a:cubicBezTo>
                    <a:cubicBezTo>
                      <a:pt x="1114429" y="350046"/>
                      <a:pt x="1131965" y="347429"/>
                      <a:pt x="1137787" y="332380"/>
                    </a:cubicBezTo>
                    <a:cubicBezTo>
                      <a:pt x="1140170" y="327527"/>
                      <a:pt x="1141659" y="322646"/>
                      <a:pt x="1144503" y="317359"/>
                    </a:cubicBezTo>
                    <a:cubicBezTo>
                      <a:pt x="1148241" y="312097"/>
                      <a:pt x="1153227" y="310005"/>
                      <a:pt x="1159896" y="311544"/>
                    </a:cubicBezTo>
                    <a:cubicBezTo>
                      <a:pt x="1167025" y="312649"/>
                      <a:pt x="1167759" y="318042"/>
                      <a:pt x="1168927" y="323896"/>
                    </a:cubicBezTo>
                    <a:cubicBezTo>
                      <a:pt x="1170856" y="334248"/>
                      <a:pt x="1165248" y="342140"/>
                      <a:pt x="1160508" y="350953"/>
                    </a:cubicBezTo>
                    <a:cubicBezTo>
                      <a:pt x="1149133" y="372105"/>
                      <a:pt x="1149133" y="372105"/>
                      <a:pt x="1170279" y="383469"/>
                    </a:cubicBezTo>
                    <a:cubicBezTo>
                      <a:pt x="1190531" y="394808"/>
                      <a:pt x="1209889" y="406120"/>
                      <a:pt x="1225969" y="422259"/>
                    </a:cubicBezTo>
                    <a:cubicBezTo>
                      <a:pt x="1231175" y="427784"/>
                      <a:pt x="1234833" y="425205"/>
                      <a:pt x="1239386" y="422654"/>
                    </a:cubicBezTo>
                    <a:cubicBezTo>
                      <a:pt x="1254399" y="414590"/>
                      <a:pt x="1270279" y="407447"/>
                      <a:pt x="1289224" y="402633"/>
                    </a:cubicBezTo>
                    <a:cubicBezTo>
                      <a:pt x="1282101" y="416300"/>
                      <a:pt x="1271153" y="423140"/>
                      <a:pt x="1261046" y="431795"/>
                    </a:cubicBezTo>
                    <a:lnTo>
                      <a:pt x="1244590" y="456244"/>
                    </a:lnTo>
                    <a:lnTo>
                      <a:pt x="1245740" y="456438"/>
                    </a:lnTo>
                    <a:cubicBezTo>
                      <a:pt x="1263122" y="457680"/>
                      <a:pt x="1278021" y="465750"/>
                      <a:pt x="1295403" y="468234"/>
                    </a:cubicBezTo>
                    <a:cubicBezTo>
                      <a:pt x="1333273" y="473200"/>
                      <a:pt x="1370521" y="480650"/>
                      <a:pt x="1408389" y="485616"/>
                    </a:cubicBezTo>
                    <a:cubicBezTo>
                      <a:pt x="1428255" y="488099"/>
                      <a:pt x="1449983" y="483754"/>
                      <a:pt x="1469228" y="474442"/>
                    </a:cubicBezTo>
                    <a:cubicBezTo>
                      <a:pt x="1477919" y="470716"/>
                      <a:pt x="1485990" y="467613"/>
                      <a:pt x="1494681" y="463888"/>
                    </a:cubicBezTo>
                    <a:cubicBezTo>
                      <a:pt x="1502751" y="475683"/>
                      <a:pt x="1513305" y="466992"/>
                      <a:pt x="1520134" y="464508"/>
                    </a:cubicBezTo>
                    <a:cubicBezTo>
                      <a:pt x="1547448" y="453955"/>
                      <a:pt x="1572281" y="463267"/>
                      <a:pt x="1596491" y="471959"/>
                    </a:cubicBezTo>
                    <a:cubicBezTo>
                      <a:pt x="1609529" y="476924"/>
                      <a:pt x="1623807" y="479408"/>
                      <a:pt x="1636844" y="486858"/>
                    </a:cubicBezTo>
                    <a:cubicBezTo>
                      <a:pt x="1664780" y="502378"/>
                      <a:pt x="1692717" y="516656"/>
                      <a:pt x="1715685" y="539005"/>
                    </a:cubicBezTo>
                    <a:cubicBezTo>
                      <a:pt x="1697061" y="531555"/>
                      <a:pt x="1678438" y="523484"/>
                      <a:pt x="1662297" y="511689"/>
                    </a:cubicBezTo>
                    <a:cubicBezTo>
                      <a:pt x="1649260" y="501757"/>
                      <a:pt x="1635602" y="494928"/>
                      <a:pt x="1619461" y="493065"/>
                    </a:cubicBezTo>
                    <a:cubicBezTo>
                      <a:pt x="1638707" y="505481"/>
                      <a:pt x="1656709" y="518518"/>
                      <a:pt x="1676576" y="529692"/>
                    </a:cubicBezTo>
                    <a:cubicBezTo>
                      <a:pt x="1693958" y="539626"/>
                      <a:pt x="1706374" y="552042"/>
                      <a:pt x="1716927" y="569424"/>
                    </a:cubicBezTo>
                    <a:cubicBezTo>
                      <a:pt x="1723756" y="581220"/>
                      <a:pt x="1736172" y="588669"/>
                      <a:pt x="1741139" y="602326"/>
                    </a:cubicBezTo>
                    <a:cubicBezTo>
                      <a:pt x="1742380" y="606051"/>
                      <a:pt x="1743622" y="609776"/>
                      <a:pt x="1743622" y="614121"/>
                    </a:cubicBezTo>
                    <a:cubicBezTo>
                      <a:pt x="1734309" y="615984"/>
                      <a:pt x="1730585" y="609155"/>
                      <a:pt x="1726860" y="603568"/>
                    </a:cubicBezTo>
                    <a:cubicBezTo>
                      <a:pt x="1716927" y="589910"/>
                      <a:pt x="1706374" y="577494"/>
                      <a:pt x="1697061" y="563837"/>
                    </a:cubicBezTo>
                    <a:cubicBezTo>
                      <a:pt x="1684025" y="545213"/>
                      <a:pt x="1663539" y="534659"/>
                      <a:pt x="1644293" y="522864"/>
                    </a:cubicBezTo>
                    <a:cubicBezTo>
                      <a:pt x="1644293" y="524105"/>
                      <a:pt x="1644293" y="524726"/>
                      <a:pt x="1644293" y="525347"/>
                    </a:cubicBezTo>
                    <a:cubicBezTo>
                      <a:pt x="1648018" y="528451"/>
                      <a:pt x="1653606" y="530313"/>
                      <a:pt x="1656709" y="534659"/>
                    </a:cubicBezTo>
                    <a:cubicBezTo>
                      <a:pt x="1656709" y="535280"/>
                      <a:pt x="1657331" y="535280"/>
                      <a:pt x="1657331" y="535280"/>
                    </a:cubicBezTo>
                    <a:cubicBezTo>
                      <a:pt x="1674092" y="543350"/>
                      <a:pt x="1684025" y="559491"/>
                      <a:pt x="1693958" y="572528"/>
                    </a:cubicBezTo>
                    <a:cubicBezTo>
                      <a:pt x="1713823" y="597360"/>
                      <a:pt x="1738655" y="619708"/>
                      <a:pt x="1749209" y="651370"/>
                    </a:cubicBezTo>
                    <a:cubicBezTo>
                      <a:pt x="1749209" y="652612"/>
                      <a:pt x="1750450" y="654474"/>
                      <a:pt x="1751692" y="655715"/>
                    </a:cubicBezTo>
                    <a:cubicBezTo>
                      <a:pt x="1761625" y="670615"/>
                      <a:pt x="1761625" y="670615"/>
                      <a:pt x="1743622" y="674339"/>
                    </a:cubicBezTo>
                    <a:cubicBezTo>
                      <a:pt x="1743001" y="674960"/>
                      <a:pt x="1742380" y="675581"/>
                      <a:pt x="1741760" y="676202"/>
                    </a:cubicBezTo>
                    <a:cubicBezTo>
                      <a:pt x="1741760" y="676202"/>
                      <a:pt x="1741760" y="676823"/>
                      <a:pt x="1741760" y="676823"/>
                    </a:cubicBezTo>
                    <a:cubicBezTo>
                      <a:pt x="1741760" y="685514"/>
                      <a:pt x="1751692" y="683652"/>
                      <a:pt x="1754796" y="688618"/>
                    </a:cubicBezTo>
                    <a:cubicBezTo>
                      <a:pt x="1755417" y="689860"/>
                      <a:pt x="1755417" y="691722"/>
                      <a:pt x="1754176" y="692963"/>
                    </a:cubicBezTo>
                    <a:cubicBezTo>
                      <a:pt x="1747347" y="692342"/>
                      <a:pt x="1739897" y="692342"/>
                      <a:pt x="1733068" y="691722"/>
                    </a:cubicBezTo>
                    <a:cubicBezTo>
                      <a:pt x="1731826" y="694205"/>
                      <a:pt x="1731206" y="696688"/>
                      <a:pt x="1729964" y="699171"/>
                    </a:cubicBezTo>
                    <a:cubicBezTo>
                      <a:pt x="1730585" y="699792"/>
                      <a:pt x="1731206" y="700413"/>
                      <a:pt x="1731206" y="701654"/>
                    </a:cubicBezTo>
                    <a:cubicBezTo>
                      <a:pt x="1731826" y="708483"/>
                      <a:pt x="1731206" y="714070"/>
                      <a:pt x="1723756" y="715932"/>
                    </a:cubicBezTo>
                    <a:cubicBezTo>
                      <a:pt x="1724998" y="718416"/>
                      <a:pt x="1725618" y="720899"/>
                      <a:pt x="1724377" y="722762"/>
                    </a:cubicBezTo>
                    <a:cubicBezTo>
                      <a:pt x="1713823" y="743248"/>
                      <a:pt x="1729344" y="751939"/>
                      <a:pt x="1741760" y="761872"/>
                    </a:cubicBezTo>
                    <a:cubicBezTo>
                      <a:pt x="1743001" y="763114"/>
                      <a:pt x="1744242" y="763734"/>
                      <a:pt x="1745484" y="764976"/>
                    </a:cubicBezTo>
                    <a:cubicBezTo>
                      <a:pt x="1752934" y="773047"/>
                      <a:pt x="1761625" y="777392"/>
                      <a:pt x="1772800" y="776150"/>
                    </a:cubicBezTo>
                    <a:cubicBezTo>
                      <a:pt x="1777145" y="776150"/>
                      <a:pt x="1781490" y="776150"/>
                      <a:pt x="1785836" y="777392"/>
                    </a:cubicBezTo>
                    <a:cubicBezTo>
                      <a:pt x="1787698" y="778013"/>
                      <a:pt x="1788941" y="779255"/>
                      <a:pt x="1790182" y="780496"/>
                    </a:cubicBezTo>
                    <a:cubicBezTo>
                      <a:pt x="1790182" y="783601"/>
                      <a:pt x="1788319" y="785463"/>
                      <a:pt x="1785836" y="786704"/>
                    </a:cubicBezTo>
                    <a:cubicBezTo>
                      <a:pt x="1779628" y="789188"/>
                      <a:pt x="1772800" y="788566"/>
                      <a:pt x="1766592" y="789809"/>
                    </a:cubicBezTo>
                    <a:cubicBezTo>
                      <a:pt x="1769695" y="790429"/>
                      <a:pt x="1772800" y="790429"/>
                      <a:pt x="1776525" y="790429"/>
                    </a:cubicBezTo>
                    <a:cubicBezTo>
                      <a:pt x="1779008" y="790429"/>
                      <a:pt x="1781490" y="791050"/>
                      <a:pt x="1783974" y="791671"/>
                    </a:cubicBezTo>
                    <a:cubicBezTo>
                      <a:pt x="1785216" y="792292"/>
                      <a:pt x="1786457" y="793533"/>
                      <a:pt x="1787698" y="794774"/>
                    </a:cubicBezTo>
                    <a:cubicBezTo>
                      <a:pt x="1790803" y="801604"/>
                      <a:pt x="1792665" y="809053"/>
                      <a:pt x="1793286" y="816502"/>
                    </a:cubicBezTo>
                    <a:cubicBezTo>
                      <a:pt x="1792044" y="817744"/>
                      <a:pt x="1790182" y="818365"/>
                      <a:pt x="1788941" y="818986"/>
                    </a:cubicBezTo>
                    <a:cubicBezTo>
                      <a:pt x="1783974" y="820228"/>
                      <a:pt x="1778387" y="818986"/>
                      <a:pt x="1775282" y="824573"/>
                    </a:cubicBezTo>
                    <a:cubicBezTo>
                      <a:pt x="1788319" y="835747"/>
                      <a:pt x="1801356" y="846301"/>
                      <a:pt x="1812531" y="858717"/>
                    </a:cubicBezTo>
                    <a:cubicBezTo>
                      <a:pt x="1813772" y="862442"/>
                      <a:pt x="1812531" y="865546"/>
                      <a:pt x="1809426" y="867409"/>
                    </a:cubicBezTo>
                    <a:cubicBezTo>
                      <a:pt x="1805701" y="869892"/>
                      <a:pt x="1801356" y="868650"/>
                      <a:pt x="1797631" y="872996"/>
                    </a:cubicBezTo>
                    <a:cubicBezTo>
                      <a:pt x="1803218" y="876720"/>
                      <a:pt x="1809426" y="874237"/>
                      <a:pt x="1815014" y="876720"/>
                    </a:cubicBezTo>
                    <a:cubicBezTo>
                      <a:pt x="1816255" y="877341"/>
                      <a:pt x="1817497" y="877962"/>
                      <a:pt x="1818739" y="879204"/>
                    </a:cubicBezTo>
                    <a:cubicBezTo>
                      <a:pt x="1819980" y="887274"/>
                      <a:pt x="1827430" y="882928"/>
                      <a:pt x="1831155" y="884791"/>
                    </a:cubicBezTo>
                    <a:cubicBezTo>
                      <a:pt x="1836742" y="887895"/>
                      <a:pt x="1839225" y="891620"/>
                      <a:pt x="1837984" y="902173"/>
                    </a:cubicBezTo>
                    <a:cubicBezTo>
                      <a:pt x="1824947" y="915831"/>
                      <a:pt x="1805701" y="910864"/>
                      <a:pt x="1789561" y="917072"/>
                    </a:cubicBezTo>
                    <a:cubicBezTo>
                      <a:pt x="1786457" y="917072"/>
                      <a:pt x="1782733" y="917693"/>
                      <a:pt x="1779628" y="917693"/>
                    </a:cubicBezTo>
                    <a:cubicBezTo>
                      <a:pt x="1770316" y="912726"/>
                      <a:pt x="1762246" y="909002"/>
                      <a:pt x="1757900" y="923901"/>
                    </a:cubicBezTo>
                    <a:cubicBezTo>
                      <a:pt x="1756658" y="928868"/>
                      <a:pt x="1752313" y="934455"/>
                      <a:pt x="1746105" y="935696"/>
                    </a:cubicBezTo>
                    <a:cubicBezTo>
                      <a:pt x="1733689" y="931971"/>
                      <a:pt x="1734309" y="921418"/>
                      <a:pt x="1734931" y="912726"/>
                    </a:cubicBezTo>
                    <a:cubicBezTo>
                      <a:pt x="1735552" y="899069"/>
                      <a:pt x="1746726" y="893482"/>
                      <a:pt x="1759142" y="890378"/>
                    </a:cubicBezTo>
                    <a:cubicBezTo>
                      <a:pt x="1754796" y="887274"/>
                      <a:pt x="1750450" y="889136"/>
                      <a:pt x="1746726" y="889757"/>
                    </a:cubicBezTo>
                    <a:cubicBezTo>
                      <a:pt x="1725618" y="894103"/>
                      <a:pt x="1726239" y="894103"/>
                      <a:pt x="1731826" y="914589"/>
                    </a:cubicBezTo>
                    <a:cubicBezTo>
                      <a:pt x="1736172" y="929488"/>
                      <a:pt x="1740517" y="945629"/>
                      <a:pt x="1727481" y="959287"/>
                    </a:cubicBezTo>
                    <a:cubicBezTo>
                      <a:pt x="1721272" y="961150"/>
                      <a:pt x="1720031" y="966116"/>
                      <a:pt x="1720652" y="971703"/>
                    </a:cubicBezTo>
                    <a:cubicBezTo>
                      <a:pt x="1720652" y="974187"/>
                      <a:pt x="1720652" y="971082"/>
                      <a:pt x="1720652" y="973566"/>
                    </a:cubicBezTo>
                    <a:cubicBezTo>
                      <a:pt x="1721272" y="977290"/>
                      <a:pt x="1721893" y="974187"/>
                      <a:pt x="1722515" y="973566"/>
                    </a:cubicBezTo>
                    <a:cubicBezTo>
                      <a:pt x="1726239" y="967358"/>
                      <a:pt x="1727481" y="958045"/>
                      <a:pt x="1736793" y="956804"/>
                    </a:cubicBezTo>
                    <a:cubicBezTo>
                      <a:pt x="1746726" y="958666"/>
                      <a:pt x="1747968" y="951217"/>
                      <a:pt x="1749830" y="944387"/>
                    </a:cubicBezTo>
                    <a:cubicBezTo>
                      <a:pt x="1751071" y="939421"/>
                      <a:pt x="1754796" y="938179"/>
                      <a:pt x="1759142" y="939421"/>
                    </a:cubicBezTo>
                    <a:cubicBezTo>
                      <a:pt x="1764108" y="940663"/>
                      <a:pt x="1769695" y="945629"/>
                      <a:pt x="1767212" y="948733"/>
                    </a:cubicBezTo>
                    <a:cubicBezTo>
                      <a:pt x="1756658" y="959908"/>
                      <a:pt x="1764729" y="974807"/>
                      <a:pt x="1757900" y="985982"/>
                    </a:cubicBezTo>
                    <a:cubicBezTo>
                      <a:pt x="1756658" y="986603"/>
                      <a:pt x="1755417" y="987844"/>
                      <a:pt x="1753555" y="988465"/>
                    </a:cubicBezTo>
                    <a:cubicBezTo>
                      <a:pt x="1749209" y="989085"/>
                      <a:pt x="1744863" y="989085"/>
                      <a:pt x="1743001" y="984119"/>
                    </a:cubicBezTo>
                    <a:lnTo>
                      <a:pt x="1743467" y="983033"/>
                    </a:lnTo>
                    <a:lnTo>
                      <a:pt x="1743622" y="982877"/>
                    </a:lnTo>
                    <a:cubicBezTo>
                      <a:pt x="1744242" y="982257"/>
                      <a:pt x="1744863" y="981015"/>
                      <a:pt x="1744863" y="979774"/>
                    </a:cubicBezTo>
                    <a:lnTo>
                      <a:pt x="1743467" y="983033"/>
                    </a:lnTo>
                    <a:lnTo>
                      <a:pt x="1737414" y="989085"/>
                    </a:lnTo>
                    <a:cubicBezTo>
                      <a:pt x="1731206" y="992811"/>
                      <a:pt x="1726860" y="999019"/>
                      <a:pt x="1718790" y="997157"/>
                    </a:cubicBezTo>
                    <a:cubicBezTo>
                      <a:pt x="1697061" y="990327"/>
                      <a:pt x="1675955" y="998398"/>
                      <a:pt x="1654847" y="1000881"/>
                    </a:cubicBezTo>
                    <a:cubicBezTo>
                      <a:pt x="1648639" y="1003365"/>
                      <a:pt x="1643052" y="1003365"/>
                      <a:pt x="1636844" y="1000881"/>
                    </a:cubicBezTo>
                    <a:cubicBezTo>
                      <a:pt x="1621945" y="999639"/>
                      <a:pt x="1608908" y="992190"/>
                      <a:pt x="1591526" y="999639"/>
                    </a:cubicBezTo>
                    <a:cubicBezTo>
                      <a:pt x="1586249" y="1001812"/>
                      <a:pt x="1580972" y="1002394"/>
                      <a:pt x="1575889" y="1001638"/>
                    </a:cubicBezTo>
                    <a:lnTo>
                      <a:pt x="1570829" y="999528"/>
                    </a:lnTo>
                    <a:lnTo>
                      <a:pt x="1571198" y="1002680"/>
                    </a:lnTo>
                    <a:cubicBezTo>
                      <a:pt x="1574589" y="1009047"/>
                      <a:pt x="1577952" y="1016308"/>
                      <a:pt x="1588306" y="1014374"/>
                    </a:cubicBezTo>
                    <a:cubicBezTo>
                      <a:pt x="1588766" y="1013940"/>
                      <a:pt x="1589227" y="1013506"/>
                      <a:pt x="1590582" y="1013098"/>
                    </a:cubicBezTo>
                    <a:cubicBezTo>
                      <a:pt x="1595568" y="1011007"/>
                      <a:pt x="1598980" y="1001706"/>
                      <a:pt x="1606409" y="1007744"/>
                    </a:cubicBezTo>
                    <a:cubicBezTo>
                      <a:pt x="1613404" y="1013321"/>
                      <a:pt x="1617203" y="1021042"/>
                      <a:pt x="1618263" y="1030474"/>
                    </a:cubicBezTo>
                    <a:cubicBezTo>
                      <a:pt x="1618483" y="1038090"/>
                      <a:pt x="1616020" y="1045627"/>
                      <a:pt x="1612689" y="1052243"/>
                    </a:cubicBezTo>
                    <a:lnTo>
                      <a:pt x="1609858" y="1055487"/>
                    </a:lnTo>
                    <a:lnTo>
                      <a:pt x="1615986" y="1054951"/>
                    </a:lnTo>
                    <a:cubicBezTo>
                      <a:pt x="1624356" y="1054470"/>
                      <a:pt x="1632631" y="1054855"/>
                      <a:pt x="1640712" y="1057934"/>
                    </a:cubicBezTo>
                    <a:cubicBezTo>
                      <a:pt x="1646870" y="1060243"/>
                      <a:pt x="1651488" y="1065631"/>
                      <a:pt x="1654567" y="1071018"/>
                    </a:cubicBezTo>
                    <a:cubicBezTo>
                      <a:pt x="1657646" y="1076406"/>
                      <a:pt x="1660724" y="1081794"/>
                      <a:pt x="1663034" y="1087952"/>
                    </a:cubicBezTo>
                    <a:cubicBezTo>
                      <a:pt x="1663803" y="1090261"/>
                      <a:pt x="1663803" y="1091800"/>
                      <a:pt x="1663803" y="1094109"/>
                    </a:cubicBezTo>
                    <a:cubicBezTo>
                      <a:pt x="1657646" y="1111042"/>
                      <a:pt x="1640712" y="1117200"/>
                      <a:pt x="1627627" y="1127206"/>
                    </a:cubicBezTo>
                    <a:cubicBezTo>
                      <a:pt x="1616852" y="1135673"/>
                      <a:pt x="1606076" y="1144909"/>
                      <a:pt x="1594531" y="1152606"/>
                    </a:cubicBezTo>
                    <a:cubicBezTo>
                      <a:pt x="1617621" y="1145679"/>
                      <a:pt x="1639943" y="1138752"/>
                      <a:pt x="1662264" y="1130285"/>
                    </a:cubicBezTo>
                    <a:cubicBezTo>
                      <a:pt x="1671500" y="1126436"/>
                      <a:pt x="1680737" y="1124127"/>
                      <a:pt x="1689973" y="1128745"/>
                    </a:cubicBezTo>
                    <a:cubicBezTo>
                      <a:pt x="1706137" y="1139521"/>
                      <a:pt x="1724610" y="1141830"/>
                      <a:pt x="1743852" y="1142600"/>
                    </a:cubicBezTo>
                    <a:cubicBezTo>
                      <a:pt x="1763864" y="1143370"/>
                      <a:pt x="1785415" y="1143370"/>
                      <a:pt x="1802349" y="1159533"/>
                    </a:cubicBezTo>
                    <a:cubicBezTo>
                      <a:pt x="1804658" y="1163382"/>
                      <a:pt x="1805428" y="1168000"/>
                      <a:pt x="1804658" y="1172618"/>
                    </a:cubicBezTo>
                    <a:cubicBezTo>
                      <a:pt x="1796191" y="1197249"/>
                      <a:pt x="1780027" y="1218030"/>
                      <a:pt x="1764633" y="1238042"/>
                    </a:cubicBezTo>
                    <a:cubicBezTo>
                      <a:pt x="1746930" y="1261133"/>
                      <a:pt x="1731537" y="1286533"/>
                      <a:pt x="1716143" y="1311164"/>
                    </a:cubicBezTo>
                    <a:cubicBezTo>
                      <a:pt x="1708446" y="1324249"/>
                      <a:pt x="1708446" y="1340412"/>
                      <a:pt x="1699979" y="1353497"/>
                    </a:cubicBezTo>
                    <a:lnTo>
                      <a:pt x="1699998" y="1354296"/>
                    </a:lnTo>
                    <a:lnTo>
                      <a:pt x="1706994" y="1355979"/>
                    </a:lnTo>
                    <a:cubicBezTo>
                      <a:pt x="1712271" y="1360325"/>
                      <a:pt x="1713823" y="1364981"/>
                      <a:pt x="1713745" y="1369792"/>
                    </a:cubicBezTo>
                    <a:lnTo>
                      <a:pt x="1713088" y="1372993"/>
                    </a:lnTo>
                    <a:lnTo>
                      <a:pt x="1745872" y="1378320"/>
                    </a:lnTo>
                    <a:cubicBezTo>
                      <a:pt x="1757321" y="1380244"/>
                      <a:pt x="1768866" y="1380821"/>
                      <a:pt x="1780797" y="1375818"/>
                    </a:cubicBezTo>
                    <a:cubicBezTo>
                      <a:pt x="1796961" y="1368891"/>
                      <a:pt x="1826209" y="1332715"/>
                      <a:pt x="1822361" y="1316552"/>
                    </a:cubicBezTo>
                    <a:cubicBezTo>
                      <a:pt x="1820822" y="1310394"/>
                      <a:pt x="1815434" y="1303467"/>
                      <a:pt x="1808506" y="1298079"/>
                    </a:cubicBezTo>
                    <a:cubicBezTo>
                      <a:pt x="1799270" y="1291152"/>
                      <a:pt x="1778488" y="1288073"/>
                      <a:pt x="1789264" y="1268061"/>
                    </a:cubicBezTo>
                    <a:cubicBezTo>
                      <a:pt x="1797731" y="1253436"/>
                      <a:pt x="1826979" y="1246509"/>
                      <a:pt x="1842373" y="1254206"/>
                    </a:cubicBezTo>
                    <a:cubicBezTo>
                      <a:pt x="1848531" y="1257285"/>
                      <a:pt x="1852379" y="1261903"/>
                      <a:pt x="1856997" y="1267291"/>
                    </a:cubicBezTo>
                    <a:cubicBezTo>
                      <a:pt x="1880858" y="1295000"/>
                      <a:pt x="1884706" y="1295770"/>
                      <a:pt x="1918573" y="1279606"/>
                    </a:cubicBezTo>
                    <a:cubicBezTo>
                      <a:pt x="1930118" y="1273449"/>
                      <a:pt x="1941664" y="1269600"/>
                      <a:pt x="1954749" y="1271139"/>
                    </a:cubicBezTo>
                    <a:cubicBezTo>
                      <a:pt x="1977840" y="1273449"/>
                      <a:pt x="1988616" y="1288843"/>
                      <a:pt x="1983228" y="1311164"/>
                    </a:cubicBezTo>
                    <a:cubicBezTo>
                      <a:pt x="1978610" y="1331946"/>
                      <a:pt x="1963985" y="1348109"/>
                      <a:pt x="1952440" y="1367351"/>
                    </a:cubicBezTo>
                    <a:cubicBezTo>
                      <a:pt x="1966294" y="1355806"/>
                      <a:pt x="1980149" y="1347339"/>
                      <a:pt x="1994773" y="1338873"/>
                    </a:cubicBezTo>
                    <a:cubicBezTo>
                      <a:pt x="2010167" y="1329637"/>
                      <a:pt x="2026330" y="1322709"/>
                      <a:pt x="2046343" y="1327328"/>
                    </a:cubicBezTo>
                    <a:cubicBezTo>
                      <a:pt x="2069434" y="1332715"/>
                      <a:pt x="2090216" y="1317321"/>
                      <a:pt x="2113307" y="1318861"/>
                    </a:cubicBezTo>
                    <a:cubicBezTo>
                      <a:pt x="2133318" y="1325788"/>
                      <a:pt x="2134858" y="1328867"/>
                      <a:pt x="2128700" y="1354267"/>
                    </a:cubicBezTo>
                    <a:cubicBezTo>
                      <a:pt x="2121773" y="1365042"/>
                      <a:pt x="2116385" y="1375048"/>
                      <a:pt x="2121003" y="1388903"/>
                    </a:cubicBezTo>
                    <a:cubicBezTo>
                      <a:pt x="2124082" y="1399679"/>
                      <a:pt x="2116385" y="1408146"/>
                      <a:pt x="2110228" y="1416612"/>
                    </a:cubicBezTo>
                    <a:cubicBezTo>
                      <a:pt x="2094834" y="1436624"/>
                      <a:pt x="2095603" y="1443552"/>
                      <a:pt x="2114846" y="1460485"/>
                    </a:cubicBezTo>
                    <a:cubicBezTo>
                      <a:pt x="2117155" y="1462794"/>
                      <a:pt x="2120234" y="1465103"/>
                      <a:pt x="2123312" y="1467412"/>
                    </a:cubicBezTo>
                    <a:cubicBezTo>
                      <a:pt x="2148712" y="1488194"/>
                      <a:pt x="2150252" y="1500509"/>
                      <a:pt x="2128700" y="1525909"/>
                    </a:cubicBezTo>
                    <a:cubicBezTo>
                      <a:pt x="2124852" y="1529758"/>
                      <a:pt x="2117925" y="1533606"/>
                      <a:pt x="2121003" y="1539764"/>
                    </a:cubicBezTo>
                    <a:cubicBezTo>
                      <a:pt x="2124082" y="1545921"/>
                      <a:pt x="2131779" y="1543612"/>
                      <a:pt x="2137167" y="1543612"/>
                    </a:cubicBezTo>
                    <a:cubicBezTo>
                      <a:pt x="2166415" y="1544382"/>
                      <a:pt x="2175652" y="1549770"/>
                      <a:pt x="2181040" y="1569782"/>
                    </a:cubicBezTo>
                    <a:cubicBezTo>
                      <a:pt x="2182579" y="1575170"/>
                      <a:pt x="2183349" y="1579788"/>
                      <a:pt x="2172573" y="1588255"/>
                    </a:cubicBezTo>
                    <a:cubicBezTo>
                      <a:pt x="2166415" y="1599800"/>
                      <a:pt x="2160258" y="1611345"/>
                      <a:pt x="2153330" y="1622121"/>
                    </a:cubicBezTo>
                    <a:cubicBezTo>
                      <a:pt x="2137167" y="1647521"/>
                      <a:pt x="2116385" y="1653679"/>
                      <a:pt x="2092525" y="1635206"/>
                    </a:cubicBezTo>
                    <a:cubicBezTo>
                      <a:pt x="2067125" y="1616733"/>
                      <a:pt x="2042494" y="1604418"/>
                      <a:pt x="2010167" y="1606727"/>
                    </a:cubicBezTo>
                    <a:cubicBezTo>
                      <a:pt x="1990925" y="1607497"/>
                      <a:pt x="1980149" y="1592873"/>
                      <a:pt x="1971682" y="1578249"/>
                    </a:cubicBezTo>
                    <a:cubicBezTo>
                      <a:pt x="1961676" y="1561315"/>
                      <a:pt x="1952440" y="1543612"/>
                      <a:pt x="1943203" y="1526679"/>
                    </a:cubicBezTo>
                    <a:cubicBezTo>
                      <a:pt x="1940894" y="1524370"/>
                      <a:pt x="1937815" y="1522061"/>
                      <a:pt x="1934737" y="1524370"/>
                    </a:cubicBezTo>
                    <a:cubicBezTo>
                      <a:pt x="1933197" y="1525909"/>
                      <a:pt x="1933197" y="1528988"/>
                      <a:pt x="1934737" y="1531297"/>
                    </a:cubicBezTo>
                    <a:cubicBezTo>
                      <a:pt x="1934737" y="1535915"/>
                      <a:pt x="1935506" y="1539764"/>
                      <a:pt x="1935506" y="1543612"/>
                    </a:cubicBezTo>
                    <a:cubicBezTo>
                      <a:pt x="1939355" y="1555158"/>
                      <a:pt x="1940125" y="1566703"/>
                      <a:pt x="1929349" y="1575170"/>
                    </a:cubicBezTo>
                    <a:cubicBezTo>
                      <a:pt x="1919343" y="1579018"/>
                      <a:pt x="1917034" y="1571321"/>
                      <a:pt x="1913955" y="1564394"/>
                    </a:cubicBezTo>
                    <a:cubicBezTo>
                      <a:pt x="1909337" y="1552079"/>
                      <a:pt x="1900870" y="1542073"/>
                      <a:pt x="1891633" y="1532067"/>
                    </a:cubicBezTo>
                    <a:cubicBezTo>
                      <a:pt x="1868542" y="1506667"/>
                      <a:pt x="1823900" y="1507436"/>
                      <a:pt x="1801579" y="1532836"/>
                    </a:cubicBezTo>
                    <a:cubicBezTo>
                      <a:pt x="1780797" y="1557467"/>
                      <a:pt x="1786185" y="1601340"/>
                      <a:pt x="1812355" y="1621351"/>
                    </a:cubicBezTo>
                    <a:cubicBezTo>
                      <a:pt x="1827749" y="1632897"/>
                      <a:pt x="1842373" y="1645212"/>
                      <a:pt x="1863924" y="1640594"/>
                    </a:cubicBezTo>
                    <a:cubicBezTo>
                      <a:pt x="1868542" y="1639055"/>
                      <a:pt x="1873161" y="1642133"/>
                      <a:pt x="1875470" y="1645982"/>
                    </a:cubicBezTo>
                    <a:cubicBezTo>
                      <a:pt x="1875470" y="1647521"/>
                      <a:pt x="1875470" y="1648291"/>
                      <a:pt x="1874700" y="1649830"/>
                    </a:cubicBezTo>
                    <a:cubicBezTo>
                      <a:pt x="1869312" y="1655218"/>
                      <a:pt x="1872391" y="1664455"/>
                      <a:pt x="1864694" y="1667533"/>
                    </a:cubicBezTo>
                    <a:cubicBezTo>
                      <a:pt x="1854688" y="1685237"/>
                      <a:pt x="1853149" y="1705249"/>
                      <a:pt x="1847761" y="1723722"/>
                    </a:cubicBezTo>
                    <a:cubicBezTo>
                      <a:pt x="1834676" y="1766824"/>
                      <a:pt x="1821591" y="1782988"/>
                      <a:pt x="1779258" y="1775291"/>
                    </a:cubicBezTo>
                    <a:cubicBezTo>
                      <a:pt x="1761555" y="1772212"/>
                      <a:pt x="1746161" y="1779139"/>
                      <a:pt x="1733076" y="1790685"/>
                    </a:cubicBezTo>
                    <a:cubicBezTo>
                      <a:pt x="1720761" y="1803770"/>
                      <a:pt x="1706137" y="1813006"/>
                      <a:pt x="1689203" y="1817624"/>
                    </a:cubicBezTo>
                    <a:cubicBezTo>
                      <a:pt x="1687664" y="1816855"/>
                      <a:pt x="1686894" y="1817624"/>
                      <a:pt x="1685355" y="1817624"/>
                    </a:cubicBezTo>
                    <a:cubicBezTo>
                      <a:pt x="1650718" y="1812237"/>
                      <a:pt x="1617621" y="1829940"/>
                      <a:pt x="1599919" y="1862267"/>
                    </a:cubicBezTo>
                    <a:cubicBezTo>
                      <a:pt x="1597610" y="1866885"/>
                      <a:pt x="1595300" y="1871503"/>
                      <a:pt x="1592222" y="1875351"/>
                    </a:cubicBezTo>
                    <a:cubicBezTo>
                      <a:pt x="1587603" y="1881509"/>
                      <a:pt x="1580676" y="1883818"/>
                      <a:pt x="1574519" y="1887667"/>
                    </a:cubicBezTo>
                    <a:cubicBezTo>
                      <a:pt x="1556815" y="1902291"/>
                      <a:pt x="1541421" y="1919994"/>
                      <a:pt x="1518330" y="1929230"/>
                    </a:cubicBezTo>
                    <a:cubicBezTo>
                      <a:pt x="1531415" y="1938467"/>
                      <a:pt x="1546040" y="1936158"/>
                      <a:pt x="1559125" y="1939237"/>
                    </a:cubicBezTo>
                    <a:cubicBezTo>
                      <a:pt x="1569900" y="1942315"/>
                      <a:pt x="1576058" y="1946934"/>
                      <a:pt x="1574519" y="1958479"/>
                    </a:cubicBezTo>
                    <a:cubicBezTo>
                      <a:pt x="1570670" y="1961558"/>
                      <a:pt x="1566822" y="1965406"/>
                      <a:pt x="1562973" y="1968485"/>
                    </a:cubicBezTo>
                    <a:cubicBezTo>
                      <a:pt x="1537573" y="1990036"/>
                      <a:pt x="1535264" y="1997733"/>
                      <a:pt x="1546040" y="2030061"/>
                    </a:cubicBezTo>
                    <a:cubicBezTo>
                      <a:pt x="1551428" y="2045455"/>
                      <a:pt x="1556815" y="2060849"/>
                      <a:pt x="1539112" y="2072394"/>
                    </a:cubicBezTo>
                    <a:cubicBezTo>
                      <a:pt x="1524488" y="2077012"/>
                      <a:pt x="1522949" y="2090097"/>
                      <a:pt x="1519870" y="2101643"/>
                    </a:cubicBezTo>
                    <a:cubicBezTo>
                      <a:pt x="1516021" y="2115497"/>
                      <a:pt x="1509864" y="2123194"/>
                      <a:pt x="1492161" y="2126273"/>
                    </a:cubicBezTo>
                    <a:cubicBezTo>
                      <a:pt x="1466761" y="2130891"/>
                      <a:pt x="1442900" y="2144745"/>
                      <a:pt x="1423658" y="2163218"/>
                    </a:cubicBezTo>
                    <a:cubicBezTo>
                      <a:pt x="1409803" y="2175533"/>
                      <a:pt x="1399797" y="2184770"/>
                      <a:pt x="1385173" y="2163988"/>
                    </a:cubicBezTo>
                    <a:cubicBezTo>
                      <a:pt x="1377476" y="2153982"/>
                      <a:pt x="1365161" y="2154752"/>
                      <a:pt x="1354385" y="2157830"/>
                    </a:cubicBezTo>
                    <a:cubicBezTo>
                      <a:pt x="1344379" y="2160909"/>
                      <a:pt x="1335143" y="2165527"/>
                      <a:pt x="1325137" y="2167836"/>
                    </a:cubicBezTo>
                    <a:cubicBezTo>
                      <a:pt x="1309743" y="2171685"/>
                      <a:pt x="1298967" y="2167067"/>
                      <a:pt x="1299737" y="2148594"/>
                    </a:cubicBezTo>
                    <a:cubicBezTo>
                      <a:pt x="1300506" y="2139358"/>
                      <a:pt x="1296658" y="2130121"/>
                      <a:pt x="1294349" y="2120885"/>
                    </a:cubicBezTo>
                    <a:cubicBezTo>
                      <a:pt x="1291270" y="2103952"/>
                      <a:pt x="1285112" y="2094715"/>
                      <a:pt x="1265100" y="2101643"/>
                    </a:cubicBezTo>
                    <a:cubicBezTo>
                      <a:pt x="1254324" y="2105491"/>
                      <a:pt x="1241239" y="2100873"/>
                      <a:pt x="1238929" y="2087788"/>
                    </a:cubicBezTo>
                    <a:cubicBezTo>
                      <a:pt x="1235851" y="2068546"/>
                      <a:pt x="1223535" y="2057000"/>
                      <a:pt x="1211221" y="2043915"/>
                    </a:cubicBezTo>
                    <a:cubicBezTo>
                      <a:pt x="1198137" y="2030830"/>
                      <a:pt x="1199675" y="2019285"/>
                      <a:pt x="1217379" y="2011588"/>
                    </a:cubicBezTo>
                    <a:cubicBezTo>
                      <a:pt x="1225075" y="2007739"/>
                      <a:pt x="1231233" y="2003121"/>
                      <a:pt x="1231233" y="1993885"/>
                    </a:cubicBezTo>
                    <a:cubicBezTo>
                      <a:pt x="1231233" y="1980031"/>
                      <a:pt x="1241239" y="1972334"/>
                      <a:pt x="1251246" y="1965406"/>
                    </a:cubicBezTo>
                    <a:cubicBezTo>
                      <a:pt x="1251246" y="1965406"/>
                      <a:pt x="1252015" y="1965406"/>
                      <a:pt x="1252015" y="1965406"/>
                    </a:cubicBezTo>
                    <a:cubicBezTo>
                      <a:pt x="1255864" y="1961558"/>
                      <a:pt x="1260482" y="1957709"/>
                      <a:pt x="1262021" y="1951552"/>
                    </a:cubicBezTo>
                    <a:cubicBezTo>
                      <a:pt x="1265870" y="1937697"/>
                      <a:pt x="1257403" y="1923843"/>
                      <a:pt x="1262021" y="1909218"/>
                    </a:cubicBezTo>
                    <a:cubicBezTo>
                      <a:pt x="1262791" y="1906139"/>
                      <a:pt x="1259712" y="1903830"/>
                      <a:pt x="1256633" y="1903061"/>
                    </a:cubicBezTo>
                    <a:cubicBezTo>
                      <a:pt x="1225845" y="1898442"/>
                      <a:pt x="1218917" y="1878430"/>
                      <a:pt x="1222767" y="1851491"/>
                    </a:cubicBezTo>
                    <a:cubicBezTo>
                      <a:pt x="1223535" y="1849182"/>
                      <a:pt x="1221997" y="1847643"/>
                      <a:pt x="1221227" y="1845334"/>
                    </a:cubicBezTo>
                    <a:cubicBezTo>
                      <a:pt x="1221997" y="1844564"/>
                      <a:pt x="1221997" y="1843025"/>
                      <a:pt x="1221227" y="1842255"/>
                    </a:cubicBezTo>
                    <a:cubicBezTo>
                      <a:pt x="1222767" y="1813776"/>
                      <a:pt x="1218917" y="1786836"/>
                      <a:pt x="1204293" y="1762206"/>
                    </a:cubicBezTo>
                    <a:cubicBezTo>
                      <a:pt x="1192749" y="1751430"/>
                      <a:pt x="1196597" y="1736036"/>
                      <a:pt x="1190439" y="1723722"/>
                    </a:cubicBezTo>
                    <a:cubicBezTo>
                      <a:pt x="1183511" y="1709097"/>
                      <a:pt x="1174275" y="1703709"/>
                      <a:pt x="1159651" y="1706788"/>
                    </a:cubicBezTo>
                    <a:lnTo>
                      <a:pt x="1132497" y="1711847"/>
                    </a:lnTo>
                    <a:lnTo>
                      <a:pt x="1131900" y="1712163"/>
                    </a:lnTo>
                    <a:lnTo>
                      <a:pt x="1131622" y="1712010"/>
                    </a:lnTo>
                    <a:lnTo>
                      <a:pt x="1130210" y="1712273"/>
                    </a:lnTo>
                    <a:cubicBezTo>
                      <a:pt x="1120205" y="1713716"/>
                      <a:pt x="1110006" y="1714485"/>
                      <a:pt x="1099615" y="1713715"/>
                    </a:cubicBezTo>
                    <a:cubicBezTo>
                      <a:pt x="1088069" y="1712946"/>
                      <a:pt x="1078063" y="1710637"/>
                      <a:pt x="1071137" y="1700631"/>
                    </a:cubicBezTo>
                    <a:cubicBezTo>
                      <a:pt x="1054973" y="1686776"/>
                      <a:pt x="1041117" y="1671382"/>
                      <a:pt x="1041117" y="1647521"/>
                    </a:cubicBezTo>
                    <a:cubicBezTo>
                      <a:pt x="1041117" y="1639055"/>
                      <a:pt x="1034960" y="1638285"/>
                      <a:pt x="1028802" y="1639824"/>
                    </a:cubicBezTo>
                    <a:cubicBezTo>
                      <a:pt x="1007251" y="1645982"/>
                      <a:pt x="984160" y="1645982"/>
                      <a:pt x="965687" y="1663685"/>
                    </a:cubicBezTo>
                    <a:cubicBezTo>
                      <a:pt x="949524" y="1679079"/>
                      <a:pt x="932590" y="1696782"/>
                      <a:pt x="906420" y="1696012"/>
                    </a:cubicBezTo>
                    <a:cubicBezTo>
                      <a:pt x="896414" y="1695243"/>
                      <a:pt x="896414" y="1705249"/>
                      <a:pt x="895645" y="1712176"/>
                    </a:cubicBezTo>
                    <a:cubicBezTo>
                      <a:pt x="894875" y="1726800"/>
                      <a:pt x="894875" y="1741424"/>
                      <a:pt x="894105" y="1756048"/>
                    </a:cubicBezTo>
                    <a:cubicBezTo>
                      <a:pt x="879481" y="1792994"/>
                      <a:pt x="867166" y="1802230"/>
                      <a:pt x="840226" y="1797612"/>
                    </a:cubicBezTo>
                    <a:cubicBezTo>
                      <a:pt x="828681" y="1795303"/>
                      <a:pt x="820215" y="1789146"/>
                      <a:pt x="811748" y="1782218"/>
                    </a:cubicBezTo>
                    <a:cubicBezTo>
                      <a:pt x="777111" y="1756048"/>
                      <a:pt x="744014" y="1729109"/>
                      <a:pt x="709378" y="1702940"/>
                    </a:cubicBezTo>
                    <a:cubicBezTo>
                      <a:pt x="700141" y="1695243"/>
                      <a:pt x="689366" y="1689085"/>
                      <a:pt x="677820" y="1683697"/>
                    </a:cubicBezTo>
                    <a:cubicBezTo>
                      <a:pt x="649342" y="1670612"/>
                      <a:pt x="629330" y="1676000"/>
                      <a:pt x="611626" y="1702170"/>
                    </a:cubicBezTo>
                    <a:cubicBezTo>
                      <a:pt x="602390" y="1715255"/>
                      <a:pt x="594693" y="1729879"/>
                      <a:pt x="586996" y="1743733"/>
                    </a:cubicBezTo>
                    <a:cubicBezTo>
                      <a:pt x="560057" y="1793764"/>
                      <a:pt x="528499" y="1800691"/>
                      <a:pt x="482317" y="1765285"/>
                    </a:cubicBezTo>
                    <a:cubicBezTo>
                      <a:pt x="460766" y="1748351"/>
                      <a:pt x="439214" y="1732958"/>
                      <a:pt x="409966" y="1734497"/>
                    </a:cubicBezTo>
                    <a:cubicBezTo>
                      <a:pt x="403039" y="1717564"/>
                      <a:pt x="412275" y="1700631"/>
                      <a:pt x="410736" y="1682927"/>
                    </a:cubicBezTo>
                    <a:cubicBezTo>
                      <a:pt x="409966" y="1669073"/>
                      <a:pt x="408426" y="1655218"/>
                      <a:pt x="404578" y="1642133"/>
                    </a:cubicBezTo>
                    <a:cubicBezTo>
                      <a:pt x="399960" y="1629048"/>
                      <a:pt x="393032" y="1617503"/>
                      <a:pt x="377638" y="1615964"/>
                    </a:cubicBezTo>
                    <a:cubicBezTo>
                      <a:pt x="359936" y="1614424"/>
                      <a:pt x="354548" y="1603649"/>
                      <a:pt x="356857" y="1587485"/>
                    </a:cubicBezTo>
                    <a:cubicBezTo>
                      <a:pt x="358396" y="1569782"/>
                      <a:pt x="363784" y="1553618"/>
                      <a:pt x="369942" y="1536685"/>
                    </a:cubicBezTo>
                    <a:cubicBezTo>
                      <a:pt x="387645" y="1486654"/>
                      <a:pt x="409966" y="1438934"/>
                      <a:pt x="420742" y="1387364"/>
                    </a:cubicBezTo>
                    <a:cubicBezTo>
                      <a:pt x="423051" y="1376588"/>
                      <a:pt x="423051" y="1366582"/>
                      <a:pt x="423051" y="1356576"/>
                    </a:cubicBezTo>
                    <a:cubicBezTo>
                      <a:pt x="423051" y="1338873"/>
                      <a:pt x="413814" y="1328867"/>
                      <a:pt x="396111" y="1329637"/>
                    </a:cubicBezTo>
                    <a:cubicBezTo>
                      <a:pt x="366093" y="1331176"/>
                      <a:pt x="336845" y="1328867"/>
                      <a:pt x="307596" y="1319631"/>
                    </a:cubicBezTo>
                    <a:cubicBezTo>
                      <a:pt x="295281" y="1315782"/>
                      <a:pt x="287584" y="1320400"/>
                      <a:pt x="282196" y="1330406"/>
                    </a:cubicBezTo>
                    <a:cubicBezTo>
                      <a:pt x="277578" y="1340412"/>
                      <a:pt x="272190" y="1350418"/>
                      <a:pt x="269881" y="1361194"/>
                    </a:cubicBezTo>
                    <a:cubicBezTo>
                      <a:pt x="259875" y="1404297"/>
                      <a:pt x="236014" y="1438164"/>
                      <a:pt x="200608" y="1464334"/>
                    </a:cubicBezTo>
                    <a:cubicBezTo>
                      <a:pt x="195220" y="1468182"/>
                      <a:pt x="190602" y="1472800"/>
                      <a:pt x="185984" y="1477418"/>
                    </a:cubicBezTo>
                    <a:cubicBezTo>
                      <a:pt x="155966" y="1505127"/>
                      <a:pt x="156736" y="1515903"/>
                      <a:pt x="192141" y="1535915"/>
                    </a:cubicBezTo>
                    <a:cubicBezTo>
                      <a:pt x="208305" y="1545152"/>
                      <a:pt x="216772" y="1559006"/>
                      <a:pt x="220620" y="1575940"/>
                    </a:cubicBezTo>
                    <a:cubicBezTo>
                      <a:pt x="222160" y="1584406"/>
                      <a:pt x="223699" y="1592873"/>
                      <a:pt x="212154" y="1595182"/>
                    </a:cubicBezTo>
                    <a:cubicBezTo>
                      <a:pt x="193681" y="1595952"/>
                      <a:pt x="172129" y="1583637"/>
                      <a:pt x="155966" y="1594412"/>
                    </a:cubicBezTo>
                    <a:cubicBezTo>
                      <a:pt x="136723" y="1607497"/>
                      <a:pt x="121329" y="1591334"/>
                      <a:pt x="103626" y="1593643"/>
                    </a:cubicBezTo>
                    <a:cubicBezTo>
                      <a:pt x="85154" y="1595952"/>
                      <a:pt x="78226" y="1567473"/>
                      <a:pt x="62832" y="1556697"/>
                    </a:cubicBezTo>
                    <a:cubicBezTo>
                      <a:pt x="33584" y="1535915"/>
                      <a:pt x="54366" y="1504358"/>
                      <a:pt x="43590" y="1479727"/>
                    </a:cubicBezTo>
                    <a:cubicBezTo>
                      <a:pt x="58984" y="1469722"/>
                      <a:pt x="50517" y="1454328"/>
                      <a:pt x="52057" y="1441243"/>
                    </a:cubicBezTo>
                    <a:cubicBezTo>
                      <a:pt x="60523" y="1437394"/>
                      <a:pt x="74378" y="1461255"/>
                      <a:pt x="77457" y="1435855"/>
                    </a:cubicBezTo>
                    <a:cubicBezTo>
                      <a:pt x="81305" y="1432776"/>
                      <a:pt x="84384" y="1434315"/>
                      <a:pt x="88232" y="1435085"/>
                    </a:cubicBezTo>
                    <a:cubicBezTo>
                      <a:pt x="107475" y="1428927"/>
                      <a:pt x="125948" y="1425849"/>
                      <a:pt x="145960" y="1432006"/>
                    </a:cubicBezTo>
                    <a:cubicBezTo>
                      <a:pt x="146729" y="1405836"/>
                      <a:pt x="128257" y="1389673"/>
                      <a:pt x="112093" y="1371970"/>
                    </a:cubicBezTo>
                    <a:cubicBezTo>
                      <a:pt x="109784" y="1362733"/>
                      <a:pt x="102087" y="1360424"/>
                      <a:pt x="95160" y="1356576"/>
                    </a:cubicBezTo>
                    <a:cubicBezTo>
                      <a:pt x="90542" y="1355036"/>
                      <a:pt x="87463" y="1351957"/>
                      <a:pt x="85923" y="1348109"/>
                    </a:cubicBezTo>
                    <a:cubicBezTo>
                      <a:pt x="81305" y="1341182"/>
                      <a:pt x="85154" y="1335794"/>
                      <a:pt x="89002" y="1330406"/>
                    </a:cubicBezTo>
                    <a:cubicBezTo>
                      <a:pt x="110554" y="1298849"/>
                      <a:pt x="116711" y="1264212"/>
                      <a:pt x="107475" y="1226497"/>
                    </a:cubicBezTo>
                    <a:cubicBezTo>
                      <a:pt x="106705" y="1217261"/>
                      <a:pt x="102857" y="1208794"/>
                      <a:pt x="105166" y="1199558"/>
                    </a:cubicBezTo>
                    <a:cubicBezTo>
                      <a:pt x="109014" y="1191091"/>
                      <a:pt x="113632" y="1192631"/>
                      <a:pt x="118251" y="1198018"/>
                    </a:cubicBezTo>
                    <a:cubicBezTo>
                      <a:pt x="122869" y="1203406"/>
                      <a:pt x="125948" y="1208794"/>
                      <a:pt x="129796" y="1214182"/>
                    </a:cubicBezTo>
                    <a:cubicBezTo>
                      <a:pt x="136723" y="1225727"/>
                      <a:pt x="144420" y="1237273"/>
                      <a:pt x="154426" y="1246509"/>
                    </a:cubicBezTo>
                    <a:cubicBezTo>
                      <a:pt x="173669" y="1264212"/>
                      <a:pt x="193681" y="1274988"/>
                      <a:pt x="219081" y="1260364"/>
                    </a:cubicBezTo>
                    <a:cubicBezTo>
                      <a:pt x="222160" y="1258824"/>
                      <a:pt x="225239" y="1258055"/>
                      <a:pt x="228317" y="1258824"/>
                    </a:cubicBezTo>
                    <a:cubicBezTo>
                      <a:pt x="226778" y="1251127"/>
                      <a:pt x="231396" y="1246509"/>
                      <a:pt x="237554" y="1242661"/>
                    </a:cubicBezTo>
                    <a:cubicBezTo>
                      <a:pt x="245251" y="1237273"/>
                      <a:pt x="238323" y="1225727"/>
                      <a:pt x="246020" y="1220339"/>
                    </a:cubicBezTo>
                    <a:cubicBezTo>
                      <a:pt x="243711" y="1207255"/>
                      <a:pt x="240632" y="1194170"/>
                      <a:pt x="237554" y="1181085"/>
                    </a:cubicBezTo>
                    <a:lnTo>
                      <a:pt x="230815" y="1174101"/>
                    </a:lnTo>
                    <a:lnTo>
                      <a:pt x="229726" y="1174454"/>
                    </a:lnTo>
                    <a:cubicBezTo>
                      <a:pt x="225708" y="1173106"/>
                      <a:pt x="222041" y="1169446"/>
                      <a:pt x="218096" y="1165046"/>
                    </a:cubicBezTo>
                    <a:lnTo>
                      <a:pt x="188626" y="1147706"/>
                    </a:lnTo>
                    <a:lnTo>
                      <a:pt x="169471" y="1143310"/>
                    </a:lnTo>
                    <a:cubicBezTo>
                      <a:pt x="158371" y="1141927"/>
                      <a:pt x="145382" y="1141254"/>
                      <a:pt x="129796" y="1141061"/>
                    </a:cubicBezTo>
                    <a:cubicBezTo>
                      <a:pt x="136723" y="1137212"/>
                      <a:pt x="140572" y="1134903"/>
                      <a:pt x="145190" y="1132594"/>
                    </a:cubicBezTo>
                    <a:cubicBezTo>
                      <a:pt x="147499" y="1130285"/>
                      <a:pt x="150578" y="1127206"/>
                      <a:pt x="153657" y="1125667"/>
                    </a:cubicBezTo>
                    <a:lnTo>
                      <a:pt x="158042" y="1123306"/>
                    </a:lnTo>
                    <a:lnTo>
                      <a:pt x="151369" y="1113367"/>
                    </a:lnTo>
                    <a:cubicBezTo>
                      <a:pt x="146484" y="1109117"/>
                      <a:pt x="140206" y="1106605"/>
                      <a:pt x="131519" y="1106686"/>
                    </a:cubicBezTo>
                    <a:cubicBezTo>
                      <a:pt x="125018" y="1106285"/>
                      <a:pt x="125762" y="1099249"/>
                      <a:pt x="128341" y="1096390"/>
                    </a:cubicBezTo>
                    <a:cubicBezTo>
                      <a:pt x="143323" y="1081179"/>
                      <a:pt x="138013" y="1069519"/>
                      <a:pt x="123238" y="1058571"/>
                    </a:cubicBezTo>
                    <a:cubicBezTo>
                      <a:pt x="120915" y="1056334"/>
                      <a:pt x="120146" y="1052837"/>
                      <a:pt x="118504" y="1049534"/>
                    </a:cubicBezTo>
                    <a:cubicBezTo>
                      <a:pt x="109569" y="1031801"/>
                      <a:pt x="109185" y="1030053"/>
                      <a:pt x="123485" y="1015908"/>
                    </a:cubicBezTo>
                    <a:cubicBezTo>
                      <a:pt x="131413" y="1008206"/>
                      <a:pt x="134097" y="1001659"/>
                      <a:pt x="127231" y="991259"/>
                    </a:cubicBezTo>
                    <a:cubicBezTo>
                      <a:pt x="122348" y="983630"/>
                      <a:pt x="119703" y="973674"/>
                      <a:pt x="124092" y="964461"/>
                    </a:cubicBezTo>
                    <a:cubicBezTo>
                      <a:pt x="128140" y="955781"/>
                      <a:pt x="123151" y="951839"/>
                      <a:pt x="117289" y="948091"/>
                    </a:cubicBezTo>
                    <a:cubicBezTo>
                      <a:pt x="111426" y="944343"/>
                      <a:pt x="105755" y="941468"/>
                      <a:pt x="103345" y="934668"/>
                    </a:cubicBezTo>
                    <a:cubicBezTo>
                      <a:pt x="101319" y="929617"/>
                      <a:pt x="96949" y="930579"/>
                      <a:pt x="93646" y="932223"/>
                    </a:cubicBezTo>
                    <a:cubicBezTo>
                      <a:pt x="89319" y="935467"/>
                      <a:pt x="85867" y="938518"/>
                      <a:pt x="82606" y="942443"/>
                    </a:cubicBezTo>
                    <a:cubicBezTo>
                      <a:pt x="70011" y="953922"/>
                      <a:pt x="68604" y="953774"/>
                      <a:pt x="60096" y="940070"/>
                    </a:cubicBezTo>
                    <a:cubicBezTo>
                      <a:pt x="55405" y="933315"/>
                      <a:pt x="52803" y="925641"/>
                      <a:pt x="48986" y="918693"/>
                    </a:cubicBezTo>
                    <a:cubicBezTo>
                      <a:pt x="44785" y="909997"/>
                      <a:pt x="40583" y="901301"/>
                      <a:pt x="54907" y="897688"/>
                    </a:cubicBezTo>
                    <a:cubicBezTo>
                      <a:pt x="59618" y="896193"/>
                      <a:pt x="60746" y="890904"/>
                      <a:pt x="56632" y="886771"/>
                    </a:cubicBezTo>
                    <a:cubicBezTo>
                      <a:pt x="51791" y="881423"/>
                      <a:pt x="46759" y="875200"/>
                      <a:pt x="37189" y="879599"/>
                    </a:cubicBezTo>
                    <a:cubicBezTo>
                      <a:pt x="36849" y="880132"/>
                      <a:pt x="36508" y="880665"/>
                      <a:pt x="35293" y="881391"/>
                    </a:cubicBezTo>
                    <a:cubicBezTo>
                      <a:pt x="30966" y="884635"/>
                      <a:pt x="29924" y="894486"/>
                      <a:pt x="21248" y="890441"/>
                    </a:cubicBezTo>
                    <a:cubicBezTo>
                      <a:pt x="13104" y="886736"/>
                      <a:pt x="7539" y="880173"/>
                      <a:pt x="4212" y="871285"/>
                    </a:cubicBezTo>
                    <a:cubicBezTo>
                      <a:pt x="2142" y="863952"/>
                      <a:pt x="2695" y="856041"/>
                      <a:pt x="4313" y="848813"/>
                    </a:cubicBezTo>
                    <a:cubicBezTo>
                      <a:pt x="5783" y="842991"/>
                      <a:pt x="8170" y="839258"/>
                      <a:pt x="14906" y="842814"/>
                    </a:cubicBezTo>
                    <a:cubicBezTo>
                      <a:pt x="17379" y="843644"/>
                      <a:pt x="20193" y="843941"/>
                      <a:pt x="21557" y="841808"/>
                    </a:cubicBezTo>
                    <a:cubicBezTo>
                      <a:pt x="23943" y="838075"/>
                      <a:pt x="21620" y="835838"/>
                      <a:pt x="19488" y="834475"/>
                    </a:cubicBezTo>
                    <a:cubicBezTo>
                      <a:pt x="15564" y="831216"/>
                      <a:pt x="11834" y="828830"/>
                      <a:pt x="8444" y="825912"/>
                    </a:cubicBezTo>
                    <a:cubicBezTo>
                      <a:pt x="-3325" y="816133"/>
                      <a:pt x="-2666" y="804535"/>
                      <a:pt x="9631" y="795870"/>
                    </a:cubicBezTo>
                    <a:cubicBezTo>
                      <a:pt x="11187" y="794611"/>
                      <a:pt x="12402" y="793886"/>
                      <a:pt x="13617" y="793160"/>
                    </a:cubicBezTo>
                    <a:cubicBezTo>
                      <a:pt x="33587" y="781889"/>
                      <a:pt x="34759" y="778882"/>
                      <a:pt x="21752" y="759297"/>
                    </a:cubicBezTo>
                    <a:cubicBezTo>
                      <a:pt x="16869" y="751668"/>
                      <a:pt x="15525" y="745550"/>
                      <a:pt x="21705" y="738233"/>
                    </a:cubicBezTo>
                    <a:cubicBezTo>
                      <a:pt x="24284" y="735374"/>
                      <a:pt x="25456" y="732367"/>
                      <a:pt x="26627" y="729360"/>
                    </a:cubicBezTo>
                    <a:cubicBezTo>
                      <a:pt x="36322" y="713022"/>
                      <a:pt x="38301" y="697009"/>
                      <a:pt x="23100" y="682030"/>
                    </a:cubicBezTo>
                    <a:cubicBezTo>
                      <a:pt x="17727" y="676342"/>
                      <a:pt x="13036" y="669586"/>
                      <a:pt x="10434" y="661912"/>
                    </a:cubicBezTo>
                    <a:cubicBezTo>
                      <a:pt x="8408" y="656861"/>
                      <a:pt x="9003" y="651232"/>
                      <a:pt x="13330" y="647988"/>
                    </a:cubicBezTo>
                    <a:cubicBezTo>
                      <a:pt x="18338" y="643678"/>
                      <a:pt x="21771" y="648878"/>
                      <a:pt x="25161" y="651797"/>
                    </a:cubicBezTo>
                    <a:cubicBezTo>
                      <a:pt x="47248" y="668924"/>
                      <a:pt x="47248" y="668924"/>
                      <a:pt x="56771" y="643460"/>
                    </a:cubicBezTo>
                    <a:cubicBezTo>
                      <a:pt x="60286" y="634440"/>
                      <a:pt x="64527" y="626633"/>
                      <a:pt x="71240" y="619657"/>
                    </a:cubicBezTo>
                    <a:cubicBezTo>
                      <a:pt x="78486" y="613021"/>
                      <a:pt x="84176" y="607645"/>
                      <a:pt x="96348" y="610920"/>
                    </a:cubicBezTo>
                    <a:cubicBezTo>
                      <a:pt x="114148" y="614788"/>
                      <a:pt x="131368" y="597251"/>
                      <a:pt x="134283" y="575076"/>
                    </a:cubicBezTo>
                    <a:cubicBezTo>
                      <a:pt x="134922" y="571728"/>
                      <a:pt x="134687" y="568573"/>
                      <a:pt x="135133" y="564351"/>
                    </a:cubicBezTo>
                    <a:cubicBezTo>
                      <a:pt x="148756" y="570056"/>
                      <a:pt x="161994" y="574013"/>
                      <a:pt x="175165" y="565156"/>
                    </a:cubicBezTo>
                    <a:cubicBezTo>
                      <a:pt x="187122" y="557025"/>
                      <a:pt x="191276" y="544656"/>
                      <a:pt x="196304" y="532095"/>
                    </a:cubicBezTo>
                    <a:cubicBezTo>
                      <a:pt x="200183" y="533073"/>
                      <a:pt x="199886" y="535888"/>
                      <a:pt x="200803" y="537976"/>
                    </a:cubicBezTo>
                    <a:cubicBezTo>
                      <a:pt x="203256" y="547057"/>
                      <a:pt x="208496" y="552661"/>
                      <a:pt x="214957" y="554445"/>
                    </a:cubicBezTo>
                    <a:lnTo>
                      <a:pt x="218884" y="553267"/>
                    </a:lnTo>
                    <a:lnTo>
                      <a:pt x="215844" y="551027"/>
                    </a:lnTo>
                    <a:cubicBezTo>
                      <a:pt x="214211" y="549524"/>
                      <a:pt x="213485" y="547600"/>
                      <a:pt x="215598" y="544305"/>
                    </a:cubicBezTo>
                    <a:cubicBezTo>
                      <a:pt x="218902" y="538583"/>
                      <a:pt x="223942" y="534703"/>
                      <a:pt x="231045" y="536702"/>
                    </a:cubicBezTo>
                    <a:lnTo>
                      <a:pt x="246480" y="541607"/>
                    </a:lnTo>
                    <a:lnTo>
                      <a:pt x="250236" y="539216"/>
                    </a:lnTo>
                    <a:lnTo>
                      <a:pt x="253281" y="520961"/>
                    </a:lnTo>
                    <a:cubicBezTo>
                      <a:pt x="252543" y="513833"/>
                      <a:pt x="250291" y="506829"/>
                      <a:pt x="247808" y="500042"/>
                    </a:cubicBezTo>
                    <a:cubicBezTo>
                      <a:pt x="245772" y="493268"/>
                      <a:pt x="237722" y="493031"/>
                      <a:pt x="231921" y="492413"/>
                    </a:cubicBezTo>
                    <a:cubicBezTo>
                      <a:pt x="223871" y="492176"/>
                      <a:pt x="216254" y="492400"/>
                      <a:pt x="209099" y="492190"/>
                    </a:cubicBezTo>
                    <a:cubicBezTo>
                      <a:pt x="201048" y="491953"/>
                      <a:pt x="193946" y="489954"/>
                      <a:pt x="187845" y="484403"/>
                    </a:cubicBezTo>
                    <a:cubicBezTo>
                      <a:pt x="180009" y="477010"/>
                      <a:pt x="180576" y="472998"/>
                      <a:pt x="190142" y="467461"/>
                    </a:cubicBezTo>
                    <a:cubicBezTo>
                      <a:pt x="202418" y="461107"/>
                      <a:pt x="202118" y="456174"/>
                      <a:pt x="191625" y="447809"/>
                    </a:cubicBezTo>
                    <a:cubicBezTo>
                      <a:pt x="185958" y="442718"/>
                      <a:pt x="174844" y="440153"/>
                      <a:pt x="177821" y="430393"/>
                    </a:cubicBezTo>
                    <a:cubicBezTo>
                      <a:pt x="180772" y="421527"/>
                      <a:pt x="191940" y="422303"/>
                      <a:pt x="200016" y="421646"/>
                    </a:cubicBezTo>
                    <a:cubicBezTo>
                      <a:pt x="203594" y="421750"/>
                      <a:pt x="206739" y="421396"/>
                      <a:pt x="210343" y="420606"/>
                    </a:cubicBezTo>
                    <a:cubicBezTo>
                      <a:pt x="214842" y="419843"/>
                      <a:pt x="218961" y="416831"/>
                      <a:pt x="219122" y="411464"/>
                    </a:cubicBezTo>
                    <a:cubicBezTo>
                      <a:pt x="219716" y="406557"/>
                      <a:pt x="215757" y="404203"/>
                      <a:pt x="211312" y="403177"/>
                    </a:cubicBezTo>
                    <a:cubicBezTo>
                      <a:pt x="205104" y="401204"/>
                      <a:pt x="199357" y="398797"/>
                      <a:pt x="200058" y="390313"/>
                    </a:cubicBezTo>
                    <a:lnTo>
                      <a:pt x="204906" y="382719"/>
                    </a:lnTo>
                    <a:lnTo>
                      <a:pt x="199768" y="383106"/>
                    </a:lnTo>
                    <a:cubicBezTo>
                      <a:pt x="194724" y="382098"/>
                      <a:pt x="189758" y="380080"/>
                      <a:pt x="184791" y="378218"/>
                    </a:cubicBezTo>
                    <a:cubicBezTo>
                      <a:pt x="178583" y="373872"/>
                      <a:pt x="171755" y="369526"/>
                      <a:pt x="175479" y="359594"/>
                    </a:cubicBezTo>
                    <a:cubicBezTo>
                      <a:pt x="186964" y="351834"/>
                      <a:pt x="198915" y="344850"/>
                      <a:pt x="211253" y="339573"/>
                    </a:cubicBezTo>
                    <a:lnTo>
                      <a:pt x="234333" y="333650"/>
                    </a:lnTo>
                    <a:lnTo>
                      <a:pt x="235379" y="331817"/>
                    </a:lnTo>
                    <a:cubicBezTo>
                      <a:pt x="237222" y="330081"/>
                      <a:pt x="238603" y="328779"/>
                      <a:pt x="240419" y="327937"/>
                    </a:cubicBezTo>
                    <a:cubicBezTo>
                      <a:pt x="250853" y="323320"/>
                      <a:pt x="254291" y="313125"/>
                      <a:pt x="245994" y="306167"/>
                    </a:cubicBezTo>
                    <a:cubicBezTo>
                      <a:pt x="237697" y="299208"/>
                      <a:pt x="239239" y="292540"/>
                      <a:pt x="244332" y="286870"/>
                    </a:cubicBezTo>
                    <a:cubicBezTo>
                      <a:pt x="261429" y="269020"/>
                      <a:pt x="254701" y="254498"/>
                      <a:pt x="240410" y="238411"/>
                    </a:cubicBezTo>
                    <a:cubicBezTo>
                      <a:pt x="230458" y="226928"/>
                      <a:pt x="222808" y="213275"/>
                      <a:pt x="215620" y="199187"/>
                    </a:cubicBezTo>
                    <a:cubicBezTo>
                      <a:pt x="212689" y="192387"/>
                      <a:pt x="212416" y="186559"/>
                      <a:pt x="216642" y="179969"/>
                    </a:cubicBezTo>
                    <a:cubicBezTo>
                      <a:pt x="230321" y="156647"/>
                      <a:pt x="247904" y="137469"/>
                      <a:pt x="276688" y="132943"/>
                    </a:cubicBezTo>
                    <a:cubicBezTo>
                      <a:pt x="287475" y="131470"/>
                      <a:pt x="296393" y="132627"/>
                      <a:pt x="303715" y="142242"/>
                    </a:cubicBezTo>
                    <a:cubicBezTo>
                      <a:pt x="314021" y="156869"/>
                      <a:pt x="331316" y="162302"/>
                      <a:pt x="348177" y="167273"/>
                    </a:cubicBezTo>
                    <a:cubicBezTo>
                      <a:pt x="352596" y="169194"/>
                      <a:pt x="355794" y="167050"/>
                      <a:pt x="359452" y="164472"/>
                    </a:cubicBezTo>
                    <a:cubicBezTo>
                      <a:pt x="371808" y="155435"/>
                      <a:pt x="383730" y="145937"/>
                      <a:pt x="394351" y="135059"/>
                    </a:cubicBezTo>
                    <a:cubicBezTo>
                      <a:pt x="401260" y="128548"/>
                      <a:pt x="408036" y="126509"/>
                      <a:pt x="416954" y="127666"/>
                    </a:cubicBezTo>
                    <a:cubicBezTo>
                      <a:pt x="425438" y="128363"/>
                      <a:pt x="433895" y="129954"/>
                      <a:pt x="442487" y="127074"/>
                    </a:cubicBezTo>
                    <a:cubicBezTo>
                      <a:pt x="451538" y="123759"/>
                      <a:pt x="457933" y="119471"/>
                      <a:pt x="460504" y="108356"/>
                    </a:cubicBezTo>
                    <a:cubicBezTo>
                      <a:pt x="463154" y="94557"/>
                      <a:pt x="473127" y="90374"/>
                      <a:pt x="485897" y="97464"/>
                    </a:cubicBezTo>
                    <a:cubicBezTo>
                      <a:pt x="508372" y="109315"/>
                      <a:pt x="518398" y="103343"/>
                      <a:pt x="520529" y="76996"/>
                    </a:cubicBezTo>
                    <a:cubicBezTo>
                      <a:pt x="522285" y="63171"/>
                      <a:pt x="519108" y="49649"/>
                      <a:pt x="519075" y="35771"/>
                    </a:cubicBezTo>
                    <a:cubicBezTo>
                      <a:pt x="519316" y="27722"/>
                      <a:pt x="519801" y="19930"/>
                      <a:pt x="523948" y="11743"/>
                    </a:cubicBezTo>
                    <a:lnTo>
                      <a:pt x="525821" y="8900"/>
                    </a:lnTo>
                    <a:lnTo>
                      <a:pt x="530616" y="8723"/>
                    </a:lnTo>
                    <a:lnTo>
                      <a:pt x="536439" y="35163"/>
                    </a:lnTo>
                    <a:cubicBezTo>
                      <a:pt x="538710" y="45301"/>
                      <a:pt x="540876" y="55212"/>
                      <a:pt x="542804" y="65564"/>
                    </a:cubicBezTo>
                    <a:cubicBezTo>
                      <a:pt x="547096" y="86729"/>
                      <a:pt x="583314" y="103013"/>
                      <a:pt x="598134" y="86439"/>
                    </a:cubicBezTo>
                    <a:cubicBezTo>
                      <a:pt x="606926" y="76850"/>
                      <a:pt x="615205" y="73176"/>
                      <a:pt x="623536" y="73365"/>
                    </a:cubicBezTo>
                    <a:lnTo>
                      <a:pt x="632672" y="76953"/>
                    </a:lnTo>
                    <a:lnTo>
                      <a:pt x="632544" y="75267"/>
                    </a:lnTo>
                    <a:cubicBezTo>
                      <a:pt x="634096" y="70922"/>
                      <a:pt x="637045" y="66887"/>
                      <a:pt x="639839" y="62851"/>
                    </a:cubicBezTo>
                    <a:cubicBezTo>
                      <a:pt x="640459" y="62851"/>
                      <a:pt x="641080" y="62230"/>
                      <a:pt x="641701" y="62230"/>
                    </a:cubicBezTo>
                    <a:cubicBezTo>
                      <a:pt x="641701" y="61609"/>
                      <a:pt x="641080" y="60368"/>
                      <a:pt x="641080" y="59747"/>
                    </a:cubicBezTo>
                    <a:cubicBezTo>
                      <a:pt x="644805" y="42985"/>
                      <a:pt x="641701" y="26223"/>
                      <a:pt x="645426" y="9462"/>
                    </a:cubicBezTo>
                    <a:cubicBezTo>
                      <a:pt x="648530" y="4806"/>
                      <a:pt x="650858" y="4495"/>
                      <a:pt x="652410" y="5892"/>
                    </a:cubicBezTo>
                    <a:cubicBezTo>
                      <a:pt x="653961" y="7289"/>
                      <a:pt x="654737" y="10393"/>
                      <a:pt x="654737" y="12566"/>
                    </a:cubicBezTo>
                    <a:cubicBezTo>
                      <a:pt x="654116" y="23740"/>
                      <a:pt x="660945" y="23740"/>
                      <a:pt x="669637" y="26223"/>
                    </a:cubicBezTo>
                    <a:lnTo>
                      <a:pt x="684896" y="30577"/>
                    </a:lnTo>
                    <a:lnTo>
                      <a:pt x="686229" y="29494"/>
                    </a:lnTo>
                    <a:cubicBezTo>
                      <a:pt x="693031" y="26561"/>
                      <a:pt x="698993" y="21812"/>
                      <a:pt x="704954" y="17064"/>
                    </a:cubicBezTo>
                    <a:cubicBezTo>
                      <a:pt x="709072" y="14051"/>
                      <a:pt x="710561" y="9171"/>
                      <a:pt x="708011" y="4620"/>
                    </a:cubicBezTo>
                    <a:lnTo>
                      <a:pt x="705476" y="22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g6ba09dd349_0_273"/>
              <p:cNvSpPr/>
              <p:nvPr/>
            </p:nvSpPr>
            <p:spPr>
              <a:xfrm>
                <a:off x="9225499" y="2908452"/>
                <a:ext cx="1216651" cy="1187542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g6ba09dd349_0_273"/>
              <p:cNvSpPr/>
              <p:nvPr/>
            </p:nvSpPr>
            <p:spPr>
              <a:xfrm rot="-5400000">
                <a:off x="8719640" y="1988875"/>
                <a:ext cx="1548808" cy="1295293"/>
              </a:xfrm>
              <a:custGeom>
                <a:rect b="b" l="l" r="r" t="t"/>
                <a:pathLst>
                  <a:path extrusionOk="0" h="1565309" w="1871671">
                    <a:moveTo>
                      <a:pt x="1658032" y="170642"/>
                    </a:moveTo>
                    <a:cubicBezTo>
                      <a:pt x="1656118" y="174862"/>
                      <a:pt x="1657268" y="179911"/>
                      <a:pt x="1664022" y="186763"/>
                    </a:cubicBezTo>
                    <a:lnTo>
                      <a:pt x="1667412" y="192211"/>
                    </a:lnTo>
                    <a:lnTo>
                      <a:pt x="1684422" y="193100"/>
                    </a:lnTo>
                    <a:lnTo>
                      <a:pt x="1689986" y="189789"/>
                    </a:lnTo>
                    <a:cubicBezTo>
                      <a:pt x="1692950" y="189018"/>
                      <a:pt x="1695603" y="189397"/>
                      <a:pt x="1696534" y="191679"/>
                    </a:cubicBezTo>
                    <a:lnTo>
                      <a:pt x="1698538" y="193839"/>
                    </a:lnTo>
                    <a:lnTo>
                      <a:pt x="1711764" y="194536"/>
                    </a:lnTo>
                    <a:cubicBezTo>
                      <a:pt x="1718256" y="194045"/>
                      <a:pt x="1723600" y="191861"/>
                      <a:pt x="1724882" y="185434"/>
                    </a:cubicBezTo>
                    <a:cubicBezTo>
                      <a:pt x="1727996" y="173519"/>
                      <a:pt x="1710318" y="168104"/>
                      <a:pt x="1698792" y="163501"/>
                    </a:cubicBezTo>
                    <a:lnTo>
                      <a:pt x="1674063" y="151882"/>
                    </a:lnTo>
                    <a:lnTo>
                      <a:pt x="1670423" y="159487"/>
                    </a:lnTo>
                    <a:cubicBezTo>
                      <a:pt x="1664922" y="163028"/>
                      <a:pt x="1659945" y="166421"/>
                      <a:pt x="1658032" y="170642"/>
                    </a:cubicBezTo>
                    <a:close/>
                    <a:moveTo>
                      <a:pt x="1622735" y="171115"/>
                    </a:moveTo>
                    <a:cubicBezTo>
                      <a:pt x="1621637" y="173477"/>
                      <a:pt x="1621091" y="176036"/>
                      <a:pt x="1620302" y="178240"/>
                    </a:cubicBezTo>
                    <a:lnTo>
                      <a:pt x="1617947" y="192895"/>
                    </a:lnTo>
                    <a:lnTo>
                      <a:pt x="1629543" y="192240"/>
                    </a:lnTo>
                    <a:lnTo>
                      <a:pt x="1626305" y="187427"/>
                    </a:lnTo>
                    <a:cubicBezTo>
                      <a:pt x="1625195" y="180529"/>
                      <a:pt x="1626405" y="172831"/>
                      <a:pt x="1628474" y="165172"/>
                    </a:cubicBezTo>
                    <a:cubicBezTo>
                      <a:pt x="1625481" y="166587"/>
                      <a:pt x="1623832" y="168752"/>
                      <a:pt x="1622735" y="171115"/>
                    </a:cubicBezTo>
                    <a:close/>
                    <a:moveTo>
                      <a:pt x="1516850" y="256260"/>
                    </a:moveTo>
                    <a:cubicBezTo>
                      <a:pt x="1513475" y="262310"/>
                      <a:pt x="1510773" y="268735"/>
                      <a:pt x="1509790" y="275237"/>
                    </a:cubicBezTo>
                    <a:cubicBezTo>
                      <a:pt x="1508775" y="278637"/>
                      <a:pt x="1507928" y="282131"/>
                      <a:pt x="1508128" y="285328"/>
                    </a:cubicBezTo>
                    <a:lnTo>
                      <a:pt x="1509612" y="287996"/>
                    </a:lnTo>
                    <a:lnTo>
                      <a:pt x="1512358" y="289356"/>
                    </a:lnTo>
                    <a:lnTo>
                      <a:pt x="1511135" y="275987"/>
                    </a:lnTo>
                    <a:cubicBezTo>
                      <a:pt x="1513462" y="270235"/>
                      <a:pt x="1518103" y="266655"/>
                      <a:pt x="1523713" y="264496"/>
                    </a:cubicBezTo>
                    <a:cubicBezTo>
                      <a:pt x="1519680" y="262247"/>
                      <a:pt x="1517366" y="260074"/>
                      <a:pt x="1516850" y="256260"/>
                    </a:cubicBezTo>
                    <a:close/>
                    <a:moveTo>
                      <a:pt x="1002172" y="520370"/>
                    </a:moveTo>
                    <a:lnTo>
                      <a:pt x="1002782" y="520831"/>
                    </a:lnTo>
                    <a:lnTo>
                      <a:pt x="1013655" y="509559"/>
                    </a:lnTo>
                    <a:cubicBezTo>
                      <a:pt x="1024197" y="498363"/>
                      <a:pt x="1034365" y="486849"/>
                      <a:pt x="1043544" y="474343"/>
                    </a:cubicBezTo>
                    <a:cubicBezTo>
                      <a:pt x="1044670" y="472325"/>
                      <a:pt x="1046092" y="471356"/>
                      <a:pt x="1047888" y="469714"/>
                    </a:cubicBezTo>
                    <a:cubicBezTo>
                      <a:pt x="1049013" y="467698"/>
                      <a:pt x="1049763" y="466353"/>
                      <a:pt x="1050888" y="464337"/>
                    </a:cubicBezTo>
                    <a:cubicBezTo>
                      <a:pt x="1041230" y="472170"/>
                      <a:pt x="1035154" y="484644"/>
                      <a:pt x="1026465" y="493900"/>
                    </a:cubicBezTo>
                    <a:close/>
                    <a:moveTo>
                      <a:pt x="743374" y="659170"/>
                    </a:moveTo>
                    <a:lnTo>
                      <a:pt x="748536" y="661672"/>
                    </a:lnTo>
                    <a:lnTo>
                      <a:pt x="755415" y="651176"/>
                    </a:lnTo>
                    <a:close/>
                    <a:moveTo>
                      <a:pt x="260404" y="967747"/>
                    </a:moveTo>
                    <a:lnTo>
                      <a:pt x="256791" y="977070"/>
                    </a:lnTo>
                    <a:lnTo>
                      <a:pt x="262050" y="974628"/>
                    </a:lnTo>
                    <a:lnTo>
                      <a:pt x="265598" y="969446"/>
                    </a:lnTo>
                    <a:close/>
                    <a:moveTo>
                      <a:pt x="32" y="832161"/>
                    </a:moveTo>
                    <a:cubicBezTo>
                      <a:pt x="566" y="827501"/>
                      <a:pt x="7418" y="828845"/>
                      <a:pt x="10947" y="830813"/>
                    </a:cubicBezTo>
                    <a:cubicBezTo>
                      <a:pt x="22671" y="838235"/>
                      <a:pt x="26795" y="830840"/>
                      <a:pt x="34734" y="822929"/>
                    </a:cubicBezTo>
                    <a:cubicBezTo>
                      <a:pt x="51735" y="805092"/>
                      <a:pt x="68064" y="786878"/>
                      <a:pt x="92304" y="776603"/>
                    </a:cubicBezTo>
                    <a:cubicBezTo>
                      <a:pt x="102181" y="771537"/>
                      <a:pt x="110792" y="764001"/>
                      <a:pt x="122827" y="764544"/>
                    </a:cubicBezTo>
                    <a:cubicBezTo>
                      <a:pt x="160871" y="769021"/>
                      <a:pt x="196694" y="761681"/>
                      <a:pt x="230889" y="744621"/>
                    </a:cubicBezTo>
                    <a:cubicBezTo>
                      <a:pt x="264645" y="722026"/>
                      <a:pt x="288098" y="691041"/>
                      <a:pt x="302968" y="651743"/>
                    </a:cubicBezTo>
                    <a:cubicBezTo>
                      <a:pt x="341617" y="696217"/>
                      <a:pt x="388231" y="716931"/>
                      <a:pt x="445280" y="712618"/>
                    </a:cubicBezTo>
                    <a:cubicBezTo>
                      <a:pt x="484167" y="706105"/>
                      <a:pt x="515970" y="688591"/>
                      <a:pt x="544723" y="662326"/>
                    </a:cubicBezTo>
                    <a:cubicBezTo>
                      <a:pt x="546959" y="666217"/>
                      <a:pt x="546053" y="671001"/>
                      <a:pt x="548289" y="674892"/>
                    </a:cubicBezTo>
                    <a:cubicBezTo>
                      <a:pt x="555528" y="682455"/>
                      <a:pt x="564655" y="678733"/>
                      <a:pt x="570344" y="674855"/>
                    </a:cubicBezTo>
                    <a:lnTo>
                      <a:pt x="603014" y="656412"/>
                    </a:lnTo>
                    <a:lnTo>
                      <a:pt x="608176" y="635675"/>
                    </a:lnTo>
                    <a:cubicBezTo>
                      <a:pt x="616187" y="617128"/>
                      <a:pt x="629281" y="609145"/>
                      <a:pt x="650433" y="615342"/>
                    </a:cubicBezTo>
                    <a:lnTo>
                      <a:pt x="660890" y="619428"/>
                    </a:lnTo>
                    <a:lnTo>
                      <a:pt x="677065" y="608353"/>
                    </a:lnTo>
                    <a:cubicBezTo>
                      <a:pt x="687848" y="598504"/>
                      <a:pt x="700724" y="588059"/>
                      <a:pt x="718138" y="591603"/>
                    </a:cubicBezTo>
                    <a:cubicBezTo>
                      <a:pt x="718513" y="590931"/>
                      <a:pt x="718809" y="591978"/>
                      <a:pt x="719106" y="593025"/>
                    </a:cubicBezTo>
                    <a:cubicBezTo>
                      <a:pt x="719404" y="594072"/>
                      <a:pt x="719029" y="594744"/>
                      <a:pt x="717607" y="595713"/>
                    </a:cubicBezTo>
                    <a:cubicBezTo>
                      <a:pt x="718280" y="596089"/>
                      <a:pt x="718951" y="596463"/>
                      <a:pt x="719624" y="596838"/>
                    </a:cubicBezTo>
                    <a:lnTo>
                      <a:pt x="723377" y="587696"/>
                    </a:lnTo>
                    <a:lnTo>
                      <a:pt x="717318" y="578526"/>
                    </a:lnTo>
                    <a:cubicBezTo>
                      <a:pt x="710378" y="564857"/>
                      <a:pt x="717350" y="560598"/>
                      <a:pt x="742155" y="552362"/>
                    </a:cubicBezTo>
                    <a:cubicBezTo>
                      <a:pt x="749104" y="550253"/>
                      <a:pt x="755398" y="546551"/>
                      <a:pt x="761692" y="542850"/>
                    </a:cubicBezTo>
                    <a:cubicBezTo>
                      <a:pt x="774787" y="534866"/>
                      <a:pt x="773615" y="525672"/>
                      <a:pt x="764768" y="515909"/>
                    </a:cubicBezTo>
                    <a:cubicBezTo>
                      <a:pt x="756500" y="506653"/>
                      <a:pt x="745776" y="501383"/>
                      <a:pt x="735127" y="497198"/>
                    </a:cubicBezTo>
                    <a:cubicBezTo>
                      <a:pt x="717738" y="490199"/>
                      <a:pt x="708238" y="478846"/>
                      <a:pt x="707560" y="460889"/>
                    </a:cubicBezTo>
                    <a:cubicBezTo>
                      <a:pt x="706514" y="437503"/>
                      <a:pt x="697148" y="420139"/>
                      <a:pt x="669838" y="411633"/>
                    </a:cubicBezTo>
                    <a:cubicBezTo>
                      <a:pt x="687499" y="406612"/>
                      <a:pt x="701395" y="402393"/>
                      <a:pt x="714859" y="399839"/>
                    </a:cubicBezTo>
                    <a:cubicBezTo>
                      <a:pt x="727237" y="397360"/>
                      <a:pt x="737961" y="402630"/>
                      <a:pt x="746229" y="411888"/>
                    </a:cubicBezTo>
                    <a:cubicBezTo>
                      <a:pt x="750363" y="416515"/>
                      <a:pt x="754065" y="422809"/>
                      <a:pt x="758198" y="427437"/>
                    </a:cubicBezTo>
                    <a:cubicBezTo>
                      <a:pt x="765811" y="435102"/>
                      <a:pt x="773573" y="444938"/>
                      <a:pt x="786383" y="440793"/>
                    </a:cubicBezTo>
                    <a:cubicBezTo>
                      <a:pt x="798181" y="437807"/>
                      <a:pt x="797947" y="426367"/>
                      <a:pt x="798948" y="417025"/>
                    </a:cubicBezTo>
                    <a:cubicBezTo>
                      <a:pt x="801382" y="396675"/>
                      <a:pt x="812810" y="388260"/>
                      <a:pt x="832938" y="387435"/>
                    </a:cubicBezTo>
                    <a:cubicBezTo>
                      <a:pt x="840034" y="387497"/>
                      <a:pt x="847487" y="384808"/>
                      <a:pt x="854510" y="383784"/>
                    </a:cubicBezTo>
                    <a:cubicBezTo>
                      <a:pt x="870652" y="380503"/>
                      <a:pt x="883980" y="383960"/>
                      <a:pt x="894789" y="398498"/>
                    </a:cubicBezTo>
                    <a:lnTo>
                      <a:pt x="898420" y="403171"/>
                    </a:lnTo>
                    <a:lnTo>
                      <a:pt x="978354" y="300488"/>
                    </a:lnTo>
                    <a:cubicBezTo>
                      <a:pt x="993042" y="280478"/>
                      <a:pt x="1001459" y="254326"/>
                      <a:pt x="1003001" y="227864"/>
                    </a:cubicBezTo>
                    <a:cubicBezTo>
                      <a:pt x="1004216" y="216203"/>
                      <a:pt x="1005730" y="205590"/>
                      <a:pt x="1006946" y="193930"/>
                    </a:cubicBezTo>
                    <a:cubicBezTo>
                      <a:pt x="1024592" y="192316"/>
                      <a:pt x="1021555" y="175639"/>
                      <a:pt x="1022991" y="166745"/>
                    </a:cubicBezTo>
                    <a:cubicBezTo>
                      <a:pt x="1028062" y="130795"/>
                      <a:pt x="1053143" y="109531"/>
                      <a:pt x="1077177" y="88565"/>
                    </a:cubicBezTo>
                    <a:cubicBezTo>
                      <a:pt x="1090428" y="77448"/>
                      <a:pt x="1101741" y="63488"/>
                      <a:pt x="1117682" y="53871"/>
                    </a:cubicBezTo>
                    <a:cubicBezTo>
                      <a:pt x="1151361" y="32997"/>
                      <a:pt x="1183694" y="11372"/>
                      <a:pt x="1221766" y="0"/>
                    </a:cubicBezTo>
                    <a:cubicBezTo>
                      <a:pt x="1202451" y="15667"/>
                      <a:pt x="1182464" y="30957"/>
                      <a:pt x="1159943" y="41310"/>
                    </a:cubicBezTo>
                    <a:cubicBezTo>
                      <a:pt x="1141314" y="49427"/>
                      <a:pt x="1125671" y="60091"/>
                      <a:pt x="1113905" y="76443"/>
                    </a:cubicBezTo>
                    <a:cubicBezTo>
                      <a:pt x="1138973" y="63104"/>
                      <a:pt x="1163963" y="51485"/>
                      <a:pt x="1188061" y="36723"/>
                    </a:cubicBezTo>
                    <a:cubicBezTo>
                      <a:pt x="1209315" y="23902"/>
                      <a:pt x="1230258" y="17957"/>
                      <a:pt x="1255454" y="17028"/>
                    </a:cubicBezTo>
                    <a:cubicBezTo>
                      <a:pt x="1272350" y="16759"/>
                      <a:pt x="1287915" y="7814"/>
                      <a:pt x="1305703" y="10685"/>
                    </a:cubicBezTo>
                    <a:cubicBezTo>
                      <a:pt x="1310486" y="11591"/>
                      <a:pt x="1315269" y="12496"/>
                      <a:pt x="1319974" y="15120"/>
                    </a:cubicBezTo>
                    <a:cubicBezTo>
                      <a:pt x="1316366" y="26329"/>
                      <a:pt x="1306723" y="26237"/>
                      <a:pt x="1298423" y="26895"/>
                    </a:cubicBezTo>
                    <a:cubicBezTo>
                      <a:pt x="1277636" y="29401"/>
                      <a:pt x="1257818" y="33330"/>
                      <a:pt x="1237405" y="35164"/>
                    </a:cubicBezTo>
                    <a:cubicBezTo>
                      <a:pt x="1209366" y="38031"/>
                      <a:pt x="1185565" y="53839"/>
                      <a:pt x="1161169" y="67553"/>
                    </a:cubicBezTo>
                    <a:cubicBezTo>
                      <a:pt x="1162513" y="68303"/>
                      <a:pt x="1163186" y="68678"/>
                      <a:pt x="1163858" y="69053"/>
                    </a:cubicBezTo>
                    <a:cubicBezTo>
                      <a:pt x="1169469" y="66895"/>
                      <a:pt x="1174860" y="61969"/>
                      <a:pt x="1181440" y="61233"/>
                    </a:cubicBezTo>
                    <a:cubicBezTo>
                      <a:pt x="1182112" y="61608"/>
                      <a:pt x="1182488" y="60936"/>
                      <a:pt x="1182488" y="60936"/>
                    </a:cubicBezTo>
                    <a:cubicBezTo>
                      <a:pt x="1201350" y="47661"/>
                      <a:pt x="1224826" y="46655"/>
                      <a:pt x="1244942" y="43774"/>
                    </a:cubicBezTo>
                    <a:cubicBezTo>
                      <a:pt x="1283827" y="37262"/>
                      <a:pt x="1323024" y="23873"/>
                      <a:pt x="1363680" y="31568"/>
                    </a:cubicBezTo>
                    <a:cubicBezTo>
                      <a:pt x="1365025" y="32319"/>
                      <a:pt x="1367792" y="32099"/>
                      <a:pt x="1369886" y="31504"/>
                    </a:cubicBezTo>
                    <a:cubicBezTo>
                      <a:pt x="1392018" y="29748"/>
                      <a:pt x="1392018" y="29748"/>
                      <a:pt x="1385177" y="51491"/>
                    </a:cubicBezTo>
                    <a:cubicBezTo>
                      <a:pt x="1385475" y="52539"/>
                      <a:pt x="1385771" y="53586"/>
                      <a:pt x="1386069" y="54633"/>
                    </a:cubicBezTo>
                    <a:cubicBezTo>
                      <a:pt x="1386069" y="54633"/>
                      <a:pt x="1386741" y="55008"/>
                      <a:pt x="1386741" y="55008"/>
                    </a:cubicBezTo>
                    <a:cubicBezTo>
                      <a:pt x="1396152" y="60257"/>
                      <a:pt x="1400135" y="48377"/>
                      <a:pt x="1407387" y="48016"/>
                    </a:cubicBezTo>
                    <a:cubicBezTo>
                      <a:pt x="1409107" y="48094"/>
                      <a:pt x="1411123" y="49219"/>
                      <a:pt x="1411717" y="51313"/>
                    </a:cubicBezTo>
                    <a:cubicBezTo>
                      <a:pt x="1406920" y="58332"/>
                      <a:pt x="1402421" y="66399"/>
                      <a:pt x="1397625" y="73418"/>
                    </a:cubicBezTo>
                    <a:cubicBezTo>
                      <a:pt x="1399563" y="76262"/>
                      <a:pt x="1401877" y="78434"/>
                      <a:pt x="1403816" y="81278"/>
                    </a:cubicBezTo>
                    <a:cubicBezTo>
                      <a:pt x="1404862" y="80981"/>
                      <a:pt x="1405910" y="80683"/>
                      <a:pt x="1407254" y="81433"/>
                    </a:cubicBezTo>
                    <a:cubicBezTo>
                      <a:pt x="1415023" y="84886"/>
                      <a:pt x="1420698" y="88932"/>
                      <a:pt x="1418215" y="98124"/>
                    </a:cubicBezTo>
                    <a:cubicBezTo>
                      <a:pt x="1421654" y="98279"/>
                      <a:pt x="1424717" y="99107"/>
                      <a:pt x="1425984" y="101576"/>
                    </a:cubicBezTo>
                    <a:cubicBezTo>
                      <a:pt x="1441792" y="125377"/>
                      <a:pt x="1460577" y="113821"/>
                      <a:pt x="1478831" y="106376"/>
                    </a:cubicBezTo>
                    <a:cubicBezTo>
                      <a:pt x="1480926" y="105783"/>
                      <a:pt x="1482347" y="104813"/>
                      <a:pt x="1484442" y="104218"/>
                    </a:cubicBezTo>
                    <a:cubicBezTo>
                      <a:pt x="1497680" y="101027"/>
                      <a:pt x="1507635" y="94241"/>
                      <a:pt x="1513039" y="81391"/>
                    </a:cubicBezTo>
                    <a:cubicBezTo>
                      <a:pt x="1515664" y="76686"/>
                      <a:pt x="1518288" y="71981"/>
                      <a:pt x="1522258" y="68025"/>
                    </a:cubicBezTo>
                    <a:cubicBezTo>
                      <a:pt x="1524055" y="66384"/>
                      <a:pt x="1526150" y="65789"/>
                      <a:pt x="1528243" y="65194"/>
                    </a:cubicBezTo>
                    <a:cubicBezTo>
                      <a:pt x="1531605" y="67070"/>
                      <a:pt x="1532497" y="70211"/>
                      <a:pt x="1532341" y="73650"/>
                    </a:cubicBezTo>
                    <a:cubicBezTo>
                      <a:pt x="1531280" y="81871"/>
                      <a:pt x="1526483" y="88890"/>
                      <a:pt x="1524079" y="96362"/>
                    </a:cubicBezTo>
                    <a:cubicBezTo>
                      <a:pt x="1526625" y="93376"/>
                      <a:pt x="1528500" y="90015"/>
                      <a:pt x="1530749" y="85982"/>
                    </a:cubicBezTo>
                    <a:cubicBezTo>
                      <a:pt x="1532249" y="83293"/>
                      <a:pt x="1534421" y="80980"/>
                      <a:pt x="1536594" y="78666"/>
                    </a:cubicBezTo>
                    <a:cubicBezTo>
                      <a:pt x="1538016" y="77696"/>
                      <a:pt x="1540110" y="77102"/>
                      <a:pt x="1542204" y="76507"/>
                    </a:cubicBezTo>
                    <a:cubicBezTo>
                      <a:pt x="1551473" y="77271"/>
                      <a:pt x="1560664" y="79753"/>
                      <a:pt x="1569105" y="83580"/>
                    </a:cubicBezTo>
                    <a:cubicBezTo>
                      <a:pt x="1569700" y="85675"/>
                      <a:pt x="1569247" y="88067"/>
                      <a:pt x="1569169" y="89786"/>
                    </a:cubicBezTo>
                    <a:cubicBezTo>
                      <a:pt x="1567514" y="95914"/>
                      <a:pt x="1562795" y="101213"/>
                      <a:pt x="1566970" y="107949"/>
                    </a:cubicBezTo>
                    <a:cubicBezTo>
                      <a:pt x="1586944" y="100582"/>
                      <a:pt x="1606245" y="92841"/>
                      <a:pt x="1626438" y="88240"/>
                    </a:cubicBezTo>
                    <a:cubicBezTo>
                      <a:pt x="1631221" y="89146"/>
                      <a:pt x="1633832" y="92365"/>
                      <a:pt x="1633974" y="96851"/>
                    </a:cubicBezTo>
                    <a:cubicBezTo>
                      <a:pt x="1634413" y="102384"/>
                      <a:pt x="1630444" y="106339"/>
                      <a:pt x="1632899" y="112997"/>
                    </a:cubicBezTo>
                    <a:lnTo>
                      <a:pt x="1637572" y="108184"/>
                    </a:lnTo>
                    <a:lnTo>
                      <a:pt x="1642006" y="100729"/>
                    </a:lnTo>
                    <a:lnTo>
                      <a:pt x="1646842" y="97171"/>
                    </a:lnTo>
                    <a:lnTo>
                      <a:pt x="1647431" y="96425"/>
                    </a:lnTo>
                    <a:lnTo>
                      <a:pt x="1648835" y="95705"/>
                    </a:lnTo>
                    <a:lnTo>
                      <a:pt x="1657764" y="89136"/>
                    </a:lnTo>
                    <a:lnTo>
                      <a:pt x="1661838" y="90134"/>
                    </a:lnTo>
                    <a:lnTo>
                      <a:pt x="1665919" y="83822"/>
                    </a:lnTo>
                    <a:cubicBezTo>
                      <a:pt x="1672655" y="79648"/>
                      <a:pt x="1678187" y="79209"/>
                      <a:pt x="1688865" y="86927"/>
                    </a:cubicBezTo>
                    <a:cubicBezTo>
                      <a:pt x="1692322" y="98110"/>
                      <a:pt x="1689800" y="108161"/>
                      <a:pt x="1686035" y="118069"/>
                    </a:cubicBezTo>
                    <a:lnTo>
                      <a:pt x="1685979" y="118235"/>
                    </a:lnTo>
                    <a:lnTo>
                      <a:pt x="1686041" y="118302"/>
                    </a:lnTo>
                    <a:cubicBezTo>
                      <a:pt x="1707442" y="133442"/>
                      <a:pt x="1735517" y="133321"/>
                      <a:pt x="1756385" y="119681"/>
                    </a:cubicBezTo>
                    <a:cubicBezTo>
                      <a:pt x="1777634" y="105346"/>
                      <a:pt x="1792281" y="79738"/>
                      <a:pt x="1785688" y="50170"/>
                    </a:cubicBezTo>
                    <a:cubicBezTo>
                      <a:pt x="1783911" y="41750"/>
                      <a:pt x="1792626" y="29709"/>
                      <a:pt x="1778511" y="22838"/>
                    </a:cubicBezTo>
                    <a:cubicBezTo>
                      <a:pt x="1774237" y="20925"/>
                      <a:pt x="1772493" y="9331"/>
                      <a:pt x="1782792" y="6455"/>
                    </a:cubicBezTo>
                    <a:cubicBezTo>
                      <a:pt x="1797136" y="9407"/>
                      <a:pt x="1811285" y="13104"/>
                      <a:pt x="1812767" y="31789"/>
                    </a:cubicBezTo>
                    <a:cubicBezTo>
                      <a:pt x="1814086" y="48045"/>
                      <a:pt x="1803103" y="62677"/>
                      <a:pt x="1805364" y="78382"/>
                    </a:cubicBezTo>
                    <a:cubicBezTo>
                      <a:pt x="1806395" y="86608"/>
                      <a:pt x="1806455" y="98557"/>
                      <a:pt x="1820384" y="87877"/>
                    </a:cubicBezTo>
                    <a:cubicBezTo>
                      <a:pt x="1831943" y="89307"/>
                      <a:pt x="1850307" y="82968"/>
                      <a:pt x="1838477" y="106925"/>
                    </a:cubicBezTo>
                    <a:cubicBezTo>
                      <a:pt x="1838088" y="108414"/>
                      <a:pt x="1837893" y="109159"/>
                      <a:pt x="1836015" y="110259"/>
                    </a:cubicBezTo>
                    <a:cubicBezTo>
                      <a:pt x="1823838" y="114237"/>
                      <a:pt x="1819040" y="126508"/>
                      <a:pt x="1810552" y="134632"/>
                    </a:cubicBezTo>
                    <a:cubicBezTo>
                      <a:pt x="1804139" y="140910"/>
                      <a:pt x="1806110" y="148586"/>
                      <a:pt x="1816731" y="150566"/>
                    </a:cubicBezTo>
                    <a:cubicBezTo>
                      <a:pt x="1817281" y="151506"/>
                      <a:pt x="1817636" y="153189"/>
                      <a:pt x="1816502" y="154484"/>
                    </a:cubicBezTo>
                    <a:cubicBezTo>
                      <a:pt x="1819219" y="162354"/>
                      <a:pt x="1813710" y="171256"/>
                      <a:pt x="1820540" y="178610"/>
                    </a:cubicBezTo>
                    <a:cubicBezTo>
                      <a:pt x="1828562" y="196618"/>
                      <a:pt x="1836975" y="213135"/>
                      <a:pt x="1853452" y="226193"/>
                    </a:cubicBezTo>
                    <a:cubicBezTo>
                      <a:pt x="1880836" y="249260"/>
                      <a:pt x="1876910" y="267327"/>
                      <a:pt x="1844653" y="281172"/>
                    </a:cubicBezTo>
                    <a:cubicBezTo>
                      <a:pt x="1809771" y="295923"/>
                      <a:pt x="1806886" y="303921"/>
                      <a:pt x="1824810" y="338835"/>
                    </a:cubicBezTo>
                    <a:cubicBezTo>
                      <a:pt x="1825360" y="339775"/>
                      <a:pt x="1825360" y="339775"/>
                      <a:pt x="1825910" y="340714"/>
                    </a:cubicBezTo>
                    <a:cubicBezTo>
                      <a:pt x="1843606" y="379547"/>
                      <a:pt x="1844867" y="383854"/>
                      <a:pt x="1802539" y="396659"/>
                    </a:cubicBezTo>
                    <a:cubicBezTo>
                      <a:pt x="1791302" y="400086"/>
                      <a:pt x="1774529" y="397294"/>
                      <a:pt x="1772160" y="409404"/>
                    </a:cubicBezTo>
                    <a:cubicBezTo>
                      <a:pt x="1769013" y="424492"/>
                      <a:pt x="1787080" y="428418"/>
                      <a:pt x="1797828" y="436000"/>
                    </a:cubicBezTo>
                    <a:cubicBezTo>
                      <a:pt x="1803201" y="439791"/>
                      <a:pt x="1808769" y="442837"/>
                      <a:pt x="1814338" y="445883"/>
                    </a:cubicBezTo>
                    <a:cubicBezTo>
                      <a:pt x="1816860" y="454498"/>
                      <a:pt x="1811613" y="456309"/>
                      <a:pt x="1804912" y="454558"/>
                    </a:cubicBezTo>
                    <a:cubicBezTo>
                      <a:pt x="1799504" y="453940"/>
                      <a:pt x="1795424" y="451283"/>
                      <a:pt x="1790372" y="452350"/>
                    </a:cubicBezTo>
                    <a:cubicBezTo>
                      <a:pt x="1779557" y="451114"/>
                      <a:pt x="1768743" y="449879"/>
                      <a:pt x="1757734" y="449389"/>
                    </a:cubicBezTo>
                    <a:cubicBezTo>
                      <a:pt x="1734776" y="448958"/>
                      <a:pt x="1728911" y="456177"/>
                      <a:pt x="1735022" y="478458"/>
                    </a:cubicBezTo>
                    <a:cubicBezTo>
                      <a:pt x="1737898" y="488757"/>
                      <a:pt x="1744145" y="498344"/>
                      <a:pt x="1747767" y="508837"/>
                    </a:cubicBezTo>
                    <a:cubicBezTo>
                      <a:pt x="1750678" y="515963"/>
                      <a:pt x="1755629" y="524415"/>
                      <a:pt x="1749765" y="531634"/>
                    </a:cubicBezTo>
                    <a:cubicBezTo>
                      <a:pt x="1746364" y="535519"/>
                      <a:pt x="1742428" y="536877"/>
                      <a:pt x="1738202" y="537066"/>
                    </a:cubicBezTo>
                    <a:lnTo>
                      <a:pt x="1737990" y="537040"/>
                    </a:lnTo>
                    <a:lnTo>
                      <a:pt x="1727348" y="547683"/>
                    </a:lnTo>
                    <a:cubicBezTo>
                      <a:pt x="1719488" y="569831"/>
                      <a:pt x="1723060" y="576261"/>
                      <a:pt x="1744494" y="582691"/>
                    </a:cubicBezTo>
                    <a:cubicBezTo>
                      <a:pt x="1755211" y="585549"/>
                      <a:pt x="1765213" y="592693"/>
                      <a:pt x="1775930" y="595551"/>
                    </a:cubicBezTo>
                    <a:cubicBezTo>
                      <a:pt x="1798078" y="605553"/>
                      <a:pt x="1816653" y="618413"/>
                      <a:pt x="1828084" y="640560"/>
                    </a:cubicBezTo>
                    <a:cubicBezTo>
                      <a:pt x="1834514" y="651992"/>
                      <a:pt x="1833800" y="666281"/>
                      <a:pt x="1830228" y="675569"/>
                    </a:cubicBezTo>
                    <a:cubicBezTo>
                      <a:pt x="1825941" y="686285"/>
                      <a:pt x="1826655" y="692716"/>
                      <a:pt x="1836657" y="704146"/>
                    </a:cubicBezTo>
                    <a:cubicBezTo>
                      <a:pt x="1813081" y="694859"/>
                      <a:pt x="1813081" y="703432"/>
                      <a:pt x="1819510" y="717006"/>
                    </a:cubicBezTo>
                    <a:cubicBezTo>
                      <a:pt x="1800221" y="717721"/>
                      <a:pt x="1783074" y="716292"/>
                      <a:pt x="1768071" y="730581"/>
                    </a:cubicBezTo>
                    <a:cubicBezTo>
                      <a:pt x="1758783" y="739869"/>
                      <a:pt x="1745209" y="744870"/>
                      <a:pt x="1733063" y="752014"/>
                    </a:cubicBezTo>
                    <a:cubicBezTo>
                      <a:pt x="1708771" y="765588"/>
                      <a:pt x="1699484" y="786308"/>
                      <a:pt x="1704485" y="814171"/>
                    </a:cubicBezTo>
                    <a:cubicBezTo>
                      <a:pt x="1705200" y="819887"/>
                      <a:pt x="1705914" y="826317"/>
                      <a:pt x="1706628" y="832747"/>
                    </a:cubicBezTo>
                    <a:cubicBezTo>
                      <a:pt x="1707343" y="840606"/>
                      <a:pt x="1711629" y="850608"/>
                      <a:pt x="1703056" y="855609"/>
                    </a:cubicBezTo>
                    <a:cubicBezTo>
                      <a:pt x="1695197" y="860610"/>
                      <a:pt x="1690197" y="850608"/>
                      <a:pt x="1684481" y="847036"/>
                    </a:cubicBezTo>
                    <a:cubicBezTo>
                      <a:pt x="1680909" y="844893"/>
                      <a:pt x="1677336" y="841320"/>
                      <a:pt x="1673765" y="843463"/>
                    </a:cubicBezTo>
                    <a:cubicBezTo>
                      <a:pt x="1668763" y="846321"/>
                      <a:pt x="1672335" y="851322"/>
                      <a:pt x="1673050" y="854180"/>
                    </a:cubicBezTo>
                    <a:cubicBezTo>
                      <a:pt x="1683052" y="884187"/>
                      <a:pt x="1663047" y="902048"/>
                      <a:pt x="1645900" y="919195"/>
                    </a:cubicBezTo>
                    <a:cubicBezTo>
                      <a:pt x="1638042" y="927768"/>
                      <a:pt x="1629468" y="943486"/>
                      <a:pt x="1611608" y="936342"/>
                    </a:cubicBezTo>
                    <a:cubicBezTo>
                      <a:pt x="1595175" y="952416"/>
                      <a:pt x="1574992" y="953666"/>
                      <a:pt x="1554452" y="953845"/>
                    </a:cubicBezTo>
                    <a:lnTo>
                      <a:pt x="1546673" y="954145"/>
                    </a:lnTo>
                    <a:lnTo>
                      <a:pt x="1543541" y="964219"/>
                    </a:lnTo>
                    <a:lnTo>
                      <a:pt x="1545758" y="971581"/>
                    </a:lnTo>
                    <a:lnTo>
                      <a:pt x="1553690" y="979530"/>
                    </a:lnTo>
                    <a:cubicBezTo>
                      <a:pt x="1554867" y="981637"/>
                      <a:pt x="1555029" y="983785"/>
                      <a:pt x="1553351" y="986035"/>
                    </a:cubicBezTo>
                    <a:lnTo>
                      <a:pt x="1551411" y="987248"/>
                    </a:lnTo>
                    <a:lnTo>
                      <a:pt x="1558275" y="1000687"/>
                    </a:lnTo>
                    <a:cubicBezTo>
                      <a:pt x="1560543" y="1006848"/>
                      <a:pt x="1561035" y="1013341"/>
                      <a:pt x="1556757" y="1020576"/>
                    </a:cubicBezTo>
                    <a:cubicBezTo>
                      <a:pt x="1546458" y="1023454"/>
                      <a:pt x="1536354" y="1025586"/>
                      <a:pt x="1526961" y="1031087"/>
                    </a:cubicBezTo>
                    <a:cubicBezTo>
                      <a:pt x="1521326" y="1034388"/>
                      <a:pt x="1509995" y="1029040"/>
                      <a:pt x="1510604" y="1041928"/>
                    </a:cubicBezTo>
                    <a:cubicBezTo>
                      <a:pt x="1512221" y="1047919"/>
                      <a:pt x="1517790" y="1050965"/>
                      <a:pt x="1520539" y="1055662"/>
                    </a:cubicBezTo>
                    <a:cubicBezTo>
                      <a:pt x="1521089" y="1056602"/>
                      <a:pt x="1522578" y="1056991"/>
                      <a:pt x="1524069" y="1057380"/>
                    </a:cubicBezTo>
                    <a:cubicBezTo>
                      <a:pt x="1530348" y="1063794"/>
                      <a:pt x="1543075" y="1060755"/>
                      <a:pt x="1545563" y="1072544"/>
                    </a:cubicBezTo>
                    <a:cubicBezTo>
                      <a:pt x="1540249" y="1080701"/>
                      <a:pt x="1532446" y="1077071"/>
                      <a:pt x="1525549" y="1076065"/>
                    </a:cubicBezTo>
                    <a:cubicBezTo>
                      <a:pt x="1518653" y="1075057"/>
                      <a:pt x="1511012" y="1073856"/>
                      <a:pt x="1503920" y="1073595"/>
                    </a:cubicBezTo>
                    <a:cubicBezTo>
                      <a:pt x="1476493" y="1071995"/>
                      <a:pt x="1471374" y="1079409"/>
                      <a:pt x="1481369" y="1105092"/>
                    </a:cubicBezTo>
                    <a:cubicBezTo>
                      <a:pt x="1484475" y="1111472"/>
                      <a:pt x="1488325" y="1118047"/>
                      <a:pt x="1492371" y="1123877"/>
                    </a:cubicBezTo>
                    <a:cubicBezTo>
                      <a:pt x="1494437" y="1140328"/>
                      <a:pt x="1485238" y="1145084"/>
                      <a:pt x="1470894" y="1142132"/>
                    </a:cubicBezTo>
                    <a:cubicBezTo>
                      <a:pt x="1463252" y="1140930"/>
                      <a:pt x="1455061" y="1138790"/>
                      <a:pt x="1447809" y="1136099"/>
                    </a:cubicBezTo>
                    <a:cubicBezTo>
                      <a:pt x="1441948" y="1134169"/>
                      <a:pt x="1437010" y="1133276"/>
                      <a:pt x="1432865" y="1134679"/>
                    </a:cubicBezTo>
                    <a:lnTo>
                      <a:pt x="1423800" y="1145670"/>
                    </a:lnTo>
                    <a:lnTo>
                      <a:pt x="1425154" y="1146298"/>
                    </a:lnTo>
                    <a:cubicBezTo>
                      <a:pt x="1428972" y="1154200"/>
                      <a:pt x="1422005" y="1160264"/>
                      <a:pt x="1416275" y="1164232"/>
                    </a:cubicBezTo>
                    <a:cubicBezTo>
                      <a:pt x="1376237" y="1190920"/>
                      <a:pt x="1373736" y="1234937"/>
                      <a:pt x="1361685" y="1275020"/>
                    </a:cubicBezTo>
                    <a:cubicBezTo>
                      <a:pt x="1358837" y="1284643"/>
                      <a:pt x="1366137" y="1289512"/>
                      <a:pt x="1371191" y="1295318"/>
                    </a:cubicBezTo>
                    <a:cubicBezTo>
                      <a:pt x="1377685" y="1303951"/>
                      <a:pt x="1391932" y="1310938"/>
                      <a:pt x="1387341" y="1322078"/>
                    </a:cubicBezTo>
                    <a:cubicBezTo>
                      <a:pt x="1381515" y="1335314"/>
                      <a:pt x="1367139" y="1322316"/>
                      <a:pt x="1357571" y="1326563"/>
                    </a:cubicBezTo>
                    <a:cubicBezTo>
                      <a:pt x="1334014" y="1335844"/>
                      <a:pt x="1331316" y="1343294"/>
                      <a:pt x="1341252" y="1365259"/>
                    </a:cubicBezTo>
                    <a:cubicBezTo>
                      <a:pt x="1346510" y="1375989"/>
                      <a:pt x="1347780" y="1389171"/>
                      <a:pt x="1353038" y="1399900"/>
                    </a:cubicBezTo>
                    <a:cubicBezTo>
                      <a:pt x="1360577" y="1424972"/>
                      <a:pt x="1363267" y="1449164"/>
                      <a:pt x="1353356" y="1474118"/>
                    </a:cubicBezTo>
                    <a:cubicBezTo>
                      <a:pt x="1348614" y="1487429"/>
                      <a:pt x="1336498" y="1496956"/>
                      <a:pt x="1326424" y="1500623"/>
                    </a:cubicBezTo>
                    <a:cubicBezTo>
                      <a:pt x="1314684" y="1504720"/>
                      <a:pt x="1309964" y="1509849"/>
                      <a:pt x="1307751" y="1526062"/>
                    </a:cubicBezTo>
                    <a:cubicBezTo>
                      <a:pt x="1298621" y="1500335"/>
                      <a:pt x="1291655" y="1506400"/>
                      <a:pt x="1285172" y="1521225"/>
                    </a:cubicBezTo>
                    <a:cubicBezTo>
                      <a:pt x="1270946" y="1506057"/>
                      <a:pt x="1259979" y="1491112"/>
                      <a:pt x="1237756" y="1489028"/>
                    </a:cubicBezTo>
                    <a:cubicBezTo>
                      <a:pt x="1223638" y="1488050"/>
                      <a:pt x="1209973" y="1480557"/>
                      <a:pt x="1195576" y="1475742"/>
                    </a:cubicBezTo>
                    <a:cubicBezTo>
                      <a:pt x="1167363" y="1465604"/>
                      <a:pt x="1143957" y="1472713"/>
                      <a:pt x="1124852" y="1496486"/>
                    </a:cubicBezTo>
                    <a:cubicBezTo>
                      <a:pt x="1120714" y="1501110"/>
                      <a:pt x="1115994" y="1506239"/>
                      <a:pt x="1111275" y="1511367"/>
                    </a:cubicBezTo>
                    <a:cubicBezTo>
                      <a:pt x="1105394" y="1517507"/>
                      <a:pt x="1100298" y="1528065"/>
                      <a:pt x="1090171" y="1524637"/>
                    </a:cubicBezTo>
                    <a:cubicBezTo>
                      <a:pt x="1080547" y="1521788"/>
                      <a:pt x="1085138" y="1510649"/>
                      <a:pt x="1083997" y="1503478"/>
                    </a:cubicBezTo>
                    <a:cubicBezTo>
                      <a:pt x="1083212" y="1499059"/>
                      <a:pt x="1083588" y="1493629"/>
                      <a:pt x="1079321" y="1492243"/>
                    </a:cubicBezTo>
                    <a:cubicBezTo>
                      <a:pt x="1073460" y="1490200"/>
                      <a:pt x="1071923" y="1496641"/>
                      <a:pt x="1070106" y="1499243"/>
                    </a:cubicBezTo>
                    <a:cubicBezTo>
                      <a:pt x="1052798" y="1528596"/>
                      <a:pt x="1024134" y="1524975"/>
                      <a:pt x="998072" y="1523169"/>
                    </a:cubicBezTo>
                    <a:cubicBezTo>
                      <a:pt x="985546" y="1522849"/>
                      <a:pt x="966710" y="1526999"/>
                      <a:pt x="959881" y="1507432"/>
                    </a:cubicBezTo>
                    <a:cubicBezTo>
                      <a:pt x="910510" y="1503468"/>
                      <a:pt x="898711" y="1445367"/>
                      <a:pt x="854284" y="1433017"/>
                    </a:cubicBezTo>
                    <a:cubicBezTo>
                      <a:pt x="846759" y="1431405"/>
                      <a:pt x="840619" y="1425524"/>
                      <a:pt x="837620" y="1437318"/>
                    </a:cubicBezTo>
                    <a:cubicBezTo>
                      <a:pt x="833815" y="1452877"/>
                      <a:pt x="827245" y="1445329"/>
                      <a:pt x="821686" y="1438943"/>
                    </a:cubicBezTo>
                    <a:lnTo>
                      <a:pt x="815083" y="1431358"/>
                    </a:lnTo>
                    <a:lnTo>
                      <a:pt x="795498" y="1437357"/>
                    </a:lnTo>
                    <a:lnTo>
                      <a:pt x="790547" y="1434220"/>
                    </a:lnTo>
                    <a:lnTo>
                      <a:pt x="779724" y="1454041"/>
                    </a:lnTo>
                    <a:cubicBezTo>
                      <a:pt x="764445" y="1454074"/>
                      <a:pt x="771864" y="1441494"/>
                      <a:pt x="769563" y="1435334"/>
                    </a:cubicBezTo>
                    <a:cubicBezTo>
                      <a:pt x="762971" y="1435969"/>
                      <a:pt x="759468" y="1447183"/>
                      <a:pt x="752241" y="1441227"/>
                    </a:cubicBezTo>
                    <a:lnTo>
                      <a:pt x="751780" y="1439334"/>
                    </a:lnTo>
                    <a:lnTo>
                      <a:pt x="744070" y="1455986"/>
                    </a:lnTo>
                    <a:cubicBezTo>
                      <a:pt x="740455" y="1468585"/>
                      <a:pt x="740686" y="1484169"/>
                      <a:pt x="724681" y="1489310"/>
                    </a:cubicBezTo>
                    <a:cubicBezTo>
                      <a:pt x="715068" y="1484623"/>
                      <a:pt x="706097" y="1479510"/>
                      <a:pt x="695421" y="1477387"/>
                    </a:cubicBezTo>
                    <a:cubicBezTo>
                      <a:pt x="689016" y="1476113"/>
                      <a:pt x="684093" y="1464591"/>
                      <a:pt x="675992" y="1474633"/>
                    </a:cubicBezTo>
                    <a:cubicBezTo>
                      <a:pt x="673223" y="1480186"/>
                      <a:pt x="675365" y="1486161"/>
                      <a:pt x="674303" y="1491499"/>
                    </a:cubicBezTo>
                    <a:cubicBezTo>
                      <a:pt x="674090" y="1492568"/>
                      <a:pt x="674945" y="1493847"/>
                      <a:pt x="675801" y="1495127"/>
                    </a:cubicBezTo>
                    <a:cubicBezTo>
                      <a:pt x="676238" y="1504093"/>
                      <a:pt x="687772" y="1510270"/>
                      <a:pt x="681806" y="1520737"/>
                    </a:cubicBezTo>
                    <a:cubicBezTo>
                      <a:pt x="672416" y="1523309"/>
                      <a:pt x="668992" y="1515414"/>
                      <a:pt x="664503" y="1510083"/>
                    </a:cubicBezTo>
                    <a:cubicBezTo>
                      <a:pt x="660014" y="1504750"/>
                      <a:pt x="655098" y="1498778"/>
                      <a:pt x="649969" y="1493875"/>
                    </a:cubicBezTo>
                    <a:cubicBezTo>
                      <a:pt x="630522" y="1474469"/>
                      <a:pt x="621771" y="1476613"/>
                      <a:pt x="612193" y="1502454"/>
                    </a:cubicBezTo>
                    <a:cubicBezTo>
                      <a:pt x="610279" y="1509287"/>
                      <a:pt x="608793" y="1516761"/>
                      <a:pt x="607947" y="1523807"/>
                    </a:cubicBezTo>
                    <a:cubicBezTo>
                      <a:pt x="598570" y="1537480"/>
                      <a:pt x="588533" y="1534929"/>
                      <a:pt x="579768" y="1523197"/>
                    </a:cubicBezTo>
                    <a:cubicBezTo>
                      <a:pt x="574851" y="1517225"/>
                      <a:pt x="570147" y="1510186"/>
                      <a:pt x="566510" y="1503358"/>
                    </a:cubicBezTo>
                    <a:cubicBezTo>
                      <a:pt x="560308" y="1492691"/>
                      <a:pt x="554112" y="1487574"/>
                      <a:pt x="540457" y="1494847"/>
                    </a:cubicBezTo>
                    <a:cubicBezTo>
                      <a:pt x="525523" y="1502976"/>
                      <a:pt x="512065" y="1495305"/>
                      <a:pt x="502445" y="1482295"/>
                    </a:cubicBezTo>
                    <a:cubicBezTo>
                      <a:pt x="479570" y="1452219"/>
                      <a:pt x="479570" y="1452219"/>
                      <a:pt x="449919" y="1472959"/>
                    </a:cubicBezTo>
                    <a:cubicBezTo>
                      <a:pt x="443519" y="1477235"/>
                      <a:pt x="438412" y="1491758"/>
                      <a:pt x="429429" y="1475543"/>
                    </a:cubicBezTo>
                    <a:cubicBezTo>
                      <a:pt x="430277" y="1471273"/>
                      <a:pt x="431126" y="1467002"/>
                      <a:pt x="432404" y="1463371"/>
                    </a:cubicBezTo>
                    <a:cubicBezTo>
                      <a:pt x="433241" y="1448000"/>
                      <a:pt x="424278" y="1451212"/>
                      <a:pt x="414888" y="1453784"/>
                    </a:cubicBezTo>
                    <a:cubicBezTo>
                      <a:pt x="399099" y="1460632"/>
                      <a:pt x="386078" y="1461928"/>
                      <a:pt x="375599" y="1444860"/>
                    </a:cubicBezTo>
                    <a:cubicBezTo>
                      <a:pt x="371535" y="1437394"/>
                      <a:pt x="362351" y="1433347"/>
                      <a:pt x="355727" y="1427592"/>
                    </a:cubicBezTo>
                    <a:cubicBezTo>
                      <a:pt x="345898" y="1418423"/>
                      <a:pt x="341830" y="1408180"/>
                      <a:pt x="345658" y="1394514"/>
                    </a:cubicBezTo>
                    <a:cubicBezTo>
                      <a:pt x="352033" y="1368036"/>
                      <a:pt x="344547" y="1355449"/>
                      <a:pt x="318494" y="1346938"/>
                    </a:cubicBezTo>
                    <a:cubicBezTo>
                      <a:pt x="312301" y="1344596"/>
                      <a:pt x="305895" y="1343323"/>
                      <a:pt x="299702" y="1340981"/>
                    </a:cubicBezTo>
                    <a:cubicBezTo>
                      <a:pt x="285179" y="1335874"/>
                      <a:pt x="279404" y="1325846"/>
                      <a:pt x="281950" y="1310260"/>
                    </a:cubicBezTo>
                    <a:cubicBezTo>
                      <a:pt x="284710" y="1296381"/>
                      <a:pt x="291098" y="1281004"/>
                      <a:pt x="271022" y="1273128"/>
                    </a:cubicBezTo>
                    <a:lnTo>
                      <a:pt x="264384" y="1271344"/>
                    </a:lnTo>
                    <a:lnTo>
                      <a:pt x="264571" y="1318216"/>
                    </a:lnTo>
                    <a:cubicBezTo>
                      <a:pt x="265982" y="1334646"/>
                      <a:pt x="267561" y="1351171"/>
                      <a:pt x="265775" y="1367802"/>
                    </a:cubicBezTo>
                    <a:cubicBezTo>
                      <a:pt x="265089" y="1375352"/>
                      <a:pt x="263846" y="1402861"/>
                      <a:pt x="291071" y="1395133"/>
                    </a:cubicBezTo>
                    <a:cubicBezTo>
                      <a:pt x="297355" y="1393350"/>
                      <a:pt x="294575" y="1401494"/>
                      <a:pt x="297560" y="1404041"/>
                    </a:cubicBezTo>
                    <a:cubicBezTo>
                      <a:pt x="287825" y="1413593"/>
                      <a:pt x="272726" y="1412221"/>
                      <a:pt x="261129" y="1417211"/>
                    </a:cubicBezTo>
                    <a:cubicBezTo>
                      <a:pt x="249533" y="1422199"/>
                      <a:pt x="241001" y="1428016"/>
                      <a:pt x="237018" y="1439896"/>
                    </a:cubicBezTo>
                    <a:cubicBezTo>
                      <a:pt x="238490" y="1453056"/>
                      <a:pt x="241010" y="1465919"/>
                      <a:pt x="240764" y="1479002"/>
                    </a:cubicBezTo>
                    <a:cubicBezTo>
                      <a:pt x="241048" y="1487973"/>
                      <a:pt x="240581" y="1498290"/>
                      <a:pt x="226606" y="1494901"/>
                    </a:cubicBezTo>
                    <a:cubicBezTo>
                      <a:pt x="214274" y="1493310"/>
                      <a:pt x="205691" y="1484996"/>
                      <a:pt x="194936" y="1478997"/>
                    </a:cubicBezTo>
                    <a:cubicBezTo>
                      <a:pt x="200780" y="1471681"/>
                      <a:pt x="203765" y="1474228"/>
                      <a:pt x="206080" y="1476400"/>
                    </a:cubicBezTo>
                    <a:cubicBezTo>
                      <a:pt x="189069" y="1456335"/>
                      <a:pt x="203912" y="1432886"/>
                      <a:pt x="201781" y="1411427"/>
                    </a:cubicBezTo>
                    <a:cubicBezTo>
                      <a:pt x="193532" y="1426215"/>
                      <a:pt x="184908" y="1441675"/>
                      <a:pt x="176658" y="1456464"/>
                    </a:cubicBezTo>
                    <a:cubicBezTo>
                      <a:pt x="172223" y="1470735"/>
                      <a:pt x="161958" y="1484398"/>
                      <a:pt x="166713" y="1501153"/>
                    </a:cubicBezTo>
                    <a:cubicBezTo>
                      <a:pt x="161619" y="1507125"/>
                      <a:pt x="156900" y="1512425"/>
                      <a:pt x="151807" y="1518396"/>
                    </a:cubicBezTo>
                    <a:cubicBezTo>
                      <a:pt x="149557" y="1522430"/>
                      <a:pt x="147682" y="1525790"/>
                      <a:pt x="145433" y="1529823"/>
                    </a:cubicBezTo>
                    <a:cubicBezTo>
                      <a:pt x="143763" y="1543875"/>
                      <a:pt x="133059" y="1552006"/>
                      <a:pt x="123027" y="1560512"/>
                    </a:cubicBezTo>
                    <a:cubicBezTo>
                      <a:pt x="114572" y="1564609"/>
                      <a:pt x="105742" y="1569378"/>
                      <a:pt x="97237" y="1559346"/>
                    </a:cubicBezTo>
                    <a:cubicBezTo>
                      <a:pt x="94305" y="1525100"/>
                      <a:pt x="95859" y="1490713"/>
                      <a:pt x="109591" y="1461357"/>
                    </a:cubicBezTo>
                    <a:cubicBezTo>
                      <a:pt x="108841" y="1462702"/>
                      <a:pt x="107793" y="1462998"/>
                      <a:pt x="105699" y="1463593"/>
                    </a:cubicBezTo>
                    <a:cubicBezTo>
                      <a:pt x="122522" y="1419215"/>
                      <a:pt x="129701" y="1374745"/>
                      <a:pt x="117669" y="1328374"/>
                    </a:cubicBezTo>
                    <a:cubicBezTo>
                      <a:pt x="112616" y="1310572"/>
                      <a:pt x="104047" y="1294335"/>
                      <a:pt x="98619" y="1277204"/>
                    </a:cubicBezTo>
                    <a:cubicBezTo>
                      <a:pt x="93319" y="1272486"/>
                      <a:pt x="89066" y="1267470"/>
                      <a:pt x="87658" y="1260514"/>
                    </a:cubicBezTo>
                    <a:cubicBezTo>
                      <a:pt x="67817" y="1234464"/>
                      <a:pt x="42584" y="1213337"/>
                      <a:pt x="12336" y="1196465"/>
                    </a:cubicBezTo>
                    <a:cubicBezTo>
                      <a:pt x="26932" y="1186099"/>
                      <a:pt x="39059" y="1176999"/>
                      <a:pt x="52232" y="1167602"/>
                    </a:cubicBezTo>
                    <a:cubicBezTo>
                      <a:pt x="53655" y="1166632"/>
                      <a:pt x="54405" y="1165288"/>
                      <a:pt x="56499" y="1164694"/>
                    </a:cubicBezTo>
                    <a:cubicBezTo>
                      <a:pt x="73280" y="1144089"/>
                      <a:pt x="91109" y="1123187"/>
                      <a:pt x="103263" y="1098238"/>
                    </a:cubicBezTo>
                    <a:cubicBezTo>
                      <a:pt x="104091" y="1095174"/>
                      <a:pt x="104841" y="1093829"/>
                      <a:pt x="106560" y="1093908"/>
                    </a:cubicBezTo>
                    <a:cubicBezTo>
                      <a:pt x="108138" y="1089500"/>
                      <a:pt x="110013" y="1086139"/>
                      <a:pt x="112934" y="1082480"/>
                    </a:cubicBezTo>
                    <a:cubicBezTo>
                      <a:pt x="123045" y="1072255"/>
                      <a:pt x="107932" y="1078808"/>
                      <a:pt x="108088" y="1075370"/>
                    </a:cubicBezTo>
                    <a:cubicBezTo>
                      <a:pt x="110145" y="1052721"/>
                      <a:pt x="107044" y="1029840"/>
                      <a:pt x="118668" y="1009001"/>
                    </a:cubicBezTo>
                    <a:cubicBezTo>
                      <a:pt x="117996" y="1008626"/>
                      <a:pt x="117026" y="1007205"/>
                      <a:pt x="116729" y="1006157"/>
                    </a:cubicBezTo>
                    <a:lnTo>
                      <a:pt x="110722" y="983175"/>
                    </a:lnTo>
                    <a:lnTo>
                      <a:pt x="104564" y="978731"/>
                    </a:lnTo>
                    <a:cubicBezTo>
                      <a:pt x="81525" y="968845"/>
                      <a:pt x="73059" y="972694"/>
                      <a:pt x="70921" y="997388"/>
                    </a:cubicBezTo>
                    <a:cubicBezTo>
                      <a:pt x="69773" y="1004558"/>
                      <a:pt x="70291" y="1012160"/>
                      <a:pt x="70229" y="1019256"/>
                    </a:cubicBezTo>
                    <a:cubicBezTo>
                      <a:pt x="70672" y="1025772"/>
                      <a:pt x="71115" y="1032288"/>
                      <a:pt x="70547" y="1039964"/>
                    </a:cubicBezTo>
                    <a:cubicBezTo>
                      <a:pt x="40957" y="1005975"/>
                      <a:pt x="40996" y="982515"/>
                      <a:pt x="69481" y="952207"/>
                    </a:cubicBezTo>
                    <a:cubicBezTo>
                      <a:pt x="83218" y="937635"/>
                      <a:pt x="82121" y="929527"/>
                      <a:pt x="67052" y="924552"/>
                    </a:cubicBezTo>
                    <a:cubicBezTo>
                      <a:pt x="58723" y="922391"/>
                      <a:pt x="41494" y="925746"/>
                      <a:pt x="44593" y="915171"/>
                    </a:cubicBezTo>
                    <a:cubicBezTo>
                      <a:pt x="46069" y="908797"/>
                      <a:pt x="49281" y="901896"/>
                      <a:pt x="54152" y="896313"/>
                    </a:cubicBezTo>
                    <a:lnTo>
                      <a:pt x="64228" y="890660"/>
                    </a:lnTo>
                    <a:lnTo>
                      <a:pt x="56396" y="877317"/>
                    </a:lnTo>
                    <a:cubicBezTo>
                      <a:pt x="56771" y="876645"/>
                      <a:pt x="56474" y="875598"/>
                      <a:pt x="56849" y="874925"/>
                    </a:cubicBezTo>
                    <a:cubicBezTo>
                      <a:pt x="56176" y="874550"/>
                      <a:pt x="54457" y="874473"/>
                      <a:pt x="53785" y="874098"/>
                    </a:cubicBezTo>
                    <a:cubicBezTo>
                      <a:pt x="37885" y="859941"/>
                      <a:pt x="17861" y="853178"/>
                      <a:pt x="1961" y="839021"/>
                    </a:cubicBezTo>
                    <a:cubicBezTo>
                      <a:pt x="379" y="835934"/>
                      <a:pt x="-145" y="833714"/>
                      <a:pt x="32" y="8321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g6ba09dd349_0_273"/>
              <p:cNvSpPr/>
              <p:nvPr/>
            </p:nvSpPr>
            <p:spPr>
              <a:xfrm rot="6299392">
                <a:off x="6990725" y="3116871"/>
                <a:ext cx="1449625" cy="1414941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g6ba09dd349_0_273"/>
              <p:cNvSpPr/>
              <p:nvPr/>
            </p:nvSpPr>
            <p:spPr>
              <a:xfrm>
                <a:off x="8074422" y="4675268"/>
                <a:ext cx="238644" cy="942340"/>
              </a:xfrm>
              <a:custGeom>
                <a:rect b="b" l="l" r="r" t="t"/>
                <a:pathLst>
                  <a:path extrusionOk="0" h="1185333" w="300181">
                    <a:moveTo>
                      <a:pt x="176276" y="917144"/>
                    </a:moveTo>
                    <a:cubicBezTo>
                      <a:pt x="175506" y="917914"/>
                      <a:pt x="175506" y="919453"/>
                      <a:pt x="176276" y="920223"/>
                    </a:cubicBezTo>
                    <a:cubicBezTo>
                      <a:pt x="193979" y="957938"/>
                      <a:pt x="200906" y="996423"/>
                      <a:pt x="187821" y="1036447"/>
                    </a:cubicBezTo>
                    <a:cubicBezTo>
                      <a:pt x="171658" y="1084938"/>
                      <a:pt x="156264" y="1133429"/>
                      <a:pt x="124706" y="1174993"/>
                    </a:cubicBezTo>
                    <a:cubicBezTo>
                      <a:pt x="106233" y="1199623"/>
                      <a:pt x="83912" y="1198853"/>
                      <a:pt x="71597" y="1170375"/>
                    </a:cubicBezTo>
                    <a:cubicBezTo>
                      <a:pt x="57742" y="1139587"/>
                      <a:pt x="50045" y="1107260"/>
                      <a:pt x="45427" y="1073393"/>
                    </a:cubicBezTo>
                    <a:lnTo>
                      <a:pt x="45427" y="1073393"/>
                    </a:lnTo>
                    <a:cubicBezTo>
                      <a:pt x="26954" y="1050302"/>
                      <a:pt x="10791" y="1024902"/>
                      <a:pt x="4633" y="997193"/>
                    </a:cubicBezTo>
                    <a:cubicBezTo>
                      <a:pt x="-3833" y="962557"/>
                      <a:pt x="-1524" y="923302"/>
                      <a:pt x="18488" y="893284"/>
                    </a:cubicBezTo>
                    <a:cubicBezTo>
                      <a:pt x="55433" y="835557"/>
                      <a:pt x="63130" y="772441"/>
                      <a:pt x="66209" y="707017"/>
                    </a:cubicBezTo>
                    <a:cubicBezTo>
                      <a:pt x="66209" y="704708"/>
                      <a:pt x="66979" y="702399"/>
                      <a:pt x="67748" y="700090"/>
                    </a:cubicBezTo>
                    <a:cubicBezTo>
                      <a:pt x="71597" y="688544"/>
                      <a:pt x="73906" y="676229"/>
                      <a:pt x="76985" y="664684"/>
                    </a:cubicBezTo>
                    <a:cubicBezTo>
                      <a:pt x="80833" y="650059"/>
                      <a:pt x="89300" y="636974"/>
                      <a:pt x="93918" y="622351"/>
                    </a:cubicBezTo>
                    <a:cubicBezTo>
                      <a:pt x="115470" y="580017"/>
                      <a:pt x="139330" y="539223"/>
                      <a:pt x="157033" y="495350"/>
                    </a:cubicBezTo>
                    <a:cubicBezTo>
                      <a:pt x="168579" y="466102"/>
                      <a:pt x="164730" y="459175"/>
                      <a:pt x="133942" y="451478"/>
                    </a:cubicBezTo>
                    <a:cubicBezTo>
                      <a:pt x="103924" y="442241"/>
                      <a:pt x="76985" y="429926"/>
                      <a:pt x="69288" y="396059"/>
                    </a:cubicBezTo>
                    <a:cubicBezTo>
                      <a:pt x="68518" y="392981"/>
                      <a:pt x="67748" y="389132"/>
                      <a:pt x="67748" y="386053"/>
                    </a:cubicBezTo>
                    <a:cubicBezTo>
                      <a:pt x="67748" y="381435"/>
                      <a:pt x="69288" y="376817"/>
                      <a:pt x="72367" y="372968"/>
                    </a:cubicBezTo>
                    <a:cubicBezTo>
                      <a:pt x="72367" y="369120"/>
                      <a:pt x="73136" y="365272"/>
                      <a:pt x="73136" y="361423"/>
                    </a:cubicBezTo>
                    <a:cubicBezTo>
                      <a:pt x="70827" y="333714"/>
                      <a:pt x="84682" y="308314"/>
                      <a:pt x="83912" y="280605"/>
                    </a:cubicBezTo>
                    <a:cubicBezTo>
                      <a:pt x="89300" y="256744"/>
                      <a:pt x="83912" y="242890"/>
                      <a:pt x="63900" y="229805"/>
                    </a:cubicBezTo>
                    <a:cubicBezTo>
                      <a:pt x="58512" y="225957"/>
                      <a:pt x="52355" y="223648"/>
                      <a:pt x="46967" y="219799"/>
                    </a:cubicBezTo>
                    <a:cubicBezTo>
                      <a:pt x="31573" y="207484"/>
                      <a:pt x="28494" y="194399"/>
                      <a:pt x="40039" y="177466"/>
                    </a:cubicBezTo>
                    <a:cubicBezTo>
                      <a:pt x="48506" y="165150"/>
                      <a:pt x="60051" y="155914"/>
                      <a:pt x="71597" y="146678"/>
                    </a:cubicBezTo>
                    <a:cubicBezTo>
                      <a:pt x="103924" y="121277"/>
                      <a:pt x="128554" y="89720"/>
                      <a:pt x="137791" y="48156"/>
                    </a:cubicBezTo>
                    <a:cubicBezTo>
                      <a:pt x="138560" y="44308"/>
                      <a:pt x="140100" y="41229"/>
                      <a:pt x="141639" y="37381"/>
                    </a:cubicBezTo>
                    <a:cubicBezTo>
                      <a:pt x="154724" y="435"/>
                      <a:pt x="164730" y="-5723"/>
                      <a:pt x="201676" y="4284"/>
                    </a:cubicBezTo>
                    <a:cubicBezTo>
                      <a:pt x="221688" y="9671"/>
                      <a:pt x="242470" y="9671"/>
                      <a:pt x="262482" y="9671"/>
                    </a:cubicBezTo>
                    <a:cubicBezTo>
                      <a:pt x="292500" y="10441"/>
                      <a:pt x="304045" y="21987"/>
                      <a:pt x="303276" y="51235"/>
                    </a:cubicBezTo>
                    <a:cubicBezTo>
                      <a:pt x="302506" y="85872"/>
                      <a:pt x="290191" y="117429"/>
                      <a:pt x="278645" y="148987"/>
                    </a:cubicBezTo>
                    <a:cubicBezTo>
                      <a:pt x="267870" y="179005"/>
                      <a:pt x="255554" y="209023"/>
                      <a:pt x="244779" y="239811"/>
                    </a:cubicBezTo>
                    <a:cubicBezTo>
                      <a:pt x="240930" y="249817"/>
                      <a:pt x="238621" y="260593"/>
                      <a:pt x="237852" y="272138"/>
                    </a:cubicBezTo>
                    <a:cubicBezTo>
                      <a:pt x="237082" y="283684"/>
                      <a:pt x="240161" y="292150"/>
                      <a:pt x="252476" y="295999"/>
                    </a:cubicBezTo>
                    <a:cubicBezTo>
                      <a:pt x="273257" y="302156"/>
                      <a:pt x="282494" y="317550"/>
                      <a:pt x="287112" y="337563"/>
                    </a:cubicBezTo>
                    <a:cubicBezTo>
                      <a:pt x="293270" y="365272"/>
                      <a:pt x="289421" y="392981"/>
                      <a:pt x="287112" y="420690"/>
                    </a:cubicBezTo>
                    <a:cubicBezTo>
                      <a:pt x="279415" y="450708"/>
                      <a:pt x="270179" y="479957"/>
                      <a:pt x="260173" y="508435"/>
                    </a:cubicBezTo>
                    <a:cubicBezTo>
                      <a:pt x="257863" y="515362"/>
                      <a:pt x="255554" y="522290"/>
                      <a:pt x="248627" y="526908"/>
                    </a:cubicBezTo>
                    <a:lnTo>
                      <a:pt x="248627" y="526908"/>
                    </a:lnTo>
                    <a:cubicBezTo>
                      <a:pt x="242470" y="541532"/>
                      <a:pt x="243239" y="559235"/>
                      <a:pt x="230924" y="570781"/>
                    </a:cubicBezTo>
                    <a:lnTo>
                      <a:pt x="230924" y="570781"/>
                    </a:lnTo>
                    <a:cubicBezTo>
                      <a:pt x="228615" y="586944"/>
                      <a:pt x="225536" y="603108"/>
                      <a:pt x="213221" y="614654"/>
                    </a:cubicBezTo>
                    <a:lnTo>
                      <a:pt x="213221" y="614654"/>
                    </a:lnTo>
                    <a:cubicBezTo>
                      <a:pt x="208603" y="623120"/>
                      <a:pt x="211682" y="633126"/>
                      <a:pt x="204754" y="640823"/>
                    </a:cubicBezTo>
                    <a:cubicBezTo>
                      <a:pt x="204754" y="642362"/>
                      <a:pt x="203985" y="643902"/>
                      <a:pt x="203985" y="645441"/>
                    </a:cubicBezTo>
                    <a:cubicBezTo>
                      <a:pt x="200136" y="696241"/>
                      <a:pt x="192439" y="747042"/>
                      <a:pt x="183973" y="797072"/>
                    </a:cubicBezTo>
                    <a:cubicBezTo>
                      <a:pt x="180894" y="817084"/>
                      <a:pt x="186282" y="836326"/>
                      <a:pt x="184742" y="856338"/>
                    </a:cubicBezTo>
                    <a:cubicBezTo>
                      <a:pt x="183973" y="865575"/>
                      <a:pt x="185512" y="875581"/>
                      <a:pt x="177815" y="883278"/>
                    </a:cubicBezTo>
                    <a:lnTo>
                      <a:pt x="177815" y="883278"/>
                    </a:lnTo>
                    <a:cubicBezTo>
                      <a:pt x="173197" y="895593"/>
                      <a:pt x="173197" y="906368"/>
                      <a:pt x="176276" y="917144"/>
                    </a:cubicBezTo>
                    <a:close/>
                  </a:path>
                </a:pathLst>
              </a:custGeom>
              <a:solidFill>
                <a:srgbClr val="A2BE2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g6ba09dd349_0_273"/>
              <p:cNvSpPr/>
              <p:nvPr/>
            </p:nvSpPr>
            <p:spPr>
              <a:xfrm>
                <a:off x="6664163" y="1413281"/>
                <a:ext cx="628090" cy="378088"/>
              </a:xfrm>
              <a:custGeom>
                <a:rect b="b" l="l" r="r" t="t"/>
                <a:pathLst>
                  <a:path extrusionOk="0" h="475582" w="790050">
                    <a:moveTo>
                      <a:pt x="332897" y="80354"/>
                    </a:moveTo>
                    <a:cubicBezTo>
                      <a:pt x="342999" y="81833"/>
                      <a:pt x="349205" y="92080"/>
                      <a:pt x="356710" y="98430"/>
                    </a:cubicBezTo>
                    <a:cubicBezTo>
                      <a:pt x="359019" y="105357"/>
                      <a:pt x="365946" y="103818"/>
                      <a:pt x="371334" y="105357"/>
                    </a:cubicBezTo>
                    <a:cubicBezTo>
                      <a:pt x="403662" y="129988"/>
                      <a:pt x="432911" y="158466"/>
                      <a:pt x="463699" y="184636"/>
                    </a:cubicBezTo>
                    <a:cubicBezTo>
                      <a:pt x="476014" y="196181"/>
                      <a:pt x="486789" y="210036"/>
                      <a:pt x="500644" y="219272"/>
                    </a:cubicBezTo>
                    <a:cubicBezTo>
                      <a:pt x="539898" y="253909"/>
                      <a:pt x="578383" y="289315"/>
                      <a:pt x="620717" y="320103"/>
                    </a:cubicBezTo>
                    <a:cubicBezTo>
                      <a:pt x="626105" y="323951"/>
                      <a:pt x="631492" y="328569"/>
                      <a:pt x="629183" y="336266"/>
                    </a:cubicBezTo>
                    <a:cubicBezTo>
                      <a:pt x="629953" y="340885"/>
                      <a:pt x="633802" y="340885"/>
                      <a:pt x="636880" y="341654"/>
                    </a:cubicBezTo>
                    <a:cubicBezTo>
                      <a:pt x="640729" y="342424"/>
                      <a:pt x="644577" y="343194"/>
                      <a:pt x="646886" y="347042"/>
                    </a:cubicBezTo>
                    <a:cubicBezTo>
                      <a:pt x="662280" y="362436"/>
                      <a:pt x="683062" y="368594"/>
                      <a:pt x="699996" y="380909"/>
                    </a:cubicBezTo>
                    <a:cubicBezTo>
                      <a:pt x="703844" y="379369"/>
                      <a:pt x="707693" y="380139"/>
                      <a:pt x="710002" y="382448"/>
                    </a:cubicBezTo>
                    <a:cubicBezTo>
                      <a:pt x="734632" y="405539"/>
                      <a:pt x="760032" y="430169"/>
                      <a:pt x="778505" y="460188"/>
                    </a:cubicBezTo>
                    <a:cubicBezTo>
                      <a:pt x="781583" y="464806"/>
                      <a:pt x="785432" y="469424"/>
                      <a:pt x="790050" y="475582"/>
                    </a:cubicBezTo>
                    <a:cubicBezTo>
                      <a:pt x="752335" y="471733"/>
                      <a:pt x="720777" y="456339"/>
                      <a:pt x="689989" y="437866"/>
                    </a:cubicBezTo>
                    <a:cubicBezTo>
                      <a:pt x="679983" y="410157"/>
                      <a:pt x="659971" y="390915"/>
                      <a:pt x="633032" y="381679"/>
                    </a:cubicBezTo>
                    <a:cubicBezTo>
                      <a:pt x="584541" y="364745"/>
                      <a:pt x="542208" y="335497"/>
                      <a:pt x="499874" y="307788"/>
                    </a:cubicBezTo>
                    <a:cubicBezTo>
                      <a:pt x="476014" y="291624"/>
                      <a:pt x="452923" y="277769"/>
                      <a:pt x="423674" y="273151"/>
                    </a:cubicBezTo>
                    <a:cubicBezTo>
                      <a:pt x="399813" y="269303"/>
                      <a:pt x="377491" y="257757"/>
                      <a:pt x="355940" y="245442"/>
                    </a:cubicBezTo>
                    <a:cubicBezTo>
                      <a:pt x="326692" y="220042"/>
                      <a:pt x="297443" y="194642"/>
                      <a:pt x="268195" y="170012"/>
                    </a:cubicBezTo>
                    <a:cubicBezTo>
                      <a:pt x="266655" y="152309"/>
                      <a:pt x="278200" y="160006"/>
                      <a:pt x="285897" y="160775"/>
                    </a:cubicBezTo>
                    <a:cubicBezTo>
                      <a:pt x="303601" y="165394"/>
                      <a:pt x="320534" y="170012"/>
                      <a:pt x="338237" y="173860"/>
                    </a:cubicBezTo>
                    <a:cubicBezTo>
                      <a:pt x="346703" y="175400"/>
                      <a:pt x="356710" y="174630"/>
                      <a:pt x="362097" y="166163"/>
                    </a:cubicBezTo>
                    <a:cubicBezTo>
                      <a:pt x="366716" y="159236"/>
                      <a:pt x="359788" y="152309"/>
                      <a:pt x="356710" y="146151"/>
                    </a:cubicBezTo>
                    <a:cubicBezTo>
                      <a:pt x="350552" y="136145"/>
                      <a:pt x="344394" y="126909"/>
                      <a:pt x="338237" y="116903"/>
                    </a:cubicBezTo>
                    <a:cubicBezTo>
                      <a:pt x="334388" y="113054"/>
                      <a:pt x="332079" y="106897"/>
                      <a:pt x="327461" y="103818"/>
                    </a:cubicBezTo>
                    <a:cubicBezTo>
                      <a:pt x="324382" y="96891"/>
                      <a:pt x="316685" y="90733"/>
                      <a:pt x="321304" y="82266"/>
                    </a:cubicBezTo>
                    <a:cubicBezTo>
                      <a:pt x="325730" y="80342"/>
                      <a:pt x="329530" y="79861"/>
                      <a:pt x="332897" y="80354"/>
                    </a:cubicBezTo>
                    <a:close/>
                    <a:moveTo>
                      <a:pt x="9287" y="6"/>
                    </a:moveTo>
                    <a:cubicBezTo>
                      <a:pt x="13232" y="-91"/>
                      <a:pt x="17658" y="1064"/>
                      <a:pt x="21121" y="1449"/>
                    </a:cubicBezTo>
                    <a:cubicBezTo>
                      <a:pt x="61915" y="5297"/>
                      <a:pt x="97321" y="23770"/>
                      <a:pt x="133497" y="41473"/>
                    </a:cubicBezTo>
                    <a:cubicBezTo>
                      <a:pt x="157358" y="53020"/>
                      <a:pt x="182758" y="63795"/>
                      <a:pt x="197382" y="88426"/>
                    </a:cubicBezTo>
                    <a:cubicBezTo>
                      <a:pt x="200461" y="98432"/>
                      <a:pt x="196612" y="102280"/>
                      <a:pt x="186606" y="99201"/>
                    </a:cubicBezTo>
                    <a:cubicBezTo>
                      <a:pt x="169673" y="93044"/>
                      <a:pt x="152740" y="86886"/>
                      <a:pt x="135806" y="79959"/>
                    </a:cubicBezTo>
                    <a:cubicBezTo>
                      <a:pt x="125030" y="73801"/>
                      <a:pt x="109636" y="74571"/>
                      <a:pt x="99631" y="63795"/>
                    </a:cubicBezTo>
                    <a:cubicBezTo>
                      <a:pt x="71152" y="49171"/>
                      <a:pt x="40364" y="39164"/>
                      <a:pt x="14194" y="20691"/>
                    </a:cubicBezTo>
                    <a:cubicBezTo>
                      <a:pt x="8036" y="16843"/>
                      <a:pt x="-1970" y="12994"/>
                      <a:pt x="339" y="6067"/>
                    </a:cubicBezTo>
                    <a:cubicBezTo>
                      <a:pt x="1879" y="1449"/>
                      <a:pt x="5342" y="102"/>
                      <a:pt x="9287" y="6"/>
                    </a:cubicBezTo>
                    <a:close/>
                  </a:path>
                </a:pathLst>
              </a:custGeom>
              <a:solidFill>
                <a:srgbClr val="BDD1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g6ba09dd349_0_273"/>
              <p:cNvSpPr/>
              <p:nvPr/>
            </p:nvSpPr>
            <p:spPr>
              <a:xfrm>
                <a:off x="6682439" y="4094239"/>
                <a:ext cx="318192" cy="305954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g6ba09dd349_0_273"/>
              <p:cNvSpPr/>
              <p:nvPr/>
            </p:nvSpPr>
            <p:spPr>
              <a:xfrm rot="-8078648">
                <a:off x="9187277" y="5250746"/>
                <a:ext cx="439690" cy="458321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DBF3F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g6ba09dd349_0_273"/>
              <p:cNvSpPr/>
              <p:nvPr/>
            </p:nvSpPr>
            <p:spPr>
              <a:xfrm>
                <a:off x="7173254" y="1305348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284468" y="142742"/>
                    </a:moveTo>
                    <a:cubicBezTo>
                      <a:pt x="265226" y="147360"/>
                      <a:pt x="256759" y="161214"/>
                      <a:pt x="249062" y="181226"/>
                    </a:cubicBezTo>
                    <a:cubicBezTo>
                      <a:pt x="271383" y="169681"/>
                      <a:pt x="287547" y="155826"/>
                      <a:pt x="309868" y="151208"/>
                    </a:cubicBezTo>
                    <a:cubicBezTo>
                      <a:pt x="342965" y="144281"/>
                      <a:pt x="372983" y="168911"/>
                      <a:pt x="371444" y="202778"/>
                    </a:cubicBezTo>
                    <a:cubicBezTo>
                      <a:pt x="367595" y="262814"/>
                      <a:pt x="322953" y="288214"/>
                      <a:pt x="268304" y="261275"/>
                    </a:cubicBezTo>
                    <a:cubicBezTo>
                      <a:pt x="260607" y="257426"/>
                      <a:pt x="252910" y="254348"/>
                      <a:pt x="244444" y="251269"/>
                    </a:cubicBezTo>
                    <a:cubicBezTo>
                      <a:pt x="263686" y="272051"/>
                      <a:pt x="276771" y="295911"/>
                      <a:pt x="282929" y="322851"/>
                    </a:cubicBezTo>
                    <a:cubicBezTo>
                      <a:pt x="286007" y="336705"/>
                      <a:pt x="302171" y="328239"/>
                      <a:pt x="307559" y="337475"/>
                    </a:cubicBezTo>
                    <a:cubicBezTo>
                      <a:pt x="295244" y="342093"/>
                      <a:pt x="286777" y="350560"/>
                      <a:pt x="281389" y="362875"/>
                    </a:cubicBezTo>
                    <a:cubicBezTo>
                      <a:pt x="274462" y="379039"/>
                      <a:pt x="261377" y="391354"/>
                      <a:pt x="245213" y="398281"/>
                    </a:cubicBezTo>
                    <a:cubicBezTo>
                      <a:pt x="227511" y="401360"/>
                      <a:pt x="209807" y="404439"/>
                      <a:pt x="193644" y="394433"/>
                    </a:cubicBezTo>
                    <a:cubicBezTo>
                      <a:pt x="171323" y="377499"/>
                      <a:pt x="169783" y="354408"/>
                      <a:pt x="172092" y="329778"/>
                    </a:cubicBezTo>
                    <a:cubicBezTo>
                      <a:pt x="172862" y="322081"/>
                      <a:pt x="175171" y="314384"/>
                      <a:pt x="175941" y="305917"/>
                    </a:cubicBezTo>
                    <a:cubicBezTo>
                      <a:pt x="180559" y="295142"/>
                      <a:pt x="176710" y="282057"/>
                      <a:pt x="183638" y="275129"/>
                    </a:cubicBezTo>
                    <a:cubicBezTo>
                      <a:pt x="186716" y="270511"/>
                      <a:pt x="181329" y="271281"/>
                      <a:pt x="184407" y="272051"/>
                    </a:cubicBezTo>
                    <a:cubicBezTo>
                      <a:pt x="185177" y="272051"/>
                      <a:pt x="185177" y="272820"/>
                      <a:pt x="184407" y="274360"/>
                    </a:cubicBezTo>
                    <a:cubicBezTo>
                      <a:pt x="180559" y="279748"/>
                      <a:pt x="178250" y="286675"/>
                      <a:pt x="171323" y="288214"/>
                    </a:cubicBezTo>
                    <a:cubicBezTo>
                      <a:pt x="148232" y="314384"/>
                      <a:pt x="123601" y="337475"/>
                      <a:pt x="87426" y="344402"/>
                    </a:cubicBezTo>
                    <a:cubicBezTo>
                      <a:pt x="72801" y="347481"/>
                      <a:pt x="58177" y="347481"/>
                      <a:pt x="44323" y="342093"/>
                    </a:cubicBezTo>
                    <a:cubicBezTo>
                      <a:pt x="21232" y="333626"/>
                      <a:pt x="4298" y="318232"/>
                      <a:pt x="1219" y="293602"/>
                    </a:cubicBezTo>
                    <a:cubicBezTo>
                      <a:pt x="-1090" y="270511"/>
                      <a:pt x="14304" y="255117"/>
                      <a:pt x="32777" y="242032"/>
                    </a:cubicBezTo>
                    <a:cubicBezTo>
                      <a:pt x="60486" y="223560"/>
                      <a:pt x="92814" y="224329"/>
                      <a:pt x="122832" y="217402"/>
                    </a:cubicBezTo>
                    <a:cubicBezTo>
                      <a:pt x="128219" y="211245"/>
                      <a:pt x="135147" y="216632"/>
                      <a:pt x="145923" y="214323"/>
                    </a:cubicBezTo>
                    <a:cubicBezTo>
                      <a:pt x="134377" y="215093"/>
                      <a:pt x="127450" y="213554"/>
                      <a:pt x="122062" y="208935"/>
                    </a:cubicBezTo>
                    <a:cubicBezTo>
                      <a:pt x="87426" y="197390"/>
                      <a:pt x="54329" y="184305"/>
                      <a:pt x="25850" y="159675"/>
                    </a:cubicBezTo>
                    <a:cubicBezTo>
                      <a:pt x="-1090" y="136584"/>
                      <a:pt x="-6478" y="94251"/>
                      <a:pt x="7377" y="75778"/>
                    </a:cubicBezTo>
                    <a:cubicBezTo>
                      <a:pt x="23541" y="52687"/>
                      <a:pt x="55098" y="47299"/>
                      <a:pt x="88195" y="62693"/>
                    </a:cubicBezTo>
                    <a:cubicBezTo>
                      <a:pt x="92044" y="64232"/>
                      <a:pt x="95892" y="65772"/>
                      <a:pt x="100511" y="67311"/>
                    </a:cubicBezTo>
                    <a:cubicBezTo>
                      <a:pt x="104359" y="71160"/>
                      <a:pt x="110517" y="71160"/>
                      <a:pt x="113595" y="76548"/>
                    </a:cubicBezTo>
                    <a:cubicBezTo>
                      <a:pt x="134377" y="94251"/>
                      <a:pt x="152080" y="115032"/>
                      <a:pt x="167474" y="137354"/>
                    </a:cubicBezTo>
                    <a:cubicBezTo>
                      <a:pt x="175941" y="141972"/>
                      <a:pt x="179789" y="149669"/>
                      <a:pt x="183638" y="158136"/>
                    </a:cubicBezTo>
                    <a:cubicBezTo>
                      <a:pt x="185177" y="160445"/>
                      <a:pt x="185177" y="164293"/>
                      <a:pt x="187486" y="165833"/>
                    </a:cubicBezTo>
                    <a:cubicBezTo>
                      <a:pt x="185947" y="161984"/>
                      <a:pt x="184407" y="158136"/>
                      <a:pt x="182098" y="154287"/>
                    </a:cubicBezTo>
                    <a:cubicBezTo>
                      <a:pt x="178250" y="145820"/>
                      <a:pt x="179789" y="136584"/>
                      <a:pt x="175941" y="128117"/>
                    </a:cubicBezTo>
                    <a:cubicBezTo>
                      <a:pt x="174401" y="102717"/>
                      <a:pt x="163626" y="78087"/>
                      <a:pt x="169783" y="51917"/>
                    </a:cubicBezTo>
                    <a:cubicBezTo>
                      <a:pt x="176710" y="20360"/>
                      <a:pt x="188256" y="3426"/>
                      <a:pt x="209807" y="348"/>
                    </a:cubicBezTo>
                    <a:cubicBezTo>
                      <a:pt x="232898" y="-2731"/>
                      <a:pt x="260607" y="14972"/>
                      <a:pt x="272153" y="40372"/>
                    </a:cubicBezTo>
                    <a:cubicBezTo>
                      <a:pt x="275232" y="46529"/>
                      <a:pt x="277541" y="51917"/>
                      <a:pt x="280620" y="58075"/>
                    </a:cubicBezTo>
                    <a:cubicBezTo>
                      <a:pt x="290626" y="72699"/>
                      <a:pt x="284468" y="89632"/>
                      <a:pt x="286777" y="105026"/>
                    </a:cubicBezTo>
                    <a:cubicBezTo>
                      <a:pt x="285238" y="111954"/>
                      <a:pt x="282159" y="118881"/>
                      <a:pt x="279080" y="125039"/>
                    </a:cubicBezTo>
                    <a:cubicBezTo>
                      <a:pt x="272923" y="135814"/>
                      <a:pt x="278310" y="138893"/>
                      <a:pt x="284468" y="1427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g6ba09dd349_0_273"/>
              <p:cNvSpPr/>
              <p:nvPr/>
            </p:nvSpPr>
            <p:spPr>
              <a:xfrm>
                <a:off x="10569835" y="2852422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g6ba09dd349_0_273"/>
              <p:cNvSpPr/>
              <p:nvPr/>
            </p:nvSpPr>
            <p:spPr>
              <a:xfrm>
                <a:off x="9925469" y="4301464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g6ba09dd349_0_273"/>
              <p:cNvSpPr/>
              <p:nvPr/>
            </p:nvSpPr>
            <p:spPr>
              <a:xfrm>
                <a:off x="9030958" y="5149862"/>
                <a:ext cx="148705" cy="161097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g6ba09dd349_0_273"/>
              <p:cNvSpPr/>
              <p:nvPr/>
            </p:nvSpPr>
            <p:spPr>
              <a:xfrm>
                <a:off x="7413340" y="4542833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g6ba09dd349_0_273"/>
              <p:cNvSpPr/>
              <p:nvPr/>
            </p:nvSpPr>
            <p:spPr>
              <a:xfrm>
                <a:off x="8792524" y="1621808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g6ba09dd349_0_273"/>
              <p:cNvSpPr/>
              <p:nvPr/>
            </p:nvSpPr>
            <p:spPr>
              <a:xfrm>
                <a:off x="9822309" y="1500996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g6ba09dd349_0_273"/>
              <p:cNvSpPr/>
              <p:nvPr/>
            </p:nvSpPr>
            <p:spPr>
              <a:xfrm>
                <a:off x="9994073" y="1907415"/>
                <a:ext cx="226291" cy="245148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g6ba09dd349_0_273"/>
              <p:cNvSpPr/>
              <p:nvPr/>
            </p:nvSpPr>
            <p:spPr>
              <a:xfrm>
                <a:off x="8146771" y="1363150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g6ba09dd349_0_273"/>
              <p:cNvSpPr/>
              <p:nvPr/>
            </p:nvSpPr>
            <p:spPr>
              <a:xfrm>
                <a:off x="6668582" y="3136308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g6ba09dd349_0_273"/>
              <p:cNvSpPr/>
              <p:nvPr/>
            </p:nvSpPr>
            <p:spPr>
              <a:xfrm>
                <a:off x="10476610" y="4399742"/>
                <a:ext cx="318192" cy="305954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g6ba09dd349_0_273"/>
              <p:cNvSpPr/>
              <p:nvPr/>
            </p:nvSpPr>
            <p:spPr>
              <a:xfrm>
                <a:off x="10462753" y="3441811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g6ba09dd349_0_273"/>
              <p:cNvSpPr/>
              <p:nvPr/>
            </p:nvSpPr>
            <p:spPr>
              <a:xfrm>
                <a:off x="7590642" y="4988734"/>
                <a:ext cx="148705" cy="161097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g6ba09dd349_0_273"/>
              <p:cNvSpPr/>
              <p:nvPr/>
            </p:nvSpPr>
            <p:spPr>
              <a:xfrm>
                <a:off x="8718354" y="4900238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g6ba09dd349_0_273"/>
              <p:cNvSpPr/>
              <p:nvPr/>
            </p:nvSpPr>
            <p:spPr>
              <a:xfrm flipH="1" rot="-2331437">
                <a:off x="10954939" y="3365754"/>
                <a:ext cx="612517" cy="638470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g6ba09dd349_0_273"/>
              <p:cNvSpPr/>
              <p:nvPr/>
            </p:nvSpPr>
            <p:spPr>
              <a:xfrm flipH="1">
                <a:off x="10541215" y="2010335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g6ba09dd349_0_273"/>
              <p:cNvSpPr/>
              <p:nvPr/>
            </p:nvSpPr>
            <p:spPr>
              <a:xfrm flipH="1" rot="-2924770">
                <a:off x="7520319" y="851552"/>
                <a:ext cx="572694" cy="577276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g6ba09dd349_0_273"/>
              <p:cNvSpPr/>
              <p:nvPr/>
            </p:nvSpPr>
            <p:spPr>
              <a:xfrm rot="-8078648">
                <a:off x="9277750" y="3865315"/>
                <a:ext cx="439690" cy="458321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C4CD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g6ba09dd349_0_273"/>
              <p:cNvSpPr/>
              <p:nvPr/>
            </p:nvSpPr>
            <p:spPr>
              <a:xfrm>
                <a:off x="6368136" y="4062039"/>
                <a:ext cx="134620" cy="134620"/>
              </a:xfrm>
              <a:custGeom>
                <a:rect b="b" l="l" r="r" t="t"/>
                <a:pathLst>
                  <a:path extrusionOk="0" h="169333" w="169333">
                    <a:moveTo>
                      <a:pt x="157018" y="136236"/>
                    </a:moveTo>
                    <a:cubicBezTo>
                      <a:pt x="143933" y="135467"/>
                      <a:pt x="135467" y="145473"/>
                      <a:pt x="127770" y="152400"/>
                    </a:cubicBezTo>
                    <a:cubicBezTo>
                      <a:pt x="110836" y="167794"/>
                      <a:pt x="90055" y="170873"/>
                      <a:pt x="69273" y="170103"/>
                    </a:cubicBezTo>
                    <a:cubicBezTo>
                      <a:pt x="57727" y="170103"/>
                      <a:pt x="47721" y="157018"/>
                      <a:pt x="33867" y="160867"/>
                    </a:cubicBezTo>
                    <a:cubicBezTo>
                      <a:pt x="31558" y="159327"/>
                      <a:pt x="30018" y="157018"/>
                      <a:pt x="29248" y="153939"/>
                    </a:cubicBezTo>
                    <a:cubicBezTo>
                      <a:pt x="27709" y="148551"/>
                      <a:pt x="21551" y="148551"/>
                      <a:pt x="17703" y="146242"/>
                    </a:cubicBezTo>
                    <a:cubicBezTo>
                      <a:pt x="6927" y="136236"/>
                      <a:pt x="3848" y="122382"/>
                      <a:pt x="0" y="109297"/>
                    </a:cubicBezTo>
                    <a:cubicBezTo>
                      <a:pt x="7697" y="99291"/>
                      <a:pt x="10776" y="88515"/>
                      <a:pt x="4618" y="76200"/>
                    </a:cubicBezTo>
                    <a:cubicBezTo>
                      <a:pt x="0" y="67733"/>
                      <a:pt x="6927" y="60036"/>
                      <a:pt x="10776" y="55418"/>
                    </a:cubicBezTo>
                    <a:cubicBezTo>
                      <a:pt x="22321" y="41564"/>
                      <a:pt x="40024" y="33097"/>
                      <a:pt x="43873" y="13085"/>
                    </a:cubicBezTo>
                    <a:cubicBezTo>
                      <a:pt x="59267" y="18473"/>
                      <a:pt x="69273" y="3079"/>
                      <a:pt x="83127" y="3079"/>
                    </a:cubicBezTo>
                    <a:cubicBezTo>
                      <a:pt x="99291" y="3848"/>
                      <a:pt x="116224" y="3079"/>
                      <a:pt x="132388" y="6157"/>
                    </a:cubicBezTo>
                    <a:cubicBezTo>
                      <a:pt x="141624" y="7697"/>
                      <a:pt x="145473" y="2309"/>
                      <a:pt x="151630" y="0"/>
                    </a:cubicBezTo>
                    <a:cubicBezTo>
                      <a:pt x="159327" y="6157"/>
                      <a:pt x="146242" y="24630"/>
                      <a:pt x="165485" y="23861"/>
                    </a:cubicBezTo>
                    <a:cubicBezTo>
                      <a:pt x="167024" y="25400"/>
                      <a:pt x="167794" y="26939"/>
                      <a:pt x="168564" y="28479"/>
                    </a:cubicBezTo>
                    <a:cubicBezTo>
                      <a:pt x="168564" y="40024"/>
                      <a:pt x="167794" y="50800"/>
                      <a:pt x="173952" y="61576"/>
                    </a:cubicBezTo>
                    <a:cubicBezTo>
                      <a:pt x="167794" y="67733"/>
                      <a:pt x="167794" y="75430"/>
                      <a:pt x="172412" y="82358"/>
                    </a:cubicBezTo>
                    <a:cubicBezTo>
                      <a:pt x="169333" y="89285"/>
                      <a:pt x="167024" y="96982"/>
                      <a:pt x="169333" y="104679"/>
                    </a:cubicBezTo>
                    <a:cubicBezTo>
                      <a:pt x="167024" y="116225"/>
                      <a:pt x="159327" y="124691"/>
                      <a:pt x="157018" y="136236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g6ba09dd349_0_273"/>
              <p:cNvSpPr/>
              <p:nvPr/>
            </p:nvSpPr>
            <p:spPr>
              <a:xfrm>
                <a:off x="8854039" y="5391678"/>
                <a:ext cx="110143" cy="91786"/>
              </a:xfrm>
              <a:custGeom>
                <a:rect b="b" l="l" r="r" t="t"/>
                <a:pathLst>
                  <a:path extrusionOk="0" h="115454" w="138545">
                    <a:moveTo>
                      <a:pt x="34636" y="104546"/>
                    </a:moveTo>
                    <a:cubicBezTo>
                      <a:pt x="26939" y="96079"/>
                      <a:pt x="20012" y="86843"/>
                      <a:pt x="12315" y="78376"/>
                    </a:cubicBezTo>
                    <a:cubicBezTo>
                      <a:pt x="8467" y="74527"/>
                      <a:pt x="1539" y="74527"/>
                      <a:pt x="0" y="68370"/>
                    </a:cubicBezTo>
                    <a:cubicBezTo>
                      <a:pt x="3848" y="62982"/>
                      <a:pt x="13085" y="64521"/>
                      <a:pt x="15394" y="56824"/>
                    </a:cubicBezTo>
                    <a:cubicBezTo>
                      <a:pt x="13855" y="49897"/>
                      <a:pt x="4618" y="52976"/>
                      <a:pt x="2309" y="46818"/>
                    </a:cubicBezTo>
                    <a:cubicBezTo>
                      <a:pt x="3079" y="46049"/>
                      <a:pt x="3079" y="43739"/>
                      <a:pt x="3848" y="43739"/>
                    </a:cubicBezTo>
                    <a:cubicBezTo>
                      <a:pt x="22321" y="46049"/>
                      <a:pt x="21552" y="27576"/>
                      <a:pt x="30018" y="19109"/>
                    </a:cubicBezTo>
                    <a:cubicBezTo>
                      <a:pt x="62346" y="-12448"/>
                      <a:pt x="118534" y="-3982"/>
                      <a:pt x="137006" y="37582"/>
                    </a:cubicBezTo>
                    <a:cubicBezTo>
                      <a:pt x="147782" y="61443"/>
                      <a:pt x="145473" y="81455"/>
                      <a:pt x="130848" y="96079"/>
                    </a:cubicBezTo>
                    <a:cubicBezTo>
                      <a:pt x="116225" y="125327"/>
                      <a:pt x="86976" y="115321"/>
                      <a:pt x="63885" y="120709"/>
                    </a:cubicBezTo>
                    <a:cubicBezTo>
                      <a:pt x="53109" y="127636"/>
                      <a:pt x="53109" y="109164"/>
                      <a:pt x="43873" y="111473"/>
                    </a:cubicBezTo>
                    <a:cubicBezTo>
                      <a:pt x="42333" y="108394"/>
                      <a:pt x="39255" y="106085"/>
                      <a:pt x="34636" y="104546"/>
                    </a:cubicBezTo>
                    <a:lnTo>
                      <a:pt x="34636" y="104546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g6ba09dd349_0_273"/>
              <p:cNvSpPr/>
              <p:nvPr/>
            </p:nvSpPr>
            <p:spPr>
              <a:xfrm>
                <a:off x="10662143" y="4663077"/>
                <a:ext cx="122382" cy="146858"/>
              </a:xfrm>
              <a:custGeom>
                <a:rect b="b" l="l" r="r" t="t"/>
                <a:pathLst>
                  <a:path extrusionOk="0" h="184727" w="153939">
                    <a:moveTo>
                      <a:pt x="18647" y="161877"/>
                    </a:moveTo>
                    <a:cubicBezTo>
                      <a:pt x="20956" y="151102"/>
                      <a:pt x="10950" y="145714"/>
                      <a:pt x="9410" y="136478"/>
                    </a:cubicBezTo>
                    <a:cubicBezTo>
                      <a:pt x="5562" y="117235"/>
                      <a:pt x="-8293" y="98762"/>
                      <a:pt x="7101" y="77980"/>
                    </a:cubicBezTo>
                    <a:cubicBezTo>
                      <a:pt x="8641" y="75671"/>
                      <a:pt x="5562" y="70283"/>
                      <a:pt x="4022" y="65665"/>
                    </a:cubicBezTo>
                    <a:cubicBezTo>
                      <a:pt x="9410" y="60277"/>
                      <a:pt x="10180" y="51811"/>
                      <a:pt x="17107" y="47962"/>
                    </a:cubicBezTo>
                    <a:lnTo>
                      <a:pt x="17107" y="47962"/>
                    </a:lnTo>
                    <a:cubicBezTo>
                      <a:pt x="21725" y="44883"/>
                      <a:pt x="22495" y="39495"/>
                      <a:pt x="25574" y="34877"/>
                    </a:cubicBezTo>
                    <a:cubicBezTo>
                      <a:pt x="39429" y="28720"/>
                      <a:pt x="57901" y="26411"/>
                      <a:pt x="50974" y="4090"/>
                    </a:cubicBezTo>
                    <a:cubicBezTo>
                      <a:pt x="57901" y="2550"/>
                      <a:pt x="57132" y="7938"/>
                      <a:pt x="58671" y="10247"/>
                    </a:cubicBezTo>
                    <a:cubicBezTo>
                      <a:pt x="61750" y="14096"/>
                      <a:pt x="61750" y="21023"/>
                      <a:pt x="68677" y="20253"/>
                    </a:cubicBezTo>
                    <a:cubicBezTo>
                      <a:pt x="74835" y="20253"/>
                      <a:pt x="75604" y="14096"/>
                      <a:pt x="77914" y="9478"/>
                    </a:cubicBezTo>
                    <a:cubicBezTo>
                      <a:pt x="79453" y="4859"/>
                      <a:pt x="78683" y="-1298"/>
                      <a:pt x="86380" y="241"/>
                    </a:cubicBezTo>
                    <a:cubicBezTo>
                      <a:pt x="105623" y="16405"/>
                      <a:pt x="131022" y="26411"/>
                      <a:pt x="144107" y="49501"/>
                    </a:cubicBezTo>
                    <a:cubicBezTo>
                      <a:pt x="144107" y="49501"/>
                      <a:pt x="143338" y="49501"/>
                      <a:pt x="143338" y="49501"/>
                    </a:cubicBezTo>
                    <a:cubicBezTo>
                      <a:pt x="144107" y="54120"/>
                      <a:pt x="142568" y="60277"/>
                      <a:pt x="144877" y="62586"/>
                    </a:cubicBezTo>
                    <a:cubicBezTo>
                      <a:pt x="171047" y="81059"/>
                      <a:pt x="155653" y="107999"/>
                      <a:pt x="157192" y="130320"/>
                    </a:cubicBezTo>
                    <a:cubicBezTo>
                      <a:pt x="160271" y="158799"/>
                      <a:pt x="118707" y="187277"/>
                      <a:pt x="88689" y="190356"/>
                    </a:cubicBezTo>
                    <a:cubicBezTo>
                      <a:pt x="62520" y="192665"/>
                      <a:pt x="40968" y="189586"/>
                      <a:pt x="25574" y="165726"/>
                    </a:cubicBezTo>
                    <a:cubicBezTo>
                      <a:pt x="24804" y="163417"/>
                      <a:pt x="20956" y="162647"/>
                      <a:pt x="18647" y="161877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g6ba09dd349_0_273"/>
              <p:cNvSpPr/>
              <p:nvPr/>
            </p:nvSpPr>
            <p:spPr>
              <a:xfrm>
                <a:off x="10647498" y="2630334"/>
                <a:ext cx="104024" cy="134620"/>
              </a:xfrm>
              <a:custGeom>
                <a:rect b="b" l="l" r="r" t="t"/>
                <a:pathLst>
                  <a:path extrusionOk="0" h="169333" w="130848">
                    <a:moveTo>
                      <a:pt x="102370" y="20619"/>
                    </a:moveTo>
                    <a:cubicBezTo>
                      <a:pt x="124691" y="30625"/>
                      <a:pt x="142394" y="66801"/>
                      <a:pt x="132388" y="89892"/>
                    </a:cubicBezTo>
                    <a:cubicBezTo>
                      <a:pt x="124691" y="107595"/>
                      <a:pt x="119303" y="127607"/>
                      <a:pt x="100831" y="139922"/>
                    </a:cubicBezTo>
                    <a:cubicBezTo>
                      <a:pt x="93903" y="144541"/>
                      <a:pt x="89285" y="150698"/>
                      <a:pt x="80818" y="147619"/>
                    </a:cubicBezTo>
                    <a:cubicBezTo>
                      <a:pt x="75431" y="146080"/>
                      <a:pt x="72352" y="148389"/>
                      <a:pt x="70812" y="153007"/>
                    </a:cubicBezTo>
                    <a:cubicBezTo>
                      <a:pt x="61576" y="180716"/>
                      <a:pt x="43873" y="169171"/>
                      <a:pt x="26939" y="163013"/>
                    </a:cubicBezTo>
                    <a:cubicBezTo>
                      <a:pt x="15394" y="156086"/>
                      <a:pt x="17703" y="142231"/>
                      <a:pt x="11545" y="132225"/>
                    </a:cubicBezTo>
                    <a:cubicBezTo>
                      <a:pt x="7697" y="124529"/>
                      <a:pt x="5388" y="116062"/>
                      <a:pt x="0" y="109135"/>
                    </a:cubicBezTo>
                    <a:cubicBezTo>
                      <a:pt x="3079" y="97589"/>
                      <a:pt x="5388" y="84504"/>
                      <a:pt x="5388" y="73728"/>
                    </a:cubicBezTo>
                    <a:cubicBezTo>
                      <a:pt x="5388" y="39092"/>
                      <a:pt x="27709" y="25238"/>
                      <a:pt x="53109" y="12922"/>
                    </a:cubicBezTo>
                    <a:cubicBezTo>
                      <a:pt x="55418" y="12153"/>
                      <a:pt x="57727" y="11383"/>
                      <a:pt x="58497" y="9844"/>
                    </a:cubicBezTo>
                    <a:cubicBezTo>
                      <a:pt x="67734" y="-932"/>
                      <a:pt x="76970" y="-6320"/>
                      <a:pt x="83897" y="12153"/>
                    </a:cubicBezTo>
                    <a:cubicBezTo>
                      <a:pt x="83897" y="12922"/>
                      <a:pt x="87746" y="12153"/>
                      <a:pt x="90055" y="12153"/>
                    </a:cubicBezTo>
                    <a:cubicBezTo>
                      <a:pt x="100061" y="9074"/>
                      <a:pt x="96982" y="19850"/>
                      <a:pt x="102370" y="2061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g6ba09dd349_0_273"/>
              <p:cNvSpPr/>
              <p:nvPr/>
            </p:nvSpPr>
            <p:spPr>
              <a:xfrm>
                <a:off x="6312916" y="2339457"/>
                <a:ext cx="116262" cy="104024"/>
              </a:xfrm>
              <a:custGeom>
                <a:rect b="b" l="l" r="r" t="t"/>
                <a:pathLst>
                  <a:path extrusionOk="0" h="130848" w="146242">
                    <a:moveTo>
                      <a:pt x="121132" y="121043"/>
                    </a:moveTo>
                    <a:cubicBezTo>
                      <a:pt x="104199" y="117194"/>
                      <a:pt x="91114" y="130279"/>
                      <a:pt x="76489" y="134897"/>
                    </a:cubicBezTo>
                    <a:cubicBezTo>
                      <a:pt x="51089" y="143364"/>
                      <a:pt x="30308" y="131818"/>
                      <a:pt x="17223" y="117964"/>
                    </a:cubicBezTo>
                    <a:cubicBezTo>
                      <a:pt x="3368" y="104109"/>
                      <a:pt x="-3559" y="83328"/>
                      <a:pt x="1829" y="57158"/>
                    </a:cubicBezTo>
                    <a:cubicBezTo>
                      <a:pt x="7217" y="27140"/>
                      <a:pt x="36465" y="23291"/>
                      <a:pt x="44932" y="970"/>
                    </a:cubicBezTo>
                    <a:cubicBezTo>
                      <a:pt x="64944" y="4818"/>
                      <a:pt x="85726" y="-5188"/>
                      <a:pt x="106508" y="4049"/>
                    </a:cubicBezTo>
                    <a:cubicBezTo>
                      <a:pt x="118053" y="9437"/>
                      <a:pt x="134986" y="7897"/>
                      <a:pt x="131138" y="27909"/>
                    </a:cubicBezTo>
                    <a:cubicBezTo>
                      <a:pt x="134217" y="31758"/>
                      <a:pt x="141144" y="30218"/>
                      <a:pt x="142683" y="37146"/>
                    </a:cubicBezTo>
                    <a:cubicBezTo>
                      <a:pt x="148071" y="49461"/>
                      <a:pt x="139605" y="65624"/>
                      <a:pt x="152689" y="75631"/>
                    </a:cubicBezTo>
                    <a:cubicBezTo>
                      <a:pt x="151150" y="92564"/>
                      <a:pt x="138835" y="101031"/>
                      <a:pt x="126520" y="109497"/>
                    </a:cubicBezTo>
                    <a:cubicBezTo>
                      <a:pt x="124980" y="112576"/>
                      <a:pt x="124980" y="116424"/>
                      <a:pt x="123441" y="119503"/>
                    </a:cubicBezTo>
                    <a:cubicBezTo>
                      <a:pt x="122671" y="119503"/>
                      <a:pt x="121901" y="120273"/>
                      <a:pt x="121132" y="121043"/>
                    </a:cubicBezTo>
                    <a:close/>
                  </a:path>
                </a:pathLst>
              </a:custGeom>
              <a:solidFill>
                <a:srgbClr val="A2BE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g6ba09dd349_0_273"/>
              <p:cNvSpPr/>
              <p:nvPr/>
            </p:nvSpPr>
            <p:spPr>
              <a:xfrm>
                <a:off x="6406629" y="2379942"/>
                <a:ext cx="122382" cy="104024"/>
              </a:xfrm>
              <a:custGeom>
                <a:rect b="b" l="l" r="r" t="t"/>
                <a:pathLst>
                  <a:path extrusionOk="0" h="130848" w="153939">
                    <a:moveTo>
                      <a:pt x="3079" y="56958"/>
                    </a:moveTo>
                    <a:cubicBezTo>
                      <a:pt x="2309" y="55418"/>
                      <a:pt x="770" y="53879"/>
                      <a:pt x="0" y="52339"/>
                    </a:cubicBezTo>
                    <a:cubicBezTo>
                      <a:pt x="19242" y="53879"/>
                      <a:pt x="22321" y="34636"/>
                      <a:pt x="33097" y="26170"/>
                    </a:cubicBezTo>
                    <a:cubicBezTo>
                      <a:pt x="30788" y="23091"/>
                      <a:pt x="30788" y="20782"/>
                      <a:pt x="33097" y="17703"/>
                    </a:cubicBezTo>
                    <a:cubicBezTo>
                      <a:pt x="40024" y="13085"/>
                      <a:pt x="46182" y="8467"/>
                      <a:pt x="55418" y="8467"/>
                    </a:cubicBezTo>
                    <a:cubicBezTo>
                      <a:pt x="58497" y="770"/>
                      <a:pt x="67733" y="4618"/>
                      <a:pt x="72352" y="0"/>
                    </a:cubicBezTo>
                    <a:cubicBezTo>
                      <a:pt x="83897" y="2309"/>
                      <a:pt x="96212" y="4618"/>
                      <a:pt x="107758" y="6927"/>
                    </a:cubicBezTo>
                    <a:cubicBezTo>
                      <a:pt x="144703" y="14624"/>
                      <a:pt x="171643" y="75430"/>
                      <a:pt x="147012" y="101600"/>
                    </a:cubicBezTo>
                    <a:cubicBezTo>
                      <a:pt x="130848" y="118533"/>
                      <a:pt x="110067" y="133157"/>
                      <a:pt x="81588" y="131618"/>
                    </a:cubicBezTo>
                    <a:cubicBezTo>
                      <a:pt x="45412" y="129309"/>
                      <a:pt x="26170" y="107758"/>
                      <a:pt x="10006" y="80048"/>
                    </a:cubicBezTo>
                    <a:cubicBezTo>
                      <a:pt x="8467" y="77739"/>
                      <a:pt x="6927" y="75430"/>
                      <a:pt x="6927" y="72351"/>
                    </a:cubicBezTo>
                    <a:cubicBezTo>
                      <a:pt x="9236" y="65424"/>
                      <a:pt x="7697" y="60806"/>
                      <a:pt x="3079" y="5695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g6ba09dd349_0_273"/>
              <p:cNvSpPr/>
              <p:nvPr/>
            </p:nvSpPr>
            <p:spPr>
              <a:xfrm>
                <a:off x="7879426" y="5167743"/>
                <a:ext cx="116262" cy="104024"/>
              </a:xfrm>
              <a:custGeom>
                <a:rect b="b" l="l" r="r" t="t"/>
                <a:pathLst>
                  <a:path extrusionOk="0" h="130848" w="146242">
                    <a:moveTo>
                      <a:pt x="107413" y="134969"/>
                    </a:moveTo>
                    <a:cubicBezTo>
                      <a:pt x="93558" y="128042"/>
                      <a:pt x="78934" y="136508"/>
                      <a:pt x="62001" y="129581"/>
                    </a:cubicBezTo>
                    <a:cubicBezTo>
                      <a:pt x="43528" y="121884"/>
                      <a:pt x="34292" y="108029"/>
                      <a:pt x="23516" y="96484"/>
                    </a:cubicBezTo>
                    <a:cubicBezTo>
                      <a:pt x="14280" y="86478"/>
                      <a:pt x="12740" y="69545"/>
                      <a:pt x="2734" y="57999"/>
                    </a:cubicBezTo>
                    <a:cubicBezTo>
                      <a:pt x="-4193" y="49533"/>
                      <a:pt x="3504" y="39527"/>
                      <a:pt x="9661" y="32599"/>
                    </a:cubicBezTo>
                    <a:cubicBezTo>
                      <a:pt x="32752" y="7199"/>
                      <a:pt x="62771" y="-3577"/>
                      <a:pt x="96637" y="1042"/>
                    </a:cubicBezTo>
                    <a:cubicBezTo>
                      <a:pt x="112031" y="2581"/>
                      <a:pt x="145898" y="41836"/>
                      <a:pt x="147437" y="57999"/>
                    </a:cubicBezTo>
                    <a:cubicBezTo>
                      <a:pt x="148977" y="70315"/>
                      <a:pt x="152055" y="83399"/>
                      <a:pt x="148977" y="96484"/>
                    </a:cubicBezTo>
                    <a:cubicBezTo>
                      <a:pt x="148207" y="100332"/>
                      <a:pt x="130504" y="124963"/>
                      <a:pt x="126655" y="127272"/>
                    </a:cubicBezTo>
                    <a:cubicBezTo>
                      <a:pt x="117419" y="124193"/>
                      <a:pt x="114340" y="134199"/>
                      <a:pt x="107413" y="13496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g6ba09dd349_0_273"/>
              <p:cNvSpPr/>
              <p:nvPr/>
            </p:nvSpPr>
            <p:spPr>
              <a:xfrm>
                <a:off x="8313123" y="1164959"/>
                <a:ext cx="134620" cy="128501"/>
              </a:xfrm>
              <a:custGeom>
                <a:rect b="b" l="l" r="r" t="t"/>
                <a:pathLst>
                  <a:path extrusionOk="0" h="161636" w="169333">
                    <a:moveTo>
                      <a:pt x="0" y="60932"/>
                    </a:moveTo>
                    <a:cubicBezTo>
                      <a:pt x="15394" y="52466"/>
                      <a:pt x="13855" y="33223"/>
                      <a:pt x="27709" y="21678"/>
                    </a:cubicBezTo>
                    <a:cubicBezTo>
                      <a:pt x="55418" y="-2183"/>
                      <a:pt x="90055" y="-7571"/>
                      <a:pt x="123921" y="11672"/>
                    </a:cubicBezTo>
                    <a:cubicBezTo>
                      <a:pt x="145473" y="23987"/>
                      <a:pt x="162406" y="40151"/>
                      <a:pt x="170873" y="60163"/>
                    </a:cubicBezTo>
                    <a:cubicBezTo>
                      <a:pt x="176261" y="72478"/>
                      <a:pt x="179340" y="93260"/>
                      <a:pt x="170873" y="108654"/>
                    </a:cubicBezTo>
                    <a:cubicBezTo>
                      <a:pt x="167794" y="114811"/>
                      <a:pt x="165485" y="120199"/>
                      <a:pt x="167024" y="127126"/>
                    </a:cubicBezTo>
                    <a:cubicBezTo>
                      <a:pt x="167794" y="140981"/>
                      <a:pt x="151630" y="128666"/>
                      <a:pt x="149321" y="138672"/>
                    </a:cubicBezTo>
                    <a:cubicBezTo>
                      <a:pt x="152400" y="145599"/>
                      <a:pt x="154709" y="151757"/>
                      <a:pt x="159327" y="161763"/>
                    </a:cubicBezTo>
                    <a:cubicBezTo>
                      <a:pt x="136236" y="150217"/>
                      <a:pt x="116224" y="163302"/>
                      <a:pt x="94673" y="162532"/>
                    </a:cubicBezTo>
                    <a:cubicBezTo>
                      <a:pt x="79279" y="162532"/>
                      <a:pt x="66964" y="146369"/>
                      <a:pt x="50030" y="156375"/>
                    </a:cubicBezTo>
                    <a:cubicBezTo>
                      <a:pt x="46182" y="158684"/>
                      <a:pt x="50030" y="144060"/>
                      <a:pt x="40794" y="140211"/>
                    </a:cubicBezTo>
                    <a:cubicBezTo>
                      <a:pt x="30788" y="135593"/>
                      <a:pt x="25400" y="124048"/>
                      <a:pt x="14624" y="117120"/>
                    </a:cubicBezTo>
                    <a:cubicBezTo>
                      <a:pt x="3079" y="109423"/>
                      <a:pt x="8467" y="94799"/>
                      <a:pt x="6927" y="82484"/>
                    </a:cubicBezTo>
                    <a:cubicBezTo>
                      <a:pt x="3848" y="77096"/>
                      <a:pt x="5388" y="67860"/>
                      <a:pt x="0" y="60932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g6ba09dd349_0_273"/>
              <p:cNvSpPr/>
              <p:nvPr/>
            </p:nvSpPr>
            <p:spPr>
              <a:xfrm>
                <a:off x="7195437" y="5073025"/>
                <a:ext cx="128501" cy="104024"/>
              </a:xfrm>
              <a:custGeom>
                <a:rect b="b" l="l" r="r" t="t"/>
                <a:pathLst>
                  <a:path extrusionOk="0" h="130848" w="161636">
                    <a:moveTo>
                      <a:pt x="100830" y="1058"/>
                    </a:moveTo>
                    <a:cubicBezTo>
                      <a:pt x="113146" y="16452"/>
                      <a:pt x="129309" y="11064"/>
                      <a:pt x="144703" y="8755"/>
                    </a:cubicBezTo>
                    <a:cubicBezTo>
                      <a:pt x="147782" y="11833"/>
                      <a:pt x="150861" y="14912"/>
                      <a:pt x="154709" y="17221"/>
                    </a:cubicBezTo>
                    <a:cubicBezTo>
                      <a:pt x="165485" y="24149"/>
                      <a:pt x="170103" y="38003"/>
                      <a:pt x="164715" y="45700"/>
                    </a:cubicBezTo>
                    <a:cubicBezTo>
                      <a:pt x="145473" y="72639"/>
                      <a:pt x="144703" y="111894"/>
                      <a:pt x="106218" y="126518"/>
                    </a:cubicBezTo>
                    <a:cubicBezTo>
                      <a:pt x="84667" y="134985"/>
                      <a:pt x="46952" y="136524"/>
                      <a:pt x="32327" y="118051"/>
                    </a:cubicBezTo>
                    <a:cubicBezTo>
                      <a:pt x="23861" y="108045"/>
                      <a:pt x="17703" y="108815"/>
                      <a:pt x="6927" y="114203"/>
                    </a:cubicBezTo>
                    <a:cubicBezTo>
                      <a:pt x="7697" y="104967"/>
                      <a:pt x="19242" y="102657"/>
                      <a:pt x="15394" y="94960"/>
                    </a:cubicBezTo>
                    <a:cubicBezTo>
                      <a:pt x="12315" y="88803"/>
                      <a:pt x="4618" y="92651"/>
                      <a:pt x="0" y="90342"/>
                    </a:cubicBezTo>
                    <a:cubicBezTo>
                      <a:pt x="6927" y="73409"/>
                      <a:pt x="13855" y="57245"/>
                      <a:pt x="20012" y="40312"/>
                    </a:cubicBezTo>
                    <a:cubicBezTo>
                      <a:pt x="23861" y="28767"/>
                      <a:pt x="39255" y="25688"/>
                      <a:pt x="40794" y="12603"/>
                    </a:cubicBezTo>
                    <a:cubicBezTo>
                      <a:pt x="43103" y="14142"/>
                      <a:pt x="46182" y="14912"/>
                      <a:pt x="48491" y="16452"/>
                    </a:cubicBezTo>
                    <a:cubicBezTo>
                      <a:pt x="55418" y="12603"/>
                      <a:pt x="63885" y="11833"/>
                      <a:pt x="71582" y="7985"/>
                    </a:cubicBezTo>
                    <a:cubicBezTo>
                      <a:pt x="77739" y="-7409"/>
                      <a:pt x="91594" y="4906"/>
                      <a:pt x="100830" y="1058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g6ba09dd349_0_273"/>
              <p:cNvSpPr/>
              <p:nvPr/>
            </p:nvSpPr>
            <p:spPr>
              <a:xfrm>
                <a:off x="10858500" y="3965928"/>
                <a:ext cx="134620" cy="128501"/>
              </a:xfrm>
              <a:custGeom>
                <a:rect b="b" l="l" r="r" t="t"/>
                <a:pathLst>
                  <a:path extrusionOk="0" h="161636" w="169333">
                    <a:moveTo>
                      <a:pt x="125952" y="1880"/>
                    </a:moveTo>
                    <a:cubicBezTo>
                      <a:pt x="124412" y="21892"/>
                      <a:pt x="139806" y="18813"/>
                      <a:pt x="151352" y="20353"/>
                    </a:cubicBezTo>
                    <a:cubicBezTo>
                      <a:pt x="151352" y="21892"/>
                      <a:pt x="151352" y="22662"/>
                      <a:pt x="152121" y="23431"/>
                    </a:cubicBezTo>
                    <a:cubicBezTo>
                      <a:pt x="155200" y="28050"/>
                      <a:pt x="154431" y="34207"/>
                      <a:pt x="160589" y="36516"/>
                    </a:cubicBezTo>
                    <a:cubicBezTo>
                      <a:pt x="165976" y="54989"/>
                      <a:pt x="176752" y="72692"/>
                      <a:pt x="169055" y="92704"/>
                    </a:cubicBezTo>
                    <a:cubicBezTo>
                      <a:pt x="163667" y="102710"/>
                      <a:pt x="168286" y="115025"/>
                      <a:pt x="160589" y="124262"/>
                    </a:cubicBezTo>
                    <a:cubicBezTo>
                      <a:pt x="145195" y="136577"/>
                      <a:pt x="128261" y="145813"/>
                      <a:pt x="114407" y="160437"/>
                    </a:cubicBezTo>
                    <a:cubicBezTo>
                      <a:pt x="109788" y="165825"/>
                      <a:pt x="87467" y="166595"/>
                      <a:pt x="72843" y="165056"/>
                    </a:cubicBezTo>
                    <a:cubicBezTo>
                      <a:pt x="57449" y="163516"/>
                      <a:pt x="42825" y="160437"/>
                      <a:pt x="28970" y="155050"/>
                    </a:cubicBezTo>
                    <a:cubicBezTo>
                      <a:pt x="22043" y="151971"/>
                      <a:pt x="15116" y="152740"/>
                      <a:pt x="8958" y="155819"/>
                    </a:cubicBezTo>
                    <a:cubicBezTo>
                      <a:pt x="6649" y="145813"/>
                      <a:pt x="29740" y="130419"/>
                      <a:pt x="2031" y="128880"/>
                    </a:cubicBezTo>
                    <a:cubicBezTo>
                      <a:pt x="-1048" y="125801"/>
                      <a:pt x="-278" y="122722"/>
                      <a:pt x="2031" y="119643"/>
                    </a:cubicBezTo>
                    <a:cubicBezTo>
                      <a:pt x="2800" y="101171"/>
                      <a:pt x="-1048" y="81928"/>
                      <a:pt x="2800" y="63455"/>
                    </a:cubicBezTo>
                    <a:cubicBezTo>
                      <a:pt x="16655" y="58067"/>
                      <a:pt x="-1048" y="54219"/>
                      <a:pt x="2031" y="49601"/>
                    </a:cubicBezTo>
                    <a:cubicBezTo>
                      <a:pt x="4340" y="46522"/>
                      <a:pt x="7419" y="46522"/>
                      <a:pt x="10497" y="48831"/>
                    </a:cubicBezTo>
                    <a:cubicBezTo>
                      <a:pt x="21273" y="26510"/>
                      <a:pt x="45134" y="18813"/>
                      <a:pt x="63606" y="5728"/>
                    </a:cubicBezTo>
                    <a:cubicBezTo>
                      <a:pt x="85158" y="-1969"/>
                      <a:pt x="105170" y="-429"/>
                      <a:pt x="125952" y="1880"/>
                    </a:cubicBezTo>
                    <a:lnTo>
                      <a:pt x="125952" y="1880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g6ba09dd349_0_273"/>
              <p:cNvSpPr/>
              <p:nvPr/>
            </p:nvSpPr>
            <p:spPr>
              <a:xfrm>
                <a:off x="6595261" y="4371058"/>
                <a:ext cx="146858" cy="122382"/>
              </a:xfrm>
              <a:custGeom>
                <a:rect b="b" l="l" r="r" t="t"/>
                <a:pathLst>
                  <a:path extrusionOk="0" h="153939" w="184727">
                    <a:moveTo>
                      <a:pt x="54176" y="11353"/>
                    </a:moveTo>
                    <a:cubicBezTo>
                      <a:pt x="77267" y="-4041"/>
                      <a:pt x="101127" y="-3271"/>
                      <a:pt x="124988" y="10583"/>
                    </a:cubicBezTo>
                    <a:cubicBezTo>
                      <a:pt x="130376" y="12892"/>
                      <a:pt x="134224" y="16741"/>
                      <a:pt x="138842" y="19050"/>
                    </a:cubicBezTo>
                    <a:cubicBezTo>
                      <a:pt x="143461" y="19050"/>
                      <a:pt x="147309" y="19820"/>
                      <a:pt x="151927" y="19050"/>
                    </a:cubicBezTo>
                    <a:cubicBezTo>
                      <a:pt x="163473" y="17511"/>
                      <a:pt x="177327" y="11353"/>
                      <a:pt x="185024" y="25977"/>
                    </a:cubicBezTo>
                    <a:cubicBezTo>
                      <a:pt x="192721" y="41371"/>
                      <a:pt x="187333" y="55226"/>
                      <a:pt x="172709" y="64462"/>
                    </a:cubicBezTo>
                    <a:cubicBezTo>
                      <a:pt x="177327" y="70620"/>
                      <a:pt x="184254" y="69850"/>
                      <a:pt x="191182" y="73699"/>
                    </a:cubicBezTo>
                    <a:cubicBezTo>
                      <a:pt x="181176" y="81396"/>
                      <a:pt x="171939" y="89862"/>
                      <a:pt x="169630" y="102947"/>
                    </a:cubicBezTo>
                    <a:cubicBezTo>
                      <a:pt x="171939" y="107565"/>
                      <a:pt x="167321" y="109105"/>
                      <a:pt x="165012" y="112183"/>
                    </a:cubicBezTo>
                    <a:cubicBezTo>
                      <a:pt x="155006" y="129886"/>
                      <a:pt x="135764" y="138353"/>
                      <a:pt x="124218" y="155286"/>
                    </a:cubicBezTo>
                    <a:cubicBezTo>
                      <a:pt x="119600" y="162983"/>
                      <a:pt x="112673" y="152208"/>
                      <a:pt x="104976" y="153747"/>
                    </a:cubicBezTo>
                    <a:cubicBezTo>
                      <a:pt x="88812" y="156056"/>
                      <a:pt x="71879" y="166832"/>
                      <a:pt x="53406" y="157595"/>
                    </a:cubicBezTo>
                    <a:cubicBezTo>
                      <a:pt x="44939" y="152977"/>
                      <a:pt x="39552" y="141432"/>
                      <a:pt x="28006" y="142971"/>
                    </a:cubicBezTo>
                    <a:cubicBezTo>
                      <a:pt x="12612" y="130656"/>
                      <a:pt x="4915" y="116032"/>
                      <a:pt x="1067" y="95250"/>
                    </a:cubicBezTo>
                    <a:cubicBezTo>
                      <a:pt x="-3552" y="65232"/>
                      <a:pt x="7224" y="44450"/>
                      <a:pt x="25697" y="23668"/>
                    </a:cubicBezTo>
                    <a:cubicBezTo>
                      <a:pt x="29545" y="19050"/>
                      <a:pt x="34933" y="19820"/>
                      <a:pt x="39552" y="19050"/>
                    </a:cubicBezTo>
                    <a:cubicBezTo>
                      <a:pt x="44939" y="15971"/>
                      <a:pt x="49557" y="13662"/>
                      <a:pt x="54176" y="11353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g6ba09dd349_0_273"/>
              <p:cNvSpPr/>
              <p:nvPr/>
            </p:nvSpPr>
            <p:spPr>
              <a:xfrm rot="901352">
                <a:off x="7088161" y="1927404"/>
                <a:ext cx="3274544" cy="2986360"/>
              </a:xfrm>
              <a:custGeom>
                <a:rect b="b" l="l" r="r" t="t"/>
                <a:pathLst>
                  <a:path extrusionOk="0" h="3686004" w="4041704">
                    <a:moveTo>
                      <a:pt x="3386347" y="2411413"/>
                    </a:moveTo>
                    <a:lnTo>
                      <a:pt x="3386340" y="2411535"/>
                    </a:lnTo>
                    <a:lnTo>
                      <a:pt x="3386483" y="2411511"/>
                    </a:lnTo>
                    <a:close/>
                    <a:moveTo>
                      <a:pt x="3362819" y="2194357"/>
                    </a:moveTo>
                    <a:cubicBezTo>
                      <a:pt x="3360830" y="2196729"/>
                      <a:pt x="3360305" y="2199199"/>
                      <a:pt x="3361204" y="2201156"/>
                    </a:cubicBezTo>
                    <a:lnTo>
                      <a:pt x="3365647" y="2203538"/>
                    </a:lnTo>
                    <a:lnTo>
                      <a:pt x="3367414" y="2187828"/>
                    </a:lnTo>
                    <a:lnTo>
                      <a:pt x="3369533" y="2184367"/>
                    </a:lnTo>
                    <a:close/>
                    <a:moveTo>
                      <a:pt x="3369683" y="2161469"/>
                    </a:moveTo>
                    <a:lnTo>
                      <a:pt x="3378698" y="2161125"/>
                    </a:lnTo>
                    <a:cubicBezTo>
                      <a:pt x="3380316" y="2161515"/>
                      <a:pt x="3381480" y="2162439"/>
                      <a:pt x="3381834" y="2164342"/>
                    </a:cubicBezTo>
                    <a:lnTo>
                      <a:pt x="3381252" y="2167406"/>
                    </a:lnTo>
                    <a:lnTo>
                      <a:pt x="3393725" y="2151948"/>
                    </a:lnTo>
                    <a:cubicBezTo>
                      <a:pt x="3395106" y="2150016"/>
                      <a:pt x="3397011" y="2148168"/>
                      <a:pt x="3398392" y="2146236"/>
                    </a:cubicBezTo>
                    <a:cubicBezTo>
                      <a:pt x="3395687" y="2146345"/>
                      <a:pt x="3394306" y="2148277"/>
                      <a:pt x="3392043" y="2148993"/>
                    </a:cubicBezTo>
                    <a:close/>
                    <a:moveTo>
                      <a:pt x="3355458" y="2155683"/>
                    </a:moveTo>
                    <a:lnTo>
                      <a:pt x="3355439" y="2156097"/>
                    </a:lnTo>
                    <a:cubicBezTo>
                      <a:pt x="3356073" y="2158885"/>
                      <a:pt x="3356602" y="2162329"/>
                      <a:pt x="3358079" y="2164040"/>
                    </a:cubicBezTo>
                    <a:lnTo>
                      <a:pt x="3362945" y="2162609"/>
                    </a:lnTo>
                    <a:lnTo>
                      <a:pt x="3362474" y="2162586"/>
                    </a:lnTo>
                    <a:close/>
                    <a:moveTo>
                      <a:pt x="3340275" y="2163884"/>
                    </a:moveTo>
                    <a:lnTo>
                      <a:pt x="3339342" y="2166886"/>
                    </a:lnTo>
                    <a:lnTo>
                      <a:pt x="3339875" y="2166130"/>
                    </a:lnTo>
                    <a:close/>
                    <a:moveTo>
                      <a:pt x="3552686" y="1785302"/>
                    </a:moveTo>
                    <a:lnTo>
                      <a:pt x="3552595" y="1785639"/>
                    </a:lnTo>
                    <a:lnTo>
                      <a:pt x="3553346" y="1786264"/>
                    </a:lnTo>
                    <a:close/>
                    <a:moveTo>
                      <a:pt x="3376296" y="1583151"/>
                    </a:moveTo>
                    <a:lnTo>
                      <a:pt x="3375997" y="1583729"/>
                    </a:lnTo>
                    <a:lnTo>
                      <a:pt x="3377264" y="1583840"/>
                    </a:lnTo>
                    <a:lnTo>
                      <a:pt x="3381205" y="1582227"/>
                    </a:lnTo>
                    <a:close/>
                    <a:moveTo>
                      <a:pt x="3320681" y="1573903"/>
                    </a:moveTo>
                    <a:lnTo>
                      <a:pt x="3321545" y="1574218"/>
                    </a:lnTo>
                    <a:lnTo>
                      <a:pt x="3321319" y="1573906"/>
                    </a:lnTo>
                    <a:close/>
                    <a:moveTo>
                      <a:pt x="3273764" y="1356808"/>
                    </a:moveTo>
                    <a:lnTo>
                      <a:pt x="3271648" y="1370709"/>
                    </a:lnTo>
                    <a:cubicBezTo>
                      <a:pt x="3271978" y="1375263"/>
                      <a:pt x="3273039" y="1379642"/>
                      <a:pt x="3273370" y="1384198"/>
                    </a:cubicBezTo>
                    <a:cubicBezTo>
                      <a:pt x="3273877" y="1389483"/>
                      <a:pt x="3272980" y="1393756"/>
                      <a:pt x="3270646" y="1397074"/>
                    </a:cubicBezTo>
                    <a:lnTo>
                      <a:pt x="3268575" y="1398376"/>
                    </a:lnTo>
                    <a:lnTo>
                      <a:pt x="3299781" y="1403318"/>
                    </a:lnTo>
                    <a:lnTo>
                      <a:pt x="3292105" y="1393842"/>
                    </a:lnTo>
                    <a:cubicBezTo>
                      <a:pt x="3289620" y="1385174"/>
                      <a:pt x="3285580" y="1377268"/>
                      <a:pt x="3281163" y="1369598"/>
                    </a:cubicBezTo>
                    <a:close/>
                    <a:moveTo>
                      <a:pt x="2942540" y="460381"/>
                    </a:moveTo>
                    <a:lnTo>
                      <a:pt x="2943393" y="463167"/>
                    </a:lnTo>
                    <a:cubicBezTo>
                      <a:pt x="2943843" y="467018"/>
                      <a:pt x="2943651" y="471410"/>
                      <a:pt x="2946045" y="474113"/>
                    </a:cubicBezTo>
                    <a:cubicBezTo>
                      <a:pt x="2957054" y="487671"/>
                      <a:pt x="2962515" y="487893"/>
                      <a:pt x="2974889" y="476785"/>
                    </a:cubicBezTo>
                    <a:lnTo>
                      <a:pt x="2975278" y="476498"/>
                    </a:lnTo>
                    <a:lnTo>
                      <a:pt x="2980094" y="461238"/>
                    </a:lnTo>
                    <a:cubicBezTo>
                      <a:pt x="2980716" y="455632"/>
                      <a:pt x="2980246" y="449903"/>
                      <a:pt x="2978625" y="444405"/>
                    </a:cubicBezTo>
                    <a:lnTo>
                      <a:pt x="2976516" y="441086"/>
                    </a:lnTo>
                    <a:lnTo>
                      <a:pt x="2971944" y="444037"/>
                    </a:lnTo>
                    <a:cubicBezTo>
                      <a:pt x="2964043" y="447549"/>
                      <a:pt x="2955780" y="450208"/>
                      <a:pt x="2947692" y="453174"/>
                    </a:cubicBezTo>
                    <a:close/>
                    <a:moveTo>
                      <a:pt x="931457" y="2960614"/>
                    </a:moveTo>
                    <a:lnTo>
                      <a:pt x="932617" y="2960737"/>
                    </a:lnTo>
                    <a:lnTo>
                      <a:pt x="932419" y="2960450"/>
                    </a:lnTo>
                    <a:close/>
                    <a:moveTo>
                      <a:pt x="731853" y="2718061"/>
                    </a:moveTo>
                    <a:lnTo>
                      <a:pt x="741742" y="2737711"/>
                    </a:lnTo>
                    <a:cubicBezTo>
                      <a:pt x="744870" y="2750390"/>
                      <a:pt x="761291" y="2747562"/>
                      <a:pt x="767713" y="2756738"/>
                    </a:cubicBezTo>
                    <a:lnTo>
                      <a:pt x="778286" y="2745315"/>
                    </a:lnTo>
                    <a:lnTo>
                      <a:pt x="777750" y="2745207"/>
                    </a:lnTo>
                    <a:cubicBezTo>
                      <a:pt x="774197" y="2743512"/>
                      <a:pt x="771129" y="2740930"/>
                      <a:pt x="768222" y="2737381"/>
                    </a:cubicBezTo>
                    <a:cubicBezTo>
                      <a:pt x="762410" y="2730924"/>
                      <a:pt x="757243" y="2723824"/>
                      <a:pt x="748847" y="2719950"/>
                    </a:cubicBezTo>
                    <a:cubicBezTo>
                      <a:pt x="744326" y="2718014"/>
                      <a:pt x="740128" y="2716723"/>
                      <a:pt x="735849" y="2716722"/>
                    </a:cubicBezTo>
                    <a:close/>
                    <a:moveTo>
                      <a:pt x="1246175" y="310765"/>
                    </a:moveTo>
                    <a:lnTo>
                      <a:pt x="1255291" y="304099"/>
                    </a:lnTo>
                    <a:lnTo>
                      <a:pt x="1253742" y="306184"/>
                    </a:lnTo>
                    <a:cubicBezTo>
                      <a:pt x="1251717" y="308669"/>
                      <a:pt x="1249600" y="310251"/>
                      <a:pt x="1247181" y="310884"/>
                    </a:cubicBezTo>
                    <a:close/>
                    <a:moveTo>
                      <a:pt x="783421" y="946304"/>
                    </a:moveTo>
                    <a:cubicBezTo>
                      <a:pt x="782304" y="948533"/>
                      <a:pt x="782114" y="950920"/>
                      <a:pt x="784179" y="953359"/>
                    </a:cubicBezTo>
                    <a:lnTo>
                      <a:pt x="784245" y="953368"/>
                    </a:lnTo>
                    <a:lnTo>
                      <a:pt x="784830" y="944504"/>
                    </a:lnTo>
                    <a:close/>
                    <a:moveTo>
                      <a:pt x="658370" y="913024"/>
                    </a:moveTo>
                    <a:lnTo>
                      <a:pt x="652593" y="931066"/>
                    </a:lnTo>
                    <a:lnTo>
                      <a:pt x="659391" y="930691"/>
                    </a:lnTo>
                    <a:cubicBezTo>
                      <a:pt x="663107" y="930780"/>
                      <a:pt x="666835" y="930339"/>
                      <a:pt x="668518" y="926662"/>
                    </a:cubicBezTo>
                    <a:cubicBezTo>
                      <a:pt x="670200" y="922985"/>
                      <a:pt x="666523" y="921303"/>
                      <a:pt x="664451" y="919128"/>
                    </a:cubicBezTo>
                    <a:close/>
                    <a:moveTo>
                      <a:pt x="343163" y="828988"/>
                    </a:moveTo>
                    <a:cubicBezTo>
                      <a:pt x="344299" y="825916"/>
                      <a:pt x="347538" y="823755"/>
                      <a:pt x="353858" y="822591"/>
                    </a:cubicBezTo>
                    <a:cubicBezTo>
                      <a:pt x="363992" y="820505"/>
                      <a:pt x="366231" y="810057"/>
                      <a:pt x="368544" y="801426"/>
                    </a:cubicBezTo>
                    <a:cubicBezTo>
                      <a:pt x="373619" y="781486"/>
                      <a:pt x="373619" y="781486"/>
                      <a:pt x="393106" y="789240"/>
                    </a:cubicBezTo>
                    <a:cubicBezTo>
                      <a:pt x="395259" y="790553"/>
                      <a:pt x="397243" y="791173"/>
                      <a:pt x="399658" y="792057"/>
                    </a:cubicBezTo>
                    <a:cubicBezTo>
                      <a:pt x="410011" y="795418"/>
                      <a:pt x="418233" y="794528"/>
                      <a:pt x="419801" y="781308"/>
                    </a:cubicBezTo>
                    <a:cubicBezTo>
                      <a:pt x="419318" y="776289"/>
                      <a:pt x="422353" y="775186"/>
                      <a:pt x="425891" y="776165"/>
                    </a:cubicBezTo>
                    <a:cubicBezTo>
                      <a:pt x="430553" y="777237"/>
                      <a:pt x="435646" y="778570"/>
                      <a:pt x="439258" y="781365"/>
                    </a:cubicBezTo>
                    <a:cubicBezTo>
                      <a:pt x="446911" y="787216"/>
                      <a:pt x="454418" y="789433"/>
                      <a:pt x="463187" y="784741"/>
                    </a:cubicBezTo>
                    <a:cubicBezTo>
                      <a:pt x="468133" y="782442"/>
                      <a:pt x="472701" y="784638"/>
                      <a:pt x="477100" y="786141"/>
                    </a:cubicBezTo>
                    <a:cubicBezTo>
                      <a:pt x="485718" y="802029"/>
                      <a:pt x="479401" y="825938"/>
                      <a:pt x="501304" y="834574"/>
                    </a:cubicBezTo>
                    <a:cubicBezTo>
                      <a:pt x="506564" y="836602"/>
                      <a:pt x="506142" y="846977"/>
                      <a:pt x="514648" y="842715"/>
                    </a:cubicBezTo>
                    <a:cubicBezTo>
                      <a:pt x="532470" y="829961"/>
                      <a:pt x="532207" y="830391"/>
                      <a:pt x="552271" y="842041"/>
                    </a:cubicBezTo>
                    <a:cubicBezTo>
                      <a:pt x="557867" y="845455"/>
                      <a:pt x="562318" y="851714"/>
                      <a:pt x="570635" y="849700"/>
                    </a:cubicBezTo>
                    <a:cubicBezTo>
                      <a:pt x="576851" y="851128"/>
                      <a:pt x="582089" y="856097"/>
                      <a:pt x="588778" y="851910"/>
                    </a:cubicBezTo>
                    <a:cubicBezTo>
                      <a:pt x="599342" y="850085"/>
                      <a:pt x="608141" y="853089"/>
                      <a:pt x="615963" y="859632"/>
                    </a:cubicBezTo>
                    <a:cubicBezTo>
                      <a:pt x="616132" y="860326"/>
                      <a:pt x="616132" y="860326"/>
                      <a:pt x="616299" y="861019"/>
                    </a:cubicBezTo>
                    <a:cubicBezTo>
                      <a:pt x="625013" y="863678"/>
                      <a:pt x="630713" y="861838"/>
                      <a:pt x="634797" y="857685"/>
                    </a:cubicBezTo>
                    <a:lnTo>
                      <a:pt x="637257" y="852876"/>
                    </a:lnTo>
                    <a:lnTo>
                      <a:pt x="644105" y="816137"/>
                    </a:lnTo>
                    <a:cubicBezTo>
                      <a:pt x="645642" y="796524"/>
                      <a:pt x="650484" y="793986"/>
                      <a:pt x="669424" y="801349"/>
                    </a:cubicBezTo>
                    <a:cubicBezTo>
                      <a:pt x="671489" y="803788"/>
                      <a:pt x="671824" y="806452"/>
                      <a:pt x="671560" y="809100"/>
                    </a:cubicBezTo>
                    <a:lnTo>
                      <a:pt x="670812" y="813063"/>
                    </a:lnTo>
                    <a:lnTo>
                      <a:pt x="675492" y="817242"/>
                    </a:lnTo>
                    <a:cubicBezTo>
                      <a:pt x="676510" y="819931"/>
                      <a:pt x="677284" y="823504"/>
                      <a:pt x="679761" y="827674"/>
                    </a:cubicBezTo>
                    <a:cubicBezTo>
                      <a:pt x="679644" y="831737"/>
                      <a:pt x="677806" y="834751"/>
                      <a:pt x="674844" y="837668"/>
                    </a:cubicBezTo>
                    <a:lnTo>
                      <a:pt x="667970" y="841657"/>
                    </a:lnTo>
                    <a:lnTo>
                      <a:pt x="668977" y="847276"/>
                    </a:lnTo>
                    <a:cubicBezTo>
                      <a:pt x="672471" y="856522"/>
                      <a:pt x="679049" y="864515"/>
                      <a:pt x="686345" y="870267"/>
                    </a:cubicBezTo>
                    <a:cubicBezTo>
                      <a:pt x="689983" y="873542"/>
                      <a:pt x="695784" y="875276"/>
                      <a:pt x="696716" y="880609"/>
                    </a:cubicBezTo>
                    <a:cubicBezTo>
                      <a:pt x="697688" y="884350"/>
                      <a:pt x="697701" y="883819"/>
                      <a:pt x="699358" y="881204"/>
                    </a:cubicBezTo>
                    <a:cubicBezTo>
                      <a:pt x="700470" y="879107"/>
                      <a:pt x="702632" y="877566"/>
                      <a:pt x="704199" y="878665"/>
                    </a:cubicBezTo>
                    <a:cubicBezTo>
                      <a:pt x="719968" y="885420"/>
                      <a:pt x="727694" y="873392"/>
                      <a:pt x="736405" y="864574"/>
                    </a:cubicBezTo>
                    <a:cubicBezTo>
                      <a:pt x="739123" y="861985"/>
                      <a:pt x="742384" y="858877"/>
                      <a:pt x="746126" y="857906"/>
                    </a:cubicBezTo>
                    <a:cubicBezTo>
                      <a:pt x="751990" y="856985"/>
                      <a:pt x="757791" y="858718"/>
                      <a:pt x="759772" y="864608"/>
                    </a:cubicBezTo>
                    <a:cubicBezTo>
                      <a:pt x="767194" y="887094"/>
                      <a:pt x="788866" y="891336"/>
                      <a:pt x="806189" y="899721"/>
                    </a:cubicBezTo>
                    <a:cubicBezTo>
                      <a:pt x="807257" y="899482"/>
                      <a:pt x="808988" y="899258"/>
                      <a:pt x="810502" y="899825"/>
                    </a:cubicBezTo>
                    <a:lnTo>
                      <a:pt x="812660" y="903314"/>
                    </a:lnTo>
                    <a:lnTo>
                      <a:pt x="817662" y="897914"/>
                    </a:lnTo>
                    <a:lnTo>
                      <a:pt x="813177" y="889446"/>
                    </a:lnTo>
                    <a:cubicBezTo>
                      <a:pt x="809797" y="878880"/>
                      <a:pt x="804682" y="876043"/>
                      <a:pt x="794007" y="878389"/>
                    </a:cubicBezTo>
                    <a:cubicBezTo>
                      <a:pt x="792575" y="878743"/>
                      <a:pt x="791391" y="879494"/>
                      <a:pt x="789170" y="880349"/>
                    </a:cubicBezTo>
                    <a:cubicBezTo>
                      <a:pt x="788722" y="871793"/>
                      <a:pt x="793888" y="866862"/>
                      <a:pt x="797766" y="861641"/>
                    </a:cubicBezTo>
                    <a:cubicBezTo>
                      <a:pt x="802577" y="855277"/>
                      <a:pt x="805062" y="848730"/>
                      <a:pt x="802787" y="840778"/>
                    </a:cubicBezTo>
                    <a:cubicBezTo>
                      <a:pt x="801761" y="834799"/>
                      <a:pt x="798723" y="831751"/>
                      <a:pt x="792348" y="833029"/>
                    </a:cubicBezTo>
                    <a:cubicBezTo>
                      <a:pt x="785577" y="834558"/>
                      <a:pt x="780279" y="834048"/>
                      <a:pt x="776427" y="827097"/>
                    </a:cubicBezTo>
                    <a:cubicBezTo>
                      <a:pt x="772429" y="820789"/>
                      <a:pt x="776662" y="817002"/>
                      <a:pt x="780645" y="812820"/>
                    </a:cubicBezTo>
                    <a:cubicBezTo>
                      <a:pt x="781973" y="811426"/>
                      <a:pt x="784734" y="809677"/>
                      <a:pt x="782590" y="807168"/>
                    </a:cubicBezTo>
                    <a:cubicBezTo>
                      <a:pt x="780592" y="804014"/>
                      <a:pt x="776767" y="801466"/>
                      <a:pt x="773112" y="802676"/>
                    </a:cubicBezTo>
                    <a:cubicBezTo>
                      <a:pt x="762935" y="805811"/>
                      <a:pt x="760228" y="799792"/>
                      <a:pt x="757703" y="791447"/>
                    </a:cubicBezTo>
                    <a:cubicBezTo>
                      <a:pt x="753325" y="779304"/>
                      <a:pt x="746185" y="768911"/>
                      <a:pt x="736284" y="760268"/>
                    </a:cubicBezTo>
                    <a:cubicBezTo>
                      <a:pt x="733498" y="757614"/>
                      <a:pt x="731354" y="755104"/>
                      <a:pt x="731578" y="751096"/>
                    </a:cubicBezTo>
                    <a:cubicBezTo>
                      <a:pt x="731708" y="739963"/>
                      <a:pt x="729722" y="730724"/>
                      <a:pt x="718061" y="725407"/>
                    </a:cubicBezTo>
                    <a:cubicBezTo>
                      <a:pt x="713840" y="723109"/>
                      <a:pt x="716535" y="718638"/>
                      <a:pt x="719151" y="717533"/>
                    </a:cubicBezTo>
                    <a:cubicBezTo>
                      <a:pt x="733915" y="712044"/>
                      <a:pt x="734006" y="702593"/>
                      <a:pt x="727549" y="690662"/>
                    </a:cubicBezTo>
                    <a:cubicBezTo>
                      <a:pt x="726695" y="688442"/>
                      <a:pt x="727273" y="685864"/>
                      <a:pt x="727207" y="683143"/>
                    </a:cubicBezTo>
                    <a:cubicBezTo>
                      <a:pt x="726773" y="668502"/>
                      <a:pt x="727062" y="667214"/>
                      <a:pt x="741036" y="662224"/>
                    </a:cubicBezTo>
                    <a:cubicBezTo>
                      <a:pt x="748740" y="659553"/>
                      <a:pt x="752579" y="656015"/>
                      <a:pt x="751237" y="646919"/>
                    </a:cubicBezTo>
                    <a:cubicBezTo>
                      <a:pt x="750356" y="640296"/>
                      <a:pt x="751697" y="632816"/>
                      <a:pt x="757507" y="628028"/>
                    </a:cubicBezTo>
                    <a:cubicBezTo>
                      <a:pt x="762923" y="623491"/>
                      <a:pt x="760819" y="619299"/>
                      <a:pt x="758071" y="614963"/>
                    </a:cubicBezTo>
                    <a:cubicBezTo>
                      <a:pt x="755323" y="610627"/>
                      <a:pt x="752430" y="606935"/>
                      <a:pt x="752943" y="601638"/>
                    </a:cubicBezTo>
                    <a:cubicBezTo>
                      <a:pt x="753166" y="597628"/>
                      <a:pt x="749945" y="596908"/>
                      <a:pt x="747224" y="596975"/>
                    </a:cubicBezTo>
                    <a:cubicBezTo>
                      <a:pt x="743319" y="597791"/>
                      <a:pt x="740059" y="598753"/>
                      <a:pt x="736654" y="600358"/>
                    </a:cubicBezTo>
                    <a:cubicBezTo>
                      <a:pt x="724651" y="604097"/>
                      <a:pt x="723757" y="603559"/>
                      <a:pt x="722350" y="591743"/>
                    </a:cubicBezTo>
                    <a:cubicBezTo>
                      <a:pt x="721325" y="585763"/>
                      <a:pt x="721981" y="579822"/>
                      <a:pt x="721599" y="573987"/>
                    </a:cubicBezTo>
                    <a:cubicBezTo>
                      <a:pt x="721506" y="566862"/>
                      <a:pt x="721414" y="559738"/>
                      <a:pt x="732116" y="561796"/>
                    </a:cubicBezTo>
                    <a:cubicBezTo>
                      <a:pt x="735732" y="562268"/>
                      <a:pt x="738136" y="559086"/>
                      <a:pt x="736677" y="555038"/>
                    </a:cubicBezTo>
                    <a:cubicBezTo>
                      <a:pt x="735112" y="549952"/>
                      <a:pt x="733691" y="544222"/>
                      <a:pt x="725922" y="544173"/>
                    </a:cubicBezTo>
                    <a:cubicBezTo>
                      <a:pt x="725528" y="544423"/>
                      <a:pt x="725134" y="544673"/>
                      <a:pt x="724095" y="544779"/>
                    </a:cubicBezTo>
                    <a:cubicBezTo>
                      <a:pt x="720190" y="545596"/>
                      <a:pt x="716418" y="551855"/>
                      <a:pt x="711882" y="546442"/>
                    </a:cubicBezTo>
                    <a:cubicBezTo>
                      <a:pt x="707596" y="541422"/>
                      <a:pt x="705925" y="535298"/>
                      <a:pt x="706478" y="528319"/>
                    </a:cubicBezTo>
                    <a:cubicBezTo>
                      <a:pt x="707383" y="522772"/>
                      <a:pt x="710223" y="517658"/>
                      <a:pt x="713562" y="513331"/>
                    </a:cubicBezTo>
                    <a:cubicBezTo>
                      <a:pt x="716362" y="509899"/>
                      <a:pt x="719123" y="508150"/>
                      <a:pt x="722515" y="512630"/>
                    </a:cubicBezTo>
                    <a:cubicBezTo>
                      <a:pt x="723908" y="513956"/>
                      <a:pt x="725697" y="515034"/>
                      <a:pt x="727274" y="514033"/>
                    </a:cubicBezTo>
                    <a:cubicBezTo>
                      <a:pt x="730035" y="512284"/>
                      <a:pt x="729180" y="510063"/>
                      <a:pt x="728181" y="508486"/>
                    </a:cubicBezTo>
                    <a:cubicBezTo>
                      <a:pt x="726577" y="505083"/>
                      <a:pt x="724827" y="502324"/>
                      <a:pt x="723473" y="499314"/>
                    </a:cubicBezTo>
                    <a:cubicBezTo>
                      <a:pt x="718661" y="489104"/>
                      <a:pt x="722724" y="481557"/>
                      <a:pt x="733648" y="479606"/>
                    </a:cubicBezTo>
                    <a:cubicBezTo>
                      <a:pt x="735081" y="479251"/>
                      <a:pt x="736119" y="479145"/>
                      <a:pt x="737158" y="479038"/>
                    </a:cubicBezTo>
                    <a:cubicBezTo>
                      <a:pt x="754024" y="477743"/>
                      <a:pt x="755747" y="476098"/>
                      <a:pt x="753169" y="458948"/>
                    </a:cubicBezTo>
                    <a:cubicBezTo>
                      <a:pt x="752288" y="452323"/>
                      <a:pt x="753300" y="447814"/>
                      <a:pt x="759715" y="444853"/>
                    </a:cubicBezTo>
                    <a:cubicBezTo>
                      <a:pt x="762331" y="443748"/>
                      <a:pt x="764053" y="442104"/>
                      <a:pt x="765776" y="440460"/>
                    </a:cubicBezTo>
                    <a:cubicBezTo>
                      <a:pt x="777357" y="432567"/>
                      <a:pt x="783680" y="422483"/>
                      <a:pt x="778198" y="407724"/>
                    </a:cubicBezTo>
                    <a:cubicBezTo>
                      <a:pt x="776382" y="402244"/>
                      <a:pt x="775357" y="396265"/>
                      <a:pt x="776014" y="390323"/>
                    </a:cubicBezTo>
                    <a:cubicBezTo>
                      <a:pt x="776237" y="386314"/>
                      <a:pt x="778392" y="382738"/>
                      <a:pt x="782297" y="381921"/>
                    </a:cubicBezTo>
                    <a:cubicBezTo>
                      <a:pt x="786990" y="380605"/>
                      <a:pt x="787661" y="385151"/>
                      <a:pt x="789015" y="388160"/>
                    </a:cubicBezTo>
                    <a:cubicBezTo>
                      <a:pt x="798429" y="406505"/>
                      <a:pt x="798429" y="406505"/>
                      <a:pt x="812745" y="392459"/>
                    </a:cubicBezTo>
                    <a:cubicBezTo>
                      <a:pt x="817912" y="387528"/>
                      <a:pt x="823183" y="383635"/>
                      <a:pt x="829848" y="381068"/>
                    </a:cubicBezTo>
                    <a:cubicBezTo>
                      <a:pt x="836764" y="378895"/>
                      <a:pt x="842246" y="377078"/>
                      <a:pt x="849359" y="383069"/>
                    </a:cubicBezTo>
                    <a:cubicBezTo>
                      <a:pt x="860047" y="391212"/>
                      <a:pt x="877033" y="384868"/>
                      <a:pt x="885906" y="370957"/>
                    </a:cubicBezTo>
                    <a:cubicBezTo>
                      <a:pt x="887379" y="368919"/>
                      <a:pt x="888207" y="366736"/>
                      <a:pt x="889824" y="364054"/>
                    </a:cubicBezTo>
                    <a:cubicBezTo>
                      <a:pt x="897146" y="372121"/>
                      <a:pt x="904759" y="378899"/>
                      <a:pt x="916328" y="377092"/>
                    </a:cubicBezTo>
                    <a:cubicBezTo>
                      <a:pt x="926858" y="375392"/>
                      <a:pt x="933497" y="368421"/>
                      <a:pt x="940780" y="361596"/>
                    </a:cubicBezTo>
                    <a:cubicBezTo>
                      <a:pt x="943067" y="363461"/>
                      <a:pt x="941989" y="365249"/>
                      <a:pt x="941950" y="366932"/>
                    </a:cubicBezTo>
                    <a:cubicBezTo>
                      <a:pt x="939559" y="380603"/>
                      <a:pt x="948959" y="388458"/>
                      <a:pt x="962645" y="384757"/>
                    </a:cubicBezTo>
                    <a:cubicBezTo>
                      <a:pt x="976724" y="380807"/>
                      <a:pt x="976724" y="380807"/>
                      <a:pt x="980276" y="395131"/>
                    </a:cubicBezTo>
                    <a:cubicBezTo>
                      <a:pt x="982760" y="405159"/>
                      <a:pt x="992989" y="410831"/>
                      <a:pt x="1002415" y="406516"/>
                    </a:cubicBezTo>
                    <a:cubicBezTo>
                      <a:pt x="1007253" y="404555"/>
                      <a:pt x="1005150" y="400363"/>
                      <a:pt x="1004189" y="397105"/>
                    </a:cubicBezTo>
                    <a:cubicBezTo>
                      <a:pt x="1002374" y="391624"/>
                      <a:pt x="999666" y="385605"/>
                      <a:pt x="1004583" y="380280"/>
                    </a:cubicBezTo>
                    <a:cubicBezTo>
                      <a:pt x="1008026" y="376992"/>
                      <a:pt x="1010538" y="374847"/>
                      <a:pt x="1012707" y="381760"/>
                    </a:cubicBezTo>
                    <a:cubicBezTo>
                      <a:pt x="1018651" y="398989"/>
                      <a:pt x="1025842" y="401614"/>
                      <a:pt x="1041579" y="393299"/>
                    </a:cubicBezTo>
                    <a:cubicBezTo>
                      <a:pt x="1061509" y="382878"/>
                      <a:pt x="1081925" y="379332"/>
                      <a:pt x="1103867" y="382553"/>
                    </a:cubicBezTo>
                    <a:cubicBezTo>
                      <a:pt x="1114963" y="384362"/>
                      <a:pt x="1125704" y="384737"/>
                      <a:pt x="1136774" y="382141"/>
                    </a:cubicBezTo>
                    <a:cubicBezTo>
                      <a:pt x="1142505" y="380720"/>
                      <a:pt x="1146844" y="377970"/>
                      <a:pt x="1148539" y="371922"/>
                    </a:cubicBezTo>
                    <a:cubicBezTo>
                      <a:pt x="1150090" y="366520"/>
                      <a:pt x="1153179" y="361799"/>
                      <a:pt x="1159621" y="363242"/>
                    </a:cubicBezTo>
                    <a:cubicBezTo>
                      <a:pt x="1166313" y="365079"/>
                      <a:pt x="1163973" y="370982"/>
                      <a:pt x="1163106" y="374845"/>
                    </a:cubicBezTo>
                    <a:cubicBezTo>
                      <a:pt x="1160937" y="384508"/>
                      <a:pt x="1164040" y="390277"/>
                      <a:pt x="1171548" y="396017"/>
                    </a:cubicBezTo>
                    <a:lnTo>
                      <a:pt x="1205445" y="430538"/>
                    </a:lnTo>
                    <a:lnTo>
                      <a:pt x="1209429" y="430483"/>
                    </a:lnTo>
                    <a:cubicBezTo>
                      <a:pt x="1220377" y="428161"/>
                      <a:pt x="1229919" y="421631"/>
                      <a:pt x="1231275" y="411649"/>
                    </a:cubicBezTo>
                    <a:cubicBezTo>
                      <a:pt x="1234740" y="388327"/>
                      <a:pt x="1248678" y="383810"/>
                      <a:pt x="1268141" y="383471"/>
                    </a:cubicBezTo>
                    <a:cubicBezTo>
                      <a:pt x="1271189" y="382978"/>
                      <a:pt x="1274112" y="383046"/>
                      <a:pt x="1277159" y="382553"/>
                    </a:cubicBezTo>
                    <a:cubicBezTo>
                      <a:pt x="1290217" y="381954"/>
                      <a:pt x="1291029" y="380960"/>
                      <a:pt x="1287384" y="368388"/>
                    </a:cubicBezTo>
                    <a:cubicBezTo>
                      <a:pt x="1283923" y="357620"/>
                      <a:pt x="1277724" y="348589"/>
                      <a:pt x="1270278" y="339867"/>
                    </a:cubicBezTo>
                    <a:cubicBezTo>
                      <a:pt x="1265564" y="334695"/>
                      <a:pt x="1264078" y="330837"/>
                      <a:pt x="1268506" y="324188"/>
                    </a:cubicBezTo>
                    <a:cubicBezTo>
                      <a:pt x="1272124" y="318534"/>
                      <a:pt x="1274189" y="311943"/>
                      <a:pt x="1276253" y="305352"/>
                    </a:cubicBezTo>
                    <a:cubicBezTo>
                      <a:pt x="1277817" y="301001"/>
                      <a:pt x="1276458" y="296581"/>
                      <a:pt x="1272233" y="294460"/>
                    </a:cubicBezTo>
                    <a:lnTo>
                      <a:pt x="1269133" y="293976"/>
                    </a:lnTo>
                    <a:lnTo>
                      <a:pt x="1313940" y="261207"/>
                    </a:lnTo>
                    <a:lnTo>
                      <a:pt x="1314400" y="261959"/>
                    </a:lnTo>
                    <a:cubicBezTo>
                      <a:pt x="1315758" y="262779"/>
                      <a:pt x="1317500" y="262875"/>
                      <a:pt x="1319862" y="262817"/>
                    </a:cubicBezTo>
                    <a:cubicBezTo>
                      <a:pt x="1346288" y="262864"/>
                      <a:pt x="1366723" y="273910"/>
                      <a:pt x="1384033" y="293659"/>
                    </a:cubicBezTo>
                    <a:cubicBezTo>
                      <a:pt x="1394331" y="305373"/>
                      <a:pt x="1399528" y="318881"/>
                      <a:pt x="1398378" y="334493"/>
                    </a:cubicBezTo>
                    <a:cubicBezTo>
                      <a:pt x="1397991" y="341460"/>
                      <a:pt x="1399978" y="343080"/>
                      <a:pt x="1406634" y="342221"/>
                    </a:cubicBezTo>
                    <a:cubicBezTo>
                      <a:pt x="1414533" y="341053"/>
                      <a:pt x="1423424" y="340696"/>
                      <a:pt x="1430707" y="337038"/>
                    </a:cubicBezTo>
                    <a:cubicBezTo>
                      <a:pt x="1436060" y="334124"/>
                      <a:pt x="1438047" y="335744"/>
                      <a:pt x="1439714" y="341409"/>
                    </a:cubicBezTo>
                    <a:cubicBezTo>
                      <a:pt x="1442365" y="353170"/>
                      <a:pt x="1463360" y="364342"/>
                      <a:pt x="1474809" y="360443"/>
                    </a:cubicBezTo>
                    <a:cubicBezTo>
                      <a:pt x="1478665" y="358958"/>
                      <a:pt x="1479419" y="355599"/>
                      <a:pt x="1480606" y="352926"/>
                    </a:cubicBezTo>
                    <a:cubicBezTo>
                      <a:pt x="1484851" y="344473"/>
                      <a:pt x="1489529" y="336706"/>
                      <a:pt x="1497747" y="331495"/>
                    </a:cubicBezTo>
                    <a:cubicBezTo>
                      <a:pt x="1511877" y="323496"/>
                      <a:pt x="1521752" y="329236"/>
                      <a:pt x="1521596" y="345658"/>
                    </a:cubicBezTo>
                    <a:cubicBezTo>
                      <a:pt x="1521710" y="350386"/>
                      <a:pt x="1520582" y="355422"/>
                      <a:pt x="1520697" y="360150"/>
                    </a:cubicBezTo>
                    <a:cubicBezTo>
                      <a:pt x="1521293" y="373215"/>
                      <a:pt x="1526134" y="377827"/>
                      <a:pt x="1539318" y="376668"/>
                    </a:cubicBezTo>
                    <a:cubicBezTo>
                      <a:pt x="1545847" y="376369"/>
                      <a:pt x="1551076" y="374014"/>
                      <a:pt x="1556863" y="371785"/>
                    </a:cubicBezTo>
                    <a:cubicBezTo>
                      <a:pt x="1562775" y="368996"/>
                      <a:pt x="1568003" y="366641"/>
                      <a:pt x="1574223" y="365097"/>
                    </a:cubicBezTo>
                    <a:cubicBezTo>
                      <a:pt x="1578641" y="363736"/>
                      <a:pt x="1584052" y="363184"/>
                      <a:pt x="1588835" y="365434"/>
                    </a:cubicBezTo>
                    <a:cubicBezTo>
                      <a:pt x="1595046" y="369177"/>
                      <a:pt x="1589191" y="374330"/>
                      <a:pt x="1588872" y="378372"/>
                    </a:cubicBezTo>
                    <a:cubicBezTo>
                      <a:pt x="1588977" y="388388"/>
                      <a:pt x="1587278" y="398587"/>
                      <a:pt x="1591674" y="407802"/>
                    </a:cubicBezTo>
                    <a:cubicBezTo>
                      <a:pt x="1595020" y="413841"/>
                      <a:pt x="1598684" y="415839"/>
                      <a:pt x="1605716" y="413300"/>
                    </a:cubicBezTo>
                    <a:cubicBezTo>
                      <a:pt x="1615360" y="409585"/>
                      <a:pt x="1624949" y="403506"/>
                      <a:pt x="1633726" y="398419"/>
                    </a:cubicBezTo>
                    <a:cubicBezTo>
                      <a:pt x="1648541" y="389986"/>
                      <a:pt x="1662855" y="383790"/>
                      <a:pt x="1678313" y="396072"/>
                    </a:cubicBezTo>
                    <a:cubicBezTo>
                      <a:pt x="1682413" y="398754"/>
                      <a:pt x="1685836" y="396583"/>
                      <a:pt x="1689134" y="394971"/>
                    </a:cubicBezTo>
                    <a:cubicBezTo>
                      <a:pt x="1695607" y="392307"/>
                      <a:pt x="1700343" y="386904"/>
                      <a:pt x="1704395" y="381934"/>
                    </a:cubicBezTo>
                    <a:cubicBezTo>
                      <a:pt x="1710877" y="373983"/>
                      <a:pt x="1716240" y="365782"/>
                      <a:pt x="1727313" y="363561"/>
                    </a:cubicBezTo>
                    <a:cubicBezTo>
                      <a:pt x="1725085" y="357772"/>
                      <a:pt x="1719616" y="355959"/>
                      <a:pt x="1716203" y="352842"/>
                    </a:cubicBezTo>
                    <a:cubicBezTo>
                      <a:pt x="1712789" y="349725"/>
                      <a:pt x="1707572" y="346792"/>
                      <a:pt x="1709511" y="340762"/>
                    </a:cubicBezTo>
                    <a:cubicBezTo>
                      <a:pt x="1711702" y="333612"/>
                      <a:pt x="1715011" y="326713"/>
                      <a:pt x="1723035" y="324984"/>
                    </a:cubicBezTo>
                    <a:cubicBezTo>
                      <a:pt x="1729942" y="323007"/>
                      <a:pt x="1734724" y="325254"/>
                      <a:pt x="1732158" y="334083"/>
                    </a:cubicBezTo>
                    <a:cubicBezTo>
                      <a:pt x="1730219" y="340114"/>
                      <a:pt x="1733883" y="342111"/>
                      <a:pt x="1738918" y="343239"/>
                    </a:cubicBezTo>
                    <a:cubicBezTo>
                      <a:pt x="1752651" y="347493"/>
                      <a:pt x="1764486" y="336628"/>
                      <a:pt x="1761219" y="322377"/>
                    </a:cubicBezTo>
                    <a:cubicBezTo>
                      <a:pt x="1760545" y="317524"/>
                      <a:pt x="1759185" y="313104"/>
                      <a:pt x="1758636" y="307691"/>
                    </a:cubicBezTo>
                    <a:cubicBezTo>
                      <a:pt x="1758771" y="301844"/>
                      <a:pt x="1761453" y="297743"/>
                      <a:pt x="1767241" y="295514"/>
                    </a:cubicBezTo>
                    <a:cubicBezTo>
                      <a:pt x="1773154" y="292725"/>
                      <a:pt x="1776442" y="296402"/>
                      <a:pt x="1780289" y="300202"/>
                    </a:cubicBezTo>
                    <a:cubicBezTo>
                      <a:pt x="1786991" y="306995"/>
                      <a:pt x="1786787" y="315765"/>
                      <a:pt x="1787702" y="324787"/>
                    </a:cubicBezTo>
                    <a:cubicBezTo>
                      <a:pt x="1789349" y="341026"/>
                      <a:pt x="1789761" y="345086"/>
                      <a:pt x="1798995" y="345173"/>
                    </a:cubicBezTo>
                    <a:lnTo>
                      <a:pt x="1800029" y="345095"/>
                    </a:lnTo>
                    <a:lnTo>
                      <a:pt x="1798659" y="337106"/>
                    </a:lnTo>
                    <a:cubicBezTo>
                      <a:pt x="1797075" y="333602"/>
                      <a:pt x="1794394" y="330138"/>
                      <a:pt x="1790248" y="326711"/>
                    </a:cubicBezTo>
                    <a:cubicBezTo>
                      <a:pt x="1786951" y="324348"/>
                      <a:pt x="1789878" y="319753"/>
                      <a:pt x="1794305" y="319518"/>
                    </a:cubicBezTo>
                    <a:cubicBezTo>
                      <a:pt x="1799366" y="319250"/>
                      <a:pt x="1803793" y="319015"/>
                      <a:pt x="1808853" y="318746"/>
                    </a:cubicBezTo>
                    <a:cubicBezTo>
                      <a:pt x="1831724" y="319434"/>
                      <a:pt x="1842739" y="311872"/>
                      <a:pt x="1850485" y="290530"/>
                    </a:cubicBezTo>
                    <a:cubicBezTo>
                      <a:pt x="1854342" y="279542"/>
                      <a:pt x="1845353" y="277483"/>
                      <a:pt x="1838826" y="274023"/>
                    </a:cubicBezTo>
                    <a:cubicBezTo>
                      <a:pt x="1833599" y="271129"/>
                      <a:pt x="1825908" y="269635"/>
                      <a:pt x="1826804" y="262610"/>
                    </a:cubicBezTo>
                    <a:cubicBezTo>
                      <a:pt x="1828332" y="255552"/>
                      <a:pt x="1835922" y="255149"/>
                      <a:pt x="1841648" y="255479"/>
                    </a:cubicBezTo>
                    <a:cubicBezTo>
                      <a:pt x="1881131" y="258457"/>
                      <a:pt x="1905053" y="231182"/>
                      <a:pt x="1933175" y="211295"/>
                    </a:cubicBezTo>
                    <a:cubicBezTo>
                      <a:pt x="1939897" y="206498"/>
                      <a:pt x="1937630" y="199642"/>
                      <a:pt x="1937293" y="193317"/>
                    </a:cubicBezTo>
                    <a:cubicBezTo>
                      <a:pt x="1937456" y="184428"/>
                      <a:pt x="1931758" y="172680"/>
                      <a:pt x="1940378" y="167782"/>
                    </a:cubicBezTo>
                    <a:cubicBezTo>
                      <a:pt x="1950862" y="162151"/>
                      <a:pt x="1953599" y="177862"/>
                      <a:pt x="1961956" y="179955"/>
                    </a:cubicBezTo>
                    <a:cubicBezTo>
                      <a:pt x="1981933" y="185872"/>
                      <a:pt x="1987457" y="182408"/>
                      <a:pt x="1992141" y="163131"/>
                    </a:cubicBezTo>
                    <a:lnTo>
                      <a:pt x="1992331" y="162587"/>
                    </a:lnTo>
                    <a:lnTo>
                      <a:pt x="1986778" y="144322"/>
                    </a:lnTo>
                    <a:cubicBezTo>
                      <a:pt x="1983609" y="138386"/>
                      <a:pt x="1979283" y="133065"/>
                      <a:pt x="1973980" y="128749"/>
                    </a:cubicBezTo>
                    <a:cubicBezTo>
                      <a:pt x="1957429" y="115673"/>
                      <a:pt x="1933691" y="110591"/>
                      <a:pt x="1912158" y="123151"/>
                    </a:cubicBezTo>
                    <a:cubicBezTo>
                      <a:pt x="1906000" y="126650"/>
                      <a:pt x="1894382" y="122826"/>
                      <a:pt x="1892523" y="135610"/>
                    </a:cubicBezTo>
                    <a:cubicBezTo>
                      <a:pt x="1892092" y="139439"/>
                      <a:pt x="1883438" y="143704"/>
                      <a:pt x="1878608" y="136350"/>
                    </a:cubicBezTo>
                    <a:cubicBezTo>
                      <a:pt x="1877655" y="127361"/>
                      <a:pt x="1877058" y="118355"/>
                      <a:pt x="1882843" y="111953"/>
                    </a:cubicBezTo>
                    <a:cubicBezTo>
                      <a:pt x="1884771" y="109819"/>
                      <a:pt x="1887408" y="107974"/>
                      <a:pt x="1890978" y="106516"/>
                    </a:cubicBezTo>
                    <a:cubicBezTo>
                      <a:pt x="1903393" y="101417"/>
                      <a:pt x="1917610" y="106371"/>
                      <a:pt x="1929358" y="100672"/>
                    </a:cubicBezTo>
                    <a:cubicBezTo>
                      <a:pt x="1935549" y="97807"/>
                      <a:pt x="1944903" y="94773"/>
                      <a:pt x="1933047" y="86523"/>
                    </a:cubicBezTo>
                    <a:cubicBezTo>
                      <a:pt x="1931278" y="77103"/>
                      <a:pt x="1921718" y="64291"/>
                      <a:pt x="1943458" y="67577"/>
                    </a:cubicBezTo>
                    <a:cubicBezTo>
                      <a:pt x="1944722" y="67509"/>
                      <a:pt x="1945356" y="67475"/>
                      <a:pt x="1946687" y="68673"/>
                    </a:cubicBezTo>
                    <a:cubicBezTo>
                      <a:pt x="1952851" y="77226"/>
                      <a:pt x="1963670" y="77919"/>
                      <a:pt x="1972161" y="82543"/>
                    </a:cubicBezTo>
                    <a:cubicBezTo>
                      <a:pt x="1978687" y="86003"/>
                      <a:pt x="1984212" y="82538"/>
                      <a:pt x="1983109" y="73717"/>
                    </a:cubicBezTo>
                    <a:cubicBezTo>
                      <a:pt x="1983708" y="73050"/>
                      <a:pt x="1984939" y="72351"/>
                      <a:pt x="1986238" y="72916"/>
                    </a:cubicBezTo>
                    <a:cubicBezTo>
                      <a:pt x="1991729" y="68819"/>
                      <a:pt x="2000086" y="70912"/>
                      <a:pt x="2004144" y="63720"/>
                    </a:cubicBezTo>
                    <a:cubicBezTo>
                      <a:pt x="2016257" y="52929"/>
                      <a:pt x="2027104" y="42204"/>
                      <a:pt x="2033222" y="26022"/>
                    </a:cubicBezTo>
                    <a:cubicBezTo>
                      <a:pt x="2044462" y="-1214"/>
                      <a:pt x="2059607" y="-2653"/>
                      <a:pt x="2078526" y="19176"/>
                    </a:cubicBezTo>
                    <a:cubicBezTo>
                      <a:pt x="2098810" y="42837"/>
                      <a:pt x="2105802" y="43100"/>
                      <a:pt x="2128694" y="20319"/>
                    </a:cubicBezTo>
                    <a:cubicBezTo>
                      <a:pt x="2129293" y="19653"/>
                      <a:pt x="2129293" y="19653"/>
                      <a:pt x="2129892" y="18987"/>
                    </a:cubicBezTo>
                    <a:cubicBezTo>
                      <a:pt x="2155915" y="-4595"/>
                      <a:pt x="2158976" y="-6660"/>
                      <a:pt x="2179596" y="23325"/>
                    </a:cubicBezTo>
                    <a:cubicBezTo>
                      <a:pt x="2185093" y="31279"/>
                      <a:pt x="2187097" y="45126"/>
                      <a:pt x="2197183" y="43956"/>
                    </a:cubicBezTo>
                    <a:cubicBezTo>
                      <a:pt x="2209799" y="42652"/>
                      <a:pt x="2208361" y="27505"/>
                      <a:pt x="2211619" y="17184"/>
                    </a:cubicBezTo>
                    <a:cubicBezTo>
                      <a:pt x="2213248" y="12024"/>
                      <a:pt x="2214244" y="6896"/>
                      <a:pt x="2215240" y="1769"/>
                    </a:cubicBezTo>
                    <a:cubicBezTo>
                      <a:pt x="2221363" y="-2361"/>
                      <a:pt x="2224095" y="1300"/>
                      <a:pt x="2224397" y="6991"/>
                    </a:cubicBezTo>
                    <a:cubicBezTo>
                      <a:pt x="2225265" y="11385"/>
                      <a:pt x="2224201" y="15249"/>
                      <a:pt x="2226301" y="18942"/>
                    </a:cubicBezTo>
                    <a:cubicBezTo>
                      <a:pt x="2228035" y="27730"/>
                      <a:pt x="2229770" y="36517"/>
                      <a:pt x="2232138" y="45271"/>
                    </a:cubicBezTo>
                    <a:cubicBezTo>
                      <a:pt x="2237540" y="63379"/>
                      <a:pt x="2244665" y="66172"/>
                      <a:pt x="2260606" y="55811"/>
                    </a:cubicBezTo>
                    <a:cubicBezTo>
                      <a:pt x="2267961" y="50981"/>
                      <a:pt x="2273917" y="43688"/>
                      <a:pt x="2281238" y="38224"/>
                    </a:cubicBezTo>
                    <a:cubicBezTo>
                      <a:pt x="2286096" y="34161"/>
                      <a:pt x="2291486" y="28166"/>
                      <a:pt x="2298611" y="30959"/>
                    </a:cubicBezTo>
                    <a:cubicBezTo>
                      <a:pt x="2306403" y="34351"/>
                      <a:pt x="2306806" y="41941"/>
                      <a:pt x="2307841" y="49497"/>
                    </a:cubicBezTo>
                    <a:cubicBezTo>
                      <a:pt x="2308978" y="58952"/>
                      <a:pt x="2308849" y="68472"/>
                      <a:pt x="2309386" y="78592"/>
                    </a:cubicBezTo>
                    <a:cubicBezTo>
                      <a:pt x="2309957" y="89344"/>
                      <a:pt x="2314054" y="94835"/>
                      <a:pt x="2325539" y="96128"/>
                    </a:cubicBezTo>
                    <a:cubicBezTo>
                      <a:pt x="2345947" y="98216"/>
                      <a:pt x="2354075" y="107934"/>
                      <a:pt x="2355715" y="126875"/>
                    </a:cubicBezTo>
                    <a:cubicBezTo>
                      <a:pt x="2359829" y="168518"/>
                      <a:pt x="2362459" y="170281"/>
                      <a:pt x="2403767" y="159843"/>
                    </a:cubicBezTo>
                    <a:lnTo>
                      <a:pt x="2411135" y="158481"/>
                    </a:lnTo>
                    <a:lnTo>
                      <a:pt x="2421802" y="148799"/>
                    </a:lnTo>
                    <a:cubicBezTo>
                      <a:pt x="2431621" y="142570"/>
                      <a:pt x="2444304" y="142532"/>
                      <a:pt x="2452695" y="145256"/>
                    </a:cubicBezTo>
                    <a:cubicBezTo>
                      <a:pt x="2462383" y="148547"/>
                      <a:pt x="2468043" y="147613"/>
                      <a:pt x="2477692" y="138221"/>
                    </a:cubicBezTo>
                    <a:cubicBezTo>
                      <a:pt x="2470578" y="159528"/>
                      <a:pt x="2478168" y="159126"/>
                      <a:pt x="2489883" y="152796"/>
                    </a:cubicBezTo>
                    <a:cubicBezTo>
                      <a:pt x="2490652" y="161317"/>
                      <a:pt x="2490922" y="169391"/>
                      <a:pt x="2492669" y="176909"/>
                    </a:cubicBezTo>
                    <a:lnTo>
                      <a:pt x="2499486" y="189073"/>
                    </a:lnTo>
                    <a:lnTo>
                      <a:pt x="2502551" y="186628"/>
                    </a:lnTo>
                    <a:cubicBezTo>
                      <a:pt x="2504737" y="183025"/>
                      <a:pt x="2505610" y="178538"/>
                      <a:pt x="2505307" y="172845"/>
                    </a:cubicBezTo>
                    <a:cubicBezTo>
                      <a:pt x="2503729" y="143118"/>
                      <a:pt x="2505492" y="140488"/>
                      <a:pt x="2536983" y="136278"/>
                    </a:cubicBezTo>
                    <a:cubicBezTo>
                      <a:pt x="2550231" y="134940"/>
                      <a:pt x="2549928" y="129248"/>
                      <a:pt x="2544398" y="120661"/>
                    </a:cubicBezTo>
                    <a:cubicBezTo>
                      <a:pt x="2542328" y="105549"/>
                      <a:pt x="2552817" y="111970"/>
                      <a:pt x="2559808" y="112233"/>
                    </a:cubicBezTo>
                    <a:cubicBezTo>
                      <a:pt x="2589406" y="120175"/>
                      <a:pt x="2608611" y="111544"/>
                      <a:pt x="2624244" y="83440"/>
                    </a:cubicBezTo>
                    <a:cubicBezTo>
                      <a:pt x="2637582" y="59899"/>
                      <a:pt x="2642508" y="57099"/>
                      <a:pt x="2658258" y="67046"/>
                    </a:cubicBezTo>
                    <a:cubicBezTo>
                      <a:pt x="2662423" y="73801"/>
                      <a:pt x="2663559" y="83256"/>
                      <a:pt x="2673780" y="84616"/>
                    </a:cubicBezTo>
                    <a:cubicBezTo>
                      <a:pt x="2685399" y="88439"/>
                      <a:pt x="2694019" y="83541"/>
                      <a:pt x="2702471" y="75481"/>
                    </a:cubicBezTo>
                    <a:cubicBezTo>
                      <a:pt x="2710324" y="68087"/>
                      <a:pt x="2716710" y="56965"/>
                      <a:pt x="2730195" y="60055"/>
                    </a:cubicBezTo>
                    <a:cubicBezTo>
                      <a:pt x="2735025" y="67410"/>
                      <a:pt x="2739223" y="74798"/>
                      <a:pt x="2745884" y="80788"/>
                    </a:cubicBezTo>
                    <a:cubicBezTo>
                      <a:pt x="2749880" y="84380"/>
                      <a:pt x="2748520" y="94601"/>
                      <a:pt x="2758472" y="90901"/>
                    </a:cubicBezTo>
                    <a:cubicBezTo>
                      <a:pt x="2762765" y="88136"/>
                      <a:pt x="2763761" y="83010"/>
                      <a:pt x="2766756" y="79679"/>
                    </a:cubicBezTo>
                    <a:cubicBezTo>
                      <a:pt x="2767355" y="79013"/>
                      <a:pt x="2767288" y="77749"/>
                      <a:pt x="2767220" y="76483"/>
                    </a:cubicBezTo>
                    <a:cubicBezTo>
                      <a:pt x="2770680" y="69956"/>
                      <a:pt x="2765116" y="60737"/>
                      <a:pt x="2773735" y="55840"/>
                    </a:cubicBezTo>
                    <a:cubicBezTo>
                      <a:pt x="2781460" y="57967"/>
                      <a:pt x="2780564" y="64992"/>
                      <a:pt x="2781499" y="70651"/>
                    </a:cubicBezTo>
                    <a:cubicBezTo>
                      <a:pt x="2782434" y="76309"/>
                      <a:pt x="2783402" y="82600"/>
                      <a:pt x="2784970" y="88225"/>
                    </a:cubicBezTo>
                    <a:cubicBezTo>
                      <a:pt x="2790572" y="110129"/>
                      <a:pt x="2797664" y="112290"/>
                      <a:pt x="2815301" y="98032"/>
                    </a:cubicBezTo>
                    <a:cubicBezTo>
                      <a:pt x="2819527" y="94002"/>
                      <a:pt x="2823720" y="89340"/>
                      <a:pt x="2827279" y="84711"/>
                    </a:cubicBezTo>
                    <a:cubicBezTo>
                      <a:pt x="2839660" y="78979"/>
                      <a:pt x="2845688" y="85002"/>
                      <a:pt x="2846959" y="96987"/>
                    </a:cubicBezTo>
                    <a:cubicBezTo>
                      <a:pt x="2847927" y="103278"/>
                      <a:pt x="2848297" y="110234"/>
                      <a:pt x="2848000" y="116593"/>
                    </a:cubicBezTo>
                    <a:cubicBezTo>
                      <a:pt x="2847904" y="126748"/>
                      <a:pt x="2850138" y="132971"/>
                      <a:pt x="2862855" y="133564"/>
                    </a:cubicBezTo>
                    <a:cubicBezTo>
                      <a:pt x="2876837" y="134091"/>
                      <a:pt x="2883134" y="145174"/>
                      <a:pt x="2884472" y="158421"/>
                    </a:cubicBezTo>
                    <a:cubicBezTo>
                      <a:pt x="2888015" y="189314"/>
                      <a:pt x="2888015" y="189314"/>
                      <a:pt x="2917709" y="187102"/>
                    </a:cubicBezTo>
                    <a:cubicBezTo>
                      <a:pt x="2924034" y="186766"/>
                      <a:pt x="2933750" y="178638"/>
                      <a:pt x="2933291" y="193886"/>
                    </a:cubicBezTo>
                    <a:cubicBezTo>
                      <a:pt x="2930896" y="196550"/>
                      <a:pt x="2928500" y="199215"/>
                      <a:pt x="2926071" y="201247"/>
                    </a:cubicBezTo>
                    <a:cubicBezTo>
                      <a:pt x="2919018" y="211769"/>
                      <a:pt x="2926709" y="213263"/>
                      <a:pt x="2934433" y="215391"/>
                    </a:cubicBezTo>
                    <a:cubicBezTo>
                      <a:pt x="2948481" y="217182"/>
                      <a:pt x="2958238" y="221738"/>
                      <a:pt x="2958478" y="238217"/>
                    </a:cubicBezTo>
                    <a:cubicBezTo>
                      <a:pt x="2958216" y="245207"/>
                      <a:pt x="2963013" y="251930"/>
                      <a:pt x="2965280" y="258786"/>
                    </a:cubicBezTo>
                    <a:cubicBezTo>
                      <a:pt x="2968380" y="269405"/>
                      <a:pt x="2966953" y="278360"/>
                      <a:pt x="2958500" y="286420"/>
                    </a:cubicBezTo>
                    <a:cubicBezTo>
                      <a:pt x="2942862" y="302473"/>
                      <a:pt x="2942868" y="314524"/>
                      <a:pt x="2957723" y="331496"/>
                    </a:cubicBezTo>
                    <a:cubicBezTo>
                      <a:pt x="2961120" y="335755"/>
                      <a:pt x="2965117" y="339348"/>
                      <a:pt x="2968514" y="343608"/>
                    </a:cubicBezTo>
                    <a:cubicBezTo>
                      <a:pt x="2976642" y="353325"/>
                      <a:pt x="2976513" y="362846"/>
                      <a:pt x="2968162" y="372803"/>
                    </a:cubicBezTo>
                    <a:cubicBezTo>
                      <a:pt x="2962322" y="379297"/>
                      <a:pt x="2954685" y="385530"/>
                      <a:pt x="2955827" y="394151"/>
                    </a:cubicBezTo>
                    <a:lnTo>
                      <a:pt x="2960174" y="403426"/>
                    </a:lnTo>
                    <a:lnTo>
                      <a:pt x="2961076" y="403846"/>
                    </a:lnTo>
                    <a:cubicBezTo>
                      <a:pt x="2966715" y="404799"/>
                      <a:pt x="2974620" y="407133"/>
                      <a:pt x="2970332" y="395811"/>
                    </a:cubicBezTo>
                    <a:cubicBezTo>
                      <a:pt x="2973573" y="388459"/>
                      <a:pt x="2973034" y="375070"/>
                      <a:pt x="2986510" y="387644"/>
                    </a:cubicBezTo>
                    <a:cubicBezTo>
                      <a:pt x="2987416" y="388197"/>
                      <a:pt x="2987869" y="388474"/>
                      <a:pt x="2988222" y="389933"/>
                    </a:cubicBezTo>
                    <a:cubicBezTo>
                      <a:pt x="2988431" y="398767"/>
                      <a:pt x="2995584" y="404374"/>
                      <a:pt x="2999263" y="411595"/>
                    </a:cubicBezTo>
                    <a:cubicBezTo>
                      <a:pt x="3002136" y="417078"/>
                      <a:pt x="3007598" y="417301"/>
                      <a:pt x="3011016" y="410679"/>
                    </a:cubicBezTo>
                    <a:cubicBezTo>
                      <a:pt x="3011746" y="410503"/>
                      <a:pt x="3012929" y="410603"/>
                      <a:pt x="3013559" y="411609"/>
                    </a:cubicBezTo>
                    <a:cubicBezTo>
                      <a:pt x="3019297" y="411378"/>
                      <a:pt x="3024083" y="416786"/>
                      <a:pt x="3030298" y="413735"/>
                    </a:cubicBezTo>
                    <a:cubicBezTo>
                      <a:pt x="3043787" y="412014"/>
                      <a:pt x="3056369" y="409739"/>
                      <a:pt x="3068268" y="401449"/>
                    </a:cubicBezTo>
                    <a:cubicBezTo>
                      <a:pt x="3088946" y="387943"/>
                      <a:pt x="3100100" y="394126"/>
                      <a:pt x="3102837" y="418184"/>
                    </a:cubicBezTo>
                    <a:cubicBezTo>
                      <a:pt x="3105650" y="444157"/>
                      <a:pt x="3110360" y="447651"/>
                      <a:pt x="3136983" y="442748"/>
                    </a:cubicBezTo>
                    <a:cubicBezTo>
                      <a:pt x="3137714" y="442572"/>
                      <a:pt x="3137714" y="442572"/>
                      <a:pt x="3138443" y="442395"/>
                    </a:cubicBezTo>
                    <a:cubicBezTo>
                      <a:pt x="3167611" y="438421"/>
                      <a:pt x="3170707" y="438444"/>
                      <a:pt x="3170756" y="468949"/>
                    </a:cubicBezTo>
                    <a:cubicBezTo>
                      <a:pt x="3170786" y="477052"/>
                      <a:pt x="3165610" y="487577"/>
                      <a:pt x="3173139" y="491549"/>
                    </a:cubicBezTo>
                    <a:cubicBezTo>
                      <a:pt x="3182480" y="496625"/>
                      <a:pt x="3188663" y="485470"/>
                      <a:pt x="3195806" y="479877"/>
                    </a:cubicBezTo>
                    <a:cubicBezTo>
                      <a:pt x="3199379" y="477081"/>
                      <a:pt x="3202497" y="474008"/>
                      <a:pt x="3205615" y="470935"/>
                    </a:cubicBezTo>
                    <a:cubicBezTo>
                      <a:pt x="3211807" y="470981"/>
                      <a:pt x="3211961" y="474806"/>
                      <a:pt x="3209472" y="478885"/>
                    </a:cubicBezTo>
                    <a:cubicBezTo>
                      <a:pt x="3207990" y="482335"/>
                      <a:pt x="3205424" y="484502"/>
                      <a:pt x="3205125" y="488051"/>
                    </a:cubicBezTo>
                    <a:cubicBezTo>
                      <a:pt x="3202160" y="494949"/>
                      <a:pt x="3199196" y="501847"/>
                      <a:pt x="3196684" y="509022"/>
                    </a:cubicBezTo>
                    <a:cubicBezTo>
                      <a:pt x="3191838" y="524102"/>
                      <a:pt x="3195442" y="529410"/>
                      <a:pt x="3211374" y="529800"/>
                    </a:cubicBezTo>
                    <a:cubicBezTo>
                      <a:pt x="3218748" y="529946"/>
                      <a:pt x="3226322" y="527725"/>
                      <a:pt x="3233973" y="527417"/>
                    </a:cubicBezTo>
                    <a:cubicBezTo>
                      <a:pt x="3239259" y="526910"/>
                      <a:pt x="3245826" y="525318"/>
                      <a:pt x="3249429" y="530626"/>
                    </a:cubicBezTo>
                    <a:cubicBezTo>
                      <a:pt x="3253209" y="536664"/>
                      <a:pt x="3249891" y="542103"/>
                      <a:pt x="3247026" y="547818"/>
                    </a:cubicBezTo>
                    <a:cubicBezTo>
                      <a:pt x="3243332" y="554894"/>
                      <a:pt x="3238731" y="561416"/>
                      <a:pt x="3234306" y="568668"/>
                    </a:cubicBezTo>
                    <a:cubicBezTo>
                      <a:pt x="3229606" y="576373"/>
                      <a:pt x="3229837" y="582111"/>
                      <a:pt x="3237166" y="588447"/>
                    </a:cubicBezTo>
                    <a:cubicBezTo>
                      <a:pt x="3250287" y="599562"/>
                      <a:pt x="3251302" y="610133"/>
                      <a:pt x="3243460" y="624006"/>
                    </a:cubicBezTo>
                    <a:cubicBezTo>
                      <a:pt x="3226570" y="654750"/>
                      <a:pt x="3227553" y="657215"/>
                      <a:pt x="3261062" y="669573"/>
                    </a:cubicBezTo>
                    <a:lnTo>
                      <a:pt x="3266803" y="672122"/>
                    </a:lnTo>
                    <a:lnTo>
                      <a:pt x="3278766" y="670484"/>
                    </a:lnTo>
                    <a:cubicBezTo>
                      <a:pt x="3288507" y="670829"/>
                      <a:pt x="3297296" y="676813"/>
                      <a:pt x="3301805" y="682673"/>
                    </a:cubicBezTo>
                    <a:cubicBezTo>
                      <a:pt x="3306944" y="689540"/>
                      <a:pt x="3311300" y="691576"/>
                      <a:pt x="3322422" y="689654"/>
                    </a:cubicBezTo>
                    <a:cubicBezTo>
                      <a:pt x="3307407" y="701017"/>
                      <a:pt x="3312846" y="704334"/>
                      <a:pt x="3323945" y="705510"/>
                    </a:cubicBezTo>
                    <a:cubicBezTo>
                      <a:pt x="3320439" y="711766"/>
                      <a:pt x="3316800" y="717475"/>
                      <a:pt x="3314446" y="723502"/>
                    </a:cubicBezTo>
                    <a:lnTo>
                      <a:pt x="3313394" y="735144"/>
                    </a:lnTo>
                    <a:lnTo>
                      <a:pt x="3316672" y="734906"/>
                    </a:lnTo>
                    <a:cubicBezTo>
                      <a:pt x="3319892" y="733450"/>
                      <a:pt x="3322621" y="730761"/>
                      <a:pt x="3325110" y="726681"/>
                    </a:cubicBezTo>
                    <a:cubicBezTo>
                      <a:pt x="3338105" y="705379"/>
                      <a:pt x="3340571" y="704396"/>
                      <a:pt x="3364340" y="716408"/>
                    </a:cubicBezTo>
                    <a:cubicBezTo>
                      <a:pt x="3374134" y="721761"/>
                      <a:pt x="3376623" y="717682"/>
                      <a:pt x="3376868" y="709124"/>
                    </a:cubicBezTo>
                    <a:cubicBezTo>
                      <a:pt x="3382598" y="697694"/>
                      <a:pt x="3386808" y="707104"/>
                      <a:pt x="3391517" y="710599"/>
                    </a:cubicBezTo>
                    <a:cubicBezTo>
                      <a:pt x="3408219" y="730117"/>
                      <a:pt x="3425587" y="733249"/>
                      <a:pt x="3449715" y="721225"/>
                    </a:cubicBezTo>
                    <a:cubicBezTo>
                      <a:pt x="3470094" y="711268"/>
                      <a:pt x="3474825" y="711667"/>
                      <a:pt x="3481003" y="726008"/>
                    </a:cubicBezTo>
                    <a:cubicBezTo>
                      <a:pt x="3480681" y="732653"/>
                      <a:pt x="3476986" y="739728"/>
                      <a:pt x="3483409" y="745513"/>
                    </a:cubicBezTo>
                    <a:cubicBezTo>
                      <a:pt x="3489632" y="753662"/>
                      <a:pt x="3497913" y="754361"/>
                      <a:pt x="3507576" y="752793"/>
                    </a:cubicBezTo>
                    <a:cubicBezTo>
                      <a:pt x="3516510" y="751402"/>
                      <a:pt x="3526197" y="746738"/>
                      <a:pt x="3534055" y="755263"/>
                    </a:cubicBezTo>
                    <a:cubicBezTo>
                      <a:pt x="3533910" y="762639"/>
                      <a:pt x="3533312" y="769737"/>
                      <a:pt x="3535079" y="777034"/>
                    </a:cubicBezTo>
                    <a:cubicBezTo>
                      <a:pt x="3536139" y="781412"/>
                      <a:pt x="3530355" y="787835"/>
                      <a:pt x="3538990" y="789993"/>
                    </a:cubicBezTo>
                    <a:cubicBezTo>
                      <a:pt x="3543269" y="790115"/>
                      <a:pt x="3546387" y="787042"/>
                      <a:pt x="3550035" y="786158"/>
                    </a:cubicBezTo>
                    <a:cubicBezTo>
                      <a:pt x="3550766" y="785982"/>
                      <a:pt x="3551318" y="785076"/>
                      <a:pt x="3551872" y="784169"/>
                    </a:cubicBezTo>
                    <a:cubicBezTo>
                      <a:pt x="3557356" y="781296"/>
                      <a:pt x="3557878" y="772285"/>
                      <a:pt x="3566159" y="772983"/>
                    </a:cubicBezTo>
                    <a:cubicBezTo>
                      <a:pt x="3570491" y="778114"/>
                      <a:pt x="3566544" y="782548"/>
                      <a:pt x="3564509" y="786903"/>
                    </a:cubicBezTo>
                    <a:cubicBezTo>
                      <a:pt x="3562473" y="791258"/>
                      <a:pt x="3560161" y="796068"/>
                      <a:pt x="3558579" y="800700"/>
                    </a:cubicBezTo>
                    <a:cubicBezTo>
                      <a:pt x="3552074" y="818499"/>
                      <a:pt x="3555953" y="823354"/>
                      <a:pt x="3574904" y="821854"/>
                    </a:cubicBezTo>
                    <a:cubicBezTo>
                      <a:pt x="3579736" y="821070"/>
                      <a:pt x="3584844" y="819833"/>
                      <a:pt x="3589499" y="818319"/>
                    </a:cubicBezTo>
                    <a:cubicBezTo>
                      <a:pt x="3600777" y="820223"/>
                      <a:pt x="3602091" y="827244"/>
                      <a:pt x="3597290" y="836133"/>
                    </a:cubicBezTo>
                    <a:cubicBezTo>
                      <a:pt x="3594978" y="840942"/>
                      <a:pt x="3591937" y="845927"/>
                      <a:pt x="3588718" y="850183"/>
                    </a:cubicBezTo>
                    <a:cubicBezTo>
                      <a:pt x="3583841" y="857159"/>
                      <a:pt x="3582435" y="862521"/>
                      <a:pt x="3590947" y="868957"/>
                    </a:cubicBezTo>
                    <a:cubicBezTo>
                      <a:pt x="3600366" y="875947"/>
                      <a:pt x="3599468" y="886593"/>
                      <a:pt x="3594115" y="896388"/>
                    </a:cubicBezTo>
                    <a:cubicBezTo>
                      <a:pt x="3581925" y="919427"/>
                      <a:pt x="3581925" y="919427"/>
                      <a:pt x="3603504" y="931969"/>
                    </a:cubicBezTo>
                    <a:cubicBezTo>
                      <a:pt x="3608037" y="934735"/>
                      <a:pt x="3618608" y="933719"/>
                      <a:pt x="3611064" y="944044"/>
                    </a:cubicBezTo>
                    <a:cubicBezTo>
                      <a:pt x="3608145" y="944751"/>
                      <a:pt x="3605226" y="945458"/>
                      <a:pt x="3602584" y="945712"/>
                    </a:cubicBezTo>
                    <a:cubicBezTo>
                      <a:pt x="3592721" y="949646"/>
                      <a:pt x="3597331" y="954324"/>
                      <a:pt x="3601663" y="959454"/>
                    </a:cubicBezTo>
                    <a:cubicBezTo>
                      <a:pt x="3610528" y="967351"/>
                      <a:pt x="3615115" y="975124"/>
                      <a:pt x="3607473" y="986633"/>
                    </a:cubicBezTo>
                    <a:cubicBezTo>
                      <a:pt x="3603978" y="991342"/>
                      <a:pt x="3604108" y="998262"/>
                      <a:pt x="3602427" y="1004078"/>
                    </a:cubicBezTo>
                    <a:cubicBezTo>
                      <a:pt x="3599539" y="1012889"/>
                      <a:pt x="3594309" y="1018405"/>
                      <a:pt x="3584645" y="1019972"/>
                    </a:cubicBezTo>
                    <a:cubicBezTo>
                      <a:pt x="3566224" y="1023661"/>
                      <a:pt x="3560518" y="1031997"/>
                      <a:pt x="3562747" y="1050771"/>
                    </a:cubicBezTo>
                    <a:cubicBezTo>
                      <a:pt x="3563077" y="1055326"/>
                      <a:pt x="3564138" y="1059705"/>
                      <a:pt x="3564469" y="1064260"/>
                    </a:cubicBezTo>
                    <a:cubicBezTo>
                      <a:pt x="3565484" y="1074830"/>
                      <a:pt x="3560883" y="1081352"/>
                      <a:pt x="3550390" y="1084279"/>
                    </a:cubicBezTo>
                    <a:cubicBezTo>
                      <a:pt x="3540903" y="1086577"/>
                      <a:pt x="3529426" y="1087039"/>
                      <a:pt x="3530319" y="1101888"/>
                    </a:cubicBezTo>
                    <a:cubicBezTo>
                      <a:pt x="3531134" y="1114823"/>
                      <a:pt x="3531949" y="1127760"/>
                      <a:pt x="3548134" y="1130793"/>
                    </a:cubicBezTo>
                    <a:cubicBezTo>
                      <a:pt x="3549771" y="1131169"/>
                      <a:pt x="3552314" y="1132098"/>
                      <a:pt x="3551837" y="1134918"/>
                    </a:cubicBezTo>
                    <a:cubicBezTo>
                      <a:pt x="3548896" y="1138720"/>
                      <a:pt x="3544817" y="1136232"/>
                      <a:pt x="3541268" y="1135933"/>
                    </a:cubicBezTo>
                    <a:cubicBezTo>
                      <a:pt x="3526043" y="1138460"/>
                      <a:pt x="3512146" y="1133715"/>
                      <a:pt x="3498150" y="1130151"/>
                    </a:cubicBezTo>
                    <a:cubicBezTo>
                      <a:pt x="3490322" y="1129730"/>
                      <a:pt x="3486727" y="1135622"/>
                      <a:pt x="3483133" y="1141514"/>
                    </a:cubicBezTo>
                    <a:cubicBezTo>
                      <a:pt x="3479815" y="1146952"/>
                      <a:pt x="3476674" y="1153121"/>
                      <a:pt x="3473356" y="1158560"/>
                    </a:cubicBezTo>
                    <a:cubicBezTo>
                      <a:pt x="3461642" y="1178780"/>
                      <a:pt x="3460914" y="1178957"/>
                      <a:pt x="3440770" y="1169156"/>
                    </a:cubicBezTo>
                    <a:cubicBezTo>
                      <a:pt x="3436354" y="1187608"/>
                      <a:pt x="3436354" y="1187608"/>
                      <a:pt x="3419032" y="1178283"/>
                    </a:cubicBezTo>
                    <a:cubicBezTo>
                      <a:pt x="3415859" y="1176348"/>
                      <a:pt x="3412409" y="1174866"/>
                      <a:pt x="3409114" y="1177209"/>
                    </a:cubicBezTo>
                    <a:cubicBezTo>
                      <a:pt x="3405819" y="1179553"/>
                      <a:pt x="3408162" y="1182848"/>
                      <a:pt x="3408869" y="1185767"/>
                    </a:cubicBezTo>
                    <a:cubicBezTo>
                      <a:pt x="3410560" y="1191152"/>
                      <a:pt x="3412250" y="1196536"/>
                      <a:pt x="3413211" y="1202098"/>
                    </a:cubicBezTo>
                    <a:cubicBezTo>
                      <a:pt x="3415409" y="1212768"/>
                      <a:pt x="3420925" y="1217998"/>
                      <a:pt x="3432225" y="1216807"/>
                    </a:cubicBezTo>
                    <a:cubicBezTo>
                      <a:pt x="3440152" y="1216045"/>
                      <a:pt x="3446143" y="1218458"/>
                      <a:pt x="3448817" y="1226307"/>
                    </a:cubicBezTo>
                    <a:cubicBezTo>
                      <a:pt x="3448949" y="1233228"/>
                      <a:pt x="3443564" y="1234919"/>
                      <a:pt x="3438732" y="1235703"/>
                    </a:cubicBezTo>
                    <a:cubicBezTo>
                      <a:pt x="3408736" y="1241036"/>
                      <a:pt x="3391461" y="1262216"/>
                      <a:pt x="3374993" y="1285133"/>
                    </a:cubicBezTo>
                    <a:cubicBezTo>
                      <a:pt x="3366640" y="1297295"/>
                      <a:pt x="3361480" y="1300211"/>
                      <a:pt x="3354054" y="1294223"/>
                    </a:cubicBezTo>
                    <a:lnTo>
                      <a:pt x="3347879" y="1287635"/>
                    </a:lnTo>
                    <a:lnTo>
                      <a:pt x="3338368" y="1296544"/>
                    </a:lnTo>
                    <a:lnTo>
                      <a:pt x="3337209" y="1300189"/>
                    </a:lnTo>
                    <a:lnTo>
                      <a:pt x="3345693" y="1300905"/>
                    </a:lnTo>
                    <a:cubicBezTo>
                      <a:pt x="3367617" y="1303707"/>
                      <a:pt x="3374447" y="1315958"/>
                      <a:pt x="3364647" y="1336101"/>
                    </a:cubicBezTo>
                    <a:cubicBezTo>
                      <a:pt x="3360576" y="1344812"/>
                      <a:pt x="3354239" y="1352141"/>
                      <a:pt x="3351981" y="1361958"/>
                    </a:cubicBezTo>
                    <a:cubicBezTo>
                      <a:pt x="3347943" y="1378774"/>
                      <a:pt x="3351546" y="1384082"/>
                      <a:pt x="3368583" y="1382660"/>
                    </a:cubicBezTo>
                    <a:cubicBezTo>
                      <a:pt x="3373592" y="1382605"/>
                      <a:pt x="3378700" y="1381368"/>
                      <a:pt x="3383532" y="1380584"/>
                    </a:cubicBezTo>
                    <a:cubicBezTo>
                      <a:pt x="3387910" y="1379524"/>
                      <a:pt x="3392289" y="1378464"/>
                      <a:pt x="3397575" y="1377956"/>
                    </a:cubicBezTo>
                    <a:cubicBezTo>
                      <a:pt x="3377911" y="1402032"/>
                      <a:pt x="3361956" y="1404737"/>
                      <a:pt x="3338034" y="1388899"/>
                    </a:cubicBezTo>
                    <a:cubicBezTo>
                      <a:pt x="3326526" y="1381257"/>
                      <a:pt x="3321142" y="1382947"/>
                      <a:pt x="3319514" y="1393771"/>
                    </a:cubicBezTo>
                    <a:cubicBezTo>
                      <a:pt x="3319264" y="1396729"/>
                      <a:pt x="3320211" y="1401038"/>
                      <a:pt x="3320276" y="1404499"/>
                    </a:cubicBezTo>
                    <a:lnTo>
                      <a:pt x="3319892" y="1406503"/>
                    </a:lnTo>
                    <a:lnTo>
                      <a:pt x="3351343" y="1411484"/>
                    </a:lnTo>
                    <a:cubicBezTo>
                      <a:pt x="3358159" y="1412563"/>
                      <a:pt x="3365666" y="1412677"/>
                      <a:pt x="3370604" y="1418834"/>
                    </a:cubicBezTo>
                    <a:cubicBezTo>
                      <a:pt x="3371212" y="1418394"/>
                      <a:pt x="3371820" y="1417953"/>
                      <a:pt x="3372427" y="1417510"/>
                    </a:cubicBezTo>
                    <a:cubicBezTo>
                      <a:pt x="3391694" y="1414650"/>
                      <a:pt x="3410074" y="1420785"/>
                      <a:pt x="3429285" y="1421677"/>
                    </a:cubicBezTo>
                    <a:cubicBezTo>
                      <a:pt x="3465084" y="1423046"/>
                      <a:pt x="3501241" y="1425548"/>
                      <a:pt x="3537127" y="1416180"/>
                    </a:cubicBezTo>
                    <a:cubicBezTo>
                      <a:pt x="3547755" y="1413562"/>
                      <a:pt x="3559182" y="1412685"/>
                      <a:pt x="3570029" y="1415478"/>
                    </a:cubicBezTo>
                    <a:cubicBezTo>
                      <a:pt x="3587609" y="1419874"/>
                      <a:pt x="3603144" y="1430397"/>
                      <a:pt x="3622826" y="1424914"/>
                    </a:cubicBezTo>
                    <a:cubicBezTo>
                      <a:pt x="3631274" y="1422488"/>
                      <a:pt x="3640905" y="1426164"/>
                      <a:pt x="3649654" y="1428626"/>
                    </a:cubicBezTo>
                    <a:cubicBezTo>
                      <a:pt x="3654815" y="1429980"/>
                      <a:pt x="3659285" y="1432301"/>
                      <a:pt x="3659254" y="1439284"/>
                    </a:cubicBezTo>
                    <a:cubicBezTo>
                      <a:pt x="3662047" y="1428438"/>
                      <a:pt x="3669088" y="1424715"/>
                      <a:pt x="3678443" y="1426734"/>
                    </a:cubicBezTo>
                    <a:cubicBezTo>
                      <a:pt x="3698204" y="1430939"/>
                      <a:pt x="3718962" y="1428851"/>
                      <a:pt x="3736952" y="1440838"/>
                    </a:cubicBezTo>
                    <a:cubicBezTo>
                      <a:pt x="3741339" y="1443683"/>
                      <a:pt x="3747882" y="1443106"/>
                      <a:pt x="3753042" y="1444462"/>
                    </a:cubicBezTo>
                    <a:cubicBezTo>
                      <a:pt x="3768966" y="1449134"/>
                      <a:pt x="3785057" y="1452757"/>
                      <a:pt x="3801091" y="1460134"/>
                    </a:cubicBezTo>
                    <a:cubicBezTo>
                      <a:pt x="3816515" y="1467952"/>
                      <a:pt x="3832850" y="1480215"/>
                      <a:pt x="3852917" y="1479093"/>
                    </a:cubicBezTo>
                    <a:cubicBezTo>
                      <a:pt x="3862605" y="1479015"/>
                      <a:pt x="3873617" y="1480759"/>
                      <a:pt x="3880072" y="1490918"/>
                    </a:cubicBezTo>
                    <a:lnTo>
                      <a:pt x="3881728" y="1490643"/>
                    </a:lnTo>
                    <a:lnTo>
                      <a:pt x="3881727" y="1490645"/>
                    </a:lnTo>
                    <a:cubicBezTo>
                      <a:pt x="3882639" y="1489982"/>
                      <a:pt x="3882597" y="1490244"/>
                      <a:pt x="3882142" y="1490575"/>
                    </a:cubicBezTo>
                    <a:lnTo>
                      <a:pt x="3881728" y="1490643"/>
                    </a:lnTo>
                    <a:lnTo>
                      <a:pt x="3880762" y="1489954"/>
                    </a:lnTo>
                    <a:cubicBezTo>
                      <a:pt x="3874443" y="1485728"/>
                      <a:pt x="3875024" y="1482057"/>
                      <a:pt x="3881898" y="1479383"/>
                    </a:cubicBezTo>
                    <a:cubicBezTo>
                      <a:pt x="3884245" y="1478142"/>
                      <a:pt x="3886867" y="1478557"/>
                      <a:pt x="3889489" y="1478972"/>
                    </a:cubicBezTo>
                    <a:cubicBezTo>
                      <a:pt x="3916868" y="1485996"/>
                      <a:pt x="3945771" y="1476597"/>
                      <a:pt x="3973092" y="1487374"/>
                    </a:cubicBezTo>
                    <a:cubicBezTo>
                      <a:pt x="3977120" y="1489087"/>
                      <a:pt x="3982696" y="1487820"/>
                      <a:pt x="3987858" y="1489176"/>
                    </a:cubicBezTo>
                    <a:cubicBezTo>
                      <a:pt x="3988907" y="1489342"/>
                      <a:pt x="3990396" y="1490115"/>
                      <a:pt x="3991362" y="1490805"/>
                    </a:cubicBezTo>
                    <a:cubicBezTo>
                      <a:pt x="3994176" y="1493402"/>
                      <a:pt x="3994036" y="1497680"/>
                      <a:pt x="3998148" y="1498868"/>
                    </a:cubicBezTo>
                    <a:cubicBezTo>
                      <a:pt x="3999031" y="1500083"/>
                      <a:pt x="3999389" y="1501215"/>
                      <a:pt x="3999748" y="1502347"/>
                    </a:cubicBezTo>
                    <a:cubicBezTo>
                      <a:pt x="4000298" y="1505659"/>
                      <a:pt x="4000324" y="1508889"/>
                      <a:pt x="3999825" y="1512035"/>
                    </a:cubicBezTo>
                    <a:cubicBezTo>
                      <a:pt x="4000018" y="1514215"/>
                      <a:pt x="3999686" y="1516314"/>
                      <a:pt x="3999960" y="1517970"/>
                    </a:cubicBezTo>
                    <a:cubicBezTo>
                      <a:pt x="4007438" y="1525066"/>
                      <a:pt x="4015111" y="1524131"/>
                      <a:pt x="4023367" y="1519526"/>
                    </a:cubicBezTo>
                    <a:cubicBezTo>
                      <a:pt x="4031372" y="1516494"/>
                      <a:pt x="4036891" y="1518980"/>
                      <a:pt x="4040531" y="1526545"/>
                    </a:cubicBezTo>
                    <a:cubicBezTo>
                      <a:pt x="4043371" y="1532370"/>
                      <a:pt x="4040968" y="1537365"/>
                      <a:pt x="4034260" y="1538991"/>
                    </a:cubicBezTo>
                    <a:cubicBezTo>
                      <a:pt x="4011825" y="1527911"/>
                      <a:pt x="3986514" y="1528204"/>
                      <a:pt x="3962725" y="1522285"/>
                    </a:cubicBezTo>
                    <a:cubicBezTo>
                      <a:pt x="3952926" y="1519659"/>
                      <a:pt x="3938166" y="1507645"/>
                      <a:pt x="3925435" y="1520144"/>
                    </a:cubicBezTo>
                    <a:cubicBezTo>
                      <a:pt x="3924137" y="1521550"/>
                      <a:pt x="3919859" y="1521410"/>
                      <a:pt x="3918451" y="1520112"/>
                    </a:cubicBezTo>
                    <a:cubicBezTo>
                      <a:pt x="3906146" y="1509563"/>
                      <a:pt x="3889143" y="1511708"/>
                      <a:pt x="3875897" y="1503697"/>
                    </a:cubicBezTo>
                    <a:cubicBezTo>
                      <a:pt x="3868530" y="1499304"/>
                      <a:pt x="3861521" y="1496045"/>
                      <a:pt x="3853899" y="1503438"/>
                    </a:cubicBezTo>
                    <a:cubicBezTo>
                      <a:pt x="3850088" y="1507135"/>
                      <a:pt x="3844844" y="1506304"/>
                      <a:pt x="3840815" y="1504592"/>
                    </a:cubicBezTo>
                    <a:cubicBezTo>
                      <a:pt x="3823651" y="1497572"/>
                      <a:pt x="3805298" y="1494666"/>
                      <a:pt x="3787302" y="1492891"/>
                    </a:cubicBezTo>
                    <a:cubicBezTo>
                      <a:pt x="3774633" y="1491421"/>
                      <a:pt x="3762655" y="1488988"/>
                      <a:pt x="3749846" y="1491797"/>
                    </a:cubicBezTo>
                    <a:cubicBezTo>
                      <a:pt x="3739302" y="1493890"/>
                      <a:pt x="3728538" y="1490572"/>
                      <a:pt x="3719047" y="1482618"/>
                    </a:cubicBezTo>
                    <a:cubicBezTo>
                      <a:pt x="3705858" y="1470855"/>
                      <a:pt x="3690979" y="1476561"/>
                      <a:pt x="3687714" y="1493783"/>
                    </a:cubicBezTo>
                    <a:cubicBezTo>
                      <a:pt x="3687382" y="1495881"/>
                      <a:pt x="3686967" y="1498503"/>
                      <a:pt x="3686552" y="1501125"/>
                    </a:cubicBezTo>
                    <a:cubicBezTo>
                      <a:pt x="3682233" y="1528393"/>
                      <a:pt x="3673453" y="1532915"/>
                      <a:pt x="3647015" y="1523353"/>
                    </a:cubicBezTo>
                    <a:cubicBezTo>
                      <a:pt x="3636859" y="1519595"/>
                      <a:pt x="3629684" y="1517383"/>
                      <a:pt x="3624570" y="1532700"/>
                    </a:cubicBezTo>
                    <a:cubicBezTo>
                      <a:pt x="3620563" y="1544428"/>
                      <a:pt x="3617189" y="1558945"/>
                      <a:pt x="3604598" y="1567165"/>
                    </a:cubicBezTo>
                    <a:cubicBezTo>
                      <a:pt x="3600430" y="1569730"/>
                      <a:pt x="3601172" y="1575224"/>
                      <a:pt x="3599983" y="1579335"/>
                    </a:cubicBezTo>
                    <a:cubicBezTo>
                      <a:pt x="3596775" y="1592802"/>
                      <a:pt x="3588245" y="1595753"/>
                      <a:pt x="3576656" y="1587467"/>
                    </a:cubicBezTo>
                    <a:cubicBezTo>
                      <a:pt x="3573317" y="1584788"/>
                      <a:pt x="3571360" y="1580177"/>
                      <a:pt x="3566998" y="1580562"/>
                    </a:cubicBezTo>
                    <a:cubicBezTo>
                      <a:pt x="3563161" y="1581030"/>
                      <a:pt x="3554771" y="1579701"/>
                      <a:pt x="3560343" y="1588646"/>
                    </a:cubicBezTo>
                    <a:cubicBezTo>
                      <a:pt x="3567072" y="1600462"/>
                      <a:pt x="3560390" y="1605317"/>
                      <a:pt x="3549845" y="1607411"/>
                    </a:cubicBezTo>
                    <a:cubicBezTo>
                      <a:pt x="3544352" y="1608154"/>
                      <a:pt x="3540516" y="1608621"/>
                      <a:pt x="3540926" y="1616211"/>
                    </a:cubicBezTo>
                    <a:cubicBezTo>
                      <a:pt x="3540978" y="1622671"/>
                      <a:pt x="3541638" y="1628687"/>
                      <a:pt x="3549587" y="1629410"/>
                    </a:cubicBezTo>
                    <a:cubicBezTo>
                      <a:pt x="3563829" y="1631127"/>
                      <a:pt x="3565038" y="1640456"/>
                      <a:pt x="3563295" y="1651469"/>
                    </a:cubicBezTo>
                    <a:cubicBezTo>
                      <a:pt x="3562049" y="1659335"/>
                      <a:pt x="3561244" y="1667808"/>
                      <a:pt x="3559475" y="1675591"/>
                    </a:cubicBezTo>
                    <a:cubicBezTo>
                      <a:pt x="3557372" y="1685472"/>
                      <a:pt x="3553780" y="1694578"/>
                      <a:pt x="3570285" y="1695579"/>
                    </a:cubicBezTo>
                    <a:cubicBezTo>
                      <a:pt x="3577185" y="1696135"/>
                      <a:pt x="3580160" y="1707894"/>
                      <a:pt x="3589932" y="1707291"/>
                    </a:cubicBezTo>
                    <a:cubicBezTo>
                      <a:pt x="3596390" y="1707239"/>
                      <a:pt x="3602958" y="1709893"/>
                      <a:pt x="3609724" y="1704514"/>
                    </a:cubicBezTo>
                    <a:cubicBezTo>
                      <a:pt x="3616489" y="1699135"/>
                      <a:pt x="3624105" y="1701954"/>
                      <a:pt x="3624100" y="1712166"/>
                    </a:cubicBezTo>
                    <a:cubicBezTo>
                      <a:pt x="3624262" y="1721330"/>
                      <a:pt x="3626880" y="1731958"/>
                      <a:pt x="3616719" y="1738412"/>
                    </a:cubicBezTo>
                    <a:cubicBezTo>
                      <a:pt x="3613765" y="1740094"/>
                      <a:pt x="3613791" y="1743323"/>
                      <a:pt x="3615472" y="1746279"/>
                    </a:cubicBezTo>
                    <a:cubicBezTo>
                      <a:pt x="3616714" y="1748624"/>
                      <a:pt x="3617955" y="1750971"/>
                      <a:pt x="3618671" y="1753235"/>
                    </a:cubicBezTo>
                    <a:cubicBezTo>
                      <a:pt x="3621787" y="1760716"/>
                      <a:pt x="3612151" y="1767253"/>
                      <a:pt x="3616316" y="1774901"/>
                    </a:cubicBezTo>
                    <a:cubicBezTo>
                      <a:pt x="3620397" y="1783073"/>
                      <a:pt x="3629815" y="1771126"/>
                      <a:pt x="3635028" y="1778940"/>
                    </a:cubicBezTo>
                    <a:cubicBezTo>
                      <a:pt x="3636351" y="1780762"/>
                      <a:pt x="3639331" y="1782309"/>
                      <a:pt x="3639165" y="1783358"/>
                    </a:cubicBezTo>
                    <a:cubicBezTo>
                      <a:pt x="3637474" y="1800829"/>
                      <a:pt x="3652400" y="1811794"/>
                      <a:pt x="3656369" y="1827474"/>
                    </a:cubicBezTo>
                    <a:cubicBezTo>
                      <a:pt x="3657085" y="1829737"/>
                      <a:pt x="3658685" y="1833215"/>
                      <a:pt x="3657386" y="1834623"/>
                    </a:cubicBezTo>
                    <a:cubicBezTo>
                      <a:pt x="3648825" y="1844555"/>
                      <a:pt x="3652850" y="1856481"/>
                      <a:pt x="3652762" y="1867218"/>
                    </a:cubicBezTo>
                    <a:cubicBezTo>
                      <a:pt x="3652727" y="1884414"/>
                      <a:pt x="3639638" y="1895780"/>
                      <a:pt x="3633034" y="1910323"/>
                    </a:cubicBezTo>
                    <a:cubicBezTo>
                      <a:pt x="3629940" y="1916284"/>
                      <a:pt x="3625356" y="1921470"/>
                      <a:pt x="3623144" y="1928646"/>
                    </a:cubicBezTo>
                    <a:cubicBezTo>
                      <a:pt x="3621872" y="1933283"/>
                      <a:pt x="3618170" y="1939684"/>
                      <a:pt x="3613368" y="1939462"/>
                    </a:cubicBezTo>
                    <a:cubicBezTo>
                      <a:pt x="3596779" y="1938984"/>
                      <a:pt x="3585374" y="1953304"/>
                      <a:pt x="3569227" y="1953435"/>
                    </a:cubicBezTo>
                    <a:cubicBezTo>
                      <a:pt x="3565473" y="1953378"/>
                      <a:pt x="3560254" y="1955777"/>
                      <a:pt x="3560447" y="1957957"/>
                    </a:cubicBezTo>
                    <a:cubicBezTo>
                      <a:pt x="3562732" y="1970683"/>
                      <a:pt x="3550115" y="1975673"/>
                      <a:pt x="3546964" y="1985387"/>
                    </a:cubicBezTo>
                    <a:cubicBezTo>
                      <a:pt x="3545858" y="1988975"/>
                      <a:pt x="3542764" y="1994935"/>
                      <a:pt x="3540059" y="1995045"/>
                    </a:cubicBezTo>
                    <a:cubicBezTo>
                      <a:pt x="3525927" y="1996032"/>
                      <a:pt x="3528487" y="2010413"/>
                      <a:pt x="3521556" y="2016841"/>
                    </a:cubicBezTo>
                    <a:cubicBezTo>
                      <a:pt x="3517745" y="2020538"/>
                      <a:pt x="3519537" y="2026197"/>
                      <a:pt x="3525497" y="2029292"/>
                    </a:cubicBezTo>
                    <a:lnTo>
                      <a:pt x="3539601" y="2030598"/>
                    </a:lnTo>
                    <a:lnTo>
                      <a:pt x="3522138" y="2053422"/>
                    </a:lnTo>
                    <a:lnTo>
                      <a:pt x="3498434" y="2099040"/>
                    </a:lnTo>
                    <a:lnTo>
                      <a:pt x="3498803" y="2096020"/>
                    </a:lnTo>
                    <a:cubicBezTo>
                      <a:pt x="3500048" y="2088155"/>
                      <a:pt x="3502701" y="2081586"/>
                      <a:pt x="3507452" y="2075350"/>
                    </a:cubicBezTo>
                    <a:cubicBezTo>
                      <a:pt x="3515047" y="2064727"/>
                      <a:pt x="3502217" y="2054094"/>
                      <a:pt x="3505010" y="2043248"/>
                    </a:cubicBezTo>
                    <a:cubicBezTo>
                      <a:pt x="3497503" y="2043135"/>
                      <a:pt x="3490161" y="2041972"/>
                      <a:pt x="3482570" y="2042383"/>
                    </a:cubicBezTo>
                    <a:cubicBezTo>
                      <a:pt x="3479259" y="2042933"/>
                      <a:pt x="3479119" y="2047211"/>
                      <a:pt x="3478178" y="2049750"/>
                    </a:cubicBezTo>
                    <a:cubicBezTo>
                      <a:pt x="3474586" y="2058857"/>
                      <a:pt x="3471434" y="2068571"/>
                      <a:pt x="3467318" y="2077595"/>
                    </a:cubicBezTo>
                    <a:cubicBezTo>
                      <a:pt x="3463808" y="2086178"/>
                      <a:pt x="3455444" y="2088078"/>
                      <a:pt x="3448518" y="2084293"/>
                    </a:cubicBezTo>
                    <a:cubicBezTo>
                      <a:pt x="3433699" y="2076035"/>
                      <a:pt x="3423045" y="2075421"/>
                      <a:pt x="3416302" y="2094243"/>
                    </a:cubicBezTo>
                    <a:cubicBezTo>
                      <a:pt x="3413733" y="2100286"/>
                      <a:pt x="3406583" y="2101305"/>
                      <a:pt x="3400649" y="2101439"/>
                    </a:cubicBezTo>
                    <a:cubicBezTo>
                      <a:pt x="3394715" y="2101575"/>
                      <a:pt x="3392118" y="2104389"/>
                      <a:pt x="3392861" y="2109883"/>
                    </a:cubicBezTo>
                    <a:cubicBezTo>
                      <a:pt x="3394045" y="2115983"/>
                      <a:pt x="3397690" y="2113335"/>
                      <a:pt x="3402050" y="2112950"/>
                    </a:cubicBezTo>
                    <a:cubicBezTo>
                      <a:pt x="3427943" y="2108987"/>
                      <a:pt x="3443639" y="2128675"/>
                      <a:pt x="3434326" y="2153540"/>
                    </a:cubicBezTo>
                    <a:cubicBezTo>
                      <a:pt x="3430402" y="2164744"/>
                      <a:pt x="3427608" y="2175591"/>
                      <a:pt x="3411986" y="2175804"/>
                    </a:cubicBezTo>
                    <a:cubicBezTo>
                      <a:pt x="3399593" y="2175991"/>
                      <a:pt x="3401961" y="2188192"/>
                      <a:pt x="3401240" y="2196142"/>
                    </a:cubicBezTo>
                    <a:cubicBezTo>
                      <a:pt x="3399994" y="2204007"/>
                      <a:pt x="3404656" y="2208509"/>
                      <a:pt x="3412689" y="2208706"/>
                    </a:cubicBezTo>
                    <a:cubicBezTo>
                      <a:pt x="3426131" y="2208684"/>
                      <a:pt x="3433026" y="2219453"/>
                      <a:pt x="3442159" y="2226274"/>
                    </a:cubicBezTo>
                    <a:cubicBezTo>
                      <a:pt x="3446022" y="2229036"/>
                      <a:pt x="3446849" y="2234005"/>
                      <a:pt x="3446101" y="2238724"/>
                    </a:cubicBezTo>
                    <a:cubicBezTo>
                      <a:pt x="3439955" y="2277530"/>
                      <a:pt x="3433892" y="2315810"/>
                      <a:pt x="3427747" y="2354615"/>
                    </a:cubicBezTo>
                    <a:cubicBezTo>
                      <a:pt x="3425587" y="2368250"/>
                      <a:pt x="3419315" y="2380695"/>
                      <a:pt x="3418205" y="2394495"/>
                    </a:cubicBezTo>
                    <a:cubicBezTo>
                      <a:pt x="3417650" y="2401395"/>
                      <a:pt x="3418476" y="2406364"/>
                      <a:pt x="3426176" y="2408659"/>
                    </a:cubicBezTo>
                    <a:cubicBezTo>
                      <a:pt x="3440003" y="2412998"/>
                      <a:pt x="3441570" y="2423461"/>
                      <a:pt x="3439494" y="2436571"/>
                    </a:cubicBezTo>
                    <a:cubicBezTo>
                      <a:pt x="3435508" y="2461742"/>
                      <a:pt x="3444059" y="2472234"/>
                      <a:pt x="3469785" y="2469320"/>
                    </a:cubicBezTo>
                    <a:cubicBezTo>
                      <a:pt x="3482869" y="2468167"/>
                      <a:pt x="3489075" y="2479901"/>
                      <a:pt x="3500336" y="2480071"/>
                    </a:cubicBezTo>
                    <a:cubicBezTo>
                      <a:pt x="3500860" y="2480154"/>
                      <a:pt x="3502459" y="2483633"/>
                      <a:pt x="3502210" y="2485206"/>
                    </a:cubicBezTo>
                    <a:cubicBezTo>
                      <a:pt x="3502289" y="2494894"/>
                      <a:pt x="3502367" y="2504582"/>
                      <a:pt x="3500872" y="2514022"/>
                    </a:cubicBezTo>
                    <a:cubicBezTo>
                      <a:pt x="3497939" y="2529146"/>
                      <a:pt x="3489846" y="2542916"/>
                      <a:pt x="3493729" y="2559120"/>
                    </a:cubicBezTo>
                    <a:cubicBezTo>
                      <a:pt x="3494997" y="2564697"/>
                      <a:pt x="3490495" y="2569358"/>
                      <a:pt x="3483071" y="2568720"/>
                    </a:cubicBezTo>
                    <a:cubicBezTo>
                      <a:pt x="3479150" y="2569711"/>
                      <a:pt x="3480917" y="2572142"/>
                      <a:pt x="3482158" y="2574489"/>
                    </a:cubicBezTo>
                    <a:cubicBezTo>
                      <a:pt x="3463440" y="2580662"/>
                      <a:pt x="3462964" y="2597251"/>
                      <a:pt x="3459948" y="2612900"/>
                    </a:cubicBezTo>
                    <a:cubicBezTo>
                      <a:pt x="3458177" y="2620683"/>
                      <a:pt x="3451495" y="2625538"/>
                      <a:pt x="3443380" y="2625865"/>
                    </a:cubicBezTo>
                    <a:cubicBezTo>
                      <a:pt x="3434216" y="2626027"/>
                      <a:pt x="3424087" y="2625497"/>
                      <a:pt x="3420587" y="2613654"/>
                    </a:cubicBezTo>
                    <a:cubicBezTo>
                      <a:pt x="3420120" y="2609818"/>
                      <a:pt x="3418822" y="2611224"/>
                      <a:pt x="3417441" y="2613156"/>
                    </a:cubicBezTo>
                    <a:cubicBezTo>
                      <a:pt x="3388787" y="2620983"/>
                      <a:pt x="3359722" y="2621217"/>
                      <a:pt x="3333756" y="2605278"/>
                    </a:cubicBezTo>
                    <a:cubicBezTo>
                      <a:pt x="3326912" y="2600969"/>
                      <a:pt x="3328132" y="2589874"/>
                      <a:pt x="3325100" y="2581868"/>
                    </a:cubicBezTo>
                    <a:cubicBezTo>
                      <a:pt x="3324025" y="2578473"/>
                      <a:pt x="3325547" y="2572262"/>
                      <a:pt x="3318589" y="2575462"/>
                    </a:cubicBezTo>
                    <a:cubicBezTo>
                      <a:pt x="3312764" y="2578302"/>
                      <a:pt x="3307270" y="2579044"/>
                      <a:pt x="3305204" y="2571729"/>
                    </a:cubicBezTo>
                    <a:cubicBezTo>
                      <a:pt x="3303303" y="2563365"/>
                      <a:pt x="3308687" y="2559917"/>
                      <a:pt x="3316361" y="2558982"/>
                    </a:cubicBezTo>
                    <a:cubicBezTo>
                      <a:pt x="3310982" y="2552217"/>
                      <a:pt x="3305437" y="2546501"/>
                      <a:pt x="3307290" y="2538194"/>
                    </a:cubicBezTo>
                    <a:cubicBezTo>
                      <a:pt x="3308313" y="2535131"/>
                      <a:pt x="3310384" y="2532233"/>
                      <a:pt x="3305747" y="2530962"/>
                    </a:cubicBezTo>
                    <a:cubicBezTo>
                      <a:pt x="3302160" y="2529856"/>
                      <a:pt x="3299731" y="2531621"/>
                      <a:pt x="3298183" y="2534601"/>
                    </a:cubicBezTo>
                    <a:cubicBezTo>
                      <a:pt x="3296028" y="2538022"/>
                      <a:pt x="3294066" y="2543625"/>
                      <a:pt x="3289953" y="2542436"/>
                    </a:cubicBezTo>
                    <a:cubicBezTo>
                      <a:pt x="3285144" y="2541406"/>
                      <a:pt x="3281730" y="2541537"/>
                      <a:pt x="3279280" y="2542477"/>
                    </a:cubicBezTo>
                    <a:lnTo>
                      <a:pt x="3278980" y="2542776"/>
                    </a:lnTo>
                    <a:lnTo>
                      <a:pt x="3288743" y="2549150"/>
                    </a:lnTo>
                    <a:cubicBezTo>
                      <a:pt x="3290250" y="2555156"/>
                      <a:pt x="3286584" y="2556263"/>
                      <a:pt x="3282013" y="2554876"/>
                    </a:cubicBezTo>
                    <a:lnTo>
                      <a:pt x="3273364" y="2553216"/>
                    </a:lnTo>
                    <a:lnTo>
                      <a:pt x="3271617" y="2563184"/>
                    </a:lnTo>
                    <a:cubicBezTo>
                      <a:pt x="3269348" y="2574114"/>
                      <a:pt x="3269702" y="2585458"/>
                      <a:pt x="3259817" y="2593568"/>
                    </a:cubicBezTo>
                    <a:cubicBezTo>
                      <a:pt x="3255481" y="2597182"/>
                      <a:pt x="3257522" y="2601269"/>
                      <a:pt x="3259480" y="2605879"/>
                    </a:cubicBezTo>
                    <a:cubicBezTo>
                      <a:pt x="3261796" y="2611621"/>
                      <a:pt x="3265107" y="2611071"/>
                      <a:pt x="3270159" y="2609720"/>
                    </a:cubicBezTo>
                    <a:cubicBezTo>
                      <a:pt x="3277999" y="2607736"/>
                      <a:pt x="3282911" y="2610664"/>
                      <a:pt x="3284287" y="2618945"/>
                    </a:cubicBezTo>
                    <a:cubicBezTo>
                      <a:pt x="3286931" y="2632802"/>
                      <a:pt x="3290706" y="2646302"/>
                      <a:pt x="3286808" y="2660735"/>
                    </a:cubicBezTo>
                    <a:cubicBezTo>
                      <a:pt x="3286213" y="2662792"/>
                      <a:pt x="3285991" y="2665041"/>
                      <a:pt x="3285386" y="2667163"/>
                    </a:cubicBezTo>
                    <a:lnTo>
                      <a:pt x="3283128" y="2670599"/>
                    </a:lnTo>
                    <a:lnTo>
                      <a:pt x="3292503" y="2683060"/>
                    </a:lnTo>
                    <a:lnTo>
                      <a:pt x="3298349" y="2682050"/>
                    </a:lnTo>
                    <a:cubicBezTo>
                      <a:pt x="3301910" y="2679926"/>
                      <a:pt x="3304962" y="2676781"/>
                      <a:pt x="3307862" y="2673746"/>
                    </a:cubicBezTo>
                    <a:cubicBezTo>
                      <a:pt x="3316339" y="2664337"/>
                      <a:pt x="3324429" y="2660781"/>
                      <a:pt x="3336874" y="2667053"/>
                    </a:cubicBezTo>
                    <a:cubicBezTo>
                      <a:pt x="3346339" y="2671777"/>
                      <a:pt x="3356551" y="2671781"/>
                      <a:pt x="3361333" y="2658563"/>
                    </a:cubicBezTo>
                    <a:cubicBezTo>
                      <a:pt x="3364152" y="2650945"/>
                      <a:pt x="3370475" y="2644959"/>
                      <a:pt x="3378700" y="2647336"/>
                    </a:cubicBezTo>
                    <a:cubicBezTo>
                      <a:pt x="3386924" y="2649714"/>
                      <a:pt x="3391613" y="2657445"/>
                      <a:pt x="3389842" y="2665227"/>
                    </a:cubicBezTo>
                    <a:cubicBezTo>
                      <a:pt x="3387932" y="2677289"/>
                      <a:pt x="3403441" y="2684583"/>
                      <a:pt x="3397694" y="2697111"/>
                    </a:cubicBezTo>
                    <a:cubicBezTo>
                      <a:pt x="3397694" y="2697111"/>
                      <a:pt x="3399101" y="2698409"/>
                      <a:pt x="3400149" y="2698576"/>
                    </a:cubicBezTo>
                    <a:cubicBezTo>
                      <a:pt x="3408457" y="2700428"/>
                      <a:pt x="3418089" y="2704104"/>
                      <a:pt x="3417201" y="2713102"/>
                    </a:cubicBezTo>
                    <a:cubicBezTo>
                      <a:pt x="3415815" y="2725246"/>
                      <a:pt x="3419149" y="2738138"/>
                      <a:pt x="3410947" y="2749202"/>
                    </a:cubicBezTo>
                    <a:cubicBezTo>
                      <a:pt x="3409040" y="2751051"/>
                      <a:pt x="3407301" y="2751850"/>
                      <a:pt x="3404597" y="2751959"/>
                    </a:cubicBezTo>
                    <a:cubicBezTo>
                      <a:pt x="3400650" y="2749721"/>
                      <a:pt x="3397394" y="2746518"/>
                      <a:pt x="3393284" y="2745329"/>
                    </a:cubicBezTo>
                    <a:cubicBezTo>
                      <a:pt x="3391710" y="2745080"/>
                      <a:pt x="3390827" y="2743865"/>
                      <a:pt x="3389862" y="2743175"/>
                    </a:cubicBezTo>
                    <a:cubicBezTo>
                      <a:pt x="3379597" y="2736711"/>
                      <a:pt x="3371762" y="2728483"/>
                      <a:pt x="3369393" y="2716281"/>
                    </a:cubicBezTo>
                    <a:cubicBezTo>
                      <a:pt x="3368210" y="2710181"/>
                      <a:pt x="3363739" y="2707860"/>
                      <a:pt x="3358136" y="2705898"/>
                    </a:cubicBezTo>
                    <a:cubicBezTo>
                      <a:pt x="3347981" y="2702139"/>
                      <a:pt x="3336969" y="2700395"/>
                      <a:pt x="3326206" y="2697078"/>
                    </a:cubicBezTo>
                    <a:cubicBezTo>
                      <a:pt x="3317015" y="2694010"/>
                      <a:pt x="3302759" y="2701932"/>
                      <a:pt x="3295330" y="2711615"/>
                    </a:cubicBezTo>
                    <a:lnTo>
                      <a:pt x="3292130" y="2718355"/>
                    </a:lnTo>
                    <a:lnTo>
                      <a:pt x="3297187" y="2727762"/>
                    </a:lnTo>
                    <a:lnTo>
                      <a:pt x="3289779" y="2725356"/>
                    </a:lnTo>
                    <a:lnTo>
                      <a:pt x="3287722" y="2734726"/>
                    </a:lnTo>
                    <a:cubicBezTo>
                      <a:pt x="3287026" y="2739119"/>
                      <a:pt x="3287128" y="2743569"/>
                      <a:pt x="3289609" y="2748262"/>
                    </a:cubicBezTo>
                    <a:cubicBezTo>
                      <a:pt x="3292175" y="2752432"/>
                      <a:pt x="3290295" y="2757509"/>
                      <a:pt x="3285161" y="2759383"/>
                    </a:cubicBezTo>
                    <a:cubicBezTo>
                      <a:pt x="3280026" y="2761258"/>
                      <a:pt x="3276329" y="2757447"/>
                      <a:pt x="3274895" y="2752920"/>
                    </a:cubicBezTo>
                    <a:lnTo>
                      <a:pt x="3271161" y="2736485"/>
                    </a:lnTo>
                    <a:lnTo>
                      <a:pt x="3266142" y="2736601"/>
                    </a:lnTo>
                    <a:lnTo>
                      <a:pt x="3258831" y="2739855"/>
                    </a:lnTo>
                    <a:lnTo>
                      <a:pt x="3262278" y="2745613"/>
                    </a:lnTo>
                    <a:cubicBezTo>
                      <a:pt x="3263394" y="2750023"/>
                      <a:pt x="3261025" y="2753948"/>
                      <a:pt x="3255571" y="2759535"/>
                    </a:cubicBezTo>
                    <a:cubicBezTo>
                      <a:pt x="3249305" y="2761769"/>
                      <a:pt x="3241355" y="2761047"/>
                      <a:pt x="3238454" y="2769189"/>
                    </a:cubicBezTo>
                    <a:cubicBezTo>
                      <a:pt x="3233288" y="2778045"/>
                      <a:pt x="3235796" y="2785969"/>
                      <a:pt x="3240926" y="2794307"/>
                    </a:cubicBezTo>
                    <a:cubicBezTo>
                      <a:pt x="3245615" y="2802038"/>
                      <a:pt x="3253615" y="2809218"/>
                      <a:pt x="3248725" y="2819731"/>
                    </a:cubicBezTo>
                    <a:cubicBezTo>
                      <a:pt x="3241851" y="2822406"/>
                      <a:pt x="3235060" y="2824555"/>
                      <a:pt x="3228986" y="2828968"/>
                    </a:cubicBezTo>
                    <a:cubicBezTo>
                      <a:pt x="3225341" y="2831618"/>
                      <a:pt x="3217200" y="2828715"/>
                      <a:pt x="3218493" y="2837521"/>
                    </a:cubicBezTo>
                    <a:cubicBezTo>
                      <a:pt x="3220010" y="2841524"/>
                      <a:pt x="3224039" y="2843237"/>
                      <a:pt x="3226246" y="2846274"/>
                    </a:cubicBezTo>
                    <a:cubicBezTo>
                      <a:pt x="3226687" y="2846882"/>
                      <a:pt x="3227735" y="2847048"/>
                      <a:pt x="3228785" y="2847214"/>
                    </a:cubicBezTo>
                    <a:cubicBezTo>
                      <a:pt x="3233529" y="2851191"/>
                      <a:pt x="3242060" y="2848241"/>
                      <a:pt x="3244569" y="2856164"/>
                    </a:cubicBezTo>
                    <a:cubicBezTo>
                      <a:pt x="3241474" y="2862124"/>
                      <a:pt x="3235872" y="2860162"/>
                      <a:pt x="3231069" y="2859939"/>
                    </a:cubicBezTo>
                    <a:cubicBezTo>
                      <a:pt x="3226267" y="2859716"/>
                      <a:pt x="3220940" y="2859411"/>
                      <a:pt x="3216055" y="2859712"/>
                    </a:cubicBezTo>
                    <a:cubicBezTo>
                      <a:pt x="3197119" y="2860475"/>
                      <a:pt x="3194108" y="2865911"/>
                      <a:pt x="3202712" y="2882863"/>
                    </a:cubicBezTo>
                    <a:cubicBezTo>
                      <a:pt x="3205277" y="2887032"/>
                      <a:pt x="3208366" y="2891284"/>
                      <a:pt x="3211539" y="2895012"/>
                    </a:cubicBezTo>
                    <a:cubicBezTo>
                      <a:pt x="3214073" y="2906164"/>
                      <a:pt x="3208082" y="2910053"/>
                      <a:pt x="3198034" y="2908999"/>
                    </a:cubicBezTo>
                    <a:cubicBezTo>
                      <a:pt x="3192708" y="2908693"/>
                      <a:pt x="3186940" y="2907781"/>
                      <a:pt x="3181779" y="2906425"/>
                    </a:cubicBezTo>
                    <a:cubicBezTo>
                      <a:pt x="3173471" y="2904572"/>
                      <a:pt x="3167978" y="2905314"/>
                      <a:pt x="3165269" y="2915636"/>
                    </a:cubicBezTo>
                    <a:cubicBezTo>
                      <a:pt x="3162392" y="2927007"/>
                      <a:pt x="3152205" y="2930232"/>
                      <a:pt x="3141111" y="2929013"/>
                    </a:cubicBezTo>
                    <a:cubicBezTo>
                      <a:pt x="3115166" y="2926516"/>
                      <a:pt x="3115166" y="2926516"/>
                      <a:pt x="3111788" y="2951246"/>
                    </a:cubicBezTo>
                    <a:cubicBezTo>
                      <a:pt x="3110957" y="2956489"/>
                      <a:pt x="3115921" y="2965877"/>
                      <a:pt x="3103501" y="2962833"/>
                    </a:cubicBezTo>
                    <a:cubicBezTo>
                      <a:pt x="3101736" y="2960405"/>
                      <a:pt x="3099970" y="2957975"/>
                      <a:pt x="3098730" y="2955628"/>
                    </a:cubicBezTo>
                    <a:cubicBezTo>
                      <a:pt x="3091336" y="2948006"/>
                      <a:pt x="3088766" y="2954051"/>
                      <a:pt x="3085672" y="2960010"/>
                    </a:cubicBezTo>
                    <a:lnTo>
                      <a:pt x="3081075" y="2967665"/>
                    </a:lnTo>
                    <a:lnTo>
                      <a:pt x="3086646" y="2973865"/>
                    </a:lnTo>
                    <a:cubicBezTo>
                      <a:pt x="3082765" y="2979344"/>
                      <a:pt x="3077484" y="2976633"/>
                      <a:pt x="3072757" y="2975754"/>
                    </a:cubicBezTo>
                    <a:lnTo>
                      <a:pt x="3067356" y="2974923"/>
                    </a:lnTo>
                    <a:lnTo>
                      <a:pt x="3062755" y="2975733"/>
                    </a:lnTo>
                    <a:cubicBezTo>
                      <a:pt x="3057070" y="2974295"/>
                      <a:pt x="3050720" y="2977052"/>
                      <a:pt x="3044703" y="2977712"/>
                    </a:cubicBezTo>
                    <a:lnTo>
                      <a:pt x="3040222" y="2977051"/>
                    </a:lnTo>
                    <a:lnTo>
                      <a:pt x="3038819" y="2983436"/>
                    </a:lnTo>
                    <a:cubicBezTo>
                      <a:pt x="3039046" y="2986401"/>
                      <a:pt x="3039976" y="2990082"/>
                      <a:pt x="3041525" y="2994574"/>
                    </a:cubicBezTo>
                    <a:cubicBezTo>
                      <a:pt x="3043494" y="2999055"/>
                      <a:pt x="3045971" y="3003690"/>
                      <a:pt x="3048604" y="3007817"/>
                    </a:cubicBezTo>
                    <a:cubicBezTo>
                      <a:pt x="3049585" y="3019212"/>
                      <a:pt x="3043117" y="3022243"/>
                      <a:pt x="3033310" y="3019823"/>
                    </a:cubicBezTo>
                    <a:cubicBezTo>
                      <a:pt x="3028074" y="3018789"/>
                      <a:pt x="3022487" y="3017094"/>
                      <a:pt x="3017560" y="3015045"/>
                    </a:cubicBezTo>
                    <a:cubicBezTo>
                      <a:pt x="3013572" y="3013557"/>
                      <a:pt x="3010193" y="3012808"/>
                      <a:pt x="3007298" y="3013664"/>
                    </a:cubicBezTo>
                    <a:lnTo>
                      <a:pt x="3000754" y="3020997"/>
                    </a:lnTo>
                    <a:lnTo>
                      <a:pt x="3001671" y="3021465"/>
                    </a:lnTo>
                    <a:cubicBezTo>
                      <a:pt x="3004090" y="3027015"/>
                      <a:pt x="2999125" y="3031007"/>
                      <a:pt x="2995069" y="3033588"/>
                    </a:cubicBezTo>
                    <a:cubicBezTo>
                      <a:pt x="2966756" y="3050907"/>
                      <a:pt x="2963849" y="3081180"/>
                      <a:pt x="2954465" y="3108485"/>
                    </a:cubicBezTo>
                    <a:cubicBezTo>
                      <a:pt x="2952244" y="3115040"/>
                      <a:pt x="2957144" y="3118592"/>
                      <a:pt x="2960471" y="3122730"/>
                    </a:cubicBezTo>
                    <a:cubicBezTo>
                      <a:pt x="2964716" y="3128855"/>
                      <a:pt x="2974348" y="3134054"/>
                      <a:pt x="2970885" y="3141609"/>
                    </a:cubicBezTo>
                    <a:cubicBezTo>
                      <a:pt x="2966513" y="3150575"/>
                      <a:pt x="2956954" y="3141230"/>
                      <a:pt x="2950245" y="3143900"/>
                    </a:cubicBezTo>
                    <a:cubicBezTo>
                      <a:pt x="2933758" y="3149664"/>
                      <a:pt x="2931698" y="3154727"/>
                      <a:pt x="2937957" y="3170134"/>
                    </a:cubicBezTo>
                    <a:cubicBezTo>
                      <a:pt x="2941292" y="3177671"/>
                      <a:pt x="2941813" y="3186791"/>
                      <a:pt x="2945149" y="3194327"/>
                    </a:cubicBezTo>
                    <a:cubicBezTo>
                      <a:pt x="2949672" y="3211811"/>
                      <a:pt x="2950876" y="3228558"/>
                      <a:pt x="2943374" y="3245492"/>
                    </a:cubicBezTo>
                    <a:cubicBezTo>
                      <a:pt x="2939748" y="3254539"/>
                      <a:pt x="2931141" y="3260780"/>
                      <a:pt x="2924099" y="3263038"/>
                    </a:cubicBezTo>
                    <a:cubicBezTo>
                      <a:pt x="2915896" y="3265546"/>
                      <a:pt x="2912505" y="3268954"/>
                      <a:pt x="2910544" y="3280070"/>
                    </a:cubicBezTo>
                    <a:cubicBezTo>
                      <a:pt x="2904942" y="3262092"/>
                      <a:pt x="2899979" y="3266085"/>
                      <a:pt x="2895111" y="3276129"/>
                    </a:cubicBezTo>
                    <a:cubicBezTo>
                      <a:pt x="2885713" y="3265292"/>
                      <a:pt x="2878556" y="3254697"/>
                      <a:pt x="2863294" y="3252663"/>
                    </a:cubicBezTo>
                    <a:cubicBezTo>
                      <a:pt x="2853589" y="3251609"/>
                      <a:pt x="2844372" y="3246078"/>
                      <a:pt x="2834578" y="3242372"/>
                    </a:cubicBezTo>
                    <a:cubicBezTo>
                      <a:pt x="2815404" y="3234626"/>
                      <a:pt x="2799080" y="3238897"/>
                      <a:pt x="2785273" y="3254770"/>
                    </a:cubicBezTo>
                    <a:cubicBezTo>
                      <a:pt x="2782296" y="3257845"/>
                      <a:pt x="2778905" y="3261253"/>
                      <a:pt x="2775514" y="3264662"/>
                    </a:cubicBezTo>
                    <a:cubicBezTo>
                      <a:pt x="2771296" y="3268736"/>
                      <a:pt x="2767500" y="3275876"/>
                      <a:pt x="2760612" y="3273241"/>
                    </a:cubicBezTo>
                    <a:cubicBezTo>
                      <a:pt x="2754055" y="3271019"/>
                      <a:pt x="2757519" y="3263464"/>
                      <a:pt x="2756924" y="3258492"/>
                    </a:cubicBezTo>
                    <a:cubicBezTo>
                      <a:pt x="2756502" y="3255424"/>
                      <a:pt x="2756908" y="3251691"/>
                      <a:pt x="2754004" y="3250621"/>
                    </a:cubicBezTo>
                    <a:cubicBezTo>
                      <a:pt x="2750019" y="3249056"/>
                      <a:pt x="2748786" y="3253454"/>
                      <a:pt x="2747464" y="3255198"/>
                    </a:cubicBezTo>
                    <a:cubicBezTo>
                      <a:pt x="2734745" y="3274966"/>
                      <a:pt x="2715086" y="3271699"/>
                      <a:pt x="2697171" y="3269754"/>
                    </a:cubicBezTo>
                    <a:cubicBezTo>
                      <a:pt x="2690702" y="3269336"/>
                      <a:pt x="2681718" y="3270557"/>
                      <a:pt x="2675868" y="3265425"/>
                    </a:cubicBezTo>
                    <a:lnTo>
                      <a:pt x="2673392" y="3261362"/>
                    </a:lnTo>
                    <a:lnTo>
                      <a:pt x="2671104" y="3263092"/>
                    </a:lnTo>
                    <a:cubicBezTo>
                      <a:pt x="2666552" y="3263613"/>
                      <a:pt x="2664247" y="3261124"/>
                      <a:pt x="2662639" y="3257802"/>
                    </a:cubicBezTo>
                    <a:lnTo>
                      <a:pt x="2660869" y="3253543"/>
                    </a:lnTo>
                    <a:lnTo>
                      <a:pt x="2650158" y="3249077"/>
                    </a:lnTo>
                    <a:lnTo>
                      <a:pt x="2645756" y="3244534"/>
                    </a:lnTo>
                    <a:lnTo>
                      <a:pt x="2645179" y="3248918"/>
                    </a:lnTo>
                    <a:cubicBezTo>
                      <a:pt x="2641114" y="3279761"/>
                      <a:pt x="2615735" y="3286951"/>
                      <a:pt x="2593191" y="3294739"/>
                    </a:cubicBezTo>
                    <a:cubicBezTo>
                      <a:pt x="2582551" y="3298941"/>
                      <a:pt x="2568205" y="3309155"/>
                      <a:pt x="2555482" y="3295150"/>
                    </a:cubicBezTo>
                    <a:cubicBezTo>
                      <a:pt x="2534031" y="3302297"/>
                      <a:pt x="2515642" y="3294718"/>
                      <a:pt x="2497398" y="3286039"/>
                    </a:cubicBezTo>
                    <a:lnTo>
                      <a:pt x="2490388" y="3282957"/>
                    </a:lnTo>
                    <a:lnTo>
                      <a:pt x="2483284" y="3290519"/>
                    </a:lnTo>
                    <a:lnTo>
                      <a:pt x="2482076" y="3297985"/>
                    </a:lnTo>
                    <a:lnTo>
                      <a:pt x="2485672" y="3308429"/>
                    </a:lnTo>
                    <a:cubicBezTo>
                      <a:pt x="2485806" y="3310799"/>
                      <a:pt x="2485025" y="3312769"/>
                      <a:pt x="2482573" y="3314037"/>
                    </a:cubicBezTo>
                    <a:lnTo>
                      <a:pt x="2480335" y="3314275"/>
                    </a:lnTo>
                    <a:lnTo>
                      <a:pt x="2480624" y="3329114"/>
                    </a:lnTo>
                    <a:cubicBezTo>
                      <a:pt x="2479979" y="3335540"/>
                      <a:pt x="2477620" y="3341494"/>
                      <a:pt x="2470723" y="3346053"/>
                    </a:cubicBezTo>
                    <a:cubicBezTo>
                      <a:pt x="2460376" y="3344167"/>
                      <a:pt x="2450521" y="3341704"/>
                      <a:pt x="2439847" y="3342529"/>
                    </a:cubicBezTo>
                    <a:cubicBezTo>
                      <a:pt x="2433442" y="3343024"/>
                      <a:pt x="2425721" y="3333418"/>
                      <a:pt x="2420715" y="3345080"/>
                    </a:cubicBezTo>
                    <a:cubicBezTo>
                      <a:pt x="2419567" y="3351075"/>
                      <a:pt x="2423182" y="3356165"/>
                      <a:pt x="2423593" y="3361502"/>
                    </a:cubicBezTo>
                    <a:cubicBezTo>
                      <a:pt x="2423675" y="3362570"/>
                      <a:pt x="2424824" y="3363555"/>
                      <a:pt x="2425975" y="3364541"/>
                    </a:cubicBezTo>
                    <a:cubicBezTo>
                      <a:pt x="2428769" y="3372915"/>
                      <a:pt x="2441333" y="3375703"/>
                      <a:pt x="2438462" y="3387201"/>
                    </a:cubicBezTo>
                    <a:cubicBezTo>
                      <a:pt x="2430252" y="3392130"/>
                      <a:pt x="2424912" y="3385562"/>
                      <a:pt x="2419245" y="3381705"/>
                    </a:cubicBezTo>
                    <a:cubicBezTo>
                      <a:pt x="2413579" y="3377846"/>
                      <a:pt x="2407338" y="3373495"/>
                      <a:pt x="2401177" y="3370212"/>
                    </a:cubicBezTo>
                    <a:cubicBezTo>
                      <a:pt x="2377607" y="3356996"/>
                      <a:pt x="2369889" y="3361351"/>
                      <a:pt x="2367679" y="3388368"/>
                    </a:cubicBezTo>
                    <a:cubicBezTo>
                      <a:pt x="2367681" y="3395347"/>
                      <a:pt x="2368257" y="3402819"/>
                      <a:pt x="2369327" y="3409717"/>
                    </a:cubicBezTo>
                    <a:cubicBezTo>
                      <a:pt x="2364076" y="3425156"/>
                      <a:pt x="2353893" y="3425405"/>
                      <a:pt x="2342476" y="3416622"/>
                    </a:cubicBezTo>
                    <a:cubicBezTo>
                      <a:pt x="2336234" y="3412270"/>
                      <a:pt x="2329910" y="3406853"/>
                      <a:pt x="2324654" y="3401353"/>
                    </a:cubicBezTo>
                    <a:cubicBezTo>
                      <a:pt x="2320301" y="3397124"/>
                      <a:pt x="2316317" y="3394210"/>
                      <a:pt x="2312047" y="3393667"/>
                    </a:cubicBezTo>
                    <a:lnTo>
                      <a:pt x="2299300" y="3399488"/>
                    </a:lnTo>
                    <a:lnTo>
                      <a:pt x="2300228" y="3400626"/>
                    </a:lnTo>
                    <a:cubicBezTo>
                      <a:pt x="2300204" y="3409258"/>
                      <a:pt x="2291433" y="3411624"/>
                      <a:pt x="2284657" y="3412668"/>
                    </a:cubicBezTo>
                    <a:cubicBezTo>
                      <a:pt x="2237761" y="3419045"/>
                      <a:pt x="2216610" y="3456901"/>
                      <a:pt x="2188704" y="3487168"/>
                    </a:cubicBezTo>
                    <a:cubicBezTo>
                      <a:pt x="2182045" y="3494454"/>
                      <a:pt x="2186406" y="3501902"/>
                      <a:pt x="2188378" y="3509212"/>
                    </a:cubicBezTo>
                    <a:cubicBezTo>
                      <a:pt x="2190408" y="3519642"/>
                      <a:pt x="2200003" y="3531952"/>
                      <a:pt x="2191148" y="3539830"/>
                    </a:cubicBezTo>
                    <a:cubicBezTo>
                      <a:pt x="2180300" y="3549029"/>
                      <a:pt x="2173177" y="3531348"/>
                      <a:pt x="2162887" y="3530987"/>
                    </a:cubicBezTo>
                    <a:cubicBezTo>
                      <a:pt x="2138058" y="3529060"/>
                      <a:pt x="2132466" y="3534489"/>
                      <a:pt x="2131803" y="3558191"/>
                    </a:cubicBezTo>
                    <a:cubicBezTo>
                      <a:pt x="2131837" y="3569945"/>
                      <a:pt x="2127289" y="3582150"/>
                      <a:pt x="2127323" y="3593902"/>
                    </a:cubicBezTo>
                    <a:cubicBezTo>
                      <a:pt x="2123203" y="3619322"/>
                      <a:pt x="2115173" y="3641877"/>
                      <a:pt x="2095670" y="3659684"/>
                    </a:cubicBezTo>
                    <a:cubicBezTo>
                      <a:pt x="2085748" y="3669416"/>
                      <a:pt x="2070932" y="3672630"/>
                      <a:pt x="2060444" y="3671539"/>
                    </a:cubicBezTo>
                    <a:cubicBezTo>
                      <a:pt x="2048297" y="3670111"/>
                      <a:pt x="2041916" y="3672616"/>
                      <a:pt x="2032982" y="3686004"/>
                    </a:cubicBezTo>
                    <a:cubicBezTo>
                      <a:pt x="2035977" y="3659320"/>
                      <a:pt x="2027206" y="3661688"/>
                      <a:pt x="2015093" y="3672010"/>
                    </a:cubicBezTo>
                    <a:cubicBezTo>
                      <a:pt x="2009037" y="3652473"/>
                      <a:pt x="2005767" y="3634536"/>
                      <a:pt x="1987008" y="3623131"/>
                    </a:cubicBezTo>
                    <a:cubicBezTo>
                      <a:pt x="1974942" y="3616191"/>
                      <a:pt x="1966079" y="3603684"/>
                      <a:pt x="1955418" y="3593230"/>
                    </a:cubicBezTo>
                    <a:cubicBezTo>
                      <a:pt x="1934826" y="3572124"/>
                      <a:pt x="1911064" y="3568340"/>
                      <a:pt x="1883937" y="3581147"/>
                    </a:cubicBezTo>
                    <a:cubicBezTo>
                      <a:pt x="1878288" y="3583457"/>
                      <a:pt x="1871906" y="3585962"/>
                      <a:pt x="1865526" y="3588467"/>
                    </a:cubicBezTo>
                    <a:cubicBezTo>
                      <a:pt x="1857682" y="3591367"/>
                      <a:pt x="1848632" y="3598513"/>
                      <a:pt x="1841150" y="3591124"/>
                    </a:cubicBezTo>
                    <a:cubicBezTo>
                      <a:pt x="1833863" y="3584462"/>
                      <a:pt x="1842717" y="3576586"/>
                      <a:pt x="1844793" y="3569752"/>
                    </a:cubicBezTo>
                    <a:cubicBezTo>
                      <a:pt x="1846001" y="3565506"/>
                      <a:pt x="1848670" y="3560865"/>
                      <a:pt x="1845492" y="3557803"/>
                    </a:cubicBezTo>
                    <a:cubicBezTo>
                      <a:pt x="1841187" y="3553474"/>
                      <a:pt x="1837057" y="3558510"/>
                      <a:pt x="1834329" y="3560030"/>
                    </a:cubicBezTo>
                    <a:cubicBezTo>
                      <a:pt x="1806391" y="3578544"/>
                      <a:pt x="1782596" y="3563008"/>
                      <a:pt x="1760322" y="3550197"/>
                    </a:cubicBezTo>
                    <a:cubicBezTo>
                      <a:pt x="1749380" y="3544524"/>
                      <a:pt x="1730935" y="3540090"/>
                      <a:pt x="1733314" y="3519845"/>
                    </a:cubicBezTo>
                    <a:cubicBezTo>
                      <a:pt x="1691352" y="3495095"/>
                      <a:pt x="1705916" y="3438629"/>
                      <a:pt x="1671934" y="3408590"/>
                    </a:cubicBezTo>
                    <a:cubicBezTo>
                      <a:pt x="1665972" y="3403926"/>
                      <a:pt x="1663072" y="3396083"/>
                      <a:pt x="1655345" y="3405224"/>
                    </a:cubicBezTo>
                    <a:cubicBezTo>
                      <a:pt x="1645285" y="3417348"/>
                      <a:pt x="1642722" y="3407845"/>
                      <a:pt x="1640552" y="3399806"/>
                    </a:cubicBezTo>
                    <a:lnTo>
                      <a:pt x="1637976" y="3390256"/>
                    </a:lnTo>
                    <a:lnTo>
                      <a:pt x="1618072" y="3387135"/>
                    </a:lnTo>
                    <a:lnTo>
                      <a:pt x="1615043" y="3382230"/>
                    </a:lnTo>
                    <a:lnTo>
                      <a:pt x="1596941" y="3395104"/>
                    </a:lnTo>
                    <a:cubicBezTo>
                      <a:pt x="1583413" y="3388558"/>
                      <a:pt x="1595388" y="3380625"/>
                      <a:pt x="1596004" y="3374186"/>
                    </a:cubicBezTo>
                    <a:cubicBezTo>
                      <a:pt x="1589899" y="3371911"/>
                      <a:pt x="1581976" y="3380323"/>
                      <a:pt x="1578147" y="3371945"/>
                    </a:cubicBezTo>
                    <a:lnTo>
                      <a:pt x="1578554" y="3370072"/>
                    </a:lnTo>
                    <a:lnTo>
                      <a:pt x="1564569" y="3381484"/>
                    </a:lnTo>
                    <a:cubicBezTo>
                      <a:pt x="1555951" y="3391072"/>
                      <a:pt x="1549450" y="3404954"/>
                      <a:pt x="1533082" y="3402615"/>
                    </a:cubicBezTo>
                    <a:cubicBezTo>
                      <a:pt x="1526596" y="3394333"/>
                      <a:pt x="1520861" y="3385951"/>
                      <a:pt x="1512331" y="3379479"/>
                    </a:cubicBezTo>
                    <a:cubicBezTo>
                      <a:pt x="1507215" y="3375597"/>
                      <a:pt x="1507818" y="3363287"/>
                      <a:pt x="1496332" y="3368684"/>
                    </a:cubicBezTo>
                    <a:cubicBezTo>
                      <a:pt x="1491493" y="3372404"/>
                      <a:pt x="1490817" y="3378610"/>
                      <a:pt x="1487582" y="3382875"/>
                    </a:cubicBezTo>
                    <a:cubicBezTo>
                      <a:pt x="1486932" y="3383729"/>
                      <a:pt x="1487139" y="3385227"/>
                      <a:pt x="1487345" y="3386728"/>
                    </a:cubicBezTo>
                    <a:cubicBezTo>
                      <a:pt x="1483873" y="3394847"/>
                      <a:pt x="1491418" y="3405273"/>
                      <a:pt x="1481637" y="3411963"/>
                    </a:cubicBezTo>
                    <a:cubicBezTo>
                      <a:pt x="1472225" y="3410198"/>
                      <a:pt x="1472594" y="3401742"/>
                      <a:pt x="1470917" y="3395095"/>
                    </a:cubicBezTo>
                    <a:cubicBezTo>
                      <a:pt x="1469241" y="3388447"/>
                      <a:pt x="1467462" y="3381050"/>
                      <a:pt x="1465036" y="3374505"/>
                    </a:cubicBezTo>
                    <a:cubicBezTo>
                      <a:pt x="1456185" y="3348974"/>
                      <a:pt x="1447523" y="3347105"/>
                      <a:pt x="1427933" y="3365840"/>
                    </a:cubicBezTo>
                    <a:cubicBezTo>
                      <a:pt x="1423299" y="3371059"/>
                      <a:pt x="1418769" y="3377031"/>
                      <a:pt x="1414989" y="3382899"/>
                    </a:cubicBezTo>
                    <a:cubicBezTo>
                      <a:pt x="1400812" y="3390958"/>
                      <a:pt x="1393032" y="3384383"/>
                      <a:pt x="1390328" y="3370234"/>
                    </a:cubicBezTo>
                    <a:cubicBezTo>
                      <a:pt x="1388548" y="3362836"/>
                      <a:pt x="1387417" y="3354586"/>
                      <a:pt x="1387138" y="3346982"/>
                    </a:cubicBezTo>
                    <a:cubicBezTo>
                      <a:pt x="1386242" y="3334879"/>
                      <a:pt x="1382963" y="3327687"/>
                      <a:pt x="1367757" y="3328245"/>
                    </a:cubicBezTo>
                    <a:cubicBezTo>
                      <a:pt x="1351050" y="3329009"/>
                      <a:pt x="1342448" y="3316434"/>
                      <a:pt x="1339537" y="3300787"/>
                    </a:cubicBezTo>
                    <a:cubicBezTo>
                      <a:pt x="1332245" y="3264343"/>
                      <a:pt x="1332245" y="3264343"/>
                      <a:pt x="1297095" y="3269929"/>
                    </a:cubicBezTo>
                    <a:cubicBezTo>
                      <a:pt x="1289595" y="3270957"/>
                      <a:pt x="1278829" y="3281605"/>
                      <a:pt x="1277860" y="3263398"/>
                    </a:cubicBezTo>
                    <a:cubicBezTo>
                      <a:pt x="1280448" y="3259987"/>
                      <a:pt x="1283036" y="3256573"/>
                      <a:pt x="1285729" y="3253912"/>
                    </a:cubicBezTo>
                    <a:cubicBezTo>
                      <a:pt x="1293083" y="3240677"/>
                      <a:pt x="1283773" y="3239661"/>
                      <a:pt x="1274362" y="3237896"/>
                    </a:cubicBezTo>
                    <a:cubicBezTo>
                      <a:pt x="1257450" y="3237158"/>
                      <a:pt x="1245376" y="3232702"/>
                      <a:pt x="1243451" y="3213097"/>
                    </a:cubicBezTo>
                    <a:cubicBezTo>
                      <a:pt x="1243069" y="3204745"/>
                      <a:pt x="1236687" y="3197214"/>
                      <a:pt x="1233305" y="3189274"/>
                    </a:cubicBezTo>
                    <a:lnTo>
                      <a:pt x="1231404" y="3176435"/>
                    </a:lnTo>
                    <a:lnTo>
                      <a:pt x="1223095" y="3189026"/>
                    </a:lnTo>
                    <a:cubicBezTo>
                      <a:pt x="1218169" y="3198801"/>
                      <a:pt x="1211403" y="3208052"/>
                      <a:pt x="1202226" y="3214473"/>
                    </a:cubicBezTo>
                    <a:cubicBezTo>
                      <a:pt x="1187451" y="3224966"/>
                      <a:pt x="1169354" y="3229919"/>
                      <a:pt x="1160715" y="3248436"/>
                    </a:cubicBezTo>
                    <a:cubicBezTo>
                      <a:pt x="1157062" y="3256430"/>
                      <a:pt x="1148006" y="3261353"/>
                      <a:pt x="1140446" y="3266397"/>
                    </a:cubicBezTo>
                    <a:cubicBezTo>
                      <a:pt x="1136060" y="3269437"/>
                      <a:pt x="1131389" y="3271323"/>
                      <a:pt x="1126105" y="3266756"/>
                    </a:cubicBezTo>
                    <a:cubicBezTo>
                      <a:pt x="1132527" y="3275932"/>
                      <a:pt x="1130774" y="3283701"/>
                      <a:pt x="1123155" y="3289494"/>
                    </a:cubicBezTo>
                    <a:cubicBezTo>
                      <a:pt x="1107107" y="3301768"/>
                      <a:pt x="1095191" y="3318892"/>
                      <a:pt x="1074384" y="3324758"/>
                    </a:cubicBezTo>
                    <a:cubicBezTo>
                      <a:pt x="1069369" y="3326241"/>
                      <a:pt x="1065553" y="3331585"/>
                      <a:pt x="1061166" y="3334623"/>
                    </a:cubicBezTo>
                    <a:cubicBezTo>
                      <a:pt x="1047258" y="3343678"/>
                      <a:pt x="1034041" y="3353543"/>
                      <a:pt x="1018008" y="3360921"/>
                    </a:cubicBezTo>
                    <a:cubicBezTo>
                      <a:pt x="1002036" y="3367552"/>
                      <a:pt x="982097" y="3371981"/>
                      <a:pt x="969896" y="3387953"/>
                    </a:cubicBezTo>
                    <a:cubicBezTo>
                      <a:pt x="963654" y="3395362"/>
                      <a:pt x="955166" y="3402592"/>
                      <a:pt x="943250" y="3400885"/>
                    </a:cubicBezTo>
                    <a:lnTo>
                      <a:pt x="942382" y="3402321"/>
                    </a:lnTo>
                    <a:lnTo>
                      <a:pt x="942381" y="3402321"/>
                    </a:lnTo>
                    <a:cubicBezTo>
                      <a:pt x="942292" y="3403444"/>
                      <a:pt x="942120" y="3403242"/>
                      <a:pt x="942165" y="3402681"/>
                    </a:cubicBezTo>
                    <a:lnTo>
                      <a:pt x="942382" y="3402321"/>
                    </a:lnTo>
                    <a:lnTo>
                      <a:pt x="943534" y="3402037"/>
                    </a:lnTo>
                    <a:cubicBezTo>
                      <a:pt x="950854" y="3399987"/>
                      <a:pt x="953264" y="3402816"/>
                      <a:pt x="950824" y="3409777"/>
                    </a:cubicBezTo>
                    <a:cubicBezTo>
                      <a:pt x="950240" y="3412366"/>
                      <a:pt x="948219" y="3414088"/>
                      <a:pt x="946198" y="3415809"/>
                    </a:cubicBezTo>
                    <a:cubicBezTo>
                      <a:pt x="923055" y="3432035"/>
                      <a:pt x="911392" y="3460101"/>
                      <a:pt x="885435" y="3473841"/>
                    </a:cubicBezTo>
                    <a:cubicBezTo>
                      <a:pt x="881513" y="3475787"/>
                      <a:pt x="878849" y="3480846"/>
                      <a:pt x="874462" y="3483885"/>
                    </a:cubicBezTo>
                    <a:cubicBezTo>
                      <a:pt x="873653" y="3484573"/>
                      <a:pt x="872097" y="3485202"/>
                      <a:pt x="870944" y="3485487"/>
                    </a:cubicBezTo>
                    <a:cubicBezTo>
                      <a:pt x="867142" y="3485935"/>
                      <a:pt x="863984" y="3483046"/>
                      <a:pt x="860406" y="3485396"/>
                    </a:cubicBezTo>
                    <a:cubicBezTo>
                      <a:pt x="858909" y="3485276"/>
                      <a:pt x="857817" y="3484812"/>
                      <a:pt x="856724" y="3484348"/>
                    </a:cubicBezTo>
                    <a:cubicBezTo>
                      <a:pt x="853849" y="3482611"/>
                      <a:pt x="851380" y="3480530"/>
                      <a:pt x="849315" y="3478105"/>
                    </a:cubicBezTo>
                    <a:cubicBezTo>
                      <a:pt x="847533" y="3476833"/>
                      <a:pt x="846155" y="3475216"/>
                      <a:pt x="844719" y="3474347"/>
                    </a:cubicBezTo>
                    <a:cubicBezTo>
                      <a:pt x="834465" y="3475410"/>
                      <a:pt x="830184" y="3481847"/>
                      <a:pt x="828312" y="3491112"/>
                    </a:cubicBezTo>
                    <a:cubicBezTo>
                      <a:pt x="825408" y="3499166"/>
                      <a:pt x="819929" y="3501740"/>
                      <a:pt x="811816" y="3499584"/>
                    </a:cubicBezTo>
                    <a:cubicBezTo>
                      <a:pt x="805544" y="3497952"/>
                      <a:pt x="803313" y="3492878"/>
                      <a:pt x="806443" y="3486725"/>
                    </a:cubicBezTo>
                    <a:cubicBezTo>
                      <a:pt x="829451" y="3476892"/>
                      <a:pt x="845693" y="3457477"/>
                      <a:pt x="865663" y="3443258"/>
                    </a:cubicBezTo>
                    <a:cubicBezTo>
                      <a:pt x="874030" y="3437526"/>
                      <a:pt x="892757" y="3434129"/>
                      <a:pt x="891545" y="3416330"/>
                    </a:cubicBezTo>
                    <a:cubicBezTo>
                      <a:pt x="891322" y="3414428"/>
                      <a:pt x="894210" y="3411271"/>
                      <a:pt x="896111" y="3411046"/>
                    </a:cubicBezTo>
                    <a:cubicBezTo>
                      <a:pt x="912129" y="3408562"/>
                      <a:pt x="921560" y="3394252"/>
                      <a:pt x="936260" y="3389402"/>
                    </a:cubicBezTo>
                    <a:cubicBezTo>
                      <a:pt x="944389" y="3386664"/>
                      <a:pt x="951424" y="3383461"/>
                      <a:pt x="950766" y="3372862"/>
                    </a:cubicBezTo>
                    <a:cubicBezTo>
                      <a:pt x="950437" y="3367564"/>
                      <a:pt x="954479" y="3364121"/>
                      <a:pt x="958401" y="3362175"/>
                    </a:cubicBezTo>
                    <a:cubicBezTo>
                      <a:pt x="974897" y="3353704"/>
                      <a:pt x="989043" y="3341655"/>
                      <a:pt x="1002097" y="3329141"/>
                    </a:cubicBezTo>
                    <a:cubicBezTo>
                      <a:pt x="1011454" y="3320474"/>
                      <a:pt x="1021094" y="3312960"/>
                      <a:pt x="1027292" y="3301404"/>
                    </a:cubicBezTo>
                    <a:cubicBezTo>
                      <a:pt x="1032562" y="3292035"/>
                      <a:pt x="1042083" y="3286017"/>
                      <a:pt x="1054298" y="3283982"/>
                    </a:cubicBezTo>
                    <a:cubicBezTo>
                      <a:pt x="1071812" y="3281618"/>
                      <a:pt x="1077157" y="3266603"/>
                      <a:pt x="1066200" y="3252921"/>
                    </a:cubicBezTo>
                    <a:cubicBezTo>
                      <a:pt x="1064823" y="3251305"/>
                      <a:pt x="1063101" y="3249284"/>
                      <a:pt x="1061380" y="3247263"/>
                    </a:cubicBezTo>
                    <a:cubicBezTo>
                      <a:pt x="1043478" y="3226245"/>
                      <a:pt x="1045754" y="3216635"/>
                      <a:pt x="1070214" y="3202775"/>
                    </a:cubicBezTo>
                    <a:cubicBezTo>
                      <a:pt x="1079675" y="3197507"/>
                      <a:pt x="1086022" y="3193495"/>
                      <a:pt x="1077715" y="3179648"/>
                    </a:cubicBezTo>
                    <a:lnTo>
                      <a:pt x="1077647" y="3179528"/>
                    </a:lnTo>
                    <a:lnTo>
                      <a:pt x="1068969" y="3165555"/>
                    </a:lnTo>
                    <a:lnTo>
                      <a:pt x="1069713" y="3165435"/>
                    </a:lnTo>
                    <a:lnTo>
                      <a:pt x="1068029" y="3162443"/>
                    </a:lnTo>
                    <a:cubicBezTo>
                      <a:pt x="1065277" y="3156243"/>
                      <a:pt x="1063556" y="3149514"/>
                      <a:pt x="1064529" y="3142060"/>
                    </a:cubicBezTo>
                    <a:lnTo>
                      <a:pt x="1063050" y="3137376"/>
                    </a:lnTo>
                    <a:lnTo>
                      <a:pt x="1062498" y="3137761"/>
                    </a:lnTo>
                    <a:cubicBezTo>
                      <a:pt x="1052435" y="3148475"/>
                      <a:pt x="1037477" y="3156143"/>
                      <a:pt x="1034473" y="3173009"/>
                    </a:cubicBezTo>
                    <a:cubicBezTo>
                      <a:pt x="1027398" y="3176098"/>
                      <a:pt x="1020944" y="3178756"/>
                      <a:pt x="1013870" y="3181846"/>
                    </a:cubicBezTo>
                    <a:cubicBezTo>
                      <a:pt x="1010144" y="3184446"/>
                      <a:pt x="1007040" y="3186611"/>
                      <a:pt x="1003316" y="3189210"/>
                    </a:cubicBezTo>
                    <a:cubicBezTo>
                      <a:pt x="995792" y="3200920"/>
                      <a:pt x="982826" y="3203507"/>
                      <a:pt x="970293" y="3206712"/>
                    </a:cubicBezTo>
                    <a:cubicBezTo>
                      <a:pt x="961052" y="3206699"/>
                      <a:pt x="951190" y="3207117"/>
                      <a:pt x="947984" y="3194585"/>
                    </a:cubicBezTo>
                    <a:cubicBezTo>
                      <a:pt x="960126" y="3163033"/>
                      <a:pt x="976297" y="3133287"/>
                      <a:pt x="1001074" y="3113231"/>
                    </a:cubicBezTo>
                    <a:cubicBezTo>
                      <a:pt x="999831" y="3114098"/>
                      <a:pt x="998777" y="3113909"/>
                      <a:pt x="996669" y="3113534"/>
                    </a:cubicBezTo>
                    <a:cubicBezTo>
                      <a:pt x="1005163" y="3105531"/>
                      <a:pt x="1013126" y="3097263"/>
                      <a:pt x="1020438" y="3088642"/>
                    </a:cubicBezTo>
                    <a:lnTo>
                      <a:pt x="1038396" y="3064220"/>
                    </a:lnTo>
                    <a:lnTo>
                      <a:pt x="1027366" y="3055851"/>
                    </a:lnTo>
                    <a:cubicBezTo>
                      <a:pt x="1022201" y="3049788"/>
                      <a:pt x="1016290" y="3043665"/>
                      <a:pt x="1011529" y="3037259"/>
                    </a:cubicBezTo>
                    <a:cubicBezTo>
                      <a:pt x="1005392" y="3029234"/>
                      <a:pt x="1000812" y="3020582"/>
                      <a:pt x="989315" y="3032467"/>
                    </a:cubicBezTo>
                    <a:cubicBezTo>
                      <a:pt x="984405" y="3037347"/>
                      <a:pt x="973538" y="3031957"/>
                      <a:pt x="967639" y="3039771"/>
                    </a:cubicBezTo>
                    <a:cubicBezTo>
                      <a:pt x="963478" y="3044710"/>
                      <a:pt x="957190" y="3047973"/>
                      <a:pt x="956876" y="3056610"/>
                    </a:cubicBezTo>
                    <a:cubicBezTo>
                      <a:pt x="956561" y="3065247"/>
                      <a:pt x="949465" y="3069199"/>
                      <a:pt x="941712" y="3062552"/>
                    </a:cubicBezTo>
                    <a:cubicBezTo>
                      <a:pt x="934647" y="3056714"/>
                      <a:pt x="924872" y="3051788"/>
                      <a:pt x="926580" y="3039873"/>
                    </a:cubicBezTo>
                    <a:cubicBezTo>
                      <a:pt x="927222" y="3036535"/>
                      <a:pt x="924754" y="3034454"/>
                      <a:pt x="921415" y="3033810"/>
                    </a:cubicBezTo>
                    <a:cubicBezTo>
                      <a:pt x="918825" y="3033227"/>
                      <a:pt x="916236" y="3032642"/>
                      <a:pt x="914050" y="3031714"/>
                    </a:cubicBezTo>
                    <a:cubicBezTo>
                      <a:pt x="906342" y="3029214"/>
                      <a:pt x="907644" y="3017642"/>
                      <a:pt x="899127" y="3015831"/>
                    </a:cubicBezTo>
                    <a:cubicBezTo>
                      <a:pt x="890265" y="3013615"/>
                      <a:pt x="893214" y="3028539"/>
                      <a:pt x="883887" y="3027417"/>
                    </a:cubicBezTo>
                    <a:cubicBezTo>
                      <a:pt x="881642" y="3027237"/>
                      <a:pt x="878530" y="3028494"/>
                      <a:pt x="877840" y="3027685"/>
                    </a:cubicBezTo>
                    <a:cubicBezTo>
                      <a:pt x="865672" y="3015035"/>
                      <a:pt x="847633" y="3019241"/>
                      <a:pt x="833143" y="3012056"/>
                    </a:cubicBezTo>
                    <a:cubicBezTo>
                      <a:pt x="830958" y="3011127"/>
                      <a:pt x="827276" y="3010080"/>
                      <a:pt x="827051" y="3008178"/>
                    </a:cubicBezTo>
                    <a:cubicBezTo>
                      <a:pt x="825076" y="2995215"/>
                      <a:pt x="813400" y="2990513"/>
                      <a:pt x="805303" y="2983463"/>
                    </a:cubicBezTo>
                    <a:cubicBezTo>
                      <a:pt x="792265" y="2972251"/>
                      <a:pt x="792146" y="2954915"/>
                      <a:pt x="785396" y="2940440"/>
                    </a:cubicBezTo>
                    <a:cubicBezTo>
                      <a:pt x="782882" y="2934213"/>
                      <a:pt x="781923" y="2927357"/>
                      <a:pt x="777912" y="2921010"/>
                    </a:cubicBezTo>
                    <a:cubicBezTo>
                      <a:pt x="775218" y="2917027"/>
                      <a:pt x="772764" y="2910052"/>
                      <a:pt x="776057" y="2906550"/>
                    </a:cubicBezTo>
                    <a:cubicBezTo>
                      <a:pt x="787210" y="2894261"/>
                      <a:pt x="783753" y="2876283"/>
                      <a:pt x="794156" y="2863934"/>
                    </a:cubicBezTo>
                    <a:cubicBezTo>
                      <a:pt x="796642" y="2861120"/>
                      <a:pt x="798214" y="2855595"/>
                      <a:pt x="796433" y="2854323"/>
                    </a:cubicBezTo>
                    <a:cubicBezTo>
                      <a:pt x="785281" y="2847781"/>
                      <a:pt x="789697" y="2834952"/>
                      <a:pt x="784369" y="2826241"/>
                    </a:cubicBezTo>
                    <a:cubicBezTo>
                      <a:pt x="782364" y="2823067"/>
                      <a:pt x="779849" y="2816840"/>
                      <a:pt x="781525" y="2814714"/>
                    </a:cubicBezTo>
                    <a:cubicBezTo>
                      <a:pt x="789969" y="2803338"/>
                      <a:pt x="777380" y="2795928"/>
                      <a:pt x="777006" y="2786482"/>
                    </a:cubicBezTo>
                    <a:cubicBezTo>
                      <a:pt x="776678" y="2781183"/>
                      <a:pt x="771214" y="2778863"/>
                      <a:pt x="764987" y="2781377"/>
                    </a:cubicBezTo>
                    <a:lnTo>
                      <a:pt x="754819" y="2791238"/>
                    </a:lnTo>
                    <a:lnTo>
                      <a:pt x="748844" y="2763129"/>
                    </a:lnTo>
                    <a:lnTo>
                      <a:pt x="730809" y="2718412"/>
                    </a:lnTo>
                    <a:lnTo>
                      <a:pt x="725651" y="2720140"/>
                    </a:lnTo>
                    <a:lnTo>
                      <a:pt x="727215" y="2721285"/>
                    </a:lnTo>
                    <a:cubicBezTo>
                      <a:pt x="727327" y="2723643"/>
                      <a:pt x="724670" y="2726304"/>
                      <a:pt x="719629" y="2729726"/>
                    </a:cubicBezTo>
                    <a:cubicBezTo>
                      <a:pt x="711195" y="2735805"/>
                      <a:pt x="706468" y="2743552"/>
                      <a:pt x="704062" y="2753308"/>
                    </a:cubicBezTo>
                    <a:cubicBezTo>
                      <a:pt x="703253" y="2757538"/>
                      <a:pt x="703040" y="2762726"/>
                      <a:pt x="700079" y="2765644"/>
                    </a:cubicBezTo>
                    <a:cubicBezTo>
                      <a:pt x="684219" y="2781958"/>
                      <a:pt x="678430" y="2805005"/>
                      <a:pt x="663000" y="2821583"/>
                    </a:cubicBezTo>
                    <a:cubicBezTo>
                      <a:pt x="652802" y="2832489"/>
                      <a:pt x="654837" y="2837867"/>
                      <a:pt x="668823" y="2841084"/>
                    </a:cubicBezTo>
                    <a:cubicBezTo>
                      <a:pt x="689025" y="2845729"/>
                      <a:pt x="695491" y="2860305"/>
                      <a:pt x="685585" y="2878480"/>
                    </a:cubicBezTo>
                    <a:cubicBezTo>
                      <a:pt x="683484" y="2881923"/>
                      <a:pt x="681646" y="2884936"/>
                      <a:pt x="680405" y="2888905"/>
                    </a:cubicBezTo>
                    <a:cubicBezTo>
                      <a:pt x="674490" y="2905378"/>
                      <a:pt x="674584" y="2904256"/>
                      <a:pt x="659234" y="2898435"/>
                    </a:cubicBezTo>
                    <a:cubicBezTo>
                      <a:pt x="630256" y="2887843"/>
                      <a:pt x="608271" y="2866754"/>
                      <a:pt x="583400" y="2850398"/>
                    </a:cubicBezTo>
                    <a:cubicBezTo>
                      <a:pt x="577374" y="2846722"/>
                      <a:pt x="572040" y="2842878"/>
                      <a:pt x="565656" y="2840755"/>
                    </a:cubicBezTo>
                    <a:cubicBezTo>
                      <a:pt x="562811" y="2839609"/>
                      <a:pt x="559820" y="2834832"/>
                      <a:pt x="557530" y="2840523"/>
                    </a:cubicBezTo>
                    <a:cubicBezTo>
                      <a:pt x="555597" y="2844659"/>
                      <a:pt x="555218" y="2849154"/>
                      <a:pt x="559953" y="2852042"/>
                    </a:cubicBezTo>
                    <a:cubicBezTo>
                      <a:pt x="561675" y="2853093"/>
                      <a:pt x="563490" y="2853019"/>
                      <a:pt x="565475" y="2853639"/>
                    </a:cubicBezTo>
                    <a:cubicBezTo>
                      <a:pt x="569444" y="2854879"/>
                      <a:pt x="575609" y="2851552"/>
                      <a:pt x="577550" y="2858053"/>
                    </a:cubicBezTo>
                    <a:cubicBezTo>
                      <a:pt x="579491" y="2864554"/>
                      <a:pt x="572035" y="2867092"/>
                      <a:pt x="567497" y="2872594"/>
                    </a:cubicBezTo>
                    <a:cubicBezTo>
                      <a:pt x="577799" y="2871199"/>
                      <a:pt x="585663" y="2871862"/>
                      <a:pt x="592456" y="2877187"/>
                    </a:cubicBezTo>
                    <a:cubicBezTo>
                      <a:pt x="596236" y="2880675"/>
                      <a:pt x="599322" y="2884329"/>
                      <a:pt x="592034" y="2887562"/>
                    </a:cubicBezTo>
                    <a:cubicBezTo>
                      <a:pt x="582513" y="2877028"/>
                      <a:pt x="570373" y="2881436"/>
                      <a:pt x="558685" y="2883167"/>
                    </a:cubicBezTo>
                    <a:cubicBezTo>
                      <a:pt x="548814" y="2884822"/>
                      <a:pt x="539732" y="2885188"/>
                      <a:pt x="536016" y="2872881"/>
                    </a:cubicBezTo>
                    <a:cubicBezTo>
                      <a:pt x="531996" y="2866884"/>
                      <a:pt x="534550" y="2860763"/>
                      <a:pt x="534593" y="2854883"/>
                    </a:cubicBezTo>
                    <a:cubicBezTo>
                      <a:pt x="534468" y="2848310"/>
                      <a:pt x="532863" y="2843194"/>
                      <a:pt x="524713" y="2845902"/>
                    </a:cubicBezTo>
                    <a:cubicBezTo>
                      <a:pt x="519054" y="2851309"/>
                      <a:pt x="513392" y="2856715"/>
                      <a:pt x="507469" y="2862552"/>
                    </a:cubicBezTo>
                    <a:cubicBezTo>
                      <a:pt x="505200" y="2865303"/>
                      <a:pt x="503719" y="2866762"/>
                      <a:pt x="500538" y="2864230"/>
                    </a:cubicBezTo>
                    <a:cubicBezTo>
                      <a:pt x="507365" y="2853039"/>
                      <a:pt x="512735" y="2840365"/>
                      <a:pt x="517410" y="2827861"/>
                    </a:cubicBezTo>
                    <a:cubicBezTo>
                      <a:pt x="521990" y="2816479"/>
                      <a:pt x="517182" y="2811774"/>
                      <a:pt x="505852" y="2811950"/>
                    </a:cubicBezTo>
                    <a:cubicBezTo>
                      <a:pt x="499279" y="2812074"/>
                      <a:pt x="492611" y="2813322"/>
                      <a:pt x="485775" y="2813877"/>
                    </a:cubicBezTo>
                    <a:cubicBezTo>
                      <a:pt x="473919" y="2814915"/>
                      <a:pt x="470665" y="2810566"/>
                      <a:pt x="475676" y="2799448"/>
                    </a:cubicBezTo>
                    <a:cubicBezTo>
                      <a:pt x="477610" y="2795311"/>
                      <a:pt x="479974" y="2791437"/>
                      <a:pt x="482504" y="2788255"/>
                    </a:cubicBezTo>
                    <a:cubicBezTo>
                      <a:pt x="489406" y="2778880"/>
                      <a:pt x="491623" y="2771373"/>
                      <a:pt x="480453" y="2761605"/>
                    </a:cubicBezTo>
                    <a:cubicBezTo>
                      <a:pt x="470311" y="2753056"/>
                      <a:pt x="476015" y="2741769"/>
                      <a:pt x="482055" y="2731868"/>
                    </a:cubicBezTo>
                    <a:cubicBezTo>
                      <a:pt x="492034" y="2715511"/>
                      <a:pt x="490932" y="2712476"/>
                      <a:pt x="474837" y="2702067"/>
                    </a:cubicBezTo>
                    <a:cubicBezTo>
                      <a:pt x="469839" y="2699608"/>
                      <a:pt x="462835" y="2699470"/>
                      <a:pt x="461682" y="2691678"/>
                    </a:cubicBezTo>
                    <a:cubicBezTo>
                      <a:pt x="463710" y="2686418"/>
                      <a:pt x="467700" y="2684718"/>
                      <a:pt x="472720" y="2684237"/>
                    </a:cubicBezTo>
                    <a:cubicBezTo>
                      <a:pt x="478863" y="2683848"/>
                      <a:pt x="478716" y="2680216"/>
                      <a:pt x="476156" y="2675700"/>
                    </a:cubicBezTo>
                    <a:cubicBezTo>
                      <a:pt x="464890" y="2667056"/>
                      <a:pt x="455968" y="2657477"/>
                      <a:pt x="465852" y="2642243"/>
                    </a:cubicBezTo>
                    <a:cubicBezTo>
                      <a:pt x="464582" y="2638514"/>
                      <a:pt x="466252" y="2634808"/>
                      <a:pt x="466201" y="2630051"/>
                    </a:cubicBezTo>
                    <a:cubicBezTo>
                      <a:pt x="458650" y="2633715"/>
                      <a:pt x="457629" y="2643133"/>
                      <a:pt x="450174" y="2645673"/>
                    </a:cubicBezTo>
                    <a:cubicBezTo>
                      <a:pt x="446111" y="2645556"/>
                      <a:pt x="442382" y="2646826"/>
                      <a:pt x="438844" y="2645849"/>
                    </a:cubicBezTo>
                    <a:cubicBezTo>
                      <a:pt x="424690" y="2641940"/>
                      <a:pt x="413863" y="2644196"/>
                      <a:pt x="407612" y="2659282"/>
                    </a:cubicBezTo>
                    <a:cubicBezTo>
                      <a:pt x="403652" y="2668680"/>
                      <a:pt x="396144" y="2666462"/>
                      <a:pt x="388301" y="2662859"/>
                    </a:cubicBezTo>
                    <a:cubicBezTo>
                      <a:pt x="371323" y="2654864"/>
                      <a:pt x="371323" y="2654864"/>
                      <a:pt x="372054" y="2673030"/>
                    </a:cubicBezTo>
                    <a:cubicBezTo>
                      <a:pt x="371938" y="2677094"/>
                      <a:pt x="370195" y="2678982"/>
                      <a:pt x="366153" y="2675927"/>
                    </a:cubicBezTo>
                    <a:cubicBezTo>
                      <a:pt x="358184" y="2665750"/>
                      <a:pt x="353442" y="2652225"/>
                      <a:pt x="337020" y="2651066"/>
                    </a:cubicBezTo>
                    <a:cubicBezTo>
                      <a:pt x="326908" y="2650213"/>
                      <a:pt x="318497" y="2653351"/>
                      <a:pt x="309559" y="2657350"/>
                    </a:cubicBezTo>
                    <a:cubicBezTo>
                      <a:pt x="292546" y="2665872"/>
                      <a:pt x="287549" y="2663415"/>
                      <a:pt x="286125" y="2645417"/>
                    </a:cubicBezTo>
                    <a:cubicBezTo>
                      <a:pt x="285087" y="2633560"/>
                      <a:pt x="279325" y="2629453"/>
                      <a:pt x="268162" y="2630323"/>
                    </a:cubicBezTo>
                    <a:cubicBezTo>
                      <a:pt x="242635" y="2632470"/>
                      <a:pt x="242203" y="2632206"/>
                      <a:pt x="242903" y="2607826"/>
                    </a:cubicBezTo>
                    <a:cubicBezTo>
                      <a:pt x="243398" y="2599267"/>
                      <a:pt x="240122" y="2597859"/>
                      <a:pt x="232834" y="2601092"/>
                    </a:cubicBezTo>
                    <a:cubicBezTo>
                      <a:pt x="226669" y="2604420"/>
                      <a:pt x="224707" y="2600860"/>
                      <a:pt x="223794" y="2595578"/>
                    </a:cubicBezTo>
                    <a:cubicBezTo>
                      <a:pt x="225991" y="2591010"/>
                      <a:pt x="227492" y="2586611"/>
                      <a:pt x="229257" y="2581782"/>
                    </a:cubicBezTo>
                    <a:cubicBezTo>
                      <a:pt x="230761" y="2577383"/>
                      <a:pt x="235612" y="2576207"/>
                      <a:pt x="239172" y="2574244"/>
                    </a:cubicBezTo>
                    <a:cubicBezTo>
                      <a:pt x="244643" y="2571085"/>
                      <a:pt x="247532" y="2566350"/>
                      <a:pt x="246021" y="2560112"/>
                    </a:cubicBezTo>
                    <a:cubicBezTo>
                      <a:pt x="244846" y="2555259"/>
                      <a:pt x="240709" y="2553327"/>
                      <a:pt x="236215" y="2552948"/>
                    </a:cubicBezTo>
                    <a:cubicBezTo>
                      <a:pt x="229475" y="2552379"/>
                      <a:pt x="225389" y="2555203"/>
                      <a:pt x="222405" y="2561062"/>
                    </a:cubicBezTo>
                    <a:cubicBezTo>
                      <a:pt x="220472" y="2565200"/>
                      <a:pt x="222414" y="2571700"/>
                      <a:pt x="216081" y="2574334"/>
                    </a:cubicBezTo>
                    <a:cubicBezTo>
                      <a:pt x="208028" y="2575917"/>
                      <a:pt x="200309" y="2578887"/>
                      <a:pt x="191941" y="2576145"/>
                    </a:cubicBezTo>
                    <a:cubicBezTo>
                      <a:pt x="187059" y="2569623"/>
                      <a:pt x="191333" y="2564552"/>
                      <a:pt x="194915" y="2559649"/>
                    </a:cubicBezTo>
                    <a:cubicBezTo>
                      <a:pt x="200073" y="2552163"/>
                      <a:pt x="203414" y="2544751"/>
                      <a:pt x="194993" y="2537251"/>
                    </a:cubicBezTo>
                    <a:cubicBezTo>
                      <a:pt x="192076" y="2534290"/>
                      <a:pt x="191761" y="2529963"/>
                      <a:pt x="192141" y="2525470"/>
                    </a:cubicBezTo>
                    <a:cubicBezTo>
                      <a:pt x="191586" y="2518633"/>
                      <a:pt x="194306" y="2513205"/>
                      <a:pt x="197888" y="2508302"/>
                    </a:cubicBezTo>
                    <a:cubicBezTo>
                      <a:pt x="200682" y="2504692"/>
                      <a:pt x="202090" y="2501415"/>
                      <a:pt x="200221" y="2496731"/>
                    </a:cubicBezTo>
                    <a:cubicBezTo>
                      <a:pt x="201148" y="2488435"/>
                      <a:pt x="188191" y="2486439"/>
                      <a:pt x="191458" y="2477209"/>
                    </a:cubicBezTo>
                    <a:cubicBezTo>
                      <a:pt x="199410" y="2466112"/>
                      <a:pt x="184373" y="2464618"/>
                      <a:pt x="183220" y="2456827"/>
                    </a:cubicBezTo>
                    <a:cubicBezTo>
                      <a:pt x="183036" y="2434860"/>
                      <a:pt x="191344" y="2422207"/>
                      <a:pt x="210079" y="2414736"/>
                    </a:cubicBezTo>
                    <a:cubicBezTo>
                      <a:pt x="220832" y="2410663"/>
                      <a:pt x="223240" y="2400908"/>
                      <a:pt x="221583" y="2391038"/>
                    </a:cubicBezTo>
                    <a:cubicBezTo>
                      <a:pt x="218845" y="2375192"/>
                      <a:pt x="220749" y="2363360"/>
                      <a:pt x="240133" y="2361599"/>
                    </a:cubicBezTo>
                    <a:cubicBezTo>
                      <a:pt x="245152" y="2361117"/>
                      <a:pt x="248377" y="2357768"/>
                      <a:pt x="247894" y="2352749"/>
                    </a:cubicBezTo>
                    <a:cubicBezTo>
                      <a:pt x="247266" y="2344097"/>
                      <a:pt x="248717" y="2334941"/>
                      <a:pt x="240633" y="2328828"/>
                    </a:cubicBezTo>
                    <a:cubicBezTo>
                      <a:pt x="237620" y="2326989"/>
                      <a:pt x="234177" y="2324888"/>
                      <a:pt x="229872" y="2322262"/>
                    </a:cubicBezTo>
                    <a:cubicBezTo>
                      <a:pt x="243638" y="2320029"/>
                      <a:pt x="255347" y="2315359"/>
                      <a:pt x="267736" y="2324097"/>
                    </a:cubicBezTo>
                    <a:cubicBezTo>
                      <a:pt x="274361" y="2328730"/>
                      <a:pt x="280694" y="2326095"/>
                      <a:pt x="284895" y="2319208"/>
                    </a:cubicBezTo>
                    <a:cubicBezTo>
                      <a:pt x="288309" y="2313612"/>
                      <a:pt x="291986" y="2307586"/>
                      <a:pt x="294969" y="2301727"/>
                    </a:cubicBezTo>
                    <a:cubicBezTo>
                      <a:pt x="300579" y="2291564"/>
                      <a:pt x="307290" y="2284435"/>
                      <a:pt x="319825" y="2296809"/>
                    </a:cubicBezTo>
                    <a:cubicBezTo>
                      <a:pt x="321414" y="2280649"/>
                      <a:pt x="327746" y="2278015"/>
                      <a:pt x="338486" y="2287520"/>
                    </a:cubicBezTo>
                    <a:cubicBezTo>
                      <a:pt x="340208" y="2288570"/>
                      <a:pt x="342360" y="2289882"/>
                      <a:pt x="344964" y="2288518"/>
                    </a:cubicBezTo>
                    <a:cubicBezTo>
                      <a:pt x="347832" y="2286723"/>
                      <a:pt x="346467" y="2284119"/>
                      <a:pt x="345963" y="2282040"/>
                    </a:cubicBezTo>
                    <a:cubicBezTo>
                      <a:pt x="343178" y="2272809"/>
                      <a:pt x="343376" y="2261411"/>
                      <a:pt x="334886" y="2257174"/>
                    </a:cubicBezTo>
                    <a:lnTo>
                      <a:pt x="328066" y="2256305"/>
                    </a:lnTo>
                    <a:lnTo>
                      <a:pt x="326915" y="2256930"/>
                    </a:lnTo>
                    <a:cubicBezTo>
                      <a:pt x="323018" y="2257983"/>
                      <a:pt x="319190" y="2257583"/>
                      <a:pt x="316061" y="2254318"/>
                    </a:cubicBezTo>
                    <a:cubicBezTo>
                      <a:pt x="307739" y="2245367"/>
                      <a:pt x="295779" y="2239513"/>
                      <a:pt x="292711" y="2226086"/>
                    </a:cubicBezTo>
                    <a:lnTo>
                      <a:pt x="293665" y="2222983"/>
                    </a:lnTo>
                    <a:lnTo>
                      <a:pt x="287973" y="2218310"/>
                    </a:lnTo>
                    <a:cubicBezTo>
                      <a:pt x="279889" y="2212198"/>
                      <a:pt x="272959" y="2213875"/>
                      <a:pt x="268137" y="2222747"/>
                    </a:cubicBezTo>
                    <a:cubicBezTo>
                      <a:pt x="263672" y="2230065"/>
                      <a:pt x="259901" y="2237215"/>
                      <a:pt x="255699" y="2244103"/>
                    </a:cubicBezTo>
                    <a:cubicBezTo>
                      <a:pt x="253862" y="2247115"/>
                      <a:pt x="252694" y="2252901"/>
                      <a:pt x="246742" y="2251040"/>
                    </a:cubicBezTo>
                    <a:cubicBezTo>
                      <a:pt x="242342" y="2249538"/>
                      <a:pt x="242983" y="2244614"/>
                      <a:pt x="242837" y="2240980"/>
                    </a:cubicBezTo>
                    <a:cubicBezTo>
                      <a:pt x="243019" y="2228097"/>
                      <a:pt x="243893" y="2215045"/>
                      <a:pt x="244074" y="2202161"/>
                    </a:cubicBezTo>
                    <a:cubicBezTo>
                      <a:pt x="245241" y="2196375"/>
                      <a:pt x="250186" y="2194077"/>
                      <a:pt x="254872" y="2192209"/>
                    </a:cubicBezTo>
                    <a:cubicBezTo>
                      <a:pt x="261467" y="2189144"/>
                      <a:pt x="267140" y="2184927"/>
                      <a:pt x="272556" y="2180404"/>
                    </a:cubicBezTo>
                    <a:lnTo>
                      <a:pt x="280288" y="2173876"/>
                    </a:lnTo>
                    <a:lnTo>
                      <a:pt x="280101" y="2172712"/>
                    </a:lnTo>
                    <a:cubicBezTo>
                      <a:pt x="280627" y="2170945"/>
                      <a:pt x="281671" y="2169160"/>
                      <a:pt x="282418" y="2167586"/>
                    </a:cubicBezTo>
                    <a:cubicBezTo>
                      <a:pt x="283225" y="2166276"/>
                      <a:pt x="283768" y="2165030"/>
                      <a:pt x="284250" y="2163518"/>
                    </a:cubicBezTo>
                    <a:cubicBezTo>
                      <a:pt x="284933" y="2161679"/>
                      <a:pt x="284697" y="2159499"/>
                      <a:pt x="282733" y="2158286"/>
                    </a:cubicBezTo>
                    <a:cubicBezTo>
                      <a:pt x="281034" y="2157010"/>
                      <a:pt x="279307" y="2157977"/>
                      <a:pt x="277970" y="2159412"/>
                    </a:cubicBezTo>
                    <a:cubicBezTo>
                      <a:pt x="275901" y="2161299"/>
                      <a:pt x="273770" y="2162920"/>
                      <a:pt x="270762" y="2160837"/>
                    </a:cubicBezTo>
                    <a:cubicBezTo>
                      <a:pt x="268019" y="2158689"/>
                      <a:pt x="268716" y="2155728"/>
                      <a:pt x="269741" y="2152970"/>
                    </a:cubicBezTo>
                    <a:cubicBezTo>
                      <a:pt x="269942" y="2152643"/>
                      <a:pt x="270346" y="2151989"/>
                      <a:pt x="270486" y="2151396"/>
                    </a:cubicBezTo>
                    <a:cubicBezTo>
                      <a:pt x="273684" y="2143652"/>
                      <a:pt x="272780" y="2142187"/>
                      <a:pt x="264354" y="2140825"/>
                    </a:cubicBezTo>
                    <a:cubicBezTo>
                      <a:pt x="260337" y="2140376"/>
                      <a:pt x="257112" y="2139742"/>
                      <a:pt x="256578" y="2135115"/>
                    </a:cubicBezTo>
                    <a:cubicBezTo>
                      <a:pt x="256326" y="2134056"/>
                      <a:pt x="256139" y="2133262"/>
                      <a:pt x="256216" y="2132405"/>
                    </a:cubicBezTo>
                    <a:cubicBezTo>
                      <a:pt x="256739" y="2127529"/>
                      <a:pt x="253683" y="2124057"/>
                      <a:pt x="249309" y="2125651"/>
                    </a:cubicBezTo>
                    <a:cubicBezTo>
                      <a:pt x="244936" y="2127244"/>
                      <a:pt x="242784" y="2125236"/>
                      <a:pt x="241768" y="2122122"/>
                    </a:cubicBezTo>
                    <a:cubicBezTo>
                      <a:pt x="238798" y="2111921"/>
                      <a:pt x="231946" y="2111306"/>
                      <a:pt x="222886" y="2113166"/>
                    </a:cubicBezTo>
                    <a:cubicBezTo>
                      <a:pt x="216472" y="2114404"/>
                      <a:pt x="209745" y="2114317"/>
                      <a:pt x="202956" y="2113965"/>
                    </a:cubicBezTo>
                    <a:cubicBezTo>
                      <a:pt x="199794" y="2113595"/>
                      <a:pt x="197566" y="2112444"/>
                      <a:pt x="196020" y="2109455"/>
                    </a:cubicBezTo>
                    <a:cubicBezTo>
                      <a:pt x="193150" y="2104402"/>
                      <a:pt x="190873" y="2099210"/>
                      <a:pt x="189879" y="2093818"/>
                    </a:cubicBezTo>
                    <a:lnTo>
                      <a:pt x="190909" y="2082560"/>
                    </a:lnTo>
                    <a:lnTo>
                      <a:pt x="176927" y="2076952"/>
                    </a:lnTo>
                    <a:cubicBezTo>
                      <a:pt x="171587" y="2075541"/>
                      <a:pt x="166146" y="2074290"/>
                      <a:pt x="161150" y="2071832"/>
                    </a:cubicBezTo>
                    <a:cubicBezTo>
                      <a:pt x="149169" y="2066295"/>
                      <a:pt x="147827" y="2060750"/>
                      <a:pt x="156976" y="2051565"/>
                    </a:cubicBezTo>
                    <a:cubicBezTo>
                      <a:pt x="159412" y="2049507"/>
                      <a:pt x="162015" y="2048143"/>
                      <a:pt x="164190" y="2046515"/>
                    </a:cubicBezTo>
                    <a:cubicBezTo>
                      <a:pt x="174965" y="2039504"/>
                      <a:pt x="180216" y="2030894"/>
                      <a:pt x="176598" y="2017463"/>
                    </a:cubicBezTo>
                    <a:cubicBezTo>
                      <a:pt x="173744" y="2005682"/>
                      <a:pt x="173400" y="1993659"/>
                      <a:pt x="172362" y="1981804"/>
                    </a:cubicBezTo>
                    <a:cubicBezTo>
                      <a:pt x="171137" y="1972194"/>
                      <a:pt x="167715" y="1967155"/>
                      <a:pt x="157391" y="1971489"/>
                    </a:cubicBezTo>
                    <a:cubicBezTo>
                      <a:pt x="151490" y="1974385"/>
                      <a:pt x="145515" y="1975465"/>
                      <a:pt x="140371" y="1969374"/>
                    </a:cubicBezTo>
                    <a:cubicBezTo>
                      <a:pt x="138378" y="1958117"/>
                      <a:pt x="144754" y="1949602"/>
                      <a:pt x="147853" y="1939681"/>
                    </a:cubicBezTo>
                    <a:cubicBezTo>
                      <a:pt x="150238" y="1932866"/>
                      <a:pt x="154177" y="1926409"/>
                      <a:pt x="158285" y="1920645"/>
                    </a:cubicBezTo>
                    <a:lnTo>
                      <a:pt x="160830" y="1915989"/>
                    </a:lnTo>
                    <a:lnTo>
                      <a:pt x="159493" y="1915963"/>
                    </a:lnTo>
                    <a:cubicBezTo>
                      <a:pt x="156770" y="1917445"/>
                      <a:pt x="154758" y="1914846"/>
                      <a:pt x="153790" y="1913117"/>
                    </a:cubicBezTo>
                    <a:cubicBezTo>
                      <a:pt x="149781" y="1906797"/>
                      <a:pt x="144530" y="1904683"/>
                      <a:pt x="137462" y="1905516"/>
                    </a:cubicBezTo>
                    <a:cubicBezTo>
                      <a:pt x="133103" y="1905988"/>
                      <a:pt x="131933" y="1904586"/>
                      <a:pt x="133579" y="1899724"/>
                    </a:cubicBezTo>
                    <a:lnTo>
                      <a:pt x="133105" y="1895728"/>
                    </a:lnTo>
                    <a:lnTo>
                      <a:pt x="129392" y="1898293"/>
                    </a:lnTo>
                    <a:cubicBezTo>
                      <a:pt x="125128" y="1901895"/>
                      <a:pt x="120702" y="1904068"/>
                      <a:pt x="116047" y="1904919"/>
                    </a:cubicBezTo>
                    <a:lnTo>
                      <a:pt x="112975" y="1904648"/>
                    </a:lnTo>
                    <a:lnTo>
                      <a:pt x="113239" y="1905442"/>
                    </a:lnTo>
                    <a:cubicBezTo>
                      <a:pt x="112962" y="1906485"/>
                      <a:pt x="111881" y="1907231"/>
                      <a:pt x="109733" y="1907599"/>
                    </a:cubicBezTo>
                    <a:cubicBezTo>
                      <a:pt x="103848" y="1908711"/>
                      <a:pt x="98521" y="1907454"/>
                      <a:pt x="93271" y="1905341"/>
                    </a:cubicBezTo>
                    <a:cubicBezTo>
                      <a:pt x="86510" y="1902745"/>
                      <a:pt x="83272" y="1903231"/>
                      <a:pt x="78716" y="1908782"/>
                    </a:cubicBezTo>
                    <a:cubicBezTo>
                      <a:pt x="76912" y="1910606"/>
                      <a:pt x="75560" y="1913163"/>
                      <a:pt x="74146" y="1915454"/>
                    </a:cubicBezTo>
                    <a:cubicBezTo>
                      <a:pt x="73540" y="1916436"/>
                      <a:pt x="73060" y="1917947"/>
                      <a:pt x="71611" y="1917731"/>
                    </a:cubicBezTo>
                    <a:cubicBezTo>
                      <a:pt x="69898" y="1917576"/>
                      <a:pt x="69320" y="1916316"/>
                      <a:pt x="69334" y="1915194"/>
                    </a:cubicBezTo>
                    <a:cubicBezTo>
                      <a:pt x="69267" y="1910178"/>
                      <a:pt x="66898" y="1909619"/>
                      <a:pt x="62727" y="1910885"/>
                    </a:cubicBezTo>
                    <a:cubicBezTo>
                      <a:pt x="57497" y="1912401"/>
                      <a:pt x="52978" y="1909836"/>
                      <a:pt x="49191" y="1906817"/>
                    </a:cubicBezTo>
                    <a:cubicBezTo>
                      <a:pt x="46121" y="1904467"/>
                      <a:pt x="44205" y="1904641"/>
                      <a:pt x="42777" y="1908054"/>
                    </a:cubicBezTo>
                    <a:cubicBezTo>
                      <a:pt x="42094" y="1909893"/>
                      <a:pt x="41286" y="1911202"/>
                      <a:pt x="39043" y="1911174"/>
                    </a:cubicBezTo>
                    <a:cubicBezTo>
                      <a:pt x="36008" y="1911332"/>
                      <a:pt x="36036" y="1909089"/>
                      <a:pt x="35068" y="1907360"/>
                    </a:cubicBezTo>
                    <a:cubicBezTo>
                      <a:pt x="34553" y="1906364"/>
                      <a:pt x="34240" y="1905040"/>
                      <a:pt x="33663" y="1903778"/>
                    </a:cubicBezTo>
                    <a:cubicBezTo>
                      <a:pt x="31179" y="1896818"/>
                      <a:pt x="26833" y="1896168"/>
                      <a:pt x="21749" y="1901843"/>
                    </a:cubicBezTo>
                    <a:cubicBezTo>
                      <a:pt x="21079" y="1902560"/>
                      <a:pt x="20676" y="1903216"/>
                      <a:pt x="19945" y="1903668"/>
                    </a:cubicBezTo>
                    <a:cubicBezTo>
                      <a:pt x="18544" y="1904837"/>
                      <a:pt x="16552" y="1905867"/>
                      <a:pt x="15118" y="1904528"/>
                    </a:cubicBezTo>
                    <a:cubicBezTo>
                      <a:pt x="13747" y="1903456"/>
                      <a:pt x="14367" y="1901352"/>
                      <a:pt x="15175" y="1900043"/>
                    </a:cubicBezTo>
                    <a:cubicBezTo>
                      <a:pt x="15983" y="1898733"/>
                      <a:pt x="16854" y="1897689"/>
                      <a:pt x="17990" y="1896581"/>
                    </a:cubicBezTo>
                    <a:cubicBezTo>
                      <a:pt x="19467" y="1894554"/>
                      <a:pt x="19621" y="1892840"/>
                      <a:pt x="17531" y="1891099"/>
                    </a:cubicBezTo>
                    <a:cubicBezTo>
                      <a:pt x="12901" y="1886881"/>
                      <a:pt x="11058" y="1881446"/>
                      <a:pt x="9478" y="1875949"/>
                    </a:cubicBezTo>
                    <a:cubicBezTo>
                      <a:pt x="7384" y="1869454"/>
                      <a:pt x="6551" y="1862383"/>
                      <a:pt x="3397" y="1856139"/>
                    </a:cubicBezTo>
                    <a:cubicBezTo>
                      <a:pt x="2305" y="1853881"/>
                      <a:pt x="3580" y="1852182"/>
                      <a:pt x="4652" y="1850811"/>
                    </a:cubicBezTo>
                    <a:lnTo>
                      <a:pt x="7981" y="1845163"/>
                    </a:lnTo>
                    <a:lnTo>
                      <a:pt x="7180" y="1842047"/>
                    </a:lnTo>
                    <a:cubicBezTo>
                      <a:pt x="5049" y="1837794"/>
                      <a:pt x="219" y="1836029"/>
                      <a:pt x="0" y="1830579"/>
                    </a:cubicBezTo>
                    <a:cubicBezTo>
                      <a:pt x="5734" y="1826989"/>
                      <a:pt x="926" y="1822283"/>
                      <a:pt x="1735" y="1818053"/>
                    </a:cubicBezTo>
                    <a:cubicBezTo>
                      <a:pt x="5675" y="1811595"/>
                      <a:pt x="6170" y="1803037"/>
                      <a:pt x="16041" y="1801382"/>
                    </a:cubicBezTo>
                    <a:cubicBezTo>
                      <a:pt x="19674" y="1801234"/>
                      <a:pt x="20484" y="1797003"/>
                      <a:pt x="19907" y="1793107"/>
                    </a:cubicBezTo>
                    <a:cubicBezTo>
                      <a:pt x="18659" y="1786439"/>
                      <a:pt x="20423" y="1781609"/>
                      <a:pt x="27281" y="1778114"/>
                    </a:cubicBezTo>
                    <a:cubicBezTo>
                      <a:pt x="35357" y="1773591"/>
                      <a:pt x="29520" y="1767666"/>
                      <a:pt x="27243" y="1759781"/>
                    </a:cubicBezTo>
                    <a:cubicBezTo>
                      <a:pt x="39843" y="1763333"/>
                      <a:pt x="49115" y="1760721"/>
                      <a:pt x="55513" y="1749265"/>
                    </a:cubicBezTo>
                    <a:cubicBezTo>
                      <a:pt x="56826" y="1747112"/>
                      <a:pt x="64544" y="1744143"/>
                      <a:pt x="70592" y="1744880"/>
                    </a:cubicBezTo>
                    <a:cubicBezTo>
                      <a:pt x="81996" y="1746519"/>
                      <a:pt x="88372" y="1738006"/>
                      <a:pt x="96805" y="1731928"/>
                    </a:cubicBezTo>
                    <a:cubicBezTo>
                      <a:pt x="96718" y="1743688"/>
                      <a:pt x="102335" y="1744163"/>
                      <a:pt x="110075" y="1738252"/>
                    </a:cubicBezTo>
                    <a:cubicBezTo>
                      <a:pt x="113972" y="1737675"/>
                      <a:pt x="117941" y="1738915"/>
                      <a:pt x="121332" y="1736259"/>
                    </a:cubicBezTo>
                    <a:cubicBezTo>
                      <a:pt x="123244" y="1735062"/>
                      <a:pt x="125418" y="1733436"/>
                      <a:pt x="127329" y="1732239"/>
                    </a:cubicBezTo>
                    <a:cubicBezTo>
                      <a:pt x="129503" y="1730611"/>
                      <a:pt x="132034" y="1727432"/>
                      <a:pt x="133588" y="1727788"/>
                    </a:cubicBezTo>
                    <a:cubicBezTo>
                      <a:pt x="137558" y="1729028"/>
                      <a:pt x="134333" y="1732377"/>
                      <a:pt x="134144" y="1734624"/>
                    </a:cubicBezTo>
                    <a:cubicBezTo>
                      <a:pt x="134027" y="1738688"/>
                      <a:pt x="133743" y="1742059"/>
                      <a:pt x="133196" y="1745861"/>
                    </a:cubicBezTo>
                    <a:cubicBezTo>
                      <a:pt x="134109" y="1751141"/>
                      <a:pt x="138507" y="1752644"/>
                      <a:pt x="143265" y="1752593"/>
                    </a:cubicBezTo>
                    <a:cubicBezTo>
                      <a:pt x="146132" y="1750798"/>
                      <a:pt x="149429" y="1749265"/>
                      <a:pt x="152296" y="1747470"/>
                    </a:cubicBezTo>
                    <a:cubicBezTo>
                      <a:pt x="155929" y="1747324"/>
                      <a:pt x="155215" y="1750431"/>
                      <a:pt x="155718" y="1752512"/>
                    </a:cubicBezTo>
                    <a:cubicBezTo>
                      <a:pt x="150371" y="1762244"/>
                      <a:pt x="150306" y="1771063"/>
                      <a:pt x="161592" y="1776769"/>
                    </a:cubicBezTo>
                    <a:cubicBezTo>
                      <a:pt x="166160" y="1778965"/>
                      <a:pt x="169940" y="1782451"/>
                      <a:pt x="166956" y="1788310"/>
                    </a:cubicBezTo>
                    <a:lnTo>
                      <a:pt x="166316" y="1794564"/>
                    </a:lnTo>
                    <a:lnTo>
                      <a:pt x="168319" y="1794045"/>
                    </a:lnTo>
                    <a:cubicBezTo>
                      <a:pt x="170704" y="1792608"/>
                      <a:pt x="172889" y="1790623"/>
                      <a:pt x="174958" y="1788737"/>
                    </a:cubicBezTo>
                    <a:cubicBezTo>
                      <a:pt x="177089" y="1787114"/>
                      <a:pt x="178552" y="1786209"/>
                      <a:pt x="181371" y="1787500"/>
                    </a:cubicBezTo>
                    <a:lnTo>
                      <a:pt x="198329" y="1792737"/>
                    </a:lnTo>
                    <a:lnTo>
                      <a:pt x="201544" y="1788737"/>
                    </a:lnTo>
                    <a:cubicBezTo>
                      <a:pt x="209117" y="1782135"/>
                      <a:pt x="212049" y="1771518"/>
                      <a:pt x="221079" y="1766397"/>
                    </a:cubicBezTo>
                    <a:cubicBezTo>
                      <a:pt x="222656" y="1763814"/>
                      <a:pt x="223969" y="1761662"/>
                      <a:pt x="225545" y="1759079"/>
                    </a:cubicBezTo>
                    <a:cubicBezTo>
                      <a:pt x="224274" y="1755351"/>
                      <a:pt x="226807" y="1752170"/>
                      <a:pt x="226230" y="1748274"/>
                    </a:cubicBezTo>
                    <a:cubicBezTo>
                      <a:pt x="225266" y="1738235"/>
                      <a:pt x="215533" y="1732889"/>
                      <a:pt x="211965" y="1724214"/>
                    </a:cubicBezTo>
                    <a:cubicBezTo>
                      <a:pt x="209666" y="1719269"/>
                      <a:pt x="206937" y="1714059"/>
                      <a:pt x="210257" y="1709587"/>
                    </a:cubicBezTo>
                    <a:cubicBezTo>
                      <a:pt x="213576" y="1705115"/>
                      <a:pt x="219361" y="1706282"/>
                      <a:pt x="224023" y="1707353"/>
                    </a:cubicBezTo>
                    <a:cubicBezTo>
                      <a:pt x="230239" y="1708782"/>
                      <a:pt x="235835" y="1712197"/>
                      <a:pt x="242241" y="1711379"/>
                    </a:cubicBezTo>
                    <a:cubicBezTo>
                      <a:pt x="246757" y="1708818"/>
                      <a:pt x="250966" y="1712568"/>
                      <a:pt x="255293" y="1712253"/>
                    </a:cubicBezTo>
                    <a:cubicBezTo>
                      <a:pt x="258160" y="1710459"/>
                      <a:pt x="260858" y="1707971"/>
                      <a:pt x="264324" y="1707132"/>
                    </a:cubicBezTo>
                    <a:cubicBezTo>
                      <a:pt x="276339" y="1696151"/>
                      <a:pt x="287494" y="1684644"/>
                      <a:pt x="281407" y="1665575"/>
                    </a:cubicBezTo>
                    <a:cubicBezTo>
                      <a:pt x="278364" y="1656039"/>
                      <a:pt x="285842" y="1650559"/>
                      <a:pt x="295355" y="1650457"/>
                    </a:cubicBezTo>
                    <a:cubicBezTo>
                      <a:pt x="303052" y="1650427"/>
                      <a:pt x="310654" y="1651521"/>
                      <a:pt x="318183" y="1650798"/>
                    </a:cubicBezTo>
                    <a:cubicBezTo>
                      <a:pt x="334890" y="1648585"/>
                      <a:pt x="347239" y="1638991"/>
                      <a:pt x="336105" y="1612706"/>
                    </a:cubicBezTo>
                    <a:cubicBezTo>
                      <a:pt x="337965" y="1606753"/>
                      <a:pt x="331771" y="1602383"/>
                      <a:pt x="332244" y="1596765"/>
                    </a:cubicBezTo>
                    <a:cubicBezTo>
                      <a:pt x="336227" y="1584428"/>
                      <a:pt x="336920" y="1584260"/>
                      <a:pt x="345508" y="1592453"/>
                    </a:cubicBezTo>
                    <a:cubicBezTo>
                      <a:pt x="353067" y="1599427"/>
                      <a:pt x="362894" y="1603650"/>
                      <a:pt x="372459" y="1608304"/>
                    </a:cubicBezTo>
                    <a:cubicBezTo>
                      <a:pt x="369037" y="1603263"/>
                      <a:pt x="371159" y="1596879"/>
                      <a:pt x="366520" y="1592867"/>
                    </a:cubicBezTo>
                    <a:cubicBezTo>
                      <a:pt x="363768" y="1590598"/>
                      <a:pt x="361974" y="1587731"/>
                      <a:pt x="362257" y="1584360"/>
                    </a:cubicBezTo>
                    <a:cubicBezTo>
                      <a:pt x="362796" y="1569922"/>
                      <a:pt x="353663" y="1565531"/>
                      <a:pt x="341471" y="1565181"/>
                    </a:cubicBezTo>
                    <a:cubicBezTo>
                      <a:pt x="335707" y="1561075"/>
                      <a:pt x="329214" y="1573653"/>
                      <a:pt x="324093" y="1564622"/>
                    </a:cubicBezTo>
                    <a:cubicBezTo>
                      <a:pt x="317985" y="1548492"/>
                      <a:pt x="331985" y="1538131"/>
                      <a:pt x="335369" y="1524838"/>
                    </a:cubicBezTo>
                    <a:cubicBezTo>
                      <a:pt x="339279" y="1510684"/>
                      <a:pt x="344741" y="1496888"/>
                      <a:pt x="346666" y="1482115"/>
                    </a:cubicBezTo>
                    <a:cubicBezTo>
                      <a:pt x="348117" y="1472959"/>
                      <a:pt x="345841" y="1465071"/>
                      <a:pt x="338449" y="1458790"/>
                    </a:cubicBezTo>
                    <a:cubicBezTo>
                      <a:pt x="329768" y="1451722"/>
                      <a:pt x="322428" y="1450197"/>
                      <a:pt x="315695" y="1460266"/>
                    </a:cubicBezTo>
                    <a:cubicBezTo>
                      <a:pt x="311063" y="1466891"/>
                      <a:pt x="303008" y="1468475"/>
                      <a:pt x="297610" y="1473451"/>
                    </a:cubicBezTo>
                    <a:cubicBezTo>
                      <a:pt x="279874" y="1474445"/>
                      <a:pt x="263547" y="1472163"/>
                      <a:pt x="259036" y="1450509"/>
                    </a:cubicBezTo>
                    <a:cubicBezTo>
                      <a:pt x="258291" y="1445920"/>
                      <a:pt x="254542" y="1450129"/>
                      <a:pt x="253178" y="1447526"/>
                    </a:cubicBezTo>
                    <a:cubicBezTo>
                      <a:pt x="251667" y="1441288"/>
                      <a:pt x="255511" y="1435955"/>
                      <a:pt x="255985" y="1430337"/>
                    </a:cubicBezTo>
                    <a:cubicBezTo>
                      <a:pt x="259063" y="1423355"/>
                      <a:pt x="266614" y="1419692"/>
                      <a:pt x="268401" y="1411922"/>
                    </a:cubicBezTo>
                    <a:cubicBezTo>
                      <a:pt x="279943" y="1406560"/>
                      <a:pt x="291482" y="1401195"/>
                      <a:pt x="304630" y="1400946"/>
                    </a:cubicBezTo>
                    <a:cubicBezTo>
                      <a:pt x="306877" y="1401137"/>
                      <a:pt x="319527" y="1409445"/>
                      <a:pt x="320032" y="1411524"/>
                    </a:cubicBezTo>
                    <a:cubicBezTo>
                      <a:pt x="321017" y="1418623"/>
                      <a:pt x="325416" y="1420125"/>
                      <a:pt x="331486" y="1417921"/>
                    </a:cubicBezTo>
                    <a:cubicBezTo>
                      <a:pt x="350483" y="1410019"/>
                      <a:pt x="370414" y="1404458"/>
                      <a:pt x="388646" y="1394907"/>
                    </a:cubicBezTo>
                    <a:cubicBezTo>
                      <a:pt x="403578" y="1386888"/>
                      <a:pt x="406773" y="1375842"/>
                      <a:pt x="399615" y="1361433"/>
                    </a:cubicBezTo>
                    <a:cubicBezTo>
                      <a:pt x="397820" y="1358567"/>
                      <a:pt x="396025" y="1355699"/>
                      <a:pt x="394231" y="1352832"/>
                    </a:cubicBezTo>
                    <a:cubicBezTo>
                      <a:pt x="381089" y="1328867"/>
                      <a:pt x="383664" y="1319806"/>
                      <a:pt x="408825" y="1308576"/>
                    </a:cubicBezTo>
                    <a:cubicBezTo>
                      <a:pt x="419842" y="1304074"/>
                      <a:pt x="428107" y="1297303"/>
                      <a:pt x="433980" y="1286710"/>
                    </a:cubicBezTo>
                    <a:cubicBezTo>
                      <a:pt x="443097" y="1269827"/>
                      <a:pt x="459782" y="1270555"/>
                      <a:pt x="475774" y="1271450"/>
                    </a:cubicBezTo>
                    <a:cubicBezTo>
                      <a:pt x="480721" y="1269153"/>
                      <a:pt x="486673" y="1271012"/>
                      <a:pt x="492912" y="1269501"/>
                    </a:cubicBezTo>
                    <a:cubicBezTo>
                      <a:pt x="482391" y="1265445"/>
                      <a:pt x="472469" y="1262347"/>
                      <a:pt x="466485" y="1252791"/>
                    </a:cubicBezTo>
                    <a:cubicBezTo>
                      <a:pt x="466317" y="1252096"/>
                      <a:pt x="465456" y="1251572"/>
                      <a:pt x="464596" y="1251046"/>
                    </a:cubicBezTo>
                    <a:cubicBezTo>
                      <a:pt x="464166" y="1250783"/>
                      <a:pt x="463997" y="1250091"/>
                      <a:pt x="464260" y="1249660"/>
                    </a:cubicBezTo>
                    <a:cubicBezTo>
                      <a:pt x="466074" y="1214735"/>
                      <a:pt x="452261" y="1187999"/>
                      <a:pt x="426403" y="1164545"/>
                    </a:cubicBezTo>
                    <a:cubicBezTo>
                      <a:pt x="410593" y="1150766"/>
                      <a:pt x="412139" y="1140485"/>
                      <a:pt x="424723" y="1122763"/>
                    </a:cubicBezTo>
                    <a:cubicBezTo>
                      <a:pt x="435204" y="1108485"/>
                      <a:pt x="431176" y="1091852"/>
                      <a:pt x="431810" y="1076290"/>
                    </a:cubicBezTo>
                    <a:cubicBezTo>
                      <a:pt x="430971" y="1072825"/>
                      <a:pt x="431256" y="1069454"/>
                      <a:pt x="432233" y="1065915"/>
                    </a:cubicBezTo>
                    <a:cubicBezTo>
                      <a:pt x="435777" y="1042679"/>
                      <a:pt x="438627" y="1019610"/>
                      <a:pt x="433350" y="996308"/>
                    </a:cubicBezTo>
                    <a:cubicBezTo>
                      <a:pt x="435904" y="990187"/>
                      <a:pt x="432911" y="985409"/>
                      <a:pt x="429489" y="980368"/>
                    </a:cubicBezTo>
                    <a:cubicBezTo>
                      <a:pt x="425659" y="972124"/>
                      <a:pt x="427541" y="963231"/>
                      <a:pt x="426913" y="954578"/>
                    </a:cubicBezTo>
                    <a:cubicBezTo>
                      <a:pt x="419457" y="957118"/>
                      <a:pt x="416809" y="964362"/>
                      <a:pt x="412104" y="969171"/>
                    </a:cubicBezTo>
                    <a:cubicBezTo>
                      <a:pt x="404174" y="977327"/>
                      <a:pt x="396835" y="975803"/>
                      <a:pt x="396826" y="965166"/>
                    </a:cubicBezTo>
                    <a:cubicBezTo>
                      <a:pt x="396190" y="945876"/>
                      <a:pt x="383779" y="940077"/>
                      <a:pt x="368670" y="936766"/>
                    </a:cubicBezTo>
                    <a:cubicBezTo>
                      <a:pt x="360039" y="934455"/>
                      <a:pt x="353488" y="931639"/>
                      <a:pt x="354173" y="920835"/>
                    </a:cubicBezTo>
                    <a:cubicBezTo>
                      <a:pt x="354457" y="917463"/>
                      <a:pt x="353188" y="913735"/>
                      <a:pt x="350867" y="911730"/>
                    </a:cubicBezTo>
                    <a:cubicBezTo>
                      <a:pt x="338143" y="901603"/>
                      <a:pt x="338061" y="889151"/>
                      <a:pt x="344649" y="875449"/>
                    </a:cubicBezTo>
                    <a:cubicBezTo>
                      <a:pt x="347128" y="867511"/>
                      <a:pt x="350039" y="859836"/>
                      <a:pt x="346207" y="851592"/>
                    </a:cubicBezTo>
                    <a:cubicBezTo>
                      <a:pt x="346063" y="847959"/>
                      <a:pt x="347732" y="844253"/>
                      <a:pt x="345076" y="840860"/>
                    </a:cubicBezTo>
                    <a:cubicBezTo>
                      <a:pt x="342992" y="836045"/>
                      <a:pt x="342027" y="832060"/>
                      <a:pt x="343163" y="828988"/>
                    </a:cubicBezTo>
                    <a:close/>
                  </a:path>
                </a:pathLst>
              </a:custGeom>
              <a:solidFill>
                <a:srgbClr val="EAF5D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g6ba09dd349_0_273"/>
              <p:cNvSpPr/>
              <p:nvPr/>
            </p:nvSpPr>
            <p:spPr>
              <a:xfrm>
                <a:off x="7000161" y="2031424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g6ba09dd349_0_273"/>
              <p:cNvSpPr/>
              <p:nvPr/>
            </p:nvSpPr>
            <p:spPr>
              <a:xfrm flipH="1">
                <a:off x="8783440" y="1883600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g6ba09dd349_0_273"/>
              <p:cNvSpPr/>
              <p:nvPr/>
            </p:nvSpPr>
            <p:spPr>
              <a:xfrm flipH="1" rot="10800000">
                <a:off x="5899199" y="4439449"/>
                <a:ext cx="603731" cy="608561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g6ba09dd349_0_273"/>
              <p:cNvSpPr/>
              <p:nvPr/>
            </p:nvSpPr>
            <p:spPr>
              <a:xfrm rot="-2073408">
                <a:off x="6084448" y="3363536"/>
                <a:ext cx="441011" cy="444539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g6ba09dd349_0_273"/>
              <p:cNvSpPr/>
              <p:nvPr/>
            </p:nvSpPr>
            <p:spPr>
              <a:xfrm flipH="1" rot="9900079">
                <a:off x="8046218" y="3975530"/>
                <a:ext cx="659886" cy="66516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g6ba09dd349_0_273"/>
            <p:cNvGrpSpPr/>
            <p:nvPr/>
          </p:nvGrpSpPr>
          <p:grpSpPr>
            <a:xfrm>
              <a:off x="7155398" y="2613789"/>
              <a:ext cx="2766600" cy="1359891"/>
              <a:chOff x="4556564" y="2147947"/>
              <a:chExt cx="2766600" cy="1359891"/>
            </a:xfrm>
          </p:grpSpPr>
          <p:sp>
            <p:nvSpPr>
              <p:cNvPr id="640" name="Google Shape;640;g6ba09dd349_0_273"/>
              <p:cNvSpPr txBox="1"/>
              <p:nvPr/>
            </p:nvSpPr>
            <p:spPr>
              <a:xfrm>
                <a:off x="4556564" y="2513020"/>
                <a:ext cx="27666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4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Sprint 2</a:t>
                </a:r>
                <a:endParaRPr b="1" sz="4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1" name="Google Shape;641;g6ba09dd349_0_273"/>
              <p:cNvGrpSpPr/>
              <p:nvPr/>
            </p:nvGrpSpPr>
            <p:grpSpPr>
              <a:xfrm flipH="1" rot="10579391">
                <a:off x="6488888" y="2986461"/>
                <a:ext cx="727343" cy="498568"/>
                <a:chOff x="3625951" y="3293070"/>
                <a:chExt cx="1336487" cy="916114"/>
              </a:xfrm>
            </p:grpSpPr>
            <p:sp>
              <p:nvSpPr>
                <p:cNvPr id="642" name="Google Shape;642;g6ba09dd349_0_273"/>
                <p:cNvSpPr/>
                <p:nvPr/>
              </p:nvSpPr>
              <p:spPr>
                <a:xfrm rot="692077">
                  <a:off x="4206251" y="3353379"/>
                  <a:ext cx="683555" cy="795497"/>
                </a:xfrm>
                <a:custGeom>
                  <a:rect b="b" l="l" r="r" t="t"/>
                  <a:pathLst>
                    <a:path extrusionOk="0" h="3181350" w="2733675">
                      <a:moveTo>
                        <a:pt x="316143" y="3128010"/>
                      </a:moveTo>
                      <a:cubicBezTo>
                        <a:pt x="1211493" y="2624138"/>
                        <a:pt x="1817283" y="1884045"/>
                        <a:pt x="2161135" y="926782"/>
                      </a:cubicBezTo>
                      <a:cubicBezTo>
                        <a:pt x="2156373" y="936307"/>
                        <a:pt x="2151610" y="946785"/>
                        <a:pt x="2146848" y="956310"/>
                      </a:cubicBezTo>
                      <a:cubicBezTo>
                        <a:pt x="2142085" y="966788"/>
                        <a:pt x="2136370" y="976313"/>
                        <a:pt x="2131608" y="986790"/>
                      </a:cubicBezTo>
                      <a:cubicBezTo>
                        <a:pt x="1843953" y="1563053"/>
                        <a:pt x="1455333" y="2061210"/>
                        <a:pt x="977178" y="2490788"/>
                      </a:cubicBezTo>
                      <a:cubicBezTo>
                        <a:pt x="750483" y="2695575"/>
                        <a:pt x="508548" y="2880360"/>
                        <a:pt x="256135" y="3052763"/>
                      </a:cubicBezTo>
                      <a:cubicBezTo>
                        <a:pt x="236133" y="3066098"/>
                        <a:pt x="229465" y="3065145"/>
                        <a:pt x="222798" y="3041333"/>
                      </a:cubicBezTo>
                      <a:cubicBezTo>
                        <a:pt x="204700" y="2978467"/>
                        <a:pt x="183745" y="2917508"/>
                        <a:pt x="164695" y="2854642"/>
                      </a:cubicBezTo>
                      <a:cubicBezTo>
                        <a:pt x="100878" y="2646045"/>
                        <a:pt x="51348" y="2434590"/>
                        <a:pt x="22773" y="2218373"/>
                      </a:cubicBezTo>
                      <a:cubicBezTo>
                        <a:pt x="-7707" y="1990725"/>
                        <a:pt x="-12470" y="1763078"/>
                        <a:pt x="38965" y="1536382"/>
                      </a:cubicBezTo>
                      <a:cubicBezTo>
                        <a:pt x="70398" y="1396365"/>
                        <a:pt x="129453" y="1270635"/>
                        <a:pt x="212320" y="1156335"/>
                      </a:cubicBezTo>
                      <a:cubicBezTo>
                        <a:pt x="300903" y="1033463"/>
                        <a:pt x="416155" y="941070"/>
                        <a:pt x="545695" y="865822"/>
                      </a:cubicBezTo>
                      <a:cubicBezTo>
                        <a:pt x="712383" y="769620"/>
                        <a:pt x="892405" y="707707"/>
                        <a:pt x="1077190" y="658177"/>
                      </a:cubicBezTo>
                      <a:cubicBezTo>
                        <a:pt x="1181965" y="629602"/>
                        <a:pt x="1287693" y="604838"/>
                        <a:pt x="1392468" y="579120"/>
                      </a:cubicBezTo>
                      <a:cubicBezTo>
                        <a:pt x="1591540" y="530543"/>
                        <a:pt x="1792518" y="487680"/>
                        <a:pt x="1986828" y="418147"/>
                      </a:cubicBezTo>
                      <a:cubicBezTo>
                        <a:pt x="2060170" y="391477"/>
                        <a:pt x="2132560" y="360997"/>
                        <a:pt x="2201140" y="322897"/>
                      </a:cubicBezTo>
                      <a:cubicBezTo>
                        <a:pt x="2338300" y="246697"/>
                        <a:pt x="2453553" y="148590"/>
                        <a:pt x="2529753" y="0"/>
                      </a:cubicBezTo>
                      <a:cubicBezTo>
                        <a:pt x="2539278" y="37147"/>
                        <a:pt x="2547850" y="67627"/>
                        <a:pt x="2555470" y="99060"/>
                      </a:cubicBezTo>
                      <a:cubicBezTo>
                        <a:pt x="2610715" y="321945"/>
                        <a:pt x="2658340" y="546735"/>
                        <a:pt x="2689773" y="775335"/>
                      </a:cubicBezTo>
                      <a:cubicBezTo>
                        <a:pt x="2727873" y="1048702"/>
                        <a:pt x="2746923" y="1323023"/>
                        <a:pt x="2726920" y="1599248"/>
                      </a:cubicBezTo>
                      <a:cubicBezTo>
                        <a:pt x="2706918" y="1874520"/>
                        <a:pt x="2650720" y="2140267"/>
                        <a:pt x="2524990" y="2387917"/>
                      </a:cubicBezTo>
                      <a:cubicBezTo>
                        <a:pt x="2459268" y="2517458"/>
                        <a:pt x="2374495" y="2632710"/>
                        <a:pt x="2271625" y="2735580"/>
                      </a:cubicBezTo>
                      <a:cubicBezTo>
                        <a:pt x="2131608" y="2875598"/>
                        <a:pt x="1965873" y="2973705"/>
                        <a:pt x="1782993" y="3046095"/>
                      </a:cubicBezTo>
                      <a:cubicBezTo>
                        <a:pt x="1661073" y="3094673"/>
                        <a:pt x="1535343" y="3124200"/>
                        <a:pt x="1406755" y="3146108"/>
                      </a:cubicBezTo>
                      <a:cubicBezTo>
                        <a:pt x="1177203" y="3186113"/>
                        <a:pt x="945745" y="3188017"/>
                        <a:pt x="714288" y="3172778"/>
                      </a:cubicBezTo>
                      <a:cubicBezTo>
                        <a:pt x="586653" y="3164205"/>
                        <a:pt x="459970" y="3149917"/>
                        <a:pt x="334240" y="3129915"/>
                      </a:cubicBezTo>
                      <a:cubicBezTo>
                        <a:pt x="331383" y="3131820"/>
                        <a:pt x="328525" y="3130867"/>
                        <a:pt x="316143" y="31280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g6ba09dd349_0_273"/>
                <p:cNvSpPr/>
                <p:nvPr/>
              </p:nvSpPr>
              <p:spPr>
                <a:xfrm rot="-1801997">
                  <a:off x="3755578" y="3366384"/>
                  <a:ext cx="385518" cy="621405"/>
                </a:xfrm>
                <a:custGeom>
                  <a:rect b="b" l="l" r="r" t="t"/>
                  <a:pathLst>
                    <a:path extrusionOk="0" h="3362325" w="2085975">
                      <a:moveTo>
                        <a:pt x="934992" y="822960"/>
                      </a:moveTo>
                      <a:cubicBezTo>
                        <a:pt x="685437" y="1681163"/>
                        <a:pt x="733062" y="2520315"/>
                        <a:pt x="1095965" y="3340418"/>
                      </a:cubicBezTo>
                      <a:cubicBezTo>
                        <a:pt x="1084535" y="3343275"/>
                        <a:pt x="1077867" y="3337560"/>
                        <a:pt x="1072152" y="3334703"/>
                      </a:cubicBezTo>
                      <a:cubicBezTo>
                        <a:pt x="959757" y="3282315"/>
                        <a:pt x="852125" y="3222308"/>
                        <a:pt x="748302" y="3155633"/>
                      </a:cubicBezTo>
                      <a:cubicBezTo>
                        <a:pt x="663530" y="3101340"/>
                        <a:pt x="583520" y="3041333"/>
                        <a:pt x="506367" y="2975610"/>
                      </a:cubicBezTo>
                      <a:cubicBezTo>
                        <a:pt x="386352" y="2872740"/>
                        <a:pt x="281577" y="2756535"/>
                        <a:pt x="196805" y="2623185"/>
                      </a:cubicBezTo>
                      <a:cubicBezTo>
                        <a:pt x="51072" y="2395538"/>
                        <a:pt x="-10840" y="2146935"/>
                        <a:pt x="1542" y="1878330"/>
                      </a:cubicBezTo>
                      <a:cubicBezTo>
                        <a:pt x="10115" y="1690688"/>
                        <a:pt x="56787" y="1511618"/>
                        <a:pt x="125367" y="1338263"/>
                      </a:cubicBezTo>
                      <a:cubicBezTo>
                        <a:pt x="171087" y="1222058"/>
                        <a:pt x="228237" y="1111568"/>
                        <a:pt x="290150" y="1003935"/>
                      </a:cubicBezTo>
                      <a:cubicBezTo>
                        <a:pt x="362540" y="879158"/>
                        <a:pt x="445407" y="761048"/>
                        <a:pt x="533990" y="645795"/>
                      </a:cubicBezTo>
                      <a:cubicBezTo>
                        <a:pt x="636860" y="510540"/>
                        <a:pt x="751160" y="383858"/>
                        <a:pt x="869270" y="260985"/>
                      </a:cubicBezTo>
                      <a:cubicBezTo>
                        <a:pt x="955947" y="170498"/>
                        <a:pt x="1048340" y="84773"/>
                        <a:pt x="1139780" y="0"/>
                      </a:cubicBezTo>
                      <a:cubicBezTo>
                        <a:pt x="1149305" y="3810"/>
                        <a:pt x="1145495" y="10478"/>
                        <a:pt x="1145495" y="16193"/>
                      </a:cubicBezTo>
                      <a:cubicBezTo>
                        <a:pt x="1138827" y="209550"/>
                        <a:pt x="1197882" y="386715"/>
                        <a:pt x="1287417" y="554355"/>
                      </a:cubicBezTo>
                      <a:cubicBezTo>
                        <a:pt x="1410290" y="785813"/>
                        <a:pt x="1578882" y="982980"/>
                        <a:pt x="1752237" y="1176338"/>
                      </a:cubicBezTo>
                      <a:cubicBezTo>
                        <a:pt x="1937975" y="1383983"/>
                        <a:pt x="2052275" y="1625918"/>
                        <a:pt x="2081802" y="1904048"/>
                      </a:cubicBezTo>
                      <a:cubicBezTo>
                        <a:pt x="2108472" y="2156460"/>
                        <a:pt x="2057037" y="2394585"/>
                        <a:pt x="1946547" y="2621280"/>
                      </a:cubicBezTo>
                      <a:cubicBezTo>
                        <a:pt x="1825580" y="2868930"/>
                        <a:pt x="1649367" y="3072765"/>
                        <a:pt x="1444580" y="3253740"/>
                      </a:cubicBezTo>
                      <a:cubicBezTo>
                        <a:pt x="1404575" y="3288983"/>
                        <a:pt x="1362665" y="3320415"/>
                        <a:pt x="1323612" y="3355658"/>
                      </a:cubicBezTo>
                      <a:cubicBezTo>
                        <a:pt x="1306467" y="3370898"/>
                        <a:pt x="1292180" y="3368993"/>
                        <a:pt x="1275035" y="3358515"/>
                      </a:cubicBezTo>
                      <a:cubicBezTo>
                        <a:pt x="1251222" y="3343275"/>
                        <a:pt x="1232172" y="3323273"/>
                        <a:pt x="1215980" y="3300413"/>
                      </a:cubicBezTo>
                      <a:cubicBezTo>
                        <a:pt x="1166450" y="3231833"/>
                        <a:pt x="1133112" y="3154680"/>
                        <a:pt x="1103585" y="3075623"/>
                      </a:cubicBezTo>
                      <a:cubicBezTo>
                        <a:pt x="1063580" y="2969895"/>
                        <a:pt x="1036910" y="2859405"/>
                        <a:pt x="1004525" y="2750820"/>
                      </a:cubicBezTo>
                      <a:cubicBezTo>
                        <a:pt x="992142" y="2708910"/>
                        <a:pt x="976902" y="2667953"/>
                        <a:pt x="971187" y="2626043"/>
                      </a:cubicBezTo>
                      <a:cubicBezTo>
                        <a:pt x="957852" y="2535555"/>
                        <a:pt x="935945" y="2447925"/>
                        <a:pt x="921657" y="2357438"/>
                      </a:cubicBezTo>
                      <a:cubicBezTo>
                        <a:pt x="872127" y="2058353"/>
                        <a:pt x="852125" y="1757363"/>
                        <a:pt x="865460" y="1453515"/>
                      </a:cubicBezTo>
                      <a:cubicBezTo>
                        <a:pt x="874032" y="1246823"/>
                        <a:pt x="897845" y="1041083"/>
                        <a:pt x="934992" y="838200"/>
                      </a:cubicBezTo>
                      <a:cubicBezTo>
                        <a:pt x="934040" y="832485"/>
                        <a:pt x="934040" y="827723"/>
                        <a:pt x="934992" y="822960"/>
                      </a:cubicBezTo>
                      <a:close/>
                      <a:moveTo>
                        <a:pt x="938802" y="803910"/>
                      </a:moveTo>
                      <a:lnTo>
                        <a:pt x="938802" y="805815"/>
                      </a:lnTo>
                      <a:lnTo>
                        <a:pt x="937850" y="805815"/>
                      </a:lnTo>
                      <a:lnTo>
                        <a:pt x="938802" y="8039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4" name="Google Shape;644;g6ba09dd349_0_273"/>
              <p:cNvGrpSpPr/>
              <p:nvPr/>
            </p:nvGrpSpPr>
            <p:grpSpPr>
              <a:xfrm flipH="1" rot="2700000">
                <a:off x="4983411" y="2332125"/>
                <a:ext cx="727491" cy="498669"/>
                <a:chOff x="3625951" y="3293070"/>
                <a:chExt cx="1336487" cy="916114"/>
              </a:xfrm>
            </p:grpSpPr>
            <p:sp>
              <p:nvSpPr>
                <p:cNvPr id="645" name="Google Shape;645;g6ba09dd349_0_273"/>
                <p:cNvSpPr/>
                <p:nvPr/>
              </p:nvSpPr>
              <p:spPr>
                <a:xfrm rot="692077">
                  <a:off x="4206251" y="3353379"/>
                  <a:ext cx="683555" cy="795497"/>
                </a:xfrm>
                <a:custGeom>
                  <a:rect b="b" l="l" r="r" t="t"/>
                  <a:pathLst>
                    <a:path extrusionOk="0" h="3181350" w="2733675">
                      <a:moveTo>
                        <a:pt x="316143" y="3128010"/>
                      </a:moveTo>
                      <a:cubicBezTo>
                        <a:pt x="1211493" y="2624138"/>
                        <a:pt x="1817283" y="1884045"/>
                        <a:pt x="2161135" y="926782"/>
                      </a:cubicBezTo>
                      <a:cubicBezTo>
                        <a:pt x="2156373" y="936307"/>
                        <a:pt x="2151610" y="946785"/>
                        <a:pt x="2146848" y="956310"/>
                      </a:cubicBezTo>
                      <a:cubicBezTo>
                        <a:pt x="2142085" y="966788"/>
                        <a:pt x="2136370" y="976313"/>
                        <a:pt x="2131608" y="986790"/>
                      </a:cubicBezTo>
                      <a:cubicBezTo>
                        <a:pt x="1843953" y="1563053"/>
                        <a:pt x="1455333" y="2061210"/>
                        <a:pt x="977178" y="2490788"/>
                      </a:cubicBezTo>
                      <a:cubicBezTo>
                        <a:pt x="750483" y="2695575"/>
                        <a:pt x="508548" y="2880360"/>
                        <a:pt x="256135" y="3052763"/>
                      </a:cubicBezTo>
                      <a:cubicBezTo>
                        <a:pt x="236133" y="3066098"/>
                        <a:pt x="229465" y="3065145"/>
                        <a:pt x="222798" y="3041333"/>
                      </a:cubicBezTo>
                      <a:cubicBezTo>
                        <a:pt x="204700" y="2978467"/>
                        <a:pt x="183745" y="2917508"/>
                        <a:pt x="164695" y="2854642"/>
                      </a:cubicBezTo>
                      <a:cubicBezTo>
                        <a:pt x="100878" y="2646045"/>
                        <a:pt x="51348" y="2434590"/>
                        <a:pt x="22773" y="2218373"/>
                      </a:cubicBezTo>
                      <a:cubicBezTo>
                        <a:pt x="-7707" y="1990725"/>
                        <a:pt x="-12470" y="1763078"/>
                        <a:pt x="38965" y="1536382"/>
                      </a:cubicBezTo>
                      <a:cubicBezTo>
                        <a:pt x="70398" y="1396365"/>
                        <a:pt x="129453" y="1270635"/>
                        <a:pt x="212320" y="1156335"/>
                      </a:cubicBezTo>
                      <a:cubicBezTo>
                        <a:pt x="300903" y="1033463"/>
                        <a:pt x="416155" y="941070"/>
                        <a:pt x="545695" y="865822"/>
                      </a:cubicBezTo>
                      <a:cubicBezTo>
                        <a:pt x="712383" y="769620"/>
                        <a:pt x="892405" y="707707"/>
                        <a:pt x="1077190" y="658177"/>
                      </a:cubicBezTo>
                      <a:cubicBezTo>
                        <a:pt x="1181965" y="629602"/>
                        <a:pt x="1287693" y="604838"/>
                        <a:pt x="1392468" y="579120"/>
                      </a:cubicBezTo>
                      <a:cubicBezTo>
                        <a:pt x="1591540" y="530543"/>
                        <a:pt x="1792518" y="487680"/>
                        <a:pt x="1986828" y="418147"/>
                      </a:cubicBezTo>
                      <a:cubicBezTo>
                        <a:pt x="2060170" y="391477"/>
                        <a:pt x="2132560" y="360997"/>
                        <a:pt x="2201140" y="322897"/>
                      </a:cubicBezTo>
                      <a:cubicBezTo>
                        <a:pt x="2338300" y="246697"/>
                        <a:pt x="2453553" y="148590"/>
                        <a:pt x="2529753" y="0"/>
                      </a:cubicBezTo>
                      <a:cubicBezTo>
                        <a:pt x="2539278" y="37147"/>
                        <a:pt x="2547850" y="67627"/>
                        <a:pt x="2555470" y="99060"/>
                      </a:cubicBezTo>
                      <a:cubicBezTo>
                        <a:pt x="2610715" y="321945"/>
                        <a:pt x="2658340" y="546735"/>
                        <a:pt x="2689773" y="775335"/>
                      </a:cubicBezTo>
                      <a:cubicBezTo>
                        <a:pt x="2727873" y="1048702"/>
                        <a:pt x="2746923" y="1323023"/>
                        <a:pt x="2726920" y="1599248"/>
                      </a:cubicBezTo>
                      <a:cubicBezTo>
                        <a:pt x="2706918" y="1874520"/>
                        <a:pt x="2650720" y="2140267"/>
                        <a:pt x="2524990" y="2387917"/>
                      </a:cubicBezTo>
                      <a:cubicBezTo>
                        <a:pt x="2459268" y="2517458"/>
                        <a:pt x="2374495" y="2632710"/>
                        <a:pt x="2271625" y="2735580"/>
                      </a:cubicBezTo>
                      <a:cubicBezTo>
                        <a:pt x="2131608" y="2875598"/>
                        <a:pt x="1965873" y="2973705"/>
                        <a:pt x="1782993" y="3046095"/>
                      </a:cubicBezTo>
                      <a:cubicBezTo>
                        <a:pt x="1661073" y="3094673"/>
                        <a:pt x="1535343" y="3124200"/>
                        <a:pt x="1406755" y="3146108"/>
                      </a:cubicBezTo>
                      <a:cubicBezTo>
                        <a:pt x="1177203" y="3186113"/>
                        <a:pt x="945745" y="3188017"/>
                        <a:pt x="714288" y="3172778"/>
                      </a:cubicBezTo>
                      <a:cubicBezTo>
                        <a:pt x="586653" y="3164205"/>
                        <a:pt x="459970" y="3149917"/>
                        <a:pt x="334240" y="3129915"/>
                      </a:cubicBezTo>
                      <a:cubicBezTo>
                        <a:pt x="331383" y="3131820"/>
                        <a:pt x="328525" y="3130867"/>
                        <a:pt x="316143" y="31280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g6ba09dd349_0_273"/>
                <p:cNvSpPr/>
                <p:nvPr/>
              </p:nvSpPr>
              <p:spPr>
                <a:xfrm rot="-1801997">
                  <a:off x="3755578" y="3366384"/>
                  <a:ext cx="385518" cy="621405"/>
                </a:xfrm>
                <a:custGeom>
                  <a:rect b="b" l="l" r="r" t="t"/>
                  <a:pathLst>
                    <a:path extrusionOk="0" h="3362325" w="2085975">
                      <a:moveTo>
                        <a:pt x="934992" y="822960"/>
                      </a:moveTo>
                      <a:cubicBezTo>
                        <a:pt x="685437" y="1681163"/>
                        <a:pt x="733062" y="2520315"/>
                        <a:pt x="1095965" y="3340418"/>
                      </a:cubicBezTo>
                      <a:cubicBezTo>
                        <a:pt x="1084535" y="3343275"/>
                        <a:pt x="1077867" y="3337560"/>
                        <a:pt x="1072152" y="3334703"/>
                      </a:cubicBezTo>
                      <a:cubicBezTo>
                        <a:pt x="959757" y="3282315"/>
                        <a:pt x="852125" y="3222308"/>
                        <a:pt x="748302" y="3155633"/>
                      </a:cubicBezTo>
                      <a:cubicBezTo>
                        <a:pt x="663530" y="3101340"/>
                        <a:pt x="583520" y="3041333"/>
                        <a:pt x="506367" y="2975610"/>
                      </a:cubicBezTo>
                      <a:cubicBezTo>
                        <a:pt x="386352" y="2872740"/>
                        <a:pt x="281577" y="2756535"/>
                        <a:pt x="196805" y="2623185"/>
                      </a:cubicBezTo>
                      <a:cubicBezTo>
                        <a:pt x="51072" y="2395538"/>
                        <a:pt x="-10840" y="2146935"/>
                        <a:pt x="1542" y="1878330"/>
                      </a:cubicBezTo>
                      <a:cubicBezTo>
                        <a:pt x="10115" y="1690688"/>
                        <a:pt x="56787" y="1511618"/>
                        <a:pt x="125367" y="1338263"/>
                      </a:cubicBezTo>
                      <a:cubicBezTo>
                        <a:pt x="171087" y="1222058"/>
                        <a:pt x="228237" y="1111568"/>
                        <a:pt x="290150" y="1003935"/>
                      </a:cubicBezTo>
                      <a:cubicBezTo>
                        <a:pt x="362540" y="879158"/>
                        <a:pt x="445407" y="761048"/>
                        <a:pt x="533990" y="645795"/>
                      </a:cubicBezTo>
                      <a:cubicBezTo>
                        <a:pt x="636860" y="510540"/>
                        <a:pt x="751160" y="383858"/>
                        <a:pt x="869270" y="260985"/>
                      </a:cubicBezTo>
                      <a:cubicBezTo>
                        <a:pt x="955947" y="170498"/>
                        <a:pt x="1048340" y="84773"/>
                        <a:pt x="1139780" y="0"/>
                      </a:cubicBezTo>
                      <a:cubicBezTo>
                        <a:pt x="1149305" y="3810"/>
                        <a:pt x="1145495" y="10478"/>
                        <a:pt x="1145495" y="16193"/>
                      </a:cubicBezTo>
                      <a:cubicBezTo>
                        <a:pt x="1138827" y="209550"/>
                        <a:pt x="1197882" y="386715"/>
                        <a:pt x="1287417" y="554355"/>
                      </a:cubicBezTo>
                      <a:cubicBezTo>
                        <a:pt x="1410290" y="785813"/>
                        <a:pt x="1578882" y="982980"/>
                        <a:pt x="1752237" y="1176338"/>
                      </a:cubicBezTo>
                      <a:cubicBezTo>
                        <a:pt x="1937975" y="1383983"/>
                        <a:pt x="2052275" y="1625918"/>
                        <a:pt x="2081802" y="1904048"/>
                      </a:cubicBezTo>
                      <a:cubicBezTo>
                        <a:pt x="2108472" y="2156460"/>
                        <a:pt x="2057037" y="2394585"/>
                        <a:pt x="1946547" y="2621280"/>
                      </a:cubicBezTo>
                      <a:cubicBezTo>
                        <a:pt x="1825580" y="2868930"/>
                        <a:pt x="1649367" y="3072765"/>
                        <a:pt x="1444580" y="3253740"/>
                      </a:cubicBezTo>
                      <a:cubicBezTo>
                        <a:pt x="1404575" y="3288983"/>
                        <a:pt x="1362665" y="3320415"/>
                        <a:pt x="1323612" y="3355658"/>
                      </a:cubicBezTo>
                      <a:cubicBezTo>
                        <a:pt x="1306467" y="3370898"/>
                        <a:pt x="1292180" y="3368993"/>
                        <a:pt x="1275035" y="3358515"/>
                      </a:cubicBezTo>
                      <a:cubicBezTo>
                        <a:pt x="1251222" y="3343275"/>
                        <a:pt x="1232172" y="3323273"/>
                        <a:pt x="1215980" y="3300413"/>
                      </a:cubicBezTo>
                      <a:cubicBezTo>
                        <a:pt x="1166450" y="3231833"/>
                        <a:pt x="1133112" y="3154680"/>
                        <a:pt x="1103585" y="3075623"/>
                      </a:cubicBezTo>
                      <a:cubicBezTo>
                        <a:pt x="1063580" y="2969895"/>
                        <a:pt x="1036910" y="2859405"/>
                        <a:pt x="1004525" y="2750820"/>
                      </a:cubicBezTo>
                      <a:cubicBezTo>
                        <a:pt x="992142" y="2708910"/>
                        <a:pt x="976902" y="2667953"/>
                        <a:pt x="971187" y="2626043"/>
                      </a:cubicBezTo>
                      <a:cubicBezTo>
                        <a:pt x="957852" y="2535555"/>
                        <a:pt x="935945" y="2447925"/>
                        <a:pt x="921657" y="2357438"/>
                      </a:cubicBezTo>
                      <a:cubicBezTo>
                        <a:pt x="872127" y="2058353"/>
                        <a:pt x="852125" y="1757363"/>
                        <a:pt x="865460" y="1453515"/>
                      </a:cubicBezTo>
                      <a:cubicBezTo>
                        <a:pt x="874032" y="1246823"/>
                        <a:pt x="897845" y="1041083"/>
                        <a:pt x="934992" y="838200"/>
                      </a:cubicBezTo>
                      <a:cubicBezTo>
                        <a:pt x="934040" y="832485"/>
                        <a:pt x="934040" y="827723"/>
                        <a:pt x="934992" y="822960"/>
                      </a:cubicBezTo>
                      <a:close/>
                      <a:moveTo>
                        <a:pt x="938802" y="803910"/>
                      </a:moveTo>
                      <a:lnTo>
                        <a:pt x="938802" y="805815"/>
                      </a:lnTo>
                      <a:lnTo>
                        <a:pt x="937850" y="805815"/>
                      </a:lnTo>
                      <a:lnTo>
                        <a:pt x="938802" y="8039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47" name="Google Shape;647;g6ba09dd349_0_273"/>
          <p:cNvSpPr txBox="1"/>
          <p:nvPr/>
        </p:nvSpPr>
        <p:spPr>
          <a:xfrm>
            <a:off x="-309625" y="3052866"/>
            <a:ext cx="614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Plague Detection System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g6ba09dd349_0_202"/>
          <p:cNvGrpSpPr/>
          <p:nvPr/>
        </p:nvGrpSpPr>
        <p:grpSpPr>
          <a:xfrm>
            <a:off x="0" y="2198080"/>
            <a:ext cx="12192000" cy="2597750"/>
            <a:chOff x="0" y="2092574"/>
            <a:chExt cx="12192000" cy="2597750"/>
          </a:xfrm>
        </p:grpSpPr>
        <p:sp>
          <p:nvSpPr>
            <p:cNvPr id="653" name="Google Shape;653;g6ba09dd349_0_202"/>
            <p:cNvSpPr/>
            <p:nvPr/>
          </p:nvSpPr>
          <p:spPr>
            <a:xfrm>
              <a:off x="0" y="2092574"/>
              <a:ext cx="12192000" cy="456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g6ba09dd349_0_202"/>
            <p:cNvSpPr/>
            <p:nvPr/>
          </p:nvSpPr>
          <p:spPr>
            <a:xfrm>
              <a:off x="0" y="4644724"/>
              <a:ext cx="12192000" cy="456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g6ba09dd349_0_202"/>
            <p:cNvSpPr/>
            <p:nvPr/>
          </p:nvSpPr>
          <p:spPr>
            <a:xfrm>
              <a:off x="0" y="2187799"/>
              <a:ext cx="12192000" cy="24075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g6ba09dd349_0_202"/>
          <p:cNvGrpSpPr/>
          <p:nvPr/>
        </p:nvGrpSpPr>
        <p:grpSpPr>
          <a:xfrm>
            <a:off x="5639880" y="334587"/>
            <a:ext cx="6060087" cy="6171018"/>
            <a:chOff x="5639880" y="334587"/>
            <a:chExt cx="6060087" cy="6171018"/>
          </a:xfrm>
        </p:grpSpPr>
        <p:sp>
          <p:nvSpPr>
            <p:cNvPr id="657" name="Google Shape;657;g6ba09dd349_0_202"/>
            <p:cNvSpPr/>
            <p:nvPr/>
          </p:nvSpPr>
          <p:spPr>
            <a:xfrm rot="3517082">
              <a:off x="6335005" y="1302148"/>
              <a:ext cx="4644659" cy="4235895"/>
            </a:xfrm>
            <a:custGeom>
              <a:rect b="b" l="l" r="r" t="t"/>
              <a:pathLst>
                <a:path extrusionOk="0" h="4241931" w="4651277">
                  <a:moveTo>
                    <a:pt x="3897079" y="2775104"/>
                  </a:moveTo>
                  <a:lnTo>
                    <a:pt x="3897072" y="2775245"/>
                  </a:lnTo>
                  <a:lnTo>
                    <a:pt x="3897236" y="2775218"/>
                  </a:lnTo>
                  <a:close/>
                  <a:moveTo>
                    <a:pt x="3870002" y="2525312"/>
                  </a:moveTo>
                  <a:cubicBezTo>
                    <a:pt x="3867714" y="2528042"/>
                    <a:pt x="3867110" y="2530885"/>
                    <a:pt x="3868144" y="2533137"/>
                  </a:cubicBezTo>
                  <a:lnTo>
                    <a:pt x="3873257" y="2535878"/>
                  </a:lnTo>
                  <a:lnTo>
                    <a:pt x="3875291" y="2517798"/>
                  </a:lnTo>
                  <a:lnTo>
                    <a:pt x="3877729" y="2513815"/>
                  </a:lnTo>
                  <a:close/>
                  <a:moveTo>
                    <a:pt x="3877901" y="2487464"/>
                  </a:moveTo>
                  <a:lnTo>
                    <a:pt x="3888276" y="2487069"/>
                  </a:lnTo>
                  <a:cubicBezTo>
                    <a:pt x="3890138" y="2487517"/>
                    <a:pt x="3891479" y="2488580"/>
                    <a:pt x="3891886" y="2490770"/>
                  </a:cubicBezTo>
                  <a:lnTo>
                    <a:pt x="3891216" y="2494296"/>
                  </a:lnTo>
                  <a:lnTo>
                    <a:pt x="3905570" y="2476507"/>
                  </a:lnTo>
                  <a:cubicBezTo>
                    <a:pt x="3907159" y="2474284"/>
                    <a:pt x="3909352" y="2472157"/>
                    <a:pt x="3910941" y="2469934"/>
                  </a:cubicBezTo>
                  <a:cubicBezTo>
                    <a:pt x="3907829" y="2470059"/>
                    <a:pt x="3906239" y="2472282"/>
                    <a:pt x="3903635" y="2473107"/>
                  </a:cubicBezTo>
                  <a:close/>
                  <a:moveTo>
                    <a:pt x="3861532" y="2480806"/>
                  </a:moveTo>
                  <a:lnTo>
                    <a:pt x="3861510" y="2481282"/>
                  </a:lnTo>
                  <a:cubicBezTo>
                    <a:pt x="3862240" y="2484491"/>
                    <a:pt x="3862849" y="2488453"/>
                    <a:pt x="3864548" y="2490422"/>
                  </a:cubicBezTo>
                  <a:lnTo>
                    <a:pt x="3870148" y="2488776"/>
                  </a:lnTo>
                  <a:lnTo>
                    <a:pt x="3869606" y="2488750"/>
                  </a:lnTo>
                  <a:close/>
                  <a:moveTo>
                    <a:pt x="3844058" y="2490243"/>
                  </a:moveTo>
                  <a:lnTo>
                    <a:pt x="3842985" y="2493698"/>
                  </a:lnTo>
                  <a:lnTo>
                    <a:pt x="3843598" y="2492828"/>
                  </a:lnTo>
                  <a:close/>
                  <a:moveTo>
                    <a:pt x="4088505" y="2054563"/>
                  </a:moveTo>
                  <a:lnTo>
                    <a:pt x="4088402" y="2054951"/>
                  </a:lnTo>
                  <a:lnTo>
                    <a:pt x="4089266" y="2055669"/>
                  </a:lnTo>
                  <a:close/>
                  <a:moveTo>
                    <a:pt x="3885513" y="1821923"/>
                  </a:moveTo>
                  <a:lnTo>
                    <a:pt x="3885167" y="1822589"/>
                  </a:lnTo>
                  <a:lnTo>
                    <a:pt x="3886626" y="1822716"/>
                  </a:lnTo>
                  <a:lnTo>
                    <a:pt x="3891162" y="1820860"/>
                  </a:lnTo>
                  <a:close/>
                  <a:moveTo>
                    <a:pt x="3821509" y="1811281"/>
                  </a:moveTo>
                  <a:lnTo>
                    <a:pt x="3822504" y="1811642"/>
                  </a:lnTo>
                  <a:lnTo>
                    <a:pt x="3822243" y="1811284"/>
                  </a:lnTo>
                  <a:close/>
                  <a:moveTo>
                    <a:pt x="3767516" y="1561443"/>
                  </a:moveTo>
                  <a:lnTo>
                    <a:pt x="3765081" y="1577440"/>
                  </a:lnTo>
                  <a:cubicBezTo>
                    <a:pt x="3765461" y="1582682"/>
                    <a:pt x="3766682" y="1587722"/>
                    <a:pt x="3767063" y="1592964"/>
                  </a:cubicBezTo>
                  <a:cubicBezTo>
                    <a:pt x="3767647" y="1599046"/>
                    <a:pt x="3766615" y="1603964"/>
                    <a:pt x="3763927" y="1607782"/>
                  </a:cubicBezTo>
                  <a:lnTo>
                    <a:pt x="3761546" y="1609280"/>
                  </a:lnTo>
                  <a:lnTo>
                    <a:pt x="3797457" y="1614968"/>
                  </a:lnTo>
                  <a:lnTo>
                    <a:pt x="3788624" y="1604063"/>
                  </a:lnTo>
                  <a:cubicBezTo>
                    <a:pt x="3785763" y="1594087"/>
                    <a:pt x="3781115" y="1584988"/>
                    <a:pt x="3776032" y="1576162"/>
                  </a:cubicBezTo>
                  <a:close/>
                  <a:moveTo>
                    <a:pt x="2526548" y="3066943"/>
                  </a:moveTo>
                  <a:lnTo>
                    <a:pt x="2526941" y="3067714"/>
                  </a:lnTo>
                  <a:lnTo>
                    <a:pt x="2540254" y="3062845"/>
                  </a:lnTo>
                  <a:lnTo>
                    <a:pt x="2539881" y="3062027"/>
                  </a:lnTo>
                  <a:lnTo>
                    <a:pt x="2539743" y="3061741"/>
                  </a:lnTo>
                  <a:close/>
                  <a:moveTo>
                    <a:pt x="3386337" y="529816"/>
                  </a:moveTo>
                  <a:lnTo>
                    <a:pt x="3387319" y="533022"/>
                  </a:lnTo>
                  <a:cubicBezTo>
                    <a:pt x="3387837" y="537454"/>
                    <a:pt x="3387616" y="542508"/>
                    <a:pt x="3390370" y="545620"/>
                  </a:cubicBezTo>
                  <a:cubicBezTo>
                    <a:pt x="3403040" y="561222"/>
                    <a:pt x="3409325" y="561477"/>
                    <a:pt x="3423565" y="548694"/>
                  </a:cubicBezTo>
                  <a:lnTo>
                    <a:pt x="3424013" y="548364"/>
                  </a:lnTo>
                  <a:lnTo>
                    <a:pt x="3429555" y="530803"/>
                  </a:lnTo>
                  <a:cubicBezTo>
                    <a:pt x="3430271" y="524351"/>
                    <a:pt x="3429730" y="517757"/>
                    <a:pt x="3427865" y="511430"/>
                  </a:cubicBezTo>
                  <a:lnTo>
                    <a:pt x="3425437" y="507611"/>
                  </a:lnTo>
                  <a:lnTo>
                    <a:pt x="3420176" y="511007"/>
                  </a:lnTo>
                  <a:cubicBezTo>
                    <a:pt x="3411083" y="515050"/>
                    <a:pt x="3401574" y="518109"/>
                    <a:pt x="3392266" y="521522"/>
                  </a:cubicBezTo>
                  <a:close/>
                  <a:moveTo>
                    <a:pt x="1071940" y="3407137"/>
                  </a:moveTo>
                  <a:lnTo>
                    <a:pt x="1073275" y="3407279"/>
                  </a:lnTo>
                  <a:lnTo>
                    <a:pt x="1073048" y="3406948"/>
                  </a:lnTo>
                  <a:close/>
                  <a:moveTo>
                    <a:pt x="842232" y="3128002"/>
                  </a:moveTo>
                  <a:lnTo>
                    <a:pt x="853613" y="3150615"/>
                  </a:lnTo>
                  <a:cubicBezTo>
                    <a:pt x="857212" y="3165206"/>
                    <a:pt x="876110" y="3161952"/>
                    <a:pt x="883500" y="3172512"/>
                  </a:cubicBezTo>
                  <a:lnTo>
                    <a:pt x="895668" y="3159366"/>
                  </a:lnTo>
                  <a:lnTo>
                    <a:pt x="895051" y="3159242"/>
                  </a:lnTo>
                  <a:cubicBezTo>
                    <a:pt x="890962" y="3157291"/>
                    <a:pt x="887431" y="3154321"/>
                    <a:pt x="884086" y="3150235"/>
                  </a:cubicBezTo>
                  <a:cubicBezTo>
                    <a:pt x="877397" y="3142805"/>
                    <a:pt x="871451" y="3134634"/>
                    <a:pt x="861788" y="3130176"/>
                  </a:cubicBezTo>
                  <a:cubicBezTo>
                    <a:pt x="856586" y="3127947"/>
                    <a:pt x="851755" y="3126461"/>
                    <a:pt x="846830" y="3126461"/>
                  </a:cubicBezTo>
                  <a:close/>
                  <a:moveTo>
                    <a:pt x="1182718" y="1487138"/>
                  </a:moveTo>
                  <a:lnTo>
                    <a:pt x="1184885" y="1486780"/>
                  </a:lnTo>
                  <a:lnTo>
                    <a:pt x="1184389" y="1486142"/>
                  </a:lnTo>
                  <a:lnTo>
                    <a:pt x="1183954" y="1486556"/>
                  </a:lnTo>
                  <a:cubicBezTo>
                    <a:pt x="1182777" y="1484694"/>
                    <a:pt x="1180289" y="1486468"/>
                    <a:pt x="1182718" y="1487138"/>
                  </a:cubicBezTo>
                  <a:close/>
                  <a:moveTo>
                    <a:pt x="1148542" y="1390278"/>
                  </a:moveTo>
                  <a:cubicBezTo>
                    <a:pt x="1147867" y="1392936"/>
                    <a:pt x="1147949" y="1395841"/>
                    <a:pt x="1148805" y="1398307"/>
                  </a:cubicBezTo>
                  <a:cubicBezTo>
                    <a:pt x="1151676" y="1406017"/>
                    <a:pt x="1151658" y="1413045"/>
                    <a:pt x="1150120" y="1419807"/>
                  </a:cubicBezTo>
                  <a:lnTo>
                    <a:pt x="1148674" y="1423488"/>
                  </a:lnTo>
                  <a:lnTo>
                    <a:pt x="1150306" y="1421569"/>
                  </a:lnTo>
                  <a:cubicBezTo>
                    <a:pt x="1151410" y="1417011"/>
                    <a:pt x="1150925" y="1411805"/>
                    <a:pt x="1150446" y="1406292"/>
                  </a:cubicBezTo>
                  <a:cubicBezTo>
                    <a:pt x="1150266" y="1401093"/>
                    <a:pt x="1149491" y="1395268"/>
                    <a:pt x="1150974" y="1390797"/>
                  </a:cubicBezTo>
                  <a:lnTo>
                    <a:pt x="1160764" y="1385670"/>
                  </a:lnTo>
                  <a:lnTo>
                    <a:pt x="1158556" y="1383721"/>
                  </a:lnTo>
                  <a:cubicBezTo>
                    <a:pt x="1156669" y="1382760"/>
                    <a:pt x="1154688" y="1382558"/>
                    <a:pt x="1152826" y="1383736"/>
                  </a:cubicBezTo>
                  <a:cubicBezTo>
                    <a:pt x="1150651" y="1385211"/>
                    <a:pt x="1149218" y="1387621"/>
                    <a:pt x="1148542" y="1390278"/>
                  </a:cubicBezTo>
                  <a:close/>
                  <a:moveTo>
                    <a:pt x="1176775" y="1335146"/>
                  </a:moveTo>
                  <a:lnTo>
                    <a:pt x="1176922" y="1344593"/>
                  </a:lnTo>
                  <a:lnTo>
                    <a:pt x="1178171" y="1355232"/>
                  </a:lnTo>
                  <a:lnTo>
                    <a:pt x="1178988" y="1344413"/>
                  </a:lnTo>
                  <a:close/>
                  <a:moveTo>
                    <a:pt x="1434125" y="357635"/>
                  </a:moveTo>
                  <a:lnTo>
                    <a:pt x="1444615" y="349964"/>
                  </a:lnTo>
                  <a:lnTo>
                    <a:pt x="1442833" y="352363"/>
                  </a:lnTo>
                  <a:cubicBezTo>
                    <a:pt x="1440502" y="355223"/>
                    <a:pt x="1438066" y="357044"/>
                    <a:pt x="1435282" y="357773"/>
                  </a:cubicBezTo>
                  <a:close/>
                  <a:moveTo>
                    <a:pt x="901578" y="1089026"/>
                  </a:moveTo>
                  <a:cubicBezTo>
                    <a:pt x="900293" y="1091592"/>
                    <a:pt x="900074" y="1094338"/>
                    <a:pt x="902450" y="1097146"/>
                  </a:cubicBezTo>
                  <a:lnTo>
                    <a:pt x="902526" y="1097155"/>
                  </a:lnTo>
                  <a:lnTo>
                    <a:pt x="903198" y="1086956"/>
                  </a:lnTo>
                  <a:close/>
                  <a:moveTo>
                    <a:pt x="757666" y="1050727"/>
                  </a:moveTo>
                  <a:lnTo>
                    <a:pt x="751018" y="1071490"/>
                  </a:lnTo>
                  <a:lnTo>
                    <a:pt x="758841" y="1071058"/>
                  </a:lnTo>
                  <a:cubicBezTo>
                    <a:pt x="763118" y="1071161"/>
                    <a:pt x="767408" y="1070654"/>
                    <a:pt x="769344" y="1066423"/>
                  </a:cubicBezTo>
                  <a:cubicBezTo>
                    <a:pt x="771280" y="1062191"/>
                    <a:pt x="767048" y="1060255"/>
                    <a:pt x="764664" y="1057752"/>
                  </a:cubicBezTo>
                  <a:close/>
                  <a:moveTo>
                    <a:pt x="394920" y="954017"/>
                  </a:moveTo>
                  <a:cubicBezTo>
                    <a:pt x="396227" y="950481"/>
                    <a:pt x="399953" y="947995"/>
                    <a:pt x="407227" y="946656"/>
                  </a:cubicBezTo>
                  <a:cubicBezTo>
                    <a:pt x="418889" y="944254"/>
                    <a:pt x="421466" y="932231"/>
                    <a:pt x="424128" y="922299"/>
                  </a:cubicBezTo>
                  <a:cubicBezTo>
                    <a:pt x="429969" y="899351"/>
                    <a:pt x="429969" y="899351"/>
                    <a:pt x="452395" y="908274"/>
                  </a:cubicBezTo>
                  <a:cubicBezTo>
                    <a:pt x="454872" y="909785"/>
                    <a:pt x="457155" y="910500"/>
                    <a:pt x="459935" y="911515"/>
                  </a:cubicBezTo>
                  <a:cubicBezTo>
                    <a:pt x="471849" y="915384"/>
                    <a:pt x="481311" y="914360"/>
                    <a:pt x="483116" y="899146"/>
                  </a:cubicBezTo>
                  <a:cubicBezTo>
                    <a:pt x="482560" y="893369"/>
                    <a:pt x="486053" y="892100"/>
                    <a:pt x="490125" y="893227"/>
                  </a:cubicBezTo>
                  <a:cubicBezTo>
                    <a:pt x="495490" y="894460"/>
                    <a:pt x="501350" y="895995"/>
                    <a:pt x="505508" y="899211"/>
                  </a:cubicBezTo>
                  <a:cubicBezTo>
                    <a:pt x="514314" y="905945"/>
                    <a:pt x="522954" y="908496"/>
                    <a:pt x="533045" y="903097"/>
                  </a:cubicBezTo>
                  <a:cubicBezTo>
                    <a:pt x="538738" y="900451"/>
                    <a:pt x="543994" y="902977"/>
                    <a:pt x="549057" y="904707"/>
                  </a:cubicBezTo>
                  <a:cubicBezTo>
                    <a:pt x="558974" y="922993"/>
                    <a:pt x="551705" y="950506"/>
                    <a:pt x="576911" y="960445"/>
                  </a:cubicBezTo>
                  <a:cubicBezTo>
                    <a:pt x="582964" y="962779"/>
                    <a:pt x="582479" y="974718"/>
                    <a:pt x="592268" y="969814"/>
                  </a:cubicBezTo>
                  <a:cubicBezTo>
                    <a:pt x="612778" y="955137"/>
                    <a:pt x="612476" y="955631"/>
                    <a:pt x="635566" y="969038"/>
                  </a:cubicBezTo>
                  <a:cubicBezTo>
                    <a:pt x="642005" y="972967"/>
                    <a:pt x="647127" y="980170"/>
                    <a:pt x="656699" y="977852"/>
                  </a:cubicBezTo>
                  <a:cubicBezTo>
                    <a:pt x="663852" y="979496"/>
                    <a:pt x="669880" y="985215"/>
                    <a:pt x="677578" y="980396"/>
                  </a:cubicBezTo>
                  <a:cubicBezTo>
                    <a:pt x="689736" y="978295"/>
                    <a:pt x="699861" y="981753"/>
                    <a:pt x="708863" y="989282"/>
                  </a:cubicBezTo>
                  <a:cubicBezTo>
                    <a:pt x="709057" y="990081"/>
                    <a:pt x="709057" y="990081"/>
                    <a:pt x="709249" y="990880"/>
                  </a:cubicBezTo>
                  <a:cubicBezTo>
                    <a:pt x="719278" y="993938"/>
                    <a:pt x="725838" y="991822"/>
                    <a:pt x="730538" y="987041"/>
                  </a:cubicBezTo>
                  <a:lnTo>
                    <a:pt x="733369" y="981508"/>
                  </a:lnTo>
                  <a:lnTo>
                    <a:pt x="741250" y="939228"/>
                  </a:lnTo>
                  <a:cubicBezTo>
                    <a:pt x="743019" y="916657"/>
                    <a:pt x="748591" y="913736"/>
                    <a:pt x="770388" y="922209"/>
                  </a:cubicBezTo>
                  <a:cubicBezTo>
                    <a:pt x="772764" y="925016"/>
                    <a:pt x="773149" y="928081"/>
                    <a:pt x="772846" y="931130"/>
                  </a:cubicBezTo>
                  <a:lnTo>
                    <a:pt x="771985" y="935690"/>
                  </a:lnTo>
                  <a:lnTo>
                    <a:pt x="777370" y="940500"/>
                  </a:lnTo>
                  <a:cubicBezTo>
                    <a:pt x="778541" y="943594"/>
                    <a:pt x="779432" y="947706"/>
                    <a:pt x="782283" y="952504"/>
                  </a:cubicBezTo>
                  <a:cubicBezTo>
                    <a:pt x="782149" y="957181"/>
                    <a:pt x="780033" y="960648"/>
                    <a:pt x="776624" y="964007"/>
                  </a:cubicBezTo>
                  <a:lnTo>
                    <a:pt x="768714" y="968596"/>
                  </a:lnTo>
                  <a:lnTo>
                    <a:pt x="769873" y="975063"/>
                  </a:lnTo>
                  <a:cubicBezTo>
                    <a:pt x="773893" y="985704"/>
                    <a:pt x="781464" y="994901"/>
                    <a:pt x="789860" y="1001522"/>
                  </a:cubicBezTo>
                  <a:cubicBezTo>
                    <a:pt x="794047" y="1005291"/>
                    <a:pt x="800723" y="1007285"/>
                    <a:pt x="801796" y="1013423"/>
                  </a:cubicBezTo>
                  <a:cubicBezTo>
                    <a:pt x="802915" y="1017729"/>
                    <a:pt x="802930" y="1017117"/>
                    <a:pt x="804836" y="1014108"/>
                  </a:cubicBezTo>
                  <a:cubicBezTo>
                    <a:pt x="806116" y="1011694"/>
                    <a:pt x="808603" y="1009921"/>
                    <a:pt x="810408" y="1011186"/>
                  </a:cubicBezTo>
                  <a:cubicBezTo>
                    <a:pt x="828554" y="1018960"/>
                    <a:pt x="837446" y="1005119"/>
                    <a:pt x="847470" y="994970"/>
                  </a:cubicBezTo>
                  <a:cubicBezTo>
                    <a:pt x="850598" y="991990"/>
                    <a:pt x="854351" y="988414"/>
                    <a:pt x="858657" y="987297"/>
                  </a:cubicBezTo>
                  <a:cubicBezTo>
                    <a:pt x="865406" y="986236"/>
                    <a:pt x="872081" y="988232"/>
                    <a:pt x="874361" y="995010"/>
                  </a:cubicBezTo>
                  <a:cubicBezTo>
                    <a:pt x="882904" y="1020886"/>
                    <a:pt x="907844" y="1025768"/>
                    <a:pt x="927779" y="1035418"/>
                  </a:cubicBezTo>
                  <a:cubicBezTo>
                    <a:pt x="929008" y="1035142"/>
                    <a:pt x="931001" y="1034884"/>
                    <a:pt x="932742" y="1035538"/>
                  </a:cubicBezTo>
                  <a:lnTo>
                    <a:pt x="935226" y="1039553"/>
                  </a:lnTo>
                  <a:lnTo>
                    <a:pt x="940983" y="1033338"/>
                  </a:lnTo>
                  <a:lnTo>
                    <a:pt x="935821" y="1023593"/>
                  </a:lnTo>
                  <a:cubicBezTo>
                    <a:pt x="931931" y="1011433"/>
                    <a:pt x="926045" y="1008168"/>
                    <a:pt x="913760" y="1010868"/>
                  </a:cubicBezTo>
                  <a:cubicBezTo>
                    <a:pt x="912112" y="1011276"/>
                    <a:pt x="910749" y="1012140"/>
                    <a:pt x="908193" y="1013124"/>
                  </a:cubicBezTo>
                  <a:cubicBezTo>
                    <a:pt x="907678" y="1003278"/>
                    <a:pt x="913624" y="997602"/>
                    <a:pt x="918086" y="991595"/>
                  </a:cubicBezTo>
                  <a:cubicBezTo>
                    <a:pt x="923623" y="984271"/>
                    <a:pt x="926482" y="976736"/>
                    <a:pt x="923864" y="967585"/>
                  </a:cubicBezTo>
                  <a:cubicBezTo>
                    <a:pt x="922684" y="960704"/>
                    <a:pt x="919188" y="957197"/>
                    <a:pt x="911850" y="958668"/>
                  </a:cubicBezTo>
                  <a:cubicBezTo>
                    <a:pt x="904058" y="960427"/>
                    <a:pt x="897962" y="959840"/>
                    <a:pt x="893528" y="951841"/>
                  </a:cubicBezTo>
                  <a:cubicBezTo>
                    <a:pt x="888928" y="944582"/>
                    <a:pt x="893799" y="940223"/>
                    <a:pt x="898383" y="935411"/>
                  </a:cubicBezTo>
                  <a:cubicBezTo>
                    <a:pt x="899911" y="933807"/>
                    <a:pt x="903088" y="931793"/>
                    <a:pt x="900622" y="928906"/>
                  </a:cubicBezTo>
                  <a:cubicBezTo>
                    <a:pt x="898322" y="925276"/>
                    <a:pt x="893920" y="922343"/>
                    <a:pt x="889714" y="923737"/>
                  </a:cubicBezTo>
                  <a:cubicBezTo>
                    <a:pt x="878002" y="927344"/>
                    <a:pt x="874887" y="920417"/>
                    <a:pt x="871980" y="910814"/>
                  </a:cubicBezTo>
                  <a:cubicBezTo>
                    <a:pt x="866942" y="896840"/>
                    <a:pt x="858725" y="884879"/>
                    <a:pt x="847332" y="874932"/>
                  </a:cubicBezTo>
                  <a:cubicBezTo>
                    <a:pt x="844124" y="871878"/>
                    <a:pt x="841658" y="868990"/>
                    <a:pt x="841915" y="864377"/>
                  </a:cubicBezTo>
                  <a:cubicBezTo>
                    <a:pt x="842065" y="851565"/>
                    <a:pt x="839779" y="840932"/>
                    <a:pt x="826359" y="834814"/>
                  </a:cubicBezTo>
                  <a:cubicBezTo>
                    <a:pt x="821502" y="832169"/>
                    <a:pt x="824603" y="827024"/>
                    <a:pt x="827615" y="825752"/>
                  </a:cubicBezTo>
                  <a:cubicBezTo>
                    <a:pt x="844604" y="819436"/>
                    <a:pt x="844709" y="808559"/>
                    <a:pt x="837279" y="794828"/>
                  </a:cubicBezTo>
                  <a:cubicBezTo>
                    <a:pt x="836297" y="792273"/>
                    <a:pt x="836961" y="789307"/>
                    <a:pt x="836885" y="786176"/>
                  </a:cubicBezTo>
                  <a:cubicBezTo>
                    <a:pt x="836385" y="769326"/>
                    <a:pt x="836718" y="767844"/>
                    <a:pt x="852800" y="762101"/>
                  </a:cubicBezTo>
                  <a:cubicBezTo>
                    <a:pt x="861666" y="759027"/>
                    <a:pt x="866084" y="754956"/>
                    <a:pt x="864539" y="744488"/>
                  </a:cubicBezTo>
                  <a:cubicBezTo>
                    <a:pt x="863525" y="736866"/>
                    <a:pt x="865068" y="728258"/>
                    <a:pt x="871755" y="722748"/>
                  </a:cubicBezTo>
                  <a:cubicBezTo>
                    <a:pt x="877987" y="717526"/>
                    <a:pt x="875567" y="712703"/>
                    <a:pt x="872404" y="707713"/>
                  </a:cubicBezTo>
                  <a:cubicBezTo>
                    <a:pt x="869242" y="702722"/>
                    <a:pt x="865912" y="698474"/>
                    <a:pt x="866503" y="692377"/>
                  </a:cubicBezTo>
                  <a:cubicBezTo>
                    <a:pt x="866759" y="687764"/>
                    <a:pt x="863052" y="686934"/>
                    <a:pt x="859922" y="687011"/>
                  </a:cubicBezTo>
                  <a:cubicBezTo>
                    <a:pt x="855428" y="687951"/>
                    <a:pt x="851675" y="689057"/>
                    <a:pt x="847757" y="690905"/>
                  </a:cubicBezTo>
                  <a:cubicBezTo>
                    <a:pt x="833944" y="695208"/>
                    <a:pt x="832916" y="694588"/>
                    <a:pt x="831296" y="680990"/>
                  </a:cubicBezTo>
                  <a:cubicBezTo>
                    <a:pt x="830116" y="674108"/>
                    <a:pt x="830871" y="667272"/>
                    <a:pt x="830431" y="660556"/>
                  </a:cubicBezTo>
                  <a:cubicBezTo>
                    <a:pt x="830324" y="652357"/>
                    <a:pt x="830218" y="644158"/>
                    <a:pt x="842534" y="646527"/>
                  </a:cubicBezTo>
                  <a:cubicBezTo>
                    <a:pt x="846696" y="647069"/>
                    <a:pt x="849463" y="643408"/>
                    <a:pt x="847783" y="638749"/>
                  </a:cubicBezTo>
                  <a:cubicBezTo>
                    <a:pt x="845983" y="632896"/>
                    <a:pt x="844347" y="626303"/>
                    <a:pt x="835406" y="626246"/>
                  </a:cubicBezTo>
                  <a:cubicBezTo>
                    <a:pt x="834953" y="626533"/>
                    <a:pt x="834499" y="626822"/>
                    <a:pt x="833304" y="626943"/>
                  </a:cubicBezTo>
                  <a:cubicBezTo>
                    <a:pt x="828810" y="627883"/>
                    <a:pt x="824468" y="635086"/>
                    <a:pt x="819248" y="628857"/>
                  </a:cubicBezTo>
                  <a:cubicBezTo>
                    <a:pt x="814316" y="623080"/>
                    <a:pt x="812393" y="616033"/>
                    <a:pt x="813029" y="608001"/>
                  </a:cubicBezTo>
                  <a:cubicBezTo>
                    <a:pt x="814071" y="601617"/>
                    <a:pt x="817339" y="595732"/>
                    <a:pt x="821182" y="590753"/>
                  </a:cubicBezTo>
                  <a:cubicBezTo>
                    <a:pt x="824404" y="586803"/>
                    <a:pt x="827582" y="584789"/>
                    <a:pt x="831485" y="589945"/>
                  </a:cubicBezTo>
                  <a:cubicBezTo>
                    <a:pt x="833088" y="591472"/>
                    <a:pt x="835147" y="592711"/>
                    <a:pt x="836962" y="591560"/>
                  </a:cubicBezTo>
                  <a:cubicBezTo>
                    <a:pt x="840139" y="589547"/>
                    <a:pt x="839156" y="586991"/>
                    <a:pt x="838006" y="585177"/>
                  </a:cubicBezTo>
                  <a:cubicBezTo>
                    <a:pt x="836160" y="581260"/>
                    <a:pt x="834146" y="578085"/>
                    <a:pt x="832589" y="574621"/>
                  </a:cubicBezTo>
                  <a:cubicBezTo>
                    <a:pt x="827051" y="562871"/>
                    <a:pt x="831726" y="554185"/>
                    <a:pt x="844297" y="551941"/>
                  </a:cubicBezTo>
                  <a:cubicBezTo>
                    <a:pt x="845947" y="551532"/>
                    <a:pt x="847142" y="551410"/>
                    <a:pt x="848337" y="551287"/>
                  </a:cubicBezTo>
                  <a:cubicBezTo>
                    <a:pt x="867747" y="549797"/>
                    <a:pt x="869730" y="547904"/>
                    <a:pt x="866763" y="528166"/>
                  </a:cubicBezTo>
                  <a:cubicBezTo>
                    <a:pt x="865749" y="520543"/>
                    <a:pt x="866914" y="515353"/>
                    <a:pt x="874296" y="511946"/>
                  </a:cubicBezTo>
                  <a:cubicBezTo>
                    <a:pt x="877307" y="510674"/>
                    <a:pt x="879289" y="508783"/>
                    <a:pt x="881271" y="506890"/>
                  </a:cubicBezTo>
                  <a:cubicBezTo>
                    <a:pt x="894599" y="497807"/>
                    <a:pt x="901875" y="486203"/>
                    <a:pt x="895567" y="469218"/>
                  </a:cubicBezTo>
                  <a:cubicBezTo>
                    <a:pt x="893478" y="462911"/>
                    <a:pt x="892297" y="456030"/>
                    <a:pt x="893053" y="449192"/>
                  </a:cubicBezTo>
                  <a:cubicBezTo>
                    <a:pt x="893310" y="444578"/>
                    <a:pt x="895790" y="440463"/>
                    <a:pt x="900284" y="439523"/>
                  </a:cubicBezTo>
                  <a:cubicBezTo>
                    <a:pt x="905685" y="438008"/>
                    <a:pt x="906457" y="443241"/>
                    <a:pt x="908015" y="446703"/>
                  </a:cubicBezTo>
                  <a:cubicBezTo>
                    <a:pt x="918849" y="467814"/>
                    <a:pt x="918849" y="467814"/>
                    <a:pt x="935325" y="451650"/>
                  </a:cubicBezTo>
                  <a:cubicBezTo>
                    <a:pt x="941270" y="445976"/>
                    <a:pt x="947336" y="441495"/>
                    <a:pt x="955007" y="438541"/>
                  </a:cubicBezTo>
                  <a:cubicBezTo>
                    <a:pt x="962966" y="436041"/>
                    <a:pt x="969274" y="433949"/>
                    <a:pt x="977460" y="440844"/>
                  </a:cubicBezTo>
                  <a:cubicBezTo>
                    <a:pt x="989760" y="450215"/>
                    <a:pt x="1009307" y="442914"/>
                    <a:pt x="1019519" y="426905"/>
                  </a:cubicBezTo>
                  <a:cubicBezTo>
                    <a:pt x="1021214" y="424559"/>
                    <a:pt x="1022167" y="422048"/>
                    <a:pt x="1024027" y="418962"/>
                  </a:cubicBezTo>
                  <a:cubicBezTo>
                    <a:pt x="1032455" y="428245"/>
                    <a:pt x="1041215" y="436046"/>
                    <a:pt x="1054530" y="433965"/>
                  </a:cubicBezTo>
                  <a:cubicBezTo>
                    <a:pt x="1066648" y="432008"/>
                    <a:pt x="1074288" y="423987"/>
                    <a:pt x="1082669" y="416132"/>
                  </a:cubicBezTo>
                  <a:cubicBezTo>
                    <a:pt x="1085301" y="418279"/>
                    <a:pt x="1084061" y="420336"/>
                    <a:pt x="1084016" y="422272"/>
                  </a:cubicBezTo>
                  <a:cubicBezTo>
                    <a:pt x="1081264" y="438006"/>
                    <a:pt x="1092082" y="447046"/>
                    <a:pt x="1107832" y="442787"/>
                  </a:cubicBezTo>
                  <a:cubicBezTo>
                    <a:pt x="1124035" y="438240"/>
                    <a:pt x="1124035" y="438240"/>
                    <a:pt x="1128122" y="454725"/>
                  </a:cubicBezTo>
                  <a:cubicBezTo>
                    <a:pt x="1130981" y="466266"/>
                    <a:pt x="1142753" y="472793"/>
                    <a:pt x="1153601" y="467827"/>
                  </a:cubicBezTo>
                  <a:cubicBezTo>
                    <a:pt x="1159168" y="465570"/>
                    <a:pt x="1156747" y="460746"/>
                    <a:pt x="1155642" y="456996"/>
                  </a:cubicBezTo>
                  <a:cubicBezTo>
                    <a:pt x="1153554" y="450689"/>
                    <a:pt x="1150436" y="443762"/>
                    <a:pt x="1156095" y="437634"/>
                  </a:cubicBezTo>
                  <a:cubicBezTo>
                    <a:pt x="1160058" y="433849"/>
                    <a:pt x="1162948" y="431383"/>
                    <a:pt x="1165444" y="439339"/>
                  </a:cubicBezTo>
                  <a:cubicBezTo>
                    <a:pt x="1172285" y="459165"/>
                    <a:pt x="1180561" y="462186"/>
                    <a:pt x="1198671" y="452617"/>
                  </a:cubicBezTo>
                  <a:cubicBezTo>
                    <a:pt x="1221607" y="440624"/>
                    <a:pt x="1245102" y="436543"/>
                    <a:pt x="1270353" y="440250"/>
                  </a:cubicBezTo>
                  <a:cubicBezTo>
                    <a:pt x="1283123" y="442331"/>
                    <a:pt x="1295484" y="442763"/>
                    <a:pt x="1308223" y="439777"/>
                  </a:cubicBezTo>
                  <a:cubicBezTo>
                    <a:pt x="1314819" y="438140"/>
                    <a:pt x="1319812" y="434976"/>
                    <a:pt x="1321763" y="428016"/>
                  </a:cubicBezTo>
                  <a:cubicBezTo>
                    <a:pt x="1323548" y="421799"/>
                    <a:pt x="1327103" y="416367"/>
                    <a:pt x="1334516" y="418027"/>
                  </a:cubicBezTo>
                  <a:cubicBezTo>
                    <a:pt x="1342217" y="420140"/>
                    <a:pt x="1339525" y="426934"/>
                    <a:pt x="1338527" y="431380"/>
                  </a:cubicBezTo>
                  <a:cubicBezTo>
                    <a:pt x="1336031" y="442501"/>
                    <a:pt x="1339602" y="449138"/>
                    <a:pt x="1348242" y="455745"/>
                  </a:cubicBezTo>
                  <a:lnTo>
                    <a:pt x="1387252" y="495472"/>
                  </a:lnTo>
                  <a:lnTo>
                    <a:pt x="1391837" y="495408"/>
                  </a:lnTo>
                  <a:cubicBezTo>
                    <a:pt x="1404436" y="492736"/>
                    <a:pt x="1415417" y="485221"/>
                    <a:pt x="1416978" y="473734"/>
                  </a:cubicBezTo>
                  <a:cubicBezTo>
                    <a:pt x="1420965" y="446896"/>
                    <a:pt x="1437005" y="441698"/>
                    <a:pt x="1459404" y="441306"/>
                  </a:cubicBezTo>
                  <a:cubicBezTo>
                    <a:pt x="1462911" y="440739"/>
                    <a:pt x="1466274" y="440817"/>
                    <a:pt x="1469781" y="440250"/>
                  </a:cubicBezTo>
                  <a:cubicBezTo>
                    <a:pt x="1484809" y="439561"/>
                    <a:pt x="1485743" y="438417"/>
                    <a:pt x="1481549" y="423949"/>
                  </a:cubicBezTo>
                  <a:cubicBezTo>
                    <a:pt x="1477566" y="411556"/>
                    <a:pt x="1470432" y="401163"/>
                    <a:pt x="1461863" y="391126"/>
                  </a:cubicBezTo>
                  <a:cubicBezTo>
                    <a:pt x="1456437" y="385175"/>
                    <a:pt x="1454727" y="380734"/>
                    <a:pt x="1459824" y="373082"/>
                  </a:cubicBezTo>
                  <a:cubicBezTo>
                    <a:pt x="1463987" y="366575"/>
                    <a:pt x="1466363" y="358991"/>
                    <a:pt x="1468739" y="351406"/>
                  </a:cubicBezTo>
                  <a:cubicBezTo>
                    <a:pt x="1470539" y="346398"/>
                    <a:pt x="1468975" y="341312"/>
                    <a:pt x="1464112" y="338871"/>
                  </a:cubicBezTo>
                  <a:lnTo>
                    <a:pt x="1460545" y="338313"/>
                  </a:lnTo>
                  <a:lnTo>
                    <a:pt x="1512110" y="300603"/>
                  </a:lnTo>
                  <a:lnTo>
                    <a:pt x="1512639" y="301468"/>
                  </a:lnTo>
                  <a:cubicBezTo>
                    <a:pt x="1514202" y="302412"/>
                    <a:pt x="1516208" y="302521"/>
                    <a:pt x="1518925" y="302455"/>
                  </a:cubicBezTo>
                  <a:cubicBezTo>
                    <a:pt x="1549337" y="302509"/>
                    <a:pt x="1572854" y="315221"/>
                    <a:pt x="1592775" y="337949"/>
                  </a:cubicBezTo>
                  <a:cubicBezTo>
                    <a:pt x="1604626" y="351430"/>
                    <a:pt x="1610607" y="366976"/>
                    <a:pt x="1609283" y="384943"/>
                  </a:cubicBezTo>
                  <a:cubicBezTo>
                    <a:pt x="1608837" y="392959"/>
                    <a:pt x="1611124" y="394824"/>
                    <a:pt x="1618784" y="393836"/>
                  </a:cubicBezTo>
                  <a:cubicBezTo>
                    <a:pt x="1627874" y="392491"/>
                    <a:pt x="1638107" y="392080"/>
                    <a:pt x="1646487" y="387871"/>
                  </a:cubicBezTo>
                  <a:cubicBezTo>
                    <a:pt x="1652648" y="384516"/>
                    <a:pt x="1654934" y="386382"/>
                    <a:pt x="1656853" y="392900"/>
                  </a:cubicBezTo>
                  <a:cubicBezTo>
                    <a:pt x="1659904" y="406436"/>
                    <a:pt x="1684065" y="419293"/>
                    <a:pt x="1697241" y="414806"/>
                  </a:cubicBezTo>
                  <a:cubicBezTo>
                    <a:pt x="1701679" y="413095"/>
                    <a:pt x="1702546" y="409230"/>
                    <a:pt x="1703912" y="406155"/>
                  </a:cubicBezTo>
                  <a:cubicBezTo>
                    <a:pt x="1708798" y="396427"/>
                    <a:pt x="1714181" y="387489"/>
                    <a:pt x="1723639" y="381491"/>
                  </a:cubicBezTo>
                  <a:cubicBezTo>
                    <a:pt x="1739900" y="372285"/>
                    <a:pt x="1751265" y="378892"/>
                    <a:pt x="1751084" y="397791"/>
                  </a:cubicBezTo>
                  <a:cubicBezTo>
                    <a:pt x="1751216" y="403232"/>
                    <a:pt x="1749918" y="409028"/>
                    <a:pt x="1750050" y="414469"/>
                  </a:cubicBezTo>
                  <a:cubicBezTo>
                    <a:pt x="1750736" y="429504"/>
                    <a:pt x="1756307" y="434812"/>
                    <a:pt x="1771479" y="433479"/>
                  </a:cubicBezTo>
                  <a:cubicBezTo>
                    <a:pt x="1778994" y="433134"/>
                    <a:pt x="1785010" y="430423"/>
                    <a:pt x="1791671" y="427858"/>
                  </a:cubicBezTo>
                  <a:cubicBezTo>
                    <a:pt x="1798474" y="424649"/>
                    <a:pt x="1804491" y="421937"/>
                    <a:pt x="1811648" y="420162"/>
                  </a:cubicBezTo>
                  <a:cubicBezTo>
                    <a:pt x="1816733" y="418595"/>
                    <a:pt x="1822961" y="417960"/>
                    <a:pt x="1828465" y="420549"/>
                  </a:cubicBezTo>
                  <a:cubicBezTo>
                    <a:pt x="1835612" y="424856"/>
                    <a:pt x="1828874" y="430786"/>
                    <a:pt x="1828507" y="435439"/>
                  </a:cubicBezTo>
                  <a:cubicBezTo>
                    <a:pt x="1828628" y="446966"/>
                    <a:pt x="1826673" y="458702"/>
                    <a:pt x="1831732" y="469308"/>
                  </a:cubicBezTo>
                  <a:cubicBezTo>
                    <a:pt x="1835582" y="476258"/>
                    <a:pt x="1839799" y="478556"/>
                    <a:pt x="1847892" y="475634"/>
                  </a:cubicBezTo>
                  <a:cubicBezTo>
                    <a:pt x="1858991" y="471359"/>
                    <a:pt x="1870025" y="464363"/>
                    <a:pt x="1880126" y="458510"/>
                  </a:cubicBezTo>
                  <a:cubicBezTo>
                    <a:pt x="1897175" y="448804"/>
                    <a:pt x="1913648" y="441674"/>
                    <a:pt x="1931438" y="455808"/>
                  </a:cubicBezTo>
                  <a:cubicBezTo>
                    <a:pt x="1936155" y="458895"/>
                    <a:pt x="1940095" y="456395"/>
                    <a:pt x="1943892" y="454541"/>
                  </a:cubicBezTo>
                  <a:cubicBezTo>
                    <a:pt x="1951340" y="451475"/>
                    <a:pt x="1956790" y="445257"/>
                    <a:pt x="1961453" y="439538"/>
                  </a:cubicBezTo>
                  <a:cubicBezTo>
                    <a:pt x="1968913" y="430388"/>
                    <a:pt x="1975086" y="420949"/>
                    <a:pt x="1987828" y="418394"/>
                  </a:cubicBezTo>
                  <a:cubicBezTo>
                    <a:pt x="1985264" y="411731"/>
                    <a:pt x="1978971" y="409645"/>
                    <a:pt x="1975043" y="406059"/>
                  </a:cubicBezTo>
                  <a:cubicBezTo>
                    <a:pt x="1971114" y="402472"/>
                    <a:pt x="1965110" y="399096"/>
                    <a:pt x="1967342" y="392156"/>
                  </a:cubicBezTo>
                  <a:cubicBezTo>
                    <a:pt x="1969863" y="383928"/>
                    <a:pt x="1973671" y="375987"/>
                    <a:pt x="1982906" y="373999"/>
                  </a:cubicBezTo>
                  <a:cubicBezTo>
                    <a:pt x="1990854" y="371723"/>
                    <a:pt x="1996357" y="374310"/>
                    <a:pt x="1993404" y="384469"/>
                  </a:cubicBezTo>
                  <a:cubicBezTo>
                    <a:pt x="1991172" y="391411"/>
                    <a:pt x="1995389" y="393709"/>
                    <a:pt x="2001183" y="395007"/>
                  </a:cubicBezTo>
                  <a:cubicBezTo>
                    <a:pt x="2016988" y="399903"/>
                    <a:pt x="2030607" y="387399"/>
                    <a:pt x="2026849" y="370998"/>
                  </a:cubicBezTo>
                  <a:cubicBezTo>
                    <a:pt x="2026072" y="365413"/>
                    <a:pt x="2024508" y="360326"/>
                    <a:pt x="2023876" y="354098"/>
                  </a:cubicBezTo>
                  <a:cubicBezTo>
                    <a:pt x="2024031" y="347368"/>
                    <a:pt x="2027118" y="342649"/>
                    <a:pt x="2033778" y="340083"/>
                  </a:cubicBezTo>
                  <a:cubicBezTo>
                    <a:pt x="2040583" y="336874"/>
                    <a:pt x="2044367" y="341105"/>
                    <a:pt x="2048794" y="345479"/>
                  </a:cubicBezTo>
                  <a:cubicBezTo>
                    <a:pt x="2056507" y="353296"/>
                    <a:pt x="2056273" y="363390"/>
                    <a:pt x="2057325" y="373772"/>
                  </a:cubicBezTo>
                  <a:cubicBezTo>
                    <a:pt x="2059221" y="392461"/>
                    <a:pt x="2059695" y="397132"/>
                    <a:pt x="2070321" y="397232"/>
                  </a:cubicBezTo>
                  <a:lnTo>
                    <a:pt x="2071511" y="397143"/>
                  </a:lnTo>
                  <a:lnTo>
                    <a:pt x="2069934" y="387948"/>
                  </a:lnTo>
                  <a:cubicBezTo>
                    <a:pt x="2068111" y="383917"/>
                    <a:pt x="2065026" y="379929"/>
                    <a:pt x="2060255" y="375986"/>
                  </a:cubicBezTo>
                  <a:cubicBezTo>
                    <a:pt x="2056461" y="373267"/>
                    <a:pt x="2059830" y="367979"/>
                    <a:pt x="2064924" y="367708"/>
                  </a:cubicBezTo>
                  <a:cubicBezTo>
                    <a:pt x="2070748" y="367399"/>
                    <a:pt x="2075842" y="367129"/>
                    <a:pt x="2081666" y="366819"/>
                  </a:cubicBezTo>
                  <a:cubicBezTo>
                    <a:pt x="2107986" y="367612"/>
                    <a:pt x="2120663" y="358908"/>
                    <a:pt x="2129578" y="334347"/>
                  </a:cubicBezTo>
                  <a:cubicBezTo>
                    <a:pt x="2134016" y="321703"/>
                    <a:pt x="2123671" y="319333"/>
                    <a:pt x="2116160" y="315351"/>
                  </a:cubicBezTo>
                  <a:cubicBezTo>
                    <a:pt x="2110145" y="312021"/>
                    <a:pt x="2101294" y="310302"/>
                    <a:pt x="2102325" y="302218"/>
                  </a:cubicBezTo>
                  <a:cubicBezTo>
                    <a:pt x="2104083" y="294094"/>
                    <a:pt x="2112817" y="293631"/>
                    <a:pt x="2119407" y="294010"/>
                  </a:cubicBezTo>
                  <a:cubicBezTo>
                    <a:pt x="2164845" y="297438"/>
                    <a:pt x="2192376" y="266049"/>
                    <a:pt x="2224738" y="243162"/>
                  </a:cubicBezTo>
                  <a:cubicBezTo>
                    <a:pt x="2232474" y="237642"/>
                    <a:pt x="2229865" y="229752"/>
                    <a:pt x="2229478" y="222474"/>
                  </a:cubicBezTo>
                  <a:cubicBezTo>
                    <a:pt x="2229666" y="212244"/>
                    <a:pt x="2223108" y="198724"/>
                    <a:pt x="2233028" y="193087"/>
                  </a:cubicBezTo>
                  <a:cubicBezTo>
                    <a:pt x="2245093" y="186607"/>
                    <a:pt x="2248242" y="204688"/>
                    <a:pt x="2257860" y="207097"/>
                  </a:cubicBezTo>
                  <a:cubicBezTo>
                    <a:pt x="2280850" y="213905"/>
                    <a:pt x="2287208" y="209918"/>
                    <a:pt x="2292598" y="187735"/>
                  </a:cubicBezTo>
                  <a:lnTo>
                    <a:pt x="2292817" y="187109"/>
                  </a:lnTo>
                  <a:lnTo>
                    <a:pt x="2286426" y="166089"/>
                  </a:lnTo>
                  <a:cubicBezTo>
                    <a:pt x="2282779" y="159257"/>
                    <a:pt x="2277801" y="153134"/>
                    <a:pt x="2271697" y="148167"/>
                  </a:cubicBezTo>
                  <a:cubicBezTo>
                    <a:pt x="2252651" y="133119"/>
                    <a:pt x="2225333" y="127270"/>
                    <a:pt x="2200551" y="141725"/>
                  </a:cubicBezTo>
                  <a:cubicBezTo>
                    <a:pt x="2193465" y="145752"/>
                    <a:pt x="2180094" y="141351"/>
                    <a:pt x="2177954" y="156063"/>
                  </a:cubicBezTo>
                  <a:cubicBezTo>
                    <a:pt x="2177459" y="160470"/>
                    <a:pt x="2167500" y="165378"/>
                    <a:pt x="2161941" y="156914"/>
                  </a:cubicBezTo>
                  <a:cubicBezTo>
                    <a:pt x="2160845" y="146570"/>
                    <a:pt x="2160158" y="136205"/>
                    <a:pt x="2166815" y="128838"/>
                  </a:cubicBezTo>
                  <a:cubicBezTo>
                    <a:pt x="2169034" y="126381"/>
                    <a:pt x="2172069" y="124259"/>
                    <a:pt x="2176178" y="122581"/>
                  </a:cubicBezTo>
                  <a:cubicBezTo>
                    <a:pt x="2190465" y="116713"/>
                    <a:pt x="2206825" y="122414"/>
                    <a:pt x="2220346" y="115856"/>
                  </a:cubicBezTo>
                  <a:cubicBezTo>
                    <a:pt x="2227471" y="112559"/>
                    <a:pt x="2238235" y="109067"/>
                    <a:pt x="2224591" y="99573"/>
                  </a:cubicBezTo>
                  <a:cubicBezTo>
                    <a:pt x="2222555" y="88731"/>
                    <a:pt x="2211553" y="73987"/>
                    <a:pt x="2236573" y="77768"/>
                  </a:cubicBezTo>
                  <a:cubicBezTo>
                    <a:pt x="2238028" y="77691"/>
                    <a:pt x="2238757" y="77652"/>
                    <a:pt x="2240288" y="79030"/>
                  </a:cubicBezTo>
                  <a:cubicBezTo>
                    <a:pt x="2247381" y="88873"/>
                    <a:pt x="2259833" y="89671"/>
                    <a:pt x="2269604" y="94992"/>
                  </a:cubicBezTo>
                  <a:cubicBezTo>
                    <a:pt x="2277114" y="98973"/>
                    <a:pt x="2283472" y="94987"/>
                    <a:pt x="2282204" y="84835"/>
                  </a:cubicBezTo>
                  <a:cubicBezTo>
                    <a:pt x="2282893" y="84068"/>
                    <a:pt x="2284309" y="83264"/>
                    <a:pt x="2285805" y="83914"/>
                  </a:cubicBezTo>
                  <a:cubicBezTo>
                    <a:pt x="2292124" y="79198"/>
                    <a:pt x="2301741" y="81608"/>
                    <a:pt x="2306411" y="73331"/>
                  </a:cubicBezTo>
                  <a:cubicBezTo>
                    <a:pt x="2320350" y="60911"/>
                    <a:pt x="2332834" y="48569"/>
                    <a:pt x="2339875" y="29946"/>
                  </a:cubicBezTo>
                  <a:cubicBezTo>
                    <a:pt x="2352809" y="-1397"/>
                    <a:pt x="2370239" y="-3053"/>
                    <a:pt x="2392011" y="22069"/>
                  </a:cubicBezTo>
                  <a:cubicBezTo>
                    <a:pt x="2415354" y="49298"/>
                    <a:pt x="2423401" y="49599"/>
                    <a:pt x="2449746" y="23384"/>
                  </a:cubicBezTo>
                  <a:cubicBezTo>
                    <a:pt x="2450436" y="22617"/>
                    <a:pt x="2450436" y="22617"/>
                    <a:pt x="2451124" y="21850"/>
                  </a:cubicBezTo>
                  <a:cubicBezTo>
                    <a:pt x="2481072" y="-5288"/>
                    <a:pt x="2484595" y="-7665"/>
                    <a:pt x="2508326" y="26842"/>
                  </a:cubicBezTo>
                  <a:cubicBezTo>
                    <a:pt x="2514650" y="35996"/>
                    <a:pt x="2516957" y="51932"/>
                    <a:pt x="2528565" y="50586"/>
                  </a:cubicBezTo>
                  <a:cubicBezTo>
                    <a:pt x="2543084" y="49084"/>
                    <a:pt x="2541428" y="31654"/>
                    <a:pt x="2545177" y="19776"/>
                  </a:cubicBezTo>
                  <a:cubicBezTo>
                    <a:pt x="2547052" y="13837"/>
                    <a:pt x="2548199" y="7937"/>
                    <a:pt x="2549345" y="2036"/>
                  </a:cubicBezTo>
                  <a:cubicBezTo>
                    <a:pt x="2556391" y="-2718"/>
                    <a:pt x="2559535" y="1495"/>
                    <a:pt x="2559883" y="8046"/>
                  </a:cubicBezTo>
                  <a:cubicBezTo>
                    <a:pt x="2560882" y="13102"/>
                    <a:pt x="2559657" y="17549"/>
                    <a:pt x="2562074" y="21798"/>
                  </a:cubicBezTo>
                  <a:cubicBezTo>
                    <a:pt x="2564070" y="31912"/>
                    <a:pt x="2566066" y="42025"/>
                    <a:pt x="2568791" y="52100"/>
                  </a:cubicBezTo>
                  <a:cubicBezTo>
                    <a:pt x="2575008" y="72937"/>
                    <a:pt x="2583208" y="76153"/>
                    <a:pt x="2601553" y="64228"/>
                  </a:cubicBezTo>
                  <a:cubicBezTo>
                    <a:pt x="2610018" y="58670"/>
                    <a:pt x="2616871" y="50277"/>
                    <a:pt x="2625296" y="43989"/>
                  </a:cubicBezTo>
                  <a:cubicBezTo>
                    <a:pt x="2630888" y="39313"/>
                    <a:pt x="2637090" y="32415"/>
                    <a:pt x="2645290" y="35628"/>
                  </a:cubicBezTo>
                  <a:cubicBezTo>
                    <a:pt x="2654257" y="39532"/>
                    <a:pt x="2654721" y="48267"/>
                    <a:pt x="2655912" y="56963"/>
                  </a:cubicBezTo>
                  <a:cubicBezTo>
                    <a:pt x="2657220" y="67843"/>
                    <a:pt x="2657072" y="78799"/>
                    <a:pt x="2657690" y="90445"/>
                  </a:cubicBezTo>
                  <a:cubicBezTo>
                    <a:pt x="2658347" y="102820"/>
                    <a:pt x="2663062" y="109139"/>
                    <a:pt x="2676280" y="110626"/>
                  </a:cubicBezTo>
                  <a:cubicBezTo>
                    <a:pt x="2699766" y="113029"/>
                    <a:pt x="2709119" y="124213"/>
                    <a:pt x="2711006" y="146010"/>
                  </a:cubicBezTo>
                  <a:cubicBezTo>
                    <a:pt x="2715741" y="193934"/>
                    <a:pt x="2718768" y="195963"/>
                    <a:pt x="2766305" y="183951"/>
                  </a:cubicBezTo>
                  <a:lnTo>
                    <a:pt x="2774785" y="182383"/>
                  </a:lnTo>
                  <a:lnTo>
                    <a:pt x="2787061" y="171241"/>
                  </a:lnTo>
                  <a:cubicBezTo>
                    <a:pt x="2798361" y="164073"/>
                    <a:pt x="2812957" y="164028"/>
                    <a:pt x="2822613" y="167164"/>
                  </a:cubicBezTo>
                  <a:cubicBezTo>
                    <a:pt x="2833762" y="170951"/>
                    <a:pt x="2840275" y="169876"/>
                    <a:pt x="2851379" y="159068"/>
                  </a:cubicBezTo>
                  <a:cubicBezTo>
                    <a:pt x="2843193" y="183589"/>
                    <a:pt x="2851927" y="183125"/>
                    <a:pt x="2865410" y="175841"/>
                  </a:cubicBezTo>
                  <a:cubicBezTo>
                    <a:pt x="2866295" y="185648"/>
                    <a:pt x="2866605" y="194939"/>
                    <a:pt x="2868616" y="203591"/>
                  </a:cubicBezTo>
                  <a:lnTo>
                    <a:pt x="2876460" y="217590"/>
                  </a:lnTo>
                  <a:lnTo>
                    <a:pt x="2879988" y="214776"/>
                  </a:lnTo>
                  <a:cubicBezTo>
                    <a:pt x="2882505" y="210629"/>
                    <a:pt x="2883508" y="205465"/>
                    <a:pt x="2883159" y="198914"/>
                  </a:cubicBezTo>
                  <a:cubicBezTo>
                    <a:pt x="2881344" y="164704"/>
                    <a:pt x="2883373" y="161676"/>
                    <a:pt x="2919613" y="156832"/>
                  </a:cubicBezTo>
                  <a:cubicBezTo>
                    <a:pt x="2934860" y="155293"/>
                    <a:pt x="2934511" y="148741"/>
                    <a:pt x="2928147" y="138860"/>
                  </a:cubicBezTo>
                  <a:cubicBezTo>
                    <a:pt x="2925764" y="121468"/>
                    <a:pt x="2937836" y="128857"/>
                    <a:pt x="2945881" y="129160"/>
                  </a:cubicBezTo>
                  <a:cubicBezTo>
                    <a:pt x="2979943" y="138301"/>
                    <a:pt x="3002044" y="128368"/>
                    <a:pt x="3020035" y="96025"/>
                  </a:cubicBezTo>
                  <a:cubicBezTo>
                    <a:pt x="3035385" y="68933"/>
                    <a:pt x="3041054" y="65712"/>
                    <a:pt x="3059179" y="77157"/>
                  </a:cubicBezTo>
                  <a:cubicBezTo>
                    <a:pt x="3063973" y="84932"/>
                    <a:pt x="3065279" y="95813"/>
                    <a:pt x="3077043" y="97377"/>
                  </a:cubicBezTo>
                  <a:cubicBezTo>
                    <a:pt x="3090414" y="101777"/>
                    <a:pt x="3100334" y="96140"/>
                    <a:pt x="3110061" y="86865"/>
                  </a:cubicBezTo>
                  <a:cubicBezTo>
                    <a:pt x="3119098" y="78356"/>
                    <a:pt x="3126447" y="65557"/>
                    <a:pt x="3141966" y="69112"/>
                  </a:cubicBezTo>
                  <a:cubicBezTo>
                    <a:pt x="3147524" y="77576"/>
                    <a:pt x="3152355" y="86080"/>
                    <a:pt x="3160021" y="92972"/>
                  </a:cubicBezTo>
                  <a:cubicBezTo>
                    <a:pt x="3164620" y="97106"/>
                    <a:pt x="3163055" y="108869"/>
                    <a:pt x="3174507" y="104612"/>
                  </a:cubicBezTo>
                  <a:cubicBezTo>
                    <a:pt x="3179448" y="101429"/>
                    <a:pt x="3180594" y="95529"/>
                    <a:pt x="3184041" y="91696"/>
                  </a:cubicBezTo>
                  <a:cubicBezTo>
                    <a:pt x="3184731" y="90929"/>
                    <a:pt x="3184653" y="89475"/>
                    <a:pt x="3184575" y="88018"/>
                  </a:cubicBezTo>
                  <a:cubicBezTo>
                    <a:pt x="3188556" y="80507"/>
                    <a:pt x="3182153" y="69898"/>
                    <a:pt x="3192073" y="64262"/>
                  </a:cubicBezTo>
                  <a:cubicBezTo>
                    <a:pt x="3200962" y="66710"/>
                    <a:pt x="3199932" y="74794"/>
                    <a:pt x="3201007" y="81307"/>
                  </a:cubicBezTo>
                  <a:cubicBezTo>
                    <a:pt x="3202083" y="87819"/>
                    <a:pt x="3203197" y="95059"/>
                    <a:pt x="3205002" y="101532"/>
                  </a:cubicBezTo>
                  <a:cubicBezTo>
                    <a:pt x="3211448" y="126738"/>
                    <a:pt x="3219610" y="129226"/>
                    <a:pt x="3239907" y="112818"/>
                  </a:cubicBezTo>
                  <a:cubicBezTo>
                    <a:pt x="3244771" y="108180"/>
                    <a:pt x="3249596" y="102815"/>
                    <a:pt x="3253692" y="97487"/>
                  </a:cubicBezTo>
                  <a:cubicBezTo>
                    <a:pt x="3267940" y="90891"/>
                    <a:pt x="3274878" y="97822"/>
                    <a:pt x="3276340" y="111615"/>
                  </a:cubicBezTo>
                  <a:cubicBezTo>
                    <a:pt x="3277455" y="118854"/>
                    <a:pt x="3277880" y="126859"/>
                    <a:pt x="3277538" y="134178"/>
                  </a:cubicBezTo>
                  <a:cubicBezTo>
                    <a:pt x="3277428" y="145864"/>
                    <a:pt x="3279999" y="153025"/>
                    <a:pt x="3294633" y="153709"/>
                  </a:cubicBezTo>
                  <a:cubicBezTo>
                    <a:pt x="3310725" y="154314"/>
                    <a:pt x="3317971" y="167069"/>
                    <a:pt x="3319511" y="182315"/>
                  </a:cubicBezTo>
                  <a:cubicBezTo>
                    <a:pt x="3323589" y="217866"/>
                    <a:pt x="3323589" y="217866"/>
                    <a:pt x="3357761" y="215322"/>
                  </a:cubicBezTo>
                  <a:cubicBezTo>
                    <a:pt x="3365040" y="214935"/>
                    <a:pt x="3376222" y="205581"/>
                    <a:pt x="3375693" y="223128"/>
                  </a:cubicBezTo>
                  <a:cubicBezTo>
                    <a:pt x="3372937" y="226194"/>
                    <a:pt x="3370180" y="229261"/>
                    <a:pt x="3367384" y="231599"/>
                  </a:cubicBezTo>
                  <a:cubicBezTo>
                    <a:pt x="3359268" y="243708"/>
                    <a:pt x="3368118" y="245428"/>
                    <a:pt x="3377007" y="247876"/>
                  </a:cubicBezTo>
                  <a:cubicBezTo>
                    <a:pt x="3393174" y="249938"/>
                    <a:pt x="3404403" y="255181"/>
                    <a:pt x="3404679" y="274146"/>
                  </a:cubicBezTo>
                  <a:cubicBezTo>
                    <a:pt x="3404377" y="282190"/>
                    <a:pt x="3409897" y="289926"/>
                    <a:pt x="3412506" y="297817"/>
                  </a:cubicBezTo>
                  <a:cubicBezTo>
                    <a:pt x="3416074" y="310037"/>
                    <a:pt x="3414431" y="320343"/>
                    <a:pt x="3404705" y="329618"/>
                  </a:cubicBezTo>
                  <a:cubicBezTo>
                    <a:pt x="3386707" y="348093"/>
                    <a:pt x="3386714" y="361961"/>
                    <a:pt x="3403810" y="381492"/>
                  </a:cubicBezTo>
                  <a:cubicBezTo>
                    <a:pt x="3407719" y="386394"/>
                    <a:pt x="3412319" y="390529"/>
                    <a:pt x="3416229" y="395431"/>
                  </a:cubicBezTo>
                  <a:cubicBezTo>
                    <a:pt x="3425582" y="406614"/>
                    <a:pt x="3425434" y="417571"/>
                    <a:pt x="3415823" y="429030"/>
                  </a:cubicBezTo>
                  <a:cubicBezTo>
                    <a:pt x="3409102" y="436503"/>
                    <a:pt x="3400313" y="443677"/>
                    <a:pt x="3401628" y="453598"/>
                  </a:cubicBezTo>
                  <a:lnTo>
                    <a:pt x="3406630" y="464271"/>
                  </a:lnTo>
                  <a:lnTo>
                    <a:pt x="3407669" y="464755"/>
                  </a:lnTo>
                  <a:cubicBezTo>
                    <a:pt x="3414157" y="465851"/>
                    <a:pt x="3423255" y="468537"/>
                    <a:pt x="3418321" y="455507"/>
                  </a:cubicBezTo>
                  <a:cubicBezTo>
                    <a:pt x="3422051" y="447047"/>
                    <a:pt x="3421431" y="431638"/>
                    <a:pt x="3436938" y="446109"/>
                  </a:cubicBezTo>
                  <a:cubicBezTo>
                    <a:pt x="3437981" y="446745"/>
                    <a:pt x="3438503" y="447063"/>
                    <a:pt x="3438909" y="448742"/>
                  </a:cubicBezTo>
                  <a:cubicBezTo>
                    <a:pt x="3439149" y="458909"/>
                    <a:pt x="3447381" y="465362"/>
                    <a:pt x="3451615" y="473672"/>
                  </a:cubicBezTo>
                  <a:cubicBezTo>
                    <a:pt x="3454921" y="479983"/>
                    <a:pt x="3461208" y="480239"/>
                    <a:pt x="3465140" y="472618"/>
                  </a:cubicBezTo>
                  <a:cubicBezTo>
                    <a:pt x="3465981" y="472415"/>
                    <a:pt x="3467341" y="472531"/>
                    <a:pt x="3468067" y="473688"/>
                  </a:cubicBezTo>
                  <a:cubicBezTo>
                    <a:pt x="3474671" y="473422"/>
                    <a:pt x="3480179" y="479645"/>
                    <a:pt x="3487330" y="476135"/>
                  </a:cubicBezTo>
                  <a:cubicBezTo>
                    <a:pt x="3502854" y="474154"/>
                    <a:pt x="3517334" y="471536"/>
                    <a:pt x="3531027" y="461995"/>
                  </a:cubicBezTo>
                  <a:cubicBezTo>
                    <a:pt x="3554823" y="446453"/>
                    <a:pt x="3567661" y="453568"/>
                    <a:pt x="3570810" y="481255"/>
                  </a:cubicBezTo>
                  <a:cubicBezTo>
                    <a:pt x="3574048" y="511145"/>
                    <a:pt x="3579467" y="515167"/>
                    <a:pt x="3610106" y="509524"/>
                  </a:cubicBezTo>
                  <a:cubicBezTo>
                    <a:pt x="3610947" y="509321"/>
                    <a:pt x="3610947" y="509321"/>
                    <a:pt x="3611787" y="509117"/>
                  </a:cubicBezTo>
                  <a:cubicBezTo>
                    <a:pt x="3645353" y="504545"/>
                    <a:pt x="3648916" y="504571"/>
                    <a:pt x="3648972" y="539676"/>
                  </a:cubicBezTo>
                  <a:cubicBezTo>
                    <a:pt x="3649008" y="549002"/>
                    <a:pt x="3643051" y="561113"/>
                    <a:pt x="3651715" y="565684"/>
                  </a:cubicBezTo>
                  <a:cubicBezTo>
                    <a:pt x="3662465" y="571526"/>
                    <a:pt x="3669581" y="558689"/>
                    <a:pt x="3677800" y="552253"/>
                  </a:cubicBezTo>
                  <a:cubicBezTo>
                    <a:pt x="3681913" y="549035"/>
                    <a:pt x="3685501" y="545499"/>
                    <a:pt x="3689090" y="541962"/>
                  </a:cubicBezTo>
                  <a:cubicBezTo>
                    <a:pt x="3696215" y="542014"/>
                    <a:pt x="3696392" y="546416"/>
                    <a:pt x="3693528" y="551111"/>
                  </a:cubicBezTo>
                  <a:cubicBezTo>
                    <a:pt x="3691823" y="555081"/>
                    <a:pt x="3688870" y="557574"/>
                    <a:pt x="3688525" y="561659"/>
                  </a:cubicBezTo>
                  <a:cubicBezTo>
                    <a:pt x="3685113" y="569597"/>
                    <a:pt x="3681701" y="577536"/>
                    <a:pt x="3678811" y="585793"/>
                  </a:cubicBezTo>
                  <a:cubicBezTo>
                    <a:pt x="3673235" y="603147"/>
                    <a:pt x="3677382" y="609256"/>
                    <a:pt x="3695717" y="609705"/>
                  </a:cubicBezTo>
                  <a:cubicBezTo>
                    <a:pt x="3704203" y="609872"/>
                    <a:pt x="3712920" y="607317"/>
                    <a:pt x="3721724" y="606963"/>
                  </a:cubicBezTo>
                  <a:cubicBezTo>
                    <a:pt x="3727807" y="606379"/>
                    <a:pt x="3735364" y="604548"/>
                    <a:pt x="3739511" y="610656"/>
                  </a:cubicBezTo>
                  <a:cubicBezTo>
                    <a:pt x="3743862" y="617605"/>
                    <a:pt x="3740043" y="623864"/>
                    <a:pt x="3736745" y="630441"/>
                  </a:cubicBezTo>
                  <a:cubicBezTo>
                    <a:pt x="3732495" y="638583"/>
                    <a:pt x="3727200" y="646089"/>
                    <a:pt x="3722108" y="654435"/>
                  </a:cubicBezTo>
                  <a:cubicBezTo>
                    <a:pt x="3716698" y="663301"/>
                    <a:pt x="3716964" y="669905"/>
                    <a:pt x="3725398" y="677198"/>
                  </a:cubicBezTo>
                  <a:cubicBezTo>
                    <a:pt x="3740499" y="689988"/>
                    <a:pt x="3741667" y="702153"/>
                    <a:pt x="3732642" y="718120"/>
                  </a:cubicBezTo>
                  <a:cubicBezTo>
                    <a:pt x="3713205" y="753500"/>
                    <a:pt x="3714336" y="756337"/>
                    <a:pt x="3752899" y="770559"/>
                  </a:cubicBezTo>
                  <a:lnTo>
                    <a:pt x="3759505" y="773492"/>
                  </a:lnTo>
                  <a:lnTo>
                    <a:pt x="3773273" y="771607"/>
                  </a:lnTo>
                  <a:cubicBezTo>
                    <a:pt x="3784483" y="772004"/>
                    <a:pt x="3794597" y="778891"/>
                    <a:pt x="3799787" y="785635"/>
                  </a:cubicBezTo>
                  <a:cubicBezTo>
                    <a:pt x="3805701" y="793538"/>
                    <a:pt x="3810714" y="795880"/>
                    <a:pt x="3823514" y="793669"/>
                  </a:cubicBezTo>
                  <a:cubicBezTo>
                    <a:pt x="3806234" y="806745"/>
                    <a:pt x="3812492" y="810563"/>
                    <a:pt x="3825266" y="811916"/>
                  </a:cubicBezTo>
                  <a:cubicBezTo>
                    <a:pt x="3821231" y="819116"/>
                    <a:pt x="3817043" y="825686"/>
                    <a:pt x="3814334" y="832622"/>
                  </a:cubicBezTo>
                  <a:lnTo>
                    <a:pt x="3813124" y="846019"/>
                  </a:lnTo>
                  <a:lnTo>
                    <a:pt x="3816896" y="845745"/>
                  </a:lnTo>
                  <a:cubicBezTo>
                    <a:pt x="3820602" y="844069"/>
                    <a:pt x="3823742" y="840975"/>
                    <a:pt x="3826606" y="836281"/>
                  </a:cubicBezTo>
                  <a:cubicBezTo>
                    <a:pt x="3841561" y="811766"/>
                    <a:pt x="3844399" y="810633"/>
                    <a:pt x="3871753" y="824457"/>
                  </a:cubicBezTo>
                  <a:cubicBezTo>
                    <a:pt x="3883024" y="830618"/>
                    <a:pt x="3885888" y="825924"/>
                    <a:pt x="3886171" y="816075"/>
                  </a:cubicBezTo>
                  <a:cubicBezTo>
                    <a:pt x="3892765" y="802920"/>
                    <a:pt x="3897610" y="813750"/>
                    <a:pt x="3903030" y="817772"/>
                  </a:cubicBezTo>
                  <a:cubicBezTo>
                    <a:pt x="3922250" y="840234"/>
                    <a:pt x="3942237" y="843839"/>
                    <a:pt x="3970004" y="830001"/>
                  </a:cubicBezTo>
                  <a:cubicBezTo>
                    <a:pt x="3993457" y="818542"/>
                    <a:pt x="3998903" y="819002"/>
                    <a:pt x="4006011" y="835505"/>
                  </a:cubicBezTo>
                  <a:cubicBezTo>
                    <a:pt x="4005641" y="843153"/>
                    <a:pt x="4001389" y="851294"/>
                    <a:pt x="4008781" y="857952"/>
                  </a:cubicBezTo>
                  <a:cubicBezTo>
                    <a:pt x="4015942" y="867330"/>
                    <a:pt x="4025472" y="868134"/>
                    <a:pt x="4036593" y="866329"/>
                  </a:cubicBezTo>
                  <a:cubicBezTo>
                    <a:pt x="4046874" y="864729"/>
                    <a:pt x="4058021" y="859362"/>
                    <a:pt x="4067065" y="869173"/>
                  </a:cubicBezTo>
                  <a:cubicBezTo>
                    <a:pt x="4066898" y="877660"/>
                    <a:pt x="4066209" y="885829"/>
                    <a:pt x="4068243" y="894227"/>
                  </a:cubicBezTo>
                  <a:cubicBezTo>
                    <a:pt x="4069463" y="899266"/>
                    <a:pt x="4062807" y="906657"/>
                    <a:pt x="4072744" y="909141"/>
                  </a:cubicBezTo>
                  <a:cubicBezTo>
                    <a:pt x="4077668" y="909281"/>
                    <a:pt x="4081257" y="905745"/>
                    <a:pt x="4085456" y="904728"/>
                  </a:cubicBezTo>
                  <a:cubicBezTo>
                    <a:pt x="4086296" y="904525"/>
                    <a:pt x="4086932" y="903481"/>
                    <a:pt x="4087569" y="902438"/>
                  </a:cubicBezTo>
                  <a:cubicBezTo>
                    <a:pt x="4093880" y="899131"/>
                    <a:pt x="4094481" y="888762"/>
                    <a:pt x="4104011" y="889565"/>
                  </a:cubicBezTo>
                  <a:cubicBezTo>
                    <a:pt x="4108996" y="895470"/>
                    <a:pt x="4104453" y="900573"/>
                    <a:pt x="4102112" y="905585"/>
                  </a:cubicBezTo>
                  <a:cubicBezTo>
                    <a:pt x="4099768" y="910596"/>
                    <a:pt x="4097108" y="916132"/>
                    <a:pt x="4095288" y="921462"/>
                  </a:cubicBezTo>
                  <a:cubicBezTo>
                    <a:pt x="4087801" y="941946"/>
                    <a:pt x="4092266" y="947533"/>
                    <a:pt x="4114076" y="945806"/>
                  </a:cubicBezTo>
                  <a:cubicBezTo>
                    <a:pt x="4119636" y="944905"/>
                    <a:pt x="4125514" y="943481"/>
                    <a:pt x="4130871" y="941738"/>
                  </a:cubicBezTo>
                  <a:cubicBezTo>
                    <a:pt x="4143850" y="943930"/>
                    <a:pt x="4145362" y="952010"/>
                    <a:pt x="4139837" y="962239"/>
                  </a:cubicBezTo>
                  <a:cubicBezTo>
                    <a:pt x="4137177" y="967774"/>
                    <a:pt x="4133677" y="973510"/>
                    <a:pt x="4129972" y="978409"/>
                  </a:cubicBezTo>
                  <a:cubicBezTo>
                    <a:pt x="4124359" y="986436"/>
                    <a:pt x="4122741" y="992607"/>
                    <a:pt x="4132538" y="1000014"/>
                  </a:cubicBezTo>
                  <a:cubicBezTo>
                    <a:pt x="4143377" y="1008058"/>
                    <a:pt x="4142344" y="1020311"/>
                    <a:pt x="4136184" y="1031582"/>
                  </a:cubicBezTo>
                  <a:cubicBezTo>
                    <a:pt x="4122155" y="1058096"/>
                    <a:pt x="4122155" y="1058096"/>
                    <a:pt x="4146989" y="1072530"/>
                  </a:cubicBezTo>
                  <a:cubicBezTo>
                    <a:pt x="4152205" y="1075713"/>
                    <a:pt x="4164370" y="1074544"/>
                    <a:pt x="4155689" y="1086426"/>
                  </a:cubicBezTo>
                  <a:cubicBezTo>
                    <a:pt x="4152330" y="1087240"/>
                    <a:pt x="4148971" y="1088053"/>
                    <a:pt x="4145929" y="1088346"/>
                  </a:cubicBezTo>
                  <a:cubicBezTo>
                    <a:pt x="4134580" y="1092872"/>
                    <a:pt x="4139884" y="1098255"/>
                    <a:pt x="4144869" y="1104161"/>
                  </a:cubicBezTo>
                  <a:cubicBezTo>
                    <a:pt x="4155072" y="1113248"/>
                    <a:pt x="4160351" y="1122193"/>
                    <a:pt x="4151555" y="1135437"/>
                  </a:cubicBezTo>
                  <a:cubicBezTo>
                    <a:pt x="4147533" y="1140857"/>
                    <a:pt x="4147683" y="1148821"/>
                    <a:pt x="4145749" y="1155514"/>
                  </a:cubicBezTo>
                  <a:cubicBezTo>
                    <a:pt x="4142425" y="1165654"/>
                    <a:pt x="4136406" y="1172002"/>
                    <a:pt x="4125285" y="1173806"/>
                  </a:cubicBezTo>
                  <a:cubicBezTo>
                    <a:pt x="4104086" y="1178051"/>
                    <a:pt x="4097520" y="1187644"/>
                    <a:pt x="4100084" y="1209249"/>
                  </a:cubicBezTo>
                  <a:cubicBezTo>
                    <a:pt x="4100465" y="1214492"/>
                    <a:pt x="4101685" y="1219531"/>
                    <a:pt x="4102065" y="1224773"/>
                  </a:cubicBezTo>
                  <a:cubicBezTo>
                    <a:pt x="4103234" y="1236937"/>
                    <a:pt x="4097939" y="1244443"/>
                    <a:pt x="4085863" y="1247811"/>
                  </a:cubicBezTo>
                  <a:cubicBezTo>
                    <a:pt x="4074945" y="1250455"/>
                    <a:pt x="4061738" y="1250987"/>
                    <a:pt x="4062766" y="1268076"/>
                  </a:cubicBezTo>
                  <a:cubicBezTo>
                    <a:pt x="4063703" y="1282962"/>
                    <a:pt x="4064642" y="1297849"/>
                    <a:pt x="4083268" y="1301340"/>
                  </a:cubicBezTo>
                  <a:cubicBezTo>
                    <a:pt x="4085151" y="1301774"/>
                    <a:pt x="4088078" y="1302842"/>
                    <a:pt x="4087529" y="1306087"/>
                  </a:cubicBezTo>
                  <a:cubicBezTo>
                    <a:pt x="4084144" y="1310464"/>
                    <a:pt x="4079449" y="1307599"/>
                    <a:pt x="4075365" y="1307255"/>
                  </a:cubicBezTo>
                  <a:cubicBezTo>
                    <a:pt x="4057845" y="1310164"/>
                    <a:pt x="4041852" y="1304703"/>
                    <a:pt x="4025745" y="1300601"/>
                  </a:cubicBezTo>
                  <a:cubicBezTo>
                    <a:pt x="4016737" y="1300117"/>
                    <a:pt x="4012599" y="1306897"/>
                    <a:pt x="4008463" y="1313678"/>
                  </a:cubicBezTo>
                  <a:cubicBezTo>
                    <a:pt x="4004644" y="1319937"/>
                    <a:pt x="4001030" y="1327036"/>
                    <a:pt x="3997211" y="1333296"/>
                  </a:cubicBezTo>
                  <a:cubicBezTo>
                    <a:pt x="3983731" y="1356565"/>
                    <a:pt x="3982892" y="1356768"/>
                    <a:pt x="3959711" y="1345489"/>
                  </a:cubicBezTo>
                  <a:cubicBezTo>
                    <a:pt x="3954629" y="1366725"/>
                    <a:pt x="3954629" y="1366725"/>
                    <a:pt x="3934694" y="1355993"/>
                  </a:cubicBezTo>
                  <a:cubicBezTo>
                    <a:pt x="3931042" y="1353766"/>
                    <a:pt x="3927072" y="1352059"/>
                    <a:pt x="3923281" y="1354756"/>
                  </a:cubicBezTo>
                  <a:cubicBezTo>
                    <a:pt x="3919488" y="1357454"/>
                    <a:pt x="3922185" y="1361246"/>
                    <a:pt x="3922998" y="1364605"/>
                  </a:cubicBezTo>
                  <a:cubicBezTo>
                    <a:pt x="3924944" y="1370803"/>
                    <a:pt x="3926889" y="1376999"/>
                    <a:pt x="3927995" y="1383399"/>
                  </a:cubicBezTo>
                  <a:cubicBezTo>
                    <a:pt x="3930524" y="1395678"/>
                    <a:pt x="3936872" y="1401698"/>
                    <a:pt x="3949876" y="1400327"/>
                  </a:cubicBezTo>
                  <a:cubicBezTo>
                    <a:pt x="3959000" y="1399450"/>
                    <a:pt x="3965895" y="1402226"/>
                    <a:pt x="3968971" y="1411261"/>
                  </a:cubicBezTo>
                  <a:cubicBezTo>
                    <a:pt x="3969123" y="1419226"/>
                    <a:pt x="3962925" y="1421171"/>
                    <a:pt x="3957365" y="1422073"/>
                  </a:cubicBezTo>
                  <a:cubicBezTo>
                    <a:pt x="3922845" y="1428211"/>
                    <a:pt x="3902965" y="1452585"/>
                    <a:pt x="3884013" y="1478958"/>
                  </a:cubicBezTo>
                  <a:cubicBezTo>
                    <a:pt x="3874400" y="1492955"/>
                    <a:pt x="3868462" y="1496310"/>
                    <a:pt x="3859917" y="1489419"/>
                  </a:cubicBezTo>
                  <a:lnTo>
                    <a:pt x="3852809" y="1481837"/>
                  </a:lnTo>
                  <a:lnTo>
                    <a:pt x="3841864" y="1492090"/>
                  </a:lnTo>
                  <a:lnTo>
                    <a:pt x="3840531" y="1496285"/>
                  </a:lnTo>
                  <a:lnTo>
                    <a:pt x="3850294" y="1497108"/>
                  </a:lnTo>
                  <a:cubicBezTo>
                    <a:pt x="3875525" y="1500333"/>
                    <a:pt x="3883385" y="1514432"/>
                    <a:pt x="3872107" y="1537613"/>
                  </a:cubicBezTo>
                  <a:cubicBezTo>
                    <a:pt x="3867421" y="1547638"/>
                    <a:pt x="3860129" y="1556073"/>
                    <a:pt x="3857531" y="1567371"/>
                  </a:cubicBezTo>
                  <a:cubicBezTo>
                    <a:pt x="3852883" y="1586722"/>
                    <a:pt x="3857029" y="1592830"/>
                    <a:pt x="3876636" y="1591193"/>
                  </a:cubicBezTo>
                  <a:cubicBezTo>
                    <a:pt x="3882402" y="1591131"/>
                    <a:pt x="3888279" y="1589708"/>
                    <a:pt x="3893839" y="1588805"/>
                  </a:cubicBezTo>
                  <a:cubicBezTo>
                    <a:pt x="3898879" y="1587585"/>
                    <a:pt x="3903918" y="1586365"/>
                    <a:pt x="3910000" y="1585781"/>
                  </a:cubicBezTo>
                  <a:cubicBezTo>
                    <a:pt x="3887371" y="1613488"/>
                    <a:pt x="3869009" y="1616601"/>
                    <a:pt x="3841479" y="1598374"/>
                  </a:cubicBezTo>
                  <a:cubicBezTo>
                    <a:pt x="3828236" y="1589580"/>
                    <a:pt x="3822039" y="1591525"/>
                    <a:pt x="3820166" y="1603981"/>
                  </a:cubicBezTo>
                  <a:cubicBezTo>
                    <a:pt x="3819878" y="1607385"/>
                    <a:pt x="3820969" y="1612345"/>
                    <a:pt x="3821044" y="1616327"/>
                  </a:cubicBezTo>
                  <a:lnTo>
                    <a:pt x="3820601" y="1618633"/>
                  </a:lnTo>
                  <a:lnTo>
                    <a:pt x="3856796" y="1624365"/>
                  </a:lnTo>
                  <a:cubicBezTo>
                    <a:pt x="3864640" y="1625607"/>
                    <a:pt x="3873279" y="1625739"/>
                    <a:pt x="3878963" y="1632824"/>
                  </a:cubicBezTo>
                  <a:cubicBezTo>
                    <a:pt x="3879662" y="1632317"/>
                    <a:pt x="3880361" y="1631809"/>
                    <a:pt x="3881060" y="1631301"/>
                  </a:cubicBezTo>
                  <a:cubicBezTo>
                    <a:pt x="3903233" y="1628009"/>
                    <a:pt x="3924385" y="1635070"/>
                    <a:pt x="3946493" y="1636097"/>
                  </a:cubicBezTo>
                  <a:cubicBezTo>
                    <a:pt x="3987691" y="1637671"/>
                    <a:pt x="4029301" y="1640551"/>
                    <a:pt x="4070600" y="1629769"/>
                  </a:cubicBezTo>
                  <a:cubicBezTo>
                    <a:pt x="4082831" y="1626757"/>
                    <a:pt x="4095982" y="1625747"/>
                    <a:pt x="4108464" y="1628962"/>
                  </a:cubicBezTo>
                  <a:cubicBezTo>
                    <a:pt x="4128696" y="1634021"/>
                    <a:pt x="4146574" y="1646132"/>
                    <a:pt x="4169224" y="1639821"/>
                  </a:cubicBezTo>
                  <a:cubicBezTo>
                    <a:pt x="4178947" y="1637030"/>
                    <a:pt x="4190031" y="1641260"/>
                    <a:pt x="4200098" y="1644093"/>
                  </a:cubicBezTo>
                  <a:cubicBezTo>
                    <a:pt x="4206038" y="1645651"/>
                    <a:pt x="4211182" y="1648322"/>
                    <a:pt x="4211147" y="1656359"/>
                  </a:cubicBezTo>
                  <a:cubicBezTo>
                    <a:pt x="4214361" y="1643877"/>
                    <a:pt x="4222463" y="1639593"/>
                    <a:pt x="4233230" y="1641916"/>
                  </a:cubicBezTo>
                  <a:cubicBezTo>
                    <a:pt x="4255971" y="1646755"/>
                    <a:pt x="4279860" y="1644351"/>
                    <a:pt x="4300563" y="1658147"/>
                  </a:cubicBezTo>
                  <a:cubicBezTo>
                    <a:pt x="4305612" y="1661421"/>
                    <a:pt x="4313140" y="1660757"/>
                    <a:pt x="4319080" y="1662318"/>
                  </a:cubicBezTo>
                  <a:cubicBezTo>
                    <a:pt x="4337405" y="1667694"/>
                    <a:pt x="4355923" y="1671864"/>
                    <a:pt x="4374375" y="1680353"/>
                  </a:cubicBezTo>
                  <a:cubicBezTo>
                    <a:pt x="4392126" y="1689350"/>
                    <a:pt x="4410924" y="1703463"/>
                    <a:pt x="4434018" y="1702171"/>
                  </a:cubicBezTo>
                  <a:cubicBezTo>
                    <a:pt x="4445166" y="1702081"/>
                    <a:pt x="4457840" y="1704088"/>
                    <a:pt x="4465268" y="1715781"/>
                  </a:cubicBezTo>
                  <a:lnTo>
                    <a:pt x="4467174" y="1715464"/>
                  </a:lnTo>
                  <a:lnTo>
                    <a:pt x="4467174" y="1715465"/>
                  </a:lnTo>
                  <a:cubicBezTo>
                    <a:pt x="4468222" y="1714702"/>
                    <a:pt x="4468175" y="1715004"/>
                    <a:pt x="4467651" y="1715385"/>
                  </a:cubicBezTo>
                  <a:lnTo>
                    <a:pt x="4467174" y="1715464"/>
                  </a:lnTo>
                  <a:lnTo>
                    <a:pt x="4466063" y="1714670"/>
                  </a:lnTo>
                  <a:cubicBezTo>
                    <a:pt x="4458791" y="1709807"/>
                    <a:pt x="4459459" y="1705582"/>
                    <a:pt x="4467370" y="1702505"/>
                  </a:cubicBezTo>
                  <a:cubicBezTo>
                    <a:pt x="4470071" y="1701077"/>
                    <a:pt x="4473089" y="1701554"/>
                    <a:pt x="4476105" y="1702032"/>
                  </a:cubicBezTo>
                  <a:cubicBezTo>
                    <a:pt x="4507614" y="1710115"/>
                    <a:pt x="4540876" y="1699299"/>
                    <a:pt x="4572318" y="1711701"/>
                  </a:cubicBezTo>
                  <a:cubicBezTo>
                    <a:pt x="4576954" y="1713673"/>
                    <a:pt x="4583370" y="1712215"/>
                    <a:pt x="4589311" y="1713774"/>
                  </a:cubicBezTo>
                  <a:cubicBezTo>
                    <a:pt x="4590518" y="1713966"/>
                    <a:pt x="4592232" y="1714855"/>
                    <a:pt x="4593344" y="1715650"/>
                  </a:cubicBezTo>
                  <a:cubicBezTo>
                    <a:pt x="4596582" y="1718639"/>
                    <a:pt x="4596420" y="1723562"/>
                    <a:pt x="4601154" y="1724929"/>
                  </a:cubicBezTo>
                  <a:cubicBezTo>
                    <a:pt x="4602169" y="1726327"/>
                    <a:pt x="4602581" y="1727630"/>
                    <a:pt x="4602993" y="1728933"/>
                  </a:cubicBezTo>
                  <a:cubicBezTo>
                    <a:pt x="4603627" y="1732745"/>
                    <a:pt x="4603657" y="1736461"/>
                    <a:pt x="4603083" y="1740082"/>
                  </a:cubicBezTo>
                  <a:cubicBezTo>
                    <a:pt x="4603304" y="1742592"/>
                    <a:pt x="4602923" y="1745006"/>
                    <a:pt x="4603239" y="1746912"/>
                  </a:cubicBezTo>
                  <a:cubicBezTo>
                    <a:pt x="4611844" y="1755078"/>
                    <a:pt x="4620675" y="1754003"/>
                    <a:pt x="4630175" y="1748703"/>
                  </a:cubicBezTo>
                  <a:cubicBezTo>
                    <a:pt x="4639388" y="1745213"/>
                    <a:pt x="4645740" y="1748074"/>
                    <a:pt x="4649928" y="1756780"/>
                  </a:cubicBezTo>
                  <a:cubicBezTo>
                    <a:pt x="4653196" y="1763484"/>
                    <a:pt x="4650431" y="1769232"/>
                    <a:pt x="4642711" y="1771103"/>
                  </a:cubicBezTo>
                  <a:cubicBezTo>
                    <a:pt x="4616892" y="1758352"/>
                    <a:pt x="4587764" y="1758689"/>
                    <a:pt x="4560387" y="1751878"/>
                  </a:cubicBezTo>
                  <a:cubicBezTo>
                    <a:pt x="4549111" y="1748855"/>
                    <a:pt x="4532124" y="1735030"/>
                    <a:pt x="4517474" y="1749413"/>
                  </a:cubicBezTo>
                  <a:cubicBezTo>
                    <a:pt x="4515980" y="1751032"/>
                    <a:pt x="4511057" y="1750870"/>
                    <a:pt x="4509436" y="1749377"/>
                  </a:cubicBezTo>
                  <a:cubicBezTo>
                    <a:pt x="4495275" y="1737237"/>
                    <a:pt x="4475707" y="1739705"/>
                    <a:pt x="4460463" y="1730486"/>
                  </a:cubicBezTo>
                  <a:cubicBezTo>
                    <a:pt x="4451986" y="1725431"/>
                    <a:pt x="4443919" y="1721680"/>
                    <a:pt x="4435148" y="1730189"/>
                  </a:cubicBezTo>
                  <a:cubicBezTo>
                    <a:pt x="4430762" y="1734443"/>
                    <a:pt x="4424728" y="1733487"/>
                    <a:pt x="4420091" y="1731516"/>
                  </a:cubicBezTo>
                  <a:cubicBezTo>
                    <a:pt x="4400338" y="1723437"/>
                    <a:pt x="4379217" y="1720092"/>
                    <a:pt x="4358507" y="1718051"/>
                  </a:cubicBezTo>
                  <a:cubicBezTo>
                    <a:pt x="4343927" y="1716359"/>
                    <a:pt x="4330142" y="1713558"/>
                    <a:pt x="4315402" y="1716792"/>
                  </a:cubicBezTo>
                  <a:cubicBezTo>
                    <a:pt x="4303267" y="1719199"/>
                    <a:pt x="4290880" y="1715382"/>
                    <a:pt x="4279957" y="1706229"/>
                  </a:cubicBezTo>
                  <a:cubicBezTo>
                    <a:pt x="4264780" y="1692690"/>
                    <a:pt x="4247656" y="1699257"/>
                    <a:pt x="4243898" y="1719077"/>
                  </a:cubicBezTo>
                  <a:cubicBezTo>
                    <a:pt x="4243516" y="1721492"/>
                    <a:pt x="4243039" y="1724509"/>
                    <a:pt x="4242561" y="1727526"/>
                  </a:cubicBezTo>
                  <a:cubicBezTo>
                    <a:pt x="4237590" y="1758907"/>
                    <a:pt x="4227487" y="1764111"/>
                    <a:pt x="4197062" y="1753107"/>
                  </a:cubicBezTo>
                  <a:cubicBezTo>
                    <a:pt x="4185374" y="1748781"/>
                    <a:pt x="4177117" y="1746236"/>
                    <a:pt x="4171232" y="1763864"/>
                  </a:cubicBezTo>
                  <a:cubicBezTo>
                    <a:pt x="4166620" y="1777361"/>
                    <a:pt x="4162737" y="1794067"/>
                    <a:pt x="4148247" y="1803527"/>
                  </a:cubicBezTo>
                  <a:cubicBezTo>
                    <a:pt x="4143450" y="1806479"/>
                    <a:pt x="4144304" y="1812800"/>
                    <a:pt x="4142937" y="1817531"/>
                  </a:cubicBezTo>
                  <a:cubicBezTo>
                    <a:pt x="4139245" y="1833030"/>
                    <a:pt x="4129428" y="1836426"/>
                    <a:pt x="4116091" y="1826890"/>
                  </a:cubicBezTo>
                  <a:cubicBezTo>
                    <a:pt x="4112249" y="1823808"/>
                    <a:pt x="4109997" y="1818501"/>
                    <a:pt x="4104976" y="1818944"/>
                  </a:cubicBezTo>
                  <a:cubicBezTo>
                    <a:pt x="4100561" y="1819482"/>
                    <a:pt x="4090905" y="1817953"/>
                    <a:pt x="4097318" y="1828247"/>
                  </a:cubicBezTo>
                  <a:cubicBezTo>
                    <a:pt x="4105061" y="1841846"/>
                    <a:pt x="4097372" y="1847434"/>
                    <a:pt x="4085236" y="1849842"/>
                  </a:cubicBezTo>
                  <a:cubicBezTo>
                    <a:pt x="4078915" y="1850697"/>
                    <a:pt x="4074500" y="1851235"/>
                    <a:pt x="4074972" y="1859969"/>
                  </a:cubicBezTo>
                  <a:cubicBezTo>
                    <a:pt x="4075032" y="1867403"/>
                    <a:pt x="4075791" y="1874328"/>
                    <a:pt x="4084939" y="1875159"/>
                  </a:cubicBezTo>
                  <a:cubicBezTo>
                    <a:pt x="4101330" y="1877135"/>
                    <a:pt x="4102721" y="1887872"/>
                    <a:pt x="4100715" y="1900545"/>
                  </a:cubicBezTo>
                  <a:cubicBezTo>
                    <a:pt x="4099281" y="1909598"/>
                    <a:pt x="4098355" y="1919348"/>
                    <a:pt x="4096318" y="1928305"/>
                  </a:cubicBezTo>
                  <a:cubicBezTo>
                    <a:pt x="4093898" y="1939677"/>
                    <a:pt x="4089764" y="1950156"/>
                    <a:pt x="4108759" y="1951308"/>
                  </a:cubicBezTo>
                  <a:cubicBezTo>
                    <a:pt x="4116699" y="1951948"/>
                    <a:pt x="4120123" y="1965481"/>
                    <a:pt x="4131370" y="1964787"/>
                  </a:cubicBezTo>
                  <a:cubicBezTo>
                    <a:pt x="4138801" y="1964727"/>
                    <a:pt x="4146360" y="1967781"/>
                    <a:pt x="4154147" y="1961590"/>
                  </a:cubicBezTo>
                  <a:cubicBezTo>
                    <a:pt x="4161932" y="1955400"/>
                    <a:pt x="4170697" y="1958643"/>
                    <a:pt x="4170691" y="1970397"/>
                  </a:cubicBezTo>
                  <a:cubicBezTo>
                    <a:pt x="4170877" y="1980943"/>
                    <a:pt x="4173889" y="1993173"/>
                    <a:pt x="4162195" y="2000601"/>
                  </a:cubicBezTo>
                  <a:cubicBezTo>
                    <a:pt x="4158796" y="2002537"/>
                    <a:pt x="4158826" y="2006253"/>
                    <a:pt x="4160762" y="2009654"/>
                  </a:cubicBezTo>
                  <a:cubicBezTo>
                    <a:pt x="4162191" y="2012353"/>
                    <a:pt x="4163619" y="2015054"/>
                    <a:pt x="4164444" y="2017660"/>
                  </a:cubicBezTo>
                  <a:cubicBezTo>
                    <a:pt x="4168029" y="2026269"/>
                    <a:pt x="4156940" y="2033793"/>
                    <a:pt x="4161732" y="2042594"/>
                  </a:cubicBezTo>
                  <a:cubicBezTo>
                    <a:pt x="4166429" y="2051997"/>
                    <a:pt x="4177267" y="2038249"/>
                    <a:pt x="4183266" y="2047242"/>
                  </a:cubicBezTo>
                  <a:cubicBezTo>
                    <a:pt x="4184790" y="2049338"/>
                    <a:pt x="4188219" y="2051119"/>
                    <a:pt x="4188028" y="2052326"/>
                  </a:cubicBezTo>
                  <a:cubicBezTo>
                    <a:pt x="4186081" y="2072432"/>
                    <a:pt x="4203260" y="2085051"/>
                    <a:pt x="4207826" y="2103095"/>
                  </a:cubicBezTo>
                  <a:cubicBezTo>
                    <a:pt x="4208650" y="2105700"/>
                    <a:pt x="4210491" y="2109703"/>
                    <a:pt x="4208997" y="2111323"/>
                  </a:cubicBezTo>
                  <a:cubicBezTo>
                    <a:pt x="4199145" y="2122753"/>
                    <a:pt x="4203776" y="2136478"/>
                    <a:pt x="4203675" y="2148834"/>
                  </a:cubicBezTo>
                  <a:cubicBezTo>
                    <a:pt x="4203635" y="2168623"/>
                    <a:pt x="4188572" y="2181704"/>
                    <a:pt x="4180972" y="2198440"/>
                  </a:cubicBezTo>
                  <a:cubicBezTo>
                    <a:pt x="4177411" y="2205300"/>
                    <a:pt x="4172135" y="2211269"/>
                    <a:pt x="4169590" y="2219526"/>
                  </a:cubicBezTo>
                  <a:cubicBezTo>
                    <a:pt x="4168126" y="2224863"/>
                    <a:pt x="4163867" y="2232229"/>
                    <a:pt x="4158340" y="2231974"/>
                  </a:cubicBezTo>
                  <a:cubicBezTo>
                    <a:pt x="4139249" y="2231424"/>
                    <a:pt x="4126124" y="2247903"/>
                    <a:pt x="4107541" y="2248055"/>
                  </a:cubicBezTo>
                  <a:cubicBezTo>
                    <a:pt x="4103221" y="2247988"/>
                    <a:pt x="4097215" y="2250749"/>
                    <a:pt x="4097438" y="2253258"/>
                  </a:cubicBezTo>
                  <a:cubicBezTo>
                    <a:pt x="4100067" y="2267903"/>
                    <a:pt x="4085548" y="2273646"/>
                    <a:pt x="4081921" y="2284825"/>
                  </a:cubicBezTo>
                  <a:cubicBezTo>
                    <a:pt x="4080648" y="2288954"/>
                    <a:pt x="4077088" y="2295814"/>
                    <a:pt x="4073974" y="2295941"/>
                  </a:cubicBezTo>
                  <a:cubicBezTo>
                    <a:pt x="4057712" y="2297075"/>
                    <a:pt x="4060657" y="2313626"/>
                    <a:pt x="4052681" y="2321023"/>
                  </a:cubicBezTo>
                  <a:cubicBezTo>
                    <a:pt x="4048295" y="2325278"/>
                    <a:pt x="4050357" y="2331791"/>
                    <a:pt x="4057216" y="2335352"/>
                  </a:cubicBezTo>
                  <a:lnTo>
                    <a:pt x="4073447" y="2336856"/>
                  </a:lnTo>
                  <a:lnTo>
                    <a:pt x="4053350" y="2363122"/>
                  </a:lnTo>
                  <a:lnTo>
                    <a:pt x="4026071" y="2415619"/>
                  </a:lnTo>
                  <a:lnTo>
                    <a:pt x="4026496" y="2412144"/>
                  </a:lnTo>
                  <a:cubicBezTo>
                    <a:pt x="4027930" y="2403092"/>
                    <a:pt x="4030983" y="2395533"/>
                    <a:pt x="4036450" y="2388356"/>
                  </a:cubicBezTo>
                  <a:cubicBezTo>
                    <a:pt x="4045191" y="2376132"/>
                    <a:pt x="4030425" y="2363894"/>
                    <a:pt x="4033639" y="2351413"/>
                  </a:cubicBezTo>
                  <a:cubicBezTo>
                    <a:pt x="4025000" y="2351282"/>
                    <a:pt x="4016551" y="2349945"/>
                    <a:pt x="4007815" y="2350417"/>
                  </a:cubicBezTo>
                  <a:cubicBezTo>
                    <a:pt x="4004004" y="2351050"/>
                    <a:pt x="4003843" y="2355973"/>
                    <a:pt x="4002760" y="2358895"/>
                  </a:cubicBezTo>
                  <a:cubicBezTo>
                    <a:pt x="3998627" y="2369376"/>
                    <a:pt x="3995000" y="2380555"/>
                    <a:pt x="3990263" y="2390940"/>
                  </a:cubicBezTo>
                  <a:cubicBezTo>
                    <a:pt x="3986224" y="2400817"/>
                    <a:pt x="3976598" y="2403004"/>
                    <a:pt x="3968627" y="2398648"/>
                  </a:cubicBezTo>
                  <a:cubicBezTo>
                    <a:pt x="3951574" y="2389144"/>
                    <a:pt x="3939313" y="2388439"/>
                    <a:pt x="3931553" y="2410099"/>
                  </a:cubicBezTo>
                  <a:cubicBezTo>
                    <a:pt x="3928596" y="2417053"/>
                    <a:pt x="3920367" y="2418225"/>
                    <a:pt x="3913538" y="2418380"/>
                  </a:cubicBezTo>
                  <a:cubicBezTo>
                    <a:pt x="3906709" y="2418537"/>
                    <a:pt x="3903721" y="2421775"/>
                    <a:pt x="3904576" y="2428097"/>
                  </a:cubicBezTo>
                  <a:cubicBezTo>
                    <a:pt x="3905939" y="2435118"/>
                    <a:pt x="3910133" y="2432070"/>
                    <a:pt x="3915152" y="2431628"/>
                  </a:cubicBezTo>
                  <a:cubicBezTo>
                    <a:pt x="3944949" y="2427067"/>
                    <a:pt x="3963013" y="2449724"/>
                    <a:pt x="3952295" y="2478339"/>
                  </a:cubicBezTo>
                  <a:cubicBezTo>
                    <a:pt x="3947778" y="2491233"/>
                    <a:pt x="3944563" y="2503715"/>
                    <a:pt x="3926585" y="2503961"/>
                  </a:cubicBezTo>
                  <a:cubicBezTo>
                    <a:pt x="3912323" y="2504176"/>
                    <a:pt x="3915048" y="2518218"/>
                    <a:pt x="3914218" y="2527366"/>
                  </a:cubicBezTo>
                  <a:cubicBezTo>
                    <a:pt x="3912784" y="2536418"/>
                    <a:pt x="3918150" y="2541598"/>
                    <a:pt x="3927394" y="2541826"/>
                  </a:cubicBezTo>
                  <a:cubicBezTo>
                    <a:pt x="3942863" y="2541800"/>
                    <a:pt x="3950799" y="2554193"/>
                    <a:pt x="3961310" y="2562043"/>
                  </a:cubicBezTo>
                  <a:cubicBezTo>
                    <a:pt x="3965754" y="2565221"/>
                    <a:pt x="3966706" y="2570940"/>
                    <a:pt x="3965845" y="2576371"/>
                  </a:cubicBezTo>
                  <a:cubicBezTo>
                    <a:pt x="3958772" y="2621030"/>
                    <a:pt x="3951796" y="2665082"/>
                    <a:pt x="3944723" y="2709741"/>
                  </a:cubicBezTo>
                  <a:cubicBezTo>
                    <a:pt x="3942238" y="2725432"/>
                    <a:pt x="3935020" y="2739754"/>
                    <a:pt x="3933742" y="2755635"/>
                  </a:cubicBezTo>
                  <a:cubicBezTo>
                    <a:pt x="3933103" y="2763577"/>
                    <a:pt x="3934054" y="2769295"/>
                    <a:pt x="3942916" y="2771935"/>
                  </a:cubicBezTo>
                  <a:cubicBezTo>
                    <a:pt x="3958828" y="2776930"/>
                    <a:pt x="3960631" y="2788970"/>
                    <a:pt x="3958242" y="2804057"/>
                  </a:cubicBezTo>
                  <a:cubicBezTo>
                    <a:pt x="3953654" y="2833024"/>
                    <a:pt x="3963496" y="2845098"/>
                    <a:pt x="3993102" y="2841746"/>
                  </a:cubicBezTo>
                  <a:cubicBezTo>
                    <a:pt x="4008159" y="2840418"/>
                    <a:pt x="4015300" y="2853922"/>
                    <a:pt x="4028260" y="2854118"/>
                  </a:cubicBezTo>
                  <a:cubicBezTo>
                    <a:pt x="4028864" y="2854214"/>
                    <a:pt x="4030704" y="2858217"/>
                    <a:pt x="4030417" y="2860027"/>
                  </a:cubicBezTo>
                  <a:cubicBezTo>
                    <a:pt x="4030508" y="2871177"/>
                    <a:pt x="4030597" y="2882326"/>
                    <a:pt x="4028877" y="2893189"/>
                  </a:cubicBezTo>
                  <a:cubicBezTo>
                    <a:pt x="4025502" y="2910594"/>
                    <a:pt x="4016188" y="2926441"/>
                    <a:pt x="4020657" y="2945090"/>
                  </a:cubicBezTo>
                  <a:cubicBezTo>
                    <a:pt x="4022116" y="2951507"/>
                    <a:pt x="4016936" y="2956871"/>
                    <a:pt x="4008391" y="2956138"/>
                  </a:cubicBezTo>
                  <a:cubicBezTo>
                    <a:pt x="4003880" y="2957278"/>
                    <a:pt x="4005912" y="2960075"/>
                    <a:pt x="4007340" y="2962776"/>
                  </a:cubicBezTo>
                  <a:cubicBezTo>
                    <a:pt x="3985800" y="2969881"/>
                    <a:pt x="3985251" y="2988971"/>
                    <a:pt x="3981780" y="3006980"/>
                  </a:cubicBezTo>
                  <a:cubicBezTo>
                    <a:pt x="3979744" y="3015937"/>
                    <a:pt x="3972054" y="3021525"/>
                    <a:pt x="3962714" y="3021901"/>
                  </a:cubicBezTo>
                  <a:cubicBezTo>
                    <a:pt x="3952168" y="3022087"/>
                    <a:pt x="3940512" y="3021477"/>
                    <a:pt x="3936483" y="3007848"/>
                  </a:cubicBezTo>
                  <a:cubicBezTo>
                    <a:pt x="3935945" y="3003434"/>
                    <a:pt x="3934452" y="3005052"/>
                    <a:pt x="3932864" y="3007275"/>
                  </a:cubicBezTo>
                  <a:cubicBezTo>
                    <a:pt x="3899887" y="3016282"/>
                    <a:pt x="3866439" y="3016551"/>
                    <a:pt x="3836556" y="2998210"/>
                  </a:cubicBezTo>
                  <a:cubicBezTo>
                    <a:pt x="3828681" y="2993251"/>
                    <a:pt x="3830084" y="2980481"/>
                    <a:pt x="3826596" y="2971268"/>
                  </a:cubicBezTo>
                  <a:cubicBezTo>
                    <a:pt x="3825357" y="2967361"/>
                    <a:pt x="3827109" y="2960213"/>
                    <a:pt x="3819102" y="2963896"/>
                  </a:cubicBezTo>
                  <a:cubicBezTo>
                    <a:pt x="3812398" y="2967164"/>
                    <a:pt x="3806076" y="2968018"/>
                    <a:pt x="3803698" y="2959600"/>
                  </a:cubicBezTo>
                  <a:cubicBezTo>
                    <a:pt x="3801510" y="2949974"/>
                    <a:pt x="3807706" y="2946006"/>
                    <a:pt x="3816539" y="2944930"/>
                  </a:cubicBezTo>
                  <a:cubicBezTo>
                    <a:pt x="3810348" y="2937145"/>
                    <a:pt x="3803966" y="2930566"/>
                    <a:pt x="3806099" y="2921006"/>
                  </a:cubicBezTo>
                  <a:cubicBezTo>
                    <a:pt x="3807276" y="2917482"/>
                    <a:pt x="3809660" y="2914147"/>
                    <a:pt x="3804324" y="2912684"/>
                  </a:cubicBezTo>
                  <a:cubicBezTo>
                    <a:pt x="3800195" y="2911412"/>
                    <a:pt x="3797399" y="2913443"/>
                    <a:pt x="3795618" y="2916872"/>
                  </a:cubicBezTo>
                  <a:cubicBezTo>
                    <a:pt x="3793138" y="2920810"/>
                    <a:pt x="3790880" y="2927257"/>
                    <a:pt x="3786147" y="2925889"/>
                  </a:cubicBezTo>
                  <a:cubicBezTo>
                    <a:pt x="3780613" y="2924703"/>
                    <a:pt x="3776684" y="2924854"/>
                    <a:pt x="3773865" y="2925935"/>
                  </a:cubicBezTo>
                  <a:lnTo>
                    <a:pt x="3773518" y="2926280"/>
                  </a:lnTo>
                  <a:lnTo>
                    <a:pt x="3784754" y="2933616"/>
                  </a:lnTo>
                  <a:cubicBezTo>
                    <a:pt x="3786489" y="2940527"/>
                    <a:pt x="3782271" y="2941801"/>
                    <a:pt x="3777010" y="2940205"/>
                  </a:cubicBezTo>
                  <a:lnTo>
                    <a:pt x="3767057" y="2938295"/>
                  </a:lnTo>
                  <a:lnTo>
                    <a:pt x="3765045" y="2949766"/>
                  </a:lnTo>
                  <a:cubicBezTo>
                    <a:pt x="3762434" y="2962345"/>
                    <a:pt x="3762841" y="2975400"/>
                    <a:pt x="3751466" y="2984733"/>
                  </a:cubicBezTo>
                  <a:cubicBezTo>
                    <a:pt x="3746476" y="2988892"/>
                    <a:pt x="3748824" y="2993595"/>
                    <a:pt x="3751078" y="2998901"/>
                  </a:cubicBezTo>
                  <a:cubicBezTo>
                    <a:pt x="3753742" y="3005509"/>
                    <a:pt x="3757555" y="3004875"/>
                    <a:pt x="3763368" y="3003321"/>
                  </a:cubicBezTo>
                  <a:cubicBezTo>
                    <a:pt x="3772390" y="3001038"/>
                    <a:pt x="3778044" y="3004407"/>
                    <a:pt x="3779627" y="3013937"/>
                  </a:cubicBezTo>
                  <a:cubicBezTo>
                    <a:pt x="3782669" y="3029884"/>
                    <a:pt x="3787015" y="3045419"/>
                    <a:pt x="3782528" y="3062030"/>
                  </a:cubicBezTo>
                  <a:cubicBezTo>
                    <a:pt x="3781843" y="3064397"/>
                    <a:pt x="3781588" y="3066986"/>
                    <a:pt x="3780892" y="3069427"/>
                  </a:cubicBezTo>
                  <a:lnTo>
                    <a:pt x="3778294" y="3073382"/>
                  </a:lnTo>
                  <a:lnTo>
                    <a:pt x="3789082" y="3087723"/>
                  </a:lnTo>
                  <a:lnTo>
                    <a:pt x="3795809" y="3086560"/>
                  </a:lnTo>
                  <a:cubicBezTo>
                    <a:pt x="3799907" y="3084116"/>
                    <a:pt x="3803420" y="3080495"/>
                    <a:pt x="3806757" y="3077003"/>
                  </a:cubicBezTo>
                  <a:cubicBezTo>
                    <a:pt x="3816513" y="3066176"/>
                    <a:pt x="3825823" y="3062083"/>
                    <a:pt x="3840146" y="3069300"/>
                  </a:cubicBezTo>
                  <a:cubicBezTo>
                    <a:pt x="3851038" y="3074737"/>
                    <a:pt x="3862790" y="3074742"/>
                    <a:pt x="3868293" y="3059530"/>
                  </a:cubicBezTo>
                  <a:cubicBezTo>
                    <a:pt x="3871537" y="3050763"/>
                    <a:pt x="3878814" y="3043874"/>
                    <a:pt x="3888279" y="3046611"/>
                  </a:cubicBezTo>
                  <a:cubicBezTo>
                    <a:pt x="3897743" y="3049347"/>
                    <a:pt x="3903139" y="3058244"/>
                    <a:pt x="3901102" y="3067199"/>
                  </a:cubicBezTo>
                  <a:cubicBezTo>
                    <a:pt x="3898903" y="3081080"/>
                    <a:pt x="3916752" y="3089474"/>
                    <a:pt x="3910137" y="3103892"/>
                  </a:cubicBezTo>
                  <a:cubicBezTo>
                    <a:pt x="3910137" y="3103892"/>
                    <a:pt x="3911757" y="3105386"/>
                    <a:pt x="3912964" y="3105577"/>
                  </a:cubicBezTo>
                  <a:cubicBezTo>
                    <a:pt x="3922524" y="3107710"/>
                    <a:pt x="3933609" y="3111939"/>
                    <a:pt x="3932587" y="3122294"/>
                  </a:cubicBezTo>
                  <a:cubicBezTo>
                    <a:pt x="3930992" y="3136271"/>
                    <a:pt x="3934829" y="3151107"/>
                    <a:pt x="3925389" y="3163840"/>
                  </a:cubicBezTo>
                  <a:cubicBezTo>
                    <a:pt x="3923195" y="3165967"/>
                    <a:pt x="3921194" y="3166887"/>
                    <a:pt x="3918081" y="3167012"/>
                  </a:cubicBezTo>
                  <a:cubicBezTo>
                    <a:pt x="3913540" y="3164437"/>
                    <a:pt x="3909793" y="3160751"/>
                    <a:pt x="3905062" y="3159383"/>
                  </a:cubicBezTo>
                  <a:cubicBezTo>
                    <a:pt x="3903252" y="3159096"/>
                    <a:pt x="3902235" y="3157697"/>
                    <a:pt x="3901125" y="3156903"/>
                  </a:cubicBezTo>
                  <a:cubicBezTo>
                    <a:pt x="3889311" y="3149465"/>
                    <a:pt x="3880295" y="3139996"/>
                    <a:pt x="3877568" y="3125953"/>
                  </a:cubicBezTo>
                  <a:cubicBezTo>
                    <a:pt x="3876206" y="3118933"/>
                    <a:pt x="3871061" y="3116262"/>
                    <a:pt x="3864614" y="3114004"/>
                  </a:cubicBezTo>
                  <a:cubicBezTo>
                    <a:pt x="3852926" y="3109679"/>
                    <a:pt x="3840255" y="3107671"/>
                    <a:pt x="3827867" y="3103854"/>
                  </a:cubicBezTo>
                  <a:cubicBezTo>
                    <a:pt x="3817291" y="3100323"/>
                    <a:pt x="3800884" y="3109440"/>
                    <a:pt x="3792335" y="3120584"/>
                  </a:cubicBezTo>
                  <a:lnTo>
                    <a:pt x="3788652" y="3128340"/>
                  </a:lnTo>
                  <a:lnTo>
                    <a:pt x="3794472" y="3139166"/>
                  </a:lnTo>
                  <a:lnTo>
                    <a:pt x="3785947" y="3136398"/>
                  </a:lnTo>
                  <a:lnTo>
                    <a:pt x="3783580" y="3147180"/>
                  </a:lnTo>
                  <a:cubicBezTo>
                    <a:pt x="3782779" y="3152235"/>
                    <a:pt x="3782896" y="3157357"/>
                    <a:pt x="3785751" y="3162758"/>
                  </a:cubicBezTo>
                  <a:cubicBezTo>
                    <a:pt x="3788705" y="3167556"/>
                    <a:pt x="3786541" y="3173400"/>
                    <a:pt x="3780632" y="3175556"/>
                  </a:cubicBezTo>
                  <a:cubicBezTo>
                    <a:pt x="3774723" y="3177715"/>
                    <a:pt x="3770469" y="3173328"/>
                    <a:pt x="3768818" y="3168119"/>
                  </a:cubicBezTo>
                  <a:lnTo>
                    <a:pt x="3764521" y="3149205"/>
                  </a:lnTo>
                  <a:lnTo>
                    <a:pt x="3758745" y="3149338"/>
                  </a:lnTo>
                  <a:lnTo>
                    <a:pt x="3750332" y="3153082"/>
                  </a:lnTo>
                  <a:lnTo>
                    <a:pt x="3754299" y="3159710"/>
                  </a:lnTo>
                  <a:cubicBezTo>
                    <a:pt x="3755583" y="3164784"/>
                    <a:pt x="3752857" y="3169301"/>
                    <a:pt x="3746580" y="3175731"/>
                  </a:cubicBezTo>
                  <a:cubicBezTo>
                    <a:pt x="3739368" y="3178301"/>
                    <a:pt x="3730220" y="3177471"/>
                    <a:pt x="3726880" y="3186840"/>
                  </a:cubicBezTo>
                  <a:cubicBezTo>
                    <a:pt x="3720935" y="3197034"/>
                    <a:pt x="3723822" y="3206152"/>
                    <a:pt x="3729726" y="3215747"/>
                  </a:cubicBezTo>
                  <a:cubicBezTo>
                    <a:pt x="3735122" y="3224644"/>
                    <a:pt x="3744330" y="3232907"/>
                    <a:pt x="3738701" y="3245006"/>
                  </a:cubicBezTo>
                  <a:cubicBezTo>
                    <a:pt x="3730791" y="3248084"/>
                    <a:pt x="3722976" y="3250558"/>
                    <a:pt x="3715986" y="3255636"/>
                  </a:cubicBezTo>
                  <a:cubicBezTo>
                    <a:pt x="3711791" y="3258685"/>
                    <a:pt x="3702422" y="3255345"/>
                    <a:pt x="3703909" y="3265478"/>
                  </a:cubicBezTo>
                  <a:cubicBezTo>
                    <a:pt x="3705655" y="3270085"/>
                    <a:pt x="3710292" y="3272057"/>
                    <a:pt x="3712832" y="3275552"/>
                  </a:cubicBezTo>
                  <a:cubicBezTo>
                    <a:pt x="3713339" y="3276252"/>
                    <a:pt x="3714546" y="3276443"/>
                    <a:pt x="3715754" y="3276634"/>
                  </a:cubicBezTo>
                  <a:cubicBezTo>
                    <a:pt x="3721214" y="3281210"/>
                    <a:pt x="3731032" y="3277816"/>
                    <a:pt x="3733918" y="3286934"/>
                  </a:cubicBezTo>
                  <a:cubicBezTo>
                    <a:pt x="3730357" y="3293793"/>
                    <a:pt x="3723909" y="3291535"/>
                    <a:pt x="3718383" y="3291278"/>
                  </a:cubicBezTo>
                  <a:cubicBezTo>
                    <a:pt x="3712856" y="3291022"/>
                    <a:pt x="3706725" y="3290670"/>
                    <a:pt x="3701104" y="3291017"/>
                  </a:cubicBezTo>
                  <a:cubicBezTo>
                    <a:pt x="3679312" y="3291895"/>
                    <a:pt x="3675846" y="3298151"/>
                    <a:pt x="3685748" y="3317659"/>
                  </a:cubicBezTo>
                  <a:cubicBezTo>
                    <a:pt x="3688700" y="3322457"/>
                    <a:pt x="3692256" y="3327351"/>
                    <a:pt x="3695906" y="3331641"/>
                  </a:cubicBezTo>
                  <a:cubicBezTo>
                    <a:pt x="3698823" y="3344475"/>
                    <a:pt x="3691928" y="3348950"/>
                    <a:pt x="3680365" y="3347738"/>
                  </a:cubicBezTo>
                  <a:cubicBezTo>
                    <a:pt x="3674236" y="3347385"/>
                    <a:pt x="3667598" y="3346335"/>
                    <a:pt x="3661658" y="3344775"/>
                  </a:cubicBezTo>
                  <a:cubicBezTo>
                    <a:pt x="3652097" y="3342642"/>
                    <a:pt x="3645775" y="3343497"/>
                    <a:pt x="3642658" y="3355375"/>
                  </a:cubicBezTo>
                  <a:cubicBezTo>
                    <a:pt x="3639348" y="3368462"/>
                    <a:pt x="3627624" y="3372173"/>
                    <a:pt x="3614856" y="3370769"/>
                  </a:cubicBezTo>
                  <a:cubicBezTo>
                    <a:pt x="3584999" y="3367896"/>
                    <a:pt x="3584999" y="3367896"/>
                    <a:pt x="3581110" y="3396356"/>
                  </a:cubicBezTo>
                  <a:cubicBezTo>
                    <a:pt x="3580155" y="3402391"/>
                    <a:pt x="3585868" y="3413194"/>
                    <a:pt x="3571575" y="3409691"/>
                  </a:cubicBezTo>
                  <a:cubicBezTo>
                    <a:pt x="3569544" y="3406896"/>
                    <a:pt x="3567511" y="3404100"/>
                    <a:pt x="3566083" y="3401399"/>
                  </a:cubicBezTo>
                  <a:cubicBezTo>
                    <a:pt x="3557575" y="3392628"/>
                    <a:pt x="3554617" y="3399584"/>
                    <a:pt x="3551057" y="3406442"/>
                  </a:cubicBezTo>
                  <a:lnTo>
                    <a:pt x="3545766" y="3415251"/>
                  </a:lnTo>
                  <a:lnTo>
                    <a:pt x="3552178" y="3422386"/>
                  </a:lnTo>
                  <a:cubicBezTo>
                    <a:pt x="3547711" y="3428692"/>
                    <a:pt x="3541633" y="3425572"/>
                    <a:pt x="3536193" y="3424560"/>
                  </a:cubicBezTo>
                  <a:lnTo>
                    <a:pt x="3529977" y="3423604"/>
                  </a:lnTo>
                  <a:lnTo>
                    <a:pt x="3524683" y="3424536"/>
                  </a:lnTo>
                  <a:cubicBezTo>
                    <a:pt x="3518140" y="3422882"/>
                    <a:pt x="3510833" y="3426054"/>
                    <a:pt x="3503908" y="3426814"/>
                  </a:cubicBezTo>
                  <a:lnTo>
                    <a:pt x="3498752" y="3426054"/>
                  </a:lnTo>
                  <a:lnTo>
                    <a:pt x="3497136" y="3433401"/>
                  </a:lnTo>
                  <a:cubicBezTo>
                    <a:pt x="3497398" y="3436813"/>
                    <a:pt x="3498468" y="3441049"/>
                    <a:pt x="3500251" y="3446219"/>
                  </a:cubicBezTo>
                  <a:cubicBezTo>
                    <a:pt x="3502517" y="3451376"/>
                    <a:pt x="3505369" y="3456710"/>
                    <a:pt x="3508398" y="3461460"/>
                  </a:cubicBezTo>
                  <a:cubicBezTo>
                    <a:pt x="3509527" y="3474573"/>
                    <a:pt x="3502083" y="3478061"/>
                    <a:pt x="3490797" y="3475276"/>
                  </a:cubicBezTo>
                  <a:cubicBezTo>
                    <a:pt x="3484771" y="3474086"/>
                    <a:pt x="3478342" y="3472135"/>
                    <a:pt x="3472671" y="3469777"/>
                  </a:cubicBezTo>
                  <a:cubicBezTo>
                    <a:pt x="3468082" y="3468065"/>
                    <a:pt x="3464193" y="3467203"/>
                    <a:pt x="3460862" y="3468188"/>
                  </a:cubicBezTo>
                  <a:lnTo>
                    <a:pt x="3453331" y="3476626"/>
                  </a:lnTo>
                  <a:lnTo>
                    <a:pt x="3454386" y="3477165"/>
                  </a:lnTo>
                  <a:cubicBezTo>
                    <a:pt x="3457170" y="3483552"/>
                    <a:pt x="3451456" y="3488147"/>
                    <a:pt x="3446789" y="3491117"/>
                  </a:cubicBezTo>
                  <a:cubicBezTo>
                    <a:pt x="3414205" y="3511049"/>
                    <a:pt x="3410859" y="3545887"/>
                    <a:pt x="3400060" y="3577309"/>
                  </a:cubicBezTo>
                  <a:cubicBezTo>
                    <a:pt x="3397504" y="3584854"/>
                    <a:pt x="3403143" y="3588942"/>
                    <a:pt x="3406973" y="3593703"/>
                  </a:cubicBezTo>
                  <a:cubicBezTo>
                    <a:pt x="3411857" y="3600752"/>
                    <a:pt x="3422942" y="3606735"/>
                    <a:pt x="3418956" y="3615430"/>
                  </a:cubicBezTo>
                  <a:cubicBezTo>
                    <a:pt x="3413926" y="3625748"/>
                    <a:pt x="3402924" y="3614994"/>
                    <a:pt x="3395203" y="3618067"/>
                  </a:cubicBezTo>
                  <a:cubicBezTo>
                    <a:pt x="3376230" y="3624700"/>
                    <a:pt x="3373860" y="3630526"/>
                    <a:pt x="3381062" y="3648256"/>
                  </a:cubicBezTo>
                  <a:cubicBezTo>
                    <a:pt x="3384901" y="3656931"/>
                    <a:pt x="3385500" y="3667427"/>
                    <a:pt x="3389340" y="3676099"/>
                  </a:cubicBezTo>
                  <a:cubicBezTo>
                    <a:pt x="3394544" y="3696220"/>
                    <a:pt x="3395930" y="3715493"/>
                    <a:pt x="3387297" y="3734980"/>
                  </a:cubicBezTo>
                  <a:cubicBezTo>
                    <a:pt x="3383124" y="3745392"/>
                    <a:pt x="3373219" y="3752575"/>
                    <a:pt x="3365114" y="3755173"/>
                  </a:cubicBezTo>
                  <a:cubicBezTo>
                    <a:pt x="3355675" y="3758059"/>
                    <a:pt x="3351772" y="3761981"/>
                    <a:pt x="3349515" y="3774773"/>
                  </a:cubicBezTo>
                  <a:cubicBezTo>
                    <a:pt x="3343069" y="3754084"/>
                    <a:pt x="3337356" y="3758679"/>
                    <a:pt x="3331755" y="3770238"/>
                  </a:cubicBezTo>
                  <a:cubicBezTo>
                    <a:pt x="3320939" y="3757766"/>
                    <a:pt x="3312703" y="3745573"/>
                    <a:pt x="3295139" y="3743233"/>
                  </a:cubicBezTo>
                  <a:cubicBezTo>
                    <a:pt x="3283971" y="3742020"/>
                    <a:pt x="3273363" y="3735654"/>
                    <a:pt x="3262091" y="3731390"/>
                  </a:cubicBezTo>
                  <a:cubicBezTo>
                    <a:pt x="3240026" y="3722475"/>
                    <a:pt x="3221241" y="3727390"/>
                    <a:pt x="3205351" y="3745657"/>
                  </a:cubicBezTo>
                  <a:cubicBezTo>
                    <a:pt x="3201925" y="3749197"/>
                    <a:pt x="3198023" y="3753119"/>
                    <a:pt x="3194120" y="3757041"/>
                  </a:cubicBezTo>
                  <a:cubicBezTo>
                    <a:pt x="3189266" y="3761730"/>
                    <a:pt x="3184897" y="3769948"/>
                    <a:pt x="3176971" y="3766914"/>
                  </a:cubicBezTo>
                  <a:cubicBezTo>
                    <a:pt x="3169424" y="3764358"/>
                    <a:pt x="3173410" y="3755664"/>
                    <a:pt x="3172726" y="3749940"/>
                  </a:cubicBezTo>
                  <a:cubicBezTo>
                    <a:pt x="3172241" y="3746411"/>
                    <a:pt x="3172707" y="3742114"/>
                    <a:pt x="3169365" y="3740884"/>
                  </a:cubicBezTo>
                  <a:cubicBezTo>
                    <a:pt x="3164779" y="3739082"/>
                    <a:pt x="3163361" y="3744143"/>
                    <a:pt x="3161839" y="3746151"/>
                  </a:cubicBezTo>
                  <a:cubicBezTo>
                    <a:pt x="3147203" y="3768900"/>
                    <a:pt x="3124578" y="3765140"/>
                    <a:pt x="3103961" y="3762903"/>
                  </a:cubicBezTo>
                  <a:cubicBezTo>
                    <a:pt x="3096516" y="3762421"/>
                    <a:pt x="3086178" y="3763825"/>
                    <a:pt x="3079445" y="3757920"/>
                  </a:cubicBezTo>
                  <a:lnTo>
                    <a:pt x="3076595" y="3753244"/>
                  </a:lnTo>
                  <a:lnTo>
                    <a:pt x="3073963" y="3755235"/>
                  </a:lnTo>
                  <a:cubicBezTo>
                    <a:pt x="3068724" y="3755834"/>
                    <a:pt x="3066071" y="3752970"/>
                    <a:pt x="3064222" y="3749147"/>
                  </a:cubicBezTo>
                  <a:lnTo>
                    <a:pt x="3062184" y="3744246"/>
                  </a:lnTo>
                  <a:lnTo>
                    <a:pt x="3049858" y="3739106"/>
                  </a:lnTo>
                  <a:lnTo>
                    <a:pt x="3044792" y="3733879"/>
                  </a:lnTo>
                  <a:lnTo>
                    <a:pt x="3044128" y="3738922"/>
                  </a:lnTo>
                  <a:cubicBezTo>
                    <a:pt x="3039449" y="3774418"/>
                    <a:pt x="3010243" y="3782693"/>
                    <a:pt x="2984298" y="3791655"/>
                  </a:cubicBezTo>
                  <a:cubicBezTo>
                    <a:pt x="2972054" y="3796491"/>
                    <a:pt x="2955545" y="3808245"/>
                    <a:pt x="2940903" y="3792129"/>
                  </a:cubicBezTo>
                  <a:cubicBezTo>
                    <a:pt x="2916216" y="3800353"/>
                    <a:pt x="2895053" y="3791632"/>
                    <a:pt x="2874058" y="3781642"/>
                  </a:cubicBezTo>
                  <a:lnTo>
                    <a:pt x="2865991" y="3778096"/>
                  </a:lnTo>
                  <a:lnTo>
                    <a:pt x="2857815" y="3786799"/>
                  </a:lnTo>
                  <a:lnTo>
                    <a:pt x="2856425" y="3795390"/>
                  </a:lnTo>
                  <a:lnTo>
                    <a:pt x="2860563" y="3807410"/>
                  </a:lnTo>
                  <a:cubicBezTo>
                    <a:pt x="2860718" y="3810137"/>
                    <a:pt x="2859820" y="3812404"/>
                    <a:pt x="2856998" y="3813863"/>
                  </a:cubicBezTo>
                  <a:lnTo>
                    <a:pt x="2854422" y="3814137"/>
                  </a:lnTo>
                  <a:lnTo>
                    <a:pt x="2854754" y="3831215"/>
                  </a:lnTo>
                  <a:cubicBezTo>
                    <a:pt x="2854012" y="3838609"/>
                    <a:pt x="2851297" y="3845462"/>
                    <a:pt x="2843360" y="3850708"/>
                  </a:cubicBezTo>
                  <a:cubicBezTo>
                    <a:pt x="2831452" y="3848538"/>
                    <a:pt x="2820112" y="3845704"/>
                    <a:pt x="2807827" y="3846654"/>
                  </a:cubicBezTo>
                  <a:cubicBezTo>
                    <a:pt x="2800456" y="3847223"/>
                    <a:pt x="2791571" y="3836168"/>
                    <a:pt x="2785810" y="3849588"/>
                  </a:cubicBezTo>
                  <a:cubicBezTo>
                    <a:pt x="2784489" y="3856487"/>
                    <a:pt x="2788649" y="3862345"/>
                    <a:pt x="2789121" y="3868487"/>
                  </a:cubicBezTo>
                  <a:cubicBezTo>
                    <a:pt x="2789216" y="3869716"/>
                    <a:pt x="2790539" y="3870850"/>
                    <a:pt x="2791863" y="3871984"/>
                  </a:cubicBezTo>
                  <a:cubicBezTo>
                    <a:pt x="2795079" y="3881622"/>
                    <a:pt x="2809538" y="3884830"/>
                    <a:pt x="2806233" y="3898062"/>
                  </a:cubicBezTo>
                  <a:cubicBezTo>
                    <a:pt x="2796785" y="3903734"/>
                    <a:pt x="2790640" y="3896176"/>
                    <a:pt x="2784118" y="3891736"/>
                  </a:cubicBezTo>
                  <a:cubicBezTo>
                    <a:pt x="2777598" y="3887296"/>
                    <a:pt x="2770415" y="3882289"/>
                    <a:pt x="2763325" y="3878511"/>
                  </a:cubicBezTo>
                  <a:cubicBezTo>
                    <a:pt x="2736200" y="3863302"/>
                    <a:pt x="2727318" y="3868314"/>
                    <a:pt x="2724775" y="3899406"/>
                  </a:cubicBezTo>
                  <a:cubicBezTo>
                    <a:pt x="2724777" y="3907437"/>
                    <a:pt x="2725439" y="3916036"/>
                    <a:pt x="2726671" y="3923975"/>
                  </a:cubicBezTo>
                  <a:cubicBezTo>
                    <a:pt x="2720629" y="3941742"/>
                    <a:pt x="2708909" y="3942028"/>
                    <a:pt x="2695770" y="3931920"/>
                  </a:cubicBezTo>
                  <a:cubicBezTo>
                    <a:pt x="2688587" y="3926912"/>
                    <a:pt x="2681309" y="3920678"/>
                    <a:pt x="2675260" y="3914348"/>
                  </a:cubicBezTo>
                  <a:cubicBezTo>
                    <a:pt x="2670251" y="3909481"/>
                    <a:pt x="2665666" y="3906128"/>
                    <a:pt x="2660753" y="3905503"/>
                  </a:cubicBezTo>
                  <a:lnTo>
                    <a:pt x="2646083" y="3912202"/>
                  </a:lnTo>
                  <a:lnTo>
                    <a:pt x="2647150" y="3913511"/>
                  </a:lnTo>
                  <a:cubicBezTo>
                    <a:pt x="2647124" y="3923446"/>
                    <a:pt x="2637029" y="3926168"/>
                    <a:pt x="2629231" y="3927369"/>
                  </a:cubicBezTo>
                  <a:cubicBezTo>
                    <a:pt x="2575263" y="3934709"/>
                    <a:pt x="2550921" y="3978274"/>
                    <a:pt x="2518807" y="4013107"/>
                  </a:cubicBezTo>
                  <a:cubicBezTo>
                    <a:pt x="2511143" y="4021492"/>
                    <a:pt x="2516162" y="4030063"/>
                    <a:pt x="2518432" y="4038475"/>
                  </a:cubicBezTo>
                  <a:cubicBezTo>
                    <a:pt x="2520767" y="4050478"/>
                    <a:pt x="2531809" y="4064644"/>
                    <a:pt x="2521619" y="4073711"/>
                  </a:cubicBezTo>
                  <a:cubicBezTo>
                    <a:pt x="2509136" y="4084298"/>
                    <a:pt x="2500938" y="4063950"/>
                    <a:pt x="2489096" y="4063534"/>
                  </a:cubicBezTo>
                  <a:cubicBezTo>
                    <a:pt x="2460522" y="4061316"/>
                    <a:pt x="2454087" y="4067564"/>
                    <a:pt x="2453324" y="4094842"/>
                  </a:cubicBezTo>
                  <a:cubicBezTo>
                    <a:pt x="2453363" y="4108368"/>
                    <a:pt x="2448129" y="4122414"/>
                    <a:pt x="2448168" y="4135938"/>
                  </a:cubicBezTo>
                  <a:cubicBezTo>
                    <a:pt x="2443426" y="4165192"/>
                    <a:pt x="2434185" y="4191149"/>
                    <a:pt x="2411741" y="4211641"/>
                  </a:cubicBezTo>
                  <a:cubicBezTo>
                    <a:pt x="2400323" y="4222841"/>
                    <a:pt x="2383272" y="4226539"/>
                    <a:pt x="2371202" y="4225283"/>
                  </a:cubicBezTo>
                  <a:cubicBezTo>
                    <a:pt x="2357224" y="4223641"/>
                    <a:pt x="2349880" y="4226524"/>
                    <a:pt x="2339599" y="4241931"/>
                  </a:cubicBezTo>
                  <a:cubicBezTo>
                    <a:pt x="2343045" y="4211222"/>
                    <a:pt x="2332951" y="4213947"/>
                    <a:pt x="2319011" y="4225827"/>
                  </a:cubicBezTo>
                  <a:cubicBezTo>
                    <a:pt x="2312042" y="4203343"/>
                    <a:pt x="2308279" y="4182700"/>
                    <a:pt x="2286691" y="4169575"/>
                  </a:cubicBezTo>
                  <a:cubicBezTo>
                    <a:pt x="2272805" y="4161589"/>
                    <a:pt x="2262605" y="4147195"/>
                    <a:pt x="2250336" y="4135165"/>
                  </a:cubicBezTo>
                  <a:cubicBezTo>
                    <a:pt x="2226638" y="4110875"/>
                    <a:pt x="2199293" y="4106522"/>
                    <a:pt x="2168075" y="4121259"/>
                  </a:cubicBezTo>
                  <a:cubicBezTo>
                    <a:pt x="2161573" y="4123918"/>
                    <a:pt x="2154229" y="4126801"/>
                    <a:pt x="2146887" y="4129683"/>
                  </a:cubicBezTo>
                  <a:cubicBezTo>
                    <a:pt x="2137861" y="4133020"/>
                    <a:pt x="2127444" y="4141245"/>
                    <a:pt x="2118834" y="4132741"/>
                  </a:cubicBezTo>
                  <a:cubicBezTo>
                    <a:pt x="2110449" y="4125075"/>
                    <a:pt x="2120638" y="4116010"/>
                    <a:pt x="2123027" y="4108146"/>
                  </a:cubicBezTo>
                  <a:cubicBezTo>
                    <a:pt x="2124417" y="4103259"/>
                    <a:pt x="2127488" y="4097918"/>
                    <a:pt x="2123831" y="4094395"/>
                  </a:cubicBezTo>
                  <a:cubicBezTo>
                    <a:pt x="2118877" y="4089412"/>
                    <a:pt x="2114123" y="4095208"/>
                    <a:pt x="2110984" y="4096957"/>
                  </a:cubicBezTo>
                  <a:cubicBezTo>
                    <a:pt x="2078833" y="4118264"/>
                    <a:pt x="2051449" y="4100385"/>
                    <a:pt x="2025816" y="4085641"/>
                  </a:cubicBezTo>
                  <a:cubicBezTo>
                    <a:pt x="2013224" y="4079112"/>
                    <a:pt x="1991996" y="4074010"/>
                    <a:pt x="1994734" y="4050712"/>
                  </a:cubicBezTo>
                  <a:cubicBezTo>
                    <a:pt x="1946444" y="4022230"/>
                    <a:pt x="1963203" y="3957247"/>
                    <a:pt x="1924097" y="3922677"/>
                  </a:cubicBezTo>
                  <a:cubicBezTo>
                    <a:pt x="1917236" y="3917310"/>
                    <a:pt x="1913898" y="3908284"/>
                    <a:pt x="1905006" y="3918804"/>
                  </a:cubicBezTo>
                  <a:cubicBezTo>
                    <a:pt x="1893429" y="3932757"/>
                    <a:pt x="1890479" y="3921820"/>
                    <a:pt x="1887982" y="3912568"/>
                  </a:cubicBezTo>
                  <a:lnTo>
                    <a:pt x="1885017" y="3901578"/>
                  </a:lnTo>
                  <a:lnTo>
                    <a:pt x="1862111" y="3897986"/>
                  </a:lnTo>
                  <a:lnTo>
                    <a:pt x="1858625" y="3892341"/>
                  </a:lnTo>
                  <a:lnTo>
                    <a:pt x="1837794" y="3907157"/>
                  </a:lnTo>
                  <a:cubicBezTo>
                    <a:pt x="1822226" y="3899624"/>
                    <a:pt x="1836007" y="3890494"/>
                    <a:pt x="1836714" y="3883084"/>
                  </a:cubicBezTo>
                  <a:cubicBezTo>
                    <a:pt x="1829690" y="3880467"/>
                    <a:pt x="1820571" y="3890146"/>
                    <a:pt x="1816165" y="3880505"/>
                  </a:cubicBezTo>
                  <a:lnTo>
                    <a:pt x="1816633" y="3878350"/>
                  </a:lnTo>
                  <a:lnTo>
                    <a:pt x="1800539" y="3891482"/>
                  </a:lnTo>
                  <a:cubicBezTo>
                    <a:pt x="1790621" y="3902516"/>
                    <a:pt x="1783139" y="3918493"/>
                    <a:pt x="1764303" y="3915801"/>
                  </a:cubicBezTo>
                  <a:cubicBezTo>
                    <a:pt x="1756838" y="3906270"/>
                    <a:pt x="1750239" y="3896623"/>
                    <a:pt x="1740423" y="3889176"/>
                  </a:cubicBezTo>
                  <a:cubicBezTo>
                    <a:pt x="1734534" y="3884708"/>
                    <a:pt x="1735229" y="3870542"/>
                    <a:pt x="1722011" y="3876752"/>
                  </a:cubicBezTo>
                  <a:cubicBezTo>
                    <a:pt x="1716442" y="3881033"/>
                    <a:pt x="1715664" y="3888175"/>
                    <a:pt x="1711940" y="3893083"/>
                  </a:cubicBezTo>
                  <a:cubicBezTo>
                    <a:pt x="1711193" y="3894066"/>
                    <a:pt x="1711431" y="3895791"/>
                    <a:pt x="1711668" y="3897518"/>
                  </a:cubicBezTo>
                  <a:cubicBezTo>
                    <a:pt x="1707672" y="3906861"/>
                    <a:pt x="1716355" y="3918860"/>
                    <a:pt x="1705099" y="3926559"/>
                  </a:cubicBezTo>
                  <a:cubicBezTo>
                    <a:pt x="1694267" y="3924528"/>
                    <a:pt x="1694692" y="3914796"/>
                    <a:pt x="1692762" y="3907147"/>
                  </a:cubicBezTo>
                  <a:cubicBezTo>
                    <a:pt x="1690834" y="3899496"/>
                    <a:pt x="1688787" y="3890983"/>
                    <a:pt x="1685994" y="3883452"/>
                  </a:cubicBezTo>
                  <a:cubicBezTo>
                    <a:pt x="1675808" y="3854070"/>
                    <a:pt x="1665840" y="3851919"/>
                    <a:pt x="1643295" y="3873479"/>
                  </a:cubicBezTo>
                  <a:cubicBezTo>
                    <a:pt x="1637963" y="3879486"/>
                    <a:pt x="1632749" y="3886358"/>
                    <a:pt x="1628399" y="3893111"/>
                  </a:cubicBezTo>
                  <a:cubicBezTo>
                    <a:pt x="1612084" y="3902386"/>
                    <a:pt x="1603130" y="3894819"/>
                    <a:pt x="1600019" y="3878537"/>
                  </a:cubicBezTo>
                  <a:cubicBezTo>
                    <a:pt x="1597971" y="3870023"/>
                    <a:pt x="1596668" y="3860529"/>
                    <a:pt x="1596347" y="3851778"/>
                  </a:cubicBezTo>
                  <a:cubicBezTo>
                    <a:pt x="1595317" y="3837849"/>
                    <a:pt x="1591543" y="3829573"/>
                    <a:pt x="1574043" y="3830214"/>
                  </a:cubicBezTo>
                  <a:cubicBezTo>
                    <a:pt x="1554817" y="3831094"/>
                    <a:pt x="1544917" y="3816622"/>
                    <a:pt x="1541567" y="3798615"/>
                  </a:cubicBezTo>
                  <a:cubicBezTo>
                    <a:pt x="1533176" y="3756674"/>
                    <a:pt x="1533176" y="3756674"/>
                    <a:pt x="1492724" y="3763103"/>
                  </a:cubicBezTo>
                  <a:cubicBezTo>
                    <a:pt x="1484092" y="3764286"/>
                    <a:pt x="1471703" y="3776539"/>
                    <a:pt x="1470589" y="3755587"/>
                  </a:cubicBezTo>
                  <a:cubicBezTo>
                    <a:pt x="1473566" y="3751661"/>
                    <a:pt x="1476545" y="3747733"/>
                    <a:pt x="1479644" y="3744670"/>
                  </a:cubicBezTo>
                  <a:cubicBezTo>
                    <a:pt x="1488107" y="3729440"/>
                    <a:pt x="1477393" y="3728270"/>
                    <a:pt x="1466562" y="3726239"/>
                  </a:cubicBezTo>
                  <a:cubicBezTo>
                    <a:pt x="1447100" y="3725390"/>
                    <a:pt x="1433204" y="3720262"/>
                    <a:pt x="1430989" y="3697700"/>
                  </a:cubicBezTo>
                  <a:cubicBezTo>
                    <a:pt x="1430550" y="3688088"/>
                    <a:pt x="1423206" y="3679421"/>
                    <a:pt x="1419313" y="3670284"/>
                  </a:cubicBezTo>
                  <a:lnTo>
                    <a:pt x="1417125" y="3655509"/>
                  </a:lnTo>
                  <a:lnTo>
                    <a:pt x="1407563" y="3669999"/>
                  </a:lnTo>
                  <a:cubicBezTo>
                    <a:pt x="1401895" y="3681248"/>
                    <a:pt x="1394108" y="3691893"/>
                    <a:pt x="1383547" y="3699284"/>
                  </a:cubicBezTo>
                  <a:cubicBezTo>
                    <a:pt x="1366543" y="3711358"/>
                    <a:pt x="1345717" y="3717059"/>
                    <a:pt x="1335775" y="3738369"/>
                  </a:cubicBezTo>
                  <a:cubicBezTo>
                    <a:pt x="1331571" y="3747568"/>
                    <a:pt x="1321149" y="3753234"/>
                    <a:pt x="1312449" y="3759039"/>
                  </a:cubicBezTo>
                  <a:cubicBezTo>
                    <a:pt x="1307402" y="3762536"/>
                    <a:pt x="1302027" y="3764707"/>
                    <a:pt x="1295945" y="3759452"/>
                  </a:cubicBezTo>
                  <a:cubicBezTo>
                    <a:pt x="1303336" y="3770012"/>
                    <a:pt x="1301319" y="3778953"/>
                    <a:pt x="1292551" y="3785619"/>
                  </a:cubicBezTo>
                  <a:cubicBezTo>
                    <a:pt x="1274082" y="3799744"/>
                    <a:pt x="1260369" y="3819451"/>
                    <a:pt x="1236423" y="3826202"/>
                  </a:cubicBezTo>
                  <a:cubicBezTo>
                    <a:pt x="1230652" y="3827908"/>
                    <a:pt x="1226260" y="3834058"/>
                    <a:pt x="1221212" y="3837554"/>
                  </a:cubicBezTo>
                  <a:cubicBezTo>
                    <a:pt x="1205207" y="3847975"/>
                    <a:pt x="1189996" y="3859328"/>
                    <a:pt x="1171545" y="3867819"/>
                  </a:cubicBezTo>
                  <a:cubicBezTo>
                    <a:pt x="1153165" y="3875450"/>
                    <a:pt x="1130218" y="3880548"/>
                    <a:pt x="1116177" y="3898927"/>
                  </a:cubicBezTo>
                  <a:cubicBezTo>
                    <a:pt x="1108993" y="3907454"/>
                    <a:pt x="1099225" y="3915774"/>
                    <a:pt x="1085512" y="3913810"/>
                  </a:cubicBezTo>
                  <a:lnTo>
                    <a:pt x="1084513" y="3915463"/>
                  </a:lnTo>
                  <a:lnTo>
                    <a:pt x="1084512" y="3915463"/>
                  </a:lnTo>
                  <a:cubicBezTo>
                    <a:pt x="1084409" y="3916755"/>
                    <a:pt x="1084211" y="3916523"/>
                    <a:pt x="1084263" y="3915876"/>
                  </a:cubicBezTo>
                  <a:lnTo>
                    <a:pt x="1084513" y="3915463"/>
                  </a:lnTo>
                  <a:lnTo>
                    <a:pt x="1085839" y="3915136"/>
                  </a:lnTo>
                  <a:cubicBezTo>
                    <a:pt x="1094263" y="3912776"/>
                    <a:pt x="1097037" y="3916032"/>
                    <a:pt x="1094228" y="3924043"/>
                  </a:cubicBezTo>
                  <a:cubicBezTo>
                    <a:pt x="1093556" y="3927023"/>
                    <a:pt x="1091230" y="3929004"/>
                    <a:pt x="1088904" y="3930985"/>
                  </a:cubicBezTo>
                  <a:cubicBezTo>
                    <a:pt x="1062271" y="3949658"/>
                    <a:pt x="1048850" y="3981957"/>
                    <a:pt x="1018977" y="3997770"/>
                  </a:cubicBezTo>
                  <a:cubicBezTo>
                    <a:pt x="1014463" y="4000009"/>
                    <a:pt x="1011398" y="4005831"/>
                    <a:pt x="1006350" y="4009328"/>
                  </a:cubicBezTo>
                  <a:cubicBezTo>
                    <a:pt x="1005418" y="4010121"/>
                    <a:pt x="1003628" y="4010843"/>
                    <a:pt x="1002301" y="4011171"/>
                  </a:cubicBezTo>
                  <a:cubicBezTo>
                    <a:pt x="997926" y="4011688"/>
                    <a:pt x="994291" y="4008363"/>
                    <a:pt x="990173" y="4011068"/>
                  </a:cubicBezTo>
                  <a:cubicBezTo>
                    <a:pt x="988450" y="4010929"/>
                    <a:pt x="987194" y="4010395"/>
                    <a:pt x="985936" y="4009861"/>
                  </a:cubicBezTo>
                  <a:cubicBezTo>
                    <a:pt x="982628" y="4007862"/>
                    <a:pt x="979786" y="4005468"/>
                    <a:pt x="977409" y="4002677"/>
                  </a:cubicBezTo>
                  <a:cubicBezTo>
                    <a:pt x="975359" y="4001212"/>
                    <a:pt x="973773" y="3999351"/>
                    <a:pt x="972121" y="3998352"/>
                  </a:cubicBezTo>
                  <a:cubicBezTo>
                    <a:pt x="960320" y="3999575"/>
                    <a:pt x="955393" y="4006983"/>
                    <a:pt x="953239" y="4017645"/>
                  </a:cubicBezTo>
                  <a:cubicBezTo>
                    <a:pt x="949897" y="4026914"/>
                    <a:pt x="943591" y="4029876"/>
                    <a:pt x="934255" y="4027395"/>
                  </a:cubicBezTo>
                  <a:cubicBezTo>
                    <a:pt x="927037" y="4025517"/>
                    <a:pt x="924470" y="4019677"/>
                    <a:pt x="928071" y="4012596"/>
                  </a:cubicBezTo>
                  <a:cubicBezTo>
                    <a:pt x="954549" y="4001280"/>
                    <a:pt x="973242" y="3978937"/>
                    <a:pt x="996223" y="3962574"/>
                  </a:cubicBezTo>
                  <a:cubicBezTo>
                    <a:pt x="1005853" y="3955977"/>
                    <a:pt x="1027403" y="3952068"/>
                    <a:pt x="1026009" y="3931585"/>
                  </a:cubicBezTo>
                  <a:cubicBezTo>
                    <a:pt x="1025752" y="3929396"/>
                    <a:pt x="1029075" y="3925762"/>
                    <a:pt x="1031264" y="3925503"/>
                  </a:cubicBezTo>
                  <a:cubicBezTo>
                    <a:pt x="1049697" y="3922645"/>
                    <a:pt x="1060551" y="3906177"/>
                    <a:pt x="1077468" y="3900596"/>
                  </a:cubicBezTo>
                  <a:cubicBezTo>
                    <a:pt x="1086822" y="3897444"/>
                    <a:pt x="1094918" y="3893758"/>
                    <a:pt x="1094162" y="3881561"/>
                  </a:cubicBezTo>
                  <a:cubicBezTo>
                    <a:pt x="1093783" y="3875464"/>
                    <a:pt x="1098434" y="3871502"/>
                    <a:pt x="1102948" y="3869261"/>
                  </a:cubicBezTo>
                  <a:cubicBezTo>
                    <a:pt x="1121932" y="3859514"/>
                    <a:pt x="1138212" y="3845647"/>
                    <a:pt x="1153234" y="3831245"/>
                  </a:cubicBezTo>
                  <a:cubicBezTo>
                    <a:pt x="1164003" y="3821272"/>
                    <a:pt x="1175096" y="3812624"/>
                    <a:pt x="1182230" y="3799326"/>
                  </a:cubicBezTo>
                  <a:cubicBezTo>
                    <a:pt x="1188294" y="3788542"/>
                    <a:pt x="1199251" y="3781617"/>
                    <a:pt x="1213308" y="3779276"/>
                  </a:cubicBezTo>
                  <a:cubicBezTo>
                    <a:pt x="1233463" y="3776554"/>
                    <a:pt x="1239614" y="3759276"/>
                    <a:pt x="1227005" y="3743531"/>
                  </a:cubicBezTo>
                  <a:cubicBezTo>
                    <a:pt x="1225420" y="3741670"/>
                    <a:pt x="1223439" y="3739344"/>
                    <a:pt x="1221458" y="3737019"/>
                  </a:cubicBezTo>
                  <a:cubicBezTo>
                    <a:pt x="1200857" y="3712831"/>
                    <a:pt x="1203476" y="3701771"/>
                    <a:pt x="1231625" y="3685821"/>
                  </a:cubicBezTo>
                  <a:cubicBezTo>
                    <a:pt x="1242513" y="3679758"/>
                    <a:pt x="1249817" y="3675141"/>
                    <a:pt x="1240257" y="3659206"/>
                  </a:cubicBezTo>
                  <a:lnTo>
                    <a:pt x="1240179" y="3659067"/>
                  </a:lnTo>
                  <a:lnTo>
                    <a:pt x="1230192" y="3642988"/>
                  </a:lnTo>
                  <a:lnTo>
                    <a:pt x="1231048" y="3642849"/>
                  </a:lnTo>
                  <a:lnTo>
                    <a:pt x="1229111" y="3639405"/>
                  </a:lnTo>
                  <a:cubicBezTo>
                    <a:pt x="1225943" y="3632271"/>
                    <a:pt x="1223963" y="3624528"/>
                    <a:pt x="1225082" y="3615948"/>
                  </a:cubicBezTo>
                  <a:lnTo>
                    <a:pt x="1223380" y="3610558"/>
                  </a:lnTo>
                  <a:lnTo>
                    <a:pt x="1222745" y="3611001"/>
                  </a:lnTo>
                  <a:cubicBezTo>
                    <a:pt x="1211165" y="3623331"/>
                    <a:pt x="1193951" y="3632156"/>
                    <a:pt x="1190494" y="3651565"/>
                  </a:cubicBezTo>
                  <a:cubicBezTo>
                    <a:pt x="1182352" y="3655121"/>
                    <a:pt x="1174924" y="3658179"/>
                    <a:pt x="1166783" y="3661736"/>
                  </a:cubicBezTo>
                  <a:cubicBezTo>
                    <a:pt x="1162495" y="3664727"/>
                    <a:pt x="1158923" y="3667219"/>
                    <a:pt x="1154637" y="3670210"/>
                  </a:cubicBezTo>
                  <a:cubicBezTo>
                    <a:pt x="1145979" y="3683687"/>
                    <a:pt x="1131058" y="3686662"/>
                    <a:pt x="1116633" y="3690352"/>
                  </a:cubicBezTo>
                  <a:cubicBezTo>
                    <a:pt x="1105999" y="3690337"/>
                    <a:pt x="1094649" y="3690818"/>
                    <a:pt x="1090960" y="3676395"/>
                  </a:cubicBezTo>
                  <a:cubicBezTo>
                    <a:pt x="1104933" y="3640086"/>
                    <a:pt x="1123543" y="3605853"/>
                    <a:pt x="1152057" y="3582771"/>
                  </a:cubicBezTo>
                  <a:cubicBezTo>
                    <a:pt x="1150627" y="3583769"/>
                    <a:pt x="1149414" y="3583552"/>
                    <a:pt x="1146988" y="3583121"/>
                  </a:cubicBezTo>
                  <a:cubicBezTo>
                    <a:pt x="1156762" y="3573911"/>
                    <a:pt x="1165926" y="3564396"/>
                    <a:pt x="1174341" y="3554475"/>
                  </a:cubicBezTo>
                  <a:lnTo>
                    <a:pt x="1195008" y="3526369"/>
                  </a:lnTo>
                  <a:lnTo>
                    <a:pt x="1182314" y="3516738"/>
                  </a:lnTo>
                  <a:cubicBezTo>
                    <a:pt x="1176370" y="3509760"/>
                    <a:pt x="1169567" y="3502713"/>
                    <a:pt x="1164089" y="3495341"/>
                  </a:cubicBezTo>
                  <a:cubicBezTo>
                    <a:pt x="1157027" y="3486106"/>
                    <a:pt x="1151755" y="3476150"/>
                    <a:pt x="1138525" y="3489826"/>
                  </a:cubicBezTo>
                  <a:cubicBezTo>
                    <a:pt x="1132874" y="3495443"/>
                    <a:pt x="1120368" y="3489240"/>
                    <a:pt x="1113579" y="3498232"/>
                  </a:cubicBezTo>
                  <a:cubicBezTo>
                    <a:pt x="1108791" y="3503916"/>
                    <a:pt x="1101555" y="3507672"/>
                    <a:pt x="1101193" y="3517611"/>
                  </a:cubicBezTo>
                  <a:cubicBezTo>
                    <a:pt x="1100831" y="3527551"/>
                    <a:pt x="1092665" y="3532099"/>
                    <a:pt x="1083741" y="3524449"/>
                  </a:cubicBezTo>
                  <a:cubicBezTo>
                    <a:pt x="1075611" y="3517730"/>
                    <a:pt x="1064362" y="3512062"/>
                    <a:pt x="1066327" y="3498350"/>
                  </a:cubicBezTo>
                  <a:cubicBezTo>
                    <a:pt x="1067067" y="3494508"/>
                    <a:pt x="1064226" y="3492113"/>
                    <a:pt x="1060384" y="3491373"/>
                  </a:cubicBezTo>
                  <a:cubicBezTo>
                    <a:pt x="1057404" y="3490701"/>
                    <a:pt x="1054424" y="3490029"/>
                    <a:pt x="1051908" y="3488960"/>
                  </a:cubicBezTo>
                  <a:cubicBezTo>
                    <a:pt x="1043037" y="3486083"/>
                    <a:pt x="1044536" y="3472766"/>
                    <a:pt x="1034735" y="3470682"/>
                  </a:cubicBezTo>
                  <a:cubicBezTo>
                    <a:pt x="1024536" y="3468132"/>
                    <a:pt x="1027929" y="3485307"/>
                    <a:pt x="1017197" y="3484015"/>
                  </a:cubicBezTo>
                  <a:cubicBezTo>
                    <a:pt x="1014613" y="3483808"/>
                    <a:pt x="1011030" y="3485255"/>
                    <a:pt x="1010237" y="3484323"/>
                  </a:cubicBezTo>
                  <a:cubicBezTo>
                    <a:pt x="996233" y="3469766"/>
                    <a:pt x="975474" y="3474606"/>
                    <a:pt x="958799" y="3466337"/>
                  </a:cubicBezTo>
                  <a:cubicBezTo>
                    <a:pt x="956284" y="3465269"/>
                    <a:pt x="952046" y="3464063"/>
                    <a:pt x="951788" y="3461874"/>
                  </a:cubicBezTo>
                  <a:cubicBezTo>
                    <a:pt x="949515" y="3446956"/>
                    <a:pt x="936078" y="3441546"/>
                    <a:pt x="926759" y="3433431"/>
                  </a:cubicBezTo>
                  <a:cubicBezTo>
                    <a:pt x="911755" y="3420529"/>
                    <a:pt x="911618" y="3400579"/>
                    <a:pt x="903850" y="3383920"/>
                  </a:cubicBezTo>
                  <a:cubicBezTo>
                    <a:pt x="900957" y="3376754"/>
                    <a:pt x="899854" y="3368864"/>
                    <a:pt x="895238" y="3361559"/>
                  </a:cubicBezTo>
                  <a:cubicBezTo>
                    <a:pt x="892137" y="3356976"/>
                    <a:pt x="889313" y="3348949"/>
                    <a:pt x="893102" y="3344918"/>
                  </a:cubicBezTo>
                  <a:cubicBezTo>
                    <a:pt x="905938" y="3330776"/>
                    <a:pt x="901959" y="3310087"/>
                    <a:pt x="913932" y="3295875"/>
                  </a:cubicBezTo>
                  <a:cubicBezTo>
                    <a:pt x="916793" y="3292637"/>
                    <a:pt x="918601" y="3286279"/>
                    <a:pt x="916552" y="3284815"/>
                  </a:cubicBezTo>
                  <a:cubicBezTo>
                    <a:pt x="903718" y="3277287"/>
                    <a:pt x="908800" y="3262523"/>
                    <a:pt x="902668" y="3252497"/>
                  </a:cubicBezTo>
                  <a:cubicBezTo>
                    <a:pt x="900360" y="3248845"/>
                    <a:pt x="897466" y="3241679"/>
                    <a:pt x="899396" y="3239232"/>
                  </a:cubicBezTo>
                  <a:cubicBezTo>
                    <a:pt x="909112" y="3226141"/>
                    <a:pt x="894626" y="3217612"/>
                    <a:pt x="894195" y="3206742"/>
                  </a:cubicBezTo>
                  <a:cubicBezTo>
                    <a:pt x="893817" y="3200644"/>
                    <a:pt x="887529" y="3197974"/>
                    <a:pt x="880363" y="3200867"/>
                  </a:cubicBezTo>
                  <a:lnTo>
                    <a:pt x="868662" y="3212216"/>
                  </a:lnTo>
                  <a:lnTo>
                    <a:pt x="861785" y="3179867"/>
                  </a:lnTo>
                  <a:lnTo>
                    <a:pt x="841031" y="3128406"/>
                  </a:lnTo>
                  <a:lnTo>
                    <a:pt x="835094" y="3130395"/>
                  </a:lnTo>
                  <a:lnTo>
                    <a:pt x="836894" y="3131712"/>
                  </a:lnTo>
                  <a:cubicBezTo>
                    <a:pt x="837023" y="3134426"/>
                    <a:pt x="833965" y="3137488"/>
                    <a:pt x="828164" y="3141426"/>
                  </a:cubicBezTo>
                  <a:cubicBezTo>
                    <a:pt x="818458" y="3148422"/>
                    <a:pt x="813018" y="3157337"/>
                    <a:pt x="810249" y="3168564"/>
                  </a:cubicBezTo>
                  <a:cubicBezTo>
                    <a:pt x="809318" y="3173433"/>
                    <a:pt x="809074" y="3179403"/>
                    <a:pt x="805666" y="3182762"/>
                  </a:cubicBezTo>
                  <a:cubicBezTo>
                    <a:pt x="787414" y="3201536"/>
                    <a:pt x="780751" y="3228059"/>
                    <a:pt x="762994" y="3247137"/>
                  </a:cubicBezTo>
                  <a:cubicBezTo>
                    <a:pt x="751258" y="3259688"/>
                    <a:pt x="753600" y="3265877"/>
                    <a:pt x="769696" y="3269578"/>
                  </a:cubicBezTo>
                  <a:cubicBezTo>
                    <a:pt x="792945" y="3274925"/>
                    <a:pt x="800386" y="3291698"/>
                    <a:pt x="788985" y="3312615"/>
                  </a:cubicBezTo>
                  <a:cubicBezTo>
                    <a:pt x="786568" y="3316577"/>
                    <a:pt x="784452" y="3320045"/>
                    <a:pt x="783024" y="3324613"/>
                  </a:cubicBezTo>
                  <a:cubicBezTo>
                    <a:pt x="776218" y="3343570"/>
                    <a:pt x="776326" y="3342279"/>
                    <a:pt x="758660" y="3335580"/>
                  </a:cubicBezTo>
                  <a:cubicBezTo>
                    <a:pt x="725312" y="3323390"/>
                    <a:pt x="700012" y="3299121"/>
                    <a:pt x="671389" y="3280299"/>
                  </a:cubicBezTo>
                  <a:cubicBezTo>
                    <a:pt x="664454" y="3276068"/>
                    <a:pt x="658316" y="3271644"/>
                    <a:pt x="650969" y="3269201"/>
                  </a:cubicBezTo>
                  <a:cubicBezTo>
                    <a:pt x="647695" y="3267882"/>
                    <a:pt x="644252" y="3262384"/>
                    <a:pt x="641617" y="3268933"/>
                  </a:cubicBezTo>
                  <a:cubicBezTo>
                    <a:pt x="639392" y="3273694"/>
                    <a:pt x="638956" y="3278866"/>
                    <a:pt x="644406" y="3282190"/>
                  </a:cubicBezTo>
                  <a:cubicBezTo>
                    <a:pt x="646387" y="3283399"/>
                    <a:pt x="648476" y="3283314"/>
                    <a:pt x="650760" y="3284028"/>
                  </a:cubicBezTo>
                  <a:cubicBezTo>
                    <a:pt x="655328" y="3285455"/>
                    <a:pt x="662423" y="3281626"/>
                    <a:pt x="664657" y="3289107"/>
                  </a:cubicBezTo>
                  <a:cubicBezTo>
                    <a:pt x="666890" y="3296588"/>
                    <a:pt x="658310" y="3299510"/>
                    <a:pt x="653088" y="3305841"/>
                  </a:cubicBezTo>
                  <a:cubicBezTo>
                    <a:pt x="664943" y="3304236"/>
                    <a:pt x="673994" y="3305000"/>
                    <a:pt x="681811" y="3311127"/>
                  </a:cubicBezTo>
                  <a:cubicBezTo>
                    <a:pt x="686161" y="3315142"/>
                    <a:pt x="689712" y="3319347"/>
                    <a:pt x="681325" y="3323067"/>
                  </a:cubicBezTo>
                  <a:cubicBezTo>
                    <a:pt x="670368" y="3310944"/>
                    <a:pt x="656397" y="3316018"/>
                    <a:pt x="642947" y="3318009"/>
                  </a:cubicBezTo>
                  <a:cubicBezTo>
                    <a:pt x="631587" y="3319914"/>
                    <a:pt x="621135" y="3320335"/>
                    <a:pt x="616859" y="3306172"/>
                  </a:cubicBezTo>
                  <a:cubicBezTo>
                    <a:pt x="612232" y="3299271"/>
                    <a:pt x="615172" y="3292226"/>
                    <a:pt x="615221" y="3285459"/>
                  </a:cubicBezTo>
                  <a:cubicBezTo>
                    <a:pt x="615078" y="3277895"/>
                    <a:pt x="613230" y="3272008"/>
                    <a:pt x="603851" y="3275124"/>
                  </a:cubicBezTo>
                  <a:cubicBezTo>
                    <a:pt x="597338" y="3281347"/>
                    <a:pt x="590822" y="3287568"/>
                    <a:pt x="584006" y="3294285"/>
                  </a:cubicBezTo>
                  <a:cubicBezTo>
                    <a:pt x="581394" y="3297450"/>
                    <a:pt x="579691" y="3299130"/>
                    <a:pt x="576030" y="3296216"/>
                  </a:cubicBezTo>
                  <a:cubicBezTo>
                    <a:pt x="583887" y="3283337"/>
                    <a:pt x="590066" y="3268752"/>
                    <a:pt x="595446" y="3254362"/>
                  </a:cubicBezTo>
                  <a:cubicBezTo>
                    <a:pt x="600718" y="3241263"/>
                    <a:pt x="595184" y="3235849"/>
                    <a:pt x="582146" y="3236050"/>
                  </a:cubicBezTo>
                  <a:cubicBezTo>
                    <a:pt x="574581" y="3236194"/>
                    <a:pt x="566907" y="3237630"/>
                    <a:pt x="559040" y="3238269"/>
                  </a:cubicBezTo>
                  <a:cubicBezTo>
                    <a:pt x="545396" y="3239463"/>
                    <a:pt x="541651" y="3234459"/>
                    <a:pt x="547418" y="3221663"/>
                  </a:cubicBezTo>
                  <a:cubicBezTo>
                    <a:pt x="549644" y="3216903"/>
                    <a:pt x="552364" y="3212445"/>
                    <a:pt x="555276" y="3208783"/>
                  </a:cubicBezTo>
                  <a:cubicBezTo>
                    <a:pt x="563218" y="3197993"/>
                    <a:pt x="565770" y="3189354"/>
                    <a:pt x="552916" y="3178113"/>
                  </a:cubicBezTo>
                  <a:cubicBezTo>
                    <a:pt x="541244" y="3168275"/>
                    <a:pt x="547808" y="3155285"/>
                    <a:pt x="554759" y="3143891"/>
                  </a:cubicBezTo>
                  <a:cubicBezTo>
                    <a:pt x="566243" y="3125067"/>
                    <a:pt x="564975" y="3121575"/>
                    <a:pt x="546452" y="3109595"/>
                  </a:cubicBezTo>
                  <a:cubicBezTo>
                    <a:pt x="540701" y="3106766"/>
                    <a:pt x="532640" y="3106607"/>
                    <a:pt x="531314" y="3097640"/>
                  </a:cubicBezTo>
                  <a:cubicBezTo>
                    <a:pt x="533647" y="3091586"/>
                    <a:pt x="538239" y="3089630"/>
                    <a:pt x="544016" y="3089076"/>
                  </a:cubicBezTo>
                  <a:cubicBezTo>
                    <a:pt x="551086" y="3088629"/>
                    <a:pt x="550917" y="3084449"/>
                    <a:pt x="547970" y="3079252"/>
                  </a:cubicBezTo>
                  <a:cubicBezTo>
                    <a:pt x="535005" y="3069303"/>
                    <a:pt x="524737" y="3058280"/>
                    <a:pt x="536113" y="3040749"/>
                  </a:cubicBezTo>
                  <a:cubicBezTo>
                    <a:pt x="534651" y="3036458"/>
                    <a:pt x="536573" y="3032193"/>
                    <a:pt x="536514" y="3026719"/>
                  </a:cubicBezTo>
                  <a:cubicBezTo>
                    <a:pt x="527824" y="3030935"/>
                    <a:pt x="526650" y="3041773"/>
                    <a:pt x="518069" y="3044697"/>
                  </a:cubicBezTo>
                  <a:cubicBezTo>
                    <a:pt x="513393" y="3044561"/>
                    <a:pt x="509103" y="3046023"/>
                    <a:pt x="505030" y="3044899"/>
                  </a:cubicBezTo>
                  <a:cubicBezTo>
                    <a:pt x="488742" y="3040400"/>
                    <a:pt x="476283" y="3042996"/>
                    <a:pt x="469088" y="3060358"/>
                  </a:cubicBezTo>
                  <a:cubicBezTo>
                    <a:pt x="464531" y="3071173"/>
                    <a:pt x="455891" y="3068621"/>
                    <a:pt x="446865" y="3064475"/>
                  </a:cubicBezTo>
                  <a:cubicBezTo>
                    <a:pt x="427327" y="3055274"/>
                    <a:pt x="427327" y="3055274"/>
                    <a:pt x="428168" y="3076179"/>
                  </a:cubicBezTo>
                  <a:cubicBezTo>
                    <a:pt x="428034" y="3080857"/>
                    <a:pt x="426028" y="3083029"/>
                    <a:pt x="421376" y="3079513"/>
                  </a:cubicBezTo>
                  <a:cubicBezTo>
                    <a:pt x="412206" y="3067802"/>
                    <a:pt x="406748" y="3052236"/>
                    <a:pt x="387850" y="3050903"/>
                  </a:cubicBezTo>
                  <a:cubicBezTo>
                    <a:pt x="376213" y="3049921"/>
                    <a:pt x="366533" y="3053532"/>
                    <a:pt x="356247" y="3058134"/>
                  </a:cubicBezTo>
                  <a:cubicBezTo>
                    <a:pt x="336669" y="3067942"/>
                    <a:pt x="330918" y="3065114"/>
                    <a:pt x="329279" y="3044401"/>
                  </a:cubicBezTo>
                  <a:cubicBezTo>
                    <a:pt x="328084" y="3030757"/>
                    <a:pt x="321453" y="3026031"/>
                    <a:pt x="308607" y="3027031"/>
                  </a:cubicBezTo>
                  <a:cubicBezTo>
                    <a:pt x="279229" y="3029502"/>
                    <a:pt x="278733" y="3029198"/>
                    <a:pt x="279538" y="3001141"/>
                  </a:cubicBezTo>
                  <a:cubicBezTo>
                    <a:pt x="280108" y="2991291"/>
                    <a:pt x="276338" y="2989671"/>
                    <a:pt x="267950" y="2993392"/>
                  </a:cubicBezTo>
                  <a:cubicBezTo>
                    <a:pt x="260856" y="2997221"/>
                    <a:pt x="258597" y="2993124"/>
                    <a:pt x="257547" y="2987046"/>
                  </a:cubicBezTo>
                  <a:cubicBezTo>
                    <a:pt x="260075" y="2981789"/>
                    <a:pt x="261803" y="2976727"/>
                    <a:pt x="263834" y="2971168"/>
                  </a:cubicBezTo>
                  <a:cubicBezTo>
                    <a:pt x="265565" y="2966106"/>
                    <a:pt x="271147" y="2964754"/>
                    <a:pt x="275244" y="2962494"/>
                  </a:cubicBezTo>
                  <a:cubicBezTo>
                    <a:pt x="281540" y="2958859"/>
                    <a:pt x="284865" y="2953409"/>
                    <a:pt x="283127" y="2946230"/>
                  </a:cubicBezTo>
                  <a:cubicBezTo>
                    <a:pt x="281774" y="2940646"/>
                    <a:pt x="277014" y="2938422"/>
                    <a:pt x="271842" y="2937986"/>
                  </a:cubicBezTo>
                  <a:cubicBezTo>
                    <a:pt x="264084" y="2937332"/>
                    <a:pt x="259383" y="2940582"/>
                    <a:pt x="255949" y="2947324"/>
                  </a:cubicBezTo>
                  <a:cubicBezTo>
                    <a:pt x="253724" y="2952085"/>
                    <a:pt x="255959" y="2959566"/>
                    <a:pt x="248671" y="2962598"/>
                  </a:cubicBezTo>
                  <a:cubicBezTo>
                    <a:pt x="239403" y="2964419"/>
                    <a:pt x="230520" y="2967838"/>
                    <a:pt x="220889" y="2964682"/>
                  </a:cubicBezTo>
                  <a:cubicBezTo>
                    <a:pt x="215271" y="2957176"/>
                    <a:pt x="220191" y="2951340"/>
                    <a:pt x="224312" y="2945699"/>
                  </a:cubicBezTo>
                  <a:cubicBezTo>
                    <a:pt x="230248" y="2937083"/>
                    <a:pt x="234093" y="2928553"/>
                    <a:pt x="224403" y="2919922"/>
                  </a:cubicBezTo>
                  <a:cubicBezTo>
                    <a:pt x="221045" y="2916514"/>
                    <a:pt x="220683" y="2911535"/>
                    <a:pt x="221120" y="2906363"/>
                  </a:cubicBezTo>
                  <a:cubicBezTo>
                    <a:pt x="220481" y="2898496"/>
                    <a:pt x="223611" y="2892250"/>
                    <a:pt x="227734" y="2886607"/>
                  </a:cubicBezTo>
                  <a:cubicBezTo>
                    <a:pt x="230949" y="2882452"/>
                    <a:pt x="232570" y="2878681"/>
                    <a:pt x="230419" y="2873291"/>
                  </a:cubicBezTo>
                  <a:cubicBezTo>
                    <a:pt x="231485" y="2863744"/>
                    <a:pt x="216574" y="2861446"/>
                    <a:pt x="220334" y="2850825"/>
                  </a:cubicBezTo>
                  <a:cubicBezTo>
                    <a:pt x="229485" y="2838054"/>
                    <a:pt x="212181" y="2836334"/>
                    <a:pt x="210854" y="2827368"/>
                  </a:cubicBezTo>
                  <a:cubicBezTo>
                    <a:pt x="210642" y="2802088"/>
                    <a:pt x="220203" y="2787527"/>
                    <a:pt x="241764" y="2778929"/>
                  </a:cubicBezTo>
                  <a:cubicBezTo>
                    <a:pt x="254139" y="2774242"/>
                    <a:pt x="256909" y="2763016"/>
                    <a:pt x="255002" y="2751657"/>
                  </a:cubicBezTo>
                  <a:cubicBezTo>
                    <a:pt x="251852" y="2733421"/>
                    <a:pt x="254043" y="2719803"/>
                    <a:pt x="276350" y="2717777"/>
                  </a:cubicBezTo>
                  <a:cubicBezTo>
                    <a:pt x="282127" y="2717223"/>
                    <a:pt x="285837" y="2713370"/>
                    <a:pt x="285282" y="2707593"/>
                  </a:cubicBezTo>
                  <a:cubicBezTo>
                    <a:pt x="284559" y="2697636"/>
                    <a:pt x="286229" y="2687100"/>
                    <a:pt x="276926" y="2680064"/>
                  </a:cubicBezTo>
                  <a:cubicBezTo>
                    <a:pt x="273458" y="2677948"/>
                    <a:pt x="269496" y="2675530"/>
                    <a:pt x="264542" y="2672508"/>
                  </a:cubicBezTo>
                  <a:cubicBezTo>
                    <a:pt x="280384" y="2669938"/>
                    <a:pt x="293859" y="2664564"/>
                    <a:pt x="308116" y="2674621"/>
                  </a:cubicBezTo>
                  <a:cubicBezTo>
                    <a:pt x="315740" y="2679952"/>
                    <a:pt x="323028" y="2676920"/>
                    <a:pt x="327864" y="2668993"/>
                  </a:cubicBezTo>
                  <a:cubicBezTo>
                    <a:pt x="331792" y="2662553"/>
                    <a:pt x="336023" y="2655618"/>
                    <a:pt x="339456" y="2648876"/>
                  </a:cubicBezTo>
                  <a:cubicBezTo>
                    <a:pt x="345913" y="2637181"/>
                    <a:pt x="353636" y="2628976"/>
                    <a:pt x="368061" y="2643216"/>
                  </a:cubicBezTo>
                  <a:cubicBezTo>
                    <a:pt x="369890" y="2624619"/>
                    <a:pt x="377177" y="2621587"/>
                    <a:pt x="389537" y="2632526"/>
                  </a:cubicBezTo>
                  <a:cubicBezTo>
                    <a:pt x="391519" y="2633735"/>
                    <a:pt x="393995" y="2635245"/>
                    <a:pt x="396992" y="2633675"/>
                  </a:cubicBezTo>
                  <a:cubicBezTo>
                    <a:pt x="400292" y="2631609"/>
                    <a:pt x="398721" y="2628612"/>
                    <a:pt x="398142" y="2626219"/>
                  </a:cubicBezTo>
                  <a:cubicBezTo>
                    <a:pt x="394936" y="2615596"/>
                    <a:pt x="395164" y="2602479"/>
                    <a:pt x="385394" y="2597603"/>
                  </a:cubicBezTo>
                  <a:lnTo>
                    <a:pt x="377546" y="2596603"/>
                  </a:lnTo>
                  <a:lnTo>
                    <a:pt x="376221" y="2597323"/>
                  </a:lnTo>
                  <a:cubicBezTo>
                    <a:pt x="371736" y="2598535"/>
                    <a:pt x="367330" y="2598074"/>
                    <a:pt x="363730" y="2594317"/>
                  </a:cubicBezTo>
                  <a:cubicBezTo>
                    <a:pt x="354152" y="2584016"/>
                    <a:pt x="340388" y="2577279"/>
                    <a:pt x="336858" y="2561827"/>
                  </a:cubicBezTo>
                  <a:lnTo>
                    <a:pt x="337956" y="2558256"/>
                  </a:lnTo>
                  <a:lnTo>
                    <a:pt x="331405" y="2552878"/>
                  </a:lnTo>
                  <a:cubicBezTo>
                    <a:pt x="322102" y="2545844"/>
                    <a:pt x="314127" y="2547774"/>
                    <a:pt x="308578" y="2557984"/>
                  </a:cubicBezTo>
                  <a:cubicBezTo>
                    <a:pt x="303440" y="2566405"/>
                    <a:pt x="299100" y="2574634"/>
                    <a:pt x="294264" y="2582561"/>
                  </a:cubicBezTo>
                  <a:cubicBezTo>
                    <a:pt x="292149" y="2586028"/>
                    <a:pt x="290806" y="2592686"/>
                    <a:pt x="283956" y="2590545"/>
                  </a:cubicBezTo>
                  <a:cubicBezTo>
                    <a:pt x="278892" y="2588816"/>
                    <a:pt x="279630" y="2583149"/>
                    <a:pt x="279462" y="2578968"/>
                  </a:cubicBezTo>
                  <a:cubicBezTo>
                    <a:pt x="279671" y="2564141"/>
                    <a:pt x="280677" y="2549121"/>
                    <a:pt x="280886" y="2534293"/>
                  </a:cubicBezTo>
                  <a:cubicBezTo>
                    <a:pt x="282229" y="2527635"/>
                    <a:pt x="287920" y="2524990"/>
                    <a:pt x="293312" y="2522841"/>
                  </a:cubicBezTo>
                  <a:cubicBezTo>
                    <a:pt x="300902" y="2519313"/>
                    <a:pt x="307430" y="2514460"/>
                    <a:pt x="313664" y="2509256"/>
                  </a:cubicBezTo>
                  <a:lnTo>
                    <a:pt x="322562" y="2501743"/>
                  </a:lnTo>
                  <a:lnTo>
                    <a:pt x="322347" y="2500403"/>
                  </a:lnTo>
                  <a:cubicBezTo>
                    <a:pt x="322951" y="2498369"/>
                    <a:pt x="324153" y="2496315"/>
                    <a:pt x="325012" y="2494504"/>
                  </a:cubicBezTo>
                  <a:cubicBezTo>
                    <a:pt x="325942" y="2492996"/>
                    <a:pt x="326567" y="2491562"/>
                    <a:pt x="327121" y="2489822"/>
                  </a:cubicBezTo>
                  <a:cubicBezTo>
                    <a:pt x="327907" y="2487706"/>
                    <a:pt x="327635" y="2485197"/>
                    <a:pt x="325375" y="2483801"/>
                  </a:cubicBezTo>
                  <a:cubicBezTo>
                    <a:pt x="323420" y="2482332"/>
                    <a:pt x="321433" y="2483446"/>
                    <a:pt x="319894" y="2485096"/>
                  </a:cubicBezTo>
                  <a:cubicBezTo>
                    <a:pt x="317513" y="2487268"/>
                    <a:pt x="315060" y="2489134"/>
                    <a:pt x="311599" y="2486736"/>
                  </a:cubicBezTo>
                  <a:cubicBezTo>
                    <a:pt x="308442" y="2484265"/>
                    <a:pt x="309244" y="2480857"/>
                    <a:pt x="310423" y="2477683"/>
                  </a:cubicBezTo>
                  <a:cubicBezTo>
                    <a:pt x="310655" y="2477307"/>
                    <a:pt x="311120" y="2476555"/>
                    <a:pt x="311281" y="2475872"/>
                  </a:cubicBezTo>
                  <a:cubicBezTo>
                    <a:pt x="314962" y="2466960"/>
                    <a:pt x="313921" y="2465274"/>
                    <a:pt x="304224" y="2463706"/>
                  </a:cubicBezTo>
                  <a:cubicBezTo>
                    <a:pt x="299601" y="2463191"/>
                    <a:pt x="295890" y="2462459"/>
                    <a:pt x="295275" y="2457135"/>
                  </a:cubicBezTo>
                  <a:cubicBezTo>
                    <a:pt x="294986" y="2455917"/>
                    <a:pt x="294770" y="2455003"/>
                    <a:pt x="294859" y="2454016"/>
                  </a:cubicBezTo>
                  <a:cubicBezTo>
                    <a:pt x="295461" y="2448405"/>
                    <a:pt x="291944" y="2444410"/>
                    <a:pt x="286910" y="2446244"/>
                  </a:cubicBezTo>
                  <a:cubicBezTo>
                    <a:pt x="281877" y="2448077"/>
                    <a:pt x="279401" y="2445767"/>
                    <a:pt x="278232" y="2442183"/>
                  </a:cubicBezTo>
                  <a:cubicBezTo>
                    <a:pt x="274814" y="2430443"/>
                    <a:pt x="266929" y="2429735"/>
                    <a:pt x="256502" y="2431877"/>
                  </a:cubicBezTo>
                  <a:cubicBezTo>
                    <a:pt x="249121" y="2433301"/>
                    <a:pt x="241379" y="2433200"/>
                    <a:pt x="233566" y="2432796"/>
                  </a:cubicBezTo>
                  <a:cubicBezTo>
                    <a:pt x="229927" y="2432370"/>
                    <a:pt x="227364" y="2431045"/>
                    <a:pt x="225585" y="2427605"/>
                  </a:cubicBezTo>
                  <a:cubicBezTo>
                    <a:pt x="222281" y="2421790"/>
                    <a:pt x="219661" y="2415815"/>
                    <a:pt x="218516" y="2409611"/>
                  </a:cubicBezTo>
                  <a:lnTo>
                    <a:pt x="219702" y="2396654"/>
                  </a:lnTo>
                  <a:lnTo>
                    <a:pt x="203612" y="2390201"/>
                  </a:lnTo>
                  <a:cubicBezTo>
                    <a:pt x="197466" y="2388576"/>
                    <a:pt x="191205" y="2387137"/>
                    <a:pt x="185454" y="2384308"/>
                  </a:cubicBezTo>
                  <a:cubicBezTo>
                    <a:pt x="171667" y="2377936"/>
                    <a:pt x="170122" y="2371555"/>
                    <a:pt x="180651" y="2360984"/>
                  </a:cubicBezTo>
                  <a:cubicBezTo>
                    <a:pt x="183455" y="2358616"/>
                    <a:pt x="186451" y="2357046"/>
                    <a:pt x="188954" y="2355173"/>
                  </a:cubicBezTo>
                  <a:cubicBezTo>
                    <a:pt x="201353" y="2347104"/>
                    <a:pt x="207397" y="2337195"/>
                    <a:pt x="203232" y="2321739"/>
                  </a:cubicBezTo>
                  <a:cubicBezTo>
                    <a:pt x="199949" y="2308181"/>
                    <a:pt x="199553" y="2294345"/>
                    <a:pt x="198358" y="2280702"/>
                  </a:cubicBezTo>
                  <a:cubicBezTo>
                    <a:pt x="196947" y="2269642"/>
                    <a:pt x="193010" y="2263843"/>
                    <a:pt x="181129" y="2268831"/>
                  </a:cubicBezTo>
                  <a:cubicBezTo>
                    <a:pt x="174338" y="2272164"/>
                    <a:pt x="167461" y="2273408"/>
                    <a:pt x="161542" y="2266396"/>
                  </a:cubicBezTo>
                  <a:cubicBezTo>
                    <a:pt x="159249" y="2253442"/>
                    <a:pt x="166586" y="2243644"/>
                    <a:pt x="170152" y="2232225"/>
                  </a:cubicBezTo>
                  <a:cubicBezTo>
                    <a:pt x="172898" y="2224382"/>
                    <a:pt x="177430" y="2216952"/>
                    <a:pt x="182158" y="2210319"/>
                  </a:cubicBezTo>
                  <a:lnTo>
                    <a:pt x="185087" y="2204960"/>
                  </a:lnTo>
                  <a:lnTo>
                    <a:pt x="183548" y="2204931"/>
                  </a:lnTo>
                  <a:cubicBezTo>
                    <a:pt x="180415" y="2206636"/>
                    <a:pt x="178099" y="2203645"/>
                    <a:pt x="176985" y="2201655"/>
                  </a:cubicBezTo>
                  <a:cubicBezTo>
                    <a:pt x="172371" y="2194382"/>
                    <a:pt x="166329" y="2191949"/>
                    <a:pt x="158195" y="2192908"/>
                  </a:cubicBezTo>
                  <a:cubicBezTo>
                    <a:pt x="153178" y="2193451"/>
                    <a:pt x="151831" y="2191838"/>
                    <a:pt x="153725" y="2186242"/>
                  </a:cubicBezTo>
                  <a:lnTo>
                    <a:pt x="153180" y="2181643"/>
                  </a:lnTo>
                  <a:lnTo>
                    <a:pt x="148907" y="2184596"/>
                  </a:lnTo>
                  <a:cubicBezTo>
                    <a:pt x="144000" y="2188740"/>
                    <a:pt x="138907" y="2191241"/>
                    <a:pt x="133549" y="2192221"/>
                  </a:cubicBezTo>
                  <a:lnTo>
                    <a:pt x="130014" y="2191909"/>
                  </a:lnTo>
                  <a:lnTo>
                    <a:pt x="130318" y="2192823"/>
                  </a:lnTo>
                  <a:cubicBezTo>
                    <a:pt x="129999" y="2194023"/>
                    <a:pt x="128755" y="2194881"/>
                    <a:pt x="126283" y="2195305"/>
                  </a:cubicBezTo>
                  <a:cubicBezTo>
                    <a:pt x="119511" y="2196585"/>
                    <a:pt x="113381" y="2195139"/>
                    <a:pt x="107338" y="2192707"/>
                  </a:cubicBezTo>
                  <a:cubicBezTo>
                    <a:pt x="99558" y="2189719"/>
                    <a:pt x="95832" y="2190279"/>
                    <a:pt x="90588" y="2196667"/>
                  </a:cubicBezTo>
                  <a:cubicBezTo>
                    <a:pt x="88512" y="2198766"/>
                    <a:pt x="86956" y="2201708"/>
                    <a:pt x="85329" y="2204345"/>
                  </a:cubicBezTo>
                  <a:cubicBezTo>
                    <a:pt x="84631" y="2205475"/>
                    <a:pt x="84079" y="2207214"/>
                    <a:pt x="82412" y="2206965"/>
                  </a:cubicBezTo>
                  <a:cubicBezTo>
                    <a:pt x="80440" y="2206787"/>
                    <a:pt x="79775" y="2205337"/>
                    <a:pt x="79791" y="2204045"/>
                  </a:cubicBezTo>
                  <a:cubicBezTo>
                    <a:pt x="79714" y="2198273"/>
                    <a:pt x="76988" y="2197631"/>
                    <a:pt x="72187" y="2199087"/>
                  </a:cubicBezTo>
                  <a:cubicBezTo>
                    <a:pt x="66169" y="2200831"/>
                    <a:pt x="60968" y="2197880"/>
                    <a:pt x="56610" y="2194405"/>
                  </a:cubicBezTo>
                  <a:cubicBezTo>
                    <a:pt x="53077" y="2191701"/>
                    <a:pt x="50872" y="2191900"/>
                    <a:pt x="49228" y="2195828"/>
                  </a:cubicBezTo>
                  <a:cubicBezTo>
                    <a:pt x="48442" y="2197945"/>
                    <a:pt x="47513" y="2199452"/>
                    <a:pt x="44932" y="2199419"/>
                  </a:cubicBezTo>
                  <a:cubicBezTo>
                    <a:pt x="41439" y="2199601"/>
                    <a:pt x="41471" y="2197020"/>
                    <a:pt x="40358" y="2195030"/>
                  </a:cubicBezTo>
                  <a:cubicBezTo>
                    <a:pt x="39764" y="2193884"/>
                    <a:pt x="39404" y="2192360"/>
                    <a:pt x="38739" y="2190908"/>
                  </a:cubicBezTo>
                  <a:cubicBezTo>
                    <a:pt x="35881" y="2182898"/>
                    <a:pt x="30881" y="2182150"/>
                    <a:pt x="25029" y="2188681"/>
                  </a:cubicBezTo>
                  <a:cubicBezTo>
                    <a:pt x="24258" y="2189507"/>
                    <a:pt x="23794" y="2190261"/>
                    <a:pt x="22953" y="2190781"/>
                  </a:cubicBezTo>
                  <a:cubicBezTo>
                    <a:pt x="21341" y="2192127"/>
                    <a:pt x="19049" y="2193312"/>
                    <a:pt x="17398" y="2191771"/>
                  </a:cubicBezTo>
                  <a:cubicBezTo>
                    <a:pt x="15820" y="2190537"/>
                    <a:pt x="16534" y="2188116"/>
                    <a:pt x="17464" y="2186609"/>
                  </a:cubicBezTo>
                  <a:cubicBezTo>
                    <a:pt x="18394" y="2185102"/>
                    <a:pt x="19395" y="2183901"/>
                    <a:pt x="20703" y="2182626"/>
                  </a:cubicBezTo>
                  <a:cubicBezTo>
                    <a:pt x="22403" y="2180293"/>
                    <a:pt x="22580" y="2178321"/>
                    <a:pt x="20175" y="2176316"/>
                  </a:cubicBezTo>
                  <a:cubicBezTo>
                    <a:pt x="14847" y="2171463"/>
                    <a:pt x="12726" y="2165208"/>
                    <a:pt x="10908" y="2158882"/>
                  </a:cubicBezTo>
                  <a:cubicBezTo>
                    <a:pt x="8498" y="2151407"/>
                    <a:pt x="7539" y="2143269"/>
                    <a:pt x="3909" y="2136084"/>
                  </a:cubicBezTo>
                  <a:cubicBezTo>
                    <a:pt x="2653" y="2133485"/>
                    <a:pt x="4120" y="2131530"/>
                    <a:pt x="5354" y="2129952"/>
                  </a:cubicBezTo>
                  <a:lnTo>
                    <a:pt x="9185" y="2123453"/>
                  </a:lnTo>
                  <a:lnTo>
                    <a:pt x="8263" y="2119867"/>
                  </a:lnTo>
                  <a:cubicBezTo>
                    <a:pt x="5811" y="2114972"/>
                    <a:pt x="252" y="2112941"/>
                    <a:pt x="0" y="2106669"/>
                  </a:cubicBezTo>
                  <a:cubicBezTo>
                    <a:pt x="6599" y="2102537"/>
                    <a:pt x="1066" y="2097122"/>
                    <a:pt x="1997" y="2092253"/>
                  </a:cubicBezTo>
                  <a:cubicBezTo>
                    <a:pt x="6531" y="2084822"/>
                    <a:pt x="7100" y="2074973"/>
                    <a:pt x="18461" y="2073068"/>
                  </a:cubicBezTo>
                  <a:cubicBezTo>
                    <a:pt x="22642" y="2072898"/>
                    <a:pt x="23574" y="2068029"/>
                    <a:pt x="22909" y="2063545"/>
                  </a:cubicBezTo>
                  <a:cubicBezTo>
                    <a:pt x="21473" y="2055872"/>
                    <a:pt x="23504" y="2050313"/>
                    <a:pt x="31396" y="2046292"/>
                  </a:cubicBezTo>
                  <a:cubicBezTo>
                    <a:pt x="40689" y="2041086"/>
                    <a:pt x="33972" y="2034267"/>
                    <a:pt x="31352" y="2025192"/>
                  </a:cubicBezTo>
                  <a:cubicBezTo>
                    <a:pt x="45852" y="2029280"/>
                    <a:pt x="56523" y="2026274"/>
                    <a:pt x="63886" y="2013091"/>
                  </a:cubicBezTo>
                  <a:cubicBezTo>
                    <a:pt x="65396" y="2010614"/>
                    <a:pt x="74278" y="2007196"/>
                    <a:pt x="81239" y="2008044"/>
                  </a:cubicBezTo>
                  <a:cubicBezTo>
                    <a:pt x="94363" y="2009931"/>
                    <a:pt x="101700" y="2000134"/>
                    <a:pt x="111405" y="1993139"/>
                  </a:cubicBezTo>
                  <a:cubicBezTo>
                    <a:pt x="111305" y="2006673"/>
                    <a:pt x="117770" y="2007219"/>
                    <a:pt x="126677" y="2000417"/>
                  </a:cubicBezTo>
                  <a:cubicBezTo>
                    <a:pt x="131161" y="1999753"/>
                    <a:pt x="135728" y="2001180"/>
                    <a:pt x="139632" y="1998124"/>
                  </a:cubicBezTo>
                  <a:cubicBezTo>
                    <a:pt x="141832" y="1996747"/>
                    <a:pt x="144334" y="1994875"/>
                    <a:pt x="146533" y="1993496"/>
                  </a:cubicBezTo>
                  <a:cubicBezTo>
                    <a:pt x="149035" y="1991624"/>
                    <a:pt x="151948" y="1987964"/>
                    <a:pt x="153736" y="1988375"/>
                  </a:cubicBezTo>
                  <a:cubicBezTo>
                    <a:pt x="158305" y="1989802"/>
                    <a:pt x="154593" y="1993656"/>
                    <a:pt x="154376" y="1996242"/>
                  </a:cubicBezTo>
                  <a:cubicBezTo>
                    <a:pt x="154241" y="2000919"/>
                    <a:pt x="153914" y="2004797"/>
                    <a:pt x="153285" y="2009173"/>
                  </a:cubicBezTo>
                  <a:cubicBezTo>
                    <a:pt x="154336" y="2015250"/>
                    <a:pt x="159397" y="2016979"/>
                    <a:pt x="164872" y="2016921"/>
                  </a:cubicBezTo>
                  <a:cubicBezTo>
                    <a:pt x="168171" y="2014855"/>
                    <a:pt x="171966" y="2013091"/>
                    <a:pt x="175266" y="2011025"/>
                  </a:cubicBezTo>
                  <a:cubicBezTo>
                    <a:pt x="179447" y="2010857"/>
                    <a:pt x="178624" y="2014433"/>
                    <a:pt x="179204" y="2016827"/>
                  </a:cubicBezTo>
                  <a:cubicBezTo>
                    <a:pt x="173050" y="2028027"/>
                    <a:pt x="172975" y="2038177"/>
                    <a:pt x="185964" y="2044743"/>
                  </a:cubicBezTo>
                  <a:cubicBezTo>
                    <a:pt x="191221" y="2047270"/>
                    <a:pt x="195570" y="2051282"/>
                    <a:pt x="192136" y="2058025"/>
                  </a:cubicBezTo>
                  <a:lnTo>
                    <a:pt x="191400" y="2065222"/>
                  </a:lnTo>
                  <a:lnTo>
                    <a:pt x="193705" y="2064625"/>
                  </a:lnTo>
                  <a:cubicBezTo>
                    <a:pt x="196450" y="2062971"/>
                    <a:pt x="198965" y="2060687"/>
                    <a:pt x="201345" y="2058516"/>
                  </a:cubicBezTo>
                  <a:cubicBezTo>
                    <a:pt x="203798" y="2056649"/>
                    <a:pt x="205481" y="2055607"/>
                    <a:pt x="208726" y="2057092"/>
                  </a:cubicBezTo>
                  <a:lnTo>
                    <a:pt x="228242" y="2063119"/>
                  </a:lnTo>
                  <a:lnTo>
                    <a:pt x="231942" y="2058516"/>
                  </a:lnTo>
                  <a:cubicBezTo>
                    <a:pt x="240656" y="2050918"/>
                    <a:pt x="244031" y="2038701"/>
                    <a:pt x="254423" y="2032807"/>
                  </a:cubicBezTo>
                  <a:cubicBezTo>
                    <a:pt x="256237" y="2029835"/>
                    <a:pt x="257748" y="2027358"/>
                    <a:pt x="259562" y="2024385"/>
                  </a:cubicBezTo>
                  <a:cubicBezTo>
                    <a:pt x="258100" y="2020095"/>
                    <a:pt x="261014" y="2016434"/>
                    <a:pt x="260350" y="2011951"/>
                  </a:cubicBezTo>
                  <a:cubicBezTo>
                    <a:pt x="259241" y="2000398"/>
                    <a:pt x="248040" y="1994245"/>
                    <a:pt x="243934" y="1984262"/>
                  </a:cubicBezTo>
                  <a:cubicBezTo>
                    <a:pt x="241288" y="1978570"/>
                    <a:pt x="238148" y="1972575"/>
                    <a:pt x="241968" y="1967429"/>
                  </a:cubicBezTo>
                  <a:cubicBezTo>
                    <a:pt x="245788" y="1962282"/>
                    <a:pt x="252445" y="1963625"/>
                    <a:pt x="257810" y="1964858"/>
                  </a:cubicBezTo>
                  <a:cubicBezTo>
                    <a:pt x="264964" y="1966502"/>
                    <a:pt x="271404" y="1970433"/>
                    <a:pt x="278777" y="1969490"/>
                  </a:cubicBezTo>
                  <a:cubicBezTo>
                    <a:pt x="283973" y="1966543"/>
                    <a:pt x="288817" y="1970860"/>
                    <a:pt x="293797" y="1970497"/>
                  </a:cubicBezTo>
                  <a:cubicBezTo>
                    <a:pt x="297096" y="1968432"/>
                    <a:pt x="300201" y="1965569"/>
                    <a:pt x="304189" y="1964603"/>
                  </a:cubicBezTo>
                  <a:cubicBezTo>
                    <a:pt x="318017" y="1951966"/>
                    <a:pt x="330854" y="1938723"/>
                    <a:pt x="323849" y="1916778"/>
                  </a:cubicBezTo>
                  <a:cubicBezTo>
                    <a:pt x="320347" y="1905805"/>
                    <a:pt x="328953" y="1899498"/>
                    <a:pt x="339900" y="1899380"/>
                  </a:cubicBezTo>
                  <a:cubicBezTo>
                    <a:pt x="348759" y="1899346"/>
                    <a:pt x="357507" y="1900605"/>
                    <a:pt x="366172" y="1899774"/>
                  </a:cubicBezTo>
                  <a:cubicBezTo>
                    <a:pt x="385399" y="1897227"/>
                    <a:pt x="399610" y="1886186"/>
                    <a:pt x="386796" y="1855936"/>
                  </a:cubicBezTo>
                  <a:cubicBezTo>
                    <a:pt x="388938" y="1849085"/>
                    <a:pt x="381809" y="1844057"/>
                    <a:pt x="382353" y="1837591"/>
                  </a:cubicBezTo>
                  <a:cubicBezTo>
                    <a:pt x="386937" y="1823393"/>
                    <a:pt x="387735" y="1823200"/>
                    <a:pt x="397618" y="1832628"/>
                  </a:cubicBezTo>
                  <a:cubicBezTo>
                    <a:pt x="406317" y="1840654"/>
                    <a:pt x="417626" y="1845514"/>
                    <a:pt x="428633" y="1850870"/>
                  </a:cubicBezTo>
                  <a:cubicBezTo>
                    <a:pt x="424695" y="1845069"/>
                    <a:pt x="427138" y="1837723"/>
                    <a:pt x="421799" y="1833105"/>
                  </a:cubicBezTo>
                  <a:cubicBezTo>
                    <a:pt x="418632" y="1830494"/>
                    <a:pt x="416567" y="1827194"/>
                    <a:pt x="416893" y="1823315"/>
                  </a:cubicBezTo>
                  <a:cubicBezTo>
                    <a:pt x="417514" y="1806700"/>
                    <a:pt x="407003" y="1801646"/>
                    <a:pt x="392973" y="1801244"/>
                  </a:cubicBezTo>
                  <a:cubicBezTo>
                    <a:pt x="386338" y="1796518"/>
                    <a:pt x="378867" y="1810993"/>
                    <a:pt x="372974" y="1800599"/>
                  </a:cubicBezTo>
                  <a:cubicBezTo>
                    <a:pt x="365944" y="1782037"/>
                    <a:pt x="382055" y="1770114"/>
                    <a:pt x="385949" y="1754815"/>
                  </a:cubicBezTo>
                  <a:cubicBezTo>
                    <a:pt x="390449" y="1738528"/>
                    <a:pt x="396735" y="1722650"/>
                    <a:pt x="398951" y="1705649"/>
                  </a:cubicBezTo>
                  <a:cubicBezTo>
                    <a:pt x="400621" y="1695112"/>
                    <a:pt x="398001" y="1686035"/>
                    <a:pt x="389494" y="1678807"/>
                  </a:cubicBezTo>
                  <a:cubicBezTo>
                    <a:pt x="379504" y="1670672"/>
                    <a:pt x="371057" y="1668918"/>
                    <a:pt x="363309" y="1680505"/>
                  </a:cubicBezTo>
                  <a:cubicBezTo>
                    <a:pt x="357977" y="1688129"/>
                    <a:pt x="348708" y="1689952"/>
                    <a:pt x="342496" y="1695679"/>
                  </a:cubicBezTo>
                  <a:cubicBezTo>
                    <a:pt x="322085" y="1696822"/>
                    <a:pt x="303295" y="1694196"/>
                    <a:pt x="298105" y="1669277"/>
                  </a:cubicBezTo>
                  <a:cubicBezTo>
                    <a:pt x="297247" y="1663995"/>
                    <a:pt x="292932" y="1668839"/>
                    <a:pt x="291363" y="1665844"/>
                  </a:cubicBezTo>
                  <a:cubicBezTo>
                    <a:pt x="289623" y="1658665"/>
                    <a:pt x="294047" y="1652528"/>
                    <a:pt x="294593" y="1646062"/>
                  </a:cubicBezTo>
                  <a:cubicBezTo>
                    <a:pt x="298136" y="1638026"/>
                    <a:pt x="306825" y="1633812"/>
                    <a:pt x="308882" y="1624869"/>
                  </a:cubicBezTo>
                  <a:cubicBezTo>
                    <a:pt x="322164" y="1618699"/>
                    <a:pt x="335444" y="1612525"/>
                    <a:pt x="350575" y="1612239"/>
                  </a:cubicBezTo>
                  <a:cubicBezTo>
                    <a:pt x="353160" y="1612458"/>
                    <a:pt x="367718" y="1622019"/>
                    <a:pt x="368300" y="1624411"/>
                  </a:cubicBezTo>
                  <a:cubicBezTo>
                    <a:pt x="369433" y="1632581"/>
                    <a:pt x="374496" y="1634309"/>
                    <a:pt x="381481" y="1631773"/>
                  </a:cubicBezTo>
                  <a:cubicBezTo>
                    <a:pt x="403343" y="1622679"/>
                    <a:pt x="426281" y="1616280"/>
                    <a:pt x="447262" y="1605288"/>
                  </a:cubicBezTo>
                  <a:cubicBezTo>
                    <a:pt x="464446" y="1596060"/>
                    <a:pt x="468123" y="1583348"/>
                    <a:pt x="459886" y="1566766"/>
                  </a:cubicBezTo>
                  <a:cubicBezTo>
                    <a:pt x="457820" y="1563467"/>
                    <a:pt x="455755" y="1560167"/>
                    <a:pt x="453689" y="1556868"/>
                  </a:cubicBezTo>
                  <a:cubicBezTo>
                    <a:pt x="438565" y="1529288"/>
                    <a:pt x="441528" y="1518861"/>
                    <a:pt x="470485" y="1505937"/>
                  </a:cubicBezTo>
                  <a:cubicBezTo>
                    <a:pt x="483163" y="1500755"/>
                    <a:pt x="492675" y="1492964"/>
                    <a:pt x="499433" y="1480773"/>
                  </a:cubicBezTo>
                  <a:cubicBezTo>
                    <a:pt x="509925" y="1461344"/>
                    <a:pt x="529127" y="1462182"/>
                    <a:pt x="547531" y="1463211"/>
                  </a:cubicBezTo>
                  <a:cubicBezTo>
                    <a:pt x="553223" y="1460568"/>
                    <a:pt x="560074" y="1462707"/>
                    <a:pt x="567253" y="1460968"/>
                  </a:cubicBezTo>
                  <a:cubicBezTo>
                    <a:pt x="555146" y="1456301"/>
                    <a:pt x="543727" y="1452735"/>
                    <a:pt x="536841" y="1441738"/>
                  </a:cubicBezTo>
                  <a:cubicBezTo>
                    <a:pt x="536648" y="1440939"/>
                    <a:pt x="535657" y="1440335"/>
                    <a:pt x="534666" y="1439730"/>
                  </a:cubicBezTo>
                  <a:cubicBezTo>
                    <a:pt x="534172" y="1439428"/>
                    <a:pt x="533978" y="1438631"/>
                    <a:pt x="534280" y="1438135"/>
                  </a:cubicBezTo>
                  <a:cubicBezTo>
                    <a:pt x="536368" y="1397943"/>
                    <a:pt x="520472" y="1367174"/>
                    <a:pt x="490714" y="1340184"/>
                  </a:cubicBezTo>
                  <a:cubicBezTo>
                    <a:pt x="472519" y="1324325"/>
                    <a:pt x="474298" y="1312494"/>
                    <a:pt x="488780" y="1292099"/>
                  </a:cubicBezTo>
                  <a:cubicBezTo>
                    <a:pt x="500842" y="1275668"/>
                    <a:pt x="496206" y="1256526"/>
                    <a:pt x="496936" y="1238618"/>
                  </a:cubicBezTo>
                  <a:cubicBezTo>
                    <a:pt x="495971" y="1234629"/>
                    <a:pt x="496298" y="1230750"/>
                    <a:pt x="497422" y="1226678"/>
                  </a:cubicBezTo>
                  <a:cubicBezTo>
                    <a:pt x="501501" y="1199936"/>
                    <a:pt x="504781" y="1173389"/>
                    <a:pt x="498708" y="1146573"/>
                  </a:cubicBezTo>
                  <a:cubicBezTo>
                    <a:pt x="501647" y="1139528"/>
                    <a:pt x="498204" y="1134029"/>
                    <a:pt x="494266" y="1128228"/>
                  </a:cubicBezTo>
                  <a:cubicBezTo>
                    <a:pt x="489857" y="1118741"/>
                    <a:pt x="492023" y="1108506"/>
                    <a:pt x="491300" y="1098549"/>
                  </a:cubicBezTo>
                  <a:cubicBezTo>
                    <a:pt x="482720" y="1101472"/>
                    <a:pt x="479672" y="1109808"/>
                    <a:pt x="474258" y="1115342"/>
                  </a:cubicBezTo>
                  <a:cubicBezTo>
                    <a:pt x="465132" y="1124729"/>
                    <a:pt x="456686" y="1122975"/>
                    <a:pt x="456676" y="1110733"/>
                  </a:cubicBezTo>
                  <a:cubicBezTo>
                    <a:pt x="455943" y="1088535"/>
                    <a:pt x="441662" y="1081860"/>
                    <a:pt x="424274" y="1078049"/>
                  </a:cubicBezTo>
                  <a:cubicBezTo>
                    <a:pt x="414341" y="1075391"/>
                    <a:pt x="406802" y="1072149"/>
                    <a:pt x="407590" y="1059716"/>
                  </a:cubicBezTo>
                  <a:cubicBezTo>
                    <a:pt x="407916" y="1055836"/>
                    <a:pt x="406456" y="1051545"/>
                    <a:pt x="403785" y="1049238"/>
                  </a:cubicBezTo>
                  <a:cubicBezTo>
                    <a:pt x="389141" y="1037584"/>
                    <a:pt x="389048" y="1023254"/>
                    <a:pt x="396629" y="1007485"/>
                  </a:cubicBezTo>
                  <a:cubicBezTo>
                    <a:pt x="399483" y="998349"/>
                    <a:pt x="402832" y="989518"/>
                    <a:pt x="398423" y="980030"/>
                  </a:cubicBezTo>
                  <a:cubicBezTo>
                    <a:pt x="398256" y="975849"/>
                    <a:pt x="400177" y="971584"/>
                    <a:pt x="397121" y="967680"/>
                  </a:cubicBezTo>
                  <a:cubicBezTo>
                    <a:pt x="394723" y="962138"/>
                    <a:pt x="393612" y="957553"/>
                    <a:pt x="394920" y="9540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8" name="Google Shape;658;g6ba09dd349_0_202"/>
            <p:cNvGrpSpPr/>
            <p:nvPr/>
          </p:nvGrpSpPr>
          <p:grpSpPr>
            <a:xfrm>
              <a:off x="5899199" y="734588"/>
              <a:ext cx="5800768" cy="5062765"/>
              <a:chOff x="5899199" y="734588"/>
              <a:chExt cx="5800768" cy="5062765"/>
            </a:xfrm>
          </p:grpSpPr>
          <p:sp>
            <p:nvSpPr>
              <p:cNvPr id="659" name="Google Shape;659;g6ba09dd349_0_202"/>
              <p:cNvSpPr/>
              <p:nvPr/>
            </p:nvSpPr>
            <p:spPr>
              <a:xfrm>
                <a:off x="6303964" y="2304805"/>
                <a:ext cx="4572368" cy="2407420"/>
              </a:xfrm>
              <a:custGeom>
                <a:rect b="b" l="l" r="r" t="t"/>
                <a:pathLst>
                  <a:path extrusionOk="0" h="2407420" w="4572368">
                    <a:moveTo>
                      <a:pt x="3420385" y="2295621"/>
                    </a:moveTo>
                    <a:lnTo>
                      <a:pt x="3419637" y="2295672"/>
                    </a:lnTo>
                    <a:lnTo>
                      <a:pt x="3420288" y="2296984"/>
                    </a:lnTo>
                    <a:lnTo>
                      <a:pt x="3424235" y="2299890"/>
                    </a:lnTo>
                    <a:close/>
                    <a:moveTo>
                      <a:pt x="3396137" y="2235439"/>
                    </a:moveTo>
                    <a:lnTo>
                      <a:pt x="3396347" y="2236477"/>
                    </a:lnTo>
                    <a:lnTo>
                      <a:pt x="3396517" y="2236068"/>
                    </a:lnTo>
                    <a:close/>
                    <a:moveTo>
                      <a:pt x="3581300" y="2059232"/>
                    </a:moveTo>
                    <a:lnTo>
                      <a:pt x="3566375" y="2065484"/>
                    </a:lnTo>
                    <a:cubicBezTo>
                      <a:pt x="3562098" y="2068539"/>
                      <a:pt x="3558431" y="2072206"/>
                      <a:pt x="3554155" y="2075261"/>
                    </a:cubicBezTo>
                    <a:cubicBezTo>
                      <a:pt x="3549267" y="2078927"/>
                      <a:pt x="3544531" y="2080607"/>
                      <a:pt x="3539872" y="2080301"/>
                    </a:cubicBezTo>
                    <a:lnTo>
                      <a:pt x="3537353" y="2079049"/>
                    </a:lnTo>
                    <a:lnTo>
                      <a:pt x="3551199" y="2112667"/>
                    </a:lnTo>
                    <a:lnTo>
                      <a:pt x="3555909" y="2099448"/>
                    </a:lnTo>
                    <a:cubicBezTo>
                      <a:pt x="3562935" y="2091810"/>
                      <a:pt x="3568282" y="2083103"/>
                      <a:pt x="3573169" y="2074167"/>
                    </a:cubicBezTo>
                    <a:close/>
                    <a:moveTo>
                      <a:pt x="1649791" y="1783901"/>
                    </a:moveTo>
                    <a:lnTo>
                      <a:pt x="1649338" y="1784638"/>
                    </a:lnTo>
                    <a:lnTo>
                      <a:pt x="1660428" y="1793468"/>
                    </a:lnTo>
                    <a:lnTo>
                      <a:pt x="1660932" y="1792723"/>
                    </a:lnTo>
                    <a:lnTo>
                      <a:pt x="1661104" y="1792457"/>
                    </a:lnTo>
                    <a:close/>
                    <a:moveTo>
                      <a:pt x="4263462" y="1196558"/>
                    </a:moveTo>
                    <a:lnTo>
                      <a:pt x="4261237" y="1199066"/>
                    </a:lnTo>
                    <a:cubicBezTo>
                      <a:pt x="4257723" y="1201817"/>
                      <a:pt x="4253294" y="1204260"/>
                      <a:pt x="4252071" y="1208232"/>
                    </a:cubicBezTo>
                    <a:cubicBezTo>
                      <a:pt x="4245351" y="1227173"/>
                      <a:pt x="4248406" y="1232672"/>
                      <a:pt x="4266735" y="1238171"/>
                    </a:cubicBezTo>
                    <a:lnTo>
                      <a:pt x="4267250" y="1238381"/>
                    </a:lnTo>
                    <a:lnTo>
                      <a:pt x="4285128" y="1233967"/>
                    </a:lnTo>
                    <a:cubicBezTo>
                      <a:pt x="4291009" y="1231218"/>
                      <a:pt x="4296356" y="1227322"/>
                      <a:pt x="4300786" y="1222435"/>
                    </a:cubicBezTo>
                    <a:lnTo>
                      <a:pt x="4302782" y="1218373"/>
                    </a:lnTo>
                    <a:lnTo>
                      <a:pt x="4297143" y="1215650"/>
                    </a:lnTo>
                    <a:cubicBezTo>
                      <a:pt x="4288956" y="1209993"/>
                      <a:pt x="4281392" y="1203469"/>
                      <a:pt x="4273631" y="1197300"/>
                    </a:cubicBezTo>
                    <a:close/>
                    <a:moveTo>
                      <a:pt x="601819" y="719303"/>
                    </a:moveTo>
                    <a:lnTo>
                      <a:pt x="602393" y="720517"/>
                    </a:lnTo>
                    <a:lnTo>
                      <a:pt x="602557" y="720150"/>
                    </a:lnTo>
                    <a:close/>
                    <a:moveTo>
                      <a:pt x="720480" y="377833"/>
                    </a:moveTo>
                    <a:lnTo>
                      <a:pt x="707102" y="399326"/>
                    </a:lnTo>
                    <a:cubicBezTo>
                      <a:pt x="696521" y="409997"/>
                      <a:pt x="709141" y="424435"/>
                      <a:pt x="703974" y="436243"/>
                    </a:cubicBezTo>
                    <a:lnTo>
                      <a:pt x="721534" y="439785"/>
                    </a:lnTo>
                    <a:lnTo>
                      <a:pt x="721319" y="439193"/>
                    </a:lnTo>
                    <a:cubicBezTo>
                      <a:pt x="720855" y="434687"/>
                      <a:pt x="721551" y="430125"/>
                      <a:pt x="723297" y="425142"/>
                    </a:cubicBezTo>
                    <a:cubicBezTo>
                      <a:pt x="726156" y="415562"/>
                      <a:pt x="730035" y="406231"/>
                      <a:pt x="728808" y="395660"/>
                    </a:cubicBezTo>
                    <a:cubicBezTo>
                      <a:pt x="728002" y="390058"/>
                      <a:pt x="726755" y="385160"/>
                      <a:pt x="724190" y="380956"/>
                    </a:cubicBezTo>
                    <a:close/>
                    <a:moveTo>
                      <a:pt x="567851" y="0"/>
                    </a:moveTo>
                    <a:lnTo>
                      <a:pt x="3690886" y="0"/>
                    </a:lnTo>
                    <a:lnTo>
                      <a:pt x="3691270" y="4052"/>
                    </a:lnTo>
                    <a:lnTo>
                      <a:pt x="3691965" y="5021"/>
                    </a:lnTo>
                    <a:lnTo>
                      <a:pt x="3697718" y="0"/>
                    </a:lnTo>
                    <a:lnTo>
                      <a:pt x="3725160" y="0"/>
                    </a:lnTo>
                    <a:lnTo>
                      <a:pt x="3744760" y="20416"/>
                    </a:lnTo>
                    <a:cubicBezTo>
                      <a:pt x="3753098" y="24201"/>
                      <a:pt x="3763009" y="24478"/>
                      <a:pt x="3775814" y="21888"/>
                    </a:cubicBezTo>
                    <a:cubicBezTo>
                      <a:pt x="3788919" y="19092"/>
                      <a:pt x="3785555" y="9026"/>
                      <a:pt x="3785043" y="540"/>
                    </a:cubicBezTo>
                    <a:lnTo>
                      <a:pt x="3784998" y="0"/>
                    </a:lnTo>
                    <a:lnTo>
                      <a:pt x="3810920" y="0"/>
                    </a:lnTo>
                    <a:lnTo>
                      <a:pt x="3823937" y="17019"/>
                    </a:lnTo>
                    <a:cubicBezTo>
                      <a:pt x="3845961" y="36885"/>
                      <a:pt x="3875922" y="43855"/>
                      <a:pt x="3903216" y="55635"/>
                    </a:cubicBezTo>
                    <a:cubicBezTo>
                      <a:pt x="3911957" y="59365"/>
                      <a:pt x="3917334" y="53028"/>
                      <a:pt x="3923346" y="48907"/>
                    </a:cubicBezTo>
                    <a:cubicBezTo>
                      <a:pt x="3932177" y="43740"/>
                      <a:pt x="3940303" y="31101"/>
                      <a:pt x="3950282" y="36633"/>
                    </a:cubicBezTo>
                    <a:cubicBezTo>
                      <a:pt x="3962097" y="43558"/>
                      <a:pt x="3948301" y="55663"/>
                      <a:pt x="3951254" y="65128"/>
                    </a:cubicBezTo>
                    <a:cubicBezTo>
                      <a:pt x="3957415" y="88300"/>
                      <a:pt x="3964130" y="91651"/>
                      <a:pt x="3985874" y="84700"/>
                    </a:cubicBezTo>
                    <a:lnTo>
                      <a:pt x="3986523" y="84561"/>
                    </a:lnTo>
                    <a:lnTo>
                      <a:pt x="4001139" y="68158"/>
                    </a:lnTo>
                    <a:cubicBezTo>
                      <a:pt x="4005072" y="61486"/>
                      <a:pt x="4007706" y="54048"/>
                      <a:pt x="4008768" y="46250"/>
                    </a:cubicBezTo>
                    <a:cubicBezTo>
                      <a:pt x="4010232" y="34202"/>
                      <a:pt x="4008655" y="21586"/>
                      <a:pt x="4003556" y="10279"/>
                    </a:cubicBezTo>
                    <a:lnTo>
                      <a:pt x="3993927" y="0"/>
                    </a:lnTo>
                    <a:lnTo>
                      <a:pt x="4052247" y="0"/>
                    </a:lnTo>
                    <a:lnTo>
                      <a:pt x="4053072" y="16770"/>
                    </a:lnTo>
                    <a:cubicBezTo>
                      <a:pt x="4053585" y="25254"/>
                      <a:pt x="4060299" y="28606"/>
                      <a:pt x="4068305" y="22237"/>
                    </a:cubicBezTo>
                    <a:cubicBezTo>
                      <a:pt x="4069318" y="22425"/>
                      <a:pt x="4070742" y="23215"/>
                      <a:pt x="4070966" y="24831"/>
                    </a:cubicBezTo>
                    <a:cubicBezTo>
                      <a:pt x="4078283" y="27769"/>
                      <a:pt x="4081234" y="37234"/>
                      <a:pt x="4090733" y="36910"/>
                    </a:cubicBezTo>
                    <a:cubicBezTo>
                      <a:pt x="4108595" y="42342"/>
                      <a:pt x="4125632" y="46571"/>
                      <a:pt x="4145197" y="42883"/>
                    </a:cubicBezTo>
                    <a:cubicBezTo>
                      <a:pt x="4178690" y="37601"/>
                      <a:pt x="4189181" y="51619"/>
                      <a:pt x="4179074" y="83288"/>
                    </a:cubicBezTo>
                    <a:cubicBezTo>
                      <a:pt x="4167986" y="117397"/>
                      <a:pt x="4171920" y="124423"/>
                      <a:pt x="4208020" y="133260"/>
                    </a:cubicBezTo>
                    <a:cubicBezTo>
                      <a:pt x="4209034" y="133450"/>
                      <a:pt x="4209034" y="133450"/>
                      <a:pt x="4210047" y="133638"/>
                    </a:cubicBezTo>
                    <a:cubicBezTo>
                      <a:pt x="4248811" y="145071"/>
                      <a:pt x="4252675" y="146840"/>
                      <a:pt x="4235576" y="185070"/>
                    </a:cubicBezTo>
                    <a:cubicBezTo>
                      <a:pt x="4231055" y="195236"/>
                      <a:pt x="4218652" y="205505"/>
                      <a:pt x="4225847" y="214713"/>
                    </a:cubicBezTo>
                    <a:cubicBezTo>
                      <a:pt x="4234690" y="226326"/>
                      <a:pt x="4248708" y="215835"/>
                      <a:pt x="4260800" y="212849"/>
                    </a:cubicBezTo>
                    <a:cubicBezTo>
                      <a:pt x="4266847" y="211357"/>
                      <a:pt x="4272481" y="209263"/>
                      <a:pt x="4278115" y="207168"/>
                    </a:cubicBezTo>
                    <a:cubicBezTo>
                      <a:pt x="4285843" y="210707"/>
                      <a:pt x="4283884" y="215585"/>
                      <a:pt x="4278473" y="219294"/>
                    </a:cubicBezTo>
                    <a:cubicBezTo>
                      <a:pt x="4274677" y="222780"/>
                      <a:pt x="4270242" y="224050"/>
                      <a:pt x="4267874" y="228327"/>
                    </a:cubicBezTo>
                    <a:cubicBezTo>
                      <a:pt x="4260279" y="235298"/>
                      <a:pt x="4252685" y="242269"/>
                      <a:pt x="4245504" y="249842"/>
                    </a:cubicBezTo>
                    <a:cubicBezTo>
                      <a:pt x="4230953" y="266001"/>
                      <a:pt x="4232479" y="274676"/>
                      <a:pt x="4252213" y="284127"/>
                    </a:cubicBezTo>
                    <a:cubicBezTo>
                      <a:pt x="4261366" y="288458"/>
                      <a:pt x="4272100" y="289938"/>
                      <a:pt x="4281856" y="293855"/>
                    </a:cubicBezTo>
                    <a:cubicBezTo>
                      <a:pt x="4288760" y="296194"/>
                      <a:pt x="4297878" y="297896"/>
                      <a:pt x="4299406" y="306569"/>
                    </a:cubicBezTo>
                    <a:cubicBezTo>
                      <a:pt x="4300743" y="316257"/>
                      <a:pt x="4293528" y="321203"/>
                      <a:pt x="4286725" y="326748"/>
                    </a:cubicBezTo>
                    <a:cubicBezTo>
                      <a:pt x="4278118" y="333531"/>
                      <a:pt x="4268688" y="339111"/>
                      <a:pt x="4259068" y="345703"/>
                    </a:cubicBezTo>
                    <a:cubicBezTo>
                      <a:pt x="4248846" y="352709"/>
                      <a:pt x="4245907" y="360025"/>
                      <a:pt x="4251521" y="372083"/>
                    </a:cubicBezTo>
                    <a:cubicBezTo>
                      <a:pt x="4261701" y="393385"/>
                      <a:pt x="4257025" y="407194"/>
                      <a:pt x="4239400" y="420156"/>
                    </a:cubicBezTo>
                    <a:cubicBezTo>
                      <a:pt x="4200954" y="449157"/>
                      <a:pt x="4200798" y="452798"/>
                      <a:pt x="4235810" y="487124"/>
                    </a:cubicBezTo>
                    <a:lnTo>
                      <a:pt x="4241565" y="493546"/>
                    </a:lnTo>
                    <a:lnTo>
                      <a:pt x="4257470" y="498223"/>
                    </a:lnTo>
                    <a:cubicBezTo>
                      <a:pt x="4269474" y="504137"/>
                      <a:pt x="4277114" y="516574"/>
                      <a:pt x="4279466" y="526450"/>
                    </a:cubicBezTo>
                    <a:cubicBezTo>
                      <a:pt x="4282039" y="537940"/>
                      <a:pt x="4286349" y="542940"/>
                      <a:pt x="4301358" y="546791"/>
                    </a:cubicBezTo>
                    <a:cubicBezTo>
                      <a:pt x="4276162" y="552573"/>
                      <a:pt x="4281107" y="559787"/>
                      <a:pt x="4294347" y="567504"/>
                    </a:cubicBezTo>
                    <a:cubicBezTo>
                      <a:pt x="4286436" y="573367"/>
                      <a:pt x="4278666" y="578470"/>
                      <a:pt x="4272327" y="584693"/>
                    </a:cubicBezTo>
                    <a:lnTo>
                      <a:pt x="4264461" y="598680"/>
                    </a:lnTo>
                    <a:lnTo>
                      <a:pt x="4268701" y="600226"/>
                    </a:lnTo>
                    <a:cubicBezTo>
                      <a:pt x="4273552" y="600215"/>
                      <a:pt x="4278483" y="598382"/>
                      <a:pt x="4283893" y="594672"/>
                    </a:cubicBezTo>
                    <a:cubicBezTo>
                      <a:pt x="4312153" y="575306"/>
                      <a:pt x="4315794" y="575461"/>
                      <a:pt x="4338803" y="603876"/>
                    </a:cubicBezTo>
                    <a:cubicBezTo>
                      <a:pt x="4348058" y="616091"/>
                      <a:pt x="4353469" y="612380"/>
                      <a:pt x="4358590" y="601802"/>
                    </a:cubicBezTo>
                    <a:cubicBezTo>
                      <a:pt x="4372196" y="590710"/>
                      <a:pt x="4372175" y="604863"/>
                      <a:pt x="4376107" y="611889"/>
                    </a:cubicBezTo>
                    <a:cubicBezTo>
                      <a:pt x="4386042" y="645728"/>
                      <a:pt x="4406032" y="659422"/>
                      <a:pt x="4443012" y="657936"/>
                    </a:cubicBezTo>
                    <a:cubicBezTo>
                      <a:pt x="4474135" y="656931"/>
                      <a:pt x="4479837" y="660093"/>
                      <a:pt x="4479506" y="681526"/>
                    </a:cubicBezTo>
                    <a:cubicBezTo>
                      <a:pt x="4475365" y="689668"/>
                      <a:pt x="4466756" y="696450"/>
                      <a:pt x="4471548" y="707307"/>
                    </a:cubicBezTo>
                    <a:cubicBezTo>
                      <a:pt x="4474755" y="721013"/>
                      <a:pt x="4484734" y="726546"/>
                      <a:pt x="4497717" y="730019"/>
                    </a:cubicBezTo>
                    <a:cubicBezTo>
                      <a:pt x="4509688" y="733302"/>
                      <a:pt x="4524441" y="732910"/>
                      <a:pt x="4529489" y="748010"/>
                    </a:cubicBezTo>
                    <a:cubicBezTo>
                      <a:pt x="4525158" y="757163"/>
                      <a:pt x="4520414" y="765716"/>
                      <a:pt x="4518523" y="775850"/>
                    </a:cubicBezTo>
                    <a:cubicBezTo>
                      <a:pt x="4517389" y="781929"/>
                      <a:pt x="4506532" y="786719"/>
                      <a:pt x="4516130" y="794278"/>
                    </a:cubicBezTo>
                    <a:cubicBezTo>
                      <a:pt x="4521421" y="796838"/>
                      <a:pt x="4527054" y="794744"/>
                      <a:pt x="4532122" y="795690"/>
                    </a:cubicBezTo>
                    <a:cubicBezTo>
                      <a:pt x="4533136" y="795880"/>
                      <a:pt x="4534337" y="795056"/>
                      <a:pt x="4535540" y="794231"/>
                    </a:cubicBezTo>
                    <a:cubicBezTo>
                      <a:pt x="4544025" y="793718"/>
                      <a:pt x="4549747" y="782726"/>
                      <a:pt x="4559725" y="788260"/>
                    </a:cubicBezTo>
                    <a:cubicBezTo>
                      <a:pt x="4562264" y="797123"/>
                      <a:pt x="4554827" y="800454"/>
                      <a:pt x="4549827" y="804763"/>
                    </a:cubicBezTo>
                    <a:cubicBezTo>
                      <a:pt x="4544828" y="809073"/>
                      <a:pt x="4539227" y="813795"/>
                      <a:pt x="4534641" y="818707"/>
                    </a:cubicBezTo>
                    <a:cubicBezTo>
                      <a:pt x="4516481" y="837337"/>
                      <a:pt x="4518607" y="845601"/>
                      <a:pt x="4543185" y="854382"/>
                    </a:cubicBezTo>
                    <a:cubicBezTo>
                      <a:pt x="4549678" y="856119"/>
                      <a:pt x="4556771" y="857444"/>
                      <a:pt x="4563452" y="858166"/>
                    </a:cubicBezTo>
                    <a:cubicBezTo>
                      <a:pt x="4576503" y="866894"/>
                      <a:pt x="4574200" y="876427"/>
                      <a:pt x="4563186" y="884858"/>
                    </a:cubicBezTo>
                    <a:cubicBezTo>
                      <a:pt x="4557587" y="889580"/>
                      <a:pt x="4550975" y="894112"/>
                      <a:pt x="4544549" y="897632"/>
                    </a:cubicBezTo>
                    <a:cubicBezTo>
                      <a:pt x="4534515" y="903624"/>
                      <a:pt x="4529741" y="909548"/>
                      <a:pt x="4536779" y="922397"/>
                    </a:cubicBezTo>
                    <a:cubicBezTo>
                      <a:pt x="4544643" y="936449"/>
                      <a:pt x="4537528" y="949278"/>
                      <a:pt x="4525315" y="958533"/>
                    </a:cubicBezTo>
                    <a:cubicBezTo>
                      <a:pt x="4497089" y="980529"/>
                      <a:pt x="4497089" y="980529"/>
                      <a:pt x="4517058" y="1008376"/>
                    </a:cubicBezTo>
                    <a:cubicBezTo>
                      <a:pt x="4521179" y="1014388"/>
                      <a:pt x="4534988" y="1019063"/>
                      <a:pt x="4519733" y="1027749"/>
                    </a:cubicBezTo>
                    <a:cubicBezTo>
                      <a:pt x="4515680" y="1026993"/>
                      <a:pt x="4511626" y="1026237"/>
                      <a:pt x="4508174" y="1025068"/>
                    </a:cubicBezTo>
                    <a:cubicBezTo>
                      <a:pt x="4493610" y="1024446"/>
                      <a:pt x="4496751" y="1032897"/>
                      <a:pt x="4499290" y="1041760"/>
                    </a:cubicBezTo>
                    <a:cubicBezTo>
                      <a:pt x="4505950" y="1056635"/>
                      <a:pt x="4507322" y="1068952"/>
                      <a:pt x="4491275" y="1079064"/>
                    </a:cubicBezTo>
                    <a:cubicBezTo>
                      <a:pt x="4484251" y="1082996"/>
                      <a:pt x="4480522" y="1091737"/>
                      <a:pt x="4475144" y="1098074"/>
                    </a:cubicBezTo>
                    <a:cubicBezTo>
                      <a:pt x="4466570" y="1107484"/>
                      <a:pt x="4456917" y="1111449"/>
                      <a:pt x="4443934" y="1107976"/>
                    </a:cubicBezTo>
                    <a:cubicBezTo>
                      <a:pt x="4418789" y="1102233"/>
                      <a:pt x="4406953" y="1109462"/>
                      <a:pt x="4399184" y="1134228"/>
                    </a:cubicBezTo>
                    <a:cubicBezTo>
                      <a:pt x="4397035" y="1140118"/>
                      <a:pt x="4395900" y="1146198"/>
                      <a:pt x="4393752" y="1152089"/>
                    </a:cubicBezTo>
                    <a:cubicBezTo>
                      <a:pt x="4389076" y="1165898"/>
                      <a:pt x="4379645" y="1171478"/>
                      <a:pt x="4364858" y="1169241"/>
                    </a:cubicBezTo>
                    <a:cubicBezTo>
                      <a:pt x="4354978" y="1167395"/>
                      <a:pt x="4344276" y="1163628"/>
                      <a:pt x="4336492" y="1169918"/>
                    </a:cubicBezTo>
                    <a:lnTo>
                      <a:pt x="4329986" y="1179746"/>
                    </a:lnTo>
                    <a:lnTo>
                      <a:pt x="4330113" y="1180885"/>
                    </a:lnTo>
                    <a:cubicBezTo>
                      <a:pt x="4332557" y="1186995"/>
                      <a:pt x="4335002" y="1196160"/>
                      <a:pt x="4343556" y="1185162"/>
                    </a:cubicBezTo>
                    <a:cubicBezTo>
                      <a:pt x="4352721" y="1183941"/>
                      <a:pt x="4365552" y="1175386"/>
                      <a:pt x="4361274" y="1196161"/>
                    </a:cubicBezTo>
                    <a:cubicBezTo>
                      <a:pt x="4361275" y="1197383"/>
                      <a:pt x="4361275" y="1197994"/>
                      <a:pt x="4360053" y="1199215"/>
                    </a:cubicBezTo>
                    <a:cubicBezTo>
                      <a:pt x="4351499" y="1204715"/>
                      <a:pt x="4350277" y="1215103"/>
                      <a:pt x="4345388" y="1223045"/>
                    </a:cubicBezTo>
                    <a:cubicBezTo>
                      <a:pt x="4341722" y="1229154"/>
                      <a:pt x="4344778" y="1234655"/>
                      <a:pt x="4353332" y="1234042"/>
                    </a:cubicBezTo>
                    <a:cubicBezTo>
                      <a:pt x="4353943" y="1234654"/>
                      <a:pt x="4354552" y="1235876"/>
                      <a:pt x="4353943" y="1237098"/>
                    </a:cubicBezTo>
                    <a:cubicBezTo>
                      <a:pt x="4357609" y="1242597"/>
                      <a:pt x="4355165" y="1250540"/>
                      <a:pt x="4361886" y="1254817"/>
                    </a:cubicBezTo>
                    <a:cubicBezTo>
                      <a:pt x="4371662" y="1267038"/>
                      <a:pt x="4381438" y="1278036"/>
                      <a:pt x="4396714" y="1284756"/>
                    </a:cubicBezTo>
                    <a:cubicBezTo>
                      <a:pt x="4422375" y="1296976"/>
                      <a:pt x="4422987" y="1311641"/>
                      <a:pt x="4400991" y="1328749"/>
                    </a:cubicBezTo>
                    <a:cubicBezTo>
                      <a:pt x="4377161" y="1347080"/>
                      <a:pt x="4376550" y="1353800"/>
                      <a:pt x="4397324" y="1377017"/>
                    </a:cubicBezTo>
                    <a:cubicBezTo>
                      <a:pt x="4397935" y="1377630"/>
                      <a:pt x="4397935" y="1377630"/>
                      <a:pt x="4398547" y="1378241"/>
                    </a:cubicBezTo>
                    <a:cubicBezTo>
                      <a:pt x="4419931" y="1404514"/>
                      <a:pt x="4421764" y="1407569"/>
                      <a:pt x="4391825" y="1425900"/>
                    </a:cubicBezTo>
                    <a:cubicBezTo>
                      <a:pt x="4383882" y="1430787"/>
                      <a:pt x="4370441" y="1432009"/>
                      <a:pt x="4371051" y="1441786"/>
                    </a:cubicBezTo>
                    <a:cubicBezTo>
                      <a:pt x="4371662" y="1454006"/>
                      <a:pt x="4386327" y="1453395"/>
                      <a:pt x="4396102" y="1457060"/>
                    </a:cubicBezTo>
                    <a:cubicBezTo>
                      <a:pt x="4400991" y="1458895"/>
                      <a:pt x="4405878" y="1460116"/>
                      <a:pt x="4410767" y="1461338"/>
                    </a:cubicBezTo>
                    <a:cubicBezTo>
                      <a:pt x="4414433" y="1467448"/>
                      <a:pt x="4410767" y="1469891"/>
                      <a:pt x="4405268" y="1469892"/>
                    </a:cubicBezTo>
                    <a:cubicBezTo>
                      <a:pt x="4400990" y="1470504"/>
                      <a:pt x="4397324" y="1469281"/>
                      <a:pt x="4393657" y="1471114"/>
                    </a:cubicBezTo>
                    <a:cubicBezTo>
                      <a:pt x="4385104" y="1472335"/>
                      <a:pt x="4376550" y="1473557"/>
                      <a:pt x="4367996" y="1475390"/>
                    </a:cubicBezTo>
                    <a:cubicBezTo>
                      <a:pt x="4350277" y="1479668"/>
                      <a:pt x="4347221" y="1486390"/>
                      <a:pt x="4356387" y="1502276"/>
                    </a:cubicBezTo>
                    <a:cubicBezTo>
                      <a:pt x="4360664" y="1509607"/>
                      <a:pt x="4367385" y="1515718"/>
                      <a:pt x="4372272" y="1523050"/>
                    </a:cubicBezTo>
                    <a:cubicBezTo>
                      <a:pt x="4375939" y="1527938"/>
                      <a:pt x="4381437" y="1533436"/>
                      <a:pt x="4378383" y="1540157"/>
                    </a:cubicBezTo>
                    <a:cubicBezTo>
                      <a:pt x="4374717" y="1547491"/>
                      <a:pt x="4367385" y="1547490"/>
                      <a:pt x="4360052" y="1548100"/>
                    </a:cubicBezTo>
                    <a:cubicBezTo>
                      <a:pt x="4350888" y="1548712"/>
                      <a:pt x="4341723" y="1548101"/>
                      <a:pt x="4331946" y="1548101"/>
                    </a:cubicBezTo>
                    <a:cubicBezTo>
                      <a:pt x="4321560" y="1548100"/>
                      <a:pt x="4316061" y="1551766"/>
                      <a:pt x="4314227" y="1562764"/>
                    </a:cubicBezTo>
                    <a:cubicBezTo>
                      <a:pt x="4311173" y="1582317"/>
                      <a:pt x="4301397" y="1589649"/>
                      <a:pt x="4283066" y="1590260"/>
                    </a:cubicBezTo>
                    <a:cubicBezTo>
                      <a:pt x="4242740" y="1592093"/>
                      <a:pt x="4240907" y="1594536"/>
                      <a:pt x="4248849" y="1634863"/>
                    </a:cubicBezTo>
                    <a:lnTo>
                      <a:pt x="4249786" y="1642030"/>
                    </a:lnTo>
                    <a:lnTo>
                      <a:pt x="4258565" y="1652802"/>
                    </a:lnTo>
                    <a:cubicBezTo>
                      <a:pt x="4264065" y="1662579"/>
                      <a:pt x="4263453" y="1674799"/>
                      <a:pt x="4260398" y="1682742"/>
                    </a:cubicBezTo>
                    <a:cubicBezTo>
                      <a:pt x="4256732" y="1691907"/>
                      <a:pt x="4257343" y="1697406"/>
                      <a:pt x="4265897" y="1707182"/>
                    </a:cubicBezTo>
                    <a:cubicBezTo>
                      <a:pt x="4245735" y="1699240"/>
                      <a:pt x="4245735" y="1706571"/>
                      <a:pt x="4251232" y="1718180"/>
                    </a:cubicBezTo>
                    <a:cubicBezTo>
                      <a:pt x="4242984" y="1718485"/>
                      <a:pt x="4235194" y="1718332"/>
                      <a:pt x="4227862" y="1719631"/>
                    </a:cubicBezTo>
                    <a:lnTo>
                      <a:pt x="4215796" y="1725576"/>
                    </a:lnTo>
                    <a:lnTo>
                      <a:pt x="4217994" y="1728653"/>
                    </a:lnTo>
                    <a:cubicBezTo>
                      <a:pt x="4221355" y="1730944"/>
                      <a:pt x="4225631" y="1732013"/>
                      <a:pt x="4231130" y="1732013"/>
                    </a:cubicBezTo>
                    <a:cubicBezTo>
                      <a:pt x="4259847" y="1732013"/>
                      <a:pt x="4262292" y="1733846"/>
                      <a:pt x="4264736" y="1764397"/>
                    </a:cubicBezTo>
                    <a:cubicBezTo>
                      <a:pt x="4265347" y="1777227"/>
                      <a:pt x="4270846" y="1777227"/>
                      <a:pt x="4279401" y="1772340"/>
                    </a:cubicBezTo>
                    <a:cubicBezTo>
                      <a:pt x="4294065" y="1771118"/>
                      <a:pt x="4287343" y="1780894"/>
                      <a:pt x="4286732" y="1787616"/>
                    </a:cubicBezTo>
                    <a:cubicBezTo>
                      <a:pt x="4277567" y="1815722"/>
                      <a:pt x="4284898" y="1834661"/>
                      <a:pt x="4311172" y="1851159"/>
                    </a:cubicBezTo>
                    <a:cubicBezTo>
                      <a:pt x="4333169" y="1865212"/>
                      <a:pt x="4335613" y="1870101"/>
                      <a:pt x="4325226" y="1884764"/>
                    </a:cubicBezTo>
                    <a:cubicBezTo>
                      <a:pt x="4318505" y="1888431"/>
                      <a:pt x="4309340" y="1889041"/>
                      <a:pt x="4307506" y="1898819"/>
                    </a:cubicBezTo>
                    <a:cubicBezTo>
                      <a:pt x="4303230" y="1909816"/>
                      <a:pt x="4307507" y="1918370"/>
                      <a:pt x="4314839" y="1926924"/>
                    </a:cubicBezTo>
                    <a:cubicBezTo>
                      <a:pt x="4321560" y="1934868"/>
                      <a:pt x="4331947" y="1941588"/>
                      <a:pt x="4328281" y="1954419"/>
                    </a:cubicBezTo>
                    <a:cubicBezTo>
                      <a:pt x="4320949" y="1958696"/>
                      <a:pt x="4313616" y="1962362"/>
                      <a:pt x="4307507" y="1968472"/>
                    </a:cubicBezTo>
                    <a:cubicBezTo>
                      <a:pt x="4303840" y="1972138"/>
                      <a:pt x="4294064" y="1970305"/>
                      <a:pt x="4297119" y="1980082"/>
                    </a:cubicBezTo>
                    <a:cubicBezTo>
                      <a:pt x="4299564" y="1984358"/>
                      <a:pt x="4304452" y="1985581"/>
                      <a:pt x="4307507" y="1988636"/>
                    </a:cubicBezTo>
                    <a:cubicBezTo>
                      <a:pt x="4308117" y="1989247"/>
                      <a:pt x="4309340" y="1989246"/>
                      <a:pt x="4310562" y="1989247"/>
                    </a:cubicBezTo>
                    <a:cubicBezTo>
                      <a:pt x="4316672" y="1992912"/>
                      <a:pt x="4325837" y="1988025"/>
                      <a:pt x="4330114" y="1996579"/>
                    </a:cubicBezTo>
                    <a:cubicBezTo>
                      <a:pt x="4327669" y="2003910"/>
                      <a:pt x="4320947" y="2002689"/>
                      <a:pt x="4315449" y="2003301"/>
                    </a:cubicBezTo>
                    <a:cubicBezTo>
                      <a:pt x="4309951" y="2003910"/>
                      <a:pt x="4303840" y="2004522"/>
                      <a:pt x="4298342" y="2005744"/>
                    </a:cubicBezTo>
                    <a:cubicBezTo>
                      <a:pt x="4276956" y="2010021"/>
                      <a:pt x="4274511" y="2016742"/>
                      <a:pt x="4287344" y="2034461"/>
                    </a:cubicBezTo>
                    <a:cubicBezTo>
                      <a:pt x="4291009" y="2038739"/>
                      <a:pt x="4295286" y="2043015"/>
                      <a:pt x="4299564" y="2046680"/>
                    </a:cubicBezTo>
                    <a:cubicBezTo>
                      <a:pt x="4304452" y="2058902"/>
                      <a:pt x="4298342" y="2064401"/>
                      <a:pt x="4286732" y="2065011"/>
                    </a:cubicBezTo>
                    <a:cubicBezTo>
                      <a:pt x="4280622" y="2065623"/>
                      <a:pt x="4273902" y="2065622"/>
                      <a:pt x="4267790" y="2065011"/>
                    </a:cubicBezTo>
                    <a:cubicBezTo>
                      <a:pt x="4258015" y="2064400"/>
                      <a:pt x="4251904" y="2066232"/>
                      <a:pt x="4250683" y="2078453"/>
                    </a:cubicBezTo>
                    <a:cubicBezTo>
                      <a:pt x="4249461" y="2091896"/>
                      <a:pt x="4238463" y="2097395"/>
                      <a:pt x="4225633" y="2098006"/>
                    </a:cubicBezTo>
                    <a:cubicBezTo>
                      <a:pt x="4195692" y="2099839"/>
                      <a:pt x="4195692" y="2099839"/>
                      <a:pt x="4196303" y="2128556"/>
                    </a:cubicBezTo>
                    <a:cubicBezTo>
                      <a:pt x="4196303" y="2134667"/>
                      <a:pt x="4203636" y="2144443"/>
                      <a:pt x="4188972" y="2143220"/>
                    </a:cubicBezTo>
                    <a:cubicBezTo>
                      <a:pt x="4186527" y="2140776"/>
                      <a:pt x="4184084" y="2138332"/>
                      <a:pt x="4182250" y="2135888"/>
                    </a:cubicBezTo>
                    <a:cubicBezTo>
                      <a:pt x="4172475" y="2128557"/>
                      <a:pt x="4170642" y="2135888"/>
                      <a:pt x="4168197" y="2143220"/>
                    </a:cubicBezTo>
                    <a:cubicBezTo>
                      <a:pt x="4165753" y="2156662"/>
                      <a:pt x="4160866" y="2165827"/>
                      <a:pt x="4144979" y="2165216"/>
                    </a:cubicBezTo>
                    <a:cubicBezTo>
                      <a:pt x="4138257" y="2164605"/>
                      <a:pt x="4131537" y="2168881"/>
                      <a:pt x="4124816" y="2170715"/>
                    </a:cubicBezTo>
                    <a:cubicBezTo>
                      <a:pt x="4114428" y="2173159"/>
                      <a:pt x="4105875" y="2171326"/>
                      <a:pt x="4098543" y="2162772"/>
                    </a:cubicBezTo>
                    <a:cubicBezTo>
                      <a:pt x="4083878" y="2146886"/>
                      <a:pt x="4072270" y="2146276"/>
                      <a:pt x="4055161" y="2159717"/>
                    </a:cubicBezTo>
                    <a:cubicBezTo>
                      <a:pt x="4050884" y="2162773"/>
                      <a:pt x="4047217" y="2166439"/>
                      <a:pt x="4042940" y="2169493"/>
                    </a:cubicBezTo>
                    <a:cubicBezTo>
                      <a:pt x="4033165" y="2176826"/>
                      <a:pt x="4024000" y="2176215"/>
                      <a:pt x="4014835" y="2167660"/>
                    </a:cubicBezTo>
                    <a:cubicBezTo>
                      <a:pt x="4006892" y="2159716"/>
                      <a:pt x="3999560" y="2148719"/>
                      <a:pt x="3985507" y="2158496"/>
                    </a:cubicBezTo>
                    <a:cubicBezTo>
                      <a:pt x="3973287" y="2167049"/>
                      <a:pt x="3961067" y="2175603"/>
                      <a:pt x="3967787" y="2193322"/>
                    </a:cubicBezTo>
                    <a:cubicBezTo>
                      <a:pt x="3968397" y="2195156"/>
                      <a:pt x="3969010" y="2198211"/>
                      <a:pt x="3965954" y="2199432"/>
                    </a:cubicBezTo>
                    <a:cubicBezTo>
                      <a:pt x="3960454" y="2198822"/>
                      <a:pt x="3960455" y="2193322"/>
                      <a:pt x="3958622" y="2189656"/>
                    </a:cubicBezTo>
                    <a:cubicBezTo>
                      <a:pt x="3947014" y="2176215"/>
                      <a:pt x="3943347" y="2159718"/>
                      <a:pt x="3938460" y="2143831"/>
                    </a:cubicBezTo>
                    <a:cubicBezTo>
                      <a:pt x="3934182" y="2135889"/>
                      <a:pt x="3926239" y="2135888"/>
                      <a:pt x="3918296" y="2135888"/>
                    </a:cubicBezTo>
                    <a:cubicBezTo>
                      <a:pt x="3910964" y="2135888"/>
                      <a:pt x="3903022" y="2136500"/>
                      <a:pt x="3895689" y="2136500"/>
                    </a:cubicBezTo>
                    <a:cubicBezTo>
                      <a:pt x="3868804" y="2137110"/>
                      <a:pt x="3868194" y="2136500"/>
                      <a:pt x="3865750" y="2110837"/>
                    </a:cubicBezTo>
                    <a:cubicBezTo>
                      <a:pt x="3844974" y="2117558"/>
                      <a:pt x="3844974" y="2117558"/>
                      <a:pt x="3843754" y="2094951"/>
                    </a:cubicBezTo>
                    <a:cubicBezTo>
                      <a:pt x="3843753" y="2090673"/>
                      <a:pt x="3843143" y="2086395"/>
                      <a:pt x="3838866" y="2084563"/>
                    </a:cubicBezTo>
                    <a:cubicBezTo>
                      <a:pt x="3834588" y="2082730"/>
                      <a:pt x="3832755" y="2087008"/>
                      <a:pt x="3830311" y="2089451"/>
                    </a:cubicBezTo>
                    <a:cubicBezTo>
                      <a:pt x="3826033" y="2094340"/>
                      <a:pt x="3821757" y="2099227"/>
                      <a:pt x="3816869" y="2103505"/>
                    </a:cubicBezTo>
                    <a:cubicBezTo>
                      <a:pt x="3807704" y="2112059"/>
                      <a:pt x="3805871" y="2120613"/>
                      <a:pt x="3813814" y="2131000"/>
                    </a:cubicBezTo>
                    <a:cubicBezTo>
                      <a:pt x="3819314" y="2138332"/>
                      <a:pt x="3820535" y="2145664"/>
                      <a:pt x="3814424" y="2152996"/>
                    </a:cubicBezTo>
                    <a:cubicBezTo>
                      <a:pt x="3807704" y="2157274"/>
                      <a:pt x="3802815" y="2152995"/>
                      <a:pt x="3799150" y="2148719"/>
                    </a:cubicBezTo>
                    <a:cubicBezTo>
                      <a:pt x="3775932" y="2122446"/>
                      <a:pt x="3744771" y="2118169"/>
                      <a:pt x="3712387" y="2115725"/>
                    </a:cubicBezTo>
                    <a:cubicBezTo>
                      <a:pt x="3695431" y="2114808"/>
                      <a:pt x="3689475" y="2111486"/>
                      <a:pt x="3690907" y="2100603"/>
                    </a:cubicBezTo>
                    <a:lnTo>
                      <a:pt x="3693678" y="2090586"/>
                    </a:lnTo>
                    <a:lnTo>
                      <a:pt x="3679225" y="2086582"/>
                    </a:lnTo>
                    <a:lnTo>
                      <a:pt x="3674950" y="2087629"/>
                    </a:lnTo>
                    <a:lnTo>
                      <a:pt x="3679332" y="2096392"/>
                    </a:lnTo>
                    <a:cubicBezTo>
                      <a:pt x="3689719" y="2119611"/>
                      <a:pt x="3681776" y="2133664"/>
                      <a:pt x="3656113" y="2136108"/>
                    </a:cubicBezTo>
                    <a:cubicBezTo>
                      <a:pt x="3645115" y="2137329"/>
                      <a:pt x="3634116" y="2135497"/>
                      <a:pt x="3623118" y="2139163"/>
                    </a:cubicBezTo>
                    <a:cubicBezTo>
                      <a:pt x="3604178" y="2145273"/>
                      <a:pt x="3601123" y="2151994"/>
                      <a:pt x="3612732" y="2167879"/>
                    </a:cubicBezTo>
                    <a:cubicBezTo>
                      <a:pt x="3615788" y="2172769"/>
                      <a:pt x="3620063" y="2177045"/>
                      <a:pt x="3623730" y="2181321"/>
                    </a:cubicBezTo>
                    <a:cubicBezTo>
                      <a:pt x="3627396" y="2184988"/>
                      <a:pt x="3631062" y="2188655"/>
                      <a:pt x="3634728" y="2193543"/>
                    </a:cubicBezTo>
                    <a:cubicBezTo>
                      <a:pt x="3599290" y="2188655"/>
                      <a:pt x="3587069" y="2174600"/>
                      <a:pt x="3588292" y="2141606"/>
                    </a:cubicBezTo>
                    <a:cubicBezTo>
                      <a:pt x="3588902" y="2125721"/>
                      <a:pt x="3584015" y="2121444"/>
                      <a:pt x="3572406" y="2126332"/>
                    </a:cubicBezTo>
                    <a:cubicBezTo>
                      <a:pt x="3569350" y="2127859"/>
                      <a:pt x="3565684" y="2131373"/>
                      <a:pt x="3562323" y="2133511"/>
                    </a:cubicBezTo>
                    <a:lnTo>
                      <a:pt x="3560124" y="2134334"/>
                    </a:lnTo>
                    <a:lnTo>
                      <a:pt x="3574081" y="2168218"/>
                    </a:lnTo>
                    <a:cubicBezTo>
                      <a:pt x="3577106" y="2175561"/>
                      <a:pt x="3581492" y="2183005"/>
                      <a:pt x="3578404" y="2191547"/>
                    </a:cubicBezTo>
                    <a:cubicBezTo>
                      <a:pt x="3579201" y="2191880"/>
                      <a:pt x="3579999" y="2192212"/>
                      <a:pt x="3580797" y="2192544"/>
                    </a:cubicBezTo>
                    <a:cubicBezTo>
                      <a:pt x="3595154" y="2209758"/>
                      <a:pt x="3600143" y="2231493"/>
                      <a:pt x="3610780" y="2250901"/>
                    </a:cubicBezTo>
                    <a:cubicBezTo>
                      <a:pt x="3630892" y="2286890"/>
                      <a:pt x="3650103" y="2323912"/>
                      <a:pt x="3680816" y="2353553"/>
                    </a:cubicBezTo>
                    <a:cubicBezTo>
                      <a:pt x="3689757" y="2362425"/>
                      <a:pt x="3697469" y="2373126"/>
                      <a:pt x="3701225" y="2385456"/>
                    </a:cubicBezTo>
                    <a:lnTo>
                      <a:pt x="3706369" y="2407420"/>
                    </a:lnTo>
                    <a:lnTo>
                      <a:pt x="1080113" y="2407420"/>
                    </a:lnTo>
                    <a:lnTo>
                      <a:pt x="1077797" y="2390172"/>
                    </a:lnTo>
                    <a:cubicBezTo>
                      <a:pt x="1073504" y="2376320"/>
                      <a:pt x="1063270" y="2376152"/>
                      <a:pt x="1042370" y="2386668"/>
                    </a:cubicBezTo>
                    <a:cubicBezTo>
                      <a:pt x="1035515" y="2390853"/>
                      <a:pt x="1028519" y="2395896"/>
                      <a:pt x="1022383" y="2401082"/>
                    </a:cubicBezTo>
                    <a:cubicBezTo>
                      <a:pt x="1004069" y="2405178"/>
                      <a:pt x="997721" y="2395321"/>
                      <a:pt x="999508" y="2378841"/>
                    </a:cubicBezTo>
                    <a:cubicBezTo>
                      <a:pt x="1000042" y="2370100"/>
                      <a:pt x="1001573" y="2360641"/>
                      <a:pt x="1003827" y="2352180"/>
                    </a:cubicBezTo>
                    <a:cubicBezTo>
                      <a:pt x="1005373" y="2345369"/>
                      <a:pt x="1005848" y="2339709"/>
                      <a:pt x="1003823" y="2335189"/>
                    </a:cubicBezTo>
                    <a:lnTo>
                      <a:pt x="990464" y="2326155"/>
                    </a:lnTo>
                    <a:lnTo>
                      <a:pt x="989902" y="2327747"/>
                    </a:lnTo>
                    <a:cubicBezTo>
                      <a:pt x="981407" y="2332899"/>
                      <a:pt x="973826" y="2325699"/>
                      <a:pt x="968739" y="2319667"/>
                    </a:cubicBezTo>
                    <a:cubicBezTo>
                      <a:pt x="934367" y="2277419"/>
                      <a:pt x="884499" y="2279327"/>
                      <a:pt x="838038" y="2270053"/>
                    </a:cubicBezTo>
                    <a:cubicBezTo>
                      <a:pt x="826889" y="2267877"/>
                      <a:pt x="822186" y="2276625"/>
                      <a:pt x="816187" y="2282944"/>
                    </a:cubicBezTo>
                    <a:cubicBezTo>
                      <a:pt x="807156" y="2291189"/>
                      <a:pt x="800813" y="2307993"/>
                      <a:pt x="787766" y="2304016"/>
                    </a:cubicBezTo>
                    <a:cubicBezTo>
                      <a:pt x="772227" y="2298873"/>
                      <a:pt x="785328" y="2281277"/>
                      <a:pt x="779516" y="2270951"/>
                    </a:cubicBezTo>
                    <a:cubicBezTo>
                      <a:pt x="766528" y="2245403"/>
                      <a:pt x="757843" y="2243164"/>
                      <a:pt x="734159" y="2256718"/>
                    </a:cubicBezTo>
                    <a:cubicBezTo>
                      <a:pt x="722633" y="2263796"/>
                      <a:pt x="707916" y="2266643"/>
                      <a:pt x="696391" y="2273720"/>
                    </a:cubicBezTo>
                    <a:cubicBezTo>
                      <a:pt x="668948" y="2284907"/>
                      <a:pt x="641976" y="2290536"/>
                      <a:pt x="612794" y="2282048"/>
                    </a:cubicBezTo>
                    <a:cubicBezTo>
                      <a:pt x="597286" y="2278134"/>
                      <a:pt x="585249" y="2265504"/>
                      <a:pt x="580035" y="2254546"/>
                    </a:cubicBezTo>
                    <a:cubicBezTo>
                      <a:pt x="574157" y="2241758"/>
                      <a:pt x="567871" y="2236990"/>
                      <a:pt x="549364" y="2236237"/>
                    </a:cubicBezTo>
                    <a:cubicBezTo>
                      <a:pt x="577375" y="2223186"/>
                      <a:pt x="569792" y="2215988"/>
                      <a:pt x="552390" y="2210275"/>
                    </a:cubicBezTo>
                    <a:cubicBezTo>
                      <a:pt x="567955" y="2192616"/>
                      <a:pt x="583617" y="2178653"/>
                      <a:pt x="583579" y="2153388"/>
                    </a:cubicBezTo>
                    <a:cubicBezTo>
                      <a:pt x="583165" y="2137375"/>
                      <a:pt x="590140" y="2121171"/>
                      <a:pt x="594021" y="2104432"/>
                    </a:cubicBezTo>
                    <a:cubicBezTo>
                      <a:pt x="602415" y="2071551"/>
                      <a:pt x="591890" y="2045940"/>
                      <a:pt x="563051" y="2026965"/>
                    </a:cubicBezTo>
                    <a:cubicBezTo>
                      <a:pt x="557394" y="2022799"/>
                      <a:pt x="551109" y="2018031"/>
                      <a:pt x="544825" y="2013264"/>
                    </a:cubicBezTo>
                    <a:cubicBezTo>
                      <a:pt x="537275" y="2007297"/>
                      <a:pt x="524828" y="2002688"/>
                      <a:pt x="527604" y="1990909"/>
                    </a:cubicBezTo>
                    <a:cubicBezTo>
                      <a:pt x="529781" y="1979758"/>
                      <a:pt x="542826" y="1983735"/>
                      <a:pt x="550784" y="1981679"/>
                    </a:cubicBezTo>
                    <a:cubicBezTo>
                      <a:pt x="555680" y="1980321"/>
                      <a:pt x="561839" y="1980161"/>
                      <a:pt x="562942" y="1975204"/>
                    </a:cubicBezTo>
                    <a:cubicBezTo>
                      <a:pt x="564616" y="1968380"/>
                      <a:pt x="557192" y="1967340"/>
                      <a:pt x="554064" y="1965571"/>
                    </a:cubicBezTo>
                    <a:cubicBezTo>
                      <a:pt x="519130" y="1949221"/>
                      <a:pt x="520132" y="1916532"/>
                      <a:pt x="519369" y="1886971"/>
                    </a:cubicBezTo>
                    <a:cubicBezTo>
                      <a:pt x="518385" y="1872821"/>
                      <a:pt x="511685" y="1852042"/>
                      <a:pt x="533000" y="1842246"/>
                    </a:cubicBezTo>
                    <a:cubicBezTo>
                      <a:pt x="532165" y="1786189"/>
                      <a:pt x="596368" y="1766653"/>
                      <a:pt x="605513" y="1715265"/>
                    </a:cubicBezTo>
                    <a:cubicBezTo>
                      <a:pt x="606522" y="1706612"/>
                      <a:pt x="612489" y="1699062"/>
                      <a:pt x="598877" y="1696950"/>
                    </a:cubicBezTo>
                    <a:cubicBezTo>
                      <a:pt x="580936" y="1694334"/>
                      <a:pt x="588737" y="1686119"/>
                      <a:pt x="595334" y="1679169"/>
                    </a:cubicBezTo>
                    <a:lnTo>
                      <a:pt x="603172" y="1670914"/>
                    </a:lnTo>
                    <a:lnTo>
                      <a:pt x="594309" y="1649489"/>
                    </a:lnTo>
                    <a:lnTo>
                      <a:pt x="597313" y="1643573"/>
                    </a:lnTo>
                    <a:lnTo>
                      <a:pt x="573816" y="1633507"/>
                    </a:lnTo>
                    <a:cubicBezTo>
                      <a:pt x="572139" y="1616293"/>
                      <a:pt x="587110" y="1623303"/>
                      <a:pt x="593804" y="1620047"/>
                    </a:cubicBezTo>
                    <a:cubicBezTo>
                      <a:pt x="592380" y="1612688"/>
                      <a:pt x="579368" y="1609944"/>
                      <a:pt x="585304" y="1601162"/>
                    </a:cubicBezTo>
                    <a:lnTo>
                      <a:pt x="587387" y="1600439"/>
                    </a:lnTo>
                    <a:lnTo>
                      <a:pt x="567795" y="1593539"/>
                    </a:lnTo>
                    <a:cubicBezTo>
                      <a:pt x="553210" y="1590819"/>
                      <a:pt x="535674" y="1592752"/>
                      <a:pt x="528163" y="1575271"/>
                    </a:cubicBezTo>
                    <a:cubicBezTo>
                      <a:pt x="532411" y="1563934"/>
                      <a:pt x="537210" y="1553277"/>
                      <a:pt x="538455" y="1541018"/>
                    </a:cubicBezTo>
                    <a:cubicBezTo>
                      <a:pt x="539203" y="1533664"/>
                      <a:pt x="551658" y="1526880"/>
                      <a:pt x="539473" y="1518830"/>
                    </a:cubicBezTo>
                    <a:cubicBezTo>
                      <a:pt x="532918" y="1516305"/>
                      <a:pt x="526416" y="1519361"/>
                      <a:pt x="520286" y="1518738"/>
                    </a:cubicBezTo>
                    <a:cubicBezTo>
                      <a:pt x="519058" y="1518612"/>
                      <a:pt x="517709" y="1519714"/>
                      <a:pt x="516358" y="1520815"/>
                    </a:cubicBezTo>
                    <a:cubicBezTo>
                      <a:pt x="506301" y="1522270"/>
                      <a:pt x="500580" y="1535931"/>
                      <a:pt x="488146" y="1530332"/>
                    </a:cubicBezTo>
                    <a:cubicBezTo>
                      <a:pt x="484238" y="1520027"/>
                      <a:pt x="492768" y="1515322"/>
                      <a:pt x="498292" y="1509690"/>
                    </a:cubicBezTo>
                    <a:cubicBezTo>
                      <a:pt x="503820" y="1504060"/>
                      <a:pt x="510021" y="1497879"/>
                      <a:pt x="514995" y="1491572"/>
                    </a:cubicBezTo>
                    <a:cubicBezTo>
                      <a:pt x="534773" y="1467575"/>
                      <a:pt x="531418" y="1457945"/>
                      <a:pt x="501272" y="1449927"/>
                    </a:cubicBezTo>
                    <a:cubicBezTo>
                      <a:pt x="493367" y="1448504"/>
                      <a:pt x="484785" y="1447632"/>
                      <a:pt x="476754" y="1447435"/>
                    </a:cubicBezTo>
                    <a:cubicBezTo>
                      <a:pt x="460340" y="1438338"/>
                      <a:pt x="462136" y="1426753"/>
                      <a:pt x="474416" y="1415618"/>
                    </a:cubicBezTo>
                    <a:cubicBezTo>
                      <a:pt x="480617" y="1409435"/>
                      <a:pt x="488044" y="1403378"/>
                      <a:pt x="495347" y="1398547"/>
                    </a:cubicBezTo>
                    <a:cubicBezTo>
                      <a:pt x="506701" y="1390413"/>
                      <a:pt x="511801" y="1382881"/>
                      <a:pt x="502140" y="1368276"/>
                    </a:cubicBezTo>
                    <a:cubicBezTo>
                      <a:pt x="491376" y="1352321"/>
                      <a:pt x="498574" y="1336333"/>
                      <a:pt x="512202" y="1324095"/>
                    </a:cubicBezTo>
                    <a:cubicBezTo>
                      <a:pt x="543636" y="1295089"/>
                      <a:pt x="543636" y="1295089"/>
                      <a:pt x="517081" y="1263904"/>
                    </a:cubicBezTo>
                    <a:cubicBezTo>
                      <a:pt x="511575" y="1257151"/>
                      <a:pt x="494663" y="1252956"/>
                      <a:pt x="511969" y="1241094"/>
                    </a:cubicBezTo>
                    <a:cubicBezTo>
                      <a:pt x="516871" y="1241590"/>
                      <a:pt x="521776" y="1242088"/>
                      <a:pt x="526004" y="1243138"/>
                    </a:cubicBezTo>
                    <a:cubicBezTo>
                      <a:pt x="543413" y="1242431"/>
                      <a:pt x="538832" y="1232675"/>
                      <a:pt x="534926" y="1222372"/>
                    </a:cubicBezTo>
                    <a:cubicBezTo>
                      <a:pt x="525515" y="1205315"/>
                      <a:pt x="522655" y="1190782"/>
                      <a:pt x="540762" y="1177141"/>
                    </a:cubicBezTo>
                    <a:cubicBezTo>
                      <a:pt x="548739" y="1171760"/>
                      <a:pt x="552313" y="1160977"/>
                      <a:pt x="558086" y="1152895"/>
                    </a:cubicBezTo>
                    <a:lnTo>
                      <a:pt x="569560" y="1143332"/>
                    </a:lnTo>
                    <a:lnTo>
                      <a:pt x="552210" y="1142716"/>
                    </a:lnTo>
                    <a:cubicBezTo>
                      <a:pt x="539655" y="1143735"/>
                      <a:pt x="526512" y="1142632"/>
                      <a:pt x="514703" y="1137465"/>
                    </a:cubicBezTo>
                    <a:cubicBezTo>
                      <a:pt x="495540" y="1129237"/>
                      <a:pt x="479827" y="1114428"/>
                      <a:pt x="456457" y="1117038"/>
                    </a:cubicBezTo>
                    <a:cubicBezTo>
                      <a:pt x="446414" y="1118240"/>
                      <a:pt x="436150" y="1112294"/>
                      <a:pt x="426663" y="1107890"/>
                    </a:cubicBezTo>
                    <a:cubicBezTo>
                      <a:pt x="421049" y="1105403"/>
                      <a:pt x="416397" y="1101945"/>
                      <a:pt x="417715" y="1094016"/>
                    </a:cubicBezTo>
                    <a:cubicBezTo>
                      <a:pt x="412550" y="1105826"/>
                      <a:pt x="403867" y="1108760"/>
                      <a:pt x="393610" y="1104747"/>
                    </a:cubicBezTo>
                    <a:cubicBezTo>
                      <a:pt x="371933" y="1096336"/>
                      <a:pt x="347968" y="1094893"/>
                      <a:pt x="329733" y="1077967"/>
                    </a:cubicBezTo>
                    <a:cubicBezTo>
                      <a:pt x="325271" y="1073929"/>
                      <a:pt x="317734" y="1073382"/>
                      <a:pt x="312121" y="1070894"/>
                    </a:cubicBezTo>
                    <a:cubicBezTo>
                      <a:pt x="294889" y="1062658"/>
                      <a:pt x="277275" y="1055585"/>
                      <a:pt x="260417" y="1044256"/>
                    </a:cubicBezTo>
                    <a:cubicBezTo>
                      <a:pt x="244331" y="1032539"/>
                      <a:pt x="228028" y="1015605"/>
                      <a:pt x="205026" y="1013190"/>
                    </a:cubicBezTo>
                    <a:cubicBezTo>
                      <a:pt x="194005" y="1011498"/>
                      <a:pt x="181815" y="1007492"/>
                      <a:pt x="176350" y="994763"/>
                    </a:cubicBezTo>
                    <a:lnTo>
                      <a:pt x="174419" y="994771"/>
                    </a:lnTo>
                    <a:lnTo>
                      <a:pt x="174418" y="994770"/>
                    </a:lnTo>
                    <a:cubicBezTo>
                      <a:pt x="173262" y="995355"/>
                      <a:pt x="173357" y="995065"/>
                      <a:pt x="173936" y="994773"/>
                    </a:cubicBezTo>
                    <a:lnTo>
                      <a:pt x="174419" y="994771"/>
                    </a:lnTo>
                    <a:lnTo>
                      <a:pt x="175388" y="995733"/>
                    </a:lnTo>
                    <a:cubicBezTo>
                      <a:pt x="181790" y="1001695"/>
                      <a:pt x="180455" y="1005759"/>
                      <a:pt x="172154" y="1007533"/>
                    </a:cubicBezTo>
                    <a:cubicBezTo>
                      <a:pt x="169260" y="1008511"/>
                      <a:pt x="166357" y="1007557"/>
                      <a:pt x="163455" y="1006603"/>
                    </a:cubicBezTo>
                    <a:cubicBezTo>
                      <a:pt x="133644" y="993592"/>
                      <a:pt x="99081" y="998956"/>
                      <a:pt x="70024" y="981689"/>
                    </a:cubicBezTo>
                    <a:cubicBezTo>
                      <a:pt x="65762" y="979002"/>
                      <a:pt x="59195" y="979418"/>
                      <a:pt x="53581" y="976929"/>
                    </a:cubicBezTo>
                    <a:cubicBezTo>
                      <a:pt x="52419" y="976547"/>
                      <a:pt x="50870" y="975395"/>
                      <a:pt x="49899" y="974433"/>
                    </a:cubicBezTo>
                    <a:cubicBezTo>
                      <a:pt x="47179" y="970967"/>
                      <a:pt x="48124" y="966132"/>
                      <a:pt x="43671" y="964026"/>
                    </a:cubicBezTo>
                    <a:cubicBezTo>
                      <a:pt x="42892" y="962482"/>
                      <a:pt x="42694" y="961132"/>
                      <a:pt x="42494" y="959780"/>
                    </a:cubicBezTo>
                    <a:cubicBezTo>
                      <a:pt x="42478" y="955915"/>
                      <a:pt x="43042" y="952242"/>
                      <a:pt x="44186" y="948759"/>
                    </a:cubicBezTo>
                    <a:cubicBezTo>
                      <a:pt x="44369" y="946246"/>
                      <a:pt x="45132" y="943923"/>
                      <a:pt x="45125" y="941993"/>
                    </a:cubicBezTo>
                    <a:cubicBezTo>
                      <a:pt x="37935" y="932555"/>
                      <a:pt x="29045" y="932207"/>
                      <a:pt x="18821" y="935921"/>
                    </a:cubicBezTo>
                    <a:cubicBezTo>
                      <a:pt x="9168" y="937895"/>
                      <a:pt x="3355" y="934055"/>
                      <a:pt x="611" y="924793"/>
                    </a:cubicBezTo>
                    <a:cubicBezTo>
                      <a:pt x="-1545" y="917653"/>
                      <a:pt x="2103" y="912420"/>
                      <a:pt x="10024" y="911806"/>
                    </a:cubicBezTo>
                    <a:cubicBezTo>
                      <a:pt x="33474" y="928517"/>
                      <a:pt x="62283" y="932838"/>
                      <a:pt x="88220" y="943935"/>
                    </a:cubicBezTo>
                    <a:cubicBezTo>
                      <a:pt x="98867" y="948720"/>
                      <a:pt x="113427" y="965081"/>
                      <a:pt x="130187" y="953224"/>
                    </a:cubicBezTo>
                    <a:cubicBezTo>
                      <a:pt x="131922" y="951864"/>
                      <a:pt x="136755" y="952808"/>
                      <a:pt x="138116" y="954542"/>
                    </a:cubicBezTo>
                    <a:cubicBezTo>
                      <a:pt x="150155" y="968790"/>
                      <a:pt x="169867" y="969479"/>
                      <a:pt x="183441" y="981014"/>
                    </a:cubicBezTo>
                    <a:cubicBezTo>
                      <a:pt x="191004" y="987358"/>
                      <a:pt x="198367" y="992350"/>
                      <a:pt x="208385" y="985352"/>
                    </a:cubicBezTo>
                    <a:cubicBezTo>
                      <a:pt x="213393" y="981853"/>
                      <a:pt x="219197" y="983760"/>
                      <a:pt x="223461" y="986447"/>
                    </a:cubicBezTo>
                    <a:cubicBezTo>
                      <a:pt x="241669" y="997577"/>
                      <a:pt x="261986" y="1004253"/>
                      <a:pt x="282104" y="1009576"/>
                    </a:cubicBezTo>
                    <a:cubicBezTo>
                      <a:pt x="296226" y="1013576"/>
                      <a:pt x="309386" y="1018542"/>
                      <a:pt x="324453" y="1017706"/>
                    </a:cubicBezTo>
                    <a:cubicBezTo>
                      <a:pt x="336818" y="1017267"/>
                      <a:pt x="348436" y="1023014"/>
                      <a:pt x="357755" y="1033795"/>
                    </a:cubicBezTo>
                    <a:cubicBezTo>
                      <a:pt x="370575" y="1049583"/>
                      <a:pt x="388529" y="1045836"/>
                      <a:pt x="395403" y="1026872"/>
                    </a:cubicBezTo>
                    <a:cubicBezTo>
                      <a:pt x="396166" y="1024550"/>
                      <a:pt x="397120" y="1021647"/>
                      <a:pt x="398073" y="1018745"/>
                    </a:cubicBezTo>
                    <a:cubicBezTo>
                      <a:pt x="407993" y="988561"/>
                      <a:pt x="418799" y="985037"/>
                      <a:pt x="447075" y="1000761"/>
                    </a:cubicBezTo>
                    <a:cubicBezTo>
                      <a:pt x="457921" y="1006898"/>
                      <a:pt x="465667" y="1010729"/>
                      <a:pt x="474291" y="994269"/>
                    </a:cubicBezTo>
                    <a:lnTo>
                      <a:pt x="474369" y="994130"/>
                    </a:lnTo>
                    <a:lnTo>
                      <a:pt x="482894" y="977230"/>
                    </a:lnTo>
                    <a:lnTo>
                      <a:pt x="483459" y="977889"/>
                    </a:lnTo>
                    <a:lnTo>
                      <a:pt x="485390" y="974441"/>
                    </a:lnTo>
                    <a:cubicBezTo>
                      <a:pt x="489831" y="968022"/>
                      <a:pt x="495409" y="962299"/>
                      <a:pt x="503317" y="958786"/>
                    </a:cubicBezTo>
                    <a:lnTo>
                      <a:pt x="507032" y="954525"/>
                    </a:lnTo>
                    <a:lnTo>
                      <a:pt x="506323" y="954214"/>
                    </a:lnTo>
                    <a:cubicBezTo>
                      <a:pt x="489766" y="950750"/>
                      <a:pt x="473267" y="940651"/>
                      <a:pt x="454898" y="947808"/>
                    </a:cubicBezTo>
                    <a:cubicBezTo>
                      <a:pt x="447622" y="942709"/>
                      <a:pt x="441143" y="937960"/>
                      <a:pt x="433866" y="932863"/>
                    </a:cubicBezTo>
                    <a:cubicBezTo>
                      <a:pt x="429080" y="930760"/>
                      <a:pt x="425092" y="929009"/>
                      <a:pt x="420307" y="926907"/>
                    </a:cubicBezTo>
                    <a:cubicBezTo>
                      <a:pt x="404293" y="926535"/>
                      <a:pt x="393982" y="915347"/>
                      <a:pt x="383320" y="904954"/>
                    </a:cubicBezTo>
                    <a:cubicBezTo>
                      <a:pt x="377794" y="895868"/>
                      <a:pt x="371473" y="886429"/>
                      <a:pt x="381864" y="875769"/>
                    </a:cubicBezTo>
                    <a:cubicBezTo>
                      <a:pt x="420137" y="868788"/>
                      <a:pt x="459053" y="866846"/>
                      <a:pt x="493608" y="879167"/>
                    </a:cubicBezTo>
                    <a:cubicBezTo>
                      <a:pt x="492011" y="878466"/>
                      <a:pt x="491565" y="877317"/>
                      <a:pt x="490669" y="875022"/>
                    </a:cubicBezTo>
                    <a:cubicBezTo>
                      <a:pt x="503622" y="878569"/>
                      <a:pt x="516517" y="881437"/>
                      <a:pt x="529369" y="883454"/>
                    </a:cubicBezTo>
                    <a:lnTo>
                      <a:pt x="564126" y="886459"/>
                    </a:lnTo>
                    <a:lnTo>
                      <a:pt x="565737" y="870607"/>
                    </a:lnTo>
                    <a:cubicBezTo>
                      <a:pt x="568598" y="861899"/>
                      <a:pt x="571071" y="852421"/>
                      <a:pt x="574512" y="843905"/>
                    </a:cubicBezTo>
                    <a:cubicBezTo>
                      <a:pt x="578717" y="833067"/>
                      <a:pt x="584471" y="823381"/>
                      <a:pt x="565906" y="819210"/>
                    </a:cubicBezTo>
                    <a:cubicBezTo>
                      <a:pt x="558168" y="817311"/>
                      <a:pt x="556950" y="803404"/>
                      <a:pt x="545738" y="802291"/>
                    </a:cubicBezTo>
                    <a:cubicBezTo>
                      <a:pt x="538392" y="801164"/>
                      <a:pt x="531417" y="796943"/>
                      <a:pt x="522744" y="801810"/>
                    </a:cubicBezTo>
                    <a:cubicBezTo>
                      <a:pt x="514070" y="806678"/>
                      <a:pt x="505935" y="802075"/>
                      <a:pt x="507818" y="790473"/>
                    </a:cubicBezTo>
                    <a:cubicBezTo>
                      <a:pt x="509319" y="780033"/>
                      <a:pt x="508300" y="767478"/>
                      <a:pt x="521029" y="762015"/>
                    </a:cubicBezTo>
                    <a:cubicBezTo>
                      <a:pt x="524694" y="760646"/>
                      <a:pt x="525259" y="756973"/>
                      <a:pt x="523890" y="753308"/>
                    </a:cubicBezTo>
                    <a:cubicBezTo>
                      <a:pt x="522911" y="750414"/>
                      <a:pt x="521933" y="747520"/>
                      <a:pt x="521535" y="744815"/>
                    </a:cubicBezTo>
                    <a:cubicBezTo>
                      <a:pt x="519371" y="735744"/>
                      <a:pt x="531521" y="730088"/>
                      <a:pt x="528195" y="720636"/>
                    </a:cubicBezTo>
                    <a:cubicBezTo>
                      <a:pt x="525061" y="710601"/>
                      <a:pt x="512166" y="722442"/>
                      <a:pt x="507679" y="712608"/>
                    </a:cubicBezTo>
                    <a:cubicBezTo>
                      <a:pt x="506510" y="710294"/>
                      <a:pt x="503409" y="707989"/>
                      <a:pt x="503792" y="706827"/>
                    </a:cubicBezTo>
                    <a:cubicBezTo>
                      <a:pt x="508926" y="687290"/>
                      <a:pt x="493983" y="672090"/>
                      <a:pt x="492357" y="653548"/>
                    </a:cubicBezTo>
                    <a:cubicBezTo>
                      <a:pt x="491959" y="650845"/>
                      <a:pt x="490782" y="646599"/>
                      <a:pt x="492516" y="645238"/>
                    </a:cubicBezTo>
                    <a:cubicBezTo>
                      <a:pt x="504067" y="635529"/>
                      <a:pt x="501688" y="621240"/>
                      <a:pt x="503762" y="609059"/>
                    </a:cubicBezTo>
                    <a:cubicBezTo>
                      <a:pt x="506962" y="589531"/>
                      <a:pt x="523922" y="579024"/>
                      <a:pt x="534098" y="563717"/>
                    </a:cubicBezTo>
                    <a:cubicBezTo>
                      <a:pt x="538709" y="557515"/>
                      <a:pt x="544870" y="552464"/>
                      <a:pt x="548702" y="544719"/>
                    </a:cubicBezTo>
                    <a:cubicBezTo>
                      <a:pt x="550999" y="539685"/>
                      <a:pt x="556381" y="533094"/>
                      <a:pt x="561796" y="534229"/>
                    </a:cubicBezTo>
                    <a:cubicBezTo>
                      <a:pt x="580553" y="537822"/>
                      <a:pt x="596143" y="523650"/>
                      <a:pt x="614511" y="526470"/>
                    </a:cubicBezTo>
                    <a:cubicBezTo>
                      <a:pt x="618765" y="527226"/>
                      <a:pt x="625134" y="525458"/>
                      <a:pt x="625317" y="522946"/>
                    </a:cubicBezTo>
                    <a:cubicBezTo>
                      <a:pt x="625060" y="508070"/>
                      <a:pt x="640310" y="504719"/>
                      <a:pt x="645675" y="494263"/>
                    </a:cubicBezTo>
                    <a:cubicBezTo>
                      <a:pt x="647591" y="490391"/>
                      <a:pt x="652201" y="484188"/>
                      <a:pt x="655296" y="484561"/>
                    </a:cubicBezTo>
                    <a:cubicBezTo>
                      <a:pt x="671531" y="486038"/>
                      <a:pt x="671268" y="469229"/>
                      <a:pt x="680323" y="463200"/>
                    </a:cubicBezTo>
                    <a:cubicBezTo>
                      <a:pt x="685332" y="459702"/>
                      <a:pt x="684336" y="452943"/>
                      <a:pt x="678135" y="448333"/>
                    </a:cubicBezTo>
                    <a:lnTo>
                      <a:pt x="662352" y="444254"/>
                    </a:lnTo>
                    <a:lnTo>
                      <a:pt x="686387" y="421536"/>
                    </a:lnTo>
                    <a:lnTo>
                      <a:pt x="719509" y="377018"/>
                    </a:lnTo>
                    <a:lnTo>
                      <a:pt x="714719" y="372986"/>
                    </a:lnTo>
                    <a:lnTo>
                      <a:pt x="714532" y="375208"/>
                    </a:lnTo>
                    <a:cubicBezTo>
                      <a:pt x="712283" y="376732"/>
                      <a:pt x="708076" y="375716"/>
                      <a:pt x="701693" y="372815"/>
                    </a:cubicBezTo>
                    <a:cubicBezTo>
                      <a:pt x="690666" y="368172"/>
                      <a:pt x="680222" y="368171"/>
                      <a:pt x="669196" y="371654"/>
                    </a:cubicBezTo>
                    <a:cubicBezTo>
                      <a:pt x="664554" y="373395"/>
                      <a:pt x="659331" y="376296"/>
                      <a:pt x="654689" y="375136"/>
                    </a:cubicBezTo>
                    <a:cubicBezTo>
                      <a:pt x="629156" y="369332"/>
                      <a:pt x="603044" y="377457"/>
                      <a:pt x="577509" y="372234"/>
                    </a:cubicBezTo>
                    <a:cubicBezTo>
                      <a:pt x="560683" y="368752"/>
                      <a:pt x="556619" y="373975"/>
                      <a:pt x="561842" y="389643"/>
                    </a:cubicBezTo>
                    <a:cubicBezTo>
                      <a:pt x="569386" y="412275"/>
                      <a:pt x="558942" y="427362"/>
                      <a:pt x="535148" y="428523"/>
                    </a:cubicBezTo>
                    <a:cubicBezTo>
                      <a:pt x="530507" y="428523"/>
                      <a:pt x="526445" y="428523"/>
                      <a:pt x="521801" y="429683"/>
                    </a:cubicBezTo>
                    <a:cubicBezTo>
                      <a:pt x="502073" y="433745"/>
                      <a:pt x="503232" y="433165"/>
                      <a:pt x="499750" y="414595"/>
                    </a:cubicBezTo>
                    <a:cubicBezTo>
                      <a:pt x="492789" y="379778"/>
                      <a:pt x="500331" y="345541"/>
                      <a:pt x="501492" y="311304"/>
                    </a:cubicBezTo>
                    <a:cubicBezTo>
                      <a:pt x="501492" y="303180"/>
                      <a:pt x="502072" y="295636"/>
                      <a:pt x="500332" y="288092"/>
                    </a:cubicBezTo>
                    <a:cubicBezTo>
                      <a:pt x="499752" y="284610"/>
                      <a:pt x="502653" y="278807"/>
                      <a:pt x="495690" y="279968"/>
                    </a:cubicBezTo>
                    <a:cubicBezTo>
                      <a:pt x="490467" y="280549"/>
                      <a:pt x="485824" y="282870"/>
                      <a:pt x="485825" y="289254"/>
                    </a:cubicBezTo>
                    <a:cubicBezTo>
                      <a:pt x="485825" y="291574"/>
                      <a:pt x="486985" y="293313"/>
                      <a:pt x="487565" y="295635"/>
                    </a:cubicBezTo>
                    <a:cubicBezTo>
                      <a:pt x="488726" y="300278"/>
                      <a:pt x="495690" y="304341"/>
                      <a:pt x="490467" y="310144"/>
                    </a:cubicBezTo>
                    <a:cubicBezTo>
                      <a:pt x="485243" y="315946"/>
                      <a:pt x="478280" y="310143"/>
                      <a:pt x="470156" y="308983"/>
                    </a:cubicBezTo>
                    <a:cubicBezTo>
                      <a:pt x="477700" y="318267"/>
                      <a:pt x="481762" y="326392"/>
                      <a:pt x="480603" y="336256"/>
                    </a:cubicBezTo>
                    <a:cubicBezTo>
                      <a:pt x="479440" y="342060"/>
                      <a:pt x="477700" y="347282"/>
                      <a:pt x="470156" y="342059"/>
                    </a:cubicBezTo>
                    <a:cubicBezTo>
                      <a:pt x="474799" y="326392"/>
                      <a:pt x="463192" y="317108"/>
                      <a:pt x="454487" y="306662"/>
                    </a:cubicBezTo>
                    <a:cubicBezTo>
                      <a:pt x="446945" y="297957"/>
                      <a:pt x="441142" y="289253"/>
                      <a:pt x="451006" y="278227"/>
                    </a:cubicBezTo>
                    <a:cubicBezTo>
                      <a:pt x="454487" y="270683"/>
                      <a:pt x="462033" y="269524"/>
                      <a:pt x="467835" y="266041"/>
                    </a:cubicBezTo>
                    <a:cubicBezTo>
                      <a:pt x="474218" y="261980"/>
                      <a:pt x="478281" y="257336"/>
                      <a:pt x="470736" y="250953"/>
                    </a:cubicBezTo>
                    <a:cubicBezTo>
                      <a:pt x="462032" y="248633"/>
                      <a:pt x="453328" y="246311"/>
                      <a:pt x="444044" y="243990"/>
                    </a:cubicBezTo>
                    <a:cubicBezTo>
                      <a:pt x="439981" y="243409"/>
                      <a:pt x="437660" y="242830"/>
                      <a:pt x="438241" y="238187"/>
                    </a:cubicBezTo>
                    <a:cubicBezTo>
                      <a:pt x="453328" y="238187"/>
                      <a:pt x="468997" y="235866"/>
                      <a:pt x="484083" y="232965"/>
                    </a:cubicBezTo>
                    <a:cubicBezTo>
                      <a:pt x="498011" y="230643"/>
                      <a:pt x="499751" y="223099"/>
                      <a:pt x="492789" y="212074"/>
                    </a:cubicBezTo>
                    <a:cubicBezTo>
                      <a:pt x="488726" y="205691"/>
                      <a:pt x="483504" y="199887"/>
                      <a:pt x="478861" y="193504"/>
                    </a:cubicBezTo>
                    <a:cubicBezTo>
                      <a:pt x="470736" y="182479"/>
                      <a:pt x="473058" y="176675"/>
                      <a:pt x="486985" y="174935"/>
                    </a:cubicBezTo>
                    <a:cubicBezTo>
                      <a:pt x="492208" y="174356"/>
                      <a:pt x="497430" y="174356"/>
                      <a:pt x="502073" y="174935"/>
                    </a:cubicBezTo>
                    <a:cubicBezTo>
                      <a:pt x="515420" y="176095"/>
                      <a:pt x="524124" y="173775"/>
                      <a:pt x="527026" y="156947"/>
                    </a:cubicBezTo>
                    <a:cubicBezTo>
                      <a:pt x="529346" y="141860"/>
                      <a:pt x="543853" y="140698"/>
                      <a:pt x="557200" y="140698"/>
                    </a:cubicBezTo>
                    <a:cubicBezTo>
                      <a:pt x="579251" y="140698"/>
                      <a:pt x="581572" y="137797"/>
                      <a:pt x="582152" y="115745"/>
                    </a:cubicBezTo>
                    <a:cubicBezTo>
                      <a:pt x="581572" y="109362"/>
                      <a:pt x="577509" y="102398"/>
                      <a:pt x="584474" y="96596"/>
                    </a:cubicBezTo>
                    <a:cubicBezTo>
                      <a:pt x="590857" y="95435"/>
                      <a:pt x="594918" y="98336"/>
                      <a:pt x="598400" y="102979"/>
                    </a:cubicBezTo>
                    <a:cubicBezTo>
                      <a:pt x="602464" y="108782"/>
                      <a:pt x="605944" y="106461"/>
                      <a:pt x="608846" y="101238"/>
                    </a:cubicBezTo>
                    <a:cubicBezTo>
                      <a:pt x="610587" y="84989"/>
                      <a:pt x="614649" y="70483"/>
                      <a:pt x="635540" y="71064"/>
                    </a:cubicBezTo>
                    <a:cubicBezTo>
                      <a:pt x="638442" y="67581"/>
                      <a:pt x="643084" y="67001"/>
                      <a:pt x="647726" y="64100"/>
                    </a:cubicBezTo>
                    <a:cubicBezTo>
                      <a:pt x="639601" y="58877"/>
                      <a:pt x="629737" y="63519"/>
                      <a:pt x="622772" y="57716"/>
                    </a:cubicBezTo>
                    <a:cubicBezTo>
                      <a:pt x="620453" y="53654"/>
                      <a:pt x="616971" y="50753"/>
                      <a:pt x="615809" y="46691"/>
                    </a:cubicBezTo>
                    <a:cubicBezTo>
                      <a:pt x="611167" y="30443"/>
                      <a:pt x="602462" y="21159"/>
                      <a:pt x="583894" y="24059"/>
                    </a:cubicBezTo>
                    <a:cubicBezTo>
                      <a:pt x="572288" y="25801"/>
                      <a:pt x="569967" y="17096"/>
                      <a:pt x="568805" y="72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g6ba09dd349_0_202"/>
              <p:cNvSpPr/>
              <p:nvPr/>
            </p:nvSpPr>
            <p:spPr>
              <a:xfrm rot="-1841110">
                <a:off x="9894750" y="2100326"/>
                <a:ext cx="1007896" cy="122169"/>
              </a:xfrm>
              <a:custGeom>
                <a:rect b="b" l="l" r="r" t="t"/>
                <a:pathLst>
                  <a:path extrusionOk="0" h="153939" w="1270000">
                    <a:moveTo>
                      <a:pt x="15389" y="73891"/>
                    </a:moveTo>
                    <a:cubicBezTo>
                      <a:pt x="60801" y="42333"/>
                      <a:pt x="113910" y="38485"/>
                      <a:pt x="166250" y="35406"/>
                    </a:cubicBezTo>
                    <a:cubicBezTo>
                      <a:pt x="193959" y="33867"/>
                      <a:pt x="222437" y="25400"/>
                      <a:pt x="250916" y="34636"/>
                    </a:cubicBezTo>
                    <a:cubicBezTo>
                      <a:pt x="257074" y="36176"/>
                      <a:pt x="260922" y="33867"/>
                      <a:pt x="257843" y="26170"/>
                    </a:cubicBezTo>
                    <a:cubicBezTo>
                      <a:pt x="307104" y="22321"/>
                      <a:pt x="357134" y="18473"/>
                      <a:pt x="406395" y="25400"/>
                    </a:cubicBezTo>
                    <a:cubicBezTo>
                      <a:pt x="434874" y="29249"/>
                      <a:pt x="438722" y="34636"/>
                      <a:pt x="431025" y="61576"/>
                    </a:cubicBezTo>
                    <a:cubicBezTo>
                      <a:pt x="427177" y="73891"/>
                      <a:pt x="437953" y="70042"/>
                      <a:pt x="442571" y="70812"/>
                    </a:cubicBezTo>
                    <a:cubicBezTo>
                      <a:pt x="467201" y="73121"/>
                      <a:pt x="490292" y="66194"/>
                      <a:pt x="514153" y="61576"/>
                    </a:cubicBezTo>
                    <a:cubicBezTo>
                      <a:pt x="565722" y="51570"/>
                      <a:pt x="617292" y="42333"/>
                      <a:pt x="667322" y="27709"/>
                    </a:cubicBezTo>
                    <a:cubicBezTo>
                      <a:pt x="700419" y="25400"/>
                      <a:pt x="731207" y="13085"/>
                      <a:pt x="763534" y="9236"/>
                    </a:cubicBezTo>
                    <a:cubicBezTo>
                      <a:pt x="865904" y="-1539"/>
                      <a:pt x="969813" y="770"/>
                      <a:pt x="1072183" y="0"/>
                    </a:cubicBezTo>
                    <a:cubicBezTo>
                      <a:pt x="1087577" y="0"/>
                      <a:pt x="1102971" y="0"/>
                      <a:pt x="1118365" y="770"/>
                    </a:cubicBezTo>
                    <a:cubicBezTo>
                      <a:pt x="1125293" y="770"/>
                      <a:pt x="1133759" y="-770"/>
                      <a:pt x="1136838" y="8467"/>
                    </a:cubicBezTo>
                    <a:cubicBezTo>
                      <a:pt x="1136838" y="8467"/>
                      <a:pt x="1136838" y="8467"/>
                      <a:pt x="1136838" y="8467"/>
                    </a:cubicBezTo>
                    <a:cubicBezTo>
                      <a:pt x="1128371" y="17703"/>
                      <a:pt x="1115286" y="16933"/>
                      <a:pt x="1104510" y="19242"/>
                    </a:cubicBezTo>
                    <a:cubicBezTo>
                      <a:pt x="1084498" y="23091"/>
                      <a:pt x="1066025" y="30018"/>
                      <a:pt x="1046013" y="32327"/>
                    </a:cubicBezTo>
                    <a:cubicBezTo>
                      <a:pt x="1029080" y="30788"/>
                      <a:pt x="1012916" y="35406"/>
                      <a:pt x="996753" y="39255"/>
                    </a:cubicBezTo>
                    <a:cubicBezTo>
                      <a:pt x="991365" y="40024"/>
                      <a:pt x="985207" y="41564"/>
                      <a:pt x="979820" y="40794"/>
                    </a:cubicBezTo>
                    <a:cubicBezTo>
                      <a:pt x="959808" y="37715"/>
                      <a:pt x="942104" y="50030"/>
                      <a:pt x="922092" y="47721"/>
                    </a:cubicBezTo>
                    <a:cubicBezTo>
                      <a:pt x="931328" y="46952"/>
                      <a:pt x="940565" y="46952"/>
                      <a:pt x="949801" y="48491"/>
                    </a:cubicBezTo>
                    <a:cubicBezTo>
                      <a:pt x="975971" y="60806"/>
                      <a:pt x="1006759" y="56188"/>
                      <a:pt x="1031389" y="71582"/>
                    </a:cubicBezTo>
                    <a:lnTo>
                      <a:pt x="1031389" y="71582"/>
                    </a:lnTo>
                    <a:cubicBezTo>
                      <a:pt x="1086808" y="86976"/>
                      <a:pt x="1143764" y="93133"/>
                      <a:pt x="1201492" y="90824"/>
                    </a:cubicBezTo>
                    <a:cubicBezTo>
                      <a:pt x="1226123" y="90055"/>
                      <a:pt x="1249983" y="83897"/>
                      <a:pt x="1273843" y="94673"/>
                    </a:cubicBezTo>
                    <a:cubicBezTo>
                      <a:pt x="1269995" y="110836"/>
                      <a:pt x="1255371" y="100830"/>
                      <a:pt x="1246904" y="106218"/>
                    </a:cubicBezTo>
                    <a:lnTo>
                      <a:pt x="1246904" y="106218"/>
                    </a:lnTo>
                    <a:cubicBezTo>
                      <a:pt x="1230741" y="116224"/>
                      <a:pt x="1211498" y="110067"/>
                      <a:pt x="1193795" y="115455"/>
                    </a:cubicBezTo>
                    <a:lnTo>
                      <a:pt x="1193795" y="115455"/>
                    </a:lnTo>
                    <a:cubicBezTo>
                      <a:pt x="1180710" y="125461"/>
                      <a:pt x="1165316" y="120073"/>
                      <a:pt x="1151461" y="120843"/>
                    </a:cubicBezTo>
                    <a:cubicBezTo>
                      <a:pt x="1108359" y="123152"/>
                      <a:pt x="1066025" y="129309"/>
                      <a:pt x="1022922" y="131618"/>
                    </a:cubicBezTo>
                    <a:cubicBezTo>
                      <a:pt x="989056" y="133927"/>
                      <a:pt x="955959" y="128539"/>
                      <a:pt x="923631" y="121612"/>
                    </a:cubicBezTo>
                    <a:cubicBezTo>
                      <a:pt x="861286" y="107758"/>
                      <a:pt x="798171" y="101600"/>
                      <a:pt x="735056" y="103139"/>
                    </a:cubicBezTo>
                    <a:cubicBezTo>
                      <a:pt x="713504" y="103909"/>
                      <a:pt x="691953" y="107758"/>
                      <a:pt x="670401" y="110067"/>
                    </a:cubicBezTo>
                    <a:cubicBezTo>
                      <a:pt x="641153" y="113146"/>
                      <a:pt x="611135" y="112376"/>
                      <a:pt x="581886" y="115455"/>
                    </a:cubicBezTo>
                    <a:cubicBezTo>
                      <a:pt x="563413" y="113146"/>
                      <a:pt x="546480" y="118533"/>
                      <a:pt x="531086" y="125461"/>
                    </a:cubicBezTo>
                    <a:cubicBezTo>
                      <a:pt x="460274" y="156249"/>
                      <a:pt x="384843" y="156249"/>
                      <a:pt x="310183" y="160097"/>
                    </a:cubicBezTo>
                    <a:cubicBezTo>
                      <a:pt x="305565" y="160097"/>
                      <a:pt x="301716" y="160097"/>
                      <a:pt x="297098" y="160097"/>
                    </a:cubicBezTo>
                    <a:cubicBezTo>
                      <a:pt x="237831" y="160097"/>
                      <a:pt x="179335" y="160097"/>
                      <a:pt x="120068" y="159327"/>
                    </a:cubicBezTo>
                    <a:cubicBezTo>
                      <a:pt x="96977" y="153939"/>
                      <a:pt x="72347" y="159327"/>
                      <a:pt x="49256" y="150861"/>
                    </a:cubicBezTo>
                    <a:cubicBezTo>
                      <a:pt x="46177" y="150861"/>
                      <a:pt x="43098" y="150861"/>
                      <a:pt x="40789" y="150861"/>
                    </a:cubicBezTo>
                    <a:cubicBezTo>
                      <a:pt x="38480" y="148552"/>
                      <a:pt x="35401" y="148552"/>
                      <a:pt x="33092" y="147782"/>
                    </a:cubicBezTo>
                    <a:cubicBezTo>
                      <a:pt x="765" y="141624"/>
                      <a:pt x="-7702" y="124691"/>
                      <a:pt x="6922" y="93903"/>
                    </a:cubicBezTo>
                    <a:cubicBezTo>
                      <a:pt x="10771" y="85436"/>
                      <a:pt x="11540" y="79279"/>
                      <a:pt x="15389" y="73891"/>
                    </a:cubicBezTo>
                    <a:close/>
                  </a:path>
                </a:pathLst>
              </a:custGeom>
              <a:solidFill>
                <a:srgbClr val="BED2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g6ba09dd349_0_202"/>
              <p:cNvSpPr/>
              <p:nvPr/>
            </p:nvSpPr>
            <p:spPr>
              <a:xfrm rot="-610531">
                <a:off x="6440762" y="4296698"/>
                <a:ext cx="817342" cy="469667"/>
              </a:xfrm>
              <a:custGeom>
                <a:rect b="b" l="l" r="r" t="t"/>
                <a:pathLst>
                  <a:path extrusionOk="0" h="592666" w="1031393">
                    <a:moveTo>
                      <a:pt x="369455" y="259388"/>
                    </a:moveTo>
                    <a:cubicBezTo>
                      <a:pt x="397933" y="240915"/>
                      <a:pt x="426412" y="221673"/>
                      <a:pt x="454891" y="203200"/>
                    </a:cubicBezTo>
                    <a:cubicBezTo>
                      <a:pt x="490297" y="179339"/>
                      <a:pt x="529552" y="167024"/>
                      <a:pt x="571885" y="161636"/>
                    </a:cubicBezTo>
                    <a:cubicBezTo>
                      <a:pt x="610370" y="157018"/>
                      <a:pt x="644236" y="139315"/>
                      <a:pt x="677334" y="120843"/>
                    </a:cubicBezTo>
                    <a:cubicBezTo>
                      <a:pt x="750455" y="80049"/>
                      <a:pt x="824345" y="40794"/>
                      <a:pt x="905933" y="17703"/>
                    </a:cubicBezTo>
                    <a:cubicBezTo>
                      <a:pt x="943648" y="6927"/>
                      <a:pt x="982133" y="4618"/>
                      <a:pt x="1020618" y="0"/>
                    </a:cubicBezTo>
                    <a:cubicBezTo>
                      <a:pt x="1026006" y="6157"/>
                      <a:pt x="1022927" y="12315"/>
                      <a:pt x="1022158" y="18473"/>
                    </a:cubicBezTo>
                    <a:cubicBezTo>
                      <a:pt x="1015230" y="46182"/>
                      <a:pt x="1015230" y="72352"/>
                      <a:pt x="1035243" y="95443"/>
                    </a:cubicBezTo>
                    <a:cubicBezTo>
                      <a:pt x="1022158" y="110067"/>
                      <a:pt x="1002915" y="111606"/>
                      <a:pt x="985982" y="117764"/>
                    </a:cubicBezTo>
                    <a:cubicBezTo>
                      <a:pt x="939800" y="133157"/>
                      <a:pt x="895158" y="154709"/>
                      <a:pt x="847436" y="167794"/>
                    </a:cubicBezTo>
                    <a:cubicBezTo>
                      <a:pt x="824345" y="168564"/>
                      <a:pt x="801255" y="167794"/>
                      <a:pt x="784321" y="187806"/>
                    </a:cubicBezTo>
                    <a:cubicBezTo>
                      <a:pt x="782782" y="189345"/>
                      <a:pt x="782012" y="190885"/>
                      <a:pt x="779703" y="191655"/>
                    </a:cubicBezTo>
                    <a:cubicBezTo>
                      <a:pt x="765849" y="194733"/>
                      <a:pt x="749685" y="192424"/>
                      <a:pt x="741218" y="208588"/>
                    </a:cubicBezTo>
                    <a:cubicBezTo>
                      <a:pt x="713509" y="230909"/>
                      <a:pt x="678873" y="239376"/>
                      <a:pt x="648085" y="255539"/>
                    </a:cubicBezTo>
                    <a:cubicBezTo>
                      <a:pt x="631152" y="264006"/>
                      <a:pt x="614218" y="271703"/>
                      <a:pt x="597285" y="280939"/>
                    </a:cubicBezTo>
                    <a:cubicBezTo>
                      <a:pt x="586509" y="287097"/>
                      <a:pt x="584970" y="291715"/>
                      <a:pt x="597285" y="298642"/>
                    </a:cubicBezTo>
                    <a:cubicBezTo>
                      <a:pt x="614988" y="308648"/>
                      <a:pt x="614988" y="314036"/>
                      <a:pt x="600364" y="327121"/>
                    </a:cubicBezTo>
                    <a:cubicBezTo>
                      <a:pt x="591897" y="334818"/>
                      <a:pt x="581891" y="341746"/>
                      <a:pt x="573424" y="349443"/>
                    </a:cubicBezTo>
                    <a:cubicBezTo>
                      <a:pt x="566497" y="354061"/>
                      <a:pt x="560339" y="359449"/>
                      <a:pt x="554182" y="365606"/>
                    </a:cubicBezTo>
                    <a:cubicBezTo>
                      <a:pt x="484909" y="424873"/>
                      <a:pt x="406400" y="467206"/>
                      <a:pt x="320194" y="496455"/>
                    </a:cubicBezTo>
                    <a:cubicBezTo>
                      <a:pt x="272473" y="512618"/>
                      <a:pt x="226291" y="533400"/>
                      <a:pt x="177800" y="547254"/>
                    </a:cubicBezTo>
                    <a:cubicBezTo>
                      <a:pt x="173182" y="548794"/>
                      <a:pt x="169333" y="548024"/>
                      <a:pt x="164715" y="549564"/>
                    </a:cubicBezTo>
                    <a:lnTo>
                      <a:pt x="164715" y="549564"/>
                    </a:lnTo>
                    <a:cubicBezTo>
                      <a:pt x="160867" y="554182"/>
                      <a:pt x="156249" y="558030"/>
                      <a:pt x="150091" y="559570"/>
                    </a:cubicBezTo>
                    <a:cubicBezTo>
                      <a:pt x="107758" y="571885"/>
                      <a:pt x="67733" y="591897"/>
                      <a:pt x="23861" y="598824"/>
                    </a:cubicBezTo>
                    <a:cubicBezTo>
                      <a:pt x="13855" y="599594"/>
                      <a:pt x="4618" y="598824"/>
                      <a:pt x="0" y="588049"/>
                    </a:cubicBezTo>
                    <a:cubicBezTo>
                      <a:pt x="0" y="580352"/>
                      <a:pt x="5388" y="576503"/>
                      <a:pt x="10776" y="572655"/>
                    </a:cubicBezTo>
                    <a:cubicBezTo>
                      <a:pt x="43873" y="553412"/>
                      <a:pt x="78509" y="536479"/>
                      <a:pt x="111606" y="517236"/>
                    </a:cubicBezTo>
                    <a:cubicBezTo>
                      <a:pt x="115455" y="514927"/>
                      <a:pt x="120073" y="516466"/>
                      <a:pt x="123921" y="514157"/>
                    </a:cubicBezTo>
                    <a:lnTo>
                      <a:pt x="123921" y="514157"/>
                    </a:lnTo>
                    <a:cubicBezTo>
                      <a:pt x="130848" y="503382"/>
                      <a:pt x="142394" y="500303"/>
                      <a:pt x="152400" y="494915"/>
                    </a:cubicBezTo>
                    <a:cubicBezTo>
                      <a:pt x="200891" y="470285"/>
                      <a:pt x="247073" y="440267"/>
                      <a:pt x="296333" y="417176"/>
                    </a:cubicBezTo>
                    <a:lnTo>
                      <a:pt x="296333" y="417176"/>
                    </a:lnTo>
                    <a:cubicBezTo>
                      <a:pt x="308649" y="401012"/>
                      <a:pt x="327891" y="391006"/>
                      <a:pt x="340976" y="375612"/>
                    </a:cubicBezTo>
                    <a:cubicBezTo>
                      <a:pt x="347133" y="368685"/>
                      <a:pt x="351752" y="361758"/>
                      <a:pt x="347133" y="352521"/>
                    </a:cubicBezTo>
                    <a:cubicBezTo>
                      <a:pt x="342515" y="342515"/>
                      <a:pt x="347133" y="335588"/>
                      <a:pt x="354830" y="330200"/>
                    </a:cubicBezTo>
                    <a:cubicBezTo>
                      <a:pt x="363297" y="321733"/>
                      <a:pt x="374073" y="315576"/>
                      <a:pt x="381000" y="311727"/>
                    </a:cubicBezTo>
                    <a:cubicBezTo>
                      <a:pt x="372533" y="317115"/>
                      <a:pt x="357909" y="318655"/>
                      <a:pt x="345594" y="325582"/>
                    </a:cubicBezTo>
                    <a:cubicBezTo>
                      <a:pt x="317115" y="337127"/>
                      <a:pt x="286327" y="337127"/>
                      <a:pt x="256309" y="337897"/>
                    </a:cubicBezTo>
                    <a:lnTo>
                      <a:pt x="256309" y="337897"/>
                    </a:lnTo>
                    <a:cubicBezTo>
                      <a:pt x="236297" y="344055"/>
                      <a:pt x="217055" y="340206"/>
                      <a:pt x="199352" y="330970"/>
                    </a:cubicBezTo>
                    <a:cubicBezTo>
                      <a:pt x="196273" y="327121"/>
                      <a:pt x="195503" y="321733"/>
                      <a:pt x="196273" y="317115"/>
                    </a:cubicBezTo>
                    <a:cubicBezTo>
                      <a:pt x="207049" y="298642"/>
                      <a:pt x="227830" y="297873"/>
                      <a:pt x="245533" y="292485"/>
                    </a:cubicBezTo>
                    <a:cubicBezTo>
                      <a:pt x="269394" y="284788"/>
                      <a:pt x="294024" y="277860"/>
                      <a:pt x="318655" y="271703"/>
                    </a:cubicBezTo>
                    <a:cubicBezTo>
                      <a:pt x="327121" y="270163"/>
                      <a:pt x="334818" y="267854"/>
                      <a:pt x="342515" y="264776"/>
                    </a:cubicBezTo>
                    <a:cubicBezTo>
                      <a:pt x="344055" y="264006"/>
                      <a:pt x="346364" y="263236"/>
                      <a:pt x="348673" y="263236"/>
                    </a:cubicBezTo>
                    <a:cubicBezTo>
                      <a:pt x="356370" y="262466"/>
                      <a:pt x="362527" y="261697"/>
                      <a:pt x="369455" y="25938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g6ba09dd349_0_202"/>
              <p:cNvSpPr/>
              <p:nvPr/>
            </p:nvSpPr>
            <p:spPr>
              <a:xfrm rot="3514226">
                <a:off x="7815622" y="1665012"/>
                <a:ext cx="2077886" cy="2910150"/>
              </a:xfrm>
              <a:custGeom>
                <a:rect b="b" l="l" r="r" t="t"/>
                <a:pathLst>
                  <a:path extrusionOk="0" h="3245984" w="2317676">
                    <a:moveTo>
                      <a:pt x="523821" y="81126"/>
                    </a:moveTo>
                    <a:cubicBezTo>
                      <a:pt x="525555" y="76436"/>
                      <a:pt x="530497" y="73139"/>
                      <a:pt x="540146" y="71362"/>
                    </a:cubicBezTo>
                    <a:cubicBezTo>
                      <a:pt x="555614" y="68177"/>
                      <a:pt x="559032" y="52229"/>
                      <a:pt x="562562" y="39055"/>
                    </a:cubicBezTo>
                    <a:cubicBezTo>
                      <a:pt x="570310" y="8617"/>
                      <a:pt x="570310" y="8617"/>
                      <a:pt x="600056" y="20453"/>
                    </a:cubicBezTo>
                    <a:cubicBezTo>
                      <a:pt x="603341" y="22457"/>
                      <a:pt x="606370" y="23404"/>
                      <a:pt x="610057" y="24752"/>
                    </a:cubicBezTo>
                    <a:cubicBezTo>
                      <a:pt x="625860" y="29884"/>
                      <a:pt x="638410" y="28525"/>
                      <a:pt x="640804" y="8346"/>
                    </a:cubicBezTo>
                    <a:cubicBezTo>
                      <a:pt x="640067" y="683"/>
                      <a:pt x="644699" y="-999"/>
                      <a:pt x="650101" y="494"/>
                    </a:cubicBezTo>
                    <a:cubicBezTo>
                      <a:pt x="657217" y="2130"/>
                      <a:pt x="664990" y="4167"/>
                      <a:pt x="670504" y="8432"/>
                    </a:cubicBezTo>
                    <a:cubicBezTo>
                      <a:pt x="682186" y="17363"/>
                      <a:pt x="693645" y="20747"/>
                      <a:pt x="707030" y="13586"/>
                    </a:cubicBezTo>
                    <a:cubicBezTo>
                      <a:pt x="714581" y="10077"/>
                      <a:pt x="721553" y="13428"/>
                      <a:pt x="728268" y="15722"/>
                    </a:cubicBezTo>
                    <a:cubicBezTo>
                      <a:pt x="741422" y="39975"/>
                      <a:pt x="731781" y="76470"/>
                      <a:pt x="765214" y="89653"/>
                    </a:cubicBezTo>
                    <a:cubicBezTo>
                      <a:pt x="773243" y="92748"/>
                      <a:pt x="772598" y="108585"/>
                      <a:pt x="785583" y="102079"/>
                    </a:cubicBezTo>
                    <a:cubicBezTo>
                      <a:pt x="812788" y="82611"/>
                      <a:pt x="812386" y="83268"/>
                      <a:pt x="843013" y="101050"/>
                    </a:cubicBezTo>
                    <a:cubicBezTo>
                      <a:pt x="851555" y="106261"/>
                      <a:pt x="858348" y="115816"/>
                      <a:pt x="871044" y="112741"/>
                    </a:cubicBezTo>
                    <a:cubicBezTo>
                      <a:pt x="880532" y="114922"/>
                      <a:pt x="888528" y="122507"/>
                      <a:pt x="898740" y="116114"/>
                    </a:cubicBezTo>
                    <a:cubicBezTo>
                      <a:pt x="914864" y="113328"/>
                      <a:pt x="928295" y="117915"/>
                      <a:pt x="940235" y="127903"/>
                    </a:cubicBezTo>
                    <a:cubicBezTo>
                      <a:pt x="940492" y="128961"/>
                      <a:pt x="940492" y="128961"/>
                      <a:pt x="940747" y="130020"/>
                    </a:cubicBezTo>
                    <a:cubicBezTo>
                      <a:pt x="967353" y="138135"/>
                      <a:pt x="975548" y="118790"/>
                      <a:pt x="982428" y="98645"/>
                    </a:cubicBezTo>
                    <a:cubicBezTo>
                      <a:pt x="982270" y="84123"/>
                      <a:pt x="992516" y="73243"/>
                      <a:pt x="1000644" y="62874"/>
                    </a:cubicBezTo>
                    <a:cubicBezTo>
                      <a:pt x="1005711" y="56046"/>
                      <a:pt x="1014174" y="53997"/>
                      <a:pt x="1022349" y="55378"/>
                    </a:cubicBezTo>
                    <a:cubicBezTo>
                      <a:pt x="1032895" y="57303"/>
                      <a:pt x="1030056" y="66390"/>
                      <a:pt x="1037618" y="79120"/>
                    </a:cubicBezTo>
                    <a:cubicBezTo>
                      <a:pt x="1037441" y="85323"/>
                      <a:pt x="1034635" y="89922"/>
                      <a:pt x="1030113" y="94376"/>
                    </a:cubicBezTo>
                    <a:cubicBezTo>
                      <a:pt x="1015559" y="99021"/>
                      <a:pt x="1007976" y="107018"/>
                      <a:pt x="1007620" y="119423"/>
                    </a:cubicBezTo>
                    <a:cubicBezTo>
                      <a:pt x="1009079" y="118509"/>
                      <a:pt x="1011852" y="118398"/>
                      <a:pt x="1015795" y="120803"/>
                    </a:cubicBezTo>
                    <a:cubicBezTo>
                      <a:pt x="1015038" y="133866"/>
                      <a:pt x="1011910" y="146385"/>
                      <a:pt x="1024250" y="155716"/>
                    </a:cubicBezTo>
                    <a:cubicBezTo>
                      <a:pt x="1023047" y="157687"/>
                      <a:pt x="1021444" y="160315"/>
                      <a:pt x="1019841" y="162943"/>
                    </a:cubicBezTo>
                    <a:cubicBezTo>
                      <a:pt x="1004777" y="218671"/>
                      <a:pt x="984056" y="271848"/>
                      <a:pt x="962278" y="325283"/>
                    </a:cubicBezTo>
                    <a:cubicBezTo>
                      <a:pt x="949786" y="354627"/>
                      <a:pt x="942694" y="385464"/>
                      <a:pt x="933887" y="416156"/>
                    </a:cubicBezTo>
                    <a:cubicBezTo>
                      <a:pt x="933086" y="417470"/>
                      <a:pt x="934657" y="419330"/>
                      <a:pt x="935569" y="420789"/>
                    </a:cubicBezTo>
                    <a:cubicBezTo>
                      <a:pt x="936628" y="420533"/>
                      <a:pt x="937285" y="420934"/>
                      <a:pt x="939000" y="421078"/>
                    </a:cubicBezTo>
                    <a:cubicBezTo>
                      <a:pt x="943343" y="422826"/>
                      <a:pt x="946227" y="425487"/>
                      <a:pt x="947910" y="430120"/>
                    </a:cubicBezTo>
                    <a:cubicBezTo>
                      <a:pt x="942835" y="473910"/>
                      <a:pt x="944764" y="516562"/>
                      <a:pt x="957385" y="559424"/>
                    </a:cubicBezTo>
                    <a:cubicBezTo>
                      <a:pt x="958489" y="570916"/>
                      <a:pt x="957285" y="582128"/>
                      <a:pt x="955569" y="593253"/>
                    </a:cubicBezTo>
                    <a:lnTo>
                      <a:pt x="954477" y="600704"/>
                    </a:lnTo>
                    <a:lnTo>
                      <a:pt x="964632" y="598732"/>
                    </a:lnTo>
                    <a:cubicBezTo>
                      <a:pt x="970547" y="599717"/>
                      <a:pt x="975477" y="598732"/>
                      <a:pt x="980407" y="597746"/>
                    </a:cubicBezTo>
                    <a:cubicBezTo>
                      <a:pt x="1009982" y="596761"/>
                      <a:pt x="1032657" y="585921"/>
                      <a:pt x="1039559" y="553404"/>
                    </a:cubicBezTo>
                    <a:cubicBezTo>
                      <a:pt x="1042516" y="541580"/>
                      <a:pt x="1047446" y="529755"/>
                      <a:pt x="1055332" y="519902"/>
                    </a:cubicBezTo>
                    <a:cubicBezTo>
                      <a:pt x="1060262" y="513004"/>
                      <a:pt x="1068149" y="509063"/>
                      <a:pt x="1076036" y="512018"/>
                    </a:cubicBezTo>
                    <a:cubicBezTo>
                      <a:pt x="1085894" y="514974"/>
                      <a:pt x="1081951" y="523843"/>
                      <a:pt x="1080965" y="530741"/>
                    </a:cubicBezTo>
                    <a:cubicBezTo>
                      <a:pt x="1077022" y="574097"/>
                      <a:pt x="1077022" y="574097"/>
                      <a:pt x="1118429" y="565229"/>
                    </a:cubicBezTo>
                    <a:cubicBezTo>
                      <a:pt x="1133216" y="562273"/>
                      <a:pt x="1147019" y="561288"/>
                      <a:pt x="1161806" y="564244"/>
                    </a:cubicBezTo>
                    <a:cubicBezTo>
                      <a:pt x="1176595" y="568185"/>
                      <a:pt x="1188425" y="571141"/>
                      <a:pt x="1194341" y="589863"/>
                    </a:cubicBezTo>
                    <a:cubicBezTo>
                      <a:pt x="1204199" y="616468"/>
                      <a:pt x="1241662" y="624351"/>
                      <a:pt x="1273210" y="609571"/>
                    </a:cubicBezTo>
                    <a:cubicBezTo>
                      <a:pt x="1278140" y="607600"/>
                      <a:pt x="1282083" y="604644"/>
                      <a:pt x="1287998" y="601688"/>
                    </a:cubicBezTo>
                    <a:cubicBezTo>
                      <a:pt x="1291942" y="624351"/>
                      <a:pt x="1297857" y="645044"/>
                      <a:pt x="1320532" y="654898"/>
                    </a:cubicBezTo>
                    <a:cubicBezTo>
                      <a:pt x="1341235" y="663767"/>
                      <a:pt x="1360953" y="658840"/>
                      <a:pt x="1381656" y="654898"/>
                    </a:cubicBezTo>
                    <a:cubicBezTo>
                      <a:pt x="1383628" y="660810"/>
                      <a:pt x="1379684" y="662781"/>
                      <a:pt x="1377713" y="665737"/>
                    </a:cubicBezTo>
                    <a:cubicBezTo>
                      <a:pt x="1357995" y="687416"/>
                      <a:pt x="1365882" y="712050"/>
                      <a:pt x="1394472" y="720919"/>
                    </a:cubicBezTo>
                    <a:cubicBezTo>
                      <a:pt x="1424048" y="729787"/>
                      <a:pt x="1424048" y="729787"/>
                      <a:pt x="1414190" y="759348"/>
                    </a:cubicBezTo>
                    <a:cubicBezTo>
                      <a:pt x="1407288" y="780041"/>
                      <a:pt x="1419119" y="801719"/>
                      <a:pt x="1440808" y="804675"/>
                    </a:cubicBezTo>
                    <a:cubicBezTo>
                      <a:pt x="1451652" y="806646"/>
                      <a:pt x="1452639" y="796793"/>
                      <a:pt x="1454610" y="789895"/>
                    </a:cubicBezTo>
                    <a:cubicBezTo>
                      <a:pt x="1457568" y="778070"/>
                      <a:pt x="1459540" y="764275"/>
                      <a:pt x="1474328" y="760333"/>
                    </a:cubicBezTo>
                    <a:cubicBezTo>
                      <a:pt x="1484187" y="758363"/>
                      <a:pt x="1491088" y="757377"/>
                      <a:pt x="1487144" y="772158"/>
                    </a:cubicBezTo>
                    <a:cubicBezTo>
                      <a:pt x="1478271" y="809603"/>
                      <a:pt x="1488130" y="822412"/>
                      <a:pt x="1525593" y="825368"/>
                    </a:cubicBezTo>
                    <a:cubicBezTo>
                      <a:pt x="1572915" y="829310"/>
                      <a:pt x="1613336" y="846061"/>
                      <a:pt x="1648827" y="876608"/>
                    </a:cubicBezTo>
                    <a:cubicBezTo>
                      <a:pt x="1666573" y="892374"/>
                      <a:pt x="1685304" y="905184"/>
                      <a:pt x="1707979" y="913067"/>
                    </a:cubicBezTo>
                    <a:cubicBezTo>
                      <a:pt x="1719810" y="917009"/>
                      <a:pt x="1730654" y="917008"/>
                      <a:pt x="1740513" y="908140"/>
                    </a:cubicBezTo>
                    <a:cubicBezTo>
                      <a:pt x="1749386" y="900257"/>
                      <a:pt x="1760231" y="895330"/>
                      <a:pt x="1770089" y="905184"/>
                    </a:cubicBezTo>
                    <a:cubicBezTo>
                      <a:pt x="1779948" y="916023"/>
                      <a:pt x="1769103" y="923906"/>
                      <a:pt x="1763188" y="929818"/>
                    </a:cubicBezTo>
                    <a:cubicBezTo>
                      <a:pt x="1748400" y="944599"/>
                      <a:pt x="1747414" y="958394"/>
                      <a:pt x="1754315" y="977117"/>
                    </a:cubicBezTo>
                    <a:cubicBezTo>
                      <a:pt x="1780934" y="1052005"/>
                      <a:pt x="1783892" y="1128864"/>
                      <a:pt x="1780934" y="1206710"/>
                    </a:cubicBezTo>
                    <a:cubicBezTo>
                      <a:pt x="1779948" y="1246124"/>
                      <a:pt x="1779948" y="1246124"/>
                      <a:pt x="1815440" y="1260905"/>
                    </a:cubicBezTo>
                    <a:cubicBezTo>
                      <a:pt x="1847973" y="1273715"/>
                      <a:pt x="1847973" y="1273715"/>
                      <a:pt x="1873606" y="1248095"/>
                    </a:cubicBezTo>
                    <a:cubicBezTo>
                      <a:pt x="1891352" y="1230358"/>
                      <a:pt x="1909097" y="1211636"/>
                      <a:pt x="1931772" y="1198827"/>
                    </a:cubicBezTo>
                    <a:cubicBezTo>
                      <a:pt x="1943603" y="1192914"/>
                      <a:pt x="1956419" y="1187002"/>
                      <a:pt x="1972193" y="1189958"/>
                    </a:cubicBezTo>
                    <a:cubicBezTo>
                      <a:pt x="1969235" y="1201783"/>
                      <a:pt x="1961348" y="1209666"/>
                      <a:pt x="1955433" y="1218534"/>
                    </a:cubicBezTo>
                    <a:cubicBezTo>
                      <a:pt x="1943603" y="1236271"/>
                      <a:pt x="1935716" y="1254993"/>
                      <a:pt x="1935716" y="1275686"/>
                    </a:cubicBezTo>
                    <a:cubicBezTo>
                      <a:pt x="1934730" y="1287510"/>
                      <a:pt x="1930786" y="1289481"/>
                      <a:pt x="1919942" y="1288495"/>
                    </a:cubicBezTo>
                    <a:cubicBezTo>
                      <a:pt x="1909097" y="1287510"/>
                      <a:pt x="1897266" y="1287510"/>
                      <a:pt x="1887408" y="1293422"/>
                    </a:cubicBezTo>
                    <a:cubicBezTo>
                      <a:pt x="1881493" y="1298350"/>
                      <a:pt x="1876563" y="1304262"/>
                      <a:pt x="1875578" y="1311159"/>
                    </a:cubicBezTo>
                    <a:cubicBezTo>
                      <a:pt x="1875577" y="1320028"/>
                      <a:pt x="1884451" y="1320028"/>
                      <a:pt x="1890366" y="1321999"/>
                    </a:cubicBezTo>
                    <a:cubicBezTo>
                      <a:pt x="1929800" y="1335794"/>
                      <a:pt x="1969235" y="1348604"/>
                      <a:pt x="2009656" y="1363384"/>
                    </a:cubicBezTo>
                    <a:cubicBezTo>
                      <a:pt x="2033317" y="1371267"/>
                      <a:pt x="2056978" y="1382107"/>
                      <a:pt x="2077681" y="1397872"/>
                    </a:cubicBezTo>
                    <a:cubicBezTo>
                      <a:pt x="2118102" y="1426449"/>
                      <a:pt x="2130918" y="1462908"/>
                      <a:pt x="2119088" y="1511191"/>
                    </a:cubicBezTo>
                    <a:cubicBezTo>
                      <a:pt x="2107257" y="1554548"/>
                      <a:pt x="2107257" y="1554548"/>
                      <a:pt x="2133876" y="1590021"/>
                    </a:cubicBezTo>
                    <a:cubicBezTo>
                      <a:pt x="2118102" y="1600860"/>
                      <a:pt x="2108243" y="1617612"/>
                      <a:pt x="2099371" y="1633377"/>
                    </a:cubicBezTo>
                    <a:cubicBezTo>
                      <a:pt x="2090497" y="1649144"/>
                      <a:pt x="2079653" y="1661953"/>
                      <a:pt x="2060922" y="1665895"/>
                    </a:cubicBezTo>
                    <a:cubicBezTo>
                      <a:pt x="2047119" y="1668851"/>
                      <a:pt x="2033317" y="1671807"/>
                      <a:pt x="2030359" y="1688559"/>
                    </a:cubicBezTo>
                    <a:cubicBezTo>
                      <a:pt x="2026416" y="1708266"/>
                      <a:pt x="2027402" y="1726988"/>
                      <a:pt x="2045147" y="1740784"/>
                    </a:cubicBezTo>
                    <a:cubicBezTo>
                      <a:pt x="2056978" y="1750638"/>
                      <a:pt x="2071766" y="1757535"/>
                      <a:pt x="2085568" y="1763447"/>
                    </a:cubicBezTo>
                    <a:cubicBezTo>
                      <a:pt x="2109229" y="1774286"/>
                      <a:pt x="2133876" y="1784140"/>
                      <a:pt x="2155565" y="1798921"/>
                    </a:cubicBezTo>
                    <a:cubicBezTo>
                      <a:pt x="2168381" y="1807789"/>
                      <a:pt x="2175282" y="1803848"/>
                      <a:pt x="2177254" y="1788082"/>
                    </a:cubicBezTo>
                    <a:cubicBezTo>
                      <a:pt x="2178240" y="1764433"/>
                      <a:pt x="2191056" y="1747681"/>
                      <a:pt x="2213731" y="1740784"/>
                    </a:cubicBezTo>
                    <a:cubicBezTo>
                      <a:pt x="2238378" y="1732901"/>
                      <a:pt x="2265982" y="1739798"/>
                      <a:pt x="2280770" y="1757535"/>
                    </a:cubicBezTo>
                    <a:cubicBezTo>
                      <a:pt x="2291615" y="1770345"/>
                      <a:pt x="2293587" y="1785126"/>
                      <a:pt x="2287672" y="1799906"/>
                    </a:cubicBezTo>
                    <a:cubicBezTo>
                      <a:pt x="2280770" y="1818629"/>
                      <a:pt x="2288657" y="1827497"/>
                      <a:pt x="2304431" y="1832424"/>
                    </a:cubicBezTo>
                    <a:cubicBezTo>
                      <a:pt x="2314290" y="1835380"/>
                      <a:pt x="2319220" y="1840307"/>
                      <a:pt x="2317248" y="1851146"/>
                    </a:cubicBezTo>
                    <a:cubicBezTo>
                      <a:pt x="2315276" y="1862970"/>
                      <a:pt x="2306403" y="1857058"/>
                      <a:pt x="2300488" y="1857058"/>
                    </a:cubicBezTo>
                    <a:cubicBezTo>
                      <a:pt x="2195986" y="1850160"/>
                      <a:pt x="2098385" y="1823556"/>
                      <a:pt x="2011628" y="1764433"/>
                    </a:cubicBezTo>
                    <a:cubicBezTo>
                      <a:pt x="2003741" y="1758521"/>
                      <a:pt x="1996840" y="1758521"/>
                      <a:pt x="1990924" y="1764433"/>
                    </a:cubicBezTo>
                    <a:cubicBezTo>
                      <a:pt x="1979094" y="1774287"/>
                      <a:pt x="1967264" y="1784140"/>
                      <a:pt x="1956419" y="1793994"/>
                    </a:cubicBezTo>
                    <a:cubicBezTo>
                      <a:pt x="1940645" y="1808775"/>
                      <a:pt x="1924871" y="1823556"/>
                      <a:pt x="1902196" y="1829468"/>
                    </a:cubicBezTo>
                    <a:cubicBezTo>
                      <a:pt x="1891352" y="1831438"/>
                      <a:pt x="1891352" y="1839321"/>
                      <a:pt x="1896281" y="1847205"/>
                    </a:cubicBezTo>
                    <a:cubicBezTo>
                      <a:pt x="1903182" y="1857058"/>
                      <a:pt x="1910083" y="1866912"/>
                      <a:pt x="1923885" y="1869868"/>
                    </a:cubicBezTo>
                    <a:cubicBezTo>
                      <a:pt x="1955433" y="1878737"/>
                      <a:pt x="1982052" y="1897459"/>
                      <a:pt x="2007684" y="1917166"/>
                    </a:cubicBezTo>
                    <a:cubicBezTo>
                      <a:pt x="2027402" y="1932932"/>
                      <a:pt x="2047119" y="1947713"/>
                      <a:pt x="2069794" y="1958552"/>
                    </a:cubicBezTo>
                    <a:cubicBezTo>
                      <a:pt x="2085568" y="1967420"/>
                      <a:pt x="2094441" y="1964464"/>
                      <a:pt x="2099370" y="1947713"/>
                    </a:cubicBezTo>
                    <a:cubicBezTo>
                      <a:pt x="2101342" y="1938845"/>
                      <a:pt x="2103314" y="1928991"/>
                      <a:pt x="2117116" y="1932932"/>
                    </a:cubicBezTo>
                    <a:cubicBezTo>
                      <a:pt x="2129933" y="1936874"/>
                      <a:pt x="2134862" y="1945742"/>
                      <a:pt x="2135847" y="1957566"/>
                    </a:cubicBezTo>
                    <a:cubicBezTo>
                      <a:pt x="2135847" y="1965450"/>
                      <a:pt x="2129932" y="1965450"/>
                      <a:pt x="2125003" y="1965450"/>
                    </a:cubicBezTo>
                    <a:cubicBezTo>
                      <a:pt x="2109229" y="1966435"/>
                      <a:pt x="2095427" y="1970376"/>
                      <a:pt x="2082610" y="1980231"/>
                    </a:cubicBezTo>
                    <a:cubicBezTo>
                      <a:pt x="2076696" y="1985157"/>
                      <a:pt x="2072752" y="1983187"/>
                      <a:pt x="2066836" y="1980230"/>
                    </a:cubicBezTo>
                    <a:cubicBezTo>
                      <a:pt x="2009656" y="1951654"/>
                      <a:pt x="1948532" y="1928005"/>
                      <a:pt x="1906140" y="1876766"/>
                    </a:cubicBezTo>
                    <a:cubicBezTo>
                      <a:pt x="1893323" y="1861985"/>
                      <a:pt x="1862761" y="1868882"/>
                      <a:pt x="1854874" y="1888590"/>
                    </a:cubicBezTo>
                    <a:cubicBezTo>
                      <a:pt x="1847973" y="1903371"/>
                      <a:pt x="1840086" y="1905342"/>
                      <a:pt x="1826284" y="1903371"/>
                    </a:cubicBezTo>
                    <a:cubicBezTo>
                      <a:pt x="1819383" y="1902385"/>
                      <a:pt x="1811496" y="1903371"/>
                      <a:pt x="1804595" y="1905342"/>
                    </a:cubicBezTo>
                    <a:cubicBezTo>
                      <a:pt x="1792764" y="1908298"/>
                      <a:pt x="1789806" y="1918152"/>
                      <a:pt x="1787835" y="1928991"/>
                    </a:cubicBezTo>
                    <a:cubicBezTo>
                      <a:pt x="1785863" y="1939830"/>
                      <a:pt x="1792764" y="1944757"/>
                      <a:pt x="1800651" y="1948698"/>
                    </a:cubicBezTo>
                    <a:cubicBezTo>
                      <a:pt x="1810510" y="1953626"/>
                      <a:pt x="1822341" y="1957566"/>
                      <a:pt x="1833185" y="1962494"/>
                    </a:cubicBezTo>
                    <a:cubicBezTo>
                      <a:pt x="1845015" y="1967421"/>
                      <a:pt x="1856846" y="1973333"/>
                      <a:pt x="1865718" y="1984172"/>
                    </a:cubicBezTo>
                    <a:cubicBezTo>
                      <a:pt x="1880507" y="2002894"/>
                      <a:pt x="1877549" y="2020631"/>
                      <a:pt x="1854874" y="2027528"/>
                    </a:cubicBezTo>
                    <a:cubicBezTo>
                      <a:pt x="1812482" y="2040338"/>
                      <a:pt x="1809525" y="2056105"/>
                      <a:pt x="1832199" y="2096504"/>
                    </a:cubicBezTo>
                    <a:cubicBezTo>
                      <a:pt x="1841072" y="2113256"/>
                      <a:pt x="1851916" y="2128037"/>
                      <a:pt x="1845015" y="2148730"/>
                    </a:cubicBezTo>
                    <a:cubicBezTo>
                      <a:pt x="1843044" y="2152671"/>
                      <a:pt x="1843044" y="2158583"/>
                      <a:pt x="1837129" y="2157598"/>
                    </a:cubicBezTo>
                    <a:cubicBezTo>
                      <a:pt x="1831213" y="2157598"/>
                      <a:pt x="1829242" y="2152671"/>
                      <a:pt x="1828256" y="2148730"/>
                    </a:cubicBezTo>
                    <a:cubicBezTo>
                      <a:pt x="1826284" y="2130993"/>
                      <a:pt x="1815439" y="2125081"/>
                      <a:pt x="1798680" y="2124096"/>
                    </a:cubicBezTo>
                    <a:cubicBezTo>
                      <a:pt x="1775019" y="2122125"/>
                      <a:pt x="1760231" y="2108329"/>
                      <a:pt x="1752344" y="2085666"/>
                    </a:cubicBezTo>
                    <a:cubicBezTo>
                      <a:pt x="1746428" y="2065958"/>
                      <a:pt x="1740513" y="2046250"/>
                      <a:pt x="1733612" y="2026543"/>
                    </a:cubicBezTo>
                    <a:cubicBezTo>
                      <a:pt x="1729669" y="2012748"/>
                      <a:pt x="1721782" y="2000924"/>
                      <a:pt x="1710937" y="1993040"/>
                    </a:cubicBezTo>
                    <a:cubicBezTo>
                      <a:pt x="1706993" y="1990084"/>
                      <a:pt x="1703050" y="1985157"/>
                      <a:pt x="1697135" y="1987128"/>
                    </a:cubicBezTo>
                    <a:cubicBezTo>
                      <a:pt x="1690233" y="1991069"/>
                      <a:pt x="1687276" y="1996982"/>
                      <a:pt x="1688262" y="2003879"/>
                    </a:cubicBezTo>
                    <a:cubicBezTo>
                      <a:pt x="1689248" y="2016689"/>
                      <a:pt x="1691220" y="2029499"/>
                      <a:pt x="1693191" y="2042309"/>
                    </a:cubicBezTo>
                    <a:cubicBezTo>
                      <a:pt x="1694177" y="2047236"/>
                      <a:pt x="1699107" y="2048221"/>
                      <a:pt x="1703050" y="2049207"/>
                    </a:cubicBezTo>
                    <a:cubicBezTo>
                      <a:pt x="1706993" y="2050192"/>
                      <a:pt x="1711923" y="2050192"/>
                      <a:pt x="1715867" y="2052163"/>
                    </a:cubicBezTo>
                    <a:cubicBezTo>
                      <a:pt x="1727696" y="2055119"/>
                      <a:pt x="1736570" y="2062017"/>
                      <a:pt x="1732626" y="2074826"/>
                    </a:cubicBezTo>
                    <a:cubicBezTo>
                      <a:pt x="1728683" y="2085666"/>
                      <a:pt x="1716852" y="2080739"/>
                      <a:pt x="1707980" y="2079753"/>
                    </a:cubicBezTo>
                    <a:cubicBezTo>
                      <a:pt x="1705022" y="2078768"/>
                      <a:pt x="1701078" y="2077783"/>
                      <a:pt x="1699107" y="2075812"/>
                    </a:cubicBezTo>
                    <a:cubicBezTo>
                      <a:pt x="1681361" y="2060046"/>
                      <a:pt x="1679389" y="2072856"/>
                      <a:pt x="1675446" y="2087636"/>
                    </a:cubicBezTo>
                    <a:cubicBezTo>
                      <a:pt x="1669530" y="2109315"/>
                      <a:pt x="1669530" y="2108329"/>
                      <a:pt x="1693191" y="2110300"/>
                    </a:cubicBezTo>
                    <a:cubicBezTo>
                      <a:pt x="1706993" y="2110300"/>
                      <a:pt x="1715866" y="2115227"/>
                      <a:pt x="1709951" y="2131978"/>
                    </a:cubicBezTo>
                    <a:cubicBezTo>
                      <a:pt x="1706008" y="2143803"/>
                      <a:pt x="1703050" y="2155627"/>
                      <a:pt x="1701078" y="2168438"/>
                    </a:cubicBezTo>
                    <a:cubicBezTo>
                      <a:pt x="1698121" y="2189130"/>
                      <a:pt x="1705022" y="2196028"/>
                      <a:pt x="1725725" y="2193072"/>
                    </a:cubicBezTo>
                    <a:cubicBezTo>
                      <a:pt x="1729669" y="2193071"/>
                      <a:pt x="1732626" y="2193072"/>
                      <a:pt x="1735584" y="2192086"/>
                    </a:cubicBezTo>
                    <a:cubicBezTo>
                      <a:pt x="1753330" y="2188145"/>
                      <a:pt x="1760231" y="2191101"/>
                      <a:pt x="1758259" y="2211794"/>
                    </a:cubicBezTo>
                    <a:cubicBezTo>
                      <a:pt x="1754315" y="2237414"/>
                      <a:pt x="1765160" y="2260078"/>
                      <a:pt x="1778962" y="2281756"/>
                    </a:cubicBezTo>
                    <a:cubicBezTo>
                      <a:pt x="1795722" y="2307376"/>
                      <a:pt x="1817411" y="2331025"/>
                      <a:pt x="1830227" y="2358615"/>
                    </a:cubicBezTo>
                    <a:cubicBezTo>
                      <a:pt x="1838114" y="2375367"/>
                      <a:pt x="1842058" y="2391132"/>
                      <a:pt x="1833185" y="2409855"/>
                    </a:cubicBezTo>
                    <a:cubicBezTo>
                      <a:pt x="1822341" y="2431533"/>
                      <a:pt x="1827270" y="2455182"/>
                      <a:pt x="1836143" y="2477846"/>
                    </a:cubicBezTo>
                    <a:cubicBezTo>
                      <a:pt x="1839100" y="2484743"/>
                      <a:pt x="1842058" y="2490656"/>
                      <a:pt x="1844030" y="2496568"/>
                    </a:cubicBezTo>
                    <a:cubicBezTo>
                      <a:pt x="1860790" y="2533027"/>
                      <a:pt x="1860790" y="2533027"/>
                      <a:pt x="1830228" y="2558647"/>
                    </a:cubicBezTo>
                    <a:cubicBezTo>
                      <a:pt x="1824312" y="2563573"/>
                      <a:pt x="1820369" y="2568500"/>
                      <a:pt x="1822341" y="2578354"/>
                    </a:cubicBezTo>
                    <a:cubicBezTo>
                      <a:pt x="1824312" y="2589193"/>
                      <a:pt x="1823326" y="2601018"/>
                      <a:pt x="1821355" y="2611857"/>
                    </a:cubicBezTo>
                    <a:cubicBezTo>
                      <a:pt x="1817411" y="2628608"/>
                      <a:pt x="1826284" y="2635506"/>
                      <a:pt x="1840086" y="2640433"/>
                    </a:cubicBezTo>
                    <a:cubicBezTo>
                      <a:pt x="1884451" y="2656199"/>
                      <a:pt x="1884451" y="2656199"/>
                      <a:pt x="1857832" y="2694629"/>
                    </a:cubicBezTo>
                    <a:cubicBezTo>
                      <a:pt x="1852902" y="2701526"/>
                      <a:pt x="1850931" y="2709410"/>
                      <a:pt x="1850931" y="2718278"/>
                    </a:cubicBezTo>
                    <a:cubicBezTo>
                      <a:pt x="1850931" y="2725175"/>
                      <a:pt x="1857832" y="2734044"/>
                      <a:pt x="1846001" y="2737000"/>
                    </a:cubicBezTo>
                    <a:cubicBezTo>
                      <a:pt x="1836143" y="2739956"/>
                      <a:pt x="1826284" y="2738970"/>
                      <a:pt x="1820368" y="2729117"/>
                    </a:cubicBezTo>
                    <a:cubicBezTo>
                      <a:pt x="1814453" y="2721234"/>
                      <a:pt x="1810510" y="2712366"/>
                      <a:pt x="1805580" y="2702512"/>
                    </a:cubicBezTo>
                    <a:cubicBezTo>
                      <a:pt x="1781920" y="2711380"/>
                      <a:pt x="1771075" y="2732073"/>
                      <a:pt x="1762202" y="2752766"/>
                    </a:cubicBezTo>
                    <a:cubicBezTo>
                      <a:pt x="1757273" y="2762620"/>
                      <a:pt x="1766145" y="2771488"/>
                      <a:pt x="1772061" y="2778386"/>
                    </a:cubicBezTo>
                    <a:cubicBezTo>
                      <a:pt x="1780934" y="2787254"/>
                      <a:pt x="1789806" y="2795137"/>
                      <a:pt x="1797694" y="2803020"/>
                    </a:cubicBezTo>
                    <a:cubicBezTo>
                      <a:pt x="1806566" y="2811889"/>
                      <a:pt x="1812482" y="2821742"/>
                      <a:pt x="1813467" y="2834552"/>
                    </a:cubicBezTo>
                    <a:cubicBezTo>
                      <a:pt x="1814453" y="2851303"/>
                      <a:pt x="1809524" y="2855245"/>
                      <a:pt x="1792764" y="2851303"/>
                    </a:cubicBezTo>
                    <a:cubicBezTo>
                      <a:pt x="1772061" y="2845391"/>
                      <a:pt x="1767132" y="2851303"/>
                      <a:pt x="1770089" y="2871996"/>
                    </a:cubicBezTo>
                    <a:cubicBezTo>
                      <a:pt x="1771075" y="2883821"/>
                      <a:pt x="1780934" y="2898602"/>
                      <a:pt x="1767132" y="2906485"/>
                    </a:cubicBezTo>
                    <a:cubicBezTo>
                      <a:pt x="1754315" y="2913382"/>
                      <a:pt x="1742485" y="2900572"/>
                      <a:pt x="1732626" y="2892690"/>
                    </a:cubicBezTo>
                    <a:cubicBezTo>
                      <a:pt x="1728683" y="2888748"/>
                      <a:pt x="1724739" y="2885792"/>
                      <a:pt x="1719810" y="2882836"/>
                    </a:cubicBezTo>
                    <a:cubicBezTo>
                      <a:pt x="1713894" y="2878894"/>
                      <a:pt x="1706008" y="2877909"/>
                      <a:pt x="1700092" y="2883821"/>
                    </a:cubicBezTo>
                    <a:cubicBezTo>
                      <a:pt x="1694177" y="2888748"/>
                      <a:pt x="1696149" y="2895646"/>
                      <a:pt x="1700092" y="2901557"/>
                    </a:cubicBezTo>
                    <a:cubicBezTo>
                      <a:pt x="1705022" y="2910426"/>
                      <a:pt x="1708966" y="2919294"/>
                      <a:pt x="1699107" y="2928163"/>
                    </a:cubicBezTo>
                    <a:cubicBezTo>
                      <a:pt x="1689248" y="2936046"/>
                      <a:pt x="1679389" y="2931119"/>
                      <a:pt x="1670516" y="2925207"/>
                    </a:cubicBezTo>
                    <a:cubicBezTo>
                      <a:pt x="1669530" y="2924222"/>
                      <a:pt x="1667559" y="2922251"/>
                      <a:pt x="1665586" y="2921266"/>
                    </a:cubicBezTo>
                    <a:cubicBezTo>
                      <a:pt x="1640940" y="2903529"/>
                      <a:pt x="1635025" y="2905499"/>
                      <a:pt x="1623194" y="2934075"/>
                    </a:cubicBezTo>
                    <a:cubicBezTo>
                      <a:pt x="1618265" y="2947871"/>
                      <a:pt x="1613336" y="2958710"/>
                      <a:pt x="1596576" y="2956739"/>
                    </a:cubicBezTo>
                    <a:cubicBezTo>
                      <a:pt x="1592632" y="2956739"/>
                      <a:pt x="1589675" y="2956739"/>
                      <a:pt x="1586717" y="2955753"/>
                    </a:cubicBezTo>
                    <a:cubicBezTo>
                      <a:pt x="1569958" y="2949841"/>
                      <a:pt x="1555169" y="2957724"/>
                      <a:pt x="1557141" y="2974476"/>
                    </a:cubicBezTo>
                    <a:cubicBezTo>
                      <a:pt x="1559113" y="2991227"/>
                      <a:pt x="1550240" y="2997139"/>
                      <a:pt x="1538409" y="2998125"/>
                    </a:cubicBezTo>
                    <a:cubicBezTo>
                      <a:pt x="1499960" y="3000095"/>
                      <a:pt x="1492074" y="3023745"/>
                      <a:pt x="1491088" y="3057247"/>
                    </a:cubicBezTo>
                    <a:cubicBezTo>
                      <a:pt x="1490102" y="3080896"/>
                      <a:pt x="1484187" y="3104546"/>
                      <a:pt x="1477286" y="3128195"/>
                    </a:cubicBezTo>
                    <a:cubicBezTo>
                      <a:pt x="1473342" y="3139034"/>
                      <a:pt x="1467427" y="3145931"/>
                      <a:pt x="1455596" y="3148887"/>
                    </a:cubicBezTo>
                    <a:cubicBezTo>
                      <a:pt x="1415176" y="3160712"/>
                      <a:pt x="1374755" y="3163668"/>
                      <a:pt x="1337291" y="3138048"/>
                    </a:cubicBezTo>
                    <a:cubicBezTo>
                      <a:pt x="1323489" y="3128194"/>
                      <a:pt x="1314617" y="3117355"/>
                      <a:pt x="1316588" y="3098633"/>
                    </a:cubicBezTo>
                    <a:cubicBezTo>
                      <a:pt x="1320532" y="3071043"/>
                      <a:pt x="1306729" y="3046408"/>
                      <a:pt x="1292927" y="3022759"/>
                    </a:cubicBezTo>
                    <a:cubicBezTo>
                      <a:pt x="1289970" y="3015861"/>
                      <a:pt x="1284055" y="3014877"/>
                      <a:pt x="1277154" y="3013891"/>
                    </a:cubicBezTo>
                    <a:cubicBezTo>
                      <a:pt x="1253493" y="3010935"/>
                      <a:pt x="1229832" y="3008964"/>
                      <a:pt x="1206171" y="3009950"/>
                    </a:cubicBezTo>
                    <a:cubicBezTo>
                      <a:pt x="1191383" y="3009949"/>
                      <a:pt x="1181524" y="3005022"/>
                      <a:pt x="1172651" y="2994184"/>
                    </a:cubicBezTo>
                    <a:cubicBezTo>
                      <a:pt x="1163778" y="2984329"/>
                      <a:pt x="1155891" y="2973491"/>
                      <a:pt x="1143075" y="2967578"/>
                    </a:cubicBezTo>
                    <a:cubicBezTo>
                      <a:pt x="1136174" y="2964622"/>
                      <a:pt x="1129766" y="2962651"/>
                      <a:pt x="1123234" y="2962651"/>
                    </a:cubicBezTo>
                    <a:lnTo>
                      <a:pt x="1107668" y="2967868"/>
                    </a:lnTo>
                    <a:lnTo>
                      <a:pt x="1110055" y="2969616"/>
                    </a:lnTo>
                    <a:cubicBezTo>
                      <a:pt x="1110226" y="2973215"/>
                      <a:pt x="1106170" y="2977278"/>
                      <a:pt x="1098475" y="2982501"/>
                    </a:cubicBezTo>
                    <a:cubicBezTo>
                      <a:pt x="1085601" y="2991779"/>
                      <a:pt x="1078386" y="3003605"/>
                      <a:pt x="1074713" y="3018496"/>
                    </a:cubicBezTo>
                    <a:cubicBezTo>
                      <a:pt x="1073478" y="3024954"/>
                      <a:pt x="1073154" y="3032873"/>
                      <a:pt x="1068634" y="3037328"/>
                    </a:cubicBezTo>
                    <a:cubicBezTo>
                      <a:pt x="1044425" y="3062230"/>
                      <a:pt x="1035586" y="3097410"/>
                      <a:pt x="1012034" y="3122715"/>
                    </a:cubicBezTo>
                    <a:cubicBezTo>
                      <a:pt x="996467" y="3139364"/>
                      <a:pt x="999574" y="3147571"/>
                      <a:pt x="1020923" y="3152481"/>
                    </a:cubicBezTo>
                    <a:cubicBezTo>
                      <a:pt x="1051760" y="3159573"/>
                      <a:pt x="1061630" y="3181822"/>
                      <a:pt x="1046508" y="3209565"/>
                    </a:cubicBezTo>
                    <a:cubicBezTo>
                      <a:pt x="1043302" y="3214820"/>
                      <a:pt x="1040496" y="3219420"/>
                      <a:pt x="1038602" y="3225479"/>
                    </a:cubicBezTo>
                    <a:cubicBezTo>
                      <a:pt x="1029574" y="3250624"/>
                      <a:pt x="1029717" y="3248910"/>
                      <a:pt x="1006286" y="3240025"/>
                    </a:cubicBezTo>
                    <a:cubicBezTo>
                      <a:pt x="962052" y="3223857"/>
                      <a:pt x="928494" y="3191666"/>
                      <a:pt x="890529" y="3166701"/>
                    </a:cubicBezTo>
                    <a:cubicBezTo>
                      <a:pt x="881330" y="3161089"/>
                      <a:pt x="873189" y="3155221"/>
                      <a:pt x="863444" y="3151981"/>
                    </a:cubicBezTo>
                    <a:cubicBezTo>
                      <a:pt x="859102" y="3150232"/>
                      <a:pt x="854535" y="3142939"/>
                      <a:pt x="851039" y="3151626"/>
                    </a:cubicBezTo>
                    <a:cubicBezTo>
                      <a:pt x="848089" y="3157940"/>
                      <a:pt x="847510" y="3164801"/>
                      <a:pt x="854738" y="3169210"/>
                    </a:cubicBezTo>
                    <a:cubicBezTo>
                      <a:pt x="857366" y="3170813"/>
                      <a:pt x="860138" y="3170701"/>
                      <a:pt x="863167" y="3171647"/>
                    </a:cubicBezTo>
                    <a:cubicBezTo>
                      <a:pt x="869226" y="3173540"/>
                      <a:pt x="878636" y="3168462"/>
                      <a:pt x="881600" y="3178384"/>
                    </a:cubicBezTo>
                    <a:cubicBezTo>
                      <a:pt x="884562" y="3188307"/>
                      <a:pt x="873181" y="3192182"/>
                      <a:pt x="866254" y="3200580"/>
                    </a:cubicBezTo>
                    <a:cubicBezTo>
                      <a:pt x="881980" y="3198452"/>
                      <a:pt x="893984" y="3199464"/>
                      <a:pt x="904353" y="3207592"/>
                    </a:cubicBezTo>
                    <a:cubicBezTo>
                      <a:pt x="910122" y="3212916"/>
                      <a:pt x="914833" y="3218494"/>
                      <a:pt x="903708" y="3223429"/>
                    </a:cubicBezTo>
                    <a:cubicBezTo>
                      <a:pt x="889174" y="3207348"/>
                      <a:pt x="870644" y="3214077"/>
                      <a:pt x="852804" y="3216719"/>
                    </a:cubicBezTo>
                    <a:cubicBezTo>
                      <a:pt x="837736" y="3219246"/>
                      <a:pt x="823873" y="3219804"/>
                      <a:pt x="818201" y="3201018"/>
                    </a:cubicBezTo>
                    <a:cubicBezTo>
                      <a:pt x="812064" y="3191865"/>
                      <a:pt x="815962" y="3182521"/>
                      <a:pt x="816028" y="3173545"/>
                    </a:cubicBezTo>
                    <a:cubicBezTo>
                      <a:pt x="815838" y="3163512"/>
                      <a:pt x="813387" y="3155704"/>
                      <a:pt x="800948" y="3159837"/>
                    </a:cubicBezTo>
                    <a:cubicBezTo>
                      <a:pt x="792308" y="3168091"/>
                      <a:pt x="783666" y="3176342"/>
                      <a:pt x="774624" y="3185252"/>
                    </a:cubicBezTo>
                    <a:cubicBezTo>
                      <a:pt x="771160" y="3189451"/>
                      <a:pt x="768900" y="3191679"/>
                      <a:pt x="764045" y="3187814"/>
                    </a:cubicBezTo>
                    <a:cubicBezTo>
                      <a:pt x="774466" y="3170731"/>
                      <a:pt x="782662" y="3151386"/>
                      <a:pt x="789798" y="3132298"/>
                    </a:cubicBezTo>
                    <a:cubicBezTo>
                      <a:pt x="796791" y="3114924"/>
                      <a:pt x="789452" y="3107742"/>
                      <a:pt x="772157" y="3108010"/>
                    </a:cubicBezTo>
                    <a:cubicBezTo>
                      <a:pt x="762123" y="3108200"/>
                      <a:pt x="751944" y="3110106"/>
                      <a:pt x="741510" y="3110953"/>
                    </a:cubicBezTo>
                    <a:cubicBezTo>
                      <a:pt x="723413" y="3112536"/>
                      <a:pt x="718445" y="3105899"/>
                      <a:pt x="726095" y="3088926"/>
                    </a:cubicBezTo>
                    <a:cubicBezTo>
                      <a:pt x="729047" y="3082612"/>
                      <a:pt x="732654" y="3076699"/>
                      <a:pt x="736518" y="3071842"/>
                    </a:cubicBezTo>
                    <a:cubicBezTo>
                      <a:pt x="747052" y="3057531"/>
                      <a:pt x="750436" y="3046072"/>
                      <a:pt x="733386" y="3031162"/>
                    </a:cubicBezTo>
                    <a:cubicBezTo>
                      <a:pt x="717905" y="3018112"/>
                      <a:pt x="726612" y="3000883"/>
                      <a:pt x="735831" y="2985770"/>
                    </a:cubicBezTo>
                    <a:cubicBezTo>
                      <a:pt x="751064" y="2960802"/>
                      <a:pt x="749382" y="2956169"/>
                      <a:pt x="724813" y="2940279"/>
                    </a:cubicBezTo>
                    <a:cubicBezTo>
                      <a:pt x="717185" y="2936527"/>
                      <a:pt x="706494" y="2936316"/>
                      <a:pt x="704734" y="2924422"/>
                    </a:cubicBezTo>
                    <a:cubicBezTo>
                      <a:pt x="707829" y="2916393"/>
                      <a:pt x="713920" y="2913798"/>
                      <a:pt x="721582" y="2913063"/>
                    </a:cubicBezTo>
                    <a:cubicBezTo>
                      <a:pt x="730959" y="2912471"/>
                      <a:pt x="730736" y="2906926"/>
                      <a:pt x="726827" y="2900032"/>
                    </a:cubicBezTo>
                    <a:cubicBezTo>
                      <a:pt x="709630" y="2886837"/>
                      <a:pt x="696010" y="2872216"/>
                      <a:pt x="711099" y="2848963"/>
                    </a:cubicBezTo>
                    <a:cubicBezTo>
                      <a:pt x="709160" y="2843271"/>
                      <a:pt x="711710" y="2837614"/>
                      <a:pt x="711631" y="2830353"/>
                    </a:cubicBezTo>
                    <a:cubicBezTo>
                      <a:pt x="700105" y="2835945"/>
                      <a:pt x="698547" y="2850321"/>
                      <a:pt x="687166" y="2854198"/>
                    </a:cubicBezTo>
                    <a:cubicBezTo>
                      <a:pt x="680964" y="2854020"/>
                      <a:pt x="675273" y="2855958"/>
                      <a:pt x="669871" y="2854467"/>
                    </a:cubicBezTo>
                    <a:cubicBezTo>
                      <a:pt x="648267" y="2848500"/>
                      <a:pt x="631741" y="2851943"/>
                      <a:pt x="622198" y="2874972"/>
                    </a:cubicBezTo>
                    <a:cubicBezTo>
                      <a:pt x="616153" y="2889316"/>
                      <a:pt x="604693" y="2885932"/>
                      <a:pt x="592721" y="2880432"/>
                    </a:cubicBezTo>
                    <a:cubicBezTo>
                      <a:pt x="566806" y="2868228"/>
                      <a:pt x="566806" y="2868228"/>
                      <a:pt x="567921" y="2895958"/>
                    </a:cubicBezTo>
                    <a:cubicBezTo>
                      <a:pt x="567744" y="2902161"/>
                      <a:pt x="565083" y="2905044"/>
                      <a:pt x="558913" y="2900379"/>
                    </a:cubicBezTo>
                    <a:cubicBezTo>
                      <a:pt x="546750" y="2884845"/>
                      <a:pt x="539511" y="2864199"/>
                      <a:pt x="514443" y="2862430"/>
                    </a:cubicBezTo>
                    <a:cubicBezTo>
                      <a:pt x="499007" y="2861128"/>
                      <a:pt x="486168" y="2865918"/>
                      <a:pt x="472526" y="2872022"/>
                    </a:cubicBezTo>
                    <a:cubicBezTo>
                      <a:pt x="446557" y="2885032"/>
                      <a:pt x="438929" y="2881279"/>
                      <a:pt x="436755" y="2853806"/>
                    </a:cubicBezTo>
                    <a:cubicBezTo>
                      <a:pt x="435171" y="2835709"/>
                      <a:pt x="426374" y="2829440"/>
                      <a:pt x="409336" y="2830766"/>
                    </a:cubicBezTo>
                    <a:cubicBezTo>
                      <a:pt x="370369" y="2834044"/>
                      <a:pt x="369711" y="2833643"/>
                      <a:pt x="370779" y="2796426"/>
                    </a:cubicBezTo>
                    <a:cubicBezTo>
                      <a:pt x="371535" y="2783362"/>
                      <a:pt x="366534" y="2781213"/>
                      <a:pt x="355409" y="2786148"/>
                    </a:cubicBezTo>
                    <a:cubicBezTo>
                      <a:pt x="345999" y="2791227"/>
                      <a:pt x="343004" y="2785793"/>
                      <a:pt x="341611" y="2777730"/>
                    </a:cubicBezTo>
                    <a:cubicBezTo>
                      <a:pt x="344963" y="2770758"/>
                      <a:pt x="347256" y="2764043"/>
                      <a:pt x="349950" y="2756671"/>
                    </a:cubicBezTo>
                    <a:cubicBezTo>
                      <a:pt x="352245" y="2749956"/>
                      <a:pt x="359649" y="2748162"/>
                      <a:pt x="365084" y="2745165"/>
                    </a:cubicBezTo>
                    <a:cubicBezTo>
                      <a:pt x="373435" y="2740343"/>
                      <a:pt x="377845" y="2733115"/>
                      <a:pt x="375539" y="2723593"/>
                    </a:cubicBezTo>
                    <a:cubicBezTo>
                      <a:pt x="373745" y="2716187"/>
                      <a:pt x="367431" y="2713237"/>
                      <a:pt x="360571" y="2712659"/>
                    </a:cubicBezTo>
                    <a:cubicBezTo>
                      <a:pt x="350281" y="2711790"/>
                      <a:pt x="344045" y="2716101"/>
                      <a:pt x="339490" y="2725045"/>
                    </a:cubicBezTo>
                    <a:cubicBezTo>
                      <a:pt x="336540" y="2731359"/>
                      <a:pt x="339504" y="2741282"/>
                      <a:pt x="329837" y="2745302"/>
                    </a:cubicBezTo>
                    <a:cubicBezTo>
                      <a:pt x="317544" y="2747719"/>
                      <a:pt x="305762" y="2752253"/>
                      <a:pt x="292988" y="2748067"/>
                    </a:cubicBezTo>
                    <a:cubicBezTo>
                      <a:pt x="285536" y="2738111"/>
                      <a:pt x="292061" y="2730371"/>
                      <a:pt x="297528" y="2722888"/>
                    </a:cubicBezTo>
                    <a:cubicBezTo>
                      <a:pt x="305401" y="2711460"/>
                      <a:pt x="310501" y="2700146"/>
                      <a:pt x="297648" y="2688698"/>
                    </a:cubicBezTo>
                    <a:cubicBezTo>
                      <a:pt x="293194" y="2684178"/>
                      <a:pt x="292714" y="2677573"/>
                      <a:pt x="293293" y="2670714"/>
                    </a:cubicBezTo>
                    <a:cubicBezTo>
                      <a:pt x="292446" y="2660279"/>
                      <a:pt x="296598" y="2651993"/>
                      <a:pt x="302066" y="2644509"/>
                    </a:cubicBezTo>
                    <a:cubicBezTo>
                      <a:pt x="306331" y="2638997"/>
                      <a:pt x="308480" y="2633996"/>
                      <a:pt x="305628" y="2626847"/>
                    </a:cubicBezTo>
                    <a:cubicBezTo>
                      <a:pt x="307042" y="2614184"/>
                      <a:pt x="287264" y="2611135"/>
                      <a:pt x="292252" y="2597047"/>
                    </a:cubicBezTo>
                    <a:cubicBezTo>
                      <a:pt x="304389" y="2580108"/>
                      <a:pt x="281437" y="2577827"/>
                      <a:pt x="279676" y="2565934"/>
                    </a:cubicBezTo>
                    <a:cubicBezTo>
                      <a:pt x="279395" y="2532402"/>
                      <a:pt x="292078" y="2513090"/>
                      <a:pt x="320675" y="2501684"/>
                    </a:cubicBezTo>
                    <a:cubicBezTo>
                      <a:pt x="337090" y="2495469"/>
                      <a:pt x="340764" y="2480579"/>
                      <a:pt x="338235" y="2465512"/>
                    </a:cubicBezTo>
                    <a:cubicBezTo>
                      <a:pt x="334056" y="2441324"/>
                      <a:pt x="336962" y="2423261"/>
                      <a:pt x="366550" y="2420574"/>
                    </a:cubicBezTo>
                    <a:cubicBezTo>
                      <a:pt x="374212" y="2419839"/>
                      <a:pt x="379134" y="2414727"/>
                      <a:pt x="378398" y="2407065"/>
                    </a:cubicBezTo>
                    <a:cubicBezTo>
                      <a:pt x="377439" y="2393858"/>
                      <a:pt x="379654" y="2379882"/>
                      <a:pt x="367314" y="2370550"/>
                    </a:cubicBezTo>
                    <a:cubicBezTo>
                      <a:pt x="362715" y="2367744"/>
                      <a:pt x="357459" y="2364537"/>
                      <a:pt x="350888" y="2360529"/>
                    </a:cubicBezTo>
                    <a:cubicBezTo>
                      <a:pt x="371901" y="2357119"/>
                      <a:pt x="389775" y="2349991"/>
                      <a:pt x="408685" y="2363331"/>
                    </a:cubicBezTo>
                    <a:cubicBezTo>
                      <a:pt x="418798" y="2370402"/>
                      <a:pt x="428465" y="2366380"/>
                      <a:pt x="434878" y="2355867"/>
                    </a:cubicBezTo>
                    <a:cubicBezTo>
                      <a:pt x="440089" y="2347325"/>
                      <a:pt x="445701" y="2338126"/>
                      <a:pt x="450255" y="2329183"/>
                    </a:cubicBezTo>
                    <a:cubicBezTo>
                      <a:pt x="458818" y="2313670"/>
                      <a:pt x="469062" y="2302789"/>
                      <a:pt x="488196" y="2321675"/>
                    </a:cubicBezTo>
                    <a:cubicBezTo>
                      <a:pt x="490622" y="2297007"/>
                      <a:pt x="500287" y="2292987"/>
                      <a:pt x="516682" y="2307496"/>
                    </a:cubicBezTo>
                    <a:cubicBezTo>
                      <a:pt x="519310" y="2309099"/>
                      <a:pt x="522594" y="2311103"/>
                      <a:pt x="526570" y="2309020"/>
                    </a:cubicBezTo>
                    <a:cubicBezTo>
                      <a:pt x="530947" y="2306280"/>
                      <a:pt x="528864" y="2302305"/>
                      <a:pt x="528095" y="2299131"/>
                    </a:cubicBezTo>
                    <a:cubicBezTo>
                      <a:pt x="522426" y="2280344"/>
                      <a:pt x="524852" y="2255677"/>
                      <a:pt x="493146" y="2258877"/>
                    </a:cubicBezTo>
                    <a:cubicBezTo>
                      <a:pt x="485485" y="2259612"/>
                      <a:pt x="480517" y="2252975"/>
                      <a:pt x="478067" y="2245168"/>
                    </a:cubicBezTo>
                    <a:cubicBezTo>
                      <a:pt x="472140" y="2225325"/>
                      <a:pt x="455458" y="2214245"/>
                      <a:pt x="439575" y="2201851"/>
                    </a:cubicBezTo>
                    <a:cubicBezTo>
                      <a:pt x="427236" y="2192521"/>
                      <a:pt x="416658" y="2195082"/>
                      <a:pt x="409297" y="2208624"/>
                    </a:cubicBezTo>
                    <a:cubicBezTo>
                      <a:pt x="402483" y="2219794"/>
                      <a:pt x="396726" y="2230709"/>
                      <a:pt x="390312" y="2241223"/>
                    </a:cubicBezTo>
                    <a:cubicBezTo>
                      <a:pt x="387507" y="2245822"/>
                      <a:pt x="385725" y="2254653"/>
                      <a:pt x="376638" y="2251813"/>
                    </a:cubicBezTo>
                    <a:cubicBezTo>
                      <a:pt x="369923" y="2249520"/>
                      <a:pt x="370901" y="2242003"/>
                      <a:pt x="370678" y="2236457"/>
                    </a:cubicBezTo>
                    <a:cubicBezTo>
                      <a:pt x="370956" y="2216791"/>
                      <a:pt x="372290" y="2196868"/>
                      <a:pt x="372567" y="2177200"/>
                    </a:cubicBezTo>
                    <a:cubicBezTo>
                      <a:pt x="374348" y="2168369"/>
                      <a:pt x="381897" y="2164861"/>
                      <a:pt x="389048" y="2162010"/>
                    </a:cubicBezTo>
                    <a:cubicBezTo>
                      <a:pt x="399115" y="2157331"/>
                      <a:pt x="407775" y="2150894"/>
                      <a:pt x="416043" y="2143991"/>
                    </a:cubicBezTo>
                    <a:lnTo>
                      <a:pt x="427845" y="2134026"/>
                    </a:lnTo>
                    <a:lnTo>
                      <a:pt x="427560" y="2132248"/>
                    </a:lnTo>
                    <a:cubicBezTo>
                      <a:pt x="428362" y="2129551"/>
                      <a:pt x="429957" y="2126827"/>
                      <a:pt x="431096" y="2124424"/>
                    </a:cubicBezTo>
                    <a:cubicBezTo>
                      <a:pt x="432329" y="2122425"/>
                      <a:pt x="433158" y="2120522"/>
                      <a:pt x="433893" y="2118214"/>
                    </a:cubicBezTo>
                    <a:cubicBezTo>
                      <a:pt x="434935" y="2115408"/>
                      <a:pt x="434575" y="2112079"/>
                      <a:pt x="431577" y="2110227"/>
                    </a:cubicBezTo>
                    <a:cubicBezTo>
                      <a:pt x="428984" y="2108280"/>
                      <a:pt x="426348" y="2109756"/>
                      <a:pt x="424307" y="2111946"/>
                    </a:cubicBezTo>
                    <a:cubicBezTo>
                      <a:pt x="421149" y="2114827"/>
                      <a:pt x="417895" y="2117303"/>
                      <a:pt x="413305" y="2114121"/>
                    </a:cubicBezTo>
                    <a:cubicBezTo>
                      <a:pt x="409117" y="2110844"/>
                      <a:pt x="410181" y="2106324"/>
                      <a:pt x="411745" y="2102113"/>
                    </a:cubicBezTo>
                    <a:cubicBezTo>
                      <a:pt x="412053" y="2101614"/>
                      <a:pt x="412670" y="2100616"/>
                      <a:pt x="412883" y="2099711"/>
                    </a:cubicBezTo>
                    <a:cubicBezTo>
                      <a:pt x="417765" y="2087889"/>
                      <a:pt x="416384" y="2085654"/>
                      <a:pt x="403523" y="2083574"/>
                    </a:cubicBezTo>
                    <a:cubicBezTo>
                      <a:pt x="397390" y="2082891"/>
                      <a:pt x="392468" y="2081920"/>
                      <a:pt x="391652" y="2074859"/>
                    </a:cubicBezTo>
                    <a:cubicBezTo>
                      <a:pt x="391269" y="2073242"/>
                      <a:pt x="390983" y="2072030"/>
                      <a:pt x="391100" y="2070722"/>
                    </a:cubicBezTo>
                    <a:cubicBezTo>
                      <a:pt x="391899" y="2063278"/>
                      <a:pt x="387234" y="2057980"/>
                      <a:pt x="380558" y="2060412"/>
                    </a:cubicBezTo>
                    <a:cubicBezTo>
                      <a:pt x="373882" y="2062844"/>
                      <a:pt x="370598" y="2059779"/>
                      <a:pt x="369047" y="2055026"/>
                    </a:cubicBezTo>
                    <a:cubicBezTo>
                      <a:pt x="364513" y="2039454"/>
                      <a:pt x="354054" y="2038514"/>
                      <a:pt x="340224" y="2041356"/>
                    </a:cubicBezTo>
                    <a:cubicBezTo>
                      <a:pt x="330434" y="2043245"/>
                      <a:pt x="320165" y="2043112"/>
                      <a:pt x="309801" y="2042575"/>
                    </a:cubicBezTo>
                    <a:cubicBezTo>
                      <a:pt x="304975" y="2042009"/>
                      <a:pt x="301575" y="2040253"/>
                      <a:pt x="299216" y="2035690"/>
                    </a:cubicBezTo>
                    <a:cubicBezTo>
                      <a:pt x="294833" y="2027977"/>
                      <a:pt x="291359" y="2020051"/>
                      <a:pt x="289841" y="2011822"/>
                    </a:cubicBezTo>
                    <a:lnTo>
                      <a:pt x="291414" y="1994636"/>
                    </a:lnTo>
                    <a:lnTo>
                      <a:pt x="270070" y="1986077"/>
                    </a:lnTo>
                    <a:cubicBezTo>
                      <a:pt x="261918" y="1983922"/>
                      <a:pt x="253615" y="1982012"/>
                      <a:pt x="245987" y="1978260"/>
                    </a:cubicBezTo>
                    <a:cubicBezTo>
                      <a:pt x="227700" y="1969809"/>
                      <a:pt x="225650" y="1961346"/>
                      <a:pt x="239615" y="1947324"/>
                    </a:cubicBezTo>
                    <a:cubicBezTo>
                      <a:pt x="243334" y="1944183"/>
                      <a:pt x="247308" y="1942100"/>
                      <a:pt x="250628" y="1939617"/>
                    </a:cubicBezTo>
                    <a:cubicBezTo>
                      <a:pt x="267075" y="1928913"/>
                      <a:pt x="275091" y="1915771"/>
                      <a:pt x="269567" y="1895270"/>
                    </a:cubicBezTo>
                    <a:cubicBezTo>
                      <a:pt x="265212" y="1877286"/>
                      <a:pt x="264687" y="1858933"/>
                      <a:pt x="263103" y="1840837"/>
                    </a:cubicBezTo>
                    <a:cubicBezTo>
                      <a:pt x="261231" y="1826169"/>
                      <a:pt x="256008" y="1818476"/>
                      <a:pt x="240250" y="1825092"/>
                    </a:cubicBezTo>
                    <a:cubicBezTo>
                      <a:pt x="231242" y="1829513"/>
                      <a:pt x="222121" y="1831162"/>
                      <a:pt x="214269" y="1821863"/>
                    </a:cubicBezTo>
                    <a:cubicBezTo>
                      <a:pt x="211228" y="1804680"/>
                      <a:pt x="220960" y="1791684"/>
                      <a:pt x="225691" y="1776538"/>
                    </a:cubicBezTo>
                    <a:cubicBezTo>
                      <a:pt x="229332" y="1766136"/>
                      <a:pt x="235344" y="1756280"/>
                      <a:pt x="241614" y="1747482"/>
                    </a:cubicBezTo>
                    <a:lnTo>
                      <a:pt x="245499" y="1740375"/>
                    </a:lnTo>
                    <a:lnTo>
                      <a:pt x="243458" y="1740335"/>
                    </a:lnTo>
                    <a:cubicBezTo>
                      <a:pt x="239301" y="1742598"/>
                      <a:pt x="236230" y="1738630"/>
                      <a:pt x="234753" y="1735991"/>
                    </a:cubicBezTo>
                    <a:cubicBezTo>
                      <a:pt x="228633" y="1726343"/>
                      <a:pt x="220619" y="1723117"/>
                      <a:pt x="209829" y="1724388"/>
                    </a:cubicBezTo>
                    <a:cubicBezTo>
                      <a:pt x="203175" y="1725108"/>
                      <a:pt x="201389" y="1722969"/>
                      <a:pt x="203901" y="1715547"/>
                    </a:cubicBezTo>
                    <a:lnTo>
                      <a:pt x="203178" y="1709447"/>
                    </a:lnTo>
                    <a:lnTo>
                      <a:pt x="197511" y="1713364"/>
                    </a:lnTo>
                    <a:cubicBezTo>
                      <a:pt x="191002" y="1718860"/>
                      <a:pt x="184246" y="1722177"/>
                      <a:pt x="177140" y="1723477"/>
                    </a:cubicBezTo>
                    <a:lnTo>
                      <a:pt x="172451" y="1723064"/>
                    </a:lnTo>
                    <a:lnTo>
                      <a:pt x="172854" y="1724275"/>
                    </a:lnTo>
                    <a:cubicBezTo>
                      <a:pt x="172431" y="1725868"/>
                      <a:pt x="170781" y="1727006"/>
                      <a:pt x="167501" y="1727568"/>
                    </a:cubicBezTo>
                    <a:cubicBezTo>
                      <a:pt x="158519" y="1729265"/>
                      <a:pt x="150388" y="1727347"/>
                      <a:pt x="142374" y="1724121"/>
                    </a:cubicBezTo>
                    <a:cubicBezTo>
                      <a:pt x="132053" y="1720159"/>
                      <a:pt x="127111" y="1720901"/>
                      <a:pt x="120156" y="1729374"/>
                    </a:cubicBezTo>
                    <a:cubicBezTo>
                      <a:pt x="117403" y="1732158"/>
                      <a:pt x="115340" y="1736061"/>
                      <a:pt x="113181" y="1739558"/>
                    </a:cubicBezTo>
                    <a:cubicBezTo>
                      <a:pt x="112256" y="1741057"/>
                      <a:pt x="111522" y="1743364"/>
                      <a:pt x="109311" y="1743034"/>
                    </a:cubicBezTo>
                    <a:cubicBezTo>
                      <a:pt x="106696" y="1742798"/>
                      <a:pt x="105814" y="1740874"/>
                      <a:pt x="105836" y="1739161"/>
                    </a:cubicBezTo>
                    <a:cubicBezTo>
                      <a:pt x="105732" y="1731504"/>
                      <a:pt x="102117" y="1730652"/>
                      <a:pt x="95750" y="1732584"/>
                    </a:cubicBezTo>
                    <a:cubicBezTo>
                      <a:pt x="87766" y="1734898"/>
                      <a:pt x="80869" y="1730982"/>
                      <a:pt x="75088" y="1726374"/>
                    </a:cubicBezTo>
                    <a:cubicBezTo>
                      <a:pt x="70401" y="1722788"/>
                      <a:pt x="67478" y="1723052"/>
                      <a:pt x="65297" y="1728262"/>
                    </a:cubicBezTo>
                    <a:cubicBezTo>
                      <a:pt x="64254" y="1731069"/>
                      <a:pt x="63021" y="1733068"/>
                      <a:pt x="59599" y="1733024"/>
                    </a:cubicBezTo>
                    <a:cubicBezTo>
                      <a:pt x="54965" y="1733266"/>
                      <a:pt x="55008" y="1729842"/>
                      <a:pt x="53531" y="1727203"/>
                    </a:cubicBezTo>
                    <a:cubicBezTo>
                      <a:pt x="52744" y="1725682"/>
                      <a:pt x="52266" y="1723662"/>
                      <a:pt x="51385" y="1721736"/>
                    </a:cubicBezTo>
                    <a:cubicBezTo>
                      <a:pt x="47593" y="1711111"/>
                      <a:pt x="40961" y="1710119"/>
                      <a:pt x="33199" y="1718781"/>
                    </a:cubicBezTo>
                    <a:cubicBezTo>
                      <a:pt x="32177" y="1719877"/>
                      <a:pt x="31561" y="1720876"/>
                      <a:pt x="30445" y="1721567"/>
                    </a:cubicBezTo>
                    <a:cubicBezTo>
                      <a:pt x="28307" y="1723353"/>
                      <a:pt x="25267" y="1724924"/>
                      <a:pt x="23078" y="1722881"/>
                    </a:cubicBezTo>
                    <a:cubicBezTo>
                      <a:pt x="20984" y="1721243"/>
                      <a:pt x="21931" y="1718032"/>
                      <a:pt x="23165" y="1716033"/>
                    </a:cubicBezTo>
                    <a:cubicBezTo>
                      <a:pt x="24398" y="1714035"/>
                      <a:pt x="25727" y="1712441"/>
                      <a:pt x="27461" y="1710750"/>
                    </a:cubicBezTo>
                    <a:cubicBezTo>
                      <a:pt x="29716" y="1707656"/>
                      <a:pt x="29950" y="1705040"/>
                      <a:pt x="26761" y="1702381"/>
                    </a:cubicBezTo>
                    <a:cubicBezTo>
                      <a:pt x="19694" y="1695943"/>
                      <a:pt x="16880" y="1687647"/>
                      <a:pt x="14469" y="1679256"/>
                    </a:cubicBezTo>
                    <a:cubicBezTo>
                      <a:pt x="11272" y="1669342"/>
                      <a:pt x="10000" y="1658547"/>
                      <a:pt x="5186" y="1649017"/>
                    </a:cubicBezTo>
                    <a:cubicBezTo>
                      <a:pt x="3519" y="1645570"/>
                      <a:pt x="5465" y="1642977"/>
                      <a:pt x="7102" y="1640883"/>
                    </a:cubicBezTo>
                    <a:lnTo>
                      <a:pt x="12183" y="1632263"/>
                    </a:lnTo>
                    <a:lnTo>
                      <a:pt x="10960" y="1627506"/>
                    </a:lnTo>
                    <a:cubicBezTo>
                      <a:pt x="7708" y="1621014"/>
                      <a:pt x="335" y="1618320"/>
                      <a:pt x="0" y="1610002"/>
                    </a:cubicBezTo>
                    <a:cubicBezTo>
                      <a:pt x="8753" y="1604521"/>
                      <a:pt x="1414" y="1597338"/>
                      <a:pt x="2649" y="1590880"/>
                    </a:cubicBezTo>
                    <a:cubicBezTo>
                      <a:pt x="8663" y="1581024"/>
                      <a:pt x="9418" y="1567960"/>
                      <a:pt x="24486" y="1565433"/>
                    </a:cubicBezTo>
                    <a:cubicBezTo>
                      <a:pt x="30032" y="1565208"/>
                      <a:pt x="31268" y="1558749"/>
                      <a:pt x="30387" y="1552802"/>
                    </a:cubicBezTo>
                    <a:cubicBezTo>
                      <a:pt x="28482" y="1542624"/>
                      <a:pt x="31176" y="1535251"/>
                      <a:pt x="41644" y="1529917"/>
                    </a:cubicBezTo>
                    <a:cubicBezTo>
                      <a:pt x="53971" y="1523011"/>
                      <a:pt x="45061" y="1513968"/>
                      <a:pt x="41586" y="1501931"/>
                    </a:cubicBezTo>
                    <a:cubicBezTo>
                      <a:pt x="60819" y="1507353"/>
                      <a:pt x="74973" y="1503365"/>
                      <a:pt x="84738" y="1485880"/>
                    </a:cubicBezTo>
                    <a:cubicBezTo>
                      <a:pt x="86742" y="1482594"/>
                      <a:pt x="98523" y="1478061"/>
                      <a:pt x="107756" y="1479185"/>
                    </a:cubicBezTo>
                    <a:cubicBezTo>
                      <a:pt x="125163" y="1481689"/>
                      <a:pt x="134895" y="1468693"/>
                      <a:pt x="147768" y="1459415"/>
                    </a:cubicBezTo>
                    <a:cubicBezTo>
                      <a:pt x="147635" y="1477366"/>
                      <a:pt x="156210" y="1478091"/>
                      <a:pt x="168025" y="1469069"/>
                    </a:cubicBezTo>
                    <a:cubicBezTo>
                      <a:pt x="173972" y="1468189"/>
                      <a:pt x="180031" y="1470080"/>
                      <a:pt x="185208" y="1466027"/>
                    </a:cubicBezTo>
                    <a:cubicBezTo>
                      <a:pt x="188126" y="1464200"/>
                      <a:pt x="191445" y="1461718"/>
                      <a:pt x="194362" y="1459890"/>
                    </a:cubicBezTo>
                    <a:cubicBezTo>
                      <a:pt x="197680" y="1457406"/>
                      <a:pt x="201544" y="1452551"/>
                      <a:pt x="203916" y="1453096"/>
                    </a:cubicBezTo>
                    <a:cubicBezTo>
                      <a:pt x="209975" y="1454989"/>
                      <a:pt x="205052" y="1460101"/>
                      <a:pt x="204764" y="1463532"/>
                    </a:cubicBezTo>
                    <a:cubicBezTo>
                      <a:pt x="204586" y="1469734"/>
                      <a:pt x="204152" y="1474879"/>
                      <a:pt x="203317" y="1480682"/>
                    </a:cubicBezTo>
                    <a:cubicBezTo>
                      <a:pt x="204711" y="1488744"/>
                      <a:pt x="211425" y="1491037"/>
                      <a:pt x="218687" y="1490959"/>
                    </a:cubicBezTo>
                    <a:cubicBezTo>
                      <a:pt x="223063" y="1488219"/>
                      <a:pt x="228096" y="1485880"/>
                      <a:pt x="232472" y="1483139"/>
                    </a:cubicBezTo>
                    <a:cubicBezTo>
                      <a:pt x="238019" y="1482917"/>
                      <a:pt x="236927" y="1487660"/>
                      <a:pt x="237696" y="1490835"/>
                    </a:cubicBezTo>
                    <a:cubicBezTo>
                      <a:pt x="229534" y="1505691"/>
                      <a:pt x="229435" y="1519154"/>
                      <a:pt x="246663" y="1527862"/>
                    </a:cubicBezTo>
                    <a:cubicBezTo>
                      <a:pt x="253635" y="1531214"/>
                      <a:pt x="259404" y="1536536"/>
                      <a:pt x="254850" y="1545480"/>
                    </a:cubicBezTo>
                    <a:lnTo>
                      <a:pt x="253873" y="1555026"/>
                    </a:lnTo>
                    <a:lnTo>
                      <a:pt x="256931" y="1554234"/>
                    </a:lnTo>
                    <a:cubicBezTo>
                      <a:pt x="260571" y="1552040"/>
                      <a:pt x="263906" y="1549011"/>
                      <a:pt x="267064" y="1546131"/>
                    </a:cubicBezTo>
                    <a:cubicBezTo>
                      <a:pt x="270318" y="1543654"/>
                      <a:pt x="272550" y="1542273"/>
                      <a:pt x="276855" y="1544243"/>
                    </a:cubicBezTo>
                    <a:lnTo>
                      <a:pt x="302739" y="1552237"/>
                    </a:lnTo>
                    <a:lnTo>
                      <a:pt x="307647" y="1546132"/>
                    </a:lnTo>
                    <a:cubicBezTo>
                      <a:pt x="319206" y="1536053"/>
                      <a:pt x="323682" y="1519849"/>
                      <a:pt x="337467" y="1512030"/>
                    </a:cubicBezTo>
                    <a:cubicBezTo>
                      <a:pt x="339873" y="1508088"/>
                      <a:pt x="341877" y="1504803"/>
                      <a:pt x="344283" y="1500860"/>
                    </a:cubicBezTo>
                    <a:cubicBezTo>
                      <a:pt x="342344" y="1495170"/>
                      <a:pt x="346209" y="1490314"/>
                      <a:pt x="345328" y="1484367"/>
                    </a:cubicBezTo>
                    <a:cubicBezTo>
                      <a:pt x="343857" y="1469044"/>
                      <a:pt x="329001" y="1460882"/>
                      <a:pt x="323554" y="1447641"/>
                    </a:cubicBezTo>
                    <a:cubicBezTo>
                      <a:pt x="320045" y="1440091"/>
                      <a:pt x="315879" y="1432140"/>
                      <a:pt x="320946" y="1425313"/>
                    </a:cubicBezTo>
                    <a:cubicBezTo>
                      <a:pt x="326012" y="1418486"/>
                      <a:pt x="334844" y="1420267"/>
                      <a:pt x="341959" y="1421903"/>
                    </a:cubicBezTo>
                    <a:cubicBezTo>
                      <a:pt x="351448" y="1424085"/>
                      <a:pt x="359991" y="1429297"/>
                      <a:pt x="369769" y="1428048"/>
                    </a:cubicBezTo>
                    <a:cubicBezTo>
                      <a:pt x="376661" y="1424139"/>
                      <a:pt x="383087" y="1429864"/>
                      <a:pt x="389691" y="1429383"/>
                    </a:cubicBezTo>
                    <a:cubicBezTo>
                      <a:pt x="394067" y="1426644"/>
                      <a:pt x="398187" y="1422846"/>
                      <a:pt x="403477" y="1421565"/>
                    </a:cubicBezTo>
                    <a:cubicBezTo>
                      <a:pt x="421818" y="1404803"/>
                      <a:pt x="438844" y="1387239"/>
                      <a:pt x="429554" y="1358130"/>
                    </a:cubicBezTo>
                    <a:cubicBezTo>
                      <a:pt x="424908" y="1343575"/>
                      <a:pt x="436323" y="1335210"/>
                      <a:pt x="450844" y="1335054"/>
                    </a:cubicBezTo>
                    <a:cubicBezTo>
                      <a:pt x="462593" y="1335009"/>
                      <a:pt x="474197" y="1336678"/>
                      <a:pt x="485690" y="1335575"/>
                    </a:cubicBezTo>
                    <a:cubicBezTo>
                      <a:pt x="511192" y="1332198"/>
                      <a:pt x="530043" y="1317553"/>
                      <a:pt x="513047" y="1277429"/>
                    </a:cubicBezTo>
                    <a:cubicBezTo>
                      <a:pt x="515886" y="1268342"/>
                      <a:pt x="506431" y="1261672"/>
                      <a:pt x="507153" y="1253097"/>
                    </a:cubicBezTo>
                    <a:cubicBezTo>
                      <a:pt x="513233" y="1234265"/>
                      <a:pt x="514291" y="1234008"/>
                      <a:pt x="527400" y="1246514"/>
                    </a:cubicBezTo>
                    <a:cubicBezTo>
                      <a:pt x="538938" y="1257160"/>
                      <a:pt x="553938" y="1263606"/>
                      <a:pt x="568539" y="1270710"/>
                    </a:cubicBezTo>
                    <a:cubicBezTo>
                      <a:pt x="563315" y="1263015"/>
                      <a:pt x="566555" y="1253271"/>
                      <a:pt x="559473" y="1247146"/>
                    </a:cubicBezTo>
                    <a:cubicBezTo>
                      <a:pt x="555273" y="1243683"/>
                      <a:pt x="552534" y="1239306"/>
                      <a:pt x="552967" y="1234161"/>
                    </a:cubicBezTo>
                    <a:cubicBezTo>
                      <a:pt x="553789" y="1212123"/>
                      <a:pt x="539847" y="1205420"/>
                      <a:pt x="521238" y="1204886"/>
                    </a:cubicBezTo>
                    <a:cubicBezTo>
                      <a:pt x="512439" y="1198618"/>
                      <a:pt x="502529" y="1217817"/>
                      <a:pt x="494711" y="1204031"/>
                    </a:cubicBezTo>
                    <a:cubicBezTo>
                      <a:pt x="485388" y="1179410"/>
                      <a:pt x="506757" y="1163595"/>
                      <a:pt x="511923" y="1143303"/>
                    </a:cubicBezTo>
                    <a:cubicBezTo>
                      <a:pt x="517891" y="1121699"/>
                      <a:pt x="526229" y="1100640"/>
                      <a:pt x="529168" y="1078089"/>
                    </a:cubicBezTo>
                    <a:cubicBezTo>
                      <a:pt x="531383" y="1064112"/>
                      <a:pt x="527908" y="1052073"/>
                      <a:pt x="516625" y="1042485"/>
                    </a:cubicBezTo>
                    <a:cubicBezTo>
                      <a:pt x="503373" y="1031696"/>
                      <a:pt x="492170" y="1029369"/>
                      <a:pt x="481892" y="1044739"/>
                    </a:cubicBezTo>
                    <a:cubicBezTo>
                      <a:pt x="474821" y="1054850"/>
                      <a:pt x="462526" y="1057268"/>
                      <a:pt x="454286" y="1064864"/>
                    </a:cubicBezTo>
                    <a:cubicBezTo>
                      <a:pt x="427213" y="1066381"/>
                      <a:pt x="402291" y="1062897"/>
                      <a:pt x="395406" y="1029845"/>
                    </a:cubicBezTo>
                    <a:cubicBezTo>
                      <a:pt x="394269" y="1022840"/>
                      <a:pt x="388545" y="1029265"/>
                      <a:pt x="386463" y="1025291"/>
                    </a:cubicBezTo>
                    <a:cubicBezTo>
                      <a:pt x="384156" y="1015769"/>
                      <a:pt x="390025" y="1007629"/>
                      <a:pt x="390748" y="999053"/>
                    </a:cubicBezTo>
                    <a:cubicBezTo>
                      <a:pt x="395447" y="988395"/>
                      <a:pt x="406972" y="982804"/>
                      <a:pt x="409700" y="970943"/>
                    </a:cubicBezTo>
                    <a:cubicBezTo>
                      <a:pt x="427318" y="962758"/>
                      <a:pt x="444933" y="954570"/>
                      <a:pt x="465002" y="954190"/>
                    </a:cubicBezTo>
                    <a:cubicBezTo>
                      <a:pt x="468432" y="954480"/>
                      <a:pt x="487742" y="967162"/>
                      <a:pt x="488512" y="970336"/>
                    </a:cubicBezTo>
                    <a:cubicBezTo>
                      <a:pt x="490016" y="981172"/>
                      <a:pt x="496731" y="983465"/>
                      <a:pt x="505996" y="980101"/>
                    </a:cubicBezTo>
                    <a:cubicBezTo>
                      <a:pt x="534994" y="968038"/>
                      <a:pt x="565418" y="959550"/>
                      <a:pt x="593248" y="944970"/>
                    </a:cubicBezTo>
                    <a:cubicBezTo>
                      <a:pt x="616041" y="932730"/>
                      <a:pt x="620918" y="915868"/>
                      <a:pt x="609991" y="893875"/>
                    </a:cubicBezTo>
                    <a:cubicBezTo>
                      <a:pt x="607252" y="889499"/>
                      <a:pt x="604512" y="885122"/>
                      <a:pt x="601772" y="880746"/>
                    </a:cubicBezTo>
                    <a:cubicBezTo>
                      <a:pt x="581712" y="844165"/>
                      <a:pt x="585643" y="830334"/>
                      <a:pt x="624050" y="813192"/>
                    </a:cubicBezTo>
                    <a:cubicBezTo>
                      <a:pt x="640866" y="806319"/>
                      <a:pt x="653483" y="795983"/>
                      <a:pt x="662447" y="779813"/>
                    </a:cubicBezTo>
                    <a:cubicBezTo>
                      <a:pt x="676364" y="754043"/>
                      <a:pt x="701833" y="755155"/>
                      <a:pt x="726244" y="756521"/>
                    </a:cubicBezTo>
                    <a:cubicBezTo>
                      <a:pt x="733795" y="753014"/>
                      <a:pt x="742881" y="755852"/>
                      <a:pt x="752403" y="753545"/>
                    </a:cubicBezTo>
                    <a:cubicBezTo>
                      <a:pt x="736345" y="747355"/>
                      <a:pt x="721199" y="742624"/>
                      <a:pt x="712065" y="728037"/>
                    </a:cubicBezTo>
                    <a:cubicBezTo>
                      <a:pt x="711809" y="726978"/>
                      <a:pt x="710495" y="726177"/>
                      <a:pt x="709181" y="725375"/>
                    </a:cubicBezTo>
                    <a:cubicBezTo>
                      <a:pt x="708525" y="724974"/>
                      <a:pt x="708268" y="723916"/>
                      <a:pt x="708669" y="723259"/>
                    </a:cubicBezTo>
                    <a:cubicBezTo>
                      <a:pt x="711437" y="669948"/>
                      <a:pt x="690353" y="629137"/>
                      <a:pt x="650882" y="593336"/>
                    </a:cubicBezTo>
                    <a:cubicBezTo>
                      <a:pt x="626749" y="572302"/>
                      <a:pt x="629108" y="556610"/>
                      <a:pt x="648317" y="529558"/>
                    </a:cubicBezTo>
                    <a:cubicBezTo>
                      <a:pt x="664317" y="507763"/>
                      <a:pt x="658168" y="482373"/>
                      <a:pt x="659135" y="458620"/>
                    </a:cubicBezTo>
                    <a:cubicBezTo>
                      <a:pt x="657855" y="453329"/>
                      <a:pt x="658289" y="448184"/>
                      <a:pt x="659780" y="442783"/>
                    </a:cubicBezTo>
                    <a:cubicBezTo>
                      <a:pt x="665190" y="407314"/>
                      <a:pt x="669541" y="372100"/>
                      <a:pt x="661486" y="336531"/>
                    </a:cubicBezTo>
                    <a:cubicBezTo>
                      <a:pt x="665384" y="327187"/>
                      <a:pt x="660817" y="319894"/>
                      <a:pt x="655593" y="312199"/>
                    </a:cubicBezTo>
                    <a:cubicBezTo>
                      <a:pt x="649746" y="299615"/>
                      <a:pt x="652619" y="286040"/>
                      <a:pt x="651660" y="272833"/>
                    </a:cubicBezTo>
                    <a:cubicBezTo>
                      <a:pt x="640279" y="276709"/>
                      <a:pt x="636237" y="287767"/>
                      <a:pt x="629055" y="295107"/>
                    </a:cubicBezTo>
                    <a:cubicBezTo>
                      <a:pt x="616950" y="307558"/>
                      <a:pt x="605747" y="305231"/>
                      <a:pt x="605735" y="288995"/>
                    </a:cubicBezTo>
                    <a:cubicBezTo>
                      <a:pt x="604763" y="259550"/>
                      <a:pt x="585819" y="250698"/>
                      <a:pt x="562756" y="245643"/>
                    </a:cubicBezTo>
                    <a:cubicBezTo>
                      <a:pt x="549581" y="242116"/>
                      <a:pt x="539581" y="237817"/>
                      <a:pt x="540627" y="221325"/>
                    </a:cubicBezTo>
                    <a:cubicBezTo>
                      <a:pt x="541059" y="216179"/>
                      <a:pt x="539122" y="210488"/>
                      <a:pt x="535580" y="207427"/>
                    </a:cubicBezTo>
                    <a:cubicBezTo>
                      <a:pt x="516157" y="191970"/>
                      <a:pt x="516033" y="172961"/>
                      <a:pt x="526088" y="152046"/>
                    </a:cubicBezTo>
                    <a:cubicBezTo>
                      <a:pt x="529873" y="139929"/>
                      <a:pt x="534316" y="128214"/>
                      <a:pt x="528467" y="115631"/>
                    </a:cubicBezTo>
                    <a:cubicBezTo>
                      <a:pt x="528246" y="110085"/>
                      <a:pt x="530795" y="104427"/>
                      <a:pt x="526741" y="99248"/>
                    </a:cubicBezTo>
                    <a:cubicBezTo>
                      <a:pt x="523560" y="91899"/>
                      <a:pt x="522087" y="85816"/>
                      <a:pt x="523821" y="811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g6ba09dd349_0_202"/>
              <p:cNvSpPr/>
              <p:nvPr/>
            </p:nvSpPr>
            <p:spPr>
              <a:xfrm rot="3495746">
                <a:off x="7081405" y="1521148"/>
                <a:ext cx="1232125" cy="1956517"/>
              </a:xfrm>
              <a:custGeom>
                <a:rect b="b" l="l" r="r" t="t"/>
                <a:pathLst>
                  <a:path extrusionOk="0" h="2465114" w="1552416">
                    <a:moveTo>
                      <a:pt x="808709" y="2007805"/>
                    </a:moveTo>
                    <a:lnTo>
                      <a:pt x="805222" y="2011321"/>
                    </a:lnTo>
                    <a:lnTo>
                      <a:pt x="806643" y="2012083"/>
                    </a:lnTo>
                    <a:cubicBezTo>
                      <a:pt x="810011" y="2012757"/>
                      <a:pt x="812705" y="2011795"/>
                      <a:pt x="814629" y="2008716"/>
                    </a:cubicBezTo>
                    <a:close/>
                    <a:moveTo>
                      <a:pt x="832543" y="1983999"/>
                    </a:moveTo>
                    <a:lnTo>
                      <a:pt x="834160" y="1992745"/>
                    </a:lnTo>
                    <a:cubicBezTo>
                      <a:pt x="836373" y="1996593"/>
                      <a:pt x="840029" y="1999480"/>
                      <a:pt x="845417" y="2001019"/>
                    </a:cubicBezTo>
                    <a:lnTo>
                      <a:pt x="845990" y="2000929"/>
                    </a:lnTo>
                    <a:lnTo>
                      <a:pt x="843940" y="1990068"/>
                    </a:lnTo>
                    <a:close/>
                    <a:moveTo>
                      <a:pt x="430301" y="1634800"/>
                    </a:moveTo>
                    <a:lnTo>
                      <a:pt x="422431" y="1642346"/>
                    </a:lnTo>
                    <a:lnTo>
                      <a:pt x="396909" y="1668690"/>
                    </a:lnTo>
                    <a:lnTo>
                      <a:pt x="414193" y="1660524"/>
                    </a:lnTo>
                    <a:cubicBezTo>
                      <a:pt x="420543" y="1655232"/>
                      <a:pt x="426123" y="1647920"/>
                      <a:pt x="430549" y="1638491"/>
                    </a:cubicBezTo>
                    <a:close/>
                    <a:moveTo>
                      <a:pt x="1233126" y="195929"/>
                    </a:moveTo>
                    <a:lnTo>
                      <a:pt x="1246446" y="205446"/>
                    </a:lnTo>
                    <a:lnTo>
                      <a:pt x="1242873" y="204263"/>
                    </a:lnTo>
                    <a:cubicBezTo>
                      <a:pt x="1238532" y="202604"/>
                      <a:pt x="1235390" y="200409"/>
                      <a:pt x="1233419" y="197368"/>
                    </a:cubicBezTo>
                    <a:close/>
                    <a:moveTo>
                      <a:pt x="665522" y="124"/>
                    </a:moveTo>
                    <a:cubicBezTo>
                      <a:pt x="682256" y="-694"/>
                      <a:pt x="699068" y="2447"/>
                      <a:pt x="715851" y="11645"/>
                    </a:cubicBezTo>
                    <a:cubicBezTo>
                      <a:pt x="728252" y="18771"/>
                      <a:pt x="736598" y="27133"/>
                      <a:pt x="736496" y="43009"/>
                    </a:cubicBezTo>
                    <a:cubicBezTo>
                      <a:pt x="735473" y="66493"/>
                      <a:pt x="749100" y="86024"/>
                      <a:pt x="762645" y="104729"/>
                    </a:cubicBezTo>
                    <a:cubicBezTo>
                      <a:pt x="765700" y="110272"/>
                      <a:pt x="770746" y="110609"/>
                      <a:pt x="776619" y="110864"/>
                    </a:cubicBezTo>
                    <a:cubicBezTo>
                      <a:pt x="796723" y="111383"/>
                      <a:pt x="816745" y="111075"/>
                      <a:pt x="836522" y="108286"/>
                    </a:cubicBezTo>
                    <a:cubicBezTo>
                      <a:pt x="848933" y="107060"/>
                      <a:pt x="857616" y="110378"/>
                      <a:pt x="865962" y="118739"/>
                    </a:cubicBezTo>
                    <a:cubicBezTo>
                      <a:pt x="874226" y="126274"/>
                      <a:pt x="881744" y="134717"/>
                      <a:pt x="892991" y="138617"/>
                    </a:cubicBezTo>
                    <a:cubicBezTo>
                      <a:pt x="905066" y="142435"/>
                      <a:pt x="915158" y="143108"/>
                      <a:pt x="926753" y="133612"/>
                    </a:cubicBezTo>
                    <a:cubicBezTo>
                      <a:pt x="940584" y="121389"/>
                      <a:pt x="954314" y="125043"/>
                      <a:pt x="961903" y="142665"/>
                    </a:cubicBezTo>
                    <a:cubicBezTo>
                      <a:pt x="975765" y="173029"/>
                      <a:pt x="990985" y="174866"/>
                      <a:pt x="1014348" y="149175"/>
                    </a:cubicBezTo>
                    <a:cubicBezTo>
                      <a:pt x="1027271" y="136207"/>
                      <a:pt x="1034821" y="119595"/>
                      <a:pt x="1045925" y="105136"/>
                    </a:cubicBezTo>
                    <a:cubicBezTo>
                      <a:pt x="1052636" y="96957"/>
                      <a:pt x="1059394" y="89244"/>
                      <a:pt x="1070278" y="84058"/>
                    </a:cubicBezTo>
                    <a:lnTo>
                      <a:pt x="1074508" y="82605"/>
                    </a:lnTo>
                    <a:lnTo>
                      <a:pt x="1079637" y="86269"/>
                    </a:lnTo>
                    <a:lnTo>
                      <a:pt x="1064472" y="118440"/>
                    </a:lnTo>
                    <a:cubicBezTo>
                      <a:pt x="1058696" y="130807"/>
                      <a:pt x="1052993" y="142852"/>
                      <a:pt x="1046690" y="155166"/>
                    </a:cubicBezTo>
                    <a:cubicBezTo>
                      <a:pt x="1034165" y="180622"/>
                      <a:pt x="1058763" y="226627"/>
                      <a:pt x="1087478" y="221285"/>
                    </a:cubicBezTo>
                    <a:cubicBezTo>
                      <a:pt x="1121157" y="215452"/>
                      <a:pt x="1133712" y="232584"/>
                      <a:pt x="1143028" y="259222"/>
                    </a:cubicBezTo>
                    <a:cubicBezTo>
                      <a:pt x="1145091" y="263193"/>
                      <a:pt x="1146327" y="267247"/>
                      <a:pt x="1148390" y="271218"/>
                    </a:cubicBezTo>
                    <a:cubicBezTo>
                      <a:pt x="1155152" y="288923"/>
                      <a:pt x="1156889" y="289586"/>
                      <a:pt x="1172539" y="278854"/>
                    </a:cubicBezTo>
                    <a:cubicBezTo>
                      <a:pt x="1185788" y="269194"/>
                      <a:pt x="1195402" y="256553"/>
                      <a:pt x="1204023" y="242340"/>
                    </a:cubicBezTo>
                    <a:cubicBezTo>
                      <a:pt x="1208998" y="233497"/>
                      <a:pt x="1213636" y="229699"/>
                      <a:pt x="1224801" y="232771"/>
                    </a:cubicBezTo>
                    <a:cubicBezTo>
                      <a:pt x="1234230" y="235180"/>
                      <a:pt x="1244241" y="235026"/>
                      <a:pt x="1254252" y="234872"/>
                    </a:cubicBezTo>
                    <a:cubicBezTo>
                      <a:pt x="1260953" y="235045"/>
                      <a:pt x="1266418" y="231165"/>
                      <a:pt x="1267420" y="224385"/>
                    </a:cubicBezTo>
                    <a:lnTo>
                      <a:pt x="1266675" y="219898"/>
                    </a:lnTo>
                    <a:lnTo>
                      <a:pt x="1332157" y="266681"/>
                    </a:lnTo>
                    <a:lnTo>
                      <a:pt x="1331329" y="267656"/>
                    </a:lnTo>
                    <a:cubicBezTo>
                      <a:pt x="1330820" y="269898"/>
                      <a:pt x="1331479" y="272338"/>
                      <a:pt x="1332633" y="275564"/>
                    </a:cubicBezTo>
                    <a:cubicBezTo>
                      <a:pt x="1344584" y="311963"/>
                      <a:pt x="1338669" y="345116"/>
                      <a:pt x="1319351" y="377923"/>
                    </a:cubicBezTo>
                    <a:cubicBezTo>
                      <a:pt x="1307909" y="397426"/>
                      <a:pt x="1291677" y="410721"/>
                      <a:pt x="1269663" y="416236"/>
                    </a:cubicBezTo>
                    <a:cubicBezTo>
                      <a:pt x="1259897" y="418871"/>
                      <a:pt x="1258569" y="422342"/>
                      <a:pt x="1262777" y="431113"/>
                    </a:cubicBezTo>
                    <a:cubicBezTo>
                      <a:pt x="1267977" y="441455"/>
                      <a:pt x="1272512" y="453534"/>
                      <a:pt x="1280857" y="461895"/>
                    </a:cubicBezTo>
                    <a:cubicBezTo>
                      <a:pt x="1287303" y="467939"/>
                      <a:pt x="1285975" y="471411"/>
                      <a:pt x="1278937" y="476282"/>
                    </a:cubicBezTo>
                    <a:cubicBezTo>
                      <a:pt x="1263951" y="485278"/>
                      <a:pt x="1258117" y="519258"/>
                      <a:pt x="1268690" y="533246"/>
                    </a:cubicBezTo>
                    <a:cubicBezTo>
                      <a:pt x="1272489" y="537881"/>
                      <a:pt x="1277454" y="537390"/>
                      <a:pt x="1281673" y="537808"/>
                    </a:cubicBezTo>
                    <a:cubicBezTo>
                      <a:pt x="1295239" y="539808"/>
                      <a:pt x="1308059" y="542718"/>
                      <a:pt x="1318969" y="551661"/>
                    </a:cubicBezTo>
                    <a:cubicBezTo>
                      <a:pt x="1336406" y="567475"/>
                      <a:pt x="1332994" y="583679"/>
                      <a:pt x="1310315" y="590930"/>
                    </a:cubicBezTo>
                    <a:cubicBezTo>
                      <a:pt x="1303860" y="593238"/>
                      <a:pt x="1296412" y="593974"/>
                      <a:pt x="1289956" y="596282"/>
                    </a:cubicBezTo>
                    <a:cubicBezTo>
                      <a:pt x="1272243" y="603042"/>
                      <a:pt x="1268095" y="611803"/>
                      <a:pt x="1275685" y="629426"/>
                    </a:cubicBezTo>
                    <a:cubicBezTo>
                      <a:pt x="1279066" y="638278"/>
                      <a:pt x="1284684" y="644403"/>
                      <a:pt x="1290384" y="651356"/>
                    </a:cubicBezTo>
                    <a:cubicBezTo>
                      <a:pt x="1296912" y="658227"/>
                      <a:pt x="1302530" y="664353"/>
                      <a:pt x="1307484" y="672214"/>
                    </a:cubicBezTo>
                    <a:cubicBezTo>
                      <a:pt x="1311366" y="677676"/>
                      <a:pt x="1314584" y="684875"/>
                      <a:pt x="1313664" y="692481"/>
                    </a:cubicBezTo>
                    <a:cubicBezTo>
                      <a:pt x="1311334" y="702732"/>
                      <a:pt x="1301579" y="697015"/>
                      <a:pt x="1295869" y="698414"/>
                    </a:cubicBezTo>
                    <a:cubicBezTo>
                      <a:pt x="1282129" y="703112"/>
                      <a:pt x="1267317" y="705411"/>
                      <a:pt x="1256632" y="715653"/>
                    </a:cubicBezTo>
                    <a:cubicBezTo>
                      <a:pt x="1249838" y="723004"/>
                      <a:pt x="1248755" y="728957"/>
                      <a:pt x="1255446" y="737482"/>
                    </a:cubicBezTo>
                    <a:cubicBezTo>
                      <a:pt x="1264946" y="749070"/>
                      <a:pt x="1277674" y="759504"/>
                      <a:pt x="1288665" y="769274"/>
                    </a:cubicBezTo>
                    <a:cubicBezTo>
                      <a:pt x="1307011" y="785834"/>
                      <a:pt x="1322048" y="802720"/>
                      <a:pt x="1312169" y="829584"/>
                    </a:cubicBezTo>
                    <a:cubicBezTo>
                      <a:pt x="1310340" y="836446"/>
                      <a:pt x="1314886" y="840172"/>
                      <a:pt x="1318604" y="843980"/>
                    </a:cubicBezTo>
                    <a:cubicBezTo>
                      <a:pt x="1325214" y="851678"/>
                      <a:pt x="1334806" y="855741"/>
                      <a:pt x="1343489" y="859059"/>
                    </a:cubicBezTo>
                    <a:cubicBezTo>
                      <a:pt x="1357381" y="864367"/>
                      <a:pt x="1371110" y="868022"/>
                      <a:pt x="1379201" y="882254"/>
                    </a:cubicBezTo>
                    <a:cubicBezTo>
                      <a:pt x="1386158" y="876556"/>
                      <a:pt x="1386168" y="868204"/>
                      <a:pt x="1388905" y="862088"/>
                    </a:cubicBezTo>
                    <a:cubicBezTo>
                      <a:pt x="1391644" y="855972"/>
                      <a:pt x="1393309" y="847457"/>
                      <a:pt x="1402492" y="847384"/>
                    </a:cubicBezTo>
                    <a:cubicBezTo>
                      <a:pt x="1413331" y="847149"/>
                      <a:pt x="1424332" y="848567"/>
                      <a:pt x="1430359" y="858828"/>
                    </a:cubicBezTo>
                    <a:cubicBezTo>
                      <a:pt x="1436222" y="867435"/>
                      <a:pt x="1435303" y="875041"/>
                      <a:pt x="1421983" y="875522"/>
                    </a:cubicBezTo>
                    <a:cubicBezTo>
                      <a:pt x="1412799" y="875594"/>
                      <a:pt x="1411716" y="881547"/>
                      <a:pt x="1412451" y="888991"/>
                    </a:cubicBezTo>
                    <a:cubicBezTo>
                      <a:pt x="1412839" y="909829"/>
                      <a:pt x="1433177" y="921182"/>
                      <a:pt x="1451310" y="910204"/>
                    </a:cubicBezTo>
                    <a:cubicBezTo>
                      <a:pt x="1457684" y="907069"/>
                      <a:pt x="1463149" y="903189"/>
                      <a:pt x="1470351" y="899972"/>
                    </a:cubicBezTo>
                    <a:cubicBezTo>
                      <a:pt x="1478462" y="897500"/>
                      <a:pt x="1485326" y="899328"/>
                      <a:pt x="1491027" y="906281"/>
                    </a:cubicBezTo>
                    <a:cubicBezTo>
                      <a:pt x="1497554" y="913151"/>
                      <a:pt x="1493989" y="919349"/>
                      <a:pt x="1490505" y="926374"/>
                    </a:cubicBezTo>
                    <a:cubicBezTo>
                      <a:pt x="1484202" y="938688"/>
                      <a:pt x="1472036" y="942396"/>
                      <a:pt x="1460032" y="947757"/>
                    </a:cubicBezTo>
                    <a:cubicBezTo>
                      <a:pt x="1431225" y="960624"/>
                      <a:pt x="1431225" y="960624"/>
                      <a:pt x="1444096" y="989416"/>
                    </a:cubicBezTo>
                    <a:cubicBezTo>
                      <a:pt x="1456057" y="1017463"/>
                      <a:pt x="1467110" y="1044764"/>
                      <a:pt x="1470878" y="1074455"/>
                    </a:cubicBezTo>
                    <a:cubicBezTo>
                      <a:pt x="1471859" y="1084379"/>
                      <a:pt x="1477732" y="1084634"/>
                      <a:pt x="1484515" y="1085634"/>
                    </a:cubicBezTo>
                    <a:cubicBezTo>
                      <a:pt x="1506601" y="1089298"/>
                      <a:pt x="1528849" y="1094616"/>
                      <a:pt x="1552416" y="1104814"/>
                    </a:cubicBezTo>
                    <a:cubicBezTo>
                      <a:pt x="1534039" y="1113311"/>
                      <a:pt x="1517163" y="1111637"/>
                      <a:pt x="1499705" y="1112527"/>
                    </a:cubicBezTo>
                    <a:cubicBezTo>
                      <a:pt x="1463134" y="1114470"/>
                      <a:pt x="1447893" y="1129337"/>
                      <a:pt x="1446942" y="1162000"/>
                    </a:cubicBezTo>
                    <a:cubicBezTo>
                      <a:pt x="1445930" y="1177131"/>
                      <a:pt x="1451712" y="1184911"/>
                      <a:pt x="1466933" y="1186748"/>
                    </a:cubicBezTo>
                    <a:cubicBezTo>
                      <a:pt x="1473715" y="1187748"/>
                      <a:pt x="1480335" y="1187094"/>
                      <a:pt x="1486617" y="1191484"/>
                    </a:cubicBezTo>
                    <a:cubicBezTo>
                      <a:pt x="1480978" y="1202062"/>
                      <a:pt x="1470222" y="1203125"/>
                      <a:pt x="1461120" y="1204024"/>
                    </a:cubicBezTo>
                    <a:cubicBezTo>
                      <a:pt x="1451190" y="1205005"/>
                      <a:pt x="1449116" y="1209385"/>
                      <a:pt x="1449106" y="1217737"/>
                    </a:cubicBezTo>
                    <a:cubicBezTo>
                      <a:pt x="1449739" y="1241057"/>
                      <a:pt x="1459893" y="1259261"/>
                      <a:pt x="1473356" y="1277138"/>
                    </a:cubicBezTo>
                    <a:cubicBezTo>
                      <a:pt x="1481038" y="1287236"/>
                      <a:pt x="1489628" y="1298078"/>
                      <a:pt x="1497310" y="1308176"/>
                    </a:cubicBezTo>
                    <a:cubicBezTo>
                      <a:pt x="1508955" y="1324562"/>
                      <a:pt x="1514062" y="1342430"/>
                      <a:pt x="1510150" y="1362024"/>
                    </a:cubicBezTo>
                    <a:cubicBezTo>
                      <a:pt x="1507064" y="1381536"/>
                      <a:pt x="1512927" y="1390143"/>
                      <a:pt x="1531785" y="1394960"/>
                    </a:cubicBezTo>
                    <a:cubicBezTo>
                      <a:pt x="1534348" y="1395542"/>
                      <a:pt x="1536831" y="1395297"/>
                      <a:pt x="1541050" y="1395715"/>
                    </a:cubicBezTo>
                    <a:cubicBezTo>
                      <a:pt x="1534910" y="1409683"/>
                      <a:pt x="1522744" y="1413390"/>
                      <a:pt x="1512395" y="1418588"/>
                    </a:cubicBezTo>
                    <a:cubicBezTo>
                      <a:pt x="1499647" y="1424858"/>
                      <a:pt x="1490453" y="1433282"/>
                      <a:pt x="1487704" y="1447751"/>
                    </a:cubicBezTo>
                    <a:cubicBezTo>
                      <a:pt x="1484548" y="1458084"/>
                      <a:pt x="1486938" y="1465364"/>
                      <a:pt x="1498103" y="1468436"/>
                    </a:cubicBezTo>
                    <a:cubicBezTo>
                      <a:pt x="1510096" y="1471427"/>
                      <a:pt x="1518115" y="1476480"/>
                      <a:pt x="1518676" y="1490621"/>
                    </a:cubicBezTo>
                    <a:cubicBezTo>
                      <a:pt x="1519984" y="1503854"/>
                      <a:pt x="1510218" y="1506488"/>
                      <a:pt x="1500534" y="1509951"/>
                    </a:cubicBezTo>
                    <a:cubicBezTo>
                      <a:pt x="1497306" y="1511104"/>
                      <a:pt x="1491513" y="1511677"/>
                      <a:pt x="1492913" y="1517384"/>
                    </a:cubicBezTo>
                    <a:cubicBezTo>
                      <a:pt x="1493566" y="1524000"/>
                      <a:pt x="1497611" y="1531116"/>
                      <a:pt x="1504394" y="1532117"/>
                    </a:cubicBezTo>
                    <a:cubicBezTo>
                      <a:pt x="1523088" y="1535280"/>
                      <a:pt x="1522577" y="1547022"/>
                      <a:pt x="1519911" y="1562318"/>
                    </a:cubicBezTo>
                    <a:cubicBezTo>
                      <a:pt x="1517152" y="1585138"/>
                      <a:pt x="1520185" y="1607385"/>
                      <a:pt x="1529011" y="1629061"/>
                    </a:cubicBezTo>
                    <a:cubicBezTo>
                      <a:pt x="1531320" y="1635514"/>
                      <a:pt x="1532719" y="1641221"/>
                      <a:pt x="1529153" y="1647419"/>
                    </a:cubicBezTo>
                    <a:cubicBezTo>
                      <a:pt x="1520031" y="1665022"/>
                      <a:pt x="1515791" y="1681308"/>
                      <a:pt x="1530082" y="1699103"/>
                    </a:cubicBezTo>
                    <a:cubicBezTo>
                      <a:pt x="1534954" y="1706138"/>
                      <a:pt x="1527088" y="1711090"/>
                      <a:pt x="1522042" y="1710754"/>
                    </a:cubicBezTo>
                    <a:cubicBezTo>
                      <a:pt x="1494165" y="1707662"/>
                      <a:pt x="1486452" y="1722621"/>
                      <a:pt x="1487166" y="1746768"/>
                    </a:cubicBezTo>
                    <a:cubicBezTo>
                      <a:pt x="1486748" y="1750985"/>
                      <a:pt x="1483765" y="1754620"/>
                      <a:pt x="1481691" y="1759000"/>
                    </a:cubicBezTo>
                    <a:cubicBezTo>
                      <a:pt x="1470658" y="1782638"/>
                      <a:pt x="1469166" y="1784456"/>
                      <a:pt x="1442943" y="1781201"/>
                    </a:cubicBezTo>
                    <a:cubicBezTo>
                      <a:pt x="1428551" y="1779282"/>
                      <a:pt x="1419612" y="1781835"/>
                      <a:pt x="1414463" y="1797375"/>
                    </a:cubicBezTo>
                    <a:cubicBezTo>
                      <a:pt x="1410561" y="1808617"/>
                      <a:pt x="1402439" y="1819441"/>
                      <a:pt x="1389364" y="1822403"/>
                    </a:cubicBezTo>
                    <a:cubicBezTo>
                      <a:pt x="1377116" y="1825283"/>
                      <a:pt x="1377105" y="1833635"/>
                      <a:pt x="1378004" y="1842732"/>
                    </a:cubicBezTo>
                    <a:cubicBezTo>
                      <a:pt x="1378903" y="1851829"/>
                      <a:pt x="1380547" y="1860018"/>
                      <a:pt x="1375490" y="1868033"/>
                    </a:cubicBezTo>
                    <a:cubicBezTo>
                      <a:pt x="1371925" y="1874231"/>
                      <a:pt x="1376471" y="1877958"/>
                      <a:pt x="1380853" y="1880030"/>
                    </a:cubicBezTo>
                    <a:cubicBezTo>
                      <a:pt x="1387718" y="1881857"/>
                      <a:pt x="1393673" y="1882939"/>
                      <a:pt x="1400375" y="1883112"/>
                    </a:cubicBezTo>
                    <a:cubicBezTo>
                      <a:pt x="1422460" y="1886776"/>
                      <a:pt x="1423451" y="1888348"/>
                      <a:pt x="1416228" y="1908269"/>
                    </a:cubicBezTo>
                    <a:cubicBezTo>
                      <a:pt x="1413071" y="1918602"/>
                      <a:pt x="1407268" y="1927526"/>
                      <a:pt x="1403203" y="1937114"/>
                    </a:cubicBezTo>
                    <a:cubicBezTo>
                      <a:pt x="1397645" y="1948519"/>
                      <a:pt x="1392088" y="1959925"/>
                      <a:pt x="1376714" y="1948082"/>
                    </a:cubicBezTo>
                    <a:cubicBezTo>
                      <a:pt x="1371341" y="1944437"/>
                      <a:pt x="1364967" y="1947572"/>
                      <a:pt x="1364047" y="1955179"/>
                    </a:cubicBezTo>
                    <a:cubicBezTo>
                      <a:pt x="1362464" y="1964521"/>
                      <a:pt x="1360134" y="1974773"/>
                      <a:pt x="1372454" y="1981071"/>
                    </a:cubicBezTo>
                    <a:cubicBezTo>
                      <a:pt x="1373281" y="1980990"/>
                      <a:pt x="1374108" y="1980908"/>
                      <a:pt x="1375845" y="1981571"/>
                    </a:cubicBezTo>
                    <a:cubicBezTo>
                      <a:pt x="1382710" y="1983399"/>
                      <a:pt x="1393722" y="1976465"/>
                      <a:pt x="1396603" y="1988706"/>
                    </a:cubicBezTo>
                    <a:cubicBezTo>
                      <a:pt x="1399401" y="2000121"/>
                      <a:pt x="1397154" y="2011200"/>
                      <a:pt x="1390687" y="2021860"/>
                    </a:cubicBezTo>
                    <a:cubicBezTo>
                      <a:pt x="1384803" y="2029957"/>
                      <a:pt x="1376191" y="2035818"/>
                      <a:pt x="1367417" y="2040026"/>
                    </a:cubicBezTo>
                    <a:cubicBezTo>
                      <a:pt x="1360214" y="2043242"/>
                      <a:pt x="1354422" y="2043815"/>
                      <a:pt x="1352615" y="2033972"/>
                    </a:cubicBezTo>
                    <a:cubicBezTo>
                      <a:pt x="1351460" y="2030746"/>
                      <a:pt x="1349479" y="2027601"/>
                      <a:pt x="1346169" y="2027928"/>
                    </a:cubicBezTo>
                    <a:cubicBezTo>
                      <a:pt x="1340377" y="2028500"/>
                      <a:pt x="1339958" y="2032717"/>
                      <a:pt x="1340285" y="2036025"/>
                    </a:cubicBezTo>
                    <a:cubicBezTo>
                      <a:pt x="1340111" y="2042723"/>
                      <a:pt x="1340683" y="2048512"/>
                      <a:pt x="1340427" y="2054383"/>
                    </a:cubicBezTo>
                    <a:cubicBezTo>
                      <a:pt x="1339906" y="2074477"/>
                      <a:pt x="1327402" y="2083228"/>
                      <a:pt x="1308463" y="2077583"/>
                    </a:cubicBezTo>
                    <a:cubicBezTo>
                      <a:pt x="1305899" y="2077002"/>
                      <a:pt x="1304163" y="2076338"/>
                      <a:pt x="1302426" y="2075675"/>
                    </a:cubicBezTo>
                    <a:cubicBezTo>
                      <a:pt x="1274559" y="2064231"/>
                      <a:pt x="1270503" y="2065467"/>
                      <a:pt x="1260870" y="2094811"/>
                    </a:cubicBezTo>
                    <a:cubicBezTo>
                      <a:pt x="1256967" y="2106053"/>
                      <a:pt x="1251747" y="2112415"/>
                      <a:pt x="1239172" y="2111987"/>
                    </a:cubicBezTo>
                    <a:cubicBezTo>
                      <a:pt x="1234126" y="2111650"/>
                      <a:pt x="1230070" y="2112886"/>
                      <a:pt x="1226015" y="2114122"/>
                    </a:cubicBezTo>
                    <a:cubicBezTo>
                      <a:pt x="1201274" y="2117401"/>
                      <a:pt x="1183141" y="2128379"/>
                      <a:pt x="1180045" y="2156243"/>
                    </a:cubicBezTo>
                    <a:cubicBezTo>
                      <a:pt x="1178544" y="2166412"/>
                      <a:pt x="1175386" y="2176745"/>
                      <a:pt x="1169584" y="2185669"/>
                    </a:cubicBezTo>
                    <a:cubicBezTo>
                      <a:pt x="1166019" y="2191867"/>
                      <a:pt x="1159726" y="2195829"/>
                      <a:pt x="1152862" y="2194002"/>
                    </a:cubicBezTo>
                    <a:cubicBezTo>
                      <a:pt x="1144342" y="2192339"/>
                      <a:pt x="1146916" y="2184568"/>
                      <a:pt x="1147172" y="2178697"/>
                    </a:cubicBezTo>
                    <a:cubicBezTo>
                      <a:pt x="1146887" y="2141981"/>
                      <a:pt x="1146887" y="2141981"/>
                      <a:pt x="1112869" y="2152858"/>
                    </a:cubicBezTo>
                    <a:cubicBezTo>
                      <a:pt x="1100703" y="2156565"/>
                      <a:pt x="1089201" y="2158536"/>
                      <a:pt x="1076544" y="2157281"/>
                    </a:cubicBezTo>
                    <a:cubicBezTo>
                      <a:pt x="1063806" y="2155199"/>
                      <a:pt x="1053631" y="2153699"/>
                      <a:pt x="1047114" y="2138477"/>
                    </a:cubicBezTo>
                    <a:cubicBezTo>
                      <a:pt x="1036634" y="2116965"/>
                      <a:pt x="1004538" y="2113455"/>
                      <a:pt x="979285" y="2128475"/>
                    </a:cubicBezTo>
                    <a:cubicBezTo>
                      <a:pt x="975311" y="2130538"/>
                      <a:pt x="972247" y="2133346"/>
                      <a:pt x="967527" y="2136318"/>
                    </a:cubicBezTo>
                    <a:cubicBezTo>
                      <a:pt x="962338" y="2117623"/>
                      <a:pt x="955658" y="2100746"/>
                      <a:pt x="935810" y="2094356"/>
                    </a:cubicBezTo>
                    <a:cubicBezTo>
                      <a:pt x="926754" y="2091493"/>
                      <a:pt x="918191" y="2091504"/>
                      <a:pt x="909761" y="2092858"/>
                    </a:cubicBezTo>
                    <a:lnTo>
                      <a:pt x="890923" y="2097756"/>
                    </a:lnTo>
                    <a:lnTo>
                      <a:pt x="889951" y="2099239"/>
                    </a:lnTo>
                    <a:cubicBezTo>
                      <a:pt x="881833" y="2116665"/>
                      <a:pt x="886596" y="2130520"/>
                      <a:pt x="903914" y="2149570"/>
                    </a:cubicBezTo>
                    <a:cubicBezTo>
                      <a:pt x="907762" y="2153419"/>
                      <a:pt x="913150" y="2156498"/>
                      <a:pt x="913150" y="2162655"/>
                    </a:cubicBezTo>
                    <a:cubicBezTo>
                      <a:pt x="939320" y="2157267"/>
                      <a:pt x="965489" y="2160346"/>
                      <a:pt x="991659" y="2161116"/>
                    </a:cubicBezTo>
                    <a:cubicBezTo>
                      <a:pt x="1006283" y="2166504"/>
                      <a:pt x="1023986" y="2162655"/>
                      <a:pt x="1036302" y="2174970"/>
                    </a:cubicBezTo>
                    <a:cubicBezTo>
                      <a:pt x="1039380" y="2179588"/>
                      <a:pt x="1040150" y="2184976"/>
                      <a:pt x="1038611" y="2189594"/>
                    </a:cubicBezTo>
                    <a:cubicBezTo>
                      <a:pt x="1028605" y="2214994"/>
                      <a:pt x="1031683" y="2240394"/>
                      <a:pt x="1036302" y="2265794"/>
                    </a:cubicBezTo>
                    <a:cubicBezTo>
                      <a:pt x="1035532" y="2267334"/>
                      <a:pt x="1034762" y="2268104"/>
                      <a:pt x="1033992" y="2268873"/>
                    </a:cubicBezTo>
                    <a:cubicBezTo>
                      <a:pt x="1019368" y="2262716"/>
                      <a:pt x="1010901" y="2246552"/>
                      <a:pt x="995508" y="2241164"/>
                    </a:cubicBezTo>
                    <a:cubicBezTo>
                      <a:pt x="991659" y="2239625"/>
                      <a:pt x="991659" y="2237316"/>
                      <a:pt x="992429" y="2234237"/>
                    </a:cubicBezTo>
                    <a:cubicBezTo>
                      <a:pt x="997817" y="2210376"/>
                      <a:pt x="988580" y="2207297"/>
                      <a:pt x="967799" y="2214994"/>
                    </a:cubicBezTo>
                    <a:cubicBezTo>
                      <a:pt x="958562" y="2218073"/>
                      <a:pt x="947017" y="2216534"/>
                      <a:pt x="937011" y="2214994"/>
                    </a:cubicBezTo>
                    <a:cubicBezTo>
                      <a:pt x="928544" y="2214225"/>
                      <a:pt x="916999" y="2209606"/>
                      <a:pt x="916999" y="2219612"/>
                    </a:cubicBezTo>
                    <a:cubicBezTo>
                      <a:pt x="917768" y="2231158"/>
                      <a:pt x="897756" y="2240394"/>
                      <a:pt x="915459" y="2254249"/>
                    </a:cubicBezTo>
                    <a:cubicBezTo>
                      <a:pt x="925465" y="2262716"/>
                      <a:pt x="920077" y="2278110"/>
                      <a:pt x="910841" y="2287346"/>
                    </a:cubicBezTo>
                    <a:cubicBezTo>
                      <a:pt x="898526" y="2299661"/>
                      <a:pt x="903144" y="2309667"/>
                      <a:pt x="906992" y="2324291"/>
                    </a:cubicBezTo>
                    <a:cubicBezTo>
                      <a:pt x="913150" y="2348152"/>
                      <a:pt x="921617" y="2372013"/>
                      <a:pt x="919308" y="2397413"/>
                    </a:cubicBezTo>
                    <a:cubicBezTo>
                      <a:pt x="917768" y="2412807"/>
                      <a:pt x="905453" y="2422043"/>
                      <a:pt x="892368" y="2427430"/>
                    </a:cubicBezTo>
                    <a:cubicBezTo>
                      <a:pt x="883901" y="2430509"/>
                      <a:pt x="879283" y="2433588"/>
                      <a:pt x="883132" y="2442824"/>
                    </a:cubicBezTo>
                    <a:cubicBezTo>
                      <a:pt x="886211" y="2448982"/>
                      <a:pt x="883132" y="2455909"/>
                      <a:pt x="876974" y="2456679"/>
                    </a:cubicBezTo>
                    <a:cubicBezTo>
                      <a:pt x="840799" y="2461297"/>
                      <a:pt x="803853" y="2476691"/>
                      <a:pt x="769986" y="2448982"/>
                    </a:cubicBezTo>
                    <a:cubicBezTo>
                      <a:pt x="769217" y="2446673"/>
                      <a:pt x="769986" y="2443594"/>
                      <a:pt x="771526" y="2443594"/>
                    </a:cubicBezTo>
                    <a:cubicBezTo>
                      <a:pt x="793847" y="2445903"/>
                      <a:pt x="812320" y="2430509"/>
                      <a:pt x="833871" y="2430509"/>
                    </a:cubicBezTo>
                    <a:cubicBezTo>
                      <a:pt x="859271" y="2430509"/>
                      <a:pt x="873895" y="2409728"/>
                      <a:pt x="865429" y="2385867"/>
                    </a:cubicBezTo>
                    <a:cubicBezTo>
                      <a:pt x="861580" y="2376631"/>
                      <a:pt x="871586" y="2367394"/>
                      <a:pt x="863120" y="2359697"/>
                    </a:cubicBezTo>
                    <a:cubicBezTo>
                      <a:pt x="853114" y="2355849"/>
                      <a:pt x="853883" y="2347382"/>
                      <a:pt x="852344" y="2339685"/>
                    </a:cubicBezTo>
                    <a:cubicBezTo>
                      <a:pt x="848496" y="2318134"/>
                      <a:pt x="840799" y="2299661"/>
                      <a:pt x="820786" y="2288116"/>
                    </a:cubicBezTo>
                    <a:cubicBezTo>
                      <a:pt x="815398" y="2285037"/>
                      <a:pt x="810780" y="2279649"/>
                      <a:pt x="805393" y="2276570"/>
                    </a:cubicBezTo>
                    <a:cubicBezTo>
                      <a:pt x="795386" y="2270413"/>
                      <a:pt x="788459" y="2255788"/>
                      <a:pt x="771526" y="2268104"/>
                    </a:cubicBezTo>
                    <a:cubicBezTo>
                      <a:pt x="764598" y="2272722"/>
                      <a:pt x="749204" y="2268104"/>
                      <a:pt x="738429" y="2262716"/>
                    </a:cubicBezTo>
                    <a:cubicBezTo>
                      <a:pt x="732271" y="2259637"/>
                      <a:pt x="733041" y="2255019"/>
                      <a:pt x="734580" y="2249631"/>
                    </a:cubicBezTo>
                    <a:cubicBezTo>
                      <a:pt x="736890" y="2241164"/>
                      <a:pt x="731502" y="2238085"/>
                      <a:pt x="725344" y="2235006"/>
                    </a:cubicBezTo>
                    <a:cubicBezTo>
                      <a:pt x="720726" y="2231928"/>
                      <a:pt x="716108" y="2228079"/>
                      <a:pt x="712259" y="2224231"/>
                    </a:cubicBezTo>
                    <a:cubicBezTo>
                      <a:pt x="708411" y="2222691"/>
                      <a:pt x="707641" y="2219612"/>
                      <a:pt x="707641" y="2215764"/>
                    </a:cubicBezTo>
                    <a:cubicBezTo>
                      <a:pt x="693786" y="2210376"/>
                      <a:pt x="675314" y="2209606"/>
                      <a:pt x="672235" y="2189594"/>
                    </a:cubicBezTo>
                    <a:cubicBezTo>
                      <a:pt x="673005" y="2182667"/>
                      <a:pt x="666077" y="2181127"/>
                      <a:pt x="663768" y="2176509"/>
                    </a:cubicBezTo>
                    <a:cubicBezTo>
                      <a:pt x="657611" y="2175740"/>
                      <a:pt x="651453" y="2178049"/>
                      <a:pt x="646064" y="2181127"/>
                    </a:cubicBezTo>
                    <a:cubicBezTo>
                      <a:pt x="645294" y="2187285"/>
                      <a:pt x="647604" y="2194212"/>
                      <a:pt x="641446" y="2198831"/>
                    </a:cubicBezTo>
                    <a:cubicBezTo>
                      <a:pt x="638368" y="2204988"/>
                      <a:pt x="634520" y="2208837"/>
                      <a:pt x="628362" y="2211915"/>
                    </a:cubicBezTo>
                    <a:cubicBezTo>
                      <a:pt x="623743" y="2219612"/>
                      <a:pt x="618355" y="2211915"/>
                      <a:pt x="612967" y="2213455"/>
                    </a:cubicBezTo>
                    <a:cubicBezTo>
                      <a:pt x="609888" y="2214994"/>
                      <a:pt x="606040" y="2217303"/>
                      <a:pt x="603731" y="2212685"/>
                    </a:cubicBezTo>
                    <a:cubicBezTo>
                      <a:pt x="601422" y="2208067"/>
                      <a:pt x="604501" y="2204218"/>
                      <a:pt x="609119" y="2202679"/>
                    </a:cubicBezTo>
                    <a:cubicBezTo>
                      <a:pt x="617585" y="2200370"/>
                      <a:pt x="619125" y="2191134"/>
                      <a:pt x="624513" y="2185746"/>
                    </a:cubicBezTo>
                    <a:cubicBezTo>
                      <a:pt x="629132" y="2177279"/>
                      <a:pt x="632980" y="2168043"/>
                      <a:pt x="637598" y="2159576"/>
                    </a:cubicBezTo>
                    <a:cubicBezTo>
                      <a:pt x="636828" y="2153419"/>
                      <a:pt x="637598" y="2146491"/>
                      <a:pt x="629132" y="2146491"/>
                    </a:cubicBezTo>
                    <a:cubicBezTo>
                      <a:pt x="623743" y="2146491"/>
                      <a:pt x="619894" y="2148801"/>
                      <a:pt x="619894" y="2154188"/>
                    </a:cubicBezTo>
                    <a:cubicBezTo>
                      <a:pt x="621434" y="2174200"/>
                      <a:pt x="606040" y="2181127"/>
                      <a:pt x="592955" y="2190364"/>
                    </a:cubicBezTo>
                    <a:cubicBezTo>
                      <a:pt x="588337" y="2198831"/>
                      <a:pt x="604501" y="2224231"/>
                      <a:pt x="575252" y="2212685"/>
                    </a:cubicBezTo>
                    <a:cubicBezTo>
                      <a:pt x="572943" y="2212685"/>
                      <a:pt x="569864" y="2212685"/>
                      <a:pt x="566785" y="2212685"/>
                    </a:cubicBezTo>
                    <a:cubicBezTo>
                      <a:pt x="550622" y="2199600"/>
                      <a:pt x="550622" y="2198061"/>
                      <a:pt x="566785" y="2172661"/>
                    </a:cubicBezTo>
                    <a:cubicBezTo>
                      <a:pt x="566016" y="2172661"/>
                      <a:pt x="566016" y="2172661"/>
                      <a:pt x="565246" y="2172661"/>
                    </a:cubicBezTo>
                    <a:cubicBezTo>
                      <a:pt x="556010" y="2180358"/>
                      <a:pt x="547543" y="2187285"/>
                      <a:pt x="539076" y="2194982"/>
                    </a:cubicBezTo>
                    <a:cubicBezTo>
                      <a:pt x="529070" y="2194982"/>
                      <a:pt x="526761" y="2189594"/>
                      <a:pt x="530610" y="2181127"/>
                    </a:cubicBezTo>
                    <a:cubicBezTo>
                      <a:pt x="533688" y="2172661"/>
                      <a:pt x="536767" y="2164195"/>
                      <a:pt x="539846" y="2155728"/>
                    </a:cubicBezTo>
                    <a:cubicBezTo>
                      <a:pt x="552931" y="2136485"/>
                      <a:pt x="557549" y="2114934"/>
                      <a:pt x="561397" y="2092612"/>
                    </a:cubicBezTo>
                    <a:cubicBezTo>
                      <a:pt x="565246" y="2071061"/>
                      <a:pt x="557549" y="2054127"/>
                      <a:pt x="538307" y="2042582"/>
                    </a:cubicBezTo>
                    <a:cubicBezTo>
                      <a:pt x="529840" y="2037195"/>
                      <a:pt x="521373" y="2031807"/>
                      <a:pt x="513676" y="2024879"/>
                    </a:cubicBezTo>
                    <a:cubicBezTo>
                      <a:pt x="501361" y="2014104"/>
                      <a:pt x="489046" y="2012564"/>
                      <a:pt x="473652" y="2018722"/>
                    </a:cubicBezTo>
                    <a:cubicBezTo>
                      <a:pt x="441325" y="2031037"/>
                      <a:pt x="429010" y="2021801"/>
                      <a:pt x="429010" y="1987164"/>
                    </a:cubicBezTo>
                    <a:cubicBezTo>
                      <a:pt x="429010" y="1975619"/>
                      <a:pt x="432088" y="1963303"/>
                      <a:pt x="425931" y="1952528"/>
                    </a:cubicBezTo>
                    <a:cubicBezTo>
                      <a:pt x="419003" y="1944061"/>
                      <a:pt x="413616" y="1934824"/>
                      <a:pt x="408228" y="1925588"/>
                    </a:cubicBezTo>
                    <a:cubicBezTo>
                      <a:pt x="402840" y="1917122"/>
                      <a:pt x="396682" y="1909425"/>
                      <a:pt x="390525" y="1900958"/>
                    </a:cubicBezTo>
                    <a:cubicBezTo>
                      <a:pt x="372822" y="1877097"/>
                      <a:pt x="372822" y="1877867"/>
                      <a:pt x="350500" y="1894031"/>
                    </a:cubicBezTo>
                    <a:cubicBezTo>
                      <a:pt x="325870" y="1911734"/>
                      <a:pt x="298161" y="1918661"/>
                      <a:pt x="267373" y="1910964"/>
                    </a:cubicBezTo>
                    <a:cubicBezTo>
                      <a:pt x="247361" y="1905576"/>
                      <a:pt x="245822" y="1879407"/>
                      <a:pt x="225040" y="1875558"/>
                    </a:cubicBezTo>
                    <a:cubicBezTo>
                      <a:pt x="230428" y="1862473"/>
                      <a:pt x="221961" y="1850928"/>
                      <a:pt x="221961" y="1837843"/>
                    </a:cubicBezTo>
                    <a:cubicBezTo>
                      <a:pt x="222731" y="1820909"/>
                      <a:pt x="232737" y="1804746"/>
                      <a:pt x="227349" y="1787813"/>
                    </a:cubicBezTo>
                    <a:cubicBezTo>
                      <a:pt x="233506" y="1782425"/>
                      <a:pt x="243513" y="1799358"/>
                      <a:pt x="246591" y="1787043"/>
                    </a:cubicBezTo>
                    <a:cubicBezTo>
                      <a:pt x="249670" y="1774728"/>
                      <a:pt x="236585" y="1770879"/>
                      <a:pt x="228119" y="1765491"/>
                    </a:cubicBezTo>
                    <a:cubicBezTo>
                      <a:pt x="295852" y="1745479"/>
                      <a:pt x="318943" y="1694679"/>
                      <a:pt x="298931" y="1596928"/>
                    </a:cubicBezTo>
                    <a:cubicBezTo>
                      <a:pt x="316634" y="1616940"/>
                      <a:pt x="326640" y="1640031"/>
                      <a:pt x="346652" y="1656195"/>
                    </a:cubicBezTo>
                    <a:lnTo>
                      <a:pt x="361501" y="1660735"/>
                    </a:lnTo>
                    <a:lnTo>
                      <a:pt x="365925" y="1649703"/>
                    </a:lnTo>
                    <a:cubicBezTo>
                      <a:pt x="368035" y="1641457"/>
                      <a:pt x="368873" y="1633023"/>
                      <a:pt x="368015" y="1624340"/>
                    </a:cubicBezTo>
                    <a:cubicBezTo>
                      <a:pt x="367862" y="1614333"/>
                      <a:pt x="371008" y="1612353"/>
                      <a:pt x="380192" y="1612281"/>
                    </a:cubicBezTo>
                    <a:cubicBezTo>
                      <a:pt x="389375" y="1612208"/>
                      <a:pt x="399305" y="1611227"/>
                      <a:pt x="407089" y="1605448"/>
                    </a:cubicBezTo>
                    <a:cubicBezTo>
                      <a:pt x="411645" y="1600822"/>
                      <a:pt x="415292" y="1595451"/>
                      <a:pt x="415547" y="1589580"/>
                    </a:cubicBezTo>
                    <a:cubicBezTo>
                      <a:pt x="414812" y="1582137"/>
                      <a:pt x="407365" y="1582873"/>
                      <a:pt x="402237" y="1581709"/>
                    </a:cubicBezTo>
                    <a:cubicBezTo>
                      <a:pt x="367996" y="1573400"/>
                      <a:pt x="333836" y="1565919"/>
                      <a:pt x="298685" y="1556865"/>
                    </a:cubicBezTo>
                    <a:cubicBezTo>
                      <a:pt x="278173" y="1552211"/>
                      <a:pt x="257416" y="1545075"/>
                      <a:pt x="238732" y="1533560"/>
                    </a:cubicBezTo>
                    <a:cubicBezTo>
                      <a:pt x="202438" y="1512927"/>
                      <a:pt x="188658" y="1483390"/>
                      <a:pt x="194584" y="1441885"/>
                    </a:cubicBezTo>
                    <a:cubicBezTo>
                      <a:pt x="200919" y="1404515"/>
                      <a:pt x="200919" y="1404515"/>
                      <a:pt x="175636" y="1376949"/>
                    </a:cubicBezTo>
                    <a:cubicBezTo>
                      <a:pt x="187976" y="1366544"/>
                      <a:pt x="194862" y="1351667"/>
                      <a:pt x="201001" y="1337699"/>
                    </a:cubicBezTo>
                    <a:cubicBezTo>
                      <a:pt x="207142" y="1323731"/>
                      <a:pt x="215181" y="1312081"/>
                      <a:pt x="230576" y="1307219"/>
                    </a:cubicBezTo>
                    <a:cubicBezTo>
                      <a:pt x="241915" y="1303594"/>
                      <a:pt x="253254" y="1299969"/>
                      <a:pt x="254347" y="1285664"/>
                    </a:cubicBezTo>
                    <a:cubicBezTo>
                      <a:pt x="256023" y="1268797"/>
                      <a:pt x="253643" y="1253165"/>
                      <a:pt x="237605" y="1243058"/>
                    </a:cubicBezTo>
                    <a:cubicBezTo>
                      <a:pt x="226859" y="1235768"/>
                      <a:pt x="213875" y="1231205"/>
                      <a:pt x="201801" y="1227388"/>
                    </a:cubicBezTo>
                    <a:cubicBezTo>
                      <a:pt x="181044" y="1220252"/>
                      <a:pt x="159541" y="1214026"/>
                      <a:pt x="140112" y="1203419"/>
                    </a:cubicBezTo>
                    <a:cubicBezTo>
                      <a:pt x="128620" y="1197038"/>
                      <a:pt x="123155" y="1200919"/>
                      <a:pt x="122807" y="1214314"/>
                    </a:cubicBezTo>
                    <a:cubicBezTo>
                      <a:pt x="123940" y="1234245"/>
                      <a:pt x="114572" y="1249367"/>
                      <a:pt x="96113" y="1257036"/>
                    </a:cubicBezTo>
                    <a:cubicBezTo>
                      <a:pt x="76081" y="1265696"/>
                      <a:pt x="52341" y="1262196"/>
                      <a:pt x="38458" y="1248535"/>
                    </a:cubicBezTo>
                    <a:cubicBezTo>
                      <a:pt x="28295" y="1238683"/>
                      <a:pt x="25414" y="1226441"/>
                      <a:pt x="29153" y="1213546"/>
                    </a:cubicBezTo>
                    <a:cubicBezTo>
                      <a:pt x="33393" y="1197260"/>
                      <a:pt x="26038" y="1190470"/>
                      <a:pt x="12391" y="1187643"/>
                    </a:cubicBezTo>
                    <a:cubicBezTo>
                      <a:pt x="3871" y="1185980"/>
                      <a:pt x="-675" y="1182253"/>
                      <a:pt x="81" y="1172993"/>
                    </a:cubicBezTo>
                    <a:cubicBezTo>
                      <a:pt x="756" y="1162905"/>
                      <a:pt x="8693" y="1167131"/>
                      <a:pt x="13658" y="1166641"/>
                    </a:cubicBezTo>
                    <a:cubicBezTo>
                      <a:pt x="57798" y="1165203"/>
                      <a:pt x="100899" y="1168043"/>
                      <a:pt x="142679" y="1176546"/>
                    </a:cubicBezTo>
                    <a:lnTo>
                      <a:pt x="239171" y="1211513"/>
                    </a:lnTo>
                    <a:lnTo>
                      <a:pt x="235719" y="1208616"/>
                    </a:lnTo>
                    <a:cubicBezTo>
                      <a:pt x="233507" y="1206307"/>
                      <a:pt x="232352" y="1203613"/>
                      <a:pt x="234276" y="1199764"/>
                    </a:cubicBezTo>
                    <a:cubicBezTo>
                      <a:pt x="237355" y="1193606"/>
                      <a:pt x="245052" y="1195915"/>
                      <a:pt x="250440" y="1196685"/>
                    </a:cubicBezTo>
                    <a:cubicBezTo>
                      <a:pt x="264294" y="1198994"/>
                      <a:pt x="278919" y="1202073"/>
                      <a:pt x="292773" y="1205152"/>
                    </a:cubicBezTo>
                    <a:lnTo>
                      <a:pt x="293536" y="1205788"/>
                    </a:lnTo>
                    <a:lnTo>
                      <a:pt x="307663" y="1191042"/>
                    </a:lnTo>
                    <a:cubicBezTo>
                      <a:pt x="319676" y="1177328"/>
                      <a:pt x="331690" y="1163615"/>
                      <a:pt x="350231" y="1156773"/>
                    </a:cubicBezTo>
                    <a:cubicBezTo>
                      <a:pt x="359169" y="1154220"/>
                      <a:pt x="358515" y="1147603"/>
                      <a:pt x="353724" y="1141396"/>
                    </a:cubicBezTo>
                    <a:cubicBezTo>
                      <a:pt x="347115" y="1133698"/>
                      <a:pt x="340506" y="1126000"/>
                      <a:pt x="328677" y="1124663"/>
                    </a:cubicBezTo>
                    <a:cubicBezTo>
                      <a:pt x="301464" y="1119835"/>
                      <a:pt x="277570" y="1106329"/>
                      <a:pt x="254423" y="1091914"/>
                    </a:cubicBezTo>
                    <a:cubicBezTo>
                      <a:pt x="236567" y="1080317"/>
                      <a:pt x="218793" y="1069546"/>
                      <a:pt x="198863" y="1062329"/>
                    </a:cubicBezTo>
                    <a:cubicBezTo>
                      <a:pt x="184889" y="1056194"/>
                      <a:pt x="177686" y="1059411"/>
                      <a:pt x="174939" y="1073879"/>
                    </a:cubicBezTo>
                    <a:cubicBezTo>
                      <a:pt x="174019" y="1081485"/>
                      <a:pt x="173181" y="1089919"/>
                      <a:pt x="161270" y="1087756"/>
                    </a:cubicBezTo>
                    <a:cubicBezTo>
                      <a:pt x="150186" y="1085510"/>
                      <a:pt x="145314" y="1078475"/>
                      <a:pt x="143506" y="1068633"/>
                    </a:cubicBezTo>
                    <a:cubicBezTo>
                      <a:pt x="142853" y="1062017"/>
                      <a:pt x="147817" y="1061526"/>
                      <a:pt x="151955" y="1061118"/>
                    </a:cubicBezTo>
                    <a:cubicBezTo>
                      <a:pt x="165112" y="1058982"/>
                      <a:pt x="176369" y="1054530"/>
                      <a:pt x="186309" y="1045197"/>
                    </a:cubicBezTo>
                    <a:cubicBezTo>
                      <a:pt x="190865" y="1040572"/>
                      <a:pt x="194338" y="1041899"/>
                      <a:pt x="199548" y="1043889"/>
                    </a:cubicBezTo>
                    <a:cubicBezTo>
                      <a:pt x="249909" y="1063132"/>
                      <a:pt x="303171" y="1077912"/>
                      <a:pt x="342999" y="1117403"/>
                    </a:cubicBezTo>
                    <a:cubicBezTo>
                      <a:pt x="354981" y="1128745"/>
                      <a:pt x="380060" y="1120422"/>
                      <a:pt x="385045" y="1103228"/>
                    </a:cubicBezTo>
                    <a:cubicBezTo>
                      <a:pt x="389612" y="1090250"/>
                      <a:pt x="396068" y="1087942"/>
                      <a:pt x="407816" y="1088452"/>
                    </a:cubicBezTo>
                    <a:cubicBezTo>
                      <a:pt x="413689" y="1088707"/>
                      <a:pt x="420227" y="1087226"/>
                      <a:pt x="425855" y="1084999"/>
                    </a:cubicBezTo>
                    <a:cubicBezTo>
                      <a:pt x="435540" y="1081537"/>
                      <a:pt x="437206" y="1073022"/>
                      <a:pt x="437962" y="1063761"/>
                    </a:cubicBezTo>
                    <a:cubicBezTo>
                      <a:pt x="438718" y="1054500"/>
                      <a:pt x="432517" y="1050937"/>
                      <a:pt x="425571" y="1048283"/>
                    </a:cubicBezTo>
                    <a:cubicBezTo>
                      <a:pt x="416888" y="1044965"/>
                      <a:pt x="406632" y="1042638"/>
                      <a:pt x="397121" y="1039402"/>
                    </a:cubicBezTo>
                    <a:cubicBezTo>
                      <a:pt x="386784" y="1036248"/>
                      <a:pt x="376364" y="1032267"/>
                      <a:pt x="368019" y="1023905"/>
                    </a:cubicBezTo>
                    <a:lnTo>
                      <a:pt x="361094" y="1008297"/>
                    </a:lnTo>
                    <a:lnTo>
                      <a:pt x="355311" y="1004069"/>
                    </a:lnTo>
                    <a:cubicBezTo>
                      <a:pt x="351847" y="999451"/>
                      <a:pt x="352040" y="993101"/>
                      <a:pt x="353579" y="981940"/>
                    </a:cubicBezTo>
                    <a:cubicBezTo>
                      <a:pt x="351270" y="970394"/>
                      <a:pt x="360506" y="963467"/>
                      <a:pt x="365125" y="954231"/>
                    </a:cubicBezTo>
                    <a:cubicBezTo>
                      <a:pt x="375900" y="931909"/>
                      <a:pt x="372052" y="921903"/>
                      <a:pt x="348192" y="915746"/>
                    </a:cubicBezTo>
                    <a:cubicBezTo>
                      <a:pt x="342034" y="914206"/>
                      <a:pt x="335876" y="913437"/>
                      <a:pt x="329719" y="911897"/>
                    </a:cubicBezTo>
                    <a:cubicBezTo>
                      <a:pt x="328179" y="912667"/>
                      <a:pt x="327410" y="912667"/>
                      <a:pt x="326640" y="913437"/>
                    </a:cubicBezTo>
                    <a:cubicBezTo>
                      <a:pt x="323561" y="914976"/>
                      <a:pt x="320482" y="914206"/>
                      <a:pt x="318173" y="911897"/>
                    </a:cubicBezTo>
                    <a:cubicBezTo>
                      <a:pt x="301240" y="914976"/>
                      <a:pt x="286616" y="903430"/>
                      <a:pt x="269682" y="903430"/>
                    </a:cubicBezTo>
                    <a:cubicBezTo>
                      <a:pt x="256597" y="904970"/>
                      <a:pt x="248131" y="898043"/>
                      <a:pt x="245052" y="887267"/>
                    </a:cubicBezTo>
                    <a:cubicBezTo>
                      <a:pt x="242743" y="877261"/>
                      <a:pt x="254288" y="877261"/>
                      <a:pt x="260446" y="872643"/>
                    </a:cubicBezTo>
                    <a:cubicBezTo>
                      <a:pt x="278919" y="871104"/>
                      <a:pt x="295852" y="863407"/>
                      <a:pt x="313555" y="859558"/>
                    </a:cubicBezTo>
                    <a:cubicBezTo>
                      <a:pt x="325101" y="851091"/>
                      <a:pt x="338955" y="848782"/>
                      <a:pt x="352040" y="846473"/>
                    </a:cubicBezTo>
                    <a:cubicBezTo>
                      <a:pt x="355119" y="846473"/>
                      <a:pt x="358197" y="847243"/>
                      <a:pt x="361276" y="848782"/>
                    </a:cubicBezTo>
                    <a:cubicBezTo>
                      <a:pt x="360506" y="850322"/>
                      <a:pt x="358967" y="851861"/>
                      <a:pt x="358197" y="853400"/>
                    </a:cubicBezTo>
                    <a:cubicBezTo>
                      <a:pt x="359737" y="852631"/>
                      <a:pt x="360506" y="851861"/>
                      <a:pt x="362046" y="851091"/>
                    </a:cubicBezTo>
                    <a:cubicBezTo>
                      <a:pt x="370513" y="838776"/>
                      <a:pt x="382828" y="833388"/>
                      <a:pt x="397452" y="836467"/>
                    </a:cubicBezTo>
                    <a:cubicBezTo>
                      <a:pt x="419773" y="815685"/>
                      <a:pt x="418234" y="793364"/>
                      <a:pt x="402840" y="769503"/>
                    </a:cubicBezTo>
                    <a:cubicBezTo>
                      <a:pt x="395913" y="758728"/>
                      <a:pt x="389755" y="747182"/>
                      <a:pt x="383597" y="735637"/>
                    </a:cubicBezTo>
                    <a:cubicBezTo>
                      <a:pt x="375900" y="729479"/>
                      <a:pt x="368973" y="724091"/>
                      <a:pt x="361276" y="717934"/>
                    </a:cubicBezTo>
                    <a:cubicBezTo>
                      <a:pt x="353579" y="714855"/>
                      <a:pt x="352040" y="706388"/>
                      <a:pt x="348192" y="700231"/>
                    </a:cubicBezTo>
                    <a:cubicBezTo>
                      <a:pt x="349731" y="692534"/>
                      <a:pt x="335876" y="684067"/>
                      <a:pt x="345113" y="677140"/>
                    </a:cubicBezTo>
                    <a:lnTo>
                      <a:pt x="359259" y="673306"/>
                    </a:lnTo>
                    <a:lnTo>
                      <a:pt x="360028" y="663933"/>
                    </a:lnTo>
                    <a:cubicBezTo>
                      <a:pt x="367332" y="644839"/>
                      <a:pt x="361234" y="625400"/>
                      <a:pt x="351908" y="607114"/>
                    </a:cubicBezTo>
                    <a:cubicBezTo>
                      <a:pt x="348854" y="601570"/>
                      <a:pt x="345881" y="596853"/>
                      <a:pt x="343736" y="592055"/>
                    </a:cubicBezTo>
                    <a:cubicBezTo>
                      <a:pt x="326647" y="562844"/>
                      <a:pt x="326647" y="562844"/>
                      <a:pt x="350173" y="538808"/>
                    </a:cubicBezTo>
                    <a:cubicBezTo>
                      <a:pt x="354729" y="534182"/>
                      <a:pt x="357630" y="529720"/>
                      <a:pt x="355159" y="521613"/>
                    </a:cubicBezTo>
                    <a:cubicBezTo>
                      <a:pt x="352605" y="512679"/>
                      <a:pt x="352452" y="502673"/>
                      <a:pt x="353208" y="493412"/>
                    </a:cubicBezTo>
                    <a:cubicBezTo>
                      <a:pt x="355129" y="479027"/>
                      <a:pt x="347110" y="473973"/>
                      <a:pt x="335118" y="470982"/>
                    </a:cubicBezTo>
                    <a:cubicBezTo>
                      <a:pt x="296575" y="461428"/>
                      <a:pt x="296575" y="461428"/>
                      <a:pt x="315730" y="426967"/>
                    </a:cubicBezTo>
                    <a:cubicBezTo>
                      <a:pt x="319295" y="420769"/>
                      <a:pt x="320296" y="413990"/>
                      <a:pt x="319561" y="406546"/>
                    </a:cubicBezTo>
                    <a:cubicBezTo>
                      <a:pt x="318989" y="400757"/>
                      <a:pt x="312462" y="393886"/>
                      <a:pt x="322146" y="390424"/>
                    </a:cubicBezTo>
                    <a:cubicBezTo>
                      <a:pt x="330175" y="387126"/>
                      <a:pt x="338531" y="387135"/>
                      <a:pt x="344313" y="394915"/>
                    </a:cubicBezTo>
                    <a:cubicBezTo>
                      <a:pt x="349931" y="401040"/>
                      <a:pt x="353976" y="408157"/>
                      <a:pt x="358931" y="416018"/>
                    </a:cubicBezTo>
                    <a:cubicBezTo>
                      <a:pt x="378054" y="406614"/>
                      <a:pt x="385440" y="388347"/>
                      <a:pt x="391171" y="370244"/>
                    </a:cubicBezTo>
                    <a:cubicBezTo>
                      <a:pt x="394491" y="361565"/>
                      <a:pt x="386309" y="354857"/>
                      <a:pt x="380772" y="349558"/>
                    </a:cubicBezTo>
                    <a:cubicBezTo>
                      <a:pt x="372590" y="342851"/>
                      <a:pt x="364490" y="336970"/>
                      <a:pt x="357216" y="331008"/>
                    </a:cubicBezTo>
                    <a:cubicBezTo>
                      <a:pt x="349034" y="324300"/>
                      <a:pt x="343252" y="316521"/>
                      <a:pt x="341363" y="305851"/>
                    </a:cubicBezTo>
                    <a:cubicBezTo>
                      <a:pt x="339146" y="291874"/>
                      <a:pt x="342957" y="288157"/>
                      <a:pt x="357350" y="290075"/>
                    </a:cubicBezTo>
                    <a:cubicBezTo>
                      <a:pt x="375216" y="293321"/>
                      <a:pt x="378863" y="287950"/>
                      <a:pt x="374665" y="270828"/>
                    </a:cubicBezTo>
                    <a:cubicBezTo>
                      <a:pt x="372858" y="260985"/>
                      <a:pt x="363358" y="249397"/>
                      <a:pt x="374288" y="241636"/>
                    </a:cubicBezTo>
                    <a:cubicBezTo>
                      <a:pt x="384473" y="234785"/>
                      <a:pt x="395464" y="244555"/>
                      <a:pt x="404392" y="250354"/>
                    </a:cubicBezTo>
                    <a:cubicBezTo>
                      <a:pt x="408029" y="253335"/>
                      <a:pt x="411584" y="255489"/>
                      <a:pt x="415966" y="257561"/>
                    </a:cubicBezTo>
                    <a:cubicBezTo>
                      <a:pt x="421258" y="260379"/>
                      <a:pt x="427958" y="260552"/>
                      <a:pt x="432433" y="255099"/>
                    </a:cubicBezTo>
                    <a:cubicBezTo>
                      <a:pt x="436989" y="250474"/>
                      <a:pt x="434762" y="244848"/>
                      <a:pt x="430963" y="240213"/>
                    </a:cubicBezTo>
                    <a:cubicBezTo>
                      <a:pt x="426090" y="233178"/>
                      <a:pt x="422045" y="226062"/>
                      <a:pt x="429584" y="217801"/>
                    </a:cubicBezTo>
                    <a:cubicBezTo>
                      <a:pt x="437204" y="210368"/>
                      <a:pt x="445887" y="213686"/>
                      <a:pt x="453825" y="217912"/>
                    </a:cubicBezTo>
                    <a:cubicBezTo>
                      <a:pt x="454734" y="218657"/>
                      <a:pt x="456552" y="220148"/>
                      <a:pt x="458289" y="220811"/>
                    </a:cubicBezTo>
                    <a:cubicBezTo>
                      <a:pt x="480445" y="233654"/>
                      <a:pt x="485246" y="231510"/>
                      <a:pt x="492807" y="206545"/>
                    </a:cubicBezTo>
                    <a:cubicBezTo>
                      <a:pt x="495800" y="194558"/>
                      <a:pt x="499038" y="185052"/>
                      <a:pt x="513268" y="185317"/>
                    </a:cubicBezTo>
                    <a:cubicBezTo>
                      <a:pt x="516578" y="184989"/>
                      <a:pt x="519060" y="184744"/>
                      <a:pt x="521624" y="185326"/>
                    </a:cubicBezTo>
                    <a:cubicBezTo>
                      <a:pt x="536181" y="188899"/>
                      <a:pt x="547939" y="181056"/>
                      <a:pt x="544895" y="167160"/>
                    </a:cubicBezTo>
                    <a:cubicBezTo>
                      <a:pt x="541851" y="153264"/>
                      <a:pt x="548808" y="147567"/>
                      <a:pt x="558655" y="145758"/>
                    </a:cubicBezTo>
                    <a:cubicBezTo>
                      <a:pt x="590762" y="140917"/>
                      <a:pt x="595421" y="120414"/>
                      <a:pt x="593470" y="92213"/>
                    </a:cubicBezTo>
                    <a:cubicBezTo>
                      <a:pt x="592337" y="72283"/>
                      <a:pt x="595341" y="51944"/>
                      <a:pt x="599172" y="31523"/>
                    </a:cubicBezTo>
                    <a:cubicBezTo>
                      <a:pt x="601583" y="22099"/>
                      <a:pt x="605975" y="15819"/>
                      <a:pt x="615660" y="12357"/>
                    </a:cubicBezTo>
                    <a:cubicBezTo>
                      <a:pt x="632132" y="5720"/>
                      <a:pt x="648788" y="943"/>
                      <a:pt x="665522" y="1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g6ba09dd349_0_202"/>
              <p:cNvSpPr/>
              <p:nvPr/>
            </p:nvSpPr>
            <p:spPr>
              <a:xfrm>
                <a:off x="8164923" y="3424532"/>
                <a:ext cx="1734633" cy="1730148"/>
              </a:xfrm>
              <a:custGeom>
                <a:rect b="b" l="l" r="r" t="t"/>
                <a:pathLst>
                  <a:path extrusionOk="0" h="2176287" w="2181928">
                    <a:moveTo>
                      <a:pt x="1594258" y="1054835"/>
                    </a:moveTo>
                    <a:lnTo>
                      <a:pt x="1594316" y="1056846"/>
                    </a:lnTo>
                    <a:lnTo>
                      <a:pt x="1602845" y="1056101"/>
                    </a:lnTo>
                    <a:lnTo>
                      <a:pt x="1600954" y="1055480"/>
                    </a:lnTo>
                    <a:cubicBezTo>
                      <a:pt x="1598757" y="1054072"/>
                      <a:pt x="1596101" y="1053099"/>
                      <a:pt x="1594258" y="1054835"/>
                    </a:cubicBezTo>
                    <a:close/>
                    <a:moveTo>
                      <a:pt x="1657952" y="941904"/>
                    </a:moveTo>
                    <a:cubicBezTo>
                      <a:pt x="1657331" y="941904"/>
                      <a:pt x="1656709" y="942525"/>
                      <a:pt x="1656709" y="943146"/>
                    </a:cubicBezTo>
                    <a:lnTo>
                      <a:pt x="1651561" y="948552"/>
                    </a:lnTo>
                    <a:lnTo>
                      <a:pt x="1640569" y="958045"/>
                    </a:lnTo>
                    <a:cubicBezTo>
                      <a:pt x="1639948" y="958666"/>
                      <a:pt x="1639327" y="959287"/>
                      <a:pt x="1638707" y="959908"/>
                    </a:cubicBezTo>
                    <a:cubicBezTo>
                      <a:pt x="1640569" y="958666"/>
                      <a:pt x="1642431" y="957425"/>
                      <a:pt x="1644293" y="956182"/>
                    </a:cubicBezTo>
                    <a:lnTo>
                      <a:pt x="1651561" y="948552"/>
                    </a:lnTo>
                    <a:lnTo>
                      <a:pt x="1654226" y="946250"/>
                    </a:lnTo>
                    <a:cubicBezTo>
                      <a:pt x="1655468" y="945009"/>
                      <a:pt x="1656709" y="943766"/>
                      <a:pt x="1657331" y="942525"/>
                    </a:cubicBezTo>
                    <a:cubicBezTo>
                      <a:pt x="1657331" y="942525"/>
                      <a:pt x="1657952" y="941904"/>
                      <a:pt x="1657952" y="941904"/>
                    </a:cubicBezTo>
                    <a:close/>
                    <a:moveTo>
                      <a:pt x="1651123" y="847542"/>
                    </a:moveTo>
                    <a:cubicBezTo>
                      <a:pt x="1645536" y="847542"/>
                      <a:pt x="1639948" y="848163"/>
                      <a:pt x="1634982" y="850026"/>
                    </a:cubicBezTo>
                    <a:cubicBezTo>
                      <a:pt x="1629394" y="851268"/>
                      <a:pt x="1623807" y="853130"/>
                      <a:pt x="1623186" y="859338"/>
                    </a:cubicBezTo>
                    <a:cubicBezTo>
                      <a:pt x="1625048" y="854992"/>
                      <a:pt x="1628774" y="851268"/>
                      <a:pt x="1634982" y="851268"/>
                    </a:cubicBezTo>
                    <a:cubicBezTo>
                      <a:pt x="1639948" y="850647"/>
                      <a:pt x="1644293" y="852509"/>
                      <a:pt x="1648018" y="855613"/>
                    </a:cubicBezTo>
                    <a:cubicBezTo>
                      <a:pt x="1648018" y="851888"/>
                      <a:pt x="1648639" y="849405"/>
                      <a:pt x="1651123" y="847542"/>
                    </a:cubicBezTo>
                    <a:close/>
                    <a:moveTo>
                      <a:pt x="686564" y="2961"/>
                    </a:moveTo>
                    <a:lnTo>
                      <a:pt x="683861" y="3910"/>
                    </a:lnTo>
                    <a:cubicBezTo>
                      <a:pt x="680473" y="4929"/>
                      <a:pt x="677559" y="5067"/>
                      <a:pt x="674957" y="4152"/>
                    </a:cubicBezTo>
                    <a:lnTo>
                      <a:pt x="674111" y="3421"/>
                    </a:lnTo>
                    <a:close/>
                    <a:moveTo>
                      <a:pt x="766694" y="0"/>
                    </a:moveTo>
                    <a:lnTo>
                      <a:pt x="766648" y="972"/>
                    </a:lnTo>
                    <a:cubicBezTo>
                      <a:pt x="767384" y="2560"/>
                      <a:pt x="768916" y="3724"/>
                      <a:pt x="771112" y="5131"/>
                    </a:cubicBezTo>
                    <a:cubicBezTo>
                      <a:pt x="795242" y="21508"/>
                      <a:pt x="807096" y="44238"/>
                      <a:pt x="810713" y="72992"/>
                    </a:cubicBezTo>
                    <a:cubicBezTo>
                      <a:pt x="812889" y="90065"/>
                      <a:pt x="809290" y="105626"/>
                      <a:pt x="798589" y="119188"/>
                    </a:cubicBezTo>
                    <a:cubicBezTo>
                      <a:pt x="793929" y="125318"/>
                      <a:pt x="794744" y="128028"/>
                      <a:pt x="801359" y="131356"/>
                    </a:cubicBezTo>
                    <a:cubicBezTo>
                      <a:pt x="809302" y="135170"/>
                      <a:pt x="817652" y="140340"/>
                      <a:pt x="826570" y="141497"/>
                    </a:cubicBezTo>
                    <a:lnTo>
                      <a:pt x="827298" y="141823"/>
                    </a:lnTo>
                    <a:lnTo>
                      <a:pt x="847108" y="148211"/>
                    </a:lnTo>
                    <a:cubicBezTo>
                      <a:pt x="862706" y="150539"/>
                      <a:pt x="878847" y="150384"/>
                      <a:pt x="895608" y="147901"/>
                    </a:cubicBezTo>
                    <a:lnTo>
                      <a:pt x="887705" y="178980"/>
                    </a:lnTo>
                    <a:lnTo>
                      <a:pt x="891285" y="177866"/>
                    </a:lnTo>
                    <a:cubicBezTo>
                      <a:pt x="909148" y="179286"/>
                      <a:pt x="914628" y="190638"/>
                      <a:pt x="904334" y="205555"/>
                    </a:cubicBezTo>
                    <a:cubicBezTo>
                      <a:pt x="901517" y="209948"/>
                      <a:pt x="897371" y="213855"/>
                      <a:pt x="894554" y="218249"/>
                    </a:cubicBezTo>
                    <a:lnTo>
                      <a:pt x="890952" y="231324"/>
                    </a:lnTo>
                    <a:lnTo>
                      <a:pt x="891811" y="235017"/>
                    </a:lnTo>
                    <a:lnTo>
                      <a:pt x="901368" y="244859"/>
                    </a:lnTo>
                    <a:cubicBezTo>
                      <a:pt x="907523" y="248621"/>
                      <a:pt x="913757" y="249699"/>
                      <a:pt x="920426" y="251238"/>
                    </a:cubicBezTo>
                    <a:cubicBezTo>
                      <a:pt x="927555" y="252343"/>
                      <a:pt x="933789" y="253421"/>
                      <a:pt x="940431" y="255855"/>
                    </a:cubicBezTo>
                    <a:cubicBezTo>
                      <a:pt x="945310" y="257341"/>
                      <a:pt x="950597" y="260182"/>
                      <a:pt x="953581" y="265194"/>
                    </a:cubicBezTo>
                    <a:cubicBezTo>
                      <a:pt x="956945" y="272454"/>
                      <a:pt x="948407" y="273547"/>
                      <a:pt x="945617" y="277045"/>
                    </a:cubicBezTo>
                    <a:cubicBezTo>
                      <a:pt x="942570" y="281656"/>
                      <a:pt x="939082" y="286030"/>
                      <a:pt x="936146" y="290643"/>
                    </a:cubicBezTo>
                    <a:lnTo>
                      <a:pt x="934173" y="295461"/>
                    </a:lnTo>
                    <a:lnTo>
                      <a:pt x="942169" y="302790"/>
                    </a:lnTo>
                    <a:cubicBezTo>
                      <a:pt x="954585" y="311016"/>
                      <a:pt x="968242" y="317379"/>
                      <a:pt x="983141" y="322346"/>
                    </a:cubicBezTo>
                    <a:lnTo>
                      <a:pt x="980961" y="324526"/>
                    </a:lnTo>
                    <a:lnTo>
                      <a:pt x="999919" y="328552"/>
                    </a:lnTo>
                    <a:cubicBezTo>
                      <a:pt x="1007310" y="332126"/>
                      <a:pt x="1013174" y="338118"/>
                      <a:pt x="1016444" y="348509"/>
                    </a:cubicBezTo>
                    <a:cubicBezTo>
                      <a:pt x="1018533" y="353494"/>
                      <a:pt x="1023006" y="353626"/>
                      <a:pt x="1027017" y="354191"/>
                    </a:cubicBezTo>
                    <a:cubicBezTo>
                      <a:pt x="1034580" y="355756"/>
                      <a:pt x="1042250" y="353744"/>
                      <a:pt x="1049026" y="351705"/>
                    </a:cubicBezTo>
                    <a:cubicBezTo>
                      <a:pt x="1059866" y="348443"/>
                      <a:pt x="1069839" y="344260"/>
                      <a:pt x="1081334" y="349074"/>
                    </a:cubicBezTo>
                    <a:cubicBezTo>
                      <a:pt x="1082876" y="342405"/>
                      <a:pt x="1078998" y="337367"/>
                      <a:pt x="1077803" y="332408"/>
                    </a:cubicBezTo>
                    <a:cubicBezTo>
                      <a:pt x="1076609" y="327449"/>
                      <a:pt x="1073652" y="321543"/>
                      <a:pt x="1079152" y="317228"/>
                    </a:cubicBezTo>
                    <a:cubicBezTo>
                      <a:pt x="1085574" y="312045"/>
                      <a:pt x="1092864" y="307784"/>
                      <a:pt x="1101268" y="311164"/>
                    </a:cubicBezTo>
                    <a:cubicBezTo>
                      <a:pt x="1108804" y="313624"/>
                      <a:pt x="1111787" y="318635"/>
                      <a:pt x="1103984" y="325120"/>
                    </a:cubicBezTo>
                    <a:cubicBezTo>
                      <a:pt x="1098483" y="329435"/>
                      <a:pt x="1100599" y="333525"/>
                      <a:pt x="1104504" y="337669"/>
                    </a:cubicBezTo>
                    <a:cubicBezTo>
                      <a:pt x="1114429" y="350046"/>
                      <a:pt x="1131965" y="347429"/>
                      <a:pt x="1137787" y="332380"/>
                    </a:cubicBezTo>
                    <a:cubicBezTo>
                      <a:pt x="1140170" y="327527"/>
                      <a:pt x="1141659" y="322646"/>
                      <a:pt x="1144503" y="317359"/>
                    </a:cubicBezTo>
                    <a:cubicBezTo>
                      <a:pt x="1148241" y="312097"/>
                      <a:pt x="1153227" y="310005"/>
                      <a:pt x="1159896" y="311544"/>
                    </a:cubicBezTo>
                    <a:cubicBezTo>
                      <a:pt x="1167025" y="312649"/>
                      <a:pt x="1167759" y="318042"/>
                      <a:pt x="1168927" y="323896"/>
                    </a:cubicBezTo>
                    <a:cubicBezTo>
                      <a:pt x="1170856" y="334248"/>
                      <a:pt x="1165248" y="342140"/>
                      <a:pt x="1160508" y="350953"/>
                    </a:cubicBezTo>
                    <a:cubicBezTo>
                      <a:pt x="1149133" y="372105"/>
                      <a:pt x="1149133" y="372105"/>
                      <a:pt x="1170279" y="383469"/>
                    </a:cubicBezTo>
                    <a:cubicBezTo>
                      <a:pt x="1190531" y="394808"/>
                      <a:pt x="1209889" y="406120"/>
                      <a:pt x="1225969" y="422259"/>
                    </a:cubicBezTo>
                    <a:cubicBezTo>
                      <a:pt x="1231175" y="427784"/>
                      <a:pt x="1234833" y="425205"/>
                      <a:pt x="1239386" y="422654"/>
                    </a:cubicBezTo>
                    <a:cubicBezTo>
                      <a:pt x="1254399" y="414590"/>
                      <a:pt x="1270279" y="407447"/>
                      <a:pt x="1289224" y="402633"/>
                    </a:cubicBezTo>
                    <a:cubicBezTo>
                      <a:pt x="1282101" y="416300"/>
                      <a:pt x="1271153" y="423140"/>
                      <a:pt x="1261046" y="431795"/>
                    </a:cubicBezTo>
                    <a:lnTo>
                      <a:pt x="1244590" y="456244"/>
                    </a:lnTo>
                    <a:lnTo>
                      <a:pt x="1245740" y="456438"/>
                    </a:lnTo>
                    <a:cubicBezTo>
                      <a:pt x="1263122" y="457680"/>
                      <a:pt x="1278021" y="465750"/>
                      <a:pt x="1295403" y="468234"/>
                    </a:cubicBezTo>
                    <a:cubicBezTo>
                      <a:pt x="1333273" y="473200"/>
                      <a:pt x="1370521" y="480650"/>
                      <a:pt x="1408389" y="485616"/>
                    </a:cubicBezTo>
                    <a:cubicBezTo>
                      <a:pt x="1428255" y="488099"/>
                      <a:pt x="1449983" y="483754"/>
                      <a:pt x="1469228" y="474442"/>
                    </a:cubicBezTo>
                    <a:cubicBezTo>
                      <a:pt x="1477919" y="470716"/>
                      <a:pt x="1485990" y="467613"/>
                      <a:pt x="1494681" y="463888"/>
                    </a:cubicBezTo>
                    <a:cubicBezTo>
                      <a:pt x="1502751" y="475683"/>
                      <a:pt x="1513305" y="466992"/>
                      <a:pt x="1520134" y="464508"/>
                    </a:cubicBezTo>
                    <a:cubicBezTo>
                      <a:pt x="1547448" y="453955"/>
                      <a:pt x="1572281" y="463267"/>
                      <a:pt x="1596491" y="471959"/>
                    </a:cubicBezTo>
                    <a:cubicBezTo>
                      <a:pt x="1609529" y="476924"/>
                      <a:pt x="1623807" y="479408"/>
                      <a:pt x="1636844" y="486858"/>
                    </a:cubicBezTo>
                    <a:cubicBezTo>
                      <a:pt x="1664780" y="502378"/>
                      <a:pt x="1692717" y="516656"/>
                      <a:pt x="1715685" y="539005"/>
                    </a:cubicBezTo>
                    <a:cubicBezTo>
                      <a:pt x="1697061" y="531555"/>
                      <a:pt x="1678438" y="523484"/>
                      <a:pt x="1662297" y="511689"/>
                    </a:cubicBezTo>
                    <a:cubicBezTo>
                      <a:pt x="1649260" y="501757"/>
                      <a:pt x="1635602" y="494928"/>
                      <a:pt x="1619461" y="493065"/>
                    </a:cubicBezTo>
                    <a:cubicBezTo>
                      <a:pt x="1638707" y="505481"/>
                      <a:pt x="1656709" y="518518"/>
                      <a:pt x="1676576" y="529692"/>
                    </a:cubicBezTo>
                    <a:cubicBezTo>
                      <a:pt x="1693958" y="539626"/>
                      <a:pt x="1706374" y="552042"/>
                      <a:pt x="1716927" y="569424"/>
                    </a:cubicBezTo>
                    <a:cubicBezTo>
                      <a:pt x="1723756" y="581220"/>
                      <a:pt x="1736172" y="588669"/>
                      <a:pt x="1741139" y="602326"/>
                    </a:cubicBezTo>
                    <a:cubicBezTo>
                      <a:pt x="1742380" y="606051"/>
                      <a:pt x="1743622" y="609776"/>
                      <a:pt x="1743622" y="614121"/>
                    </a:cubicBezTo>
                    <a:cubicBezTo>
                      <a:pt x="1734309" y="615984"/>
                      <a:pt x="1730585" y="609155"/>
                      <a:pt x="1726860" y="603568"/>
                    </a:cubicBezTo>
                    <a:cubicBezTo>
                      <a:pt x="1716927" y="589910"/>
                      <a:pt x="1706374" y="577494"/>
                      <a:pt x="1697061" y="563837"/>
                    </a:cubicBezTo>
                    <a:cubicBezTo>
                      <a:pt x="1684025" y="545213"/>
                      <a:pt x="1663539" y="534659"/>
                      <a:pt x="1644293" y="522864"/>
                    </a:cubicBezTo>
                    <a:cubicBezTo>
                      <a:pt x="1644293" y="524105"/>
                      <a:pt x="1644293" y="524726"/>
                      <a:pt x="1644293" y="525347"/>
                    </a:cubicBezTo>
                    <a:cubicBezTo>
                      <a:pt x="1648018" y="528451"/>
                      <a:pt x="1653606" y="530313"/>
                      <a:pt x="1656709" y="534659"/>
                    </a:cubicBezTo>
                    <a:cubicBezTo>
                      <a:pt x="1656709" y="535280"/>
                      <a:pt x="1657331" y="535280"/>
                      <a:pt x="1657331" y="535280"/>
                    </a:cubicBezTo>
                    <a:cubicBezTo>
                      <a:pt x="1674092" y="543350"/>
                      <a:pt x="1684025" y="559491"/>
                      <a:pt x="1693958" y="572528"/>
                    </a:cubicBezTo>
                    <a:cubicBezTo>
                      <a:pt x="1713823" y="597360"/>
                      <a:pt x="1738655" y="619708"/>
                      <a:pt x="1749209" y="651370"/>
                    </a:cubicBezTo>
                    <a:cubicBezTo>
                      <a:pt x="1749209" y="652612"/>
                      <a:pt x="1750450" y="654474"/>
                      <a:pt x="1751692" y="655715"/>
                    </a:cubicBezTo>
                    <a:cubicBezTo>
                      <a:pt x="1761625" y="670615"/>
                      <a:pt x="1761625" y="670615"/>
                      <a:pt x="1743622" y="674339"/>
                    </a:cubicBezTo>
                    <a:cubicBezTo>
                      <a:pt x="1743001" y="674960"/>
                      <a:pt x="1742380" y="675581"/>
                      <a:pt x="1741760" y="676202"/>
                    </a:cubicBezTo>
                    <a:cubicBezTo>
                      <a:pt x="1741760" y="676202"/>
                      <a:pt x="1741760" y="676823"/>
                      <a:pt x="1741760" y="676823"/>
                    </a:cubicBezTo>
                    <a:cubicBezTo>
                      <a:pt x="1741760" y="685514"/>
                      <a:pt x="1751692" y="683652"/>
                      <a:pt x="1754796" y="688618"/>
                    </a:cubicBezTo>
                    <a:cubicBezTo>
                      <a:pt x="1755417" y="689860"/>
                      <a:pt x="1755417" y="691722"/>
                      <a:pt x="1754176" y="692963"/>
                    </a:cubicBezTo>
                    <a:cubicBezTo>
                      <a:pt x="1747347" y="692342"/>
                      <a:pt x="1739897" y="692342"/>
                      <a:pt x="1733068" y="691722"/>
                    </a:cubicBezTo>
                    <a:cubicBezTo>
                      <a:pt x="1731826" y="694205"/>
                      <a:pt x="1731206" y="696688"/>
                      <a:pt x="1729964" y="699171"/>
                    </a:cubicBezTo>
                    <a:cubicBezTo>
                      <a:pt x="1730585" y="699792"/>
                      <a:pt x="1731206" y="700413"/>
                      <a:pt x="1731206" y="701654"/>
                    </a:cubicBezTo>
                    <a:cubicBezTo>
                      <a:pt x="1731826" y="708483"/>
                      <a:pt x="1731206" y="714070"/>
                      <a:pt x="1723756" y="715932"/>
                    </a:cubicBezTo>
                    <a:cubicBezTo>
                      <a:pt x="1724998" y="718416"/>
                      <a:pt x="1725618" y="720899"/>
                      <a:pt x="1724377" y="722762"/>
                    </a:cubicBezTo>
                    <a:cubicBezTo>
                      <a:pt x="1713823" y="743248"/>
                      <a:pt x="1729344" y="751939"/>
                      <a:pt x="1741760" y="761872"/>
                    </a:cubicBezTo>
                    <a:cubicBezTo>
                      <a:pt x="1743001" y="763114"/>
                      <a:pt x="1744242" y="763734"/>
                      <a:pt x="1745484" y="764976"/>
                    </a:cubicBezTo>
                    <a:cubicBezTo>
                      <a:pt x="1752934" y="773047"/>
                      <a:pt x="1761625" y="777392"/>
                      <a:pt x="1772800" y="776150"/>
                    </a:cubicBezTo>
                    <a:cubicBezTo>
                      <a:pt x="1777145" y="776150"/>
                      <a:pt x="1781490" y="776150"/>
                      <a:pt x="1785836" y="777392"/>
                    </a:cubicBezTo>
                    <a:cubicBezTo>
                      <a:pt x="1787698" y="778013"/>
                      <a:pt x="1788941" y="779255"/>
                      <a:pt x="1790182" y="780496"/>
                    </a:cubicBezTo>
                    <a:cubicBezTo>
                      <a:pt x="1790182" y="783601"/>
                      <a:pt x="1788319" y="785463"/>
                      <a:pt x="1785836" y="786704"/>
                    </a:cubicBezTo>
                    <a:cubicBezTo>
                      <a:pt x="1779628" y="789188"/>
                      <a:pt x="1772800" y="788566"/>
                      <a:pt x="1766592" y="789809"/>
                    </a:cubicBezTo>
                    <a:cubicBezTo>
                      <a:pt x="1769695" y="790429"/>
                      <a:pt x="1772800" y="790429"/>
                      <a:pt x="1776525" y="790429"/>
                    </a:cubicBezTo>
                    <a:cubicBezTo>
                      <a:pt x="1779008" y="790429"/>
                      <a:pt x="1781490" y="791050"/>
                      <a:pt x="1783974" y="791671"/>
                    </a:cubicBezTo>
                    <a:cubicBezTo>
                      <a:pt x="1785216" y="792292"/>
                      <a:pt x="1786457" y="793533"/>
                      <a:pt x="1787698" y="794774"/>
                    </a:cubicBezTo>
                    <a:cubicBezTo>
                      <a:pt x="1790803" y="801604"/>
                      <a:pt x="1792665" y="809053"/>
                      <a:pt x="1793286" y="816502"/>
                    </a:cubicBezTo>
                    <a:cubicBezTo>
                      <a:pt x="1792044" y="817744"/>
                      <a:pt x="1790182" y="818365"/>
                      <a:pt x="1788941" y="818986"/>
                    </a:cubicBezTo>
                    <a:cubicBezTo>
                      <a:pt x="1783974" y="820228"/>
                      <a:pt x="1778387" y="818986"/>
                      <a:pt x="1775282" y="824573"/>
                    </a:cubicBezTo>
                    <a:cubicBezTo>
                      <a:pt x="1788319" y="835747"/>
                      <a:pt x="1801356" y="846301"/>
                      <a:pt x="1812531" y="858717"/>
                    </a:cubicBezTo>
                    <a:cubicBezTo>
                      <a:pt x="1813772" y="862442"/>
                      <a:pt x="1812531" y="865546"/>
                      <a:pt x="1809426" y="867409"/>
                    </a:cubicBezTo>
                    <a:cubicBezTo>
                      <a:pt x="1805701" y="869892"/>
                      <a:pt x="1801356" y="868650"/>
                      <a:pt x="1797631" y="872996"/>
                    </a:cubicBezTo>
                    <a:cubicBezTo>
                      <a:pt x="1803218" y="876720"/>
                      <a:pt x="1809426" y="874237"/>
                      <a:pt x="1815014" y="876720"/>
                    </a:cubicBezTo>
                    <a:cubicBezTo>
                      <a:pt x="1816255" y="877341"/>
                      <a:pt x="1817497" y="877962"/>
                      <a:pt x="1818739" y="879204"/>
                    </a:cubicBezTo>
                    <a:cubicBezTo>
                      <a:pt x="1819980" y="887274"/>
                      <a:pt x="1827430" y="882928"/>
                      <a:pt x="1831155" y="884791"/>
                    </a:cubicBezTo>
                    <a:cubicBezTo>
                      <a:pt x="1836742" y="887895"/>
                      <a:pt x="1839225" y="891620"/>
                      <a:pt x="1837984" y="902173"/>
                    </a:cubicBezTo>
                    <a:cubicBezTo>
                      <a:pt x="1824947" y="915831"/>
                      <a:pt x="1805701" y="910864"/>
                      <a:pt x="1789561" y="917072"/>
                    </a:cubicBezTo>
                    <a:cubicBezTo>
                      <a:pt x="1786457" y="917072"/>
                      <a:pt x="1782733" y="917693"/>
                      <a:pt x="1779628" y="917693"/>
                    </a:cubicBezTo>
                    <a:cubicBezTo>
                      <a:pt x="1770316" y="912726"/>
                      <a:pt x="1762246" y="909002"/>
                      <a:pt x="1757900" y="923901"/>
                    </a:cubicBezTo>
                    <a:cubicBezTo>
                      <a:pt x="1756658" y="928868"/>
                      <a:pt x="1752313" y="934455"/>
                      <a:pt x="1746105" y="935696"/>
                    </a:cubicBezTo>
                    <a:cubicBezTo>
                      <a:pt x="1733689" y="931971"/>
                      <a:pt x="1734309" y="921418"/>
                      <a:pt x="1734931" y="912726"/>
                    </a:cubicBezTo>
                    <a:cubicBezTo>
                      <a:pt x="1735552" y="899069"/>
                      <a:pt x="1746726" y="893482"/>
                      <a:pt x="1759142" y="890378"/>
                    </a:cubicBezTo>
                    <a:cubicBezTo>
                      <a:pt x="1754796" y="887274"/>
                      <a:pt x="1750450" y="889136"/>
                      <a:pt x="1746726" y="889757"/>
                    </a:cubicBezTo>
                    <a:cubicBezTo>
                      <a:pt x="1725618" y="894103"/>
                      <a:pt x="1726239" y="894103"/>
                      <a:pt x="1731826" y="914589"/>
                    </a:cubicBezTo>
                    <a:cubicBezTo>
                      <a:pt x="1736172" y="929488"/>
                      <a:pt x="1740517" y="945629"/>
                      <a:pt x="1727481" y="959287"/>
                    </a:cubicBezTo>
                    <a:cubicBezTo>
                      <a:pt x="1721272" y="961150"/>
                      <a:pt x="1720031" y="966116"/>
                      <a:pt x="1720652" y="971703"/>
                    </a:cubicBezTo>
                    <a:cubicBezTo>
                      <a:pt x="1720652" y="974187"/>
                      <a:pt x="1720652" y="971082"/>
                      <a:pt x="1720652" y="973566"/>
                    </a:cubicBezTo>
                    <a:cubicBezTo>
                      <a:pt x="1721272" y="977290"/>
                      <a:pt x="1721893" y="974187"/>
                      <a:pt x="1722515" y="973566"/>
                    </a:cubicBezTo>
                    <a:cubicBezTo>
                      <a:pt x="1726239" y="967358"/>
                      <a:pt x="1727481" y="958045"/>
                      <a:pt x="1736793" y="956804"/>
                    </a:cubicBezTo>
                    <a:cubicBezTo>
                      <a:pt x="1746726" y="958666"/>
                      <a:pt x="1747968" y="951217"/>
                      <a:pt x="1749830" y="944387"/>
                    </a:cubicBezTo>
                    <a:cubicBezTo>
                      <a:pt x="1751071" y="939421"/>
                      <a:pt x="1754796" y="938179"/>
                      <a:pt x="1759142" y="939421"/>
                    </a:cubicBezTo>
                    <a:cubicBezTo>
                      <a:pt x="1764108" y="940663"/>
                      <a:pt x="1769695" y="945629"/>
                      <a:pt x="1767212" y="948733"/>
                    </a:cubicBezTo>
                    <a:cubicBezTo>
                      <a:pt x="1756658" y="959908"/>
                      <a:pt x="1764729" y="974807"/>
                      <a:pt x="1757900" y="985982"/>
                    </a:cubicBezTo>
                    <a:cubicBezTo>
                      <a:pt x="1756658" y="986603"/>
                      <a:pt x="1755417" y="987844"/>
                      <a:pt x="1753555" y="988465"/>
                    </a:cubicBezTo>
                    <a:cubicBezTo>
                      <a:pt x="1749209" y="989085"/>
                      <a:pt x="1744863" y="989085"/>
                      <a:pt x="1743001" y="984119"/>
                    </a:cubicBezTo>
                    <a:lnTo>
                      <a:pt x="1743467" y="983033"/>
                    </a:lnTo>
                    <a:lnTo>
                      <a:pt x="1743622" y="982877"/>
                    </a:lnTo>
                    <a:cubicBezTo>
                      <a:pt x="1744242" y="982257"/>
                      <a:pt x="1744863" y="981015"/>
                      <a:pt x="1744863" y="979774"/>
                    </a:cubicBezTo>
                    <a:lnTo>
                      <a:pt x="1743467" y="983033"/>
                    </a:lnTo>
                    <a:lnTo>
                      <a:pt x="1737414" y="989085"/>
                    </a:lnTo>
                    <a:cubicBezTo>
                      <a:pt x="1731206" y="992811"/>
                      <a:pt x="1726860" y="999019"/>
                      <a:pt x="1718790" y="997157"/>
                    </a:cubicBezTo>
                    <a:cubicBezTo>
                      <a:pt x="1697061" y="990327"/>
                      <a:pt x="1675955" y="998398"/>
                      <a:pt x="1654847" y="1000881"/>
                    </a:cubicBezTo>
                    <a:cubicBezTo>
                      <a:pt x="1648639" y="1003365"/>
                      <a:pt x="1643052" y="1003365"/>
                      <a:pt x="1636844" y="1000881"/>
                    </a:cubicBezTo>
                    <a:cubicBezTo>
                      <a:pt x="1621945" y="999639"/>
                      <a:pt x="1608908" y="992190"/>
                      <a:pt x="1591526" y="999639"/>
                    </a:cubicBezTo>
                    <a:cubicBezTo>
                      <a:pt x="1586249" y="1001812"/>
                      <a:pt x="1580972" y="1002394"/>
                      <a:pt x="1575889" y="1001638"/>
                    </a:cubicBezTo>
                    <a:lnTo>
                      <a:pt x="1570829" y="999528"/>
                    </a:lnTo>
                    <a:lnTo>
                      <a:pt x="1571198" y="1002680"/>
                    </a:lnTo>
                    <a:cubicBezTo>
                      <a:pt x="1574589" y="1009047"/>
                      <a:pt x="1577952" y="1016308"/>
                      <a:pt x="1588306" y="1014374"/>
                    </a:cubicBezTo>
                    <a:cubicBezTo>
                      <a:pt x="1588766" y="1013940"/>
                      <a:pt x="1589227" y="1013506"/>
                      <a:pt x="1590582" y="1013098"/>
                    </a:cubicBezTo>
                    <a:cubicBezTo>
                      <a:pt x="1595568" y="1011007"/>
                      <a:pt x="1598980" y="1001706"/>
                      <a:pt x="1606409" y="1007744"/>
                    </a:cubicBezTo>
                    <a:cubicBezTo>
                      <a:pt x="1613404" y="1013321"/>
                      <a:pt x="1617203" y="1021042"/>
                      <a:pt x="1618263" y="1030474"/>
                    </a:cubicBezTo>
                    <a:cubicBezTo>
                      <a:pt x="1618483" y="1038090"/>
                      <a:pt x="1616020" y="1045627"/>
                      <a:pt x="1612689" y="1052243"/>
                    </a:cubicBezTo>
                    <a:lnTo>
                      <a:pt x="1609858" y="1055487"/>
                    </a:lnTo>
                    <a:lnTo>
                      <a:pt x="1615986" y="1054951"/>
                    </a:lnTo>
                    <a:cubicBezTo>
                      <a:pt x="1624356" y="1054470"/>
                      <a:pt x="1632631" y="1054855"/>
                      <a:pt x="1640712" y="1057934"/>
                    </a:cubicBezTo>
                    <a:cubicBezTo>
                      <a:pt x="1646870" y="1060243"/>
                      <a:pt x="1651488" y="1065631"/>
                      <a:pt x="1654567" y="1071018"/>
                    </a:cubicBezTo>
                    <a:cubicBezTo>
                      <a:pt x="1657646" y="1076406"/>
                      <a:pt x="1660724" y="1081794"/>
                      <a:pt x="1663034" y="1087952"/>
                    </a:cubicBezTo>
                    <a:cubicBezTo>
                      <a:pt x="1663803" y="1090261"/>
                      <a:pt x="1663803" y="1091800"/>
                      <a:pt x="1663803" y="1094109"/>
                    </a:cubicBezTo>
                    <a:cubicBezTo>
                      <a:pt x="1657646" y="1111042"/>
                      <a:pt x="1640712" y="1117200"/>
                      <a:pt x="1627627" y="1127206"/>
                    </a:cubicBezTo>
                    <a:cubicBezTo>
                      <a:pt x="1616852" y="1135673"/>
                      <a:pt x="1606076" y="1144909"/>
                      <a:pt x="1594531" y="1152606"/>
                    </a:cubicBezTo>
                    <a:cubicBezTo>
                      <a:pt x="1617621" y="1145679"/>
                      <a:pt x="1639943" y="1138752"/>
                      <a:pt x="1662264" y="1130285"/>
                    </a:cubicBezTo>
                    <a:cubicBezTo>
                      <a:pt x="1671500" y="1126436"/>
                      <a:pt x="1680737" y="1124127"/>
                      <a:pt x="1689973" y="1128745"/>
                    </a:cubicBezTo>
                    <a:cubicBezTo>
                      <a:pt x="1706137" y="1139521"/>
                      <a:pt x="1724610" y="1141830"/>
                      <a:pt x="1743852" y="1142600"/>
                    </a:cubicBezTo>
                    <a:cubicBezTo>
                      <a:pt x="1763864" y="1143370"/>
                      <a:pt x="1785415" y="1143370"/>
                      <a:pt x="1802349" y="1159533"/>
                    </a:cubicBezTo>
                    <a:cubicBezTo>
                      <a:pt x="1804658" y="1163382"/>
                      <a:pt x="1805428" y="1168000"/>
                      <a:pt x="1804658" y="1172618"/>
                    </a:cubicBezTo>
                    <a:cubicBezTo>
                      <a:pt x="1796191" y="1197249"/>
                      <a:pt x="1780027" y="1218030"/>
                      <a:pt x="1764633" y="1238042"/>
                    </a:cubicBezTo>
                    <a:cubicBezTo>
                      <a:pt x="1746930" y="1261133"/>
                      <a:pt x="1731537" y="1286533"/>
                      <a:pt x="1716143" y="1311164"/>
                    </a:cubicBezTo>
                    <a:cubicBezTo>
                      <a:pt x="1708446" y="1324249"/>
                      <a:pt x="1708446" y="1340412"/>
                      <a:pt x="1699979" y="1353497"/>
                    </a:cubicBezTo>
                    <a:lnTo>
                      <a:pt x="1699998" y="1354296"/>
                    </a:lnTo>
                    <a:lnTo>
                      <a:pt x="1706994" y="1355979"/>
                    </a:lnTo>
                    <a:cubicBezTo>
                      <a:pt x="1712271" y="1360325"/>
                      <a:pt x="1713823" y="1364981"/>
                      <a:pt x="1713745" y="1369792"/>
                    </a:cubicBezTo>
                    <a:lnTo>
                      <a:pt x="1713088" y="1372993"/>
                    </a:lnTo>
                    <a:lnTo>
                      <a:pt x="1745872" y="1378320"/>
                    </a:lnTo>
                    <a:cubicBezTo>
                      <a:pt x="1757321" y="1380244"/>
                      <a:pt x="1768866" y="1380821"/>
                      <a:pt x="1780797" y="1375818"/>
                    </a:cubicBezTo>
                    <a:cubicBezTo>
                      <a:pt x="1796961" y="1368891"/>
                      <a:pt x="1826209" y="1332715"/>
                      <a:pt x="1822361" y="1316552"/>
                    </a:cubicBezTo>
                    <a:cubicBezTo>
                      <a:pt x="1820822" y="1310394"/>
                      <a:pt x="1815434" y="1303467"/>
                      <a:pt x="1808506" y="1298079"/>
                    </a:cubicBezTo>
                    <a:cubicBezTo>
                      <a:pt x="1799270" y="1291152"/>
                      <a:pt x="1778488" y="1288073"/>
                      <a:pt x="1789264" y="1268061"/>
                    </a:cubicBezTo>
                    <a:cubicBezTo>
                      <a:pt x="1797731" y="1253436"/>
                      <a:pt x="1826979" y="1246509"/>
                      <a:pt x="1842373" y="1254206"/>
                    </a:cubicBezTo>
                    <a:cubicBezTo>
                      <a:pt x="1848531" y="1257285"/>
                      <a:pt x="1852379" y="1261903"/>
                      <a:pt x="1856997" y="1267291"/>
                    </a:cubicBezTo>
                    <a:cubicBezTo>
                      <a:pt x="1880858" y="1295000"/>
                      <a:pt x="1884706" y="1295770"/>
                      <a:pt x="1918573" y="1279606"/>
                    </a:cubicBezTo>
                    <a:cubicBezTo>
                      <a:pt x="1930118" y="1273449"/>
                      <a:pt x="1941664" y="1269600"/>
                      <a:pt x="1954749" y="1271139"/>
                    </a:cubicBezTo>
                    <a:cubicBezTo>
                      <a:pt x="1977840" y="1273449"/>
                      <a:pt x="1988616" y="1288843"/>
                      <a:pt x="1983228" y="1311164"/>
                    </a:cubicBezTo>
                    <a:cubicBezTo>
                      <a:pt x="1978610" y="1331946"/>
                      <a:pt x="1963985" y="1348109"/>
                      <a:pt x="1952440" y="1367351"/>
                    </a:cubicBezTo>
                    <a:cubicBezTo>
                      <a:pt x="1966294" y="1355806"/>
                      <a:pt x="1980149" y="1347339"/>
                      <a:pt x="1994773" y="1338873"/>
                    </a:cubicBezTo>
                    <a:cubicBezTo>
                      <a:pt x="2010167" y="1329637"/>
                      <a:pt x="2026330" y="1322709"/>
                      <a:pt x="2046343" y="1327328"/>
                    </a:cubicBezTo>
                    <a:cubicBezTo>
                      <a:pt x="2069434" y="1332715"/>
                      <a:pt x="2090216" y="1317321"/>
                      <a:pt x="2113307" y="1318861"/>
                    </a:cubicBezTo>
                    <a:cubicBezTo>
                      <a:pt x="2133318" y="1325788"/>
                      <a:pt x="2134858" y="1328867"/>
                      <a:pt x="2128700" y="1354267"/>
                    </a:cubicBezTo>
                    <a:cubicBezTo>
                      <a:pt x="2121773" y="1365042"/>
                      <a:pt x="2116385" y="1375048"/>
                      <a:pt x="2121003" y="1388903"/>
                    </a:cubicBezTo>
                    <a:cubicBezTo>
                      <a:pt x="2124082" y="1399679"/>
                      <a:pt x="2116385" y="1408146"/>
                      <a:pt x="2110228" y="1416612"/>
                    </a:cubicBezTo>
                    <a:cubicBezTo>
                      <a:pt x="2094834" y="1436624"/>
                      <a:pt x="2095603" y="1443552"/>
                      <a:pt x="2114846" y="1460485"/>
                    </a:cubicBezTo>
                    <a:cubicBezTo>
                      <a:pt x="2117155" y="1462794"/>
                      <a:pt x="2120234" y="1465103"/>
                      <a:pt x="2123312" y="1467412"/>
                    </a:cubicBezTo>
                    <a:cubicBezTo>
                      <a:pt x="2148712" y="1488194"/>
                      <a:pt x="2150252" y="1500509"/>
                      <a:pt x="2128700" y="1525909"/>
                    </a:cubicBezTo>
                    <a:cubicBezTo>
                      <a:pt x="2124852" y="1529758"/>
                      <a:pt x="2117925" y="1533606"/>
                      <a:pt x="2121003" y="1539764"/>
                    </a:cubicBezTo>
                    <a:cubicBezTo>
                      <a:pt x="2124082" y="1545921"/>
                      <a:pt x="2131779" y="1543612"/>
                      <a:pt x="2137167" y="1543612"/>
                    </a:cubicBezTo>
                    <a:cubicBezTo>
                      <a:pt x="2166415" y="1544382"/>
                      <a:pt x="2175652" y="1549770"/>
                      <a:pt x="2181040" y="1569782"/>
                    </a:cubicBezTo>
                    <a:cubicBezTo>
                      <a:pt x="2182579" y="1575170"/>
                      <a:pt x="2183349" y="1579788"/>
                      <a:pt x="2172573" y="1588255"/>
                    </a:cubicBezTo>
                    <a:cubicBezTo>
                      <a:pt x="2166415" y="1599800"/>
                      <a:pt x="2160258" y="1611345"/>
                      <a:pt x="2153330" y="1622121"/>
                    </a:cubicBezTo>
                    <a:cubicBezTo>
                      <a:pt x="2137167" y="1647521"/>
                      <a:pt x="2116385" y="1653679"/>
                      <a:pt x="2092525" y="1635206"/>
                    </a:cubicBezTo>
                    <a:cubicBezTo>
                      <a:pt x="2067125" y="1616733"/>
                      <a:pt x="2042494" y="1604418"/>
                      <a:pt x="2010167" y="1606727"/>
                    </a:cubicBezTo>
                    <a:cubicBezTo>
                      <a:pt x="1990925" y="1607497"/>
                      <a:pt x="1980149" y="1592873"/>
                      <a:pt x="1971682" y="1578249"/>
                    </a:cubicBezTo>
                    <a:cubicBezTo>
                      <a:pt x="1961676" y="1561315"/>
                      <a:pt x="1952440" y="1543612"/>
                      <a:pt x="1943203" y="1526679"/>
                    </a:cubicBezTo>
                    <a:cubicBezTo>
                      <a:pt x="1940894" y="1524370"/>
                      <a:pt x="1937815" y="1522061"/>
                      <a:pt x="1934737" y="1524370"/>
                    </a:cubicBezTo>
                    <a:cubicBezTo>
                      <a:pt x="1933197" y="1525909"/>
                      <a:pt x="1933197" y="1528988"/>
                      <a:pt x="1934737" y="1531297"/>
                    </a:cubicBezTo>
                    <a:cubicBezTo>
                      <a:pt x="1934737" y="1535915"/>
                      <a:pt x="1935506" y="1539764"/>
                      <a:pt x="1935506" y="1543612"/>
                    </a:cubicBezTo>
                    <a:cubicBezTo>
                      <a:pt x="1939355" y="1555158"/>
                      <a:pt x="1940125" y="1566703"/>
                      <a:pt x="1929349" y="1575170"/>
                    </a:cubicBezTo>
                    <a:cubicBezTo>
                      <a:pt x="1919343" y="1579018"/>
                      <a:pt x="1917034" y="1571321"/>
                      <a:pt x="1913955" y="1564394"/>
                    </a:cubicBezTo>
                    <a:cubicBezTo>
                      <a:pt x="1909337" y="1552079"/>
                      <a:pt x="1900870" y="1542073"/>
                      <a:pt x="1891633" y="1532067"/>
                    </a:cubicBezTo>
                    <a:cubicBezTo>
                      <a:pt x="1868542" y="1506667"/>
                      <a:pt x="1823900" y="1507436"/>
                      <a:pt x="1801579" y="1532836"/>
                    </a:cubicBezTo>
                    <a:cubicBezTo>
                      <a:pt x="1780797" y="1557467"/>
                      <a:pt x="1786185" y="1601340"/>
                      <a:pt x="1812355" y="1621351"/>
                    </a:cubicBezTo>
                    <a:cubicBezTo>
                      <a:pt x="1827749" y="1632897"/>
                      <a:pt x="1842373" y="1645212"/>
                      <a:pt x="1863924" y="1640594"/>
                    </a:cubicBezTo>
                    <a:cubicBezTo>
                      <a:pt x="1868542" y="1639055"/>
                      <a:pt x="1873161" y="1642133"/>
                      <a:pt x="1875470" y="1645982"/>
                    </a:cubicBezTo>
                    <a:cubicBezTo>
                      <a:pt x="1875470" y="1647521"/>
                      <a:pt x="1875470" y="1648291"/>
                      <a:pt x="1874700" y="1649830"/>
                    </a:cubicBezTo>
                    <a:cubicBezTo>
                      <a:pt x="1869312" y="1655218"/>
                      <a:pt x="1872391" y="1664455"/>
                      <a:pt x="1864694" y="1667533"/>
                    </a:cubicBezTo>
                    <a:cubicBezTo>
                      <a:pt x="1854688" y="1685237"/>
                      <a:pt x="1853149" y="1705249"/>
                      <a:pt x="1847761" y="1723722"/>
                    </a:cubicBezTo>
                    <a:cubicBezTo>
                      <a:pt x="1834676" y="1766824"/>
                      <a:pt x="1821591" y="1782988"/>
                      <a:pt x="1779258" y="1775291"/>
                    </a:cubicBezTo>
                    <a:cubicBezTo>
                      <a:pt x="1761555" y="1772212"/>
                      <a:pt x="1746161" y="1779139"/>
                      <a:pt x="1733076" y="1790685"/>
                    </a:cubicBezTo>
                    <a:cubicBezTo>
                      <a:pt x="1720761" y="1803770"/>
                      <a:pt x="1706137" y="1813006"/>
                      <a:pt x="1689203" y="1817624"/>
                    </a:cubicBezTo>
                    <a:cubicBezTo>
                      <a:pt x="1687664" y="1816855"/>
                      <a:pt x="1686894" y="1817624"/>
                      <a:pt x="1685355" y="1817624"/>
                    </a:cubicBezTo>
                    <a:cubicBezTo>
                      <a:pt x="1650718" y="1812237"/>
                      <a:pt x="1617621" y="1829940"/>
                      <a:pt x="1599919" y="1862267"/>
                    </a:cubicBezTo>
                    <a:cubicBezTo>
                      <a:pt x="1597610" y="1866885"/>
                      <a:pt x="1595300" y="1871503"/>
                      <a:pt x="1592222" y="1875351"/>
                    </a:cubicBezTo>
                    <a:cubicBezTo>
                      <a:pt x="1587603" y="1881509"/>
                      <a:pt x="1580676" y="1883818"/>
                      <a:pt x="1574519" y="1887667"/>
                    </a:cubicBezTo>
                    <a:cubicBezTo>
                      <a:pt x="1556815" y="1902291"/>
                      <a:pt x="1541421" y="1919994"/>
                      <a:pt x="1518330" y="1929230"/>
                    </a:cubicBezTo>
                    <a:cubicBezTo>
                      <a:pt x="1531415" y="1938467"/>
                      <a:pt x="1546040" y="1936158"/>
                      <a:pt x="1559125" y="1939237"/>
                    </a:cubicBezTo>
                    <a:cubicBezTo>
                      <a:pt x="1569900" y="1942315"/>
                      <a:pt x="1576058" y="1946934"/>
                      <a:pt x="1574519" y="1958479"/>
                    </a:cubicBezTo>
                    <a:cubicBezTo>
                      <a:pt x="1570670" y="1961558"/>
                      <a:pt x="1566822" y="1965406"/>
                      <a:pt x="1562973" y="1968485"/>
                    </a:cubicBezTo>
                    <a:cubicBezTo>
                      <a:pt x="1537573" y="1990036"/>
                      <a:pt x="1535264" y="1997733"/>
                      <a:pt x="1546040" y="2030061"/>
                    </a:cubicBezTo>
                    <a:cubicBezTo>
                      <a:pt x="1551428" y="2045455"/>
                      <a:pt x="1556815" y="2060849"/>
                      <a:pt x="1539112" y="2072394"/>
                    </a:cubicBezTo>
                    <a:cubicBezTo>
                      <a:pt x="1524488" y="2077012"/>
                      <a:pt x="1522949" y="2090097"/>
                      <a:pt x="1519870" y="2101643"/>
                    </a:cubicBezTo>
                    <a:cubicBezTo>
                      <a:pt x="1516021" y="2115497"/>
                      <a:pt x="1509864" y="2123194"/>
                      <a:pt x="1492161" y="2126273"/>
                    </a:cubicBezTo>
                    <a:cubicBezTo>
                      <a:pt x="1466761" y="2130891"/>
                      <a:pt x="1442900" y="2144745"/>
                      <a:pt x="1423658" y="2163218"/>
                    </a:cubicBezTo>
                    <a:cubicBezTo>
                      <a:pt x="1409803" y="2175533"/>
                      <a:pt x="1399797" y="2184770"/>
                      <a:pt x="1385173" y="2163988"/>
                    </a:cubicBezTo>
                    <a:cubicBezTo>
                      <a:pt x="1377476" y="2153982"/>
                      <a:pt x="1365161" y="2154752"/>
                      <a:pt x="1354385" y="2157830"/>
                    </a:cubicBezTo>
                    <a:cubicBezTo>
                      <a:pt x="1344379" y="2160909"/>
                      <a:pt x="1335143" y="2165527"/>
                      <a:pt x="1325137" y="2167836"/>
                    </a:cubicBezTo>
                    <a:cubicBezTo>
                      <a:pt x="1309743" y="2171685"/>
                      <a:pt x="1298967" y="2167067"/>
                      <a:pt x="1299737" y="2148594"/>
                    </a:cubicBezTo>
                    <a:cubicBezTo>
                      <a:pt x="1300506" y="2139358"/>
                      <a:pt x="1296658" y="2130121"/>
                      <a:pt x="1294349" y="2120885"/>
                    </a:cubicBezTo>
                    <a:cubicBezTo>
                      <a:pt x="1291270" y="2103952"/>
                      <a:pt x="1285112" y="2094715"/>
                      <a:pt x="1265100" y="2101643"/>
                    </a:cubicBezTo>
                    <a:cubicBezTo>
                      <a:pt x="1254324" y="2105491"/>
                      <a:pt x="1241239" y="2100873"/>
                      <a:pt x="1238929" y="2087788"/>
                    </a:cubicBezTo>
                    <a:cubicBezTo>
                      <a:pt x="1235851" y="2068546"/>
                      <a:pt x="1223535" y="2057000"/>
                      <a:pt x="1211221" y="2043915"/>
                    </a:cubicBezTo>
                    <a:cubicBezTo>
                      <a:pt x="1198137" y="2030830"/>
                      <a:pt x="1199675" y="2019285"/>
                      <a:pt x="1217379" y="2011588"/>
                    </a:cubicBezTo>
                    <a:cubicBezTo>
                      <a:pt x="1225075" y="2007739"/>
                      <a:pt x="1231233" y="2003121"/>
                      <a:pt x="1231233" y="1993885"/>
                    </a:cubicBezTo>
                    <a:cubicBezTo>
                      <a:pt x="1231233" y="1980031"/>
                      <a:pt x="1241239" y="1972334"/>
                      <a:pt x="1251246" y="1965406"/>
                    </a:cubicBezTo>
                    <a:cubicBezTo>
                      <a:pt x="1251246" y="1965406"/>
                      <a:pt x="1252015" y="1965406"/>
                      <a:pt x="1252015" y="1965406"/>
                    </a:cubicBezTo>
                    <a:cubicBezTo>
                      <a:pt x="1255864" y="1961558"/>
                      <a:pt x="1260482" y="1957709"/>
                      <a:pt x="1262021" y="1951552"/>
                    </a:cubicBezTo>
                    <a:cubicBezTo>
                      <a:pt x="1265870" y="1937697"/>
                      <a:pt x="1257403" y="1923843"/>
                      <a:pt x="1262021" y="1909218"/>
                    </a:cubicBezTo>
                    <a:cubicBezTo>
                      <a:pt x="1262791" y="1906139"/>
                      <a:pt x="1259712" y="1903830"/>
                      <a:pt x="1256633" y="1903061"/>
                    </a:cubicBezTo>
                    <a:cubicBezTo>
                      <a:pt x="1225845" y="1898442"/>
                      <a:pt x="1218917" y="1878430"/>
                      <a:pt x="1222767" y="1851491"/>
                    </a:cubicBezTo>
                    <a:cubicBezTo>
                      <a:pt x="1223535" y="1849182"/>
                      <a:pt x="1221997" y="1847643"/>
                      <a:pt x="1221227" y="1845334"/>
                    </a:cubicBezTo>
                    <a:cubicBezTo>
                      <a:pt x="1221997" y="1844564"/>
                      <a:pt x="1221997" y="1843025"/>
                      <a:pt x="1221227" y="1842255"/>
                    </a:cubicBezTo>
                    <a:cubicBezTo>
                      <a:pt x="1222767" y="1813776"/>
                      <a:pt x="1218917" y="1786836"/>
                      <a:pt x="1204293" y="1762206"/>
                    </a:cubicBezTo>
                    <a:cubicBezTo>
                      <a:pt x="1192749" y="1751430"/>
                      <a:pt x="1196597" y="1736036"/>
                      <a:pt x="1190439" y="1723722"/>
                    </a:cubicBezTo>
                    <a:cubicBezTo>
                      <a:pt x="1183511" y="1709097"/>
                      <a:pt x="1174275" y="1703709"/>
                      <a:pt x="1159651" y="1706788"/>
                    </a:cubicBezTo>
                    <a:lnTo>
                      <a:pt x="1132497" y="1711847"/>
                    </a:lnTo>
                    <a:lnTo>
                      <a:pt x="1131900" y="1712163"/>
                    </a:lnTo>
                    <a:lnTo>
                      <a:pt x="1131622" y="1712010"/>
                    </a:lnTo>
                    <a:lnTo>
                      <a:pt x="1130210" y="1712273"/>
                    </a:lnTo>
                    <a:cubicBezTo>
                      <a:pt x="1120205" y="1713716"/>
                      <a:pt x="1110006" y="1714485"/>
                      <a:pt x="1099615" y="1713715"/>
                    </a:cubicBezTo>
                    <a:cubicBezTo>
                      <a:pt x="1088069" y="1712946"/>
                      <a:pt x="1078063" y="1710637"/>
                      <a:pt x="1071137" y="1700631"/>
                    </a:cubicBezTo>
                    <a:cubicBezTo>
                      <a:pt x="1054973" y="1686776"/>
                      <a:pt x="1041117" y="1671382"/>
                      <a:pt x="1041117" y="1647521"/>
                    </a:cubicBezTo>
                    <a:cubicBezTo>
                      <a:pt x="1041117" y="1639055"/>
                      <a:pt x="1034960" y="1638285"/>
                      <a:pt x="1028802" y="1639824"/>
                    </a:cubicBezTo>
                    <a:cubicBezTo>
                      <a:pt x="1007251" y="1645982"/>
                      <a:pt x="984160" y="1645982"/>
                      <a:pt x="965687" y="1663685"/>
                    </a:cubicBezTo>
                    <a:cubicBezTo>
                      <a:pt x="949524" y="1679079"/>
                      <a:pt x="932590" y="1696782"/>
                      <a:pt x="906420" y="1696012"/>
                    </a:cubicBezTo>
                    <a:cubicBezTo>
                      <a:pt x="896414" y="1695243"/>
                      <a:pt x="896414" y="1705249"/>
                      <a:pt x="895645" y="1712176"/>
                    </a:cubicBezTo>
                    <a:cubicBezTo>
                      <a:pt x="894875" y="1726800"/>
                      <a:pt x="894875" y="1741424"/>
                      <a:pt x="894105" y="1756048"/>
                    </a:cubicBezTo>
                    <a:cubicBezTo>
                      <a:pt x="879481" y="1792994"/>
                      <a:pt x="867166" y="1802230"/>
                      <a:pt x="840226" y="1797612"/>
                    </a:cubicBezTo>
                    <a:cubicBezTo>
                      <a:pt x="828681" y="1795303"/>
                      <a:pt x="820215" y="1789146"/>
                      <a:pt x="811748" y="1782218"/>
                    </a:cubicBezTo>
                    <a:cubicBezTo>
                      <a:pt x="777111" y="1756048"/>
                      <a:pt x="744014" y="1729109"/>
                      <a:pt x="709378" y="1702940"/>
                    </a:cubicBezTo>
                    <a:cubicBezTo>
                      <a:pt x="700141" y="1695243"/>
                      <a:pt x="689366" y="1689085"/>
                      <a:pt x="677820" y="1683697"/>
                    </a:cubicBezTo>
                    <a:cubicBezTo>
                      <a:pt x="649342" y="1670612"/>
                      <a:pt x="629330" y="1676000"/>
                      <a:pt x="611626" y="1702170"/>
                    </a:cubicBezTo>
                    <a:cubicBezTo>
                      <a:pt x="602390" y="1715255"/>
                      <a:pt x="594693" y="1729879"/>
                      <a:pt x="586996" y="1743733"/>
                    </a:cubicBezTo>
                    <a:cubicBezTo>
                      <a:pt x="560057" y="1793764"/>
                      <a:pt x="528499" y="1800691"/>
                      <a:pt x="482317" y="1765285"/>
                    </a:cubicBezTo>
                    <a:cubicBezTo>
                      <a:pt x="460766" y="1748351"/>
                      <a:pt x="439214" y="1732958"/>
                      <a:pt x="409966" y="1734497"/>
                    </a:cubicBezTo>
                    <a:cubicBezTo>
                      <a:pt x="403039" y="1717564"/>
                      <a:pt x="412275" y="1700631"/>
                      <a:pt x="410736" y="1682927"/>
                    </a:cubicBezTo>
                    <a:cubicBezTo>
                      <a:pt x="409966" y="1669073"/>
                      <a:pt x="408426" y="1655218"/>
                      <a:pt x="404578" y="1642133"/>
                    </a:cubicBezTo>
                    <a:cubicBezTo>
                      <a:pt x="399960" y="1629048"/>
                      <a:pt x="393032" y="1617503"/>
                      <a:pt x="377638" y="1615964"/>
                    </a:cubicBezTo>
                    <a:cubicBezTo>
                      <a:pt x="359936" y="1614424"/>
                      <a:pt x="354548" y="1603649"/>
                      <a:pt x="356857" y="1587485"/>
                    </a:cubicBezTo>
                    <a:cubicBezTo>
                      <a:pt x="358396" y="1569782"/>
                      <a:pt x="363784" y="1553618"/>
                      <a:pt x="369942" y="1536685"/>
                    </a:cubicBezTo>
                    <a:cubicBezTo>
                      <a:pt x="387645" y="1486654"/>
                      <a:pt x="409966" y="1438934"/>
                      <a:pt x="420742" y="1387364"/>
                    </a:cubicBezTo>
                    <a:cubicBezTo>
                      <a:pt x="423051" y="1376588"/>
                      <a:pt x="423051" y="1366582"/>
                      <a:pt x="423051" y="1356576"/>
                    </a:cubicBezTo>
                    <a:cubicBezTo>
                      <a:pt x="423051" y="1338873"/>
                      <a:pt x="413814" y="1328867"/>
                      <a:pt x="396111" y="1329637"/>
                    </a:cubicBezTo>
                    <a:cubicBezTo>
                      <a:pt x="366093" y="1331176"/>
                      <a:pt x="336845" y="1328867"/>
                      <a:pt x="307596" y="1319631"/>
                    </a:cubicBezTo>
                    <a:cubicBezTo>
                      <a:pt x="295281" y="1315782"/>
                      <a:pt x="287584" y="1320400"/>
                      <a:pt x="282196" y="1330406"/>
                    </a:cubicBezTo>
                    <a:cubicBezTo>
                      <a:pt x="277578" y="1340412"/>
                      <a:pt x="272190" y="1350418"/>
                      <a:pt x="269881" y="1361194"/>
                    </a:cubicBezTo>
                    <a:cubicBezTo>
                      <a:pt x="259875" y="1404297"/>
                      <a:pt x="236014" y="1438164"/>
                      <a:pt x="200608" y="1464334"/>
                    </a:cubicBezTo>
                    <a:cubicBezTo>
                      <a:pt x="195220" y="1468182"/>
                      <a:pt x="190602" y="1472800"/>
                      <a:pt x="185984" y="1477418"/>
                    </a:cubicBezTo>
                    <a:cubicBezTo>
                      <a:pt x="155966" y="1505127"/>
                      <a:pt x="156736" y="1515903"/>
                      <a:pt x="192141" y="1535915"/>
                    </a:cubicBezTo>
                    <a:cubicBezTo>
                      <a:pt x="208305" y="1545152"/>
                      <a:pt x="216772" y="1559006"/>
                      <a:pt x="220620" y="1575940"/>
                    </a:cubicBezTo>
                    <a:cubicBezTo>
                      <a:pt x="222160" y="1584406"/>
                      <a:pt x="223699" y="1592873"/>
                      <a:pt x="212154" y="1595182"/>
                    </a:cubicBezTo>
                    <a:cubicBezTo>
                      <a:pt x="193681" y="1595952"/>
                      <a:pt x="172129" y="1583637"/>
                      <a:pt x="155966" y="1594412"/>
                    </a:cubicBezTo>
                    <a:cubicBezTo>
                      <a:pt x="136723" y="1607497"/>
                      <a:pt x="121329" y="1591334"/>
                      <a:pt x="103626" y="1593643"/>
                    </a:cubicBezTo>
                    <a:cubicBezTo>
                      <a:pt x="85154" y="1595952"/>
                      <a:pt x="78226" y="1567473"/>
                      <a:pt x="62832" y="1556697"/>
                    </a:cubicBezTo>
                    <a:cubicBezTo>
                      <a:pt x="33584" y="1535915"/>
                      <a:pt x="54366" y="1504358"/>
                      <a:pt x="43590" y="1479727"/>
                    </a:cubicBezTo>
                    <a:cubicBezTo>
                      <a:pt x="58984" y="1469722"/>
                      <a:pt x="50517" y="1454328"/>
                      <a:pt x="52057" y="1441243"/>
                    </a:cubicBezTo>
                    <a:cubicBezTo>
                      <a:pt x="60523" y="1437394"/>
                      <a:pt x="74378" y="1461255"/>
                      <a:pt x="77457" y="1435855"/>
                    </a:cubicBezTo>
                    <a:cubicBezTo>
                      <a:pt x="81305" y="1432776"/>
                      <a:pt x="84384" y="1434315"/>
                      <a:pt x="88232" y="1435085"/>
                    </a:cubicBezTo>
                    <a:cubicBezTo>
                      <a:pt x="107475" y="1428927"/>
                      <a:pt x="125948" y="1425849"/>
                      <a:pt x="145960" y="1432006"/>
                    </a:cubicBezTo>
                    <a:cubicBezTo>
                      <a:pt x="146729" y="1405836"/>
                      <a:pt x="128257" y="1389673"/>
                      <a:pt x="112093" y="1371970"/>
                    </a:cubicBezTo>
                    <a:cubicBezTo>
                      <a:pt x="109784" y="1362733"/>
                      <a:pt x="102087" y="1360424"/>
                      <a:pt x="95160" y="1356576"/>
                    </a:cubicBezTo>
                    <a:cubicBezTo>
                      <a:pt x="90542" y="1355036"/>
                      <a:pt x="87463" y="1351957"/>
                      <a:pt x="85923" y="1348109"/>
                    </a:cubicBezTo>
                    <a:cubicBezTo>
                      <a:pt x="81305" y="1341182"/>
                      <a:pt x="85154" y="1335794"/>
                      <a:pt x="89002" y="1330406"/>
                    </a:cubicBezTo>
                    <a:cubicBezTo>
                      <a:pt x="110554" y="1298849"/>
                      <a:pt x="116711" y="1264212"/>
                      <a:pt x="107475" y="1226497"/>
                    </a:cubicBezTo>
                    <a:cubicBezTo>
                      <a:pt x="106705" y="1217261"/>
                      <a:pt x="102857" y="1208794"/>
                      <a:pt x="105166" y="1199558"/>
                    </a:cubicBezTo>
                    <a:cubicBezTo>
                      <a:pt x="109014" y="1191091"/>
                      <a:pt x="113632" y="1192631"/>
                      <a:pt x="118251" y="1198018"/>
                    </a:cubicBezTo>
                    <a:cubicBezTo>
                      <a:pt x="122869" y="1203406"/>
                      <a:pt x="125948" y="1208794"/>
                      <a:pt x="129796" y="1214182"/>
                    </a:cubicBezTo>
                    <a:cubicBezTo>
                      <a:pt x="136723" y="1225727"/>
                      <a:pt x="144420" y="1237273"/>
                      <a:pt x="154426" y="1246509"/>
                    </a:cubicBezTo>
                    <a:cubicBezTo>
                      <a:pt x="173669" y="1264212"/>
                      <a:pt x="193681" y="1274988"/>
                      <a:pt x="219081" y="1260364"/>
                    </a:cubicBezTo>
                    <a:cubicBezTo>
                      <a:pt x="222160" y="1258824"/>
                      <a:pt x="225239" y="1258055"/>
                      <a:pt x="228317" y="1258824"/>
                    </a:cubicBezTo>
                    <a:cubicBezTo>
                      <a:pt x="226778" y="1251127"/>
                      <a:pt x="231396" y="1246509"/>
                      <a:pt x="237554" y="1242661"/>
                    </a:cubicBezTo>
                    <a:cubicBezTo>
                      <a:pt x="245251" y="1237273"/>
                      <a:pt x="238323" y="1225727"/>
                      <a:pt x="246020" y="1220339"/>
                    </a:cubicBezTo>
                    <a:cubicBezTo>
                      <a:pt x="243711" y="1207255"/>
                      <a:pt x="240632" y="1194170"/>
                      <a:pt x="237554" y="1181085"/>
                    </a:cubicBezTo>
                    <a:lnTo>
                      <a:pt x="230815" y="1174101"/>
                    </a:lnTo>
                    <a:lnTo>
                      <a:pt x="229726" y="1174454"/>
                    </a:lnTo>
                    <a:cubicBezTo>
                      <a:pt x="225708" y="1173106"/>
                      <a:pt x="222041" y="1169446"/>
                      <a:pt x="218096" y="1165046"/>
                    </a:cubicBezTo>
                    <a:lnTo>
                      <a:pt x="188626" y="1147706"/>
                    </a:lnTo>
                    <a:lnTo>
                      <a:pt x="169471" y="1143310"/>
                    </a:lnTo>
                    <a:cubicBezTo>
                      <a:pt x="158371" y="1141927"/>
                      <a:pt x="145382" y="1141254"/>
                      <a:pt x="129796" y="1141061"/>
                    </a:cubicBezTo>
                    <a:cubicBezTo>
                      <a:pt x="136723" y="1137212"/>
                      <a:pt x="140572" y="1134903"/>
                      <a:pt x="145190" y="1132594"/>
                    </a:cubicBezTo>
                    <a:cubicBezTo>
                      <a:pt x="147499" y="1130285"/>
                      <a:pt x="150578" y="1127206"/>
                      <a:pt x="153657" y="1125667"/>
                    </a:cubicBezTo>
                    <a:lnTo>
                      <a:pt x="158042" y="1123306"/>
                    </a:lnTo>
                    <a:lnTo>
                      <a:pt x="151369" y="1113367"/>
                    </a:lnTo>
                    <a:cubicBezTo>
                      <a:pt x="146484" y="1109117"/>
                      <a:pt x="140206" y="1106605"/>
                      <a:pt x="131519" y="1106686"/>
                    </a:cubicBezTo>
                    <a:cubicBezTo>
                      <a:pt x="125018" y="1106285"/>
                      <a:pt x="125762" y="1099249"/>
                      <a:pt x="128341" y="1096390"/>
                    </a:cubicBezTo>
                    <a:cubicBezTo>
                      <a:pt x="143323" y="1081179"/>
                      <a:pt x="138013" y="1069519"/>
                      <a:pt x="123238" y="1058571"/>
                    </a:cubicBezTo>
                    <a:cubicBezTo>
                      <a:pt x="120915" y="1056334"/>
                      <a:pt x="120146" y="1052837"/>
                      <a:pt x="118504" y="1049534"/>
                    </a:cubicBezTo>
                    <a:cubicBezTo>
                      <a:pt x="109569" y="1031801"/>
                      <a:pt x="109185" y="1030053"/>
                      <a:pt x="123485" y="1015908"/>
                    </a:cubicBezTo>
                    <a:cubicBezTo>
                      <a:pt x="131413" y="1008206"/>
                      <a:pt x="134097" y="1001659"/>
                      <a:pt x="127231" y="991259"/>
                    </a:cubicBezTo>
                    <a:cubicBezTo>
                      <a:pt x="122348" y="983630"/>
                      <a:pt x="119703" y="973674"/>
                      <a:pt x="124092" y="964461"/>
                    </a:cubicBezTo>
                    <a:cubicBezTo>
                      <a:pt x="128140" y="955781"/>
                      <a:pt x="123151" y="951839"/>
                      <a:pt x="117289" y="948091"/>
                    </a:cubicBezTo>
                    <a:cubicBezTo>
                      <a:pt x="111426" y="944343"/>
                      <a:pt x="105755" y="941468"/>
                      <a:pt x="103345" y="934668"/>
                    </a:cubicBezTo>
                    <a:cubicBezTo>
                      <a:pt x="101319" y="929617"/>
                      <a:pt x="96949" y="930579"/>
                      <a:pt x="93646" y="932223"/>
                    </a:cubicBezTo>
                    <a:cubicBezTo>
                      <a:pt x="89319" y="935467"/>
                      <a:pt x="85867" y="938518"/>
                      <a:pt x="82606" y="942443"/>
                    </a:cubicBezTo>
                    <a:cubicBezTo>
                      <a:pt x="70011" y="953922"/>
                      <a:pt x="68604" y="953774"/>
                      <a:pt x="60096" y="940070"/>
                    </a:cubicBezTo>
                    <a:cubicBezTo>
                      <a:pt x="55405" y="933315"/>
                      <a:pt x="52803" y="925641"/>
                      <a:pt x="48986" y="918693"/>
                    </a:cubicBezTo>
                    <a:cubicBezTo>
                      <a:pt x="44785" y="909997"/>
                      <a:pt x="40583" y="901301"/>
                      <a:pt x="54907" y="897688"/>
                    </a:cubicBezTo>
                    <a:cubicBezTo>
                      <a:pt x="59618" y="896193"/>
                      <a:pt x="60746" y="890904"/>
                      <a:pt x="56632" y="886771"/>
                    </a:cubicBezTo>
                    <a:cubicBezTo>
                      <a:pt x="51791" y="881423"/>
                      <a:pt x="46759" y="875200"/>
                      <a:pt x="37189" y="879599"/>
                    </a:cubicBezTo>
                    <a:cubicBezTo>
                      <a:pt x="36849" y="880132"/>
                      <a:pt x="36508" y="880665"/>
                      <a:pt x="35293" y="881391"/>
                    </a:cubicBezTo>
                    <a:cubicBezTo>
                      <a:pt x="30966" y="884635"/>
                      <a:pt x="29924" y="894486"/>
                      <a:pt x="21248" y="890441"/>
                    </a:cubicBezTo>
                    <a:cubicBezTo>
                      <a:pt x="13104" y="886736"/>
                      <a:pt x="7539" y="880173"/>
                      <a:pt x="4212" y="871285"/>
                    </a:cubicBezTo>
                    <a:cubicBezTo>
                      <a:pt x="2142" y="863952"/>
                      <a:pt x="2695" y="856041"/>
                      <a:pt x="4313" y="848813"/>
                    </a:cubicBezTo>
                    <a:cubicBezTo>
                      <a:pt x="5783" y="842991"/>
                      <a:pt x="8170" y="839258"/>
                      <a:pt x="14906" y="842814"/>
                    </a:cubicBezTo>
                    <a:cubicBezTo>
                      <a:pt x="17379" y="843644"/>
                      <a:pt x="20193" y="843941"/>
                      <a:pt x="21557" y="841808"/>
                    </a:cubicBezTo>
                    <a:cubicBezTo>
                      <a:pt x="23943" y="838075"/>
                      <a:pt x="21620" y="835838"/>
                      <a:pt x="19488" y="834475"/>
                    </a:cubicBezTo>
                    <a:cubicBezTo>
                      <a:pt x="15564" y="831216"/>
                      <a:pt x="11834" y="828830"/>
                      <a:pt x="8444" y="825912"/>
                    </a:cubicBezTo>
                    <a:cubicBezTo>
                      <a:pt x="-3325" y="816133"/>
                      <a:pt x="-2666" y="804535"/>
                      <a:pt x="9631" y="795870"/>
                    </a:cubicBezTo>
                    <a:cubicBezTo>
                      <a:pt x="11187" y="794611"/>
                      <a:pt x="12402" y="793886"/>
                      <a:pt x="13617" y="793160"/>
                    </a:cubicBezTo>
                    <a:cubicBezTo>
                      <a:pt x="33587" y="781889"/>
                      <a:pt x="34759" y="778882"/>
                      <a:pt x="21752" y="759297"/>
                    </a:cubicBezTo>
                    <a:cubicBezTo>
                      <a:pt x="16869" y="751668"/>
                      <a:pt x="15525" y="745550"/>
                      <a:pt x="21705" y="738233"/>
                    </a:cubicBezTo>
                    <a:cubicBezTo>
                      <a:pt x="24284" y="735374"/>
                      <a:pt x="25456" y="732367"/>
                      <a:pt x="26627" y="729360"/>
                    </a:cubicBezTo>
                    <a:cubicBezTo>
                      <a:pt x="36322" y="713022"/>
                      <a:pt x="38301" y="697009"/>
                      <a:pt x="23100" y="682030"/>
                    </a:cubicBezTo>
                    <a:cubicBezTo>
                      <a:pt x="17727" y="676342"/>
                      <a:pt x="13036" y="669586"/>
                      <a:pt x="10434" y="661912"/>
                    </a:cubicBezTo>
                    <a:cubicBezTo>
                      <a:pt x="8408" y="656861"/>
                      <a:pt x="9003" y="651232"/>
                      <a:pt x="13330" y="647988"/>
                    </a:cubicBezTo>
                    <a:cubicBezTo>
                      <a:pt x="18338" y="643678"/>
                      <a:pt x="21771" y="648878"/>
                      <a:pt x="25161" y="651797"/>
                    </a:cubicBezTo>
                    <a:cubicBezTo>
                      <a:pt x="47248" y="668924"/>
                      <a:pt x="47248" y="668924"/>
                      <a:pt x="56771" y="643460"/>
                    </a:cubicBezTo>
                    <a:cubicBezTo>
                      <a:pt x="60286" y="634440"/>
                      <a:pt x="64527" y="626633"/>
                      <a:pt x="71240" y="619657"/>
                    </a:cubicBezTo>
                    <a:cubicBezTo>
                      <a:pt x="78486" y="613021"/>
                      <a:pt x="84176" y="607645"/>
                      <a:pt x="96348" y="610920"/>
                    </a:cubicBezTo>
                    <a:cubicBezTo>
                      <a:pt x="114148" y="614788"/>
                      <a:pt x="131368" y="597251"/>
                      <a:pt x="134283" y="575076"/>
                    </a:cubicBezTo>
                    <a:cubicBezTo>
                      <a:pt x="134922" y="571728"/>
                      <a:pt x="134687" y="568573"/>
                      <a:pt x="135133" y="564351"/>
                    </a:cubicBezTo>
                    <a:cubicBezTo>
                      <a:pt x="148756" y="570056"/>
                      <a:pt x="161994" y="574013"/>
                      <a:pt x="175165" y="565156"/>
                    </a:cubicBezTo>
                    <a:cubicBezTo>
                      <a:pt x="187122" y="557025"/>
                      <a:pt x="191276" y="544656"/>
                      <a:pt x="196304" y="532095"/>
                    </a:cubicBezTo>
                    <a:cubicBezTo>
                      <a:pt x="200183" y="533073"/>
                      <a:pt x="199886" y="535888"/>
                      <a:pt x="200803" y="537976"/>
                    </a:cubicBezTo>
                    <a:cubicBezTo>
                      <a:pt x="203256" y="547057"/>
                      <a:pt x="208496" y="552661"/>
                      <a:pt x="214957" y="554445"/>
                    </a:cubicBezTo>
                    <a:lnTo>
                      <a:pt x="218884" y="553267"/>
                    </a:lnTo>
                    <a:lnTo>
                      <a:pt x="215844" y="551027"/>
                    </a:lnTo>
                    <a:cubicBezTo>
                      <a:pt x="214211" y="549524"/>
                      <a:pt x="213485" y="547600"/>
                      <a:pt x="215598" y="544305"/>
                    </a:cubicBezTo>
                    <a:cubicBezTo>
                      <a:pt x="218902" y="538583"/>
                      <a:pt x="223942" y="534703"/>
                      <a:pt x="231045" y="536702"/>
                    </a:cubicBezTo>
                    <a:lnTo>
                      <a:pt x="246480" y="541607"/>
                    </a:lnTo>
                    <a:lnTo>
                      <a:pt x="250236" y="539216"/>
                    </a:lnTo>
                    <a:lnTo>
                      <a:pt x="253281" y="520961"/>
                    </a:lnTo>
                    <a:cubicBezTo>
                      <a:pt x="252543" y="513833"/>
                      <a:pt x="250291" y="506829"/>
                      <a:pt x="247808" y="500042"/>
                    </a:cubicBezTo>
                    <a:cubicBezTo>
                      <a:pt x="245772" y="493268"/>
                      <a:pt x="237722" y="493031"/>
                      <a:pt x="231921" y="492413"/>
                    </a:cubicBezTo>
                    <a:cubicBezTo>
                      <a:pt x="223871" y="492176"/>
                      <a:pt x="216254" y="492400"/>
                      <a:pt x="209099" y="492190"/>
                    </a:cubicBezTo>
                    <a:cubicBezTo>
                      <a:pt x="201048" y="491953"/>
                      <a:pt x="193946" y="489954"/>
                      <a:pt x="187845" y="484403"/>
                    </a:cubicBezTo>
                    <a:cubicBezTo>
                      <a:pt x="180009" y="477010"/>
                      <a:pt x="180576" y="472998"/>
                      <a:pt x="190142" y="467461"/>
                    </a:cubicBezTo>
                    <a:cubicBezTo>
                      <a:pt x="202418" y="461107"/>
                      <a:pt x="202118" y="456174"/>
                      <a:pt x="191625" y="447809"/>
                    </a:cubicBezTo>
                    <a:cubicBezTo>
                      <a:pt x="185958" y="442718"/>
                      <a:pt x="174844" y="440153"/>
                      <a:pt x="177821" y="430393"/>
                    </a:cubicBezTo>
                    <a:cubicBezTo>
                      <a:pt x="180772" y="421527"/>
                      <a:pt x="191940" y="422303"/>
                      <a:pt x="200016" y="421646"/>
                    </a:cubicBezTo>
                    <a:cubicBezTo>
                      <a:pt x="203594" y="421750"/>
                      <a:pt x="206739" y="421396"/>
                      <a:pt x="210343" y="420606"/>
                    </a:cubicBezTo>
                    <a:cubicBezTo>
                      <a:pt x="214842" y="419843"/>
                      <a:pt x="218961" y="416831"/>
                      <a:pt x="219122" y="411464"/>
                    </a:cubicBezTo>
                    <a:cubicBezTo>
                      <a:pt x="219716" y="406557"/>
                      <a:pt x="215757" y="404203"/>
                      <a:pt x="211312" y="403177"/>
                    </a:cubicBezTo>
                    <a:cubicBezTo>
                      <a:pt x="205104" y="401204"/>
                      <a:pt x="199357" y="398797"/>
                      <a:pt x="200058" y="390313"/>
                    </a:cubicBezTo>
                    <a:lnTo>
                      <a:pt x="204906" y="382719"/>
                    </a:lnTo>
                    <a:lnTo>
                      <a:pt x="199768" y="383106"/>
                    </a:lnTo>
                    <a:cubicBezTo>
                      <a:pt x="194724" y="382098"/>
                      <a:pt x="189758" y="380080"/>
                      <a:pt x="184791" y="378218"/>
                    </a:cubicBezTo>
                    <a:cubicBezTo>
                      <a:pt x="178583" y="373872"/>
                      <a:pt x="171755" y="369526"/>
                      <a:pt x="175479" y="359594"/>
                    </a:cubicBezTo>
                    <a:cubicBezTo>
                      <a:pt x="186964" y="351834"/>
                      <a:pt x="198915" y="344850"/>
                      <a:pt x="211253" y="339573"/>
                    </a:cubicBezTo>
                    <a:lnTo>
                      <a:pt x="234333" y="333650"/>
                    </a:lnTo>
                    <a:lnTo>
                      <a:pt x="235379" y="331817"/>
                    </a:lnTo>
                    <a:cubicBezTo>
                      <a:pt x="237222" y="330081"/>
                      <a:pt x="238603" y="328779"/>
                      <a:pt x="240419" y="327937"/>
                    </a:cubicBezTo>
                    <a:cubicBezTo>
                      <a:pt x="250853" y="323320"/>
                      <a:pt x="254291" y="313125"/>
                      <a:pt x="245994" y="306167"/>
                    </a:cubicBezTo>
                    <a:cubicBezTo>
                      <a:pt x="237697" y="299208"/>
                      <a:pt x="239239" y="292540"/>
                      <a:pt x="244332" y="286870"/>
                    </a:cubicBezTo>
                    <a:cubicBezTo>
                      <a:pt x="261429" y="269020"/>
                      <a:pt x="254701" y="254498"/>
                      <a:pt x="240410" y="238411"/>
                    </a:cubicBezTo>
                    <a:cubicBezTo>
                      <a:pt x="230458" y="226928"/>
                      <a:pt x="222808" y="213275"/>
                      <a:pt x="215620" y="199187"/>
                    </a:cubicBezTo>
                    <a:cubicBezTo>
                      <a:pt x="212689" y="192387"/>
                      <a:pt x="212416" y="186559"/>
                      <a:pt x="216642" y="179969"/>
                    </a:cubicBezTo>
                    <a:cubicBezTo>
                      <a:pt x="230321" y="156647"/>
                      <a:pt x="247904" y="137469"/>
                      <a:pt x="276688" y="132943"/>
                    </a:cubicBezTo>
                    <a:cubicBezTo>
                      <a:pt x="287475" y="131470"/>
                      <a:pt x="296393" y="132627"/>
                      <a:pt x="303715" y="142242"/>
                    </a:cubicBezTo>
                    <a:cubicBezTo>
                      <a:pt x="314021" y="156869"/>
                      <a:pt x="331316" y="162302"/>
                      <a:pt x="348177" y="167273"/>
                    </a:cubicBezTo>
                    <a:cubicBezTo>
                      <a:pt x="352596" y="169194"/>
                      <a:pt x="355794" y="167050"/>
                      <a:pt x="359452" y="164472"/>
                    </a:cubicBezTo>
                    <a:cubicBezTo>
                      <a:pt x="371808" y="155435"/>
                      <a:pt x="383730" y="145937"/>
                      <a:pt x="394351" y="135059"/>
                    </a:cubicBezTo>
                    <a:cubicBezTo>
                      <a:pt x="401260" y="128548"/>
                      <a:pt x="408036" y="126509"/>
                      <a:pt x="416954" y="127666"/>
                    </a:cubicBezTo>
                    <a:cubicBezTo>
                      <a:pt x="425438" y="128363"/>
                      <a:pt x="433895" y="129954"/>
                      <a:pt x="442487" y="127074"/>
                    </a:cubicBezTo>
                    <a:cubicBezTo>
                      <a:pt x="451538" y="123759"/>
                      <a:pt x="457933" y="119471"/>
                      <a:pt x="460504" y="108356"/>
                    </a:cubicBezTo>
                    <a:cubicBezTo>
                      <a:pt x="463154" y="94557"/>
                      <a:pt x="473127" y="90374"/>
                      <a:pt x="485897" y="97464"/>
                    </a:cubicBezTo>
                    <a:cubicBezTo>
                      <a:pt x="508372" y="109315"/>
                      <a:pt x="518398" y="103343"/>
                      <a:pt x="520529" y="76996"/>
                    </a:cubicBezTo>
                    <a:cubicBezTo>
                      <a:pt x="522285" y="63171"/>
                      <a:pt x="519108" y="49649"/>
                      <a:pt x="519075" y="35771"/>
                    </a:cubicBezTo>
                    <a:cubicBezTo>
                      <a:pt x="519316" y="27722"/>
                      <a:pt x="519801" y="19930"/>
                      <a:pt x="523948" y="11743"/>
                    </a:cubicBezTo>
                    <a:lnTo>
                      <a:pt x="525821" y="8900"/>
                    </a:lnTo>
                    <a:lnTo>
                      <a:pt x="530616" y="8723"/>
                    </a:lnTo>
                    <a:lnTo>
                      <a:pt x="536439" y="35163"/>
                    </a:lnTo>
                    <a:cubicBezTo>
                      <a:pt x="538710" y="45301"/>
                      <a:pt x="540876" y="55212"/>
                      <a:pt x="542804" y="65564"/>
                    </a:cubicBezTo>
                    <a:cubicBezTo>
                      <a:pt x="547096" y="86729"/>
                      <a:pt x="583314" y="103013"/>
                      <a:pt x="598134" y="86439"/>
                    </a:cubicBezTo>
                    <a:cubicBezTo>
                      <a:pt x="606926" y="76850"/>
                      <a:pt x="615205" y="73176"/>
                      <a:pt x="623536" y="73365"/>
                    </a:cubicBezTo>
                    <a:lnTo>
                      <a:pt x="632672" y="76953"/>
                    </a:lnTo>
                    <a:lnTo>
                      <a:pt x="632544" y="75267"/>
                    </a:lnTo>
                    <a:cubicBezTo>
                      <a:pt x="634096" y="70922"/>
                      <a:pt x="637045" y="66887"/>
                      <a:pt x="639839" y="62851"/>
                    </a:cubicBezTo>
                    <a:cubicBezTo>
                      <a:pt x="640459" y="62851"/>
                      <a:pt x="641080" y="62230"/>
                      <a:pt x="641701" y="62230"/>
                    </a:cubicBezTo>
                    <a:cubicBezTo>
                      <a:pt x="641701" y="61609"/>
                      <a:pt x="641080" y="60368"/>
                      <a:pt x="641080" y="59747"/>
                    </a:cubicBezTo>
                    <a:cubicBezTo>
                      <a:pt x="644805" y="42985"/>
                      <a:pt x="641701" y="26223"/>
                      <a:pt x="645426" y="9462"/>
                    </a:cubicBezTo>
                    <a:cubicBezTo>
                      <a:pt x="648530" y="4806"/>
                      <a:pt x="650858" y="4495"/>
                      <a:pt x="652410" y="5892"/>
                    </a:cubicBezTo>
                    <a:cubicBezTo>
                      <a:pt x="653961" y="7289"/>
                      <a:pt x="654737" y="10393"/>
                      <a:pt x="654737" y="12566"/>
                    </a:cubicBezTo>
                    <a:cubicBezTo>
                      <a:pt x="654116" y="23740"/>
                      <a:pt x="660945" y="23740"/>
                      <a:pt x="669637" y="26223"/>
                    </a:cubicBezTo>
                    <a:lnTo>
                      <a:pt x="684896" y="30577"/>
                    </a:lnTo>
                    <a:lnTo>
                      <a:pt x="686229" y="29494"/>
                    </a:lnTo>
                    <a:cubicBezTo>
                      <a:pt x="693031" y="26561"/>
                      <a:pt x="698993" y="21812"/>
                      <a:pt x="704954" y="17064"/>
                    </a:cubicBezTo>
                    <a:cubicBezTo>
                      <a:pt x="709072" y="14051"/>
                      <a:pt x="710561" y="9171"/>
                      <a:pt x="708011" y="4620"/>
                    </a:cubicBezTo>
                    <a:lnTo>
                      <a:pt x="705476" y="22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g6ba09dd349_0_202"/>
              <p:cNvSpPr/>
              <p:nvPr/>
            </p:nvSpPr>
            <p:spPr>
              <a:xfrm>
                <a:off x="9225499" y="2908452"/>
                <a:ext cx="1216651" cy="1187542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g6ba09dd349_0_202"/>
              <p:cNvSpPr/>
              <p:nvPr/>
            </p:nvSpPr>
            <p:spPr>
              <a:xfrm rot="-5400000">
                <a:off x="8719640" y="1988875"/>
                <a:ext cx="1548808" cy="1295293"/>
              </a:xfrm>
              <a:custGeom>
                <a:rect b="b" l="l" r="r" t="t"/>
                <a:pathLst>
                  <a:path extrusionOk="0" h="1565309" w="1871671">
                    <a:moveTo>
                      <a:pt x="1658032" y="170642"/>
                    </a:moveTo>
                    <a:cubicBezTo>
                      <a:pt x="1656118" y="174862"/>
                      <a:pt x="1657268" y="179911"/>
                      <a:pt x="1664022" y="186763"/>
                    </a:cubicBezTo>
                    <a:lnTo>
                      <a:pt x="1667412" y="192211"/>
                    </a:lnTo>
                    <a:lnTo>
                      <a:pt x="1684422" y="193100"/>
                    </a:lnTo>
                    <a:lnTo>
                      <a:pt x="1689986" y="189789"/>
                    </a:lnTo>
                    <a:cubicBezTo>
                      <a:pt x="1692950" y="189018"/>
                      <a:pt x="1695603" y="189397"/>
                      <a:pt x="1696534" y="191679"/>
                    </a:cubicBezTo>
                    <a:lnTo>
                      <a:pt x="1698538" y="193839"/>
                    </a:lnTo>
                    <a:lnTo>
                      <a:pt x="1711764" y="194536"/>
                    </a:lnTo>
                    <a:cubicBezTo>
                      <a:pt x="1718256" y="194045"/>
                      <a:pt x="1723600" y="191861"/>
                      <a:pt x="1724882" y="185434"/>
                    </a:cubicBezTo>
                    <a:cubicBezTo>
                      <a:pt x="1727996" y="173519"/>
                      <a:pt x="1710318" y="168104"/>
                      <a:pt x="1698792" y="163501"/>
                    </a:cubicBezTo>
                    <a:lnTo>
                      <a:pt x="1674063" y="151882"/>
                    </a:lnTo>
                    <a:lnTo>
                      <a:pt x="1670423" y="159487"/>
                    </a:lnTo>
                    <a:cubicBezTo>
                      <a:pt x="1664922" y="163028"/>
                      <a:pt x="1659945" y="166421"/>
                      <a:pt x="1658032" y="170642"/>
                    </a:cubicBezTo>
                    <a:close/>
                    <a:moveTo>
                      <a:pt x="1622735" y="171115"/>
                    </a:moveTo>
                    <a:cubicBezTo>
                      <a:pt x="1621637" y="173477"/>
                      <a:pt x="1621091" y="176036"/>
                      <a:pt x="1620302" y="178240"/>
                    </a:cubicBezTo>
                    <a:lnTo>
                      <a:pt x="1617947" y="192895"/>
                    </a:lnTo>
                    <a:lnTo>
                      <a:pt x="1629543" y="192240"/>
                    </a:lnTo>
                    <a:lnTo>
                      <a:pt x="1626305" y="187427"/>
                    </a:lnTo>
                    <a:cubicBezTo>
                      <a:pt x="1625195" y="180529"/>
                      <a:pt x="1626405" y="172831"/>
                      <a:pt x="1628474" y="165172"/>
                    </a:cubicBezTo>
                    <a:cubicBezTo>
                      <a:pt x="1625481" y="166587"/>
                      <a:pt x="1623832" y="168752"/>
                      <a:pt x="1622735" y="171115"/>
                    </a:cubicBezTo>
                    <a:close/>
                    <a:moveTo>
                      <a:pt x="1516850" y="256260"/>
                    </a:moveTo>
                    <a:cubicBezTo>
                      <a:pt x="1513475" y="262310"/>
                      <a:pt x="1510773" y="268735"/>
                      <a:pt x="1509790" y="275237"/>
                    </a:cubicBezTo>
                    <a:cubicBezTo>
                      <a:pt x="1508775" y="278637"/>
                      <a:pt x="1507928" y="282131"/>
                      <a:pt x="1508128" y="285328"/>
                    </a:cubicBezTo>
                    <a:lnTo>
                      <a:pt x="1509612" y="287996"/>
                    </a:lnTo>
                    <a:lnTo>
                      <a:pt x="1512358" y="289356"/>
                    </a:lnTo>
                    <a:lnTo>
                      <a:pt x="1511135" y="275987"/>
                    </a:lnTo>
                    <a:cubicBezTo>
                      <a:pt x="1513462" y="270235"/>
                      <a:pt x="1518103" y="266655"/>
                      <a:pt x="1523713" y="264496"/>
                    </a:cubicBezTo>
                    <a:cubicBezTo>
                      <a:pt x="1519680" y="262247"/>
                      <a:pt x="1517366" y="260074"/>
                      <a:pt x="1516850" y="256260"/>
                    </a:cubicBezTo>
                    <a:close/>
                    <a:moveTo>
                      <a:pt x="1002172" y="520370"/>
                    </a:moveTo>
                    <a:lnTo>
                      <a:pt x="1002782" y="520831"/>
                    </a:lnTo>
                    <a:lnTo>
                      <a:pt x="1013655" y="509559"/>
                    </a:lnTo>
                    <a:cubicBezTo>
                      <a:pt x="1024197" y="498363"/>
                      <a:pt x="1034365" y="486849"/>
                      <a:pt x="1043544" y="474343"/>
                    </a:cubicBezTo>
                    <a:cubicBezTo>
                      <a:pt x="1044670" y="472325"/>
                      <a:pt x="1046092" y="471356"/>
                      <a:pt x="1047888" y="469714"/>
                    </a:cubicBezTo>
                    <a:cubicBezTo>
                      <a:pt x="1049013" y="467698"/>
                      <a:pt x="1049763" y="466353"/>
                      <a:pt x="1050888" y="464337"/>
                    </a:cubicBezTo>
                    <a:cubicBezTo>
                      <a:pt x="1041230" y="472170"/>
                      <a:pt x="1035154" y="484644"/>
                      <a:pt x="1026465" y="493900"/>
                    </a:cubicBezTo>
                    <a:close/>
                    <a:moveTo>
                      <a:pt x="743374" y="659170"/>
                    </a:moveTo>
                    <a:lnTo>
                      <a:pt x="748536" y="661672"/>
                    </a:lnTo>
                    <a:lnTo>
                      <a:pt x="755415" y="651176"/>
                    </a:lnTo>
                    <a:close/>
                    <a:moveTo>
                      <a:pt x="260404" y="967747"/>
                    </a:moveTo>
                    <a:lnTo>
                      <a:pt x="256791" y="977070"/>
                    </a:lnTo>
                    <a:lnTo>
                      <a:pt x="262050" y="974628"/>
                    </a:lnTo>
                    <a:lnTo>
                      <a:pt x="265598" y="969446"/>
                    </a:lnTo>
                    <a:close/>
                    <a:moveTo>
                      <a:pt x="32" y="832161"/>
                    </a:moveTo>
                    <a:cubicBezTo>
                      <a:pt x="566" y="827501"/>
                      <a:pt x="7418" y="828845"/>
                      <a:pt x="10947" y="830813"/>
                    </a:cubicBezTo>
                    <a:cubicBezTo>
                      <a:pt x="22671" y="838235"/>
                      <a:pt x="26795" y="830840"/>
                      <a:pt x="34734" y="822929"/>
                    </a:cubicBezTo>
                    <a:cubicBezTo>
                      <a:pt x="51735" y="805092"/>
                      <a:pt x="68064" y="786878"/>
                      <a:pt x="92304" y="776603"/>
                    </a:cubicBezTo>
                    <a:cubicBezTo>
                      <a:pt x="102181" y="771537"/>
                      <a:pt x="110792" y="764001"/>
                      <a:pt x="122827" y="764544"/>
                    </a:cubicBezTo>
                    <a:cubicBezTo>
                      <a:pt x="160871" y="769021"/>
                      <a:pt x="196694" y="761681"/>
                      <a:pt x="230889" y="744621"/>
                    </a:cubicBezTo>
                    <a:cubicBezTo>
                      <a:pt x="264645" y="722026"/>
                      <a:pt x="288098" y="691041"/>
                      <a:pt x="302968" y="651743"/>
                    </a:cubicBezTo>
                    <a:cubicBezTo>
                      <a:pt x="341617" y="696217"/>
                      <a:pt x="388231" y="716931"/>
                      <a:pt x="445280" y="712618"/>
                    </a:cubicBezTo>
                    <a:cubicBezTo>
                      <a:pt x="484167" y="706105"/>
                      <a:pt x="515970" y="688591"/>
                      <a:pt x="544723" y="662326"/>
                    </a:cubicBezTo>
                    <a:cubicBezTo>
                      <a:pt x="546959" y="666217"/>
                      <a:pt x="546053" y="671001"/>
                      <a:pt x="548289" y="674892"/>
                    </a:cubicBezTo>
                    <a:cubicBezTo>
                      <a:pt x="555528" y="682455"/>
                      <a:pt x="564655" y="678733"/>
                      <a:pt x="570344" y="674855"/>
                    </a:cubicBezTo>
                    <a:lnTo>
                      <a:pt x="603014" y="656412"/>
                    </a:lnTo>
                    <a:lnTo>
                      <a:pt x="608176" y="635675"/>
                    </a:lnTo>
                    <a:cubicBezTo>
                      <a:pt x="616187" y="617128"/>
                      <a:pt x="629281" y="609145"/>
                      <a:pt x="650433" y="615342"/>
                    </a:cubicBezTo>
                    <a:lnTo>
                      <a:pt x="660890" y="619428"/>
                    </a:lnTo>
                    <a:lnTo>
                      <a:pt x="677065" y="608353"/>
                    </a:lnTo>
                    <a:cubicBezTo>
                      <a:pt x="687848" y="598504"/>
                      <a:pt x="700724" y="588059"/>
                      <a:pt x="718138" y="591603"/>
                    </a:cubicBezTo>
                    <a:cubicBezTo>
                      <a:pt x="718513" y="590931"/>
                      <a:pt x="718809" y="591978"/>
                      <a:pt x="719106" y="593025"/>
                    </a:cubicBezTo>
                    <a:cubicBezTo>
                      <a:pt x="719404" y="594072"/>
                      <a:pt x="719029" y="594744"/>
                      <a:pt x="717607" y="595713"/>
                    </a:cubicBezTo>
                    <a:cubicBezTo>
                      <a:pt x="718280" y="596089"/>
                      <a:pt x="718951" y="596463"/>
                      <a:pt x="719624" y="596838"/>
                    </a:cubicBezTo>
                    <a:lnTo>
                      <a:pt x="723377" y="587696"/>
                    </a:lnTo>
                    <a:lnTo>
                      <a:pt x="717318" y="578526"/>
                    </a:lnTo>
                    <a:cubicBezTo>
                      <a:pt x="710378" y="564857"/>
                      <a:pt x="717350" y="560598"/>
                      <a:pt x="742155" y="552362"/>
                    </a:cubicBezTo>
                    <a:cubicBezTo>
                      <a:pt x="749104" y="550253"/>
                      <a:pt x="755398" y="546551"/>
                      <a:pt x="761692" y="542850"/>
                    </a:cubicBezTo>
                    <a:cubicBezTo>
                      <a:pt x="774787" y="534866"/>
                      <a:pt x="773615" y="525672"/>
                      <a:pt x="764768" y="515909"/>
                    </a:cubicBezTo>
                    <a:cubicBezTo>
                      <a:pt x="756500" y="506653"/>
                      <a:pt x="745776" y="501383"/>
                      <a:pt x="735127" y="497198"/>
                    </a:cubicBezTo>
                    <a:cubicBezTo>
                      <a:pt x="717738" y="490199"/>
                      <a:pt x="708238" y="478846"/>
                      <a:pt x="707560" y="460889"/>
                    </a:cubicBezTo>
                    <a:cubicBezTo>
                      <a:pt x="706514" y="437503"/>
                      <a:pt x="697148" y="420139"/>
                      <a:pt x="669838" y="411633"/>
                    </a:cubicBezTo>
                    <a:cubicBezTo>
                      <a:pt x="687499" y="406612"/>
                      <a:pt x="701395" y="402393"/>
                      <a:pt x="714859" y="399839"/>
                    </a:cubicBezTo>
                    <a:cubicBezTo>
                      <a:pt x="727237" y="397360"/>
                      <a:pt x="737961" y="402630"/>
                      <a:pt x="746229" y="411888"/>
                    </a:cubicBezTo>
                    <a:cubicBezTo>
                      <a:pt x="750363" y="416515"/>
                      <a:pt x="754065" y="422809"/>
                      <a:pt x="758198" y="427437"/>
                    </a:cubicBezTo>
                    <a:cubicBezTo>
                      <a:pt x="765811" y="435102"/>
                      <a:pt x="773573" y="444938"/>
                      <a:pt x="786383" y="440793"/>
                    </a:cubicBezTo>
                    <a:cubicBezTo>
                      <a:pt x="798181" y="437807"/>
                      <a:pt x="797947" y="426367"/>
                      <a:pt x="798948" y="417025"/>
                    </a:cubicBezTo>
                    <a:cubicBezTo>
                      <a:pt x="801382" y="396675"/>
                      <a:pt x="812810" y="388260"/>
                      <a:pt x="832938" y="387435"/>
                    </a:cubicBezTo>
                    <a:cubicBezTo>
                      <a:pt x="840034" y="387497"/>
                      <a:pt x="847487" y="384808"/>
                      <a:pt x="854510" y="383784"/>
                    </a:cubicBezTo>
                    <a:cubicBezTo>
                      <a:pt x="870652" y="380503"/>
                      <a:pt x="883980" y="383960"/>
                      <a:pt x="894789" y="398498"/>
                    </a:cubicBezTo>
                    <a:lnTo>
                      <a:pt x="898420" y="403171"/>
                    </a:lnTo>
                    <a:lnTo>
                      <a:pt x="978354" y="300488"/>
                    </a:lnTo>
                    <a:cubicBezTo>
                      <a:pt x="993042" y="280478"/>
                      <a:pt x="1001459" y="254326"/>
                      <a:pt x="1003001" y="227864"/>
                    </a:cubicBezTo>
                    <a:cubicBezTo>
                      <a:pt x="1004216" y="216203"/>
                      <a:pt x="1005730" y="205590"/>
                      <a:pt x="1006946" y="193930"/>
                    </a:cubicBezTo>
                    <a:cubicBezTo>
                      <a:pt x="1024592" y="192316"/>
                      <a:pt x="1021555" y="175639"/>
                      <a:pt x="1022991" y="166745"/>
                    </a:cubicBezTo>
                    <a:cubicBezTo>
                      <a:pt x="1028062" y="130795"/>
                      <a:pt x="1053143" y="109531"/>
                      <a:pt x="1077177" y="88565"/>
                    </a:cubicBezTo>
                    <a:cubicBezTo>
                      <a:pt x="1090428" y="77448"/>
                      <a:pt x="1101741" y="63488"/>
                      <a:pt x="1117682" y="53871"/>
                    </a:cubicBezTo>
                    <a:cubicBezTo>
                      <a:pt x="1151361" y="32997"/>
                      <a:pt x="1183694" y="11372"/>
                      <a:pt x="1221766" y="0"/>
                    </a:cubicBezTo>
                    <a:cubicBezTo>
                      <a:pt x="1202451" y="15667"/>
                      <a:pt x="1182464" y="30957"/>
                      <a:pt x="1159943" y="41310"/>
                    </a:cubicBezTo>
                    <a:cubicBezTo>
                      <a:pt x="1141314" y="49427"/>
                      <a:pt x="1125671" y="60091"/>
                      <a:pt x="1113905" y="76443"/>
                    </a:cubicBezTo>
                    <a:cubicBezTo>
                      <a:pt x="1138973" y="63104"/>
                      <a:pt x="1163963" y="51485"/>
                      <a:pt x="1188061" y="36723"/>
                    </a:cubicBezTo>
                    <a:cubicBezTo>
                      <a:pt x="1209315" y="23902"/>
                      <a:pt x="1230258" y="17957"/>
                      <a:pt x="1255454" y="17028"/>
                    </a:cubicBezTo>
                    <a:cubicBezTo>
                      <a:pt x="1272350" y="16759"/>
                      <a:pt x="1287915" y="7814"/>
                      <a:pt x="1305703" y="10685"/>
                    </a:cubicBezTo>
                    <a:cubicBezTo>
                      <a:pt x="1310486" y="11591"/>
                      <a:pt x="1315269" y="12496"/>
                      <a:pt x="1319974" y="15120"/>
                    </a:cubicBezTo>
                    <a:cubicBezTo>
                      <a:pt x="1316366" y="26329"/>
                      <a:pt x="1306723" y="26237"/>
                      <a:pt x="1298423" y="26895"/>
                    </a:cubicBezTo>
                    <a:cubicBezTo>
                      <a:pt x="1277636" y="29401"/>
                      <a:pt x="1257818" y="33330"/>
                      <a:pt x="1237405" y="35164"/>
                    </a:cubicBezTo>
                    <a:cubicBezTo>
                      <a:pt x="1209366" y="38031"/>
                      <a:pt x="1185565" y="53839"/>
                      <a:pt x="1161169" y="67553"/>
                    </a:cubicBezTo>
                    <a:cubicBezTo>
                      <a:pt x="1162513" y="68303"/>
                      <a:pt x="1163186" y="68678"/>
                      <a:pt x="1163858" y="69053"/>
                    </a:cubicBezTo>
                    <a:cubicBezTo>
                      <a:pt x="1169469" y="66895"/>
                      <a:pt x="1174860" y="61969"/>
                      <a:pt x="1181440" y="61233"/>
                    </a:cubicBezTo>
                    <a:cubicBezTo>
                      <a:pt x="1182112" y="61608"/>
                      <a:pt x="1182488" y="60936"/>
                      <a:pt x="1182488" y="60936"/>
                    </a:cubicBezTo>
                    <a:cubicBezTo>
                      <a:pt x="1201350" y="47661"/>
                      <a:pt x="1224826" y="46655"/>
                      <a:pt x="1244942" y="43774"/>
                    </a:cubicBezTo>
                    <a:cubicBezTo>
                      <a:pt x="1283827" y="37262"/>
                      <a:pt x="1323024" y="23873"/>
                      <a:pt x="1363680" y="31568"/>
                    </a:cubicBezTo>
                    <a:cubicBezTo>
                      <a:pt x="1365025" y="32319"/>
                      <a:pt x="1367792" y="32099"/>
                      <a:pt x="1369886" y="31504"/>
                    </a:cubicBezTo>
                    <a:cubicBezTo>
                      <a:pt x="1392018" y="29748"/>
                      <a:pt x="1392018" y="29748"/>
                      <a:pt x="1385177" y="51491"/>
                    </a:cubicBezTo>
                    <a:cubicBezTo>
                      <a:pt x="1385475" y="52539"/>
                      <a:pt x="1385771" y="53586"/>
                      <a:pt x="1386069" y="54633"/>
                    </a:cubicBezTo>
                    <a:cubicBezTo>
                      <a:pt x="1386069" y="54633"/>
                      <a:pt x="1386741" y="55008"/>
                      <a:pt x="1386741" y="55008"/>
                    </a:cubicBezTo>
                    <a:cubicBezTo>
                      <a:pt x="1396152" y="60257"/>
                      <a:pt x="1400135" y="48377"/>
                      <a:pt x="1407387" y="48016"/>
                    </a:cubicBezTo>
                    <a:cubicBezTo>
                      <a:pt x="1409107" y="48094"/>
                      <a:pt x="1411123" y="49219"/>
                      <a:pt x="1411717" y="51313"/>
                    </a:cubicBezTo>
                    <a:cubicBezTo>
                      <a:pt x="1406920" y="58332"/>
                      <a:pt x="1402421" y="66399"/>
                      <a:pt x="1397625" y="73418"/>
                    </a:cubicBezTo>
                    <a:cubicBezTo>
                      <a:pt x="1399563" y="76262"/>
                      <a:pt x="1401877" y="78434"/>
                      <a:pt x="1403816" y="81278"/>
                    </a:cubicBezTo>
                    <a:cubicBezTo>
                      <a:pt x="1404862" y="80981"/>
                      <a:pt x="1405910" y="80683"/>
                      <a:pt x="1407254" y="81433"/>
                    </a:cubicBezTo>
                    <a:cubicBezTo>
                      <a:pt x="1415023" y="84886"/>
                      <a:pt x="1420698" y="88932"/>
                      <a:pt x="1418215" y="98124"/>
                    </a:cubicBezTo>
                    <a:cubicBezTo>
                      <a:pt x="1421654" y="98279"/>
                      <a:pt x="1424717" y="99107"/>
                      <a:pt x="1425984" y="101576"/>
                    </a:cubicBezTo>
                    <a:cubicBezTo>
                      <a:pt x="1441792" y="125377"/>
                      <a:pt x="1460577" y="113821"/>
                      <a:pt x="1478831" y="106376"/>
                    </a:cubicBezTo>
                    <a:cubicBezTo>
                      <a:pt x="1480926" y="105783"/>
                      <a:pt x="1482347" y="104813"/>
                      <a:pt x="1484442" y="104218"/>
                    </a:cubicBezTo>
                    <a:cubicBezTo>
                      <a:pt x="1497680" y="101027"/>
                      <a:pt x="1507635" y="94241"/>
                      <a:pt x="1513039" y="81391"/>
                    </a:cubicBezTo>
                    <a:cubicBezTo>
                      <a:pt x="1515664" y="76686"/>
                      <a:pt x="1518288" y="71981"/>
                      <a:pt x="1522258" y="68025"/>
                    </a:cubicBezTo>
                    <a:cubicBezTo>
                      <a:pt x="1524055" y="66384"/>
                      <a:pt x="1526150" y="65789"/>
                      <a:pt x="1528243" y="65194"/>
                    </a:cubicBezTo>
                    <a:cubicBezTo>
                      <a:pt x="1531605" y="67070"/>
                      <a:pt x="1532497" y="70211"/>
                      <a:pt x="1532341" y="73650"/>
                    </a:cubicBezTo>
                    <a:cubicBezTo>
                      <a:pt x="1531280" y="81871"/>
                      <a:pt x="1526483" y="88890"/>
                      <a:pt x="1524079" y="96362"/>
                    </a:cubicBezTo>
                    <a:cubicBezTo>
                      <a:pt x="1526625" y="93376"/>
                      <a:pt x="1528500" y="90015"/>
                      <a:pt x="1530749" y="85982"/>
                    </a:cubicBezTo>
                    <a:cubicBezTo>
                      <a:pt x="1532249" y="83293"/>
                      <a:pt x="1534421" y="80980"/>
                      <a:pt x="1536594" y="78666"/>
                    </a:cubicBezTo>
                    <a:cubicBezTo>
                      <a:pt x="1538016" y="77696"/>
                      <a:pt x="1540110" y="77102"/>
                      <a:pt x="1542204" y="76507"/>
                    </a:cubicBezTo>
                    <a:cubicBezTo>
                      <a:pt x="1551473" y="77271"/>
                      <a:pt x="1560664" y="79753"/>
                      <a:pt x="1569105" y="83580"/>
                    </a:cubicBezTo>
                    <a:cubicBezTo>
                      <a:pt x="1569700" y="85675"/>
                      <a:pt x="1569247" y="88067"/>
                      <a:pt x="1569169" y="89786"/>
                    </a:cubicBezTo>
                    <a:cubicBezTo>
                      <a:pt x="1567514" y="95914"/>
                      <a:pt x="1562795" y="101213"/>
                      <a:pt x="1566970" y="107949"/>
                    </a:cubicBezTo>
                    <a:cubicBezTo>
                      <a:pt x="1586944" y="100582"/>
                      <a:pt x="1606245" y="92841"/>
                      <a:pt x="1626438" y="88240"/>
                    </a:cubicBezTo>
                    <a:cubicBezTo>
                      <a:pt x="1631221" y="89146"/>
                      <a:pt x="1633832" y="92365"/>
                      <a:pt x="1633974" y="96851"/>
                    </a:cubicBezTo>
                    <a:cubicBezTo>
                      <a:pt x="1634413" y="102384"/>
                      <a:pt x="1630444" y="106339"/>
                      <a:pt x="1632899" y="112997"/>
                    </a:cubicBezTo>
                    <a:lnTo>
                      <a:pt x="1637572" y="108184"/>
                    </a:lnTo>
                    <a:lnTo>
                      <a:pt x="1642006" y="100729"/>
                    </a:lnTo>
                    <a:lnTo>
                      <a:pt x="1646842" y="97171"/>
                    </a:lnTo>
                    <a:lnTo>
                      <a:pt x="1647431" y="96425"/>
                    </a:lnTo>
                    <a:lnTo>
                      <a:pt x="1648835" y="95705"/>
                    </a:lnTo>
                    <a:lnTo>
                      <a:pt x="1657764" y="89136"/>
                    </a:lnTo>
                    <a:lnTo>
                      <a:pt x="1661838" y="90134"/>
                    </a:lnTo>
                    <a:lnTo>
                      <a:pt x="1665919" y="83822"/>
                    </a:lnTo>
                    <a:cubicBezTo>
                      <a:pt x="1672655" y="79648"/>
                      <a:pt x="1678187" y="79209"/>
                      <a:pt x="1688865" y="86927"/>
                    </a:cubicBezTo>
                    <a:cubicBezTo>
                      <a:pt x="1692322" y="98110"/>
                      <a:pt x="1689800" y="108161"/>
                      <a:pt x="1686035" y="118069"/>
                    </a:cubicBezTo>
                    <a:lnTo>
                      <a:pt x="1685979" y="118235"/>
                    </a:lnTo>
                    <a:lnTo>
                      <a:pt x="1686041" y="118302"/>
                    </a:lnTo>
                    <a:cubicBezTo>
                      <a:pt x="1707442" y="133442"/>
                      <a:pt x="1735517" y="133321"/>
                      <a:pt x="1756385" y="119681"/>
                    </a:cubicBezTo>
                    <a:cubicBezTo>
                      <a:pt x="1777634" y="105346"/>
                      <a:pt x="1792281" y="79738"/>
                      <a:pt x="1785688" y="50170"/>
                    </a:cubicBezTo>
                    <a:cubicBezTo>
                      <a:pt x="1783911" y="41750"/>
                      <a:pt x="1792626" y="29709"/>
                      <a:pt x="1778511" y="22838"/>
                    </a:cubicBezTo>
                    <a:cubicBezTo>
                      <a:pt x="1774237" y="20925"/>
                      <a:pt x="1772493" y="9331"/>
                      <a:pt x="1782792" y="6455"/>
                    </a:cubicBezTo>
                    <a:cubicBezTo>
                      <a:pt x="1797136" y="9407"/>
                      <a:pt x="1811285" y="13104"/>
                      <a:pt x="1812767" y="31789"/>
                    </a:cubicBezTo>
                    <a:cubicBezTo>
                      <a:pt x="1814086" y="48045"/>
                      <a:pt x="1803103" y="62677"/>
                      <a:pt x="1805364" y="78382"/>
                    </a:cubicBezTo>
                    <a:cubicBezTo>
                      <a:pt x="1806395" y="86608"/>
                      <a:pt x="1806455" y="98557"/>
                      <a:pt x="1820384" y="87877"/>
                    </a:cubicBezTo>
                    <a:cubicBezTo>
                      <a:pt x="1831943" y="89307"/>
                      <a:pt x="1850307" y="82968"/>
                      <a:pt x="1838477" y="106925"/>
                    </a:cubicBezTo>
                    <a:cubicBezTo>
                      <a:pt x="1838088" y="108414"/>
                      <a:pt x="1837893" y="109159"/>
                      <a:pt x="1836015" y="110259"/>
                    </a:cubicBezTo>
                    <a:cubicBezTo>
                      <a:pt x="1823838" y="114237"/>
                      <a:pt x="1819040" y="126508"/>
                      <a:pt x="1810552" y="134632"/>
                    </a:cubicBezTo>
                    <a:cubicBezTo>
                      <a:pt x="1804139" y="140910"/>
                      <a:pt x="1806110" y="148586"/>
                      <a:pt x="1816731" y="150566"/>
                    </a:cubicBezTo>
                    <a:cubicBezTo>
                      <a:pt x="1817281" y="151506"/>
                      <a:pt x="1817636" y="153189"/>
                      <a:pt x="1816502" y="154484"/>
                    </a:cubicBezTo>
                    <a:cubicBezTo>
                      <a:pt x="1819219" y="162354"/>
                      <a:pt x="1813710" y="171256"/>
                      <a:pt x="1820540" y="178610"/>
                    </a:cubicBezTo>
                    <a:cubicBezTo>
                      <a:pt x="1828562" y="196618"/>
                      <a:pt x="1836975" y="213135"/>
                      <a:pt x="1853452" y="226193"/>
                    </a:cubicBezTo>
                    <a:cubicBezTo>
                      <a:pt x="1880836" y="249260"/>
                      <a:pt x="1876910" y="267327"/>
                      <a:pt x="1844653" y="281172"/>
                    </a:cubicBezTo>
                    <a:cubicBezTo>
                      <a:pt x="1809771" y="295923"/>
                      <a:pt x="1806886" y="303921"/>
                      <a:pt x="1824810" y="338835"/>
                    </a:cubicBezTo>
                    <a:cubicBezTo>
                      <a:pt x="1825360" y="339775"/>
                      <a:pt x="1825360" y="339775"/>
                      <a:pt x="1825910" y="340714"/>
                    </a:cubicBezTo>
                    <a:cubicBezTo>
                      <a:pt x="1843606" y="379547"/>
                      <a:pt x="1844867" y="383854"/>
                      <a:pt x="1802539" y="396659"/>
                    </a:cubicBezTo>
                    <a:cubicBezTo>
                      <a:pt x="1791302" y="400086"/>
                      <a:pt x="1774529" y="397294"/>
                      <a:pt x="1772160" y="409404"/>
                    </a:cubicBezTo>
                    <a:cubicBezTo>
                      <a:pt x="1769013" y="424492"/>
                      <a:pt x="1787080" y="428418"/>
                      <a:pt x="1797828" y="436000"/>
                    </a:cubicBezTo>
                    <a:cubicBezTo>
                      <a:pt x="1803201" y="439791"/>
                      <a:pt x="1808769" y="442837"/>
                      <a:pt x="1814338" y="445883"/>
                    </a:cubicBezTo>
                    <a:cubicBezTo>
                      <a:pt x="1816860" y="454498"/>
                      <a:pt x="1811613" y="456309"/>
                      <a:pt x="1804912" y="454558"/>
                    </a:cubicBezTo>
                    <a:cubicBezTo>
                      <a:pt x="1799504" y="453940"/>
                      <a:pt x="1795424" y="451283"/>
                      <a:pt x="1790372" y="452350"/>
                    </a:cubicBezTo>
                    <a:cubicBezTo>
                      <a:pt x="1779557" y="451114"/>
                      <a:pt x="1768743" y="449879"/>
                      <a:pt x="1757734" y="449389"/>
                    </a:cubicBezTo>
                    <a:cubicBezTo>
                      <a:pt x="1734776" y="448958"/>
                      <a:pt x="1728911" y="456177"/>
                      <a:pt x="1735022" y="478458"/>
                    </a:cubicBezTo>
                    <a:cubicBezTo>
                      <a:pt x="1737898" y="488757"/>
                      <a:pt x="1744145" y="498344"/>
                      <a:pt x="1747767" y="508837"/>
                    </a:cubicBezTo>
                    <a:cubicBezTo>
                      <a:pt x="1750678" y="515963"/>
                      <a:pt x="1755629" y="524415"/>
                      <a:pt x="1749765" y="531634"/>
                    </a:cubicBezTo>
                    <a:cubicBezTo>
                      <a:pt x="1746364" y="535519"/>
                      <a:pt x="1742428" y="536877"/>
                      <a:pt x="1738202" y="537066"/>
                    </a:cubicBezTo>
                    <a:lnTo>
                      <a:pt x="1737990" y="537040"/>
                    </a:lnTo>
                    <a:lnTo>
                      <a:pt x="1727348" y="547683"/>
                    </a:lnTo>
                    <a:cubicBezTo>
                      <a:pt x="1719488" y="569831"/>
                      <a:pt x="1723060" y="576261"/>
                      <a:pt x="1744494" y="582691"/>
                    </a:cubicBezTo>
                    <a:cubicBezTo>
                      <a:pt x="1755211" y="585549"/>
                      <a:pt x="1765213" y="592693"/>
                      <a:pt x="1775930" y="595551"/>
                    </a:cubicBezTo>
                    <a:cubicBezTo>
                      <a:pt x="1798078" y="605553"/>
                      <a:pt x="1816653" y="618413"/>
                      <a:pt x="1828084" y="640560"/>
                    </a:cubicBezTo>
                    <a:cubicBezTo>
                      <a:pt x="1834514" y="651992"/>
                      <a:pt x="1833800" y="666281"/>
                      <a:pt x="1830228" y="675569"/>
                    </a:cubicBezTo>
                    <a:cubicBezTo>
                      <a:pt x="1825941" y="686285"/>
                      <a:pt x="1826655" y="692716"/>
                      <a:pt x="1836657" y="704146"/>
                    </a:cubicBezTo>
                    <a:cubicBezTo>
                      <a:pt x="1813081" y="694859"/>
                      <a:pt x="1813081" y="703432"/>
                      <a:pt x="1819510" y="717006"/>
                    </a:cubicBezTo>
                    <a:cubicBezTo>
                      <a:pt x="1800221" y="717721"/>
                      <a:pt x="1783074" y="716292"/>
                      <a:pt x="1768071" y="730581"/>
                    </a:cubicBezTo>
                    <a:cubicBezTo>
                      <a:pt x="1758783" y="739869"/>
                      <a:pt x="1745209" y="744870"/>
                      <a:pt x="1733063" y="752014"/>
                    </a:cubicBezTo>
                    <a:cubicBezTo>
                      <a:pt x="1708771" y="765588"/>
                      <a:pt x="1699484" y="786308"/>
                      <a:pt x="1704485" y="814171"/>
                    </a:cubicBezTo>
                    <a:cubicBezTo>
                      <a:pt x="1705200" y="819887"/>
                      <a:pt x="1705914" y="826317"/>
                      <a:pt x="1706628" y="832747"/>
                    </a:cubicBezTo>
                    <a:cubicBezTo>
                      <a:pt x="1707343" y="840606"/>
                      <a:pt x="1711629" y="850608"/>
                      <a:pt x="1703056" y="855609"/>
                    </a:cubicBezTo>
                    <a:cubicBezTo>
                      <a:pt x="1695197" y="860610"/>
                      <a:pt x="1690197" y="850608"/>
                      <a:pt x="1684481" y="847036"/>
                    </a:cubicBezTo>
                    <a:cubicBezTo>
                      <a:pt x="1680909" y="844893"/>
                      <a:pt x="1677336" y="841320"/>
                      <a:pt x="1673765" y="843463"/>
                    </a:cubicBezTo>
                    <a:cubicBezTo>
                      <a:pt x="1668763" y="846321"/>
                      <a:pt x="1672335" y="851322"/>
                      <a:pt x="1673050" y="854180"/>
                    </a:cubicBezTo>
                    <a:cubicBezTo>
                      <a:pt x="1683052" y="884187"/>
                      <a:pt x="1663047" y="902048"/>
                      <a:pt x="1645900" y="919195"/>
                    </a:cubicBezTo>
                    <a:cubicBezTo>
                      <a:pt x="1638042" y="927768"/>
                      <a:pt x="1629468" y="943486"/>
                      <a:pt x="1611608" y="936342"/>
                    </a:cubicBezTo>
                    <a:cubicBezTo>
                      <a:pt x="1595175" y="952416"/>
                      <a:pt x="1574992" y="953666"/>
                      <a:pt x="1554452" y="953845"/>
                    </a:cubicBezTo>
                    <a:lnTo>
                      <a:pt x="1546673" y="954145"/>
                    </a:lnTo>
                    <a:lnTo>
                      <a:pt x="1543541" y="964219"/>
                    </a:lnTo>
                    <a:lnTo>
                      <a:pt x="1545758" y="971581"/>
                    </a:lnTo>
                    <a:lnTo>
                      <a:pt x="1553690" y="979530"/>
                    </a:lnTo>
                    <a:cubicBezTo>
                      <a:pt x="1554867" y="981637"/>
                      <a:pt x="1555029" y="983785"/>
                      <a:pt x="1553351" y="986035"/>
                    </a:cubicBezTo>
                    <a:lnTo>
                      <a:pt x="1551411" y="987248"/>
                    </a:lnTo>
                    <a:lnTo>
                      <a:pt x="1558275" y="1000687"/>
                    </a:lnTo>
                    <a:cubicBezTo>
                      <a:pt x="1560543" y="1006848"/>
                      <a:pt x="1561035" y="1013341"/>
                      <a:pt x="1556757" y="1020576"/>
                    </a:cubicBezTo>
                    <a:cubicBezTo>
                      <a:pt x="1546458" y="1023454"/>
                      <a:pt x="1536354" y="1025586"/>
                      <a:pt x="1526961" y="1031087"/>
                    </a:cubicBezTo>
                    <a:cubicBezTo>
                      <a:pt x="1521326" y="1034388"/>
                      <a:pt x="1509995" y="1029040"/>
                      <a:pt x="1510604" y="1041928"/>
                    </a:cubicBezTo>
                    <a:cubicBezTo>
                      <a:pt x="1512221" y="1047919"/>
                      <a:pt x="1517790" y="1050965"/>
                      <a:pt x="1520539" y="1055662"/>
                    </a:cubicBezTo>
                    <a:cubicBezTo>
                      <a:pt x="1521089" y="1056602"/>
                      <a:pt x="1522578" y="1056991"/>
                      <a:pt x="1524069" y="1057380"/>
                    </a:cubicBezTo>
                    <a:cubicBezTo>
                      <a:pt x="1530348" y="1063794"/>
                      <a:pt x="1543075" y="1060755"/>
                      <a:pt x="1545563" y="1072544"/>
                    </a:cubicBezTo>
                    <a:cubicBezTo>
                      <a:pt x="1540249" y="1080701"/>
                      <a:pt x="1532446" y="1077071"/>
                      <a:pt x="1525549" y="1076065"/>
                    </a:cubicBezTo>
                    <a:cubicBezTo>
                      <a:pt x="1518653" y="1075057"/>
                      <a:pt x="1511012" y="1073856"/>
                      <a:pt x="1503920" y="1073595"/>
                    </a:cubicBezTo>
                    <a:cubicBezTo>
                      <a:pt x="1476493" y="1071995"/>
                      <a:pt x="1471374" y="1079409"/>
                      <a:pt x="1481369" y="1105092"/>
                    </a:cubicBezTo>
                    <a:cubicBezTo>
                      <a:pt x="1484475" y="1111472"/>
                      <a:pt x="1488325" y="1118047"/>
                      <a:pt x="1492371" y="1123877"/>
                    </a:cubicBezTo>
                    <a:cubicBezTo>
                      <a:pt x="1494437" y="1140328"/>
                      <a:pt x="1485238" y="1145084"/>
                      <a:pt x="1470894" y="1142132"/>
                    </a:cubicBezTo>
                    <a:cubicBezTo>
                      <a:pt x="1463252" y="1140930"/>
                      <a:pt x="1455061" y="1138790"/>
                      <a:pt x="1447809" y="1136099"/>
                    </a:cubicBezTo>
                    <a:cubicBezTo>
                      <a:pt x="1441948" y="1134169"/>
                      <a:pt x="1437010" y="1133276"/>
                      <a:pt x="1432865" y="1134679"/>
                    </a:cubicBezTo>
                    <a:lnTo>
                      <a:pt x="1423800" y="1145670"/>
                    </a:lnTo>
                    <a:lnTo>
                      <a:pt x="1425154" y="1146298"/>
                    </a:lnTo>
                    <a:cubicBezTo>
                      <a:pt x="1428972" y="1154200"/>
                      <a:pt x="1422005" y="1160264"/>
                      <a:pt x="1416275" y="1164232"/>
                    </a:cubicBezTo>
                    <a:cubicBezTo>
                      <a:pt x="1376237" y="1190920"/>
                      <a:pt x="1373736" y="1234937"/>
                      <a:pt x="1361685" y="1275020"/>
                    </a:cubicBezTo>
                    <a:cubicBezTo>
                      <a:pt x="1358837" y="1284643"/>
                      <a:pt x="1366137" y="1289512"/>
                      <a:pt x="1371191" y="1295318"/>
                    </a:cubicBezTo>
                    <a:cubicBezTo>
                      <a:pt x="1377685" y="1303951"/>
                      <a:pt x="1391932" y="1310938"/>
                      <a:pt x="1387341" y="1322078"/>
                    </a:cubicBezTo>
                    <a:cubicBezTo>
                      <a:pt x="1381515" y="1335314"/>
                      <a:pt x="1367139" y="1322316"/>
                      <a:pt x="1357571" y="1326563"/>
                    </a:cubicBezTo>
                    <a:cubicBezTo>
                      <a:pt x="1334014" y="1335844"/>
                      <a:pt x="1331316" y="1343294"/>
                      <a:pt x="1341252" y="1365259"/>
                    </a:cubicBezTo>
                    <a:cubicBezTo>
                      <a:pt x="1346510" y="1375989"/>
                      <a:pt x="1347780" y="1389171"/>
                      <a:pt x="1353038" y="1399900"/>
                    </a:cubicBezTo>
                    <a:cubicBezTo>
                      <a:pt x="1360577" y="1424972"/>
                      <a:pt x="1363267" y="1449164"/>
                      <a:pt x="1353356" y="1474118"/>
                    </a:cubicBezTo>
                    <a:cubicBezTo>
                      <a:pt x="1348614" y="1487429"/>
                      <a:pt x="1336498" y="1496956"/>
                      <a:pt x="1326424" y="1500623"/>
                    </a:cubicBezTo>
                    <a:cubicBezTo>
                      <a:pt x="1314684" y="1504720"/>
                      <a:pt x="1309964" y="1509849"/>
                      <a:pt x="1307751" y="1526062"/>
                    </a:cubicBezTo>
                    <a:cubicBezTo>
                      <a:pt x="1298621" y="1500335"/>
                      <a:pt x="1291655" y="1506400"/>
                      <a:pt x="1285172" y="1521225"/>
                    </a:cubicBezTo>
                    <a:cubicBezTo>
                      <a:pt x="1270946" y="1506057"/>
                      <a:pt x="1259979" y="1491112"/>
                      <a:pt x="1237756" y="1489028"/>
                    </a:cubicBezTo>
                    <a:cubicBezTo>
                      <a:pt x="1223638" y="1488050"/>
                      <a:pt x="1209973" y="1480557"/>
                      <a:pt x="1195576" y="1475742"/>
                    </a:cubicBezTo>
                    <a:cubicBezTo>
                      <a:pt x="1167363" y="1465604"/>
                      <a:pt x="1143957" y="1472713"/>
                      <a:pt x="1124852" y="1496486"/>
                    </a:cubicBezTo>
                    <a:cubicBezTo>
                      <a:pt x="1120714" y="1501110"/>
                      <a:pt x="1115994" y="1506239"/>
                      <a:pt x="1111275" y="1511367"/>
                    </a:cubicBezTo>
                    <a:cubicBezTo>
                      <a:pt x="1105394" y="1517507"/>
                      <a:pt x="1100298" y="1528065"/>
                      <a:pt x="1090171" y="1524637"/>
                    </a:cubicBezTo>
                    <a:cubicBezTo>
                      <a:pt x="1080547" y="1521788"/>
                      <a:pt x="1085138" y="1510649"/>
                      <a:pt x="1083997" y="1503478"/>
                    </a:cubicBezTo>
                    <a:cubicBezTo>
                      <a:pt x="1083212" y="1499059"/>
                      <a:pt x="1083588" y="1493629"/>
                      <a:pt x="1079321" y="1492243"/>
                    </a:cubicBezTo>
                    <a:cubicBezTo>
                      <a:pt x="1073460" y="1490200"/>
                      <a:pt x="1071923" y="1496641"/>
                      <a:pt x="1070106" y="1499243"/>
                    </a:cubicBezTo>
                    <a:cubicBezTo>
                      <a:pt x="1052798" y="1528596"/>
                      <a:pt x="1024134" y="1524975"/>
                      <a:pt x="998072" y="1523169"/>
                    </a:cubicBezTo>
                    <a:cubicBezTo>
                      <a:pt x="985546" y="1522849"/>
                      <a:pt x="966710" y="1526999"/>
                      <a:pt x="959881" y="1507432"/>
                    </a:cubicBezTo>
                    <a:cubicBezTo>
                      <a:pt x="910510" y="1503468"/>
                      <a:pt x="898711" y="1445367"/>
                      <a:pt x="854284" y="1433017"/>
                    </a:cubicBezTo>
                    <a:cubicBezTo>
                      <a:pt x="846759" y="1431405"/>
                      <a:pt x="840619" y="1425524"/>
                      <a:pt x="837620" y="1437318"/>
                    </a:cubicBezTo>
                    <a:cubicBezTo>
                      <a:pt x="833815" y="1452877"/>
                      <a:pt x="827245" y="1445329"/>
                      <a:pt x="821686" y="1438943"/>
                    </a:cubicBezTo>
                    <a:lnTo>
                      <a:pt x="815083" y="1431358"/>
                    </a:lnTo>
                    <a:lnTo>
                      <a:pt x="795498" y="1437357"/>
                    </a:lnTo>
                    <a:lnTo>
                      <a:pt x="790547" y="1434220"/>
                    </a:lnTo>
                    <a:lnTo>
                      <a:pt x="779724" y="1454041"/>
                    </a:lnTo>
                    <a:cubicBezTo>
                      <a:pt x="764445" y="1454074"/>
                      <a:pt x="771864" y="1441494"/>
                      <a:pt x="769563" y="1435334"/>
                    </a:cubicBezTo>
                    <a:cubicBezTo>
                      <a:pt x="762971" y="1435969"/>
                      <a:pt x="759468" y="1447183"/>
                      <a:pt x="752241" y="1441227"/>
                    </a:cubicBezTo>
                    <a:lnTo>
                      <a:pt x="751780" y="1439334"/>
                    </a:lnTo>
                    <a:lnTo>
                      <a:pt x="744070" y="1455986"/>
                    </a:lnTo>
                    <a:cubicBezTo>
                      <a:pt x="740455" y="1468585"/>
                      <a:pt x="740686" y="1484169"/>
                      <a:pt x="724681" y="1489310"/>
                    </a:cubicBezTo>
                    <a:cubicBezTo>
                      <a:pt x="715068" y="1484623"/>
                      <a:pt x="706097" y="1479510"/>
                      <a:pt x="695421" y="1477387"/>
                    </a:cubicBezTo>
                    <a:cubicBezTo>
                      <a:pt x="689016" y="1476113"/>
                      <a:pt x="684093" y="1464591"/>
                      <a:pt x="675992" y="1474633"/>
                    </a:cubicBezTo>
                    <a:cubicBezTo>
                      <a:pt x="673223" y="1480186"/>
                      <a:pt x="675365" y="1486161"/>
                      <a:pt x="674303" y="1491499"/>
                    </a:cubicBezTo>
                    <a:cubicBezTo>
                      <a:pt x="674090" y="1492568"/>
                      <a:pt x="674945" y="1493847"/>
                      <a:pt x="675801" y="1495127"/>
                    </a:cubicBezTo>
                    <a:cubicBezTo>
                      <a:pt x="676238" y="1504093"/>
                      <a:pt x="687772" y="1510270"/>
                      <a:pt x="681806" y="1520737"/>
                    </a:cubicBezTo>
                    <a:cubicBezTo>
                      <a:pt x="672416" y="1523309"/>
                      <a:pt x="668992" y="1515414"/>
                      <a:pt x="664503" y="1510083"/>
                    </a:cubicBezTo>
                    <a:cubicBezTo>
                      <a:pt x="660014" y="1504750"/>
                      <a:pt x="655098" y="1498778"/>
                      <a:pt x="649969" y="1493875"/>
                    </a:cubicBezTo>
                    <a:cubicBezTo>
                      <a:pt x="630522" y="1474469"/>
                      <a:pt x="621771" y="1476613"/>
                      <a:pt x="612193" y="1502454"/>
                    </a:cubicBezTo>
                    <a:cubicBezTo>
                      <a:pt x="610279" y="1509287"/>
                      <a:pt x="608793" y="1516761"/>
                      <a:pt x="607947" y="1523807"/>
                    </a:cubicBezTo>
                    <a:cubicBezTo>
                      <a:pt x="598570" y="1537480"/>
                      <a:pt x="588533" y="1534929"/>
                      <a:pt x="579768" y="1523197"/>
                    </a:cubicBezTo>
                    <a:cubicBezTo>
                      <a:pt x="574851" y="1517225"/>
                      <a:pt x="570147" y="1510186"/>
                      <a:pt x="566510" y="1503358"/>
                    </a:cubicBezTo>
                    <a:cubicBezTo>
                      <a:pt x="560308" y="1492691"/>
                      <a:pt x="554112" y="1487574"/>
                      <a:pt x="540457" y="1494847"/>
                    </a:cubicBezTo>
                    <a:cubicBezTo>
                      <a:pt x="525523" y="1502976"/>
                      <a:pt x="512065" y="1495305"/>
                      <a:pt x="502445" y="1482295"/>
                    </a:cubicBezTo>
                    <a:cubicBezTo>
                      <a:pt x="479570" y="1452219"/>
                      <a:pt x="479570" y="1452219"/>
                      <a:pt x="449919" y="1472959"/>
                    </a:cubicBezTo>
                    <a:cubicBezTo>
                      <a:pt x="443519" y="1477235"/>
                      <a:pt x="438412" y="1491758"/>
                      <a:pt x="429429" y="1475543"/>
                    </a:cubicBezTo>
                    <a:cubicBezTo>
                      <a:pt x="430277" y="1471273"/>
                      <a:pt x="431126" y="1467002"/>
                      <a:pt x="432404" y="1463371"/>
                    </a:cubicBezTo>
                    <a:cubicBezTo>
                      <a:pt x="433241" y="1448000"/>
                      <a:pt x="424278" y="1451212"/>
                      <a:pt x="414888" y="1453784"/>
                    </a:cubicBezTo>
                    <a:cubicBezTo>
                      <a:pt x="399099" y="1460632"/>
                      <a:pt x="386078" y="1461928"/>
                      <a:pt x="375599" y="1444860"/>
                    </a:cubicBezTo>
                    <a:cubicBezTo>
                      <a:pt x="371535" y="1437394"/>
                      <a:pt x="362351" y="1433347"/>
                      <a:pt x="355727" y="1427592"/>
                    </a:cubicBezTo>
                    <a:cubicBezTo>
                      <a:pt x="345898" y="1418423"/>
                      <a:pt x="341830" y="1408180"/>
                      <a:pt x="345658" y="1394514"/>
                    </a:cubicBezTo>
                    <a:cubicBezTo>
                      <a:pt x="352033" y="1368036"/>
                      <a:pt x="344547" y="1355449"/>
                      <a:pt x="318494" y="1346938"/>
                    </a:cubicBezTo>
                    <a:cubicBezTo>
                      <a:pt x="312301" y="1344596"/>
                      <a:pt x="305895" y="1343323"/>
                      <a:pt x="299702" y="1340981"/>
                    </a:cubicBezTo>
                    <a:cubicBezTo>
                      <a:pt x="285179" y="1335874"/>
                      <a:pt x="279404" y="1325846"/>
                      <a:pt x="281950" y="1310260"/>
                    </a:cubicBezTo>
                    <a:cubicBezTo>
                      <a:pt x="284710" y="1296381"/>
                      <a:pt x="291098" y="1281004"/>
                      <a:pt x="271022" y="1273128"/>
                    </a:cubicBezTo>
                    <a:lnTo>
                      <a:pt x="264384" y="1271344"/>
                    </a:lnTo>
                    <a:lnTo>
                      <a:pt x="264571" y="1318216"/>
                    </a:lnTo>
                    <a:cubicBezTo>
                      <a:pt x="265982" y="1334646"/>
                      <a:pt x="267561" y="1351171"/>
                      <a:pt x="265775" y="1367802"/>
                    </a:cubicBezTo>
                    <a:cubicBezTo>
                      <a:pt x="265089" y="1375352"/>
                      <a:pt x="263846" y="1402861"/>
                      <a:pt x="291071" y="1395133"/>
                    </a:cubicBezTo>
                    <a:cubicBezTo>
                      <a:pt x="297355" y="1393350"/>
                      <a:pt x="294575" y="1401494"/>
                      <a:pt x="297560" y="1404041"/>
                    </a:cubicBezTo>
                    <a:cubicBezTo>
                      <a:pt x="287825" y="1413593"/>
                      <a:pt x="272726" y="1412221"/>
                      <a:pt x="261129" y="1417211"/>
                    </a:cubicBezTo>
                    <a:cubicBezTo>
                      <a:pt x="249533" y="1422199"/>
                      <a:pt x="241001" y="1428016"/>
                      <a:pt x="237018" y="1439896"/>
                    </a:cubicBezTo>
                    <a:cubicBezTo>
                      <a:pt x="238490" y="1453056"/>
                      <a:pt x="241010" y="1465919"/>
                      <a:pt x="240764" y="1479002"/>
                    </a:cubicBezTo>
                    <a:cubicBezTo>
                      <a:pt x="241048" y="1487973"/>
                      <a:pt x="240581" y="1498290"/>
                      <a:pt x="226606" y="1494901"/>
                    </a:cubicBezTo>
                    <a:cubicBezTo>
                      <a:pt x="214274" y="1493310"/>
                      <a:pt x="205691" y="1484996"/>
                      <a:pt x="194936" y="1478997"/>
                    </a:cubicBezTo>
                    <a:cubicBezTo>
                      <a:pt x="200780" y="1471681"/>
                      <a:pt x="203765" y="1474228"/>
                      <a:pt x="206080" y="1476400"/>
                    </a:cubicBezTo>
                    <a:cubicBezTo>
                      <a:pt x="189069" y="1456335"/>
                      <a:pt x="203912" y="1432886"/>
                      <a:pt x="201781" y="1411427"/>
                    </a:cubicBezTo>
                    <a:cubicBezTo>
                      <a:pt x="193532" y="1426215"/>
                      <a:pt x="184908" y="1441675"/>
                      <a:pt x="176658" y="1456464"/>
                    </a:cubicBezTo>
                    <a:cubicBezTo>
                      <a:pt x="172223" y="1470735"/>
                      <a:pt x="161958" y="1484398"/>
                      <a:pt x="166713" y="1501153"/>
                    </a:cubicBezTo>
                    <a:cubicBezTo>
                      <a:pt x="161619" y="1507125"/>
                      <a:pt x="156900" y="1512425"/>
                      <a:pt x="151807" y="1518396"/>
                    </a:cubicBezTo>
                    <a:cubicBezTo>
                      <a:pt x="149557" y="1522430"/>
                      <a:pt x="147682" y="1525790"/>
                      <a:pt x="145433" y="1529823"/>
                    </a:cubicBezTo>
                    <a:cubicBezTo>
                      <a:pt x="143763" y="1543875"/>
                      <a:pt x="133059" y="1552006"/>
                      <a:pt x="123027" y="1560512"/>
                    </a:cubicBezTo>
                    <a:cubicBezTo>
                      <a:pt x="114572" y="1564609"/>
                      <a:pt x="105742" y="1569378"/>
                      <a:pt x="97237" y="1559346"/>
                    </a:cubicBezTo>
                    <a:cubicBezTo>
                      <a:pt x="94305" y="1525100"/>
                      <a:pt x="95859" y="1490713"/>
                      <a:pt x="109591" y="1461357"/>
                    </a:cubicBezTo>
                    <a:cubicBezTo>
                      <a:pt x="108841" y="1462702"/>
                      <a:pt x="107793" y="1462998"/>
                      <a:pt x="105699" y="1463593"/>
                    </a:cubicBezTo>
                    <a:cubicBezTo>
                      <a:pt x="122522" y="1419215"/>
                      <a:pt x="129701" y="1374745"/>
                      <a:pt x="117669" y="1328374"/>
                    </a:cubicBezTo>
                    <a:cubicBezTo>
                      <a:pt x="112616" y="1310572"/>
                      <a:pt x="104047" y="1294335"/>
                      <a:pt x="98619" y="1277204"/>
                    </a:cubicBezTo>
                    <a:cubicBezTo>
                      <a:pt x="93319" y="1272486"/>
                      <a:pt x="89066" y="1267470"/>
                      <a:pt x="87658" y="1260514"/>
                    </a:cubicBezTo>
                    <a:cubicBezTo>
                      <a:pt x="67817" y="1234464"/>
                      <a:pt x="42584" y="1213337"/>
                      <a:pt x="12336" y="1196465"/>
                    </a:cubicBezTo>
                    <a:cubicBezTo>
                      <a:pt x="26932" y="1186099"/>
                      <a:pt x="39059" y="1176999"/>
                      <a:pt x="52232" y="1167602"/>
                    </a:cubicBezTo>
                    <a:cubicBezTo>
                      <a:pt x="53655" y="1166632"/>
                      <a:pt x="54405" y="1165288"/>
                      <a:pt x="56499" y="1164694"/>
                    </a:cubicBezTo>
                    <a:cubicBezTo>
                      <a:pt x="73280" y="1144089"/>
                      <a:pt x="91109" y="1123187"/>
                      <a:pt x="103263" y="1098238"/>
                    </a:cubicBezTo>
                    <a:cubicBezTo>
                      <a:pt x="104091" y="1095174"/>
                      <a:pt x="104841" y="1093829"/>
                      <a:pt x="106560" y="1093908"/>
                    </a:cubicBezTo>
                    <a:cubicBezTo>
                      <a:pt x="108138" y="1089500"/>
                      <a:pt x="110013" y="1086139"/>
                      <a:pt x="112934" y="1082480"/>
                    </a:cubicBezTo>
                    <a:cubicBezTo>
                      <a:pt x="123045" y="1072255"/>
                      <a:pt x="107932" y="1078808"/>
                      <a:pt x="108088" y="1075370"/>
                    </a:cubicBezTo>
                    <a:cubicBezTo>
                      <a:pt x="110145" y="1052721"/>
                      <a:pt x="107044" y="1029840"/>
                      <a:pt x="118668" y="1009001"/>
                    </a:cubicBezTo>
                    <a:cubicBezTo>
                      <a:pt x="117996" y="1008626"/>
                      <a:pt x="117026" y="1007205"/>
                      <a:pt x="116729" y="1006157"/>
                    </a:cubicBezTo>
                    <a:lnTo>
                      <a:pt x="110722" y="983175"/>
                    </a:lnTo>
                    <a:lnTo>
                      <a:pt x="104564" y="978731"/>
                    </a:lnTo>
                    <a:cubicBezTo>
                      <a:pt x="81525" y="968845"/>
                      <a:pt x="73059" y="972694"/>
                      <a:pt x="70921" y="997388"/>
                    </a:cubicBezTo>
                    <a:cubicBezTo>
                      <a:pt x="69773" y="1004558"/>
                      <a:pt x="70291" y="1012160"/>
                      <a:pt x="70229" y="1019256"/>
                    </a:cubicBezTo>
                    <a:cubicBezTo>
                      <a:pt x="70672" y="1025772"/>
                      <a:pt x="71115" y="1032288"/>
                      <a:pt x="70547" y="1039964"/>
                    </a:cubicBezTo>
                    <a:cubicBezTo>
                      <a:pt x="40957" y="1005975"/>
                      <a:pt x="40996" y="982515"/>
                      <a:pt x="69481" y="952207"/>
                    </a:cubicBezTo>
                    <a:cubicBezTo>
                      <a:pt x="83218" y="937635"/>
                      <a:pt x="82121" y="929527"/>
                      <a:pt x="67052" y="924552"/>
                    </a:cubicBezTo>
                    <a:cubicBezTo>
                      <a:pt x="58723" y="922391"/>
                      <a:pt x="41494" y="925746"/>
                      <a:pt x="44593" y="915171"/>
                    </a:cubicBezTo>
                    <a:cubicBezTo>
                      <a:pt x="46069" y="908797"/>
                      <a:pt x="49281" y="901896"/>
                      <a:pt x="54152" y="896313"/>
                    </a:cubicBezTo>
                    <a:lnTo>
                      <a:pt x="64228" y="890660"/>
                    </a:lnTo>
                    <a:lnTo>
                      <a:pt x="56396" y="877317"/>
                    </a:lnTo>
                    <a:cubicBezTo>
                      <a:pt x="56771" y="876645"/>
                      <a:pt x="56474" y="875598"/>
                      <a:pt x="56849" y="874925"/>
                    </a:cubicBezTo>
                    <a:cubicBezTo>
                      <a:pt x="56176" y="874550"/>
                      <a:pt x="54457" y="874473"/>
                      <a:pt x="53785" y="874098"/>
                    </a:cubicBezTo>
                    <a:cubicBezTo>
                      <a:pt x="37885" y="859941"/>
                      <a:pt x="17861" y="853178"/>
                      <a:pt x="1961" y="839021"/>
                    </a:cubicBezTo>
                    <a:cubicBezTo>
                      <a:pt x="379" y="835934"/>
                      <a:pt x="-145" y="833714"/>
                      <a:pt x="32" y="8321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g6ba09dd349_0_202"/>
              <p:cNvSpPr/>
              <p:nvPr/>
            </p:nvSpPr>
            <p:spPr>
              <a:xfrm rot="6299392">
                <a:off x="6990725" y="3116871"/>
                <a:ext cx="1449625" cy="1414941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g6ba09dd349_0_202"/>
              <p:cNvSpPr/>
              <p:nvPr/>
            </p:nvSpPr>
            <p:spPr>
              <a:xfrm>
                <a:off x="8074422" y="4675268"/>
                <a:ext cx="238644" cy="942340"/>
              </a:xfrm>
              <a:custGeom>
                <a:rect b="b" l="l" r="r" t="t"/>
                <a:pathLst>
                  <a:path extrusionOk="0" h="1185333" w="300181">
                    <a:moveTo>
                      <a:pt x="176276" y="917144"/>
                    </a:moveTo>
                    <a:cubicBezTo>
                      <a:pt x="175506" y="917914"/>
                      <a:pt x="175506" y="919453"/>
                      <a:pt x="176276" y="920223"/>
                    </a:cubicBezTo>
                    <a:cubicBezTo>
                      <a:pt x="193979" y="957938"/>
                      <a:pt x="200906" y="996423"/>
                      <a:pt x="187821" y="1036447"/>
                    </a:cubicBezTo>
                    <a:cubicBezTo>
                      <a:pt x="171658" y="1084938"/>
                      <a:pt x="156264" y="1133429"/>
                      <a:pt x="124706" y="1174993"/>
                    </a:cubicBezTo>
                    <a:cubicBezTo>
                      <a:pt x="106233" y="1199623"/>
                      <a:pt x="83912" y="1198853"/>
                      <a:pt x="71597" y="1170375"/>
                    </a:cubicBezTo>
                    <a:cubicBezTo>
                      <a:pt x="57742" y="1139587"/>
                      <a:pt x="50045" y="1107260"/>
                      <a:pt x="45427" y="1073393"/>
                    </a:cubicBezTo>
                    <a:lnTo>
                      <a:pt x="45427" y="1073393"/>
                    </a:lnTo>
                    <a:cubicBezTo>
                      <a:pt x="26954" y="1050302"/>
                      <a:pt x="10791" y="1024902"/>
                      <a:pt x="4633" y="997193"/>
                    </a:cubicBezTo>
                    <a:cubicBezTo>
                      <a:pt x="-3833" y="962557"/>
                      <a:pt x="-1524" y="923302"/>
                      <a:pt x="18488" y="893284"/>
                    </a:cubicBezTo>
                    <a:cubicBezTo>
                      <a:pt x="55433" y="835557"/>
                      <a:pt x="63130" y="772441"/>
                      <a:pt x="66209" y="707017"/>
                    </a:cubicBezTo>
                    <a:cubicBezTo>
                      <a:pt x="66209" y="704708"/>
                      <a:pt x="66979" y="702399"/>
                      <a:pt x="67748" y="700090"/>
                    </a:cubicBezTo>
                    <a:cubicBezTo>
                      <a:pt x="71597" y="688544"/>
                      <a:pt x="73906" y="676229"/>
                      <a:pt x="76985" y="664684"/>
                    </a:cubicBezTo>
                    <a:cubicBezTo>
                      <a:pt x="80833" y="650059"/>
                      <a:pt x="89300" y="636974"/>
                      <a:pt x="93918" y="622351"/>
                    </a:cubicBezTo>
                    <a:cubicBezTo>
                      <a:pt x="115470" y="580017"/>
                      <a:pt x="139330" y="539223"/>
                      <a:pt x="157033" y="495350"/>
                    </a:cubicBezTo>
                    <a:cubicBezTo>
                      <a:pt x="168579" y="466102"/>
                      <a:pt x="164730" y="459175"/>
                      <a:pt x="133942" y="451478"/>
                    </a:cubicBezTo>
                    <a:cubicBezTo>
                      <a:pt x="103924" y="442241"/>
                      <a:pt x="76985" y="429926"/>
                      <a:pt x="69288" y="396059"/>
                    </a:cubicBezTo>
                    <a:cubicBezTo>
                      <a:pt x="68518" y="392981"/>
                      <a:pt x="67748" y="389132"/>
                      <a:pt x="67748" y="386053"/>
                    </a:cubicBezTo>
                    <a:cubicBezTo>
                      <a:pt x="67748" y="381435"/>
                      <a:pt x="69288" y="376817"/>
                      <a:pt x="72367" y="372968"/>
                    </a:cubicBezTo>
                    <a:cubicBezTo>
                      <a:pt x="72367" y="369120"/>
                      <a:pt x="73136" y="365272"/>
                      <a:pt x="73136" y="361423"/>
                    </a:cubicBezTo>
                    <a:cubicBezTo>
                      <a:pt x="70827" y="333714"/>
                      <a:pt x="84682" y="308314"/>
                      <a:pt x="83912" y="280605"/>
                    </a:cubicBezTo>
                    <a:cubicBezTo>
                      <a:pt x="89300" y="256744"/>
                      <a:pt x="83912" y="242890"/>
                      <a:pt x="63900" y="229805"/>
                    </a:cubicBezTo>
                    <a:cubicBezTo>
                      <a:pt x="58512" y="225957"/>
                      <a:pt x="52355" y="223648"/>
                      <a:pt x="46967" y="219799"/>
                    </a:cubicBezTo>
                    <a:cubicBezTo>
                      <a:pt x="31573" y="207484"/>
                      <a:pt x="28494" y="194399"/>
                      <a:pt x="40039" y="177466"/>
                    </a:cubicBezTo>
                    <a:cubicBezTo>
                      <a:pt x="48506" y="165150"/>
                      <a:pt x="60051" y="155914"/>
                      <a:pt x="71597" y="146678"/>
                    </a:cubicBezTo>
                    <a:cubicBezTo>
                      <a:pt x="103924" y="121277"/>
                      <a:pt x="128554" y="89720"/>
                      <a:pt x="137791" y="48156"/>
                    </a:cubicBezTo>
                    <a:cubicBezTo>
                      <a:pt x="138560" y="44308"/>
                      <a:pt x="140100" y="41229"/>
                      <a:pt x="141639" y="37381"/>
                    </a:cubicBezTo>
                    <a:cubicBezTo>
                      <a:pt x="154724" y="435"/>
                      <a:pt x="164730" y="-5723"/>
                      <a:pt x="201676" y="4284"/>
                    </a:cubicBezTo>
                    <a:cubicBezTo>
                      <a:pt x="221688" y="9671"/>
                      <a:pt x="242470" y="9671"/>
                      <a:pt x="262482" y="9671"/>
                    </a:cubicBezTo>
                    <a:cubicBezTo>
                      <a:pt x="292500" y="10441"/>
                      <a:pt x="304045" y="21987"/>
                      <a:pt x="303276" y="51235"/>
                    </a:cubicBezTo>
                    <a:cubicBezTo>
                      <a:pt x="302506" y="85872"/>
                      <a:pt x="290191" y="117429"/>
                      <a:pt x="278645" y="148987"/>
                    </a:cubicBezTo>
                    <a:cubicBezTo>
                      <a:pt x="267870" y="179005"/>
                      <a:pt x="255554" y="209023"/>
                      <a:pt x="244779" y="239811"/>
                    </a:cubicBezTo>
                    <a:cubicBezTo>
                      <a:pt x="240930" y="249817"/>
                      <a:pt x="238621" y="260593"/>
                      <a:pt x="237852" y="272138"/>
                    </a:cubicBezTo>
                    <a:cubicBezTo>
                      <a:pt x="237082" y="283684"/>
                      <a:pt x="240161" y="292150"/>
                      <a:pt x="252476" y="295999"/>
                    </a:cubicBezTo>
                    <a:cubicBezTo>
                      <a:pt x="273257" y="302156"/>
                      <a:pt x="282494" y="317550"/>
                      <a:pt x="287112" y="337563"/>
                    </a:cubicBezTo>
                    <a:cubicBezTo>
                      <a:pt x="293270" y="365272"/>
                      <a:pt x="289421" y="392981"/>
                      <a:pt x="287112" y="420690"/>
                    </a:cubicBezTo>
                    <a:cubicBezTo>
                      <a:pt x="279415" y="450708"/>
                      <a:pt x="270179" y="479957"/>
                      <a:pt x="260173" y="508435"/>
                    </a:cubicBezTo>
                    <a:cubicBezTo>
                      <a:pt x="257863" y="515362"/>
                      <a:pt x="255554" y="522290"/>
                      <a:pt x="248627" y="526908"/>
                    </a:cubicBezTo>
                    <a:lnTo>
                      <a:pt x="248627" y="526908"/>
                    </a:lnTo>
                    <a:cubicBezTo>
                      <a:pt x="242470" y="541532"/>
                      <a:pt x="243239" y="559235"/>
                      <a:pt x="230924" y="570781"/>
                    </a:cubicBezTo>
                    <a:lnTo>
                      <a:pt x="230924" y="570781"/>
                    </a:lnTo>
                    <a:cubicBezTo>
                      <a:pt x="228615" y="586944"/>
                      <a:pt x="225536" y="603108"/>
                      <a:pt x="213221" y="614654"/>
                    </a:cubicBezTo>
                    <a:lnTo>
                      <a:pt x="213221" y="614654"/>
                    </a:lnTo>
                    <a:cubicBezTo>
                      <a:pt x="208603" y="623120"/>
                      <a:pt x="211682" y="633126"/>
                      <a:pt x="204754" y="640823"/>
                    </a:cubicBezTo>
                    <a:cubicBezTo>
                      <a:pt x="204754" y="642362"/>
                      <a:pt x="203985" y="643902"/>
                      <a:pt x="203985" y="645441"/>
                    </a:cubicBezTo>
                    <a:cubicBezTo>
                      <a:pt x="200136" y="696241"/>
                      <a:pt x="192439" y="747042"/>
                      <a:pt x="183973" y="797072"/>
                    </a:cubicBezTo>
                    <a:cubicBezTo>
                      <a:pt x="180894" y="817084"/>
                      <a:pt x="186282" y="836326"/>
                      <a:pt x="184742" y="856338"/>
                    </a:cubicBezTo>
                    <a:cubicBezTo>
                      <a:pt x="183973" y="865575"/>
                      <a:pt x="185512" y="875581"/>
                      <a:pt x="177815" y="883278"/>
                    </a:cubicBezTo>
                    <a:lnTo>
                      <a:pt x="177815" y="883278"/>
                    </a:lnTo>
                    <a:cubicBezTo>
                      <a:pt x="173197" y="895593"/>
                      <a:pt x="173197" y="906368"/>
                      <a:pt x="176276" y="917144"/>
                    </a:cubicBezTo>
                    <a:close/>
                  </a:path>
                </a:pathLst>
              </a:custGeom>
              <a:solidFill>
                <a:srgbClr val="A2BE2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g6ba09dd349_0_202"/>
              <p:cNvSpPr/>
              <p:nvPr/>
            </p:nvSpPr>
            <p:spPr>
              <a:xfrm>
                <a:off x="6664163" y="1413281"/>
                <a:ext cx="628090" cy="378088"/>
              </a:xfrm>
              <a:custGeom>
                <a:rect b="b" l="l" r="r" t="t"/>
                <a:pathLst>
                  <a:path extrusionOk="0" h="475582" w="790050">
                    <a:moveTo>
                      <a:pt x="332897" y="80354"/>
                    </a:moveTo>
                    <a:cubicBezTo>
                      <a:pt x="342999" y="81833"/>
                      <a:pt x="349205" y="92080"/>
                      <a:pt x="356710" y="98430"/>
                    </a:cubicBezTo>
                    <a:cubicBezTo>
                      <a:pt x="359019" y="105357"/>
                      <a:pt x="365946" y="103818"/>
                      <a:pt x="371334" y="105357"/>
                    </a:cubicBezTo>
                    <a:cubicBezTo>
                      <a:pt x="403662" y="129988"/>
                      <a:pt x="432911" y="158466"/>
                      <a:pt x="463699" y="184636"/>
                    </a:cubicBezTo>
                    <a:cubicBezTo>
                      <a:pt x="476014" y="196181"/>
                      <a:pt x="486789" y="210036"/>
                      <a:pt x="500644" y="219272"/>
                    </a:cubicBezTo>
                    <a:cubicBezTo>
                      <a:pt x="539898" y="253909"/>
                      <a:pt x="578383" y="289315"/>
                      <a:pt x="620717" y="320103"/>
                    </a:cubicBezTo>
                    <a:cubicBezTo>
                      <a:pt x="626105" y="323951"/>
                      <a:pt x="631492" y="328569"/>
                      <a:pt x="629183" y="336266"/>
                    </a:cubicBezTo>
                    <a:cubicBezTo>
                      <a:pt x="629953" y="340885"/>
                      <a:pt x="633802" y="340885"/>
                      <a:pt x="636880" y="341654"/>
                    </a:cubicBezTo>
                    <a:cubicBezTo>
                      <a:pt x="640729" y="342424"/>
                      <a:pt x="644577" y="343194"/>
                      <a:pt x="646886" y="347042"/>
                    </a:cubicBezTo>
                    <a:cubicBezTo>
                      <a:pt x="662280" y="362436"/>
                      <a:pt x="683062" y="368594"/>
                      <a:pt x="699996" y="380909"/>
                    </a:cubicBezTo>
                    <a:cubicBezTo>
                      <a:pt x="703844" y="379369"/>
                      <a:pt x="707693" y="380139"/>
                      <a:pt x="710002" y="382448"/>
                    </a:cubicBezTo>
                    <a:cubicBezTo>
                      <a:pt x="734632" y="405539"/>
                      <a:pt x="760032" y="430169"/>
                      <a:pt x="778505" y="460188"/>
                    </a:cubicBezTo>
                    <a:cubicBezTo>
                      <a:pt x="781583" y="464806"/>
                      <a:pt x="785432" y="469424"/>
                      <a:pt x="790050" y="475582"/>
                    </a:cubicBezTo>
                    <a:cubicBezTo>
                      <a:pt x="752335" y="471733"/>
                      <a:pt x="720777" y="456339"/>
                      <a:pt x="689989" y="437866"/>
                    </a:cubicBezTo>
                    <a:cubicBezTo>
                      <a:pt x="679983" y="410157"/>
                      <a:pt x="659971" y="390915"/>
                      <a:pt x="633032" y="381679"/>
                    </a:cubicBezTo>
                    <a:cubicBezTo>
                      <a:pt x="584541" y="364745"/>
                      <a:pt x="542208" y="335497"/>
                      <a:pt x="499874" y="307788"/>
                    </a:cubicBezTo>
                    <a:cubicBezTo>
                      <a:pt x="476014" y="291624"/>
                      <a:pt x="452923" y="277769"/>
                      <a:pt x="423674" y="273151"/>
                    </a:cubicBezTo>
                    <a:cubicBezTo>
                      <a:pt x="399813" y="269303"/>
                      <a:pt x="377491" y="257757"/>
                      <a:pt x="355940" y="245442"/>
                    </a:cubicBezTo>
                    <a:cubicBezTo>
                      <a:pt x="326692" y="220042"/>
                      <a:pt x="297443" y="194642"/>
                      <a:pt x="268195" y="170012"/>
                    </a:cubicBezTo>
                    <a:cubicBezTo>
                      <a:pt x="266655" y="152309"/>
                      <a:pt x="278200" y="160006"/>
                      <a:pt x="285897" y="160775"/>
                    </a:cubicBezTo>
                    <a:cubicBezTo>
                      <a:pt x="303601" y="165394"/>
                      <a:pt x="320534" y="170012"/>
                      <a:pt x="338237" y="173860"/>
                    </a:cubicBezTo>
                    <a:cubicBezTo>
                      <a:pt x="346703" y="175400"/>
                      <a:pt x="356710" y="174630"/>
                      <a:pt x="362097" y="166163"/>
                    </a:cubicBezTo>
                    <a:cubicBezTo>
                      <a:pt x="366716" y="159236"/>
                      <a:pt x="359788" y="152309"/>
                      <a:pt x="356710" y="146151"/>
                    </a:cubicBezTo>
                    <a:cubicBezTo>
                      <a:pt x="350552" y="136145"/>
                      <a:pt x="344394" y="126909"/>
                      <a:pt x="338237" y="116903"/>
                    </a:cubicBezTo>
                    <a:cubicBezTo>
                      <a:pt x="334388" y="113054"/>
                      <a:pt x="332079" y="106897"/>
                      <a:pt x="327461" y="103818"/>
                    </a:cubicBezTo>
                    <a:cubicBezTo>
                      <a:pt x="324382" y="96891"/>
                      <a:pt x="316685" y="90733"/>
                      <a:pt x="321304" y="82266"/>
                    </a:cubicBezTo>
                    <a:cubicBezTo>
                      <a:pt x="325730" y="80342"/>
                      <a:pt x="329530" y="79861"/>
                      <a:pt x="332897" y="80354"/>
                    </a:cubicBezTo>
                    <a:close/>
                    <a:moveTo>
                      <a:pt x="9287" y="6"/>
                    </a:moveTo>
                    <a:cubicBezTo>
                      <a:pt x="13232" y="-91"/>
                      <a:pt x="17658" y="1064"/>
                      <a:pt x="21121" y="1449"/>
                    </a:cubicBezTo>
                    <a:cubicBezTo>
                      <a:pt x="61915" y="5297"/>
                      <a:pt x="97321" y="23770"/>
                      <a:pt x="133497" y="41473"/>
                    </a:cubicBezTo>
                    <a:cubicBezTo>
                      <a:pt x="157358" y="53020"/>
                      <a:pt x="182758" y="63795"/>
                      <a:pt x="197382" y="88426"/>
                    </a:cubicBezTo>
                    <a:cubicBezTo>
                      <a:pt x="200461" y="98432"/>
                      <a:pt x="196612" y="102280"/>
                      <a:pt x="186606" y="99201"/>
                    </a:cubicBezTo>
                    <a:cubicBezTo>
                      <a:pt x="169673" y="93044"/>
                      <a:pt x="152740" y="86886"/>
                      <a:pt x="135806" y="79959"/>
                    </a:cubicBezTo>
                    <a:cubicBezTo>
                      <a:pt x="125030" y="73801"/>
                      <a:pt x="109636" y="74571"/>
                      <a:pt x="99631" y="63795"/>
                    </a:cubicBezTo>
                    <a:cubicBezTo>
                      <a:pt x="71152" y="49171"/>
                      <a:pt x="40364" y="39164"/>
                      <a:pt x="14194" y="20691"/>
                    </a:cubicBezTo>
                    <a:cubicBezTo>
                      <a:pt x="8036" y="16843"/>
                      <a:pt x="-1970" y="12994"/>
                      <a:pt x="339" y="6067"/>
                    </a:cubicBezTo>
                    <a:cubicBezTo>
                      <a:pt x="1879" y="1449"/>
                      <a:pt x="5342" y="102"/>
                      <a:pt x="9287" y="6"/>
                    </a:cubicBezTo>
                    <a:close/>
                  </a:path>
                </a:pathLst>
              </a:custGeom>
              <a:solidFill>
                <a:srgbClr val="BDD1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g6ba09dd349_0_202"/>
              <p:cNvSpPr/>
              <p:nvPr/>
            </p:nvSpPr>
            <p:spPr>
              <a:xfrm>
                <a:off x="6682439" y="4094239"/>
                <a:ext cx="318192" cy="305954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g6ba09dd349_0_202"/>
              <p:cNvSpPr/>
              <p:nvPr/>
            </p:nvSpPr>
            <p:spPr>
              <a:xfrm rot="-8078648">
                <a:off x="9187277" y="5250746"/>
                <a:ext cx="439690" cy="458321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DBF3F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g6ba09dd349_0_202"/>
              <p:cNvSpPr/>
              <p:nvPr/>
            </p:nvSpPr>
            <p:spPr>
              <a:xfrm>
                <a:off x="7173254" y="1305348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284468" y="142742"/>
                    </a:moveTo>
                    <a:cubicBezTo>
                      <a:pt x="265226" y="147360"/>
                      <a:pt x="256759" y="161214"/>
                      <a:pt x="249062" y="181226"/>
                    </a:cubicBezTo>
                    <a:cubicBezTo>
                      <a:pt x="271383" y="169681"/>
                      <a:pt x="287547" y="155826"/>
                      <a:pt x="309868" y="151208"/>
                    </a:cubicBezTo>
                    <a:cubicBezTo>
                      <a:pt x="342965" y="144281"/>
                      <a:pt x="372983" y="168911"/>
                      <a:pt x="371444" y="202778"/>
                    </a:cubicBezTo>
                    <a:cubicBezTo>
                      <a:pt x="367595" y="262814"/>
                      <a:pt x="322953" y="288214"/>
                      <a:pt x="268304" y="261275"/>
                    </a:cubicBezTo>
                    <a:cubicBezTo>
                      <a:pt x="260607" y="257426"/>
                      <a:pt x="252910" y="254348"/>
                      <a:pt x="244444" y="251269"/>
                    </a:cubicBezTo>
                    <a:cubicBezTo>
                      <a:pt x="263686" y="272051"/>
                      <a:pt x="276771" y="295911"/>
                      <a:pt x="282929" y="322851"/>
                    </a:cubicBezTo>
                    <a:cubicBezTo>
                      <a:pt x="286007" y="336705"/>
                      <a:pt x="302171" y="328239"/>
                      <a:pt x="307559" y="337475"/>
                    </a:cubicBezTo>
                    <a:cubicBezTo>
                      <a:pt x="295244" y="342093"/>
                      <a:pt x="286777" y="350560"/>
                      <a:pt x="281389" y="362875"/>
                    </a:cubicBezTo>
                    <a:cubicBezTo>
                      <a:pt x="274462" y="379039"/>
                      <a:pt x="261377" y="391354"/>
                      <a:pt x="245213" y="398281"/>
                    </a:cubicBezTo>
                    <a:cubicBezTo>
                      <a:pt x="227511" y="401360"/>
                      <a:pt x="209807" y="404439"/>
                      <a:pt x="193644" y="394433"/>
                    </a:cubicBezTo>
                    <a:cubicBezTo>
                      <a:pt x="171323" y="377499"/>
                      <a:pt x="169783" y="354408"/>
                      <a:pt x="172092" y="329778"/>
                    </a:cubicBezTo>
                    <a:cubicBezTo>
                      <a:pt x="172862" y="322081"/>
                      <a:pt x="175171" y="314384"/>
                      <a:pt x="175941" y="305917"/>
                    </a:cubicBezTo>
                    <a:cubicBezTo>
                      <a:pt x="180559" y="295142"/>
                      <a:pt x="176710" y="282057"/>
                      <a:pt x="183638" y="275129"/>
                    </a:cubicBezTo>
                    <a:cubicBezTo>
                      <a:pt x="186716" y="270511"/>
                      <a:pt x="181329" y="271281"/>
                      <a:pt x="184407" y="272051"/>
                    </a:cubicBezTo>
                    <a:cubicBezTo>
                      <a:pt x="185177" y="272051"/>
                      <a:pt x="185177" y="272820"/>
                      <a:pt x="184407" y="274360"/>
                    </a:cubicBezTo>
                    <a:cubicBezTo>
                      <a:pt x="180559" y="279748"/>
                      <a:pt x="178250" y="286675"/>
                      <a:pt x="171323" y="288214"/>
                    </a:cubicBezTo>
                    <a:cubicBezTo>
                      <a:pt x="148232" y="314384"/>
                      <a:pt x="123601" y="337475"/>
                      <a:pt x="87426" y="344402"/>
                    </a:cubicBezTo>
                    <a:cubicBezTo>
                      <a:pt x="72801" y="347481"/>
                      <a:pt x="58177" y="347481"/>
                      <a:pt x="44323" y="342093"/>
                    </a:cubicBezTo>
                    <a:cubicBezTo>
                      <a:pt x="21232" y="333626"/>
                      <a:pt x="4298" y="318232"/>
                      <a:pt x="1219" y="293602"/>
                    </a:cubicBezTo>
                    <a:cubicBezTo>
                      <a:pt x="-1090" y="270511"/>
                      <a:pt x="14304" y="255117"/>
                      <a:pt x="32777" y="242032"/>
                    </a:cubicBezTo>
                    <a:cubicBezTo>
                      <a:pt x="60486" y="223560"/>
                      <a:pt x="92814" y="224329"/>
                      <a:pt x="122832" y="217402"/>
                    </a:cubicBezTo>
                    <a:cubicBezTo>
                      <a:pt x="128219" y="211245"/>
                      <a:pt x="135147" y="216632"/>
                      <a:pt x="145923" y="214323"/>
                    </a:cubicBezTo>
                    <a:cubicBezTo>
                      <a:pt x="134377" y="215093"/>
                      <a:pt x="127450" y="213554"/>
                      <a:pt x="122062" y="208935"/>
                    </a:cubicBezTo>
                    <a:cubicBezTo>
                      <a:pt x="87426" y="197390"/>
                      <a:pt x="54329" y="184305"/>
                      <a:pt x="25850" y="159675"/>
                    </a:cubicBezTo>
                    <a:cubicBezTo>
                      <a:pt x="-1090" y="136584"/>
                      <a:pt x="-6478" y="94251"/>
                      <a:pt x="7377" y="75778"/>
                    </a:cubicBezTo>
                    <a:cubicBezTo>
                      <a:pt x="23541" y="52687"/>
                      <a:pt x="55098" y="47299"/>
                      <a:pt x="88195" y="62693"/>
                    </a:cubicBezTo>
                    <a:cubicBezTo>
                      <a:pt x="92044" y="64232"/>
                      <a:pt x="95892" y="65772"/>
                      <a:pt x="100511" y="67311"/>
                    </a:cubicBezTo>
                    <a:cubicBezTo>
                      <a:pt x="104359" y="71160"/>
                      <a:pt x="110517" y="71160"/>
                      <a:pt x="113595" y="76548"/>
                    </a:cubicBezTo>
                    <a:cubicBezTo>
                      <a:pt x="134377" y="94251"/>
                      <a:pt x="152080" y="115032"/>
                      <a:pt x="167474" y="137354"/>
                    </a:cubicBezTo>
                    <a:cubicBezTo>
                      <a:pt x="175941" y="141972"/>
                      <a:pt x="179789" y="149669"/>
                      <a:pt x="183638" y="158136"/>
                    </a:cubicBezTo>
                    <a:cubicBezTo>
                      <a:pt x="185177" y="160445"/>
                      <a:pt x="185177" y="164293"/>
                      <a:pt x="187486" y="165833"/>
                    </a:cubicBezTo>
                    <a:cubicBezTo>
                      <a:pt x="185947" y="161984"/>
                      <a:pt x="184407" y="158136"/>
                      <a:pt x="182098" y="154287"/>
                    </a:cubicBezTo>
                    <a:cubicBezTo>
                      <a:pt x="178250" y="145820"/>
                      <a:pt x="179789" y="136584"/>
                      <a:pt x="175941" y="128117"/>
                    </a:cubicBezTo>
                    <a:cubicBezTo>
                      <a:pt x="174401" y="102717"/>
                      <a:pt x="163626" y="78087"/>
                      <a:pt x="169783" y="51917"/>
                    </a:cubicBezTo>
                    <a:cubicBezTo>
                      <a:pt x="176710" y="20360"/>
                      <a:pt x="188256" y="3426"/>
                      <a:pt x="209807" y="348"/>
                    </a:cubicBezTo>
                    <a:cubicBezTo>
                      <a:pt x="232898" y="-2731"/>
                      <a:pt x="260607" y="14972"/>
                      <a:pt x="272153" y="40372"/>
                    </a:cubicBezTo>
                    <a:cubicBezTo>
                      <a:pt x="275232" y="46529"/>
                      <a:pt x="277541" y="51917"/>
                      <a:pt x="280620" y="58075"/>
                    </a:cubicBezTo>
                    <a:cubicBezTo>
                      <a:pt x="290626" y="72699"/>
                      <a:pt x="284468" y="89632"/>
                      <a:pt x="286777" y="105026"/>
                    </a:cubicBezTo>
                    <a:cubicBezTo>
                      <a:pt x="285238" y="111954"/>
                      <a:pt x="282159" y="118881"/>
                      <a:pt x="279080" y="125039"/>
                    </a:cubicBezTo>
                    <a:cubicBezTo>
                      <a:pt x="272923" y="135814"/>
                      <a:pt x="278310" y="138893"/>
                      <a:pt x="284468" y="1427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g6ba09dd349_0_202"/>
              <p:cNvSpPr/>
              <p:nvPr/>
            </p:nvSpPr>
            <p:spPr>
              <a:xfrm>
                <a:off x="10569835" y="2852422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g6ba09dd349_0_202"/>
              <p:cNvSpPr/>
              <p:nvPr/>
            </p:nvSpPr>
            <p:spPr>
              <a:xfrm>
                <a:off x="9925469" y="4301464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g6ba09dd349_0_202"/>
              <p:cNvSpPr/>
              <p:nvPr/>
            </p:nvSpPr>
            <p:spPr>
              <a:xfrm>
                <a:off x="9030958" y="5149862"/>
                <a:ext cx="148705" cy="161097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g6ba09dd349_0_202"/>
              <p:cNvSpPr/>
              <p:nvPr/>
            </p:nvSpPr>
            <p:spPr>
              <a:xfrm>
                <a:off x="7413340" y="4542833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g6ba09dd349_0_202"/>
              <p:cNvSpPr/>
              <p:nvPr/>
            </p:nvSpPr>
            <p:spPr>
              <a:xfrm>
                <a:off x="8792524" y="1621808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g6ba09dd349_0_202"/>
              <p:cNvSpPr/>
              <p:nvPr/>
            </p:nvSpPr>
            <p:spPr>
              <a:xfrm>
                <a:off x="9822309" y="1500996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g6ba09dd349_0_202"/>
              <p:cNvSpPr/>
              <p:nvPr/>
            </p:nvSpPr>
            <p:spPr>
              <a:xfrm>
                <a:off x="9994073" y="1907415"/>
                <a:ext cx="226291" cy="245148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g6ba09dd349_0_202"/>
              <p:cNvSpPr/>
              <p:nvPr/>
            </p:nvSpPr>
            <p:spPr>
              <a:xfrm>
                <a:off x="8146771" y="1363150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g6ba09dd349_0_202"/>
              <p:cNvSpPr/>
              <p:nvPr/>
            </p:nvSpPr>
            <p:spPr>
              <a:xfrm>
                <a:off x="6668582" y="3136308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g6ba09dd349_0_202"/>
              <p:cNvSpPr/>
              <p:nvPr/>
            </p:nvSpPr>
            <p:spPr>
              <a:xfrm>
                <a:off x="10476610" y="4399742"/>
                <a:ext cx="318192" cy="305954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g6ba09dd349_0_202"/>
              <p:cNvSpPr/>
              <p:nvPr/>
            </p:nvSpPr>
            <p:spPr>
              <a:xfrm>
                <a:off x="10462753" y="3441811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g6ba09dd349_0_202"/>
              <p:cNvSpPr/>
              <p:nvPr/>
            </p:nvSpPr>
            <p:spPr>
              <a:xfrm>
                <a:off x="7590642" y="4988734"/>
                <a:ext cx="148705" cy="161097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g6ba09dd349_0_202"/>
              <p:cNvSpPr/>
              <p:nvPr/>
            </p:nvSpPr>
            <p:spPr>
              <a:xfrm>
                <a:off x="8718354" y="4900238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g6ba09dd349_0_202"/>
              <p:cNvSpPr/>
              <p:nvPr/>
            </p:nvSpPr>
            <p:spPr>
              <a:xfrm flipH="1" rot="-2331437">
                <a:off x="10954939" y="3365754"/>
                <a:ext cx="612517" cy="638470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g6ba09dd349_0_202"/>
              <p:cNvSpPr/>
              <p:nvPr/>
            </p:nvSpPr>
            <p:spPr>
              <a:xfrm flipH="1">
                <a:off x="10541215" y="2010335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g6ba09dd349_0_202"/>
              <p:cNvSpPr/>
              <p:nvPr/>
            </p:nvSpPr>
            <p:spPr>
              <a:xfrm flipH="1" rot="-2924770">
                <a:off x="7520319" y="851552"/>
                <a:ext cx="572694" cy="577276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g6ba09dd349_0_202"/>
              <p:cNvSpPr/>
              <p:nvPr/>
            </p:nvSpPr>
            <p:spPr>
              <a:xfrm rot="-8078648">
                <a:off x="9277750" y="3865315"/>
                <a:ext cx="439690" cy="458321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C4CD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g6ba09dd349_0_202"/>
              <p:cNvSpPr/>
              <p:nvPr/>
            </p:nvSpPr>
            <p:spPr>
              <a:xfrm>
                <a:off x="6368136" y="4062039"/>
                <a:ext cx="134620" cy="134620"/>
              </a:xfrm>
              <a:custGeom>
                <a:rect b="b" l="l" r="r" t="t"/>
                <a:pathLst>
                  <a:path extrusionOk="0" h="169333" w="169333">
                    <a:moveTo>
                      <a:pt x="157018" y="136236"/>
                    </a:moveTo>
                    <a:cubicBezTo>
                      <a:pt x="143933" y="135467"/>
                      <a:pt x="135467" y="145473"/>
                      <a:pt x="127770" y="152400"/>
                    </a:cubicBezTo>
                    <a:cubicBezTo>
                      <a:pt x="110836" y="167794"/>
                      <a:pt x="90055" y="170873"/>
                      <a:pt x="69273" y="170103"/>
                    </a:cubicBezTo>
                    <a:cubicBezTo>
                      <a:pt x="57727" y="170103"/>
                      <a:pt x="47721" y="157018"/>
                      <a:pt x="33867" y="160867"/>
                    </a:cubicBezTo>
                    <a:cubicBezTo>
                      <a:pt x="31558" y="159327"/>
                      <a:pt x="30018" y="157018"/>
                      <a:pt x="29248" y="153939"/>
                    </a:cubicBezTo>
                    <a:cubicBezTo>
                      <a:pt x="27709" y="148551"/>
                      <a:pt x="21551" y="148551"/>
                      <a:pt x="17703" y="146242"/>
                    </a:cubicBezTo>
                    <a:cubicBezTo>
                      <a:pt x="6927" y="136236"/>
                      <a:pt x="3848" y="122382"/>
                      <a:pt x="0" y="109297"/>
                    </a:cubicBezTo>
                    <a:cubicBezTo>
                      <a:pt x="7697" y="99291"/>
                      <a:pt x="10776" y="88515"/>
                      <a:pt x="4618" y="76200"/>
                    </a:cubicBezTo>
                    <a:cubicBezTo>
                      <a:pt x="0" y="67733"/>
                      <a:pt x="6927" y="60036"/>
                      <a:pt x="10776" y="55418"/>
                    </a:cubicBezTo>
                    <a:cubicBezTo>
                      <a:pt x="22321" y="41564"/>
                      <a:pt x="40024" y="33097"/>
                      <a:pt x="43873" y="13085"/>
                    </a:cubicBezTo>
                    <a:cubicBezTo>
                      <a:pt x="59267" y="18473"/>
                      <a:pt x="69273" y="3079"/>
                      <a:pt x="83127" y="3079"/>
                    </a:cubicBezTo>
                    <a:cubicBezTo>
                      <a:pt x="99291" y="3848"/>
                      <a:pt x="116224" y="3079"/>
                      <a:pt x="132388" y="6157"/>
                    </a:cubicBezTo>
                    <a:cubicBezTo>
                      <a:pt x="141624" y="7697"/>
                      <a:pt x="145473" y="2309"/>
                      <a:pt x="151630" y="0"/>
                    </a:cubicBezTo>
                    <a:cubicBezTo>
                      <a:pt x="159327" y="6157"/>
                      <a:pt x="146242" y="24630"/>
                      <a:pt x="165485" y="23861"/>
                    </a:cubicBezTo>
                    <a:cubicBezTo>
                      <a:pt x="167024" y="25400"/>
                      <a:pt x="167794" y="26939"/>
                      <a:pt x="168564" y="28479"/>
                    </a:cubicBezTo>
                    <a:cubicBezTo>
                      <a:pt x="168564" y="40024"/>
                      <a:pt x="167794" y="50800"/>
                      <a:pt x="173952" y="61576"/>
                    </a:cubicBezTo>
                    <a:cubicBezTo>
                      <a:pt x="167794" y="67733"/>
                      <a:pt x="167794" y="75430"/>
                      <a:pt x="172412" y="82358"/>
                    </a:cubicBezTo>
                    <a:cubicBezTo>
                      <a:pt x="169333" y="89285"/>
                      <a:pt x="167024" y="96982"/>
                      <a:pt x="169333" y="104679"/>
                    </a:cubicBezTo>
                    <a:cubicBezTo>
                      <a:pt x="167024" y="116225"/>
                      <a:pt x="159327" y="124691"/>
                      <a:pt x="157018" y="136236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g6ba09dd349_0_202"/>
              <p:cNvSpPr/>
              <p:nvPr/>
            </p:nvSpPr>
            <p:spPr>
              <a:xfrm>
                <a:off x="8854039" y="5391678"/>
                <a:ext cx="110143" cy="91786"/>
              </a:xfrm>
              <a:custGeom>
                <a:rect b="b" l="l" r="r" t="t"/>
                <a:pathLst>
                  <a:path extrusionOk="0" h="115454" w="138545">
                    <a:moveTo>
                      <a:pt x="34636" y="104546"/>
                    </a:moveTo>
                    <a:cubicBezTo>
                      <a:pt x="26939" y="96079"/>
                      <a:pt x="20012" y="86843"/>
                      <a:pt x="12315" y="78376"/>
                    </a:cubicBezTo>
                    <a:cubicBezTo>
                      <a:pt x="8467" y="74527"/>
                      <a:pt x="1539" y="74527"/>
                      <a:pt x="0" y="68370"/>
                    </a:cubicBezTo>
                    <a:cubicBezTo>
                      <a:pt x="3848" y="62982"/>
                      <a:pt x="13085" y="64521"/>
                      <a:pt x="15394" y="56824"/>
                    </a:cubicBezTo>
                    <a:cubicBezTo>
                      <a:pt x="13855" y="49897"/>
                      <a:pt x="4618" y="52976"/>
                      <a:pt x="2309" y="46818"/>
                    </a:cubicBezTo>
                    <a:cubicBezTo>
                      <a:pt x="3079" y="46049"/>
                      <a:pt x="3079" y="43739"/>
                      <a:pt x="3848" y="43739"/>
                    </a:cubicBezTo>
                    <a:cubicBezTo>
                      <a:pt x="22321" y="46049"/>
                      <a:pt x="21552" y="27576"/>
                      <a:pt x="30018" y="19109"/>
                    </a:cubicBezTo>
                    <a:cubicBezTo>
                      <a:pt x="62346" y="-12448"/>
                      <a:pt x="118534" y="-3982"/>
                      <a:pt x="137006" y="37582"/>
                    </a:cubicBezTo>
                    <a:cubicBezTo>
                      <a:pt x="147782" y="61443"/>
                      <a:pt x="145473" y="81455"/>
                      <a:pt x="130848" y="96079"/>
                    </a:cubicBezTo>
                    <a:cubicBezTo>
                      <a:pt x="116225" y="125327"/>
                      <a:pt x="86976" y="115321"/>
                      <a:pt x="63885" y="120709"/>
                    </a:cubicBezTo>
                    <a:cubicBezTo>
                      <a:pt x="53109" y="127636"/>
                      <a:pt x="53109" y="109164"/>
                      <a:pt x="43873" y="111473"/>
                    </a:cubicBezTo>
                    <a:cubicBezTo>
                      <a:pt x="42333" y="108394"/>
                      <a:pt x="39255" y="106085"/>
                      <a:pt x="34636" y="104546"/>
                    </a:cubicBezTo>
                    <a:lnTo>
                      <a:pt x="34636" y="104546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g6ba09dd349_0_202"/>
              <p:cNvSpPr/>
              <p:nvPr/>
            </p:nvSpPr>
            <p:spPr>
              <a:xfrm>
                <a:off x="10662143" y="4663077"/>
                <a:ext cx="122382" cy="146858"/>
              </a:xfrm>
              <a:custGeom>
                <a:rect b="b" l="l" r="r" t="t"/>
                <a:pathLst>
                  <a:path extrusionOk="0" h="184727" w="153939">
                    <a:moveTo>
                      <a:pt x="18647" y="161877"/>
                    </a:moveTo>
                    <a:cubicBezTo>
                      <a:pt x="20956" y="151102"/>
                      <a:pt x="10950" y="145714"/>
                      <a:pt x="9410" y="136478"/>
                    </a:cubicBezTo>
                    <a:cubicBezTo>
                      <a:pt x="5562" y="117235"/>
                      <a:pt x="-8293" y="98762"/>
                      <a:pt x="7101" y="77980"/>
                    </a:cubicBezTo>
                    <a:cubicBezTo>
                      <a:pt x="8641" y="75671"/>
                      <a:pt x="5562" y="70283"/>
                      <a:pt x="4022" y="65665"/>
                    </a:cubicBezTo>
                    <a:cubicBezTo>
                      <a:pt x="9410" y="60277"/>
                      <a:pt x="10180" y="51811"/>
                      <a:pt x="17107" y="47962"/>
                    </a:cubicBezTo>
                    <a:lnTo>
                      <a:pt x="17107" y="47962"/>
                    </a:lnTo>
                    <a:cubicBezTo>
                      <a:pt x="21725" y="44883"/>
                      <a:pt x="22495" y="39495"/>
                      <a:pt x="25574" y="34877"/>
                    </a:cubicBezTo>
                    <a:cubicBezTo>
                      <a:pt x="39429" y="28720"/>
                      <a:pt x="57901" y="26411"/>
                      <a:pt x="50974" y="4090"/>
                    </a:cubicBezTo>
                    <a:cubicBezTo>
                      <a:pt x="57901" y="2550"/>
                      <a:pt x="57132" y="7938"/>
                      <a:pt x="58671" y="10247"/>
                    </a:cubicBezTo>
                    <a:cubicBezTo>
                      <a:pt x="61750" y="14096"/>
                      <a:pt x="61750" y="21023"/>
                      <a:pt x="68677" y="20253"/>
                    </a:cubicBezTo>
                    <a:cubicBezTo>
                      <a:pt x="74835" y="20253"/>
                      <a:pt x="75604" y="14096"/>
                      <a:pt x="77914" y="9478"/>
                    </a:cubicBezTo>
                    <a:cubicBezTo>
                      <a:pt x="79453" y="4859"/>
                      <a:pt x="78683" y="-1298"/>
                      <a:pt x="86380" y="241"/>
                    </a:cubicBezTo>
                    <a:cubicBezTo>
                      <a:pt x="105623" y="16405"/>
                      <a:pt x="131022" y="26411"/>
                      <a:pt x="144107" y="49501"/>
                    </a:cubicBezTo>
                    <a:cubicBezTo>
                      <a:pt x="144107" y="49501"/>
                      <a:pt x="143338" y="49501"/>
                      <a:pt x="143338" y="49501"/>
                    </a:cubicBezTo>
                    <a:cubicBezTo>
                      <a:pt x="144107" y="54120"/>
                      <a:pt x="142568" y="60277"/>
                      <a:pt x="144877" y="62586"/>
                    </a:cubicBezTo>
                    <a:cubicBezTo>
                      <a:pt x="171047" y="81059"/>
                      <a:pt x="155653" y="107999"/>
                      <a:pt x="157192" y="130320"/>
                    </a:cubicBezTo>
                    <a:cubicBezTo>
                      <a:pt x="160271" y="158799"/>
                      <a:pt x="118707" y="187277"/>
                      <a:pt x="88689" y="190356"/>
                    </a:cubicBezTo>
                    <a:cubicBezTo>
                      <a:pt x="62520" y="192665"/>
                      <a:pt x="40968" y="189586"/>
                      <a:pt x="25574" y="165726"/>
                    </a:cubicBezTo>
                    <a:cubicBezTo>
                      <a:pt x="24804" y="163417"/>
                      <a:pt x="20956" y="162647"/>
                      <a:pt x="18647" y="161877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g6ba09dd349_0_202"/>
              <p:cNvSpPr/>
              <p:nvPr/>
            </p:nvSpPr>
            <p:spPr>
              <a:xfrm>
                <a:off x="10647498" y="2630334"/>
                <a:ext cx="104024" cy="134620"/>
              </a:xfrm>
              <a:custGeom>
                <a:rect b="b" l="l" r="r" t="t"/>
                <a:pathLst>
                  <a:path extrusionOk="0" h="169333" w="130848">
                    <a:moveTo>
                      <a:pt x="102370" y="20619"/>
                    </a:moveTo>
                    <a:cubicBezTo>
                      <a:pt x="124691" y="30625"/>
                      <a:pt x="142394" y="66801"/>
                      <a:pt x="132388" y="89892"/>
                    </a:cubicBezTo>
                    <a:cubicBezTo>
                      <a:pt x="124691" y="107595"/>
                      <a:pt x="119303" y="127607"/>
                      <a:pt x="100831" y="139922"/>
                    </a:cubicBezTo>
                    <a:cubicBezTo>
                      <a:pt x="93903" y="144541"/>
                      <a:pt x="89285" y="150698"/>
                      <a:pt x="80818" y="147619"/>
                    </a:cubicBezTo>
                    <a:cubicBezTo>
                      <a:pt x="75431" y="146080"/>
                      <a:pt x="72352" y="148389"/>
                      <a:pt x="70812" y="153007"/>
                    </a:cubicBezTo>
                    <a:cubicBezTo>
                      <a:pt x="61576" y="180716"/>
                      <a:pt x="43873" y="169171"/>
                      <a:pt x="26939" y="163013"/>
                    </a:cubicBezTo>
                    <a:cubicBezTo>
                      <a:pt x="15394" y="156086"/>
                      <a:pt x="17703" y="142231"/>
                      <a:pt x="11545" y="132225"/>
                    </a:cubicBezTo>
                    <a:cubicBezTo>
                      <a:pt x="7697" y="124529"/>
                      <a:pt x="5388" y="116062"/>
                      <a:pt x="0" y="109135"/>
                    </a:cubicBezTo>
                    <a:cubicBezTo>
                      <a:pt x="3079" y="97589"/>
                      <a:pt x="5388" y="84504"/>
                      <a:pt x="5388" y="73728"/>
                    </a:cubicBezTo>
                    <a:cubicBezTo>
                      <a:pt x="5388" y="39092"/>
                      <a:pt x="27709" y="25238"/>
                      <a:pt x="53109" y="12922"/>
                    </a:cubicBezTo>
                    <a:cubicBezTo>
                      <a:pt x="55418" y="12153"/>
                      <a:pt x="57727" y="11383"/>
                      <a:pt x="58497" y="9844"/>
                    </a:cubicBezTo>
                    <a:cubicBezTo>
                      <a:pt x="67734" y="-932"/>
                      <a:pt x="76970" y="-6320"/>
                      <a:pt x="83897" y="12153"/>
                    </a:cubicBezTo>
                    <a:cubicBezTo>
                      <a:pt x="83897" y="12922"/>
                      <a:pt x="87746" y="12153"/>
                      <a:pt x="90055" y="12153"/>
                    </a:cubicBezTo>
                    <a:cubicBezTo>
                      <a:pt x="100061" y="9074"/>
                      <a:pt x="96982" y="19850"/>
                      <a:pt x="102370" y="2061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g6ba09dd349_0_202"/>
              <p:cNvSpPr/>
              <p:nvPr/>
            </p:nvSpPr>
            <p:spPr>
              <a:xfrm>
                <a:off x="6312916" y="2339457"/>
                <a:ext cx="116262" cy="104024"/>
              </a:xfrm>
              <a:custGeom>
                <a:rect b="b" l="l" r="r" t="t"/>
                <a:pathLst>
                  <a:path extrusionOk="0" h="130848" w="146242">
                    <a:moveTo>
                      <a:pt x="121132" y="121043"/>
                    </a:moveTo>
                    <a:cubicBezTo>
                      <a:pt x="104199" y="117194"/>
                      <a:pt x="91114" y="130279"/>
                      <a:pt x="76489" y="134897"/>
                    </a:cubicBezTo>
                    <a:cubicBezTo>
                      <a:pt x="51089" y="143364"/>
                      <a:pt x="30308" y="131818"/>
                      <a:pt x="17223" y="117964"/>
                    </a:cubicBezTo>
                    <a:cubicBezTo>
                      <a:pt x="3368" y="104109"/>
                      <a:pt x="-3559" y="83328"/>
                      <a:pt x="1829" y="57158"/>
                    </a:cubicBezTo>
                    <a:cubicBezTo>
                      <a:pt x="7217" y="27140"/>
                      <a:pt x="36465" y="23291"/>
                      <a:pt x="44932" y="970"/>
                    </a:cubicBezTo>
                    <a:cubicBezTo>
                      <a:pt x="64944" y="4818"/>
                      <a:pt x="85726" y="-5188"/>
                      <a:pt x="106508" y="4049"/>
                    </a:cubicBezTo>
                    <a:cubicBezTo>
                      <a:pt x="118053" y="9437"/>
                      <a:pt x="134986" y="7897"/>
                      <a:pt x="131138" y="27909"/>
                    </a:cubicBezTo>
                    <a:cubicBezTo>
                      <a:pt x="134217" y="31758"/>
                      <a:pt x="141144" y="30218"/>
                      <a:pt x="142683" y="37146"/>
                    </a:cubicBezTo>
                    <a:cubicBezTo>
                      <a:pt x="148071" y="49461"/>
                      <a:pt x="139605" y="65624"/>
                      <a:pt x="152689" y="75631"/>
                    </a:cubicBezTo>
                    <a:cubicBezTo>
                      <a:pt x="151150" y="92564"/>
                      <a:pt x="138835" y="101031"/>
                      <a:pt x="126520" y="109497"/>
                    </a:cubicBezTo>
                    <a:cubicBezTo>
                      <a:pt x="124980" y="112576"/>
                      <a:pt x="124980" y="116424"/>
                      <a:pt x="123441" y="119503"/>
                    </a:cubicBezTo>
                    <a:cubicBezTo>
                      <a:pt x="122671" y="119503"/>
                      <a:pt x="121901" y="120273"/>
                      <a:pt x="121132" y="121043"/>
                    </a:cubicBezTo>
                    <a:close/>
                  </a:path>
                </a:pathLst>
              </a:custGeom>
              <a:solidFill>
                <a:srgbClr val="A2BE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g6ba09dd349_0_202"/>
              <p:cNvSpPr/>
              <p:nvPr/>
            </p:nvSpPr>
            <p:spPr>
              <a:xfrm>
                <a:off x="6406629" y="2379942"/>
                <a:ext cx="122382" cy="104024"/>
              </a:xfrm>
              <a:custGeom>
                <a:rect b="b" l="l" r="r" t="t"/>
                <a:pathLst>
                  <a:path extrusionOk="0" h="130848" w="153939">
                    <a:moveTo>
                      <a:pt x="3079" y="56958"/>
                    </a:moveTo>
                    <a:cubicBezTo>
                      <a:pt x="2309" y="55418"/>
                      <a:pt x="770" y="53879"/>
                      <a:pt x="0" y="52339"/>
                    </a:cubicBezTo>
                    <a:cubicBezTo>
                      <a:pt x="19242" y="53879"/>
                      <a:pt x="22321" y="34636"/>
                      <a:pt x="33097" y="26170"/>
                    </a:cubicBezTo>
                    <a:cubicBezTo>
                      <a:pt x="30788" y="23091"/>
                      <a:pt x="30788" y="20782"/>
                      <a:pt x="33097" y="17703"/>
                    </a:cubicBezTo>
                    <a:cubicBezTo>
                      <a:pt x="40024" y="13085"/>
                      <a:pt x="46182" y="8467"/>
                      <a:pt x="55418" y="8467"/>
                    </a:cubicBezTo>
                    <a:cubicBezTo>
                      <a:pt x="58497" y="770"/>
                      <a:pt x="67733" y="4618"/>
                      <a:pt x="72352" y="0"/>
                    </a:cubicBezTo>
                    <a:cubicBezTo>
                      <a:pt x="83897" y="2309"/>
                      <a:pt x="96212" y="4618"/>
                      <a:pt x="107758" y="6927"/>
                    </a:cubicBezTo>
                    <a:cubicBezTo>
                      <a:pt x="144703" y="14624"/>
                      <a:pt x="171643" y="75430"/>
                      <a:pt x="147012" y="101600"/>
                    </a:cubicBezTo>
                    <a:cubicBezTo>
                      <a:pt x="130848" y="118533"/>
                      <a:pt x="110067" y="133157"/>
                      <a:pt x="81588" y="131618"/>
                    </a:cubicBezTo>
                    <a:cubicBezTo>
                      <a:pt x="45412" y="129309"/>
                      <a:pt x="26170" y="107758"/>
                      <a:pt x="10006" y="80048"/>
                    </a:cubicBezTo>
                    <a:cubicBezTo>
                      <a:pt x="8467" y="77739"/>
                      <a:pt x="6927" y="75430"/>
                      <a:pt x="6927" y="72351"/>
                    </a:cubicBezTo>
                    <a:cubicBezTo>
                      <a:pt x="9236" y="65424"/>
                      <a:pt x="7697" y="60806"/>
                      <a:pt x="3079" y="5695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g6ba09dd349_0_202"/>
              <p:cNvSpPr/>
              <p:nvPr/>
            </p:nvSpPr>
            <p:spPr>
              <a:xfrm>
                <a:off x="7879426" y="5167743"/>
                <a:ext cx="116262" cy="104024"/>
              </a:xfrm>
              <a:custGeom>
                <a:rect b="b" l="l" r="r" t="t"/>
                <a:pathLst>
                  <a:path extrusionOk="0" h="130848" w="146242">
                    <a:moveTo>
                      <a:pt x="107413" y="134969"/>
                    </a:moveTo>
                    <a:cubicBezTo>
                      <a:pt x="93558" y="128042"/>
                      <a:pt x="78934" y="136508"/>
                      <a:pt x="62001" y="129581"/>
                    </a:cubicBezTo>
                    <a:cubicBezTo>
                      <a:pt x="43528" y="121884"/>
                      <a:pt x="34292" y="108029"/>
                      <a:pt x="23516" y="96484"/>
                    </a:cubicBezTo>
                    <a:cubicBezTo>
                      <a:pt x="14280" y="86478"/>
                      <a:pt x="12740" y="69545"/>
                      <a:pt x="2734" y="57999"/>
                    </a:cubicBezTo>
                    <a:cubicBezTo>
                      <a:pt x="-4193" y="49533"/>
                      <a:pt x="3504" y="39527"/>
                      <a:pt x="9661" y="32599"/>
                    </a:cubicBezTo>
                    <a:cubicBezTo>
                      <a:pt x="32752" y="7199"/>
                      <a:pt x="62771" y="-3577"/>
                      <a:pt x="96637" y="1042"/>
                    </a:cubicBezTo>
                    <a:cubicBezTo>
                      <a:pt x="112031" y="2581"/>
                      <a:pt x="145898" y="41836"/>
                      <a:pt x="147437" y="57999"/>
                    </a:cubicBezTo>
                    <a:cubicBezTo>
                      <a:pt x="148977" y="70315"/>
                      <a:pt x="152055" y="83399"/>
                      <a:pt x="148977" y="96484"/>
                    </a:cubicBezTo>
                    <a:cubicBezTo>
                      <a:pt x="148207" y="100332"/>
                      <a:pt x="130504" y="124963"/>
                      <a:pt x="126655" y="127272"/>
                    </a:cubicBezTo>
                    <a:cubicBezTo>
                      <a:pt x="117419" y="124193"/>
                      <a:pt x="114340" y="134199"/>
                      <a:pt x="107413" y="13496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g6ba09dd349_0_202"/>
              <p:cNvSpPr/>
              <p:nvPr/>
            </p:nvSpPr>
            <p:spPr>
              <a:xfrm>
                <a:off x="8313123" y="1164959"/>
                <a:ext cx="134620" cy="128501"/>
              </a:xfrm>
              <a:custGeom>
                <a:rect b="b" l="l" r="r" t="t"/>
                <a:pathLst>
                  <a:path extrusionOk="0" h="161636" w="169333">
                    <a:moveTo>
                      <a:pt x="0" y="60932"/>
                    </a:moveTo>
                    <a:cubicBezTo>
                      <a:pt x="15394" y="52466"/>
                      <a:pt x="13855" y="33223"/>
                      <a:pt x="27709" y="21678"/>
                    </a:cubicBezTo>
                    <a:cubicBezTo>
                      <a:pt x="55418" y="-2183"/>
                      <a:pt x="90055" y="-7571"/>
                      <a:pt x="123921" y="11672"/>
                    </a:cubicBezTo>
                    <a:cubicBezTo>
                      <a:pt x="145473" y="23987"/>
                      <a:pt x="162406" y="40151"/>
                      <a:pt x="170873" y="60163"/>
                    </a:cubicBezTo>
                    <a:cubicBezTo>
                      <a:pt x="176261" y="72478"/>
                      <a:pt x="179340" y="93260"/>
                      <a:pt x="170873" y="108654"/>
                    </a:cubicBezTo>
                    <a:cubicBezTo>
                      <a:pt x="167794" y="114811"/>
                      <a:pt x="165485" y="120199"/>
                      <a:pt x="167024" y="127126"/>
                    </a:cubicBezTo>
                    <a:cubicBezTo>
                      <a:pt x="167794" y="140981"/>
                      <a:pt x="151630" y="128666"/>
                      <a:pt x="149321" y="138672"/>
                    </a:cubicBezTo>
                    <a:cubicBezTo>
                      <a:pt x="152400" y="145599"/>
                      <a:pt x="154709" y="151757"/>
                      <a:pt x="159327" y="161763"/>
                    </a:cubicBezTo>
                    <a:cubicBezTo>
                      <a:pt x="136236" y="150217"/>
                      <a:pt x="116224" y="163302"/>
                      <a:pt x="94673" y="162532"/>
                    </a:cubicBezTo>
                    <a:cubicBezTo>
                      <a:pt x="79279" y="162532"/>
                      <a:pt x="66964" y="146369"/>
                      <a:pt x="50030" y="156375"/>
                    </a:cubicBezTo>
                    <a:cubicBezTo>
                      <a:pt x="46182" y="158684"/>
                      <a:pt x="50030" y="144060"/>
                      <a:pt x="40794" y="140211"/>
                    </a:cubicBezTo>
                    <a:cubicBezTo>
                      <a:pt x="30788" y="135593"/>
                      <a:pt x="25400" y="124048"/>
                      <a:pt x="14624" y="117120"/>
                    </a:cubicBezTo>
                    <a:cubicBezTo>
                      <a:pt x="3079" y="109423"/>
                      <a:pt x="8467" y="94799"/>
                      <a:pt x="6927" y="82484"/>
                    </a:cubicBezTo>
                    <a:cubicBezTo>
                      <a:pt x="3848" y="77096"/>
                      <a:pt x="5388" y="67860"/>
                      <a:pt x="0" y="60932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g6ba09dd349_0_202"/>
              <p:cNvSpPr/>
              <p:nvPr/>
            </p:nvSpPr>
            <p:spPr>
              <a:xfrm>
                <a:off x="7195437" y="5073025"/>
                <a:ext cx="128501" cy="104024"/>
              </a:xfrm>
              <a:custGeom>
                <a:rect b="b" l="l" r="r" t="t"/>
                <a:pathLst>
                  <a:path extrusionOk="0" h="130848" w="161636">
                    <a:moveTo>
                      <a:pt x="100830" y="1058"/>
                    </a:moveTo>
                    <a:cubicBezTo>
                      <a:pt x="113146" y="16452"/>
                      <a:pt x="129309" y="11064"/>
                      <a:pt x="144703" y="8755"/>
                    </a:cubicBezTo>
                    <a:cubicBezTo>
                      <a:pt x="147782" y="11833"/>
                      <a:pt x="150861" y="14912"/>
                      <a:pt x="154709" y="17221"/>
                    </a:cubicBezTo>
                    <a:cubicBezTo>
                      <a:pt x="165485" y="24149"/>
                      <a:pt x="170103" y="38003"/>
                      <a:pt x="164715" y="45700"/>
                    </a:cubicBezTo>
                    <a:cubicBezTo>
                      <a:pt x="145473" y="72639"/>
                      <a:pt x="144703" y="111894"/>
                      <a:pt x="106218" y="126518"/>
                    </a:cubicBezTo>
                    <a:cubicBezTo>
                      <a:pt x="84667" y="134985"/>
                      <a:pt x="46952" y="136524"/>
                      <a:pt x="32327" y="118051"/>
                    </a:cubicBezTo>
                    <a:cubicBezTo>
                      <a:pt x="23861" y="108045"/>
                      <a:pt x="17703" y="108815"/>
                      <a:pt x="6927" y="114203"/>
                    </a:cubicBezTo>
                    <a:cubicBezTo>
                      <a:pt x="7697" y="104967"/>
                      <a:pt x="19242" y="102657"/>
                      <a:pt x="15394" y="94960"/>
                    </a:cubicBezTo>
                    <a:cubicBezTo>
                      <a:pt x="12315" y="88803"/>
                      <a:pt x="4618" y="92651"/>
                      <a:pt x="0" y="90342"/>
                    </a:cubicBezTo>
                    <a:cubicBezTo>
                      <a:pt x="6927" y="73409"/>
                      <a:pt x="13855" y="57245"/>
                      <a:pt x="20012" y="40312"/>
                    </a:cubicBezTo>
                    <a:cubicBezTo>
                      <a:pt x="23861" y="28767"/>
                      <a:pt x="39255" y="25688"/>
                      <a:pt x="40794" y="12603"/>
                    </a:cubicBezTo>
                    <a:cubicBezTo>
                      <a:pt x="43103" y="14142"/>
                      <a:pt x="46182" y="14912"/>
                      <a:pt x="48491" y="16452"/>
                    </a:cubicBezTo>
                    <a:cubicBezTo>
                      <a:pt x="55418" y="12603"/>
                      <a:pt x="63885" y="11833"/>
                      <a:pt x="71582" y="7985"/>
                    </a:cubicBezTo>
                    <a:cubicBezTo>
                      <a:pt x="77739" y="-7409"/>
                      <a:pt x="91594" y="4906"/>
                      <a:pt x="100830" y="1058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g6ba09dd349_0_202"/>
              <p:cNvSpPr/>
              <p:nvPr/>
            </p:nvSpPr>
            <p:spPr>
              <a:xfrm>
                <a:off x="10858500" y="3965928"/>
                <a:ext cx="134620" cy="128501"/>
              </a:xfrm>
              <a:custGeom>
                <a:rect b="b" l="l" r="r" t="t"/>
                <a:pathLst>
                  <a:path extrusionOk="0" h="161636" w="169333">
                    <a:moveTo>
                      <a:pt x="125952" y="1880"/>
                    </a:moveTo>
                    <a:cubicBezTo>
                      <a:pt x="124412" y="21892"/>
                      <a:pt x="139806" y="18813"/>
                      <a:pt x="151352" y="20353"/>
                    </a:cubicBezTo>
                    <a:cubicBezTo>
                      <a:pt x="151352" y="21892"/>
                      <a:pt x="151352" y="22662"/>
                      <a:pt x="152121" y="23431"/>
                    </a:cubicBezTo>
                    <a:cubicBezTo>
                      <a:pt x="155200" y="28050"/>
                      <a:pt x="154431" y="34207"/>
                      <a:pt x="160589" y="36516"/>
                    </a:cubicBezTo>
                    <a:cubicBezTo>
                      <a:pt x="165976" y="54989"/>
                      <a:pt x="176752" y="72692"/>
                      <a:pt x="169055" y="92704"/>
                    </a:cubicBezTo>
                    <a:cubicBezTo>
                      <a:pt x="163667" y="102710"/>
                      <a:pt x="168286" y="115025"/>
                      <a:pt x="160589" y="124262"/>
                    </a:cubicBezTo>
                    <a:cubicBezTo>
                      <a:pt x="145195" y="136577"/>
                      <a:pt x="128261" y="145813"/>
                      <a:pt x="114407" y="160437"/>
                    </a:cubicBezTo>
                    <a:cubicBezTo>
                      <a:pt x="109788" y="165825"/>
                      <a:pt x="87467" y="166595"/>
                      <a:pt x="72843" y="165056"/>
                    </a:cubicBezTo>
                    <a:cubicBezTo>
                      <a:pt x="57449" y="163516"/>
                      <a:pt x="42825" y="160437"/>
                      <a:pt x="28970" y="155050"/>
                    </a:cubicBezTo>
                    <a:cubicBezTo>
                      <a:pt x="22043" y="151971"/>
                      <a:pt x="15116" y="152740"/>
                      <a:pt x="8958" y="155819"/>
                    </a:cubicBezTo>
                    <a:cubicBezTo>
                      <a:pt x="6649" y="145813"/>
                      <a:pt x="29740" y="130419"/>
                      <a:pt x="2031" y="128880"/>
                    </a:cubicBezTo>
                    <a:cubicBezTo>
                      <a:pt x="-1048" y="125801"/>
                      <a:pt x="-278" y="122722"/>
                      <a:pt x="2031" y="119643"/>
                    </a:cubicBezTo>
                    <a:cubicBezTo>
                      <a:pt x="2800" y="101171"/>
                      <a:pt x="-1048" y="81928"/>
                      <a:pt x="2800" y="63455"/>
                    </a:cubicBezTo>
                    <a:cubicBezTo>
                      <a:pt x="16655" y="58067"/>
                      <a:pt x="-1048" y="54219"/>
                      <a:pt x="2031" y="49601"/>
                    </a:cubicBezTo>
                    <a:cubicBezTo>
                      <a:pt x="4340" y="46522"/>
                      <a:pt x="7419" y="46522"/>
                      <a:pt x="10497" y="48831"/>
                    </a:cubicBezTo>
                    <a:cubicBezTo>
                      <a:pt x="21273" y="26510"/>
                      <a:pt x="45134" y="18813"/>
                      <a:pt x="63606" y="5728"/>
                    </a:cubicBezTo>
                    <a:cubicBezTo>
                      <a:pt x="85158" y="-1969"/>
                      <a:pt x="105170" y="-429"/>
                      <a:pt x="125952" y="1880"/>
                    </a:cubicBezTo>
                    <a:lnTo>
                      <a:pt x="125952" y="1880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g6ba09dd349_0_202"/>
              <p:cNvSpPr/>
              <p:nvPr/>
            </p:nvSpPr>
            <p:spPr>
              <a:xfrm>
                <a:off x="6595261" y="4371058"/>
                <a:ext cx="146858" cy="122382"/>
              </a:xfrm>
              <a:custGeom>
                <a:rect b="b" l="l" r="r" t="t"/>
                <a:pathLst>
                  <a:path extrusionOk="0" h="153939" w="184727">
                    <a:moveTo>
                      <a:pt x="54176" y="11353"/>
                    </a:moveTo>
                    <a:cubicBezTo>
                      <a:pt x="77267" y="-4041"/>
                      <a:pt x="101127" y="-3271"/>
                      <a:pt x="124988" y="10583"/>
                    </a:cubicBezTo>
                    <a:cubicBezTo>
                      <a:pt x="130376" y="12892"/>
                      <a:pt x="134224" y="16741"/>
                      <a:pt x="138842" y="19050"/>
                    </a:cubicBezTo>
                    <a:cubicBezTo>
                      <a:pt x="143461" y="19050"/>
                      <a:pt x="147309" y="19820"/>
                      <a:pt x="151927" y="19050"/>
                    </a:cubicBezTo>
                    <a:cubicBezTo>
                      <a:pt x="163473" y="17511"/>
                      <a:pt x="177327" y="11353"/>
                      <a:pt x="185024" y="25977"/>
                    </a:cubicBezTo>
                    <a:cubicBezTo>
                      <a:pt x="192721" y="41371"/>
                      <a:pt x="187333" y="55226"/>
                      <a:pt x="172709" y="64462"/>
                    </a:cubicBezTo>
                    <a:cubicBezTo>
                      <a:pt x="177327" y="70620"/>
                      <a:pt x="184254" y="69850"/>
                      <a:pt x="191182" y="73699"/>
                    </a:cubicBezTo>
                    <a:cubicBezTo>
                      <a:pt x="181176" y="81396"/>
                      <a:pt x="171939" y="89862"/>
                      <a:pt x="169630" y="102947"/>
                    </a:cubicBezTo>
                    <a:cubicBezTo>
                      <a:pt x="171939" y="107565"/>
                      <a:pt x="167321" y="109105"/>
                      <a:pt x="165012" y="112183"/>
                    </a:cubicBezTo>
                    <a:cubicBezTo>
                      <a:pt x="155006" y="129886"/>
                      <a:pt x="135764" y="138353"/>
                      <a:pt x="124218" y="155286"/>
                    </a:cubicBezTo>
                    <a:cubicBezTo>
                      <a:pt x="119600" y="162983"/>
                      <a:pt x="112673" y="152208"/>
                      <a:pt x="104976" y="153747"/>
                    </a:cubicBezTo>
                    <a:cubicBezTo>
                      <a:pt x="88812" y="156056"/>
                      <a:pt x="71879" y="166832"/>
                      <a:pt x="53406" y="157595"/>
                    </a:cubicBezTo>
                    <a:cubicBezTo>
                      <a:pt x="44939" y="152977"/>
                      <a:pt x="39552" y="141432"/>
                      <a:pt x="28006" y="142971"/>
                    </a:cubicBezTo>
                    <a:cubicBezTo>
                      <a:pt x="12612" y="130656"/>
                      <a:pt x="4915" y="116032"/>
                      <a:pt x="1067" y="95250"/>
                    </a:cubicBezTo>
                    <a:cubicBezTo>
                      <a:pt x="-3552" y="65232"/>
                      <a:pt x="7224" y="44450"/>
                      <a:pt x="25697" y="23668"/>
                    </a:cubicBezTo>
                    <a:cubicBezTo>
                      <a:pt x="29545" y="19050"/>
                      <a:pt x="34933" y="19820"/>
                      <a:pt x="39552" y="19050"/>
                    </a:cubicBezTo>
                    <a:cubicBezTo>
                      <a:pt x="44939" y="15971"/>
                      <a:pt x="49557" y="13662"/>
                      <a:pt x="54176" y="11353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g6ba09dd349_0_202"/>
              <p:cNvSpPr/>
              <p:nvPr/>
            </p:nvSpPr>
            <p:spPr>
              <a:xfrm rot="901352">
                <a:off x="7088161" y="1927404"/>
                <a:ext cx="3274544" cy="2986360"/>
              </a:xfrm>
              <a:custGeom>
                <a:rect b="b" l="l" r="r" t="t"/>
                <a:pathLst>
                  <a:path extrusionOk="0" h="3686004" w="4041704">
                    <a:moveTo>
                      <a:pt x="3386347" y="2411413"/>
                    </a:moveTo>
                    <a:lnTo>
                      <a:pt x="3386340" y="2411535"/>
                    </a:lnTo>
                    <a:lnTo>
                      <a:pt x="3386483" y="2411511"/>
                    </a:lnTo>
                    <a:close/>
                    <a:moveTo>
                      <a:pt x="3362819" y="2194357"/>
                    </a:moveTo>
                    <a:cubicBezTo>
                      <a:pt x="3360830" y="2196729"/>
                      <a:pt x="3360305" y="2199199"/>
                      <a:pt x="3361204" y="2201156"/>
                    </a:cubicBezTo>
                    <a:lnTo>
                      <a:pt x="3365647" y="2203538"/>
                    </a:lnTo>
                    <a:lnTo>
                      <a:pt x="3367414" y="2187828"/>
                    </a:lnTo>
                    <a:lnTo>
                      <a:pt x="3369533" y="2184367"/>
                    </a:lnTo>
                    <a:close/>
                    <a:moveTo>
                      <a:pt x="3369683" y="2161469"/>
                    </a:moveTo>
                    <a:lnTo>
                      <a:pt x="3378698" y="2161125"/>
                    </a:lnTo>
                    <a:cubicBezTo>
                      <a:pt x="3380316" y="2161515"/>
                      <a:pt x="3381480" y="2162439"/>
                      <a:pt x="3381834" y="2164342"/>
                    </a:cubicBezTo>
                    <a:lnTo>
                      <a:pt x="3381252" y="2167406"/>
                    </a:lnTo>
                    <a:lnTo>
                      <a:pt x="3393725" y="2151948"/>
                    </a:lnTo>
                    <a:cubicBezTo>
                      <a:pt x="3395106" y="2150016"/>
                      <a:pt x="3397011" y="2148168"/>
                      <a:pt x="3398392" y="2146236"/>
                    </a:cubicBezTo>
                    <a:cubicBezTo>
                      <a:pt x="3395687" y="2146345"/>
                      <a:pt x="3394306" y="2148277"/>
                      <a:pt x="3392043" y="2148993"/>
                    </a:cubicBezTo>
                    <a:close/>
                    <a:moveTo>
                      <a:pt x="3355458" y="2155683"/>
                    </a:moveTo>
                    <a:lnTo>
                      <a:pt x="3355439" y="2156097"/>
                    </a:lnTo>
                    <a:cubicBezTo>
                      <a:pt x="3356073" y="2158885"/>
                      <a:pt x="3356602" y="2162329"/>
                      <a:pt x="3358079" y="2164040"/>
                    </a:cubicBezTo>
                    <a:lnTo>
                      <a:pt x="3362945" y="2162609"/>
                    </a:lnTo>
                    <a:lnTo>
                      <a:pt x="3362474" y="2162586"/>
                    </a:lnTo>
                    <a:close/>
                    <a:moveTo>
                      <a:pt x="3340275" y="2163884"/>
                    </a:moveTo>
                    <a:lnTo>
                      <a:pt x="3339342" y="2166886"/>
                    </a:lnTo>
                    <a:lnTo>
                      <a:pt x="3339875" y="2166130"/>
                    </a:lnTo>
                    <a:close/>
                    <a:moveTo>
                      <a:pt x="3552686" y="1785302"/>
                    </a:moveTo>
                    <a:lnTo>
                      <a:pt x="3552595" y="1785639"/>
                    </a:lnTo>
                    <a:lnTo>
                      <a:pt x="3553346" y="1786264"/>
                    </a:lnTo>
                    <a:close/>
                    <a:moveTo>
                      <a:pt x="3376296" y="1583151"/>
                    </a:moveTo>
                    <a:lnTo>
                      <a:pt x="3375997" y="1583729"/>
                    </a:lnTo>
                    <a:lnTo>
                      <a:pt x="3377264" y="1583840"/>
                    </a:lnTo>
                    <a:lnTo>
                      <a:pt x="3381205" y="1582227"/>
                    </a:lnTo>
                    <a:close/>
                    <a:moveTo>
                      <a:pt x="3320681" y="1573903"/>
                    </a:moveTo>
                    <a:lnTo>
                      <a:pt x="3321545" y="1574218"/>
                    </a:lnTo>
                    <a:lnTo>
                      <a:pt x="3321319" y="1573906"/>
                    </a:lnTo>
                    <a:close/>
                    <a:moveTo>
                      <a:pt x="3273764" y="1356808"/>
                    </a:moveTo>
                    <a:lnTo>
                      <a:pt x="3271648" y="1370709"/>
                    </a:lnTo>
                    <a:cubicBezTo>
                      <a:pt x="3271978" y="1375263"/>
                      <a:pt x="3273039" y="1379642"/>
                      <a:pt x="3273370" y="1384198"/>
                    </a:cubicBezTo>
                    <a:cubicBezTo>
                      <a:pt x="3273877" y="1389483"/>
                      <a:pt x="3272980" y="1393756"/>
                      <a:pt x="3270646" y="1397074"/>
                    </a:cubicBezTo>
                    <a:lnTo>
                      <a:pt x="3268575" y="1398376"/>
                    </a:lnTo>
                    <a:lnTo>
                      <a:pt x="3299781" y="1403318"/>
                    </a:lnTo>
                    <a:lnTo>
                      <a:pt x="3292105" y="1393842"/>
                    </a:lnTo>
                    <a:cubicBezTo>
                      <a:pt x="3289620" y="1385174"/>
                      <a:pt x="3285580" y="1377268"/>
                      <a:pt x="3281163" y="1369598"/>
                    </a:cubicBezTo>
                    <a:close/>
                    <a:moveTo>
                      <a:pt x="2942540" y="460381"/>
                    </a:moveTo>
                    <a:lnTo>
                      <a:pt x="2943393" y="463167"/>
                    </a:lnTo>
                    <a:cubicBezTo>
                      <a:pt x="2943843" y="467018"/>
                      <a:pt x="2943651" y="471410"/>
                      <a:pt x="2946045" y="474113"/>
                    </a:cubicBezTo>
                    <a:cubicBezTo>
                      <a:pt x="2957054" y="487671"/>
                      <a:pt x="2962515" y="487893"/>
                      <a:pt x="2974889" y="476785"/>
                    </a:cubicBezTo>
                    <a:lnTo>
                      <a:pt x="2975278" y="476498"/>
                    </a:lnTo>
                    <a:lnTo>
                      <a:pt x="2980094" y="461238"/>
                    </a:lnTo>
                    <a:cubicBezTo>
                      <a:pt x="2980716" y="455632"/>
                      <a:pt x="2980246" y="449903"/>
                      <a:pt x="2978625" y="444405"/>
                    </a:cubicBezTo>
                    <a:lnTo>
                      <a:pt x="2976516" y="441086"/>
                    </a:lnTo>
                    <a:lnTo>
                      <a:pt x="2971944" y="444037"/>
                    </a:lnTo>
                    <a:cubicBezTo>
                      <a:pt x="2964043" y="447549"/>
                      <a:pt x="2955780" y="450208"/>
                      <a:pt x="2947692" y="453174"/>
                    </a:cubicBezTo>
                    <a:close/>
                    <a:moveTo>
                      <a:pt x="931457" y="2960614"/>
                    </a:moveTo>
                    <a:lnTo>
                      <a:pt x="932617" y="2960737"/>
                    </a:lnTo>
                    <a:lnTo>
                      <a:pt x="932419" y="2960450"/>
                    </a:lnTo>
                    <a:close/>
                    <a:moveTo>
                      <a:pt x="731853" y="2718061"/>
                    </a:moveTo>
                    <a:lnTo>
                      <a:pt x="741742" y="2737711"/>
                    </a:lnTo>
                    <a:cubicBezTo>
                      <a:pt x="744870" y="2750390"/>
                      <a:pt x="761291" y="2747562"/>
                      <a:pt x="767713" y="2756738"/>
                    </a:cubicBezTo>
                    <a:lnTo>
                      <a:pt x="778286" y="2745315"/>
                    </a:lnTo>
                    <a:lnTo>
                      <a:pt x="777750" y="2745207"/>
                    </a:lnTo>
                    <a:cubicBezTo>
                      <a:pt x="774197" y="2743512"/>
                      <a:pt x="771129" y="2740930"/>
                      <a:pt x="768222" y="2737381"/>
                    </a:cubicBezTo>
                    <a:cubicBezTo>
                      <a:pt x="762410" y="2730924"/>
                      <a:pt x="757243" y="2723824"/>
                      <a:pt x="748847" y="2719950"/>
                    </a:cubicBezTo>
                    <a:cubicBezTo>
                      <a:pt x="744326" y="2718014"/>
                      <a:pt x="740128" y="2716723"/>
                      <a:pt x="735849" y="2716722"/>
                    </a:cubicBezTo>
                    <a:close/>
                    <a:moveTo>
                      <a:pt x="1246175" y="310765"/>
                    </a:moveTo>
                    <a:lnTo>
                      <a:pt x="1255291" y="304099"/>
                    </a:lnTo>
                    <a:lnTo>
                      <a:pt x="1253742" y="306184"/>
                    </a:lnTo>
                    <a:cubicBezTo>
                      <a:pt x="1251717" y="308669"/>
                      <a:pt x="1249600" y="310251"/>
                      <a:pt x="1247181" y="310884"/>
                    </a:cubicBezTo>
                    <a:close/>
                    <a:moveTo>
                      <a:pt x="783421" y="946304"/>
                    </a:moveTo>
                    <a:cubicBezTo>
                      <a:pt x="782304" y="948533"/>
                      <a:pt x="782114" y="950920"/>
                      <a:pt x="784179" y="953359"/>
                    </a:cubicBezTo>
                    <a:lnTo>
                      <a:pt x="784245" y="953368"/>
                    </a:lnTo>
                    <a:lnTo>
                      <a:pt x="784830" y="944504"/>
                    </a:lnTo>
                    <a:close/>
                    <a:moveTo>
                      <a:pt x="658370" y="913024"/>
                    </a:moveTo>
                    <a:lnTo>
                      <a:pt x="652593" y="931066"/>
                    </a:lnTo>
                    <a:lnTo>
                      <a:pt x="659391" y="930691"/>
                    </a:lnTo>
                    <a:cubicBezTo>
                      <a:pt x="663107" y="930780"/>
                      <a:pt x="666835" y="930339"/>
                      <a:pt x="668518" y="926662"/>
                    </a:cubicBezTo>
                    <a:cubicBezTo>
                      <a:pt x="670200" y="922985"/>
                      <a:pt x="666523" y="921303"/>
                      <a:pt x="664451" y="919128"/>
                    </a:cubicBezTo>
                    <a:close/>
                    <a:moveTo>
                      <a:pt x="343163" y="828988"/>
                    </a:moveTo>
                    <a:cubicBezTo>
                      <a:pt x="344299" y="825916"/>
                      <a:pt x="347538" y="823755"/>
                      <a:pt x="353858" y="822591"/>
                    </a:cubicBezTo>
                    <a:cubicBezTo>
                      <a:pt x="363992" y="820505"/>
                      <a:pt x="366231" y="810057"/>
                      <a:pt x="368544" y="801426"/>
                    </a:cubicBezTo>
                    <a:cubicBezTo>
                      <a:pt x="373619" y="781486"/>
                      <a:pt x="373619" y="781486"/>
                      <a:pt x="393106" y="789240"/>
                    </a:cubicBezTo>
                    <a:cubicBezTo>
                      <a:pt x="395259" y="790553"/>
                      <a:pt x="397243" y="791173"/>
                      <a:pt x="399658" y="792057"/>
                    </a:cubicBezTo>
                    <a:cubicBezTo>
                      <a:pt x="410011" y="795418"/>
                      <a:pt x="418233" y="794528"/>
                      <a:pt x="419801" y="781308"/>
                    </a:cubicBezTo>
                    <a:cubicBezTo>
                      <a:pt x="419318" y="776289"/>
                      <a:pt x="422353" y="775186"/>
                      <a:pt x="425891" y="776165"/>
                    </a:cubicBezTo>
                    <a:cubicBezTo>
                      <a:pt x="430553" y="777237"/>
                      <a:pt x="435646" y="778570"/>
                      <a:pt x="439258" y="781365"/>
                    </a:cubicBezTo>
                    <a:cubicBezTo>
                      <a:pt x="446911" y="787216"/>
                      <a:pt x="454418" y="789433"/>
                      <a:pt x="463187" y="784741"/>
                    </a:cubicBezTo>
                    <a:cubicBezTo>
                      <a:pt x="468133" y="782442"/>
                      <a:pt x="472701" y="784638"/>
                      <a:pt x="477100" y="786141"/>
                    </a:cubicBezTo>
                    <a:cubicBezTo>
                      <a:pt x="485718" y="802029"/>
                      <a:pt x="479401" y="825938"/>
                      <a:pt x="501304" y="834574"/>
                    </a:cubicBezTo>
                    <a:cubicBezTo>
                      <a:pt x="506564" y="836602"/>
                      <a:pt x="506142" y="846977"/>
                      <a:pt x="514648" y="842715"/>
                    </a:cubicBezTo>
                    <a:cubicBezTo>
                      <a:pt x="532470" y="829961"/>
                      <a:pt x="532207" y="830391"/>
                      <a:pt x="552271" y="842041"/>
                    </a:cubicBezTo>
                    <a:cubicBezTo>
                      <a:pt x="557867" y="845455"/>
                      <a:pt x="562318" y="851714"/>
                      <a:pt x="570635" y="849700"/>
                    </a:cubicBezTo>
                    <a:cubicBezTo>
                      <a:pt x="576851" y="851128"/>
                      <a:pt x="582089" y="856097"/>
                      <a:pt x="588778" y="851910"/>
                    </a:cubicBezTo>
                    <a:cubicBezTo>
                      <a:pt x="599342" y="850085"/>
                      <a:pt x="608141" y="853089"/>
                      <a:pt x="615963" y="859632"/>
                    </a:cubicBezTo>
                    <a:cubicBezTo>
                      <a:pt x="616132" y="860326"/>
                      <a:pt x="616132" y="860326"/>
                      <a:pt x="616299" y="861019"/>
                    </a:cubicBezTo>
                    <a:cubicBezTo>
                      <a:pt x="625013" y="863678"/>
                      <a:pt x="630713" y="861838"/>
                      <a:pt x="634797" y="857685"/>
                    </a:cubicBezTo>
                    <a:lnTo>
                      <a:pt x="637257" y="852876"/>
                    </a:lnTo>
                    <a:lnTo>
                      <a:pt x="644105" y="816137"/>
                    </a:lnTo>
                    <a:cubicBezTo>
                      <a:pt x="645642" y="796524"/>
                      <a:pt x="650484" y="793986"/>
                      <a:pt x="669424" y="801349"/>
                    </a:cubicBezTo>
                    <a:cubicBezTo>
                      <a:pt x="671489" y="803788"/>
                      <a:pt x="671824" y="806452"/>
                      <a:pt x="671560" y="809100"/>
                    </a:cubicBezTo>
                    <a:lnTo>
                      <a:pt x="670812" y="813063"/>
                    </a:lnTo>
                    <a:lnTo>
                      <a:pt x="675492" y="817242"/>
                    </a:lnTo>
                    <a:cubicBezTo>
                      <a:pt x="676510" y="819931"/>
                      <a:pt x="677284" y="823504"/>
                      <a:pt x="679761" y="827674"/>
                    </a:cubicBezTo>
                    <a:cubicBezTo>
                      <a:pt x="679644" y="831737"/>
                      <a:pt x="677806" y="834751"/>
                      <a:pt x="674844" y="837668"/>
                    </a:cubicBezTo>
                    <a:lnTo>
                      <a:pt x="667970" y="841657"/>
                    </a:lnTo>
                    <a:lnTo>
                      <a:pt x="668977" y="847276"/>
                    </a:lnTo>
                    <a:cubicBezTo>
                      <a:pt x="672471" y="856522"/>
                      <a:pt x="679049" y="864515"/>
                      <a:pt x="686345" y="870267"/>
                    </a:cubicBezTo>
                    <a:cubicBezTo>
                      <a:pt x="689983" y="873542"/>
                      <a:pt x="695784" y="875276"/>
                      <a:pt x="696716" y="880609"/>
                    </a:cubicBezTo>
                    <a:cubicBezTo>
                      <a:pt x="697688" y="884350"/>
                      <a:pt x="697701" y="883819"/>
                      <a:pt x="699358" y="881204"/>
                    </a:cubicBezTo>
                    <a:cubicBezTo>
                      <a:pt x="700470" y="879107"/>
                      <a:pt x="702632" y="877566"/>
                      <a:pt x="704199" y="878665"/>
                    </a:cubicBezTo>
                    <a:cubicBezTo>
                      <a:pt x="719968" y="885420"/>
                      <a:pt x="727694" y="873392"/>
                      <a:pt x="736405" y="864574"/>
                    </a:cubicBezTo>
                    <a:cubicBezTo>
                      <a:pt x="739123" y="861985"/>
                      <a:pt x="742384" y="858877"/>
                      <a:pt x="746126" y="857906"/>
                    </a:cubicBezTo>
                    <a:cubicBezTo>
                      <a:pt x="751990" y="856985"/>
                      <a:pt x="757791" y="858718"/>
                      <a:pt x="759772" y="864608"/>
                    </a:cubicBezTo>
                    <a:cubicBezTo>
                      <a:pt x="767194" y="887094"/>
                      <a:pt x="788866" y="891336"/>
                      <a:pt x="806189" y="899721"/>
                    </a:cubicBezTo>
                    <a:cubicBezTo>
                      <a:pt x="807257" y="899482"/>
                      <a:pt x="808988" y="899258"/>
                      <a:pt x="810502" y="899825"/>
                    </a:cubicBezTo>
                    <a:lnTo>
                      <a:pt x="812660" y="903314"/>
                    </a:lnTo>
                    <a:lnTo>
                      <a:pt x="817662" y="897914"/>
                    </a:lnTo>
                    <a:lnTo>
                      <a:pt x="813177" y="889446"/>
                    </a:lnTo>
                    <a:cubicBezTo>
                      <a:pt x="809797" y="878880"/>
                      <a:pt x="804682" y="876043"/>
                      <a:pt x="794007" y="878389"/>
                    </a:cubicBezTo>
                    <a:cubicBezTo>
                      <a:pt x="792575" y="878743"/>
                      <a:pt x="791391" y="879494"/>
                      <a:pt x="789170" y="880349"/>
                    </a:cubicBezTo>
                    <a:cubicBezTo>
                      <a:pt x="788722" y="871793"/>
                      <a:pt x="793888" y="866862"/>
                      <a:pt x="797766" y="861641"/>
                    </a:cubicBezTo>
                    <a:cubicBezTo>
                      <a:pt x="802577" y="855277"/>
                      <a:pt x="805062" y="848730"/>
                      <a:pt x="802787" y="840778"/>
                    </a:cubicBezTo>
                    <a:cubicBezTo>
                      <a:pt x="801761" y="834799"/>
                      <a:pt x="798723" y="831751"/>
                      <a:pt x="792348" y="833029"/>
                    </a:cubicBezTo>
                    <a:cubicBezTo>
                      <a:pt x="785577" y="834558"/>
                      <a:pt x="780279" y="834048"/>
                      <a:pt x="776427" y="827097"/>
                    </a:cubicBezTo>
                    <a:cubicBezTo>
                      <a:pt x="772429" y="820789"/>
                      <a:pt x="776662" y="817002"/>
                      <a:pt x="780645" y="812820"/>
                    </a:cubicBezTo>
                    <a:cubicBezTo>
                      <a:pt x="781973" y="811426"/>
                      <a:pt x="784734" y="809677"/>
                      <a:pt x="782590" y="807168"/>
                    </a:cubicBezTo>
                    <a:cubicBezTo>
                      <a:pt x="780592" y="804014"/>
                      <a:pt x="776767" y="801466"/>
                      <a:pt x="773112" y="802676"/>
                    </a:cubicBezTo>
                    <a:cubicBezTo>
                      <a:pt x="762935" y="805811"/>
                      <a:pt x="760228" y="799792"/>
                      <a:pt x="757703" y="791447"/>
                    </a:cubicBezTo>
                    <a:cubicBezTo>
                      <a:pt x="753325" y="779304"/>
                      <a:pt x="746185" y="768911"/>
                      <a:pt x="736284" y="760268"/>
                    </a:cubicBezTo>
                    <a:cubicBezTo>
                      <a:pt x="733498" y="757614"/>
                      <a:pt x="731354" y="755104"/>
                      <a:pt x="731578" y="751096"/>
                    </a:cubicBezTo>
                    <a:cubicBezTo>
                      <a:pt x="731708" y="739963"/>
                      <a:pt x="729722" y="730724"/>
                      <a:pt x="718061" y="725407"/>
                    </a:cubicBezTo>
                    <a:cubicBezTo>
                      <a:pt x="713840" y="723109"/>
                      <a:pt x="716535" y="718638"/>
                      <a:pt x="719151" y="717533"/>
                    </a:cubicBezTo>
                    <a:cubicBezTo>
                      <a:pt x="733915" y="712044"/>
                      <a:pt x="734006" y="702593"/>
                      <a:pt x="727549" y="690662"/>
                    </a:cubicBezTo>
                    <a:cubicBezTo>
                      <a:pt x="726695" y="688442"/>
                      <a:pt x="727273" y="685864"/>
                      <a:pt x="727207" y="683143"/>
                    </a:cubicBezTo>
                    <a:cubicBezTo>
                      <a:pt x="726773" y="668502"/>
                      <a:pt x="727062" y="667214"/>
                      <a:pt x="741036" y="662224"/>
                    </a:cubicBezTo>
                    <a:cubicBezTo>
                      <a:pt x="748740" y="659553"/>
                      <a:pt x="752579" y="656015"/>
                      <a:pt x="751237" y="646919"/>
                    </a:cubicBezTo>
                    <a:cubicBezTo>
                      <a:pt x="750356" y="640296"/>
                      <a:pt x="751697" y="632816"/>
                      <a:pt x="757507" y="628028"/>
                    </a:cubicBezTo>
                    <a:cubicBezTo>
                      <a:pt x="762923" y="623491"/>
                      <a:pt x="760819" y="619299"/>
                      <a:pt x="758071" y="614963"/>
                    </a:cubicBezTo>
                    <a:cubicBezTo>
                      <a:pt x="755323" y="610627"/>
                      <a:pt x="752430" y="606935"/>
                      <a:pt x="752943" y="601638"/>
                    </a:cubicBezTo>
                    <a:cubicBezTo>
                      <a:pt x="753166" y="597628"/>
                      <a:pt x="749945" y="596908"/>
                      <a:pt x="747224" y="596975"/>
                    </a:cubicBezTo>
                    <a:cubicBezTo>
                      <a:pt x="743319" y="597791"/>
                      <a:pt x="740059" y="598753"/>
                      <a:pt x="736654" y="600358"/>
                    </a:cubicBezTo>
                    <a:cubicBezTo>
                      <a:pt x="724651" y="604097"/>
                      <a:pt x="723757" y="603559"/>
                      <a:pt x="722350" y="591743"/>
                    </a:cubicBezTo>
                    <a:cubicBezTo>
                      <a:pt x="721325" y="585763"/>
                      <a:pt x="721981" y="579822"/>
                      <a:pt x="721599" y="573987"/>
                    </a:cubicBezTo>
                    <a:cubicBezTo>
                      <a:pt x="721506" y="566862"/>
                      <a:pt x="721414" y="559738"/>
                      <a:pt x="732116" y="561796"/>
                    </a:cubicBezTo>
                    <a:cubicBezTo>
                      <a:pt x="735732" y="562268"/>
                      <a:pt x="738136" y="559086"/>
                      <a:pt x="736677" y="555038"/>
                    </a:cubicBezTo>
                    <a:cubicBezTo>
                      <a:pt x="735112" y="549952"/>
                      <a:pt x="733691" y="544222"/>
                      <a:pt x="725922" y="544173"/>
                    </a:cubicBezTo>
                    <a:cubicBezTo>
                      <a:pt x="725528" y="544423"/>
                      <a:pt x="725134" y="544673"/>
                      <a:pt x="724095" y="544779"/>
                    </a:cubicBezTo>
                    <a:cubicBezTo>
                      <a:pt x="720190" y="545596"/>
                      <a:pt x="716418" y="551855"/>
                      <a:pt x="711882" y="546442"/>
                    </a:cubicBezTo>
                    <a:cubicBezTo>
                      <a:pt x="707596" y="541422"/>
                      <a:pt x="705925" y="535298"/>
                      <a:pt x="706478" y="528319"/>
                    </a:cubicBezTo>
                    <a:cubicBezTo>
                      <a:pt x="707383" y="522772"/>
                      <a:pt x="710223" y="517658"/>
                      <a:pt x="713562" y="513331"/>
                    </a:cubicBezTo>
                    <a:cubicBezTo>
                      <a:pt x="716362" y="509899"/>
                      <a:pt x="719123" y="508150"/>
                      <a:pt x="722515" y="512630"/>
                    </a:cubicBezTo>
                    <a:cubicBezTo>
                      <a:pt x="723908" y="513956"/>
                      <a:pt x="725697" y="515034"/>
                      <a:pt x="727274" y="514033"/>
                    </a:cubicBezTo>
                    <a:cubicBezTo>
                      <a:pt x="730035" y="512284"/>
                      <a:pt x="729180" y="510063"/>
                      <a:pt x="728181" y="508486"/>
                    </a:cubicBezTo>
                    <a:cubicBezTo>
                      <a:pt x="726577" y="505083"/>
                      <a:pt x="724827" y="502324"/>
                      <a:pt x="723473" y="499314"/>
                    </a:cubicBezTo>
                    <a:cubicBezTo>
                      <a:pt x="718661" y="489104"/>
                      <a:pt x="722724" y="481557"/>
                      <a:pt x="733648" y="479606"/>
                    </a:cubicBezTo>
                    <a:cubicBezTo>
                      <a:pt x="735081" y="479251"/>
                      <a:pt x="736119" y="479145"/>
                      <a:pt x="737158" y="479038"/>
                    </a:cubicBezTo>
                    <a:cubicBezTo>
                      <a:pt x="754024" y="477743"/>
                      <a:pt x="755747" y="476098"/>
                      <a:pt x="753169" y="458948"/>
                    </a:cubicBezTo>
                    <a:cubicBezTo>
                      <a:pt x="752288" y="452323"/>
                      <a:pt x="753300" y="447814"/>
                      <a:pt x="759715" y="444853"/>
                    </a:cubicBezTo>
                    <a:cubicBezTo>
                      <a:pt x="762331" y="443748"/>
                      <a:pt x="764053" y="442104"/>
                      <a:pt x="765776" y="440460"/>
                    </a:cubicBezTo>
                    <a:cubicBezTo>
                      <a:pt x="777357" y="432567"/>
                      <a:pt x="783680" y="422483"/>
                      <a:pt x="778198" y="407724"/>
                    </a:cubicBezTo>
                    <a:cubicBezTo>
                      <a:pt x="776382" y="402244"/>
                      <a:pt x="775357" y="396265"/>
                      <a:pt x="776014" y="390323"/>
                    </a:cubicBezTo>
                    <a:cubicBezTo>
                      <a:pt x="776237" y="386314"/>
                      <a:pt x="778392" y="382738"/>
                      <a:pt x="782297" y="381921"/>
                    </a:cubicBezTo>
                    <a:cubicBezTo>
                      <a:pt x="786990" y="380605"/>
                      <a:pt x="787661" y="385151"/>
                      <a:pt x="789015" y="388160"/>
                    </a:cubicBezTo>
                    <a:cubicBezTo>
                      <a:pt x="798429" y="406505"/>
                      <a:pt x="798429" y="406505"/>
                      <a:pt x="812745" y="392459"/>
                    </a:cubicBezTo>
                    <a:cubicBezTo>
                      <a:pt x="817912" y="387528"/>
                      <a:pt x="823183" y="383635"/>
                      <a:pt x="829848" y="381068"/>
                    </a:cubicBezTo>
                    <a:cubicBezTo>
                      <a:pt x="836764" y="378895"/>
                      <a:pt x="842246" y="377078"/>
                      <a:pt x="849359" y="383069"/>
                    </a:cubicBezTo>
                    <a:cubicBezTo>
                      <a:pt x="860047" y="391212"/>
                      <a:pt x="877033" y="384868"/>
                      <a:pt x="885906" y="370957"/>
                    </a:cubicBezTo>
                    <a:cubicBezTo>
                      <a:pt x="887379" y="368919"/>
                      <a:pt x="888207" y="366736"/>
                      <a:pt x="889824" y="364054"/>
                    </a:cubicBezTo>
                    <a:cubicBezTo>
                      <a:pt x="897146" y="372121"/>
                      <a:pt x="904759" y="378899"/>
                      <a:pt x="916328" y="377092"/>
                    </a:cubicBezTo>
                    <a:cubicBezTo>
                      <a:pt x="926858" y="375392"/>
                      <a:pt x="933497" y="368421"/>
                      <a:pt x="940780" y="361596"/>
                    </a:cubicBezTo>
                    <a:cubicBezTo>
                      <a:pt x="943067" y="363461"/>
                      <a:pt x="941989" y="365249"/>
                      <a:pt x="941950" y="366932"/>
                    </a:cubicBezTo>
                    <a:cubicBezTo>
                      <a:pt x="939559" y="380603"/>
                      <a:pt x="948959" y="388458"/>
                      <a:pt x="962645" y="384757"/>
                    </a:cubicBezTo>
                    <a:cubicBezTo>
                      <a:pt x="976724" y="380807"/>
                      <a:pt x="976724" y="380807"/>
                      <a:pt x="980276" y="395131"/>
                    </a:cubicBezTo>
                    <a:cubicBezTo>
                      <a:pt x="982760" y="405159"/>
                      <a:pt x="992989" y="410831"/>
                      <a:pt x="1002415" y="406516"/>
                    </a:cubicBezTo>
                    <a:cubicBezTo>
                      <a:pt x="1007253" y="404555"/>
                      <a:pt x="1005150" y="400363"/>
                      <a:pt x="1004189" y="397105"/>
                    </a:cubicBezTo>
                    <a:cubicBezTo>
                      <a:pt x="1002374" y="391624"/>
                      <a:pt x="999666" y="385605"/>
                      <a:pt x="1004583" y="380280"/>
                    </a:cubicBezTo>
                    <a:cubicBezTo>
                      <a:pt x="1008026" y="376992"/>
                      <a:pt x="1010538" y="374847"/>
                      <a:pt x="1012707" y="381760"/>
                    </a:cubicBezTo>
                    <a:cubicBezTo>
                      <a:pt x="1018651" y="398989"/>
                      <a:pt x="1025842" y="401614"/>
                      <a:pt x="1041579" y="393299"/>
                    </a:cubicBezTo>
                    <a:cubicBezTo>
                      <a:pt x="1061509" y="382878"/>
                      <a:pt x="1081925" y="379332"/>
                      <a:pt x="1103867" y="382553"/>
                    </a:cubicBezTo>
                    <a:cubicBezTo>
                      <a:pt x="1114963" y="384362"/>
                      <a:pt x="1125704" y="384737"/>
                      <a:pt x="1136774" y="382141"/>
                    </a:cubicBezTo>
                    <a:cubicBezTo>
                      <a:pt x="1142505" y="380720"/>
                      <a:pt x="1146844" y="377970"/>
                      <a:pt x="1148539" y="371922"/>
                    </a:cubicBezTo>
                    <a:cubicBezTo>
                      <a:pt x="1150090" y="366520"/>
                      <a:pt x="1153179" y="361799"/>
                      <a:pt x="1159621" y="363242"/>
                    </a:cubicBezTo>
                    <a:cubicBezTo>
                      <a:pt x="1166313" y="365079"/>
                      <a:pt x="1163973" y="370982"/>
                      <a:pt x="1163106" y="374845"/>
                    </a:cubicBezTo>
                    <a:cubicBezTo>
                      <a:pt x="1160937" y="384508"/>
                      <a:pt x="1164040" y="390277"/>
                      <a:pt x="1171548" y="396017"/>
                    </a:cubicBezTo>
                    <a:lnTo>
                      <a:pt x="1205445" y="430538"/>
                    </a:lnTo>
                    <a:lnTo>
                      <a:pt x="1209429" y="430483"/>
                    </a:lnTo>
                    <a:cubicBezTo>
                      <a:pt x="1220377" y="428161"/>
                      <a:pt x="1229919" y="421631"/>
                      <a:pt x="1231275" y="411649"/>
                    </a:cubicBezTo>
                    <a:cubicBezTo>
                      <a:pt x="1234740" y="388327"/>
                      <a:pt x="1248678" y="383810"/>
                      <a:pt x="1268141" y="383471"/>
                    </a:cubicBezTo>
                    <a:cubicBezTo>
                      <a:pt x="1271189" y="382978"/>
                      <a:pt x="1274112" y="383046"/>
                      <a:pt x="1277159" y="382553"/>
                    </a:cubicBezTo>
                    <a:cubicBezTo>
                      <a:pt x="1290217" y="381954"/>
                      <a:pt x="1291029" y="380960"/>
                      <a:pt x="1287384" y="368388"/>
                    </a:cubicBezTo>
                    <a:cubicBezTo>
                      <a:pt x="1283923" y="357620"/>
                      <a:pt x="1277724" y="348589"/>
                      <a:pt x="1270278" y="339867"/>
                    </a:cubicBezTo>
                    <a:cubicBezTo>
                      <a:pt x="1265564" y="334695"/>
                      <a:pt x="1264078" y="330837"/>
                      <a:pt x="1268506" y="324188"/>
                    </a:cubicBezTo>
                    <a:cubicBezTo>
                      <a:pt x="1272124" y="318534"/>
                      <a:pt x="1274189" y="311943"/>
                      <a:pt x="1276253" y="305352"/>
                    </a:cubicBezTo>
                    <a:cubicBezTo>
                      <a:pt x="1277817" y="301001"/>
                      <a:pt x="1276458" y="296581"/>
                      <a:pt x="1272233" y="294460"/>
                    </a:cubicBezTo>
                    <a:lnTo>
                      <a:pt x="1269133" y="293976"/>
                    </a:lnTo>
                    <a:lnTo>
                      <a:pt x="1313940" y="261207"/>
                    </a:lnTo>
                    <a:lnTo>
                      <a:pt x="1314400" y="261959"/>
                    </a:lnTo>
                    <a:cubicBezTo>
                      <a:pt x="1315758" y="262779"/>
                      <a:pt x="1317500" y="262875"/>
                      <a:pt x="1319862" y="262817"/>
                    </a:cubicBezTo>
                    <a:cubicBezTo>
                      <a:pt x="1346288" y="262864"/>
                      <a:pt x="1366723" y="273910"/>
                      <a:pt x="1384033" y="293659"/>
                    </a:cubicBezTo>
                    <a:cubicBezTo>
                      <a:pt x="1394331" y="305373"/>
                      <a:pt x="1399528" y="318881"/>
                      <a:pt x="1398378" y="334493"/>
                    </a:cubicBezTo>
                    <a:cubicBezTo>
                      <a:pt x="1397991" y="341460"/>
                      <a:pt x="1399978" y="343080"/>
                      <a:pt x="1406634" y="342221"/>
                    </a:cubicBezTo>
                    <a:cubicBezTo>
                      <a:pt x="1414533" y="341053"/>
                      <a:pt x="1423424" y="340696"/>
                      <a:pt x="1430707" y="337038"/>
                    </a:cubicBezTo>
                    <a:cubicBezTo>
                      <a:pt x="1436060" y="334124"/>
                      <a:pt x="1438047" y="335744"/>
                      <a:pt x="1439714" y="341409"/>
                    </a:cubicBezTo>
                    <a:cubicBezTo>
                      <a:pt x="1442365" y="353170"/>
                      <a:pt x="1463360" y="364342"/>
                      <a:pt x="1474809" y="360443"/>
                    </a:cubicBezTo>
                    <a:cubicBezTo>
                      <a:pt x="1478665" y="358958"/>
                      <a:pt x="1479419" y="355599"/>
                      <a:pt x="1480606" y="352926"/>
                    </a:cubicBezTo>
                    <a:cubicBezTo>
                      <a:pt x="1484851" y="344473"/>
                      <a:pt x="1489529" y="336706"/>
                      <a:pt x="1497747" y="331495"/>
                    </a:cubicBezTo>
                    <a:cubicBezTo>
                      <a:pt x="1511877" y="323496"/>
                      <a:pt x="1521752" y="329236"/>
                      <a:pt x="1521596" y="345658"/>
                    </a:cubicBezTo>
                    <a:cubicBezTo>
                      <a:pt x="1521710" y="350386"/>
                      <a:pt x="1520582" y="355422"/>
                      <a:pt x="1520697" y="360150"/>
                    </a:cubicBezTo>
                    <a:cubicBezTo>
                      <a:pt x="1521293" y="373215"/>
                      <a:pt x="1526134" y="377827"/>
                      <a:pt x="1539318" y="376668"/>
                    </a:cubicBezTo>
                    <a:cubicBezTo>
                      <a:pt x="1545847" y="376369"/>
                      <a:pt x="1551076" y="374014"/>
                      <a:pt x="1556863" y="371785"/>
                    </a:cubicBezTo>
                    <a:cubicBezTo>
                      <a:pt x="1562775" y="368996"/>
                      <a:pt x="1568003" y="366641"/>
                      <a:pt x="1574223" y="365097"/>
                    </a:cubicBezTo>
                    <a:cubicBezTo>
                      <a:pt x="1578641" y="363736"/>
                      <a:pt x="1584052" y="363184"/>
                      <a:pt x="1588835" y="365434"/>
                    </a:cubicBezTo>
                    <a:cubicBezTo>
                      <a:pt x="1595046" y="369177"/>
                      <a:pt x="1589191" y="374330"/>
                      <a:pt x="1588872" y="378372"/>
                    </a:cubicBezTo>
                    <a:cubicBezTo>
                      <a:pt x="1588977" y="388388"/>
                      <a:pt x="1587278" y="398587"/>
                      <a:pt x="1591674" y="407802"/>
                    </a:cubicBezTo>
                    <a:cubicBezTo>
                      <a:pt x="1595020" y="413841"/>
                      <a:pt x="1598684" y="415839"/>
                      <a:pt x="1605716" y="413300"/>
                    </a:cubicBezTo>
                    <a:cubicBezTo>
                      <a:pt x="1615360" y="409585"/>
                      <a:pt x="1624949" y="403506"/>
                      <a:pt x="1633726" y="398419"/>
                    </a:cubicBezTo>
                    <a:cubicBezTo>
                      <a:pt x="1648541" y="389986"/>
                      <a:pt x="1662855" y="383790"/>
                      <a:pt x="1678313" y="396072"/>
                    </a:cubicBezTo>
                    <a:cubicBezTo>
                      <a:pt x="1682413" y="398754"/>
                      <a:pt x="1685836" y="396583"/>
                      <a:pt x="1689134" y="394971"/>
                    </a:cubicBezTo>
                    <a:cubicBezTo>
                      <a:pt x="1695607" y="392307"/>
                      <a:pt x="1700343" y="386904"/>
                      <a:pt x="1704395" y="381934"/>
                    </a:cubicBezTo>
                    <a:cubicBezTo>
                      <a:pt x="1710877" y="373983"/>
                      <a:pt x="1716240" y="365782"/>
                      <a:pt x="1727313" y="363561"/>
                    </a:cubicBezTo>
                    <a:cubicBezTo>
                      <a:pt x="1725085" y="357772"/>
                      <a:pt x="1719616" y="355959"/>
                      <a:pt x="1716203" y="352842"/>
                    </a:cubicBezTo>
                    <a:cubicBezTo>
                      <a:pt x="1712789" y="349725"/>
                      <a:pt x="1707572" y="346792"/>
                      <a:pt x="1709511" y="340762"/>
                    </a:cubicBezTo>
                    <a:cubicBezTo>
                      <a:pt x="1711702" y="333612"/>
                      <a:pt x="1715011" y="326713"/>
                      <a:pt x="1723035" y="324984"/>
                    </a:cubicBezTo>
                    <a:cubicBezTo>
                      <a:pt x="1729942" y="323007"/>
                      <a:pt x="1734724" y="325254"/>
                      <a:pt x="1732158" y="334083"/>
                    </a:cubicBezTo>
                    <a:cubicBezTo>
                      <a:pt x="1730219" y="340114"/>
                      <a:pt x="1733883" y="342111"/>
                      <a:pt x="1738918" y="343239"/>
                    </a:cubicBezTo>
                    <a:cubicBezTo>
                      <a:pt x="1752651" y="347493"/>
                      <a:pt x="1764486" y="336628"/>
                      <a:pt x="1761219" y="322377"/>
                    </a:cubicBezTo>
                    <a:cubicBezTo>
                      <a:pt x="1760545" y="317524"/>
                      <a:pt x="1759185" y="313104"/>
                      <a:pt x="1758636" y="307691"/>
                    </a:cubicBezTo>
                    <a:cubicBezTo>
                      <a:pt x="1758771" y="301844"/>
                      <a:pt x="1761453" y="297743"/>
                      <a:pt x="1767241" y="295514"/>
                    </a:cubicBezTo>
                    <a:cubicBezTo>
                      <a:pt x="1773154" y="292725"/>
                      <a:pt x="1776442" y="296402"/>
                      <a:pt x="1780289" y="300202"/>
                    </a:cubicBezTo>
                    <a:cubicBezTo>
                      <a:pt x="1786991" y="306995"/>
                      <a:pt x="1786787" y="315765"/>
                      <a:pt x="1787702" y="324787"/>
                    </a:cubicBezTo>
                    <a:cubicBezTo>
                      <a:pt x="1789349" y="341026"/>
                      <a:pt x="1789761" y="345086"/>
                      <a:pt x="1798995" y="345173"/>
                    </a:cubicBezTo>
                    <a:lnTo>
                      <a:pt x="1800029" y="345095"/>
                    </a:lnTo>
                    <a:lnTo>
                      <a:pt x="1798659" y="337106"/>
                    </a:lnTo>
                    <a:cubicBezTo>
                      <a:pt x="1797075" y="333602"/>
                      <a:pt x="1794394" y="330138"/>
                      <a:pt x="1790248" y="326711"/>
                    </a:cubicBezTo>
                    <a:cubicBezTo>
                      <a:pt x="1786951" y="324348"/>
                      <a:pt x="1789878" y="319753"/>
                      <a:pt x="1794305" y="319518"/>
                    </a:cubicBezTo>
                    <a:cubicBezTo>
                      <a:pt x="1799366" y="319250"/>
                      <a:pt x="1803793" y="319015"/>
                      <a:pt x="1808853" y="318746"/>
                    </a:cubicBezTo>
                    <a:cubicBezTo>
                      <a:pt x="1831724" y="319434"/>
                      <a:pt x="1842739" y="311872"/>
                      <a:pt x="1850485" y="290530"/>
                    </a:cubicBezTo>
                    <a:cubicBezTo>
                      <a:pt x="1854342" y="279542"/>
                      <a:pt x="1845353" y="277483"/>
                      <a:pt x="1838826" y="274023"/>
                    </a:cubicBezTo>
                    <a:cubicBezTo>
                      <a:pt x="1833599" y="271129"/>
                      <a:pt x="1825908" y="269635"/>
                      <a:pt x="1826804" y="262610"/>
                    </a:cubicBezTo>
                    <a:cubicBezTo>
                      <a:pt x="1828332" y="255552"/>
                      <a:pt x="1835922" y="255149"/>
                      <a:pt x="1841648" y="255479"/>
                    </a:cubicBezTo>
                    <a:cubicBezTo>
                      <a:pt x="1881131" y="258457"/>
                      <a:pt x="1905053" y="231182"/>
                      <a:pt x="1933175" y="211295"/>
                    </a:cubicBezTo>
                    <a:cubicBezTo>
                      <a:pt x="1939897" y="206498"/>
                      <a:pt x="1937630" y="199642"/>
                      <a:pt x="1937293" y="193317"/>
                    </a:cubicBezTo>
                    <a:cubicBezTo>
                      <a:pt x="1937456" y="184428"/>
                      <a:pt x="1931758" y="172680"/>
                      <a:pt x="1940378" y="167782"/>
                    </a:cubicBezTo>
                    <a:cubicBezTo>
                      <a:pt x="1950862" y="162151"/>
                      <a:pt x="1953599" y="177862"/>
                      <a:pt x="1961956" y="179955"/>
                    </a:cubicBezTo>
                    <a:cubicBezTo>
                      <a:pt x="1981933" y="185872"/>
                      <a:pt x="1987457" y="182408"/>
                      <a:pt x="1992141" y="163131"/>
                    </a:cubicBezTo>
                    <a:lnTo>
                      <a:pt x="1992331" y="162587"/>
                    </a:lnTo>
                    <a:lnTo>
                      <a:pt x="1986778" y="144322"/>
                    </a:lnTo>
                    <a:cubicBezTo>
                      <a:pt x="1983609" y="138386"/>
                      <a:pt x="1979283" y="133065"/>
                      <a:pt x="1973980" y="128749"/>
                    </a:cubicBezTo>
                    <a:cubicBezTo>
                      <a:pt x="1957429" y="115673"/>
                      <a:pt x="1933691" y="110591"/>
                      <a:pt x="1912158" y="123151"/>
                    </a:cubicBezTo>
                    <a:cubicBezTo>
                      <a:pt x="1906000" y="126650"/>
                      <a:pt x="1894382" y="122826"/>
                      <a:pt x="1892523" y="135610"/>
                    </a:cubicBezTo>
                    <a:cubicBezTo>
                      <a:pt x="1892092" y="139439"/>
                      <a:pt x="1883438" y="143704"/>
                      <a:pt x="1878608" y="136350"/>
                    </a:cubicBezTo>
                    <a:cubicBezTo>
                      <a:pt x="1877655" y="127361"/>
                      <a:pt x="1877058" y="118355"/>
                      <a:pt x="1882843" y="111953"/>
                    </a:cubicBezTo>
                    <a:cubicBezTo>
                      <a:pt x="1884771" y="109819"/>
                      <a:pt x="1887408" y="107974"/>
                      <a:pt x="1890978" y="106516"/>
                    </a:cubicBezTo>
                    <a:cubicBezTo>
                      <a:pt x="1903393" y="101417"/>
                      <a:pt x="1917610" y="106371"/>
                      <a:pt x="1929358" y="100672"/>
                    </a:cubicBezTo>
                    <a:cubicBezTo>
                      <a:pt x="1935549" y="97807"/>
                      <a:pt x="1944903" y="94773"/>
                      <a:pt x="1933047" y="86523"/>
                    </a:cubicBezTo>
                    <a:cubicBezTo>
                      <a:pt x="1931278" y="77103"/>
                      <a:pt x="1921718" y="64291"/>
                      <a:pt x="1943458" y="67577"/>
                    </a:cubicBezTo>
                    <a:cubicBezTo>
                      <a:pt x="1944722" y="67509"/>
                      <a:pt x="1945356" y="67475"/>
                      <a:pt x="1946687" y="68673"/>
                    </a:cubicBezTo>
                    <a:cubicBezTo>
                      <a:pt x="1952851" y="77226"/>
                      <a:pt x="1963670" y="77919"/>
                      <a:pt x="1972161" y="82543"/>
                    </a:cubicBezTo>
                    <a:cubicBezTo>
                      <a:pt x="1978687" y="86003"/>
                      <a:pt x="1984212" y="82538"/>
                      <a:pt x="1983109" y="73717"/>
                    </a:cubicBezTo>
                    <a:cubicBezTo>
                      <a:pt x="1983708" y="73050"/>
                      <a:pt x="1984939" y="72351"/>
                      <a:pt x="1986238" y="72916"/>
                    </a:cubicBezTo>
                    <a:cubicBezTo>
                      <a:pt x="1991729" y="68819"/>
                      <a:pt x="2000086" y="70912"/>
                      <a:pt x="2004144" y="63720"/>
                    </a:cubicBezTo>
                    <a:cubicBezTo>
                      <a:pt x="2016257" y="52929"/>
                      <a:pt x="2027104" y="42204"/>
                      <a:pt x="2033222" y="26022"/>
                    </a:cubicBezTo>
                    <a:cubicBezTo>
                      <a:pt x="2044462" y="-1214"/>
                      <a:pt x="2059607" y="-2653"/>
                      <a:pt x="2078526" y="19176"/>
                    </a:cubicBezTo>
                    <a:cubicBezTo>
                      <a:pt x="2098810" y="42837"/>
                      <a:pt x="2105802" y="43100"/>
                      <a:pt x="2128694" y="20319"/>
                    </a:cubicBezTo>
                    <a:cubicBezTo>
                      <a:pt x="2129293" y="19653"/>
                      <a:pt x="2129293" y="19653"/>
                      <a:pt x="2129892" y="18987"/>
                    </a:cubicBezTo>
                    <a:cubicBezTo>
                      <a:pt x="2155915" y="-4595"/>
                      <a:pt x="2158976" y="-6660"/>
                      <a:pt x="2179596" y="23325"/>
                    </a:cubicBezTo>
                    <a:cubicBezTo>
                      <a:pt x="2185093" y="31279"/>
                      <a:pt x="2187097" y="45126"/>
                      <a:pt x="2197183" y="43956"/>
                    </a:cubicBezTo>
                    <a:cubicBezTo>
                      <a:pt x="2209799" y="42652"/>
                      <a:pt x="2208361" y="27505"/>
                      <a:pt x="2211619" y="17184"/>
                    </a:cubicBezTo>
                    <a:cubicBezTo>
                      <a:pt x="2213248" y="12024"/>
                      <a:pt x="2214244" y="6896"/>
                      <a:pt x="2215240" y="1769"/>
                    </a:cubicBezTo>
                    <a:cubicBezTo>
                      <a:pt x="2221363" y="-2361"/>
                      <a:pt x="2224095" y="1300"/>
                      <a:pt x="2224397" y="6991"/>
                    </a:cubicBezTo>
                    <a:cubicBezTo>
                      <a:pt x="2225265" y="11385"/>
                      <a:pt x="2224201" y="15249"/>
                      <a:pt x="2226301" y="18942"/>
                    </a:cubicBezTo>
                    <a:cubicBezTo>
                      <a:pt x="2228035" y="27730"/>
                      <a:pt x="2229770" y="36517"/>
                      <a:pt x="2232138" y="45271"/>
                    </a:cubicBezTo>
                    <a:cubicBezTo>
                      <a:pt x="2237540" y="63379"/>
                      <a:pt x="2244665" y="66172"/>
                      <a:pt x="2260606" y="55811"/>
                    </a:cubicBezTo>
                    <a:cubicBezTo>
                      <a:pt x="2267961" y="50981"/>
                      <a:pt x="2273917" y="43688"/>
                      <a:pt x="2281238" y="38224"/>
                    </a:cubicBezTo>
                    <a:cubicBezTo>
                      <a:pt x="2286096" y="34161"/>
                      <a:pt x="2291486" y="28166"/>
                      <a:pt x="2298611" y="30959"/>
                    </a:cubicBezTo>
                    <a:cubicBezTo>
                      <a:pt x="2306403" y="34351"/>
                      <a:pt x="2306806" y="41941"/>
                      <a:pt x="2307841" y="49497"/>
                    </a:cubicBezTo>
                    <a:cubicBezTo>
                      <a:pt x="2308978" y="58952"/>
                      <a:pt x="2308849" y="68472"/>
                      <a:pt x="2309386" y="78592"/>
                    </a:cubicBezTo>
                    <a:cubicBezTo>
                      <a:pt x="2309957" y="89344"/>
                      <a:pt x="2314054" y="94835"/>
                      <a:pt x="2325539" y="96128"/>
                    </a:cubicBezTo>
                    <a:cubicBezTo>
                      <a:pt x="2345947" y="98216"/>
                      <a:pt x="2354075" y="107934"/>
                      <a:pt x="2355715" y="126875"/>
                    </a:cubicBezTo>
                    <a:cubicBezTo>
                      <a:pt x="2359829" y="168518"/>
                      <a:pt x="2362459" y="170281"/>
                      <a:pt x="2403767" y="159843"/>
                    </a:cubicBezTo>
                    <a:lnTo>
                      <a:pt x="2411135" y="158481"/>
                    </a:lnTo>
                    <a:lnTo>
                      <a:pt x="2421802" y="148799"/>
                    </a:lnTo>
                    <a:cubicBezTo>
                      <a:pt x="2431621" y="142570"/>
                      <a:pt x="2444304" y="142532"/>
                      <a:pt x="2452695" y="145256"/>
                    </a:cubicBezTo>
                    <a:cubicBezTo>
                      <a:pt x="2462383" y="148547"/>
                      <a:pt x="2468043" y="147613"/>
                      <a:pt x="2477692" y="138221"/>
                    </a:cubicBezTo>
                    <a:cubicBezTo>
                      <a:pt x="2470578" y="159528"/>
                      <a:pt x="2478168" y="159126"/>
                      <a:pt x="2489883" y="152796"/>
                    </a:cubicBezTo>
                    <a:cubicBezTo>
                      <a:pt x="2490652" y="161317"/>
                      <a:pt x="2490922" y="169391"/>
                      <a:pt x="2492669" y="176909"/>
                    </a:cubicBezTo>
                    <a:lnTo>
                      <a:pt x="2499486" y="189073"/>
                    </a:lnTo>
                    <a:lnTo>
                      <a:pt x="2502551" y="186628"/>
                    </a:lnTo>
                    <a:cubicBezTo>
                      <a:pt x="2504737" y="183025"/>
                      <a:pt x="2505610" y="178538"/>
                      <a:pt x="2505307" y="172845"/>
                    </a:cubicBezTo>
                    <a:cubicBezTo>
                      <a:pt x="2503729" y="143118"/>
                      <a:pt x="2505492" y="140488"/>
                      <a:pt x="2536983" y="136278"/>
                    </a:cubicBezTo>
                    <a:cubicBezTo>
                      <a:pt x="2550231" y="134940"/>
                      <a:pt x="2549928" y="129248"/>
                      <a:pt x="2544398" y="120661"/>
                    </a:cubicBezTo>
                    <a:cubicBezTo>
                      <a:pt x="2542328" y="105549"/>
                      <a:pt x="2552817" y="111970"/>
                      <a:pt x="2559808" y="112233"/>
                    </a:cubicBezTo>
                    <a:cubicBezTo>
                      <a:pt x="2589406" y="120175"/>
                      <a:pt x="2608611" y="111544"/>
                      <a:pt x="2624244" y="83440"/>
                    </a:cubicBezTo>
                    <a:cubicBezTo>
                      <a:pt x="2637582" y="59899"/>
                      <a:pt x="2642508" y="57099"/>
                      <a:pt x="2658258" y="67046"/>
                    </a:cubicBezTo>
                    <a:cubicBezTo>
                      <a:pt x="2662423" y="73801"/>
                      <a:pt x="2663559" y="83256"/>
                      <a:pt x="2673780" y="84616"/>
                    </a:cubicBezTo>
                    <a:cubicBezTo>
                      <a:pt x="2685399" y="88439"/>
                      <a:pt x="2694019" y="83541"/>
                      <a:pt x="2702471" y="75481"/>
                    </a:cubicBezTo>
                    <a:cubicBezTo>
                      <a:pt x="2710324" y="68087"/>
                      <a:pt x="2716710" y="56965"/>
                      <a:pt x="2730195" y="60055"/>
                    </a:cubicBezTo>
                    <a:cubicBezTo>
                      <a:pt x="2735025" y="67410"/>
                      <a:pt x="2739223" y="74798"/>
                      <a:pt x="2745884" y="80788"/>
                    </a:cubicBezTo>
                    <a:cubicBezTo>
                      <a:pt x="2749880" y="84380"/>
                      <a:pt x="2748520" y="94601"/>
                      <a:pt x="2758472" y="90901"/>
                    </a:cubicBezTo>
                    <a:cubicBezTo>
                      <a:pt x="2762765" y="88136"/>
                      <a:pt x="2763761" y="83010"/>
                      <a:pt x="2766756" y="79679"/>
                    </a:cubicBezTo>
                    <a:cubicBezTo>
                      <a:pt x="2767355" y="79013"/>
                      <a:pt x="2767288" y="77749"/>
                      <a:pt x="2767220" y="76483"/>
                    </a:cubicBezTo>
                    <a:cubicBezTo>
                      <a:pt x="2770680" y="69956"/>
                      <a:pt x="2765116" y="60737"/>
                      <a:pt x="2773735" y="55840"/>
                    </a:cubicBezTo>
                    <a:cubicBezTo>
                      <a:pt x="2781460" y="57967"/>
                      <a:pt x="2780564" y="64992"/>
                      <a:pt x="2781499" y="70651"/>
                    </a:cubicBezTo>
                    <a:cubicBezTo>
                      <a:pt x="2782434" y="76309"/>
                      <a:pt x="2783402" y="82600"/>
                      <a:pt x="2784970" y="88225"/>
                    </a:cubicBezTo>
                    <a:cubicBezTo>
                      <a:pt x="2790572" y="110129"/>
                      <a:pt x="2797664" y="112290"/>
                      <a:pt x="2815301" y="98032"/>
                    </a:cubicBezTo>
                    <a:cubicBezTo>
                      <a:pt x="2819527" y="94002"/>
                      <a:pt x="2823720" y="89340"/>
                      <a:pt x="2827279" y="84711"/>
                    </a:cubicBezTo>
                    <a:cubicBezTo>
                      <a:pt x="2839660" y="78979"/>
                      <a:pt x="2845688" y="85002"/>
                      <a:pt x="2846959" y="96987"/>
                    </a:cubicBezTo>
                    <a:cubicBezTo>
                      <a:pt x="2847927" y="103278"/>
                      <a:pt x="2848297" y="110234"/>
                      <a:pt x="2848000" y="116593"/>
                    </a:cubicBezTo>
                    <a:cubicBezTo>
                      <a:pt x="2847904" y="126748"/>
                      <a:pt x="2850138" y="132971"/>
                      <a:pt x="2862855" y="133564"/>
                    </a:cubicBezTo>
                    <a:cubicBezTo>
                      <a:pt x="2876837" y="134091"/>
                      <a:pt x="2883134" y="145174"/>
                      <a:pt x="2884472" y="158421"/>
                    </a:cubicBezTo>
                    <a:cubicBezTo>
                      <a:pt x="2888015" y="189314"/>
                      <a:pt x="2888015" y="189314"/>
                      <a:pt x="2917709" y="187102"/>
                    </a:cubicBezTo>
                    <a:cubicBezTo>
                      <a:pt x="2924034" y="186766"/>
                      <a:pt x="2933750" y="178638"/>
                      <a:pt x="2933291" y="193886"/>
                    </a:cubicBezTo>
                    <a:cubicBezTo>
                      <a:pt x="2930896" y="196550"/>
                      <a:pt x="2928500" y="199215"/>
                      <a:pt x="2926071" y="201247"/>
                    </a:cubicBezTo>
                    <a:cubicBezTo>
                      <a:pt x="2919018" y="211769"/>
                      <a:pt x="2926709" y="213263"/>
                      <a:pt x="2934433" y="215391"/>
                    </a:cubicBezTo>
                    <a:cubicBezTo>
                      <a:pt x="2948481" y="217182"/>
                      <a:pt x="2958238" y="221738"/>
                      <a:pt x="2958478" y="238217"/>
                    </a:cubicBezTo>
                    <a:cubicBezTo>
                      <a:pt x="2958216" y="245207"/>
                      <a:pt x="2963013" y="251930"/>
                      <a:pt x="2965280" y="258786"/>
                    </a:cubicBezTo>
                    <a:cubicBezTo>
                      <a:pt x="2968380" y="269405"/>
                      <a:pt x="2966953" y="278360"/>
                      <a:pt x="2958500" y="286420"/>
                    </a:cubicBezTo>
                    <a:cubicBezTo>
                      <a:pt x="2942862" y="302473"/>
                      <a:pt x="2942868" y="314524"/>
                      <a:pt x="2957723" y="331496"/>
                    </a:cubicBezTo>
                    <a:cubicBezTo>
                      <a:pt x="2961120" y="335755"/>
                      <a:pt x="2965117" y="339348"/>
                      <a:pt x="2968514" y="343608"/>
                    </a:cubicBezTo>
                    <a:cubicBezTo>
                      <a:pt x="2976642" y="353325"/>
                      <a:pt x="2976513" y="362846"/>
                      <a:pt x="2968162" y="372803"/>
                    </a:cubicBezTo>
                    <a:cubicBezTo>
                      <a:pt x="2962322" y="379297"/>
                      <a:pt x="2954685" y="385530"/>
                      <a:pt x="2955827" y="394151"/>
                    </a:cubicBezTo>
                    <a:lnTo>
                      <a:pt x="2960174" y="403426"/>
                    </a:lnTo>
                    <a:lnTo>
                      <a:pt x="2961076" y="403846"/>
                    </a:lnTo>
                    <a:cubicBezTo>
                      <a:pt x="2966715" y="404799"/>
                      <a:pt x="2974620" y="407133"/>
                      <a:pt x="2970332" y="395811"/>
                    </a:cubicBezTo>
                    <a:cubicBezTo>
                      <a:pt x="2973573" y="388459"/>
                      <a:pt x="2973034" y="375070"/>
                      <a:pt x="2986510" y="387644"/>
                    </a:cubicBezTo>
                    <a:cubicBezTo>
                      <a:pt x="2987416" y="388197"/>
                      <a:pt x="2987869" y="388474"/>
                      <a:pt x="2988222" y="389933"/>
                    </a:cubicBezTo>
                    <a:cubicBezTo>
                      <a:pt x="2988431" y="398767"/>
                      <a:pt x="2995584" y="404374"/>
                      <a:pt x="2999263" y="411595"/>
                    </a:cubicBezTo>
                    <a:cubicBezTo>
                      <a:pt x="3002136" y="417078"/>
                      <a:pt x="3007598" y="417301"/>
                      <a:pt x="3011016" y="410679"/>
                    </a:cubicBezTo>
                    <a:cubicBezTo>
                      <a:pt x="3011746" y="410503"/>
                      <a:pt x="3012929" y="410603"/>
                      <a:pt x="3013559" y="411609"/>
                    </a:cubicBezTo>
                    <a:cubicBezTo>
                      <a:pt x="3019297" y="411378"/>
                      <a:pt x="3024083" y="416786"/>
                      <a:pt x="3030298" y="413735"/>
                    </a:cubicBezTo>
                    <a:cubicBezTo>
                      <a:pt x="3043787" y="412014"/>
                      <a:pt x="3056369" y="409739"/>
                      <a:pt x="3068268" y="401449"/>
                    </a:cubicBezTo>
                    <a:cubicBezTo>
                      <a:pt x="3088946" y="387943"/>
                      <a:pt x="3100100" y="394126"/>
                      <a:pt x="3102837" y="418184"/>
                    </a:cubicBezTo>
                    <a:cubicBezTo>
                      <a:pt x="3105650" y="444157"/>
                      <a:pt x="3110360" y="447651"/>
                      <a:pt x="3136983" y="442748"/>
                    </a:cubicBezTo>
                    <a:cubicBezTo>
                      <a:pt x="3137714" y="442572"/>
                      <a:pt x="3137714" y="442572"/>
                      <a:pt x="3138443" y="442395"/>
                    </a:cubicBezTo>
                    <a:cubicBezTo>
                      <a:pt x="3167611" y="438421"/>
                      <a:pt x="3170707" y="438444"/>
                      <a:pt x="3170756" y="468949"/>
                    </a:cubicBezTo>
                    <a:cubicBezTo>
                      <a:pt x="3170786" y="477052"/>
                      <a:pt x="3165610" y="487577"/>
                      <a:pt x="3173139" y="491549"/>
                    </a:cubicBezTo>
                    <a:cubicBezTo>
                      <a:pt x="3182480" y="496625"/>
                      <a:pt x="3188663" y="485470"/>
                      <a:pt x="3195806" y="479877"/>
                    </a:cubicBezTo>
                    <a:cubicBezTo>
                      <a:pt x="3199379" y="477081"/>
                      <a:pt x="3202497" y="474008"/>
                      <a:pt x="3205615" y="470935"/>
                    </a:cubicBezTo>
                    <a:cubicBezTo>
                      <a:pt x="3211807" y="470981"/>
                      <a:pt x="3211961" y="474806"/>
                      <a:pt x="3209472" y="478885"/>
                    </a:cubicBezTo>
                    <a:cubicBezTo>
                      <a:pt x="3207990" y="482335"/>
                      <a:pt x="3205424" y="484502"/>
                      <a:pt x="3205125" y="488051"/>
                    </a:cubicBezTo>
                    <a:cubicBezTo>
                      <a:pt x="3202160" y="494949"/>
                      <a:pt x="3199196" y="501847"/>
                      <a:pt x="3196684" y="509022"/>
                    </a:cubicBezTo>
                    <a:cubicBezTo>
                      <a:pt x="3191838" y="524102"/>
                      <a:pt x="3195442" y="529410"/>
                      <a:pt x="3211374" y="529800"/>
                    </a:cubicBezTo>
                    <a:cubicBezTo>
                      <a:pt x="3218748" y="529946"/>
                      <a:pt x="3226322" y="527725"/>
                      <a:pt x="3233973" y="527417"/>
                    </a:cubicBezTo>
                    <a:cubicBezTo>
                      <a:pt x="3239259" y="526910"/>
                      <a:pt x="3245826" y="525318"/>
                      <a:pt x="3249429" y="530626"/>
                    </a:cubicBezTo>
                    <a:cubicBezTo>
                      <a:pt x="3253209" y="536664"/>
                      <a:pt x="3249891" y="542103"/>
                      <a:pt x="3247026" y="547818"/>
                    </a:cubicBezTo>
                    <a:cubicBezTo>
                      <a:pt x="3243332" y="554894"/>
                      <a:pt x="3238731" y="561416"/>
                      <a:pt x="3234306" y="568668"/>
                    </a:cubicBezTo>
                    <a:cubicBezTo>
                      <a:pt x="3229606" y="576373"/>
                      <a:pt x="3229837" y="582111"/>
                      <a:pt x="3237166" y="588447"/>
                    </a:cubicBezTo>
                    <a:cubicBezTo>
                      <a:pt x="3250287" y="599562"/>
                      <a:pt x="3251302" y="610133"/>
                      <a:pt x="3243460" y="624006"/>
                    </a:cubicBezTo>
                    <a:cubicBezTo>
                      <a:pt x="3226570" y="654750"/>
                      <a:pt x="3227553" y="657215"/>
                      <a:pt x="3261062" y="669573"/>
                    </a:cubicBezTo>
                    <a:lnTo>
                      <a:pt x="3266803" y="672122"/>
                    </a:lnTo>
                    <a:lnTo>
                      <a:pt x="3278766" y="670484"/>
                    </a:lnTo>
                    <a:cubicBezTo>
                      <a:pt x="3288507" y="670829"/>
                      <a:pt x="3297296" y="676813"/>
                      <a:pt x="3301805" y="682673"/>
                    </a:cubicBezTo>
                    <a:cubicBezTo>
                      <a:pt x="3306944" y="689540"/>
                      <a:pt x="3311300" y="691576"/>
                      <a:pt x="3322422" y="689654"/>
                    </a:cubicBezTo>
                    <a:cubicBezTo>
                      <a:pt x="3307407" y="701017"/>
                      <a:pt x="3312846" y="704334"/>
                      <a:pt x="3323945" y="705510"/>
                    </a:cubicBezTo>
                    <a:cubicBezTo>
                      <a:pt x="3320439" y="711766"/>
                      <a:pt x="3316800" y="717475"/>
                      <a:pt x="3314446" y="723502"/>
                    </a:cubicBezTo>
                    <a:lnTo>
                      <a:pt x="3313394" y="735144"/>
                    </a:lnTo>
                    <a:lnTo>
                      <a:pt x="3316672" y="734906"/>
                    </a:lnTo>
                    <a:cubicBezTo>
                      <a:pt x="3319892" y="733450"/>
                      <a:pt x="3322621" y="730761"/>
                      <a:pt x="3325110" y="726681"/>
                    </a:cubicBezTo>
                    <a:cubicBezTo>
                      <a:pt x="3338105" y="705379"/>
                      <a:pt x="3340571" y="704396"/>
                      <a:pt x="3364340" y="716408"/>
                    </a:cubicBezTo>
                    <a:cubicBezTo>
                      <a:pt x="3374134" y="721761"/>
                      <a:pt x="3376623" y="717682"/>
                      <a:pt x="3376868" y="709124"/>
                    </a:cubicBezTo>
                    <a:cubicBezTo>
                      <a:pt x="3382598" y="697694"/>
                      <a:pt x="3386808" y="707104"/>
                      <a:pt x="3391517" y="710599"/>
                    </a:cubicBezTo>
                    <a:cubicBezTo>
                      <a:pt x="3408219" y="730117"/>
                      <a:pt x="3425587" y="733249"/>
                      <a:pt x="3449715" y="721225"/>
                    </a:cubicBezTo>
                    <a:cubicBezTo>
                      <a:pt x="3470094" y="711268"/>
                      <a:pt x="3474825" y="711667"/>
                      <a:pt x="3481003" y="726008"/>
                    </a:cubicBezTo>
                    <a:cubicBezTo>
                      <a:pt x="3480681" y="732653"/>
                      <a:pt x="3476986" y="739728"/>
                      <a:pt x="3483409" y="745513"/>
                    </a:cubicBezTo>
                    <a:cubicBezTo>
                      <a:pt x="3489632" y="753662"/>
                      <a:pt x="3497913" y="754361"/>
                      <a:pt x="3507576" y="752793"/>
                    </a:cubicBezTo>
                    <a:cubicBezTo>
                      <a:pt x="3516510" y="751402"/>
                      <a:pt x="3526197" y="746738"/>
                      <a:pt x="3534055" y="755263"/>
                    </a:cubicBezTo>
                    <a:cubicBezTo>
                      <a:pt x="3533910" y="762639"/>
                      <a:pt x="3533312" y="769737"/>
                      <a:pt x="3535079" y="777034"/>
                    </a:cubicBezTo>
                    <a:cubicBezTo>
                      <a:pt x="3536139" y="781412"/>
                      <a:pt x="3530355" y="787835"/>
                      <a:pt x="3538990" y="789993"/>
                    </a:cubicBezTo>
                    <a:cubicBezTo>
                      <a:pt x="3543269" y="790115"/>
                      <a:pt x="3546387" y="787042"/>
                      <a:pt x="3550035" y="786158"/>
                    </a:cubicBezTo>
                    <a:cubicBezTo>
                      <a:pt x="3550766" y="785982"/>
                      <a:pt x="3551318" y="785076"/>
                      <a:pt x="3551872" y="784169"/>
                    </a:cubicBezTo>
                    <a:cubicBezTo>
                      <a:pt x="3557356" y="781296"/>
                      <a:pt x="3557878" y="772285"/>
                      <a:pt x="3566159" y="772983"/>
                    </a:cubicBezTo>
                    <a:cubicBezTo>
                      <a:pt x="3570491" y="778114"/>
                      <a:pt x="3566544" y="782548"/>
                      <a:pt x="3564509" y="786903"/>
                    </a:cubicBezTo>
                    <a:cubicBezTo>
                      <a:pt x="3562473" y="791258"/>
                      <a:pt x="3560161" y="796068"/>
                      <a:pt x="3558579" y="800700"/>
                    </a:cubicBezTo>
                    <a:cubicBezTo>
                      <a:pt x="3552074" y="818499"/>
                      <a:pt x="3555953" y="823354"/>
                      <a:pt x="3574904" y="821854"/>
                    </a:cubicBezTo>
                    <a:cubicBezTo>
                      <a:pt x="3579736" y="821070"/>
                      <a:pt x="3584844" y="819833"/>
                      <a:pt x="3589499" y="818319"/>
                    </a:cubicBezTo>
                    <a:cubicBezTo>
                      <a:pt x="3600777" y="820223"/>
                      <a:pt x="3602091" y="827244"/>
                      <a:pt x="3597290" y="836133"/>
                    </a:cubicBezTo>
                    <a:cubicBezTo>
                      <a:pt x="3594978" y="840942"/>
                      <a:pt x="3591937" y="845927"/>
                      <a:pt x="3588718" y="850183"/>
                    </a:cubicBezTo>
                    <a:cubicBezTo>
                      <a:pt x="3583841" y="857159"/>
                      <a:pt x="3582435" y="862521"/>
                      <a:pt x="3590947" y="868957"/>
                    </a:cubicBezTo>
                    <a:cubicBezTo>
                      <a:pt x="3600366" y="875947"/>
                      <a:pt x="3599468" y="886593"/>
                      <a:pt x="3594115" y="896388"/>
                    </a:cubicBezTo>
                    <a:cubicBezTo>
                      <a:pt x="3581925" y="919427"/>
                      <a:pt x="3581925" y="919427"/>
                      <a:pt x="3603504" y="931969"/>
                    </a:cubicBezTo>
                    <a:cubicBezTo>
                      <a:pt x="3608037" y="934735"/>
                      <a:pt x="3618608" y="933719"/>
                      <a:pt x="3611064" y="944044"/>
                    </a:cubicBezTo>
                    <a:cubicBezTo>
                      <a:pt x="3608145" y="944751"/>
                      <a:pt x="3605226" y="945458"/>
                      <a:pt x="3602584" y="945712"/>
                    </a:cubicBezTo>
                    <a:cubicBezTo>
                      <a:pt x="3592721" y="949646"/>
                      <a:pt x="3597331" y="954324"/>
                      <a:pt x="3601663" y="959454"/>
                    </a:cubicBezTo>
                    <a:cubicBezTo>
                      <a:pt x="3610528" y="967351"/>
                      <a:pt x="3615115" y="975124"/>
                      <a:pt x="3607473" y="986633"/>
                    </a:cubicBezTo>
                    <a:cubicBezTo>
                      <a:pt x="3603978" y="991342"/>
                      <a:pt x="3604108" y="998262"/>
                      <a:pt x="3602427" y="1004078"/>
                    </a:cubicBezTo>
                    <a:cubicBezTo>
                      <a:pt x="3599539" y="1012889"/>
                      <a:pt x="3594309" y="1018405"/>
                      <a:pt x="3584645" y="1019972"/>
                    </a:cubicBezTo>
                    <a:cubicBezTo>
                      <a:pt x="3566224" y="1023661"/>
                      <a:pt x="3560518" y="1031997"/>
                      <a:pt x="3562747" y="1050771"/>
                    </a:cubicBezTo>
                    <a:cubicBezTo>
                      <a:pt x="3563077" y="1055326"/>
                      <a:pt x="3564138" y="1059705"/>
                      <a:pt x="3564469" y="1064260"/>
                    </a:cubicBezTo>
                    <a:cubicBezTo>
                      <a:pt x="3565484" y="1074830"/>
                      <a:pt x="3560883" y="1081352"/>
                      <a:pt x="3550390" y="1084279"/>
                    </a:cubicBezTo>
                    <a:cubicBezTo>
                      <a:pt x="3540903" y="1086577"/>
                      <a:pt x="3529426" y="1087039"/>
                      <a:pt x="3530319" y="1101888"/>
                    </a:cubicBezTo>
                    <a:cubicBezTo>
                      <a:pt x="3531134" y="1114823"/>
                      <a:pt x="3531949" y="1127760"/>
                      <a:pt x="3548134" y="1130793"/>
                    </a:cubicBezTo>
                    <a:cubicBezTo>
                      <a:pt x="3549771" y="1131169"/>
                      <a:pt x="3552314" y="1132098"/>
                      <a:pt x="3551837" y="1134918"/>
                    </a:cubicBezTo>
                    <a:cubicBezTo>
                      <a:pt x="3548896" y="1138720"/>
                      <a:pt x="3544817" y="1136232"/>
                      <a:pt x="3541268" y="1135933"/>
                    </a:cubicBezTo>
                    <a:cubicBezTo>
                      <a:pt x="3526043" y="1138460"/>
                      <a:pt x="3512146" y="1133715"/>
                      <a:pt x="3498150" y="1130151"/>
                    </a:cubicBezTo>
                    <a:cubicBezTo>
                      <a:pt x="3490322" y="1129730"/>
                      <a:pt x="3486727" y="1135622"/>
                      <a:pt x="3483133" y="1141514"/>
                    </a:cubicBezTo>
                    <a:cubicBezTo>
                      <a:pt x="3479815" y="1146952"/>
                      <a:pt x="3476674" y="1153121"/>
                      <a:pt x="3473356" y="1158560"/>
                    </a:cubicBezTo>
                    <a:cubicBezTo>
                      <a:pt x="3461642" y="1178780"/>
                      <a:pt x="3460914" y="1178957"/>
                      <a:pt x="3440770" y="1169156"/>
                    </a:cubicBezTo>
                    <a:cubicBezTo>
                      <a:pt x="3436354" y="1187608"/>
                      <a:pt x="3436354" y="1187608"/>
                      <a:pt x="3419032" y="1178283"/>
                    </a:cubicBezTo>
                    <a:cubicBezTo>
                      <a:pt x="3415859" y="1176348"/>
                      <a:pt x="3412409" y="1174866"/>
                      <a:pt x="3409114" y="1177209"/>
                    </a:cubicBezTo>
                    <a:cubicBezTo>
                      <a:pt x="3405819" y="1179553"/>
                      <a:pt x="3408162" y="1182848"/>
                      <a:pt x="3408869" y="1185767"/>
                    </a:cubicBezTo>
                    <a:cubicBezTo>
                      <a:pt x="3410560" y="1191152"/>
                      <a:pt x="3412250" y="1196536"/>
                      <a:pt x="3413211" y="1202098"/>
                    </a:cubicBezTo>
                    <a:cubicBezTo>
                      <a:pt x="3415409" y="1212768"/>
                      <a:pt x="3420925" y="1217998"/>
                      <a:pt x="3432225" y="1216807"/>
                    </a:cubicBezTo>
                    <a:cubicBezTo>
                      <a:pt x="3440152" y="1216045"/>
                      <a:pt x="3446143" y="1218458"/>
                      <a:pt x="3448817" y="1226307"/>
                    </a:cubicBezTo>
                    <a:cubicBezTo>
                      <a:pt x="3448949" y="1233228"/>
                      <a:pt x="3443564" y="1234919"/>
                      <a:pt x="3438732" y="1235703"/>
                    </a:cubicBezTo>
                    <a:cubicBezTo>
                      <a:pt x="3408736" y="1241036"/>
                      <a:pt x="3391461" y="1262216"/>
                      <a:pt x="3374993" y="1285133"/>
                    </a:cubicBezTo>
                    <a:cubicBezTo>
                      <a:pt x="3366640" y="1297295"/>
                      <a:pt x="3361480" y="1300211"/>
                      <a:pt x="3354054" y="1294223"/>
                    </a:cubicBezTo>
                    <a:lnTo>
                      <a:pt x="3347879" y="1287635"/>
                    </a:lnTo>
                    <a:lnTo>
                      <a:pt x="3338368" y="1296544"/>
                    </a:lnTo>
                    <a:lnTo>
                      <a:pt x="3337209" y="1300189"/>
                    </a:lnTo>
                    <a:lnTo>
                      <a:pt x="3345693" y="1300905"/>
                    </a:lnTo>
                    <a:cubicBezTo>
                      <a:pt x="3367617" y="1303707"/>
                      <a:pt x="3374447" y="1315958"/>
                      <a:pt x="3364647" y="1336101"/>
                    </a:cubicBezTo>
                    <a:cubicBezTo>
                      <a:pt x="3360576" y="1344812"/>
                      <a:pt x="3354239" y="1352141"/>
                      <a:pt x="3351981" y="1361958"/>
                    </a:cubicBezTo>
                    <a:cubicBezTo>
                      <a:pt x="3347943" y="1378774"/>
                      <a:pt x="3351546" y="1384082"/>
                      <a:pt x="3368583" y="1382660"/>
                    </a:cubicBezTo>
                    <a:cubicBezTo>
                      <a:pt x="3373592" y="1382605"/>
                      <a:pt x="3378700" y="1381368"/>
                      <a:pt x="3383532" y="1380584"/>
                    </a:cubicBezTo>
                    <a:cubicBezTo>
                      <a:pt x="3387910" y="1379524"/>
                      <a:pt x="3392289" y="1378464"/>
                      <a:pt x="3397575" y="1377956"/>
                    </a:cubicBezTo>
                    <a:cubicBezTo>
                      <a:pt x="3377911" y="1402032"/>
                      <a:pt x="3361956" y="1404737"/>
                      <a:pt x="3338034" y="1388899"/>
                    </a:cubicBezTo>
                    <a:cubicBezTo>
                      <a:pt x="3326526" y="1381257"/>
                      <a:pt x="3321142" y="1382947"/>
                      <a:pt x="3319514" y="1393771"/>
                    </a:cubicBezTo>
                    <a:cubicBezTo>
                      <a:pt x="3319264" y="1396729"/>
                      <a:pt x="3320211" y="1401038"/>
                      <a:pt x="3320276" y="1404499"/>
                    </a:cubicBezTo>
                    <a:lnTo>
                      <a:pt x="3319892" y="1406503"/>
                    </a:lnTo>
                    <a:lnTo>
                      <a:pt x="3351343" y="1411484"/>
                    </a:lnTo>
                    <a:cubicBezTo>
                      <a:pt x="3358159" y="1412563"/>
                      <a:pt x="3365666" y="1412677"/>
                      <a:pt x="3370604" y="1418834"/>
                    </a:cubicBezTo>
                    <a:cubicBezTo>
                      <a:pt x="3371212" y="1418394"/>
                      <a:pt x="3371820" y="1417953"/>
                      <a:pt x="3372427" y="1417510"/>
                    </a:cubicBezTo>
                    <a:cubicBezTo>
                      <a:pt x="3391694" y="1414650"/>
                      <a:pt x="3410074" y="1420785"/>
                      <a:pt x="3429285" y="1421677"/>
                    </a:cubicBezTo>
                    <a:cubicBezTo>
                      <a:pt x="3465084" y="1423046"/>
                      <a:pt x="3501241" y="1425548"/>
                      <a:pt x="3537127" y="1416180"/>
                    </a:cubicBezTo>
                    <a:cubicBezTo>
                      <a:pt x="3547755" y="1413562"/>
                      <a:pt x="3559182" y="1412685"/>
                      <a:pt x="3570029" y="1415478"/>
                    </a:cubicBezTo>
                    <a:cubicBezTo>
                      <a:pt x="3587609" y="1419874"/>
                      <a:pt x="3603144" y="1430397"/>
                      <a:pt x="3622826" y="1424914"/>
                    </a:cubicBezTo>
                    <a:cubicBezTo>
                      <a:pt x="3631274" y="1422488"/>
                      <a:pt x="3640905" y="1426164"/>
                      <a:pt x="3649654" y="1428626"/>
                    </a:cubicBezTo>
                    <a:cubicBezTo>
                      <a:pt x="3654815" y="1429980"/>
                      <a:pt x="3659285" y="1432301"/>
                      <a:pt x="3659254" y="1439284"/>
                    </a:cubicBezTo>
                    <a:cubicBezTo>
                      <a:pt x="3662047" y="1428438"/>
                      <a:pt x="3669088" y="1424715"/>
                      <a:pt x="3678443" y="1426734"/>
                    </a:cubicBezTo>
                    <a:cubicBezTo>
                      <a:pt x="3698204" y="1430939"/>
                      <a:pt x="3718962" y="1428851"/>
                      <a:pt x="3736952" y="1440838"/>
                    </a:cubicBezTo>
                    <a:cubicBezTo>
                      <a:pt x="3741339" y="1443683"/>
                      <a:pt x="3747882" y="1443106"/>
                      <a:pt x="3753042" y="1444462"/>
                    </a:cubicBezTo>
                    <a:cubicBezTo>
                      <a:pt x="3768966" y="1449134"/>
                      <a:pt x="3785057" y="1452757"/>
                      <a:pt x="3801091" y="1460134"/>
                    </a:cubicBezTo>
                    <a:cubicBezTo>
                      <a:pt x="3816515" y="1467952"/>
                      <a:pt x="3832850" y="1480215"/>
                      <a:pt x="3852917" y="1479093"/>
                    </a:cubicBezTo>
                    <a:cubicBezTo>
                      <a:pt x="3862605" y="1479015"/>
                      <a:pt x="3873617" y="1480759"/>
                      <a:pt x="3880072" y="1490918"/>
                    </a:cubicBezTo>
                    <a:lnTo>
                      <a:pt x="3881728" y="1490643"/>
                    </a:lnTo>
                    <a:lnTo>
                      <a:pt x="3881727" y="1490645"/>
                    </a:lnTo>
                    <a:cubicBezTo>
                      <a:pt x="3882639" y="1489982"/>
                      <a:pt x="3882597" y="1490244"/>
                      <a:pt x="3882142" y="1490575"/>
                    </a:cubicBezTo>
                    <a:lnTo>
                      <a:pt x="3881728" y="1490643"/>
                    </a:lnTo>
                    <a:lnTo>
                      <a:pt x="3880762" y="1489954"/>
                    </a:lnTo>
                    <a:cubicBezTo>
                      <a:pt x="3874443" y="1485728"/>
                      <a:pt x="3875024" y="1482057"/>
                      <a:pt x="3881898" y="1479383"/>
                    </a:cubicBezTo>
                    <a:cubicBezTo>
                      <a:pt x="3884245" y="1478142"/>
                      <a:pt x="3886867" y="1478557"/>
                      <a:pt x="3889489" y="1478972"/>
                    </a:cubicBezTo>
                    <a:cubicBezTo>
                      <a:pt x="3916868" y="1485996"/>
                      <a:pt x="3945771" y="1476597"/>
                      <a:pt x="3973092" y="1487374"/>
                    </a:cubicBezTo>
                    <a:cubicBezTo>
                      <a:pt x="3977120" y="1489087"/>
                      <a:pt x="3982696" y="1487820"/>
                      <a:pt x="3987858" y="1489176"/>
                    </a:cubicBezTo>
                    <a:cubicBezTo>
                      <a:pt x="3988907" y="1489342"/>
                      <a:pt x="3990396" y="1490115"/>
                      <a:pt x="3991362" y="1490805"/>
                    </a:cubicBezTo>
                    <a:cubicBezTo>
                      <a:pt x="3994176" y="1493402"/>
                      <a:pt x="3994036" y="1497680"/>
                      <a:pt x="3998148" y="1498868"/>
                    </a:cubicBezTo>
                    <a:cubicBezTo>
                      <a:pt x="3999031" y="1500083"/>
                      <a:pt x="3999389" y="1501215"/>
                      <a:pt x="3999748" y="1502347"/>
                    </a:cubicBezTo>
                    <a:cubicBezTo>
                      <a:pt x="4000298" y="1505659"/>
                      <a:pt x="4000324" y="1508889"/>
                      <a:pt x="3999825" y="1512035"/>
                    </a:cubicBezTo>
                    <a:cubicBezTo>
                      <a:pt x="4000018" y="1514215"/>
                      <a:pt x="3999686" y="1516314"/>
                      <a:pt x="3999960" y="1517970"/>
                    </a:cubicBezTo>
                    <a:cubicBezTo>
                      <a:pt x="4007438" y="1525066"/>
                      <a:pt x="4015111" y="1524131"/>
                      <a:pt x="4023367" y="1519526"/>
                    </a:cubicBezTo>
                    <a:cubicBezTo>
                      <a:pt x="4031372" y="1516494"/>
                      <a:pt x="4036891" y="1518980"/>
                      <a:pt x="4040531" y="1526545"/>
                    </a:cubicBezTo>
                    <a:cubicBezTo>
                      <a:pt x="4043371" y="1532370"/>
                      <a:pt x="4040968" y="1537365"/>
                      <a:pt x="4034260" y="1538991"/>
                    </a:cubicBezTo>
                    <a:cubicBezTo>
                      <a:pt x="4011825" y="1527911"/>
                      <a:pt x="3986514" y="1528204"/>
                      <a:pt x="3962725" y="1522285"/>
                    </a:cubicBezTo>
                    <a:cubicBezTo>
                      <a:pt x="3952926" y="1519659"/>
                      <a:pt x="3938166" y="1507645"/>
                      <a:pt x="3925435" y="1520144"/>
                    </a:cubicBezTo>
                    <a:cubicBezTo>
                      <a:pt x="3924137" y="1521550"/>
                      <a:pt x="3919859" y="1521410"/>
                      <a:pt x="3918451" y="1520112"/>
                    </a:cubicBezTo>
                    <a:cubicBezTo>
                      <a:pt x="3906146" y="1509563"/>
                      <a:pt x="3889143" y="1511708"/>
                      <a:pt x="3875897" y="1503697"/>
                    </a:cubicBezTo>
                    <a:cubicBezTo>
                      <a:pt x="3868530" y="1499304"/>
                      <a:pt x="3861521" y="1496045"/>
                      <a:pt x="3853899" y="1503438"/>
                    </a:cubicBezTo>
                    <a:cubicBezTo>
                      <a:pt x="3850088" y="1507135"/>
                      <a:pt x="3844844" y="1506304"/>
                      <a:pt x="3840815" y="1504592"/>
                    </a:cubicBezTo>
                    <a:cubicBezTo>
                      <a:pt x="3823651" y="1497572"/>
                      <a:pt x="3805298" y="1494666"/>
                      <a:pt x="3787302" y="1492891"/>
                    </a:cubicBezTo>
                    <a:cubicBezTo>
                      <a:pt x="3774633" y="1491421"/>
                      <a:pt x="3762655" y="1488988"/>
                      <a:pt x="3749846" y="1491797"/>
                    </a:cubicBezTo>
                    <a:cubicBezTo>
                      <a:pt x="3739302" y="1493890"/>
                      <a:pt x="3728538" y="1490572"/>
                      <a:pt x="3719047" y="1482618"/>
                    </a:cubicBezTo>
                    <a:cubicBezTo>
                      <a:pt x="3705858" y="1470855"/>
                      <a:pt x="3690979" y="1476561"/>
                      <a:pt x="3687714" y="1493783"/>
                    </a:cubicBezTo>
                    <a:cubicBezTo>
                      <a:pt x="3687382" y="1495881"/>
                      <a:pt x="3686967" y="1498503"/>
                      <a:pt x="3686552" y="1501125"/>
                    </a:cubicBezTo>
                    <a:cubicBezTo>
                      <a:pt x="3682233" y="1528393"/>
                      <a:pt x="3673453" y="1532915"/>
                      <a:pt x="3647015" y="1523353"/>
                    </a:cubicBezTo>
                    <a:cubicBezTo>
                      <a:pt x="3636859" y="1519595"/>
                      <a:pt x="3629684" y="1517383"/>
                      <a:pt x="3624570" y="1532700"/>
                    </a:cubicBezTo>
                    <a:cubicBezTo>
                      <a:pt x="3620563" y="1544428"/>
                      <a:pt x="3617189" y="1558945"/>
                      <a:pt x="3604598" y="1567165"/>
                    </a:cubicBezTo>
                    <a:cubicBezTo>
                      <a:pt x="3600430" y="1569730"/>
                      <a:pt x="3601172" y="1575224"/>
                      <a:pt x="3599983" y="1579335"/>
                    </a:cubicBezTo>
                    <a:cubicBezTo>
                      <a:pt x="3596775" y="1592802"/>
                      <a:pt x="3588245" y="1595753"/>
                      <a:pt x="3576656" y="1587467"/>
                    </a:cubicBezTo>
                    <a:cubicBezTo>
                      <a:pt x="3573317" y="1584788"/>
                      <a:pt x="3571360" y="1580177"/>
                      <a:pt x="3566998" y="1580562"/>
                    </a:cubicBezTo>
                    <a:cubicBezTo>
                      <a:pt x="3563161" y="1581030"/>
                      <a:pt x="3554771" y="1579701"/>
                      <a:pt x="3560343" y="1588646"/>
                    </a:cubicBezTo>
                    <a:cubicBezTo>
                      <a:pt x="3567072" y="1600462"/>
                      <a:pt x="3560390" y="1605317"/>
                      <a:pt x="3549845" y="1607411"/>
                    </a:cubicBezTo>
                    <a:cubicBezTo>
                      <a:pt x="3544352" y="1608154"/>
                      <a:pt x="3540516" y="1608621"/>
                      <a:pt x="3540926" y="1616211"/>
                    </a:cubicBezTo>
                    <a:cubicBezTo>
                      <a:pt x="3540978" y="1622671"/>
                      <a:pt x="3541638" y="1628687"/>
                      <a:pt x="3549587" y="1629410"/>
                    </a:cubicBezTo>
                    <a:cubicBezTo>
                      <a:pt x="3563829" y="1631127"/>
                      <a:pt x="3565038" y="1640456"/>
                      <a:pt x="3563295" y="1651469"/>
                    </a:cubicBezTo>
                    <a:cubicBezTo>
                      <a:pt x="3562049" y="1659335"/>
                      <a:pt x="3561244" y="1667808"/>
                      <a:pt x="3559475" y="1675591"/>
                    </a:cubicBezTo>
                    <a:cubicBezTo>
                      <a:pt x="3557372" y="1685472"/>
                      <a:pt x="3553780" y="1694578"/>
                      <a:pt x="3570285" y="1695579"/>
                    </a:cubicBezTo>
                    <a:cubicBezTo>
                      <a:pt x="3577185" y="1696135"/>
                      <a:pt x="3580160" y="1707894"/>
                      <a:pt x="3589932" y="1707291"/>
                    </a:cubicBezTo>
                    <a:cubicBezTo>
                      <a:pt x="3596390" y="1707239"/>
                      <a:pt x="3602958" y="1709893"/>
                      <a:pt x="3609724" y="1704514"/>
                    </a:cubicBezTo>
                    <a:cubicBezTo>
                      <a:pt x="3616489" y="1699135"/>
                      <a:pt x="3624105" y="1701954"/>
                      <a:pt x="3624100" y="1712166"/>
                    </a:cubicBezTo>
                    <a:cubicBezTo>
                      <a:pt x="3624262" y="1721330"/>
                      <a:pt x="3626880" y="1731958"/>
                      <a:pt x="3616719" y="1738412"/>
                    </a:cubicBezTo>
                    <a:cubicBezTo>
                      <a:pt x="3613765" y="1740094"/>
                      <a:pt x="3613791" y="1743323"/>
                      <a:pt x="3615472" y="1746279"/>
                    </a:cubicBezTo>
                    <a:cubicBezTo>
                      <a:pt x="3616714" y="1748624"/>
                      <a:pt x="3617955" y="1750971"/>
                      <a:pt x="3618671" y="1753235"/>
                    </a:cubicBezTo>
                    <a:cubicBezTo>
                      <a:pt x="3621787" y="1760716"/>
                      <a:pt x="3612151" y="1767253"/>
                      <a:pt x="3616316" y="1774901"/>
                    </a:cubicBezTo>
                    <a:cubicBezTo>
                      <a:pt x="3620397" y="1783073"/>
                      <a:pt x="3629815" y="1771126"/>
                      <a:pt x="3635028" y="1778940"/>
                    </a:cubicBezTo>
                    <a:cubicBezTo>
                      <a:pt x="3636351" y="1780762"/>
                      <a:pt x="3639331" y="1782309"/>
                      <a:pt x="3639165" y="1783358"/>
                    </a:cubicBezTo>
                    <a:cubicBezTo>
                      <a:pt x="3637474" y="1800829"/>
                      <a:pt x="3652400" y="1811794"/>
                      <a:pt x="3656369" y="1827474"/>
                    </a:cubicBezTo>
                    <a:cubicBezTo>
                      <a:pt x="3657085" y="1829737"/>
                      <a:pt x="3658685" y="1833215"/>
                      <a:pt x="3657386" y="1834623"/>
                    </a:cubicBezTo>
                    <a:cubicBezTo>
                      <a:pt x="3648825" y="1844555"/>
                      <a:pt x="3652850" y="1856481"/>
                      <a:pt x="3652762" y="1867218"/>
                    </a:cubicBezTo>
                    <a:cubicBezTo>
                      <a:pt x="3652727" y="1884414"/>
                      <a:pt x="3639638" y="1895780"/>
                      <a:pt x="3633034" y="1910323"/>
                    </a:cubicBezTo>
                    <a:cubicBezTo>
                      <a:pt x="3629940" y="1916284"/>
                      <a:pt x="3625356" y="1921470"/>
                      <a:pt x="3623144" y="1928646"/>
                    </a:cubicBezTo>
                    <a:cubicBezTo>
                      <a:pt x="3621872" y="1933283"/>
                      <a:pt x="3618170" y="1939684"/>
                      <a:pt x="3613368" y="1939462"/>
                    </a:cubicBezTo>
                    <a:cubicBezTo>
                      <a:pt x="3596779" y="1938984"/>
                      <a:pt x="3585374" y="1953304"/>
                      <a:pt x="3569227" y="1953435"/>
                    </a:cubicBezTo>
                    <a:cubicBezTo>
                      <a:pt x="3565473" y="1953378"/>
                      <a:pt x="3560254" y="1955777"/>
                      <a:pt x="3560447" y="1957957"/>
                    </a:cubicBezTo>
                    <a:cubicBezTo>
                      <a:pt x="3562732" y="1970683"/>
                      <a:pt x="3550115" y="1975673"/>
                      <a:pt x="3546964" y="1985387"/>
                    </a:cubicBezTo>
                    <a:cubicBezTo>
                      <a:pt x="3545858" y="1988975"/>
                      <a:pt x="3542764" y="1994935"/>
                      <a:pt x="3540059" y="1995045"/>
                    </a:cubicBezTo>
                    <a:cubicBezTo>
                      <a:pt x="3525927" y="1996032"/>
                      <a:pt x="3528487" y="2010413"/>
                      <a:pt x="3521556" y="2016841"/>
                    </a:cubicBezTo>
                    <a:cubicBezTo>
                      <a:pt x="3517745" y="2020538"/>
                      <a:pt x="3519537" y="2026197"/>
                      <a:pt x="3525497" y="2029292"/>
                    </a:cubicBezTo>
                    <a:lnTo>
                      <a:pt x="3539601" y="2030598"/>
                    </a:lnTo>
                    <a:lnTo>
                      <a:pt x="3522138" y="2053422"/>
                    </a:lnTo>
                    <a:lnTo>
                      <a:pt x="3498434" y="2099040"/>
                    </a:lnTo>
                    <a:lnTo>
                      <a:pt x="3498803" y="2096020"/>
                    </a:lnTo>
                    <a:cubicBezTo>
                      <a:pt x="3500048" y="2088155"/>
                      <a:pt x="3502701" y="2081586"/>
                      <a:pt x="3507452" y="2075350"/>
                    </a:cubicBezTo>
                    <a:cubicBezTo>
                      <a:pt x="3515047" y="2064727"/>
                      <a:pt x="3502217" y="2054094"/>
                      <a:pt x="3505010" y="2043248"/>
                    </a:cubicBezTo>
                    <a:cubicBezTo>
                      <a:pt x="3497503" y="2043135"/>
                      <a:pt x="3490161" y="2041972"/>
                      <a:pt x="3482570" y="2042383"/>
                    </a:cubicBezTo>
                    <a:cubicBezTo>
                      <a:pt x="3479259" y="2042933"/>
                      <a:pt x="3479119" y="2047211"/>
                      <a:pt x="3478178" y="2049750"/>
                    </a:cubicBezTo>
                    <a:cubicBezTo>
                      <a:pt x="3474586" y="2058857"/>
                      <a:pt x="3471434" y="2068571"/>
                      <a:pt x="3467318" y="2077595"/>
                    </a:cubicBezTo>
                    <a:cubicBezTo>
                      <a:pt x="3463808" y="2086178"/>
                      <a:pt x="3455444" y="2088078"/>
                      <a:pt x="3448518" y="2084293"/>
                    </a:cubicBezTo>
                    <a:cubicBezTo>
                      <a:pt x="3433699" y="2076035"/>
                      <a:pt x="3423045" y="2075421"/>
                      <a:pt x="3416302" y="2094243"/>
                    </a:cubicBezTo>
                    <a:cubicBezTo>
                      <a:pt x="3413733" y="2100286"/>
                      <a:pt x="3406583" y="2101305"/>
                      <a:pt x="3400649" y="2101439"/>
                    </a:cubicBezTo>
                    <a:cubicBezTo>
                      <a:pt x="3394715" y="2101575"/>
                      <a:pt x="3392118" y="2104389"/>
                      <a:pt x="3392861" y="2109883"/>
                    </a:cubicBezTo>
                    <a:cubicBezTo>
                      <a:pt x="3394045" y="2115983"/>
                      <a:pt x="3397690" y="2113335"/>
                      <a:pt x="3402050" y="2112950"/>
                    </a:cubicBezTo>
                    <a:cubicBezTo>
                      <a:pt x="3427943" y="2108987"/>
                      <a:pt x="3443639" y="2128675"/>
                      <a:pt x="3434326" y="2153540"/>
                    </a:cubicBezTo>
                    <a:cubicBezTo>
                      <a:pt x="3430402" y="2164744"/>
                      <a:pt x="3427608" y="2175591"/>
                      <a:pt x="3411986" y="2175804"/>
                    </a:cubicBezTo>
                    <a:cubicBezTo>
                      <a:pt x="3399593" y="2175991"/>
                      <a:pt x="3401961" y="2188192"/>
                      <a:pt x="3401240" y="2196142"/>
                    </a:cubicBezTo>
                    <a:cubicBezTo>
                      <a:pt x="3399994" y="2204007"/>
                      <a:pt x="3404656" y="2208509"/>
                      <a:pt x="3412689" y="2208706"/>
                    </a:cubicBezTo>
                    <a:cubicBezTo>
                      <a:pt x="3426131" y="2208684"/>
                      <a:pt x="3433026" y="2219453"/>
                      <a:pt x="3442159" y="2226274"/>
                    </a:cubicBezTo>
                    <a:cubicBezTo>
                      <a:pt x="3446022" y="2229036"/>
                      <a:pt x="3446849" y="2234005"/>
                      <a:pt x="3446101" y="2238724"/>
                    </a:cubicBezTo>
                    <a:cubicBezTo>
                      <a:pt x="3439955" y="2277530"/>
                      <a:pt x="3433892" y="2315810"/>
                      <a:pt x="3427747" y="2354615"/>
                    </a:cubicBezTo>
                    <a:cubicBezTo>
                      <a:pt x="3425587" y="2368250"/>
                      <a:pt x="3419315" y="2380695"/>
                      <a:pt x="3418205" y="2394495"/>
                    </a:cubicBezTo>
                    <a:cubicBezTo>
                      <a:pt x="3417650" y="2401395"/>
                      <a:pt x="3418476" y="2406364"/>
                      <a:pt x="3426176" y="2408659"/>
                    </a:cubicBezTo>
                    <a:cubicBezTo>
                      <a:pt x="3440003" y="2412998"/>
                      <a:pt x="3441570" y="2423461"/>
                      <a:pt x="3439494" y="2436571"/>
                    </a:cubicBezTo>
                    <a:cubicBezTo>
                      <a:pt x="3435508" y="2461742"/>
                      <a:pt x="3444059" y="2472234"/>
                      <a:pt x="3469785" y="2469320"/>
                    </a:cubicBezTo>
                    <a:cubicBezTo>
                      <a:pt x="3482869" y="2468167"/>
                      <a:pt x="3489075" y="2479901"/>
                      <a:pt x="3500336" y="2480071"/>
                    </a:cubicBezTo>
                    <a:cubicBezTo>
                      <a:pt x="3500860" y="2480154"/>
                      <a:pt x="3502459" y="2483633"/>
                      <a:pt x="3502210" y="2485206"/>
                    </a:cubicBezTo>
                    <a:cubicBezTo>
                      <a:pt x="3502289" y="2494894"/>
                      <a:pt x="3502367" y="2504582"/>
                      <a:pt x="3500872" y="2514022"/>
                    </a:cubicBezTo>
                    <a:cubicBezTo>
                      <a:pt x="3497939" y="2529146"/>
                      <a:pt x="3489846" y="2542916"/>
                      <a:pt x="3493729" y="2559120"/>
                    </a:cubicBezTo>
                    <a:cubicBezTo>
                      <a:pt x="3494997" y="2564697"/>
                      <a:pt x="3490495" y="2569358"/>
                      <a:pt x="3483071" y="2568720"/>
                    </a:cubicBezTo>
                    <a:cubicBezTo>
                      <a:pt x="3479150" y="2569711"/>
                      <a:pt x="3480917" y="2572142"/>
                      <a:pt x="3482158" y="2574489"/>
                    </a:cubicBezTo>
                    <a:cubicBezTo>
                      <a:pt x="3463440" y="2580662"/>
                      <a:pt x="3462964" y="2597251"/>
                      <a:pt x="3459948" y="2612900"/>
                    </a:cubicBezTo>
                    <a:cubicBezTo>
                      <a:pt x="3458177" y="2620683"/>
                      <a:pt x="3451495" y="2625538"/>
                      <a:pt x="3443380" y="2625865"/>
                    </a:cubicBezTo>
                    <a:cubicBezTo>
                      <a:pt x="3434216" y="2626027"/>
                      <a:pt x="3424087" y="2625497"/>
                      <a:pt x="3420587" y="2613654"/>
                    </a:cubicBezTo>
                    <a:cubicBezTo>
                      <a:pt x="3420120" y="2609818"/>
                      <a:pt x="3418822" y="2611224"/>
                      <a:pt x="3417441" y="2613156"/>
                    </a:cubicBezTo>
                    <a:cubicBezTo>
                      <a:pt x="3388787" y="2620983"/>
                      <a:pt x="3359722" y="2621217"/>
                      <a:pt x="3333756" y="2605278"/>
                    </a:cubicBezTo>
                    <a:cubicBezTo>
                      <a:pt x="3326912" y="2600969"/>
                      <a:pt x="3328132" y="2589874"/>
                      <a:pt x="3325100" y="2581868"/>
                    </a:cubicBezTo>
                    <a:cubicBezTo>
                      <a:pt x="3324025" y="2578473"/>
                      <a:pt x="3325547" y="2572262"/>
                      <a:pt x="3318589" y="2575462"/>
                    </a:cubicBezTo>
                    <a:cubicBezTo>
                      <a:pt x="3312764" y="2578302"/>
                      <a:pt x="3307270" y="2579044"/>
                      <a:pt x="3305204" y="2571729"/>
                    </a:cubicBezTo>
                    <a:cubicBezTo>
                      <a:pt x="3303303" y="2563365"/>
                      <a:pt x="3308687" y="2559917"/>
                      <a:pt x="3316361" y="2558982"/>
                    </a:cubicBezTo>
                    <a:cubicBezTo>
                      <a:pt x="3310982" y="2552217"/>
                      <a:pt x="3305437" y="2546501"/>
                      <a:pt x="3307290" y="2538194"/>
                    </a:cubicBezTo>
                    <a:cubicBezTo>
                      <a:pt x="3308313" y="2535131"/>
                      <a:pt x="3310384" y="2532233"/>
                      <a:pt x="3305747" y="2530962"/>
                    </a:cubicBezTo>
                    <a:cubicBezTo>
                      <a:pt x="3302160" y="2529856"/>
                      <a:pt x="3299731" y="2531621"/>
                      <a:pt x="3298183" y="2534601"/>
                    </a:cubicBezTo>
                    <a:cubicBezTo>
                      <a:pt x="3296028" y="2538022"/>
                      <a:pt x="3294066" y="2543625"/>
                      <a:pt x="3289953" y="2542436"/>
                    </a:cubicBezTo>
                    <a:cubicBezTo>
                      <a:pt x="3285144" y="2541406"/>
                      <a:pt x="3281730" y="2541537"/>
                      <a:pt x="3279280" y="2542477"/>
                    </a:cubicBezTo>
                    <a:lnTo>
                      <a:pt x="3278980" y="2542776"/>
                    </a:lnTo>
                    <a:lnTo>
                      <a:pt x="3288743" y="2549150"/>
                    </a:lnTo>
                    <a:cubicBezTo>
                      <a:pt x="3290250" y="2555156"/>
                      <a:pt x="3286584" y="2556263"/>
                      <a:pt x="3282013" y="2554876"/>
                    </a:cubicBezTo>
                    <a:lnTo>
                      <a:pt x="3273364" y="2553216"/>
                    </a:lnTo>
                    <a:lnTo>
                      <a:pt x="3271617" y="2563184"/>
                    </a:lnTo>
                    <a:cubicBezTo>
                      <a:pt x="3269348" y="2574114"/>
                      <a:pt x="3269702" y="2585458"/>
                      <a:pt x="3259817" y="2593568"/>
                    </a:cubicBezTo>
                    <a:cubicBezTo>
                      <a:pt x="3255481" y="2597182"/>
                      <a:pt x="3257522" y="2601269"/>
                      <a:pt x="3259480" y="2605879"/>
                    </a:cubicBezTo>
                    <a:cubicBezTo>
                      <a:pt x="3261796" y="2611621"/>
                      <a:pt x="3265107" y="2611071"/>
                      <a:pt x="3270159" y="2609720"/>
                    </a:cubicBezTo>
                    <a:cubicBezTo>
                      <a:pt x="3277999" y="2607736"/>
                      <a:pt x="3282911" y="2610664"/>
                      <a:pt x="3284287" y="2618945"/>
                    </a:cubicBezTo>
                    <a:cubicBezTo>
                      <a:pt x="3286931" y="2632802"/>
                      <a:pt x="3290706" y="2646302"/>
                      <a:pt x="3286808" y="2660735"/>
                    </a:cubicBezTo>
                    <a:cubicBezTo>
                      <a:pt x="3286213" y="2662792"/>
                      <a:pt x="3285991" y="2665041"/>
                      <a:pt x="3285386" y="2667163"/>
                    </a:cubicBezTo>
                    <a:lnTo>
                      <a:pt x="3283128" y="2670599"/>
                    </a:lnTo>
                    <a:lnTo>
                      <a:pt x="3292503" y="2683060"/>
                    </a:lnTo>
                    <a:lnTo>
                      <a:pt x="3298349" y="2682050"/>
                    </a:lnTo>
                    <a:cubicBezTo>
                      <a:pt x="3301910" y="2679926"/>
                      <a:pt x="3304962" y="2676781"/>
                      <a:pt x="3307862" y="2673746"/>
                    </a:cubicBezTo>
                    <a:cubicBezTo>
                      <a:pt x="3316339" y="2664337"/>
                      <a:pt x="3324429" y="2660781"/>
                      <a:pt x="3336874" y="2667053"/>
                    </a:cubicBezTo>
                    <a:cubicBezTo>
                      <a:pt x="3346339" y="2671777"/>
                      <a:pt x="3356551" y="2671781"/>
                      <a:pt x="3361333" y="2658563"/>
                    </a:cubicBezTo>
                    <a:cubicBezTo>
                      <a:pt x="3364152" y="2650945"/>
                      <a:pt x="3370475" y="2644959"/>
                      <a:pt x="3378700" y="2647336"/>
                    </a:cubicBezTo>
                    <a:cubicBezTo>
                      <a:pt x="3386924" y="2649714"/>
                      <a:pt x="3391613" y="2657445"/>
                      <a:pt x="3389842" y="2665227"/>
                    </a:cubicBezTo>
                    <a:cubicBezTo>
                      <a:pt x="3387932" y="2677289"/>
                      <a:pt x="3403441" y="2684583"/>
                      <a:pt x="3397694" y="2697111"/>
                    </a:cubicBezTo>
                    <a:cubicBezTo>
                      <a:pt x="3397694" y="2697111"/>
                      <a:pt x="3399101" y="2698409"/>
                      <a:pt x="3400149" y="2698576"/>
                    </a:cubicBezTo>
                    <a:cubicBezTo>
                      <a:pt x="3408457" y="2700428"/>
                      <a:pt x="3418089" y="2704104"/>
                      <a:pt x="3417201" y="2713102"/>
                    </a:cubicBezTo>
                    <a:cubicBezTo>
                      <a:pt x="3415815" y="2725246"/>
                      <a:pt x="3419149" y="2738138"/>
                      <a:pt x="3410947" y="2749202"/>
                    </a:cubicBezTo>
                    <a:cubicBezTo>
                      <a:pt x="3409040" y="2751051"/>
                      <a:pt x="3407301" y="2751850"/>
                      <a:pt x="3404597" y="2751959"/>
                    </a:cubicBezTo>
                    <a:cubicBezTo>
                      <a:pt x="3400650" y="2749721"/>
                      <a:pt x="3397394" y="2746518"/>
                      <a:pt x="3393284" y="2745329"/>
                    </a:cubicBezTo>
                    <a:cubicBezTo>
                      <a:pt x="3391710" y="2745080"/>
                      <a:pt x="3390827" y="2743865"/>
                      <a:pt x="3389862" y="2743175"/>
                    </a:cubicBezTo>
                    <a:cubicBezTo>
                      <a:pt x="3379597" y="2736711"/>
                      <a:pt x="3371762" y="2728483"/>
                      <a:pt x="3369393" y="2716281"/>
                    </a:cubicBezTo>
                    <a:cubicBezTo>
                      <a:pt x="3368210" y="2710181"/>
                      <a:pt x="3363739" y="2707860"/>
                      <a:pt x="3358136" y="2705898"/>
                    </a:cubicBezTo>
                    <a:cubicBezTo>
                      <a:pt x="3347981" y="2702139"/>
                      <a:pt x="3336969" y="2700395"/>
                      <a:pt x="3326206" y="2697078"/>
                    </a:cubicBezTo>
                    <a:cubicBezTo>
                      <a:pt x="3317015" y="2694010"/>
                      <a:pt x="3302759" y="2701932"/>
                      <a:pt x="3295330" y="2711615"/>
                    </a:cubicBezTo>
                    <a:lnTo>
                      <a:pt x="3292130" y="2718355"/>
                    </a:lnTo>
                    <a:lnTo>
                      <a:pt x="3297187" y="2727762"/>
                    </a:lnTo>
                    <a:lnTo>
                      <a:pt x="3289779" y="2725356"/>
                    </a:lnTo>
                    <a:lnTo>
                      <a:pt x="3287722" y="2734726"/>
                    </a:lnTo>
                    <a:cubicBezTo>
                      <a:pt x="3287026" y="2739119"/>
                      <a:pt x="3287128" y="2743569"/>
                      <a:pt x="3289609" y="2748262"/>
                    </a:cubicBezTo>
                    <a:cubicBezTo>
                      <a:pt x="3292175" y="2752432"/>
                      <a:pt x="3290295" y="2757509"/>
                      <a:pt x="3285161" y="2759383"/>
                    </a:cubicBezTo>
                    <a:cubicBezTo>
                      <a:pt x="3280026" y="2761258"/>
                      <a:pt x="3276329" y="2757447"/>
                      <a:pt x="3274895" y="2752920"/>
                    </a:cubicBezTo>
                    <a:lnTo>
                      <a:pt x="3271161" y="2736485"/>
                    </a:lnTo>
                    <a:lnTo>
                      <a:pt x="3266142" y="2736601"/>
                    </a:lnTo>
                    <a:lnTo>
                      <a:pt x="3258831" y="2739855"/>
                    </a:lnTo>
                    <a:lnTo>
                      <a:pt x="3262278" y="2745613"/>
                    </a:lnTo>
                    <a:cubicBezTo>
                      <a:pt x="3263394" y="2750023"/>
                      <a:pt x="3261025" y="2753948"/>
                      <a:pt x="3255571" y="2759535"/>
                    </a:cubicBezTo>
                    <a:cubicBezTo>
                      <a:pt x="3249305" y="2761769"/>
                      <a:pt x="3241355" y="2761047"/>
                      <a:pt x="3238454" y="2769189"/>
                    </a:cubicBezTo>
                    <a:cubicBezTo>
                      <a:pt x="3233288" y="2778045"/>
                      <a:pt x="3235796" y="2785969"/>
                      <a:pt x="3240926" y="2794307"/>
                    </a:cubicBezTo>
                    <a:cubicBezTo>
                      <a:pt x="3245615" y="2802038"/>
                      <a:pt x="3253615" y="2809218"/>
                      <a:pt x="3248725" y="2819731"/>
                    </a:cubicBezTo>
                    <a:cubicBezTo>
                      <a:pt x="3241851" y="2822406"/>
                      <a:pt x="3235060" y="2824555"/>
                      <a:pt x="3228986" y="2828968"/>
                    </a:cubicBezTo>
                    <a:cubicBezTo>
                      <a:pt x="3225341" y="2831618"/>
                      <a:pt x="3217200" y="2828715"/>
                      <a:pt x="3218493" y="2837521"/>
                    </a:cubicBezTo>
                    <a:cubicBezTo>
                      <a:pt x="3220010" y="2841524"/>
                      <a:pt x="3224039" y="2843237"/>
                      <a:pt x="3226246" y="2846274"/>
                    </a:cubicBezTo>
                    <a:cubicBezTo>
                      <a:pt x="3226687" y="2846882"/>
                      <a:pt x="3227735" y="2847048"/>
                      <a:pt x="3228785" y="2847214"/>
                    </a:cubicBezTo>
                    <a:cubicBezTo>
                      <a:pt x="3233529" y="2851191"/>
                      <a:pt x="3242060" y="2848241"/>
                      <a:pt x="3244569" y="2856164"/>
                    </a:cubicBezTo>
                    <a:cubicBezTo>
                      <a:pt x="3241474" y="2862124"/>
                      <a:pt x="3235872" y="2860162"/>
                      <a:pt x="3231069" y="2859939"/>
                    </a:cubicBezTo>
                    <a:cubicBezTo>
                      <a:pt x="3226267" y="2859716"/>
                      <a:pt x="3220940" y="2859411"/>
                      <a:pt x="3216055" y="2859712"/>
                    </a:cubicBezTo>
                    <a:cubicBezTo>
                      <a:pt x="3197119" y="2860475"/>
                      <a:pt x="3194108" y="2865911"/>
                      <a:pt x="3202712" y="2882863"/>
                    </a:cubicBezTo>
                    <a:cubicBezTo>
                      <a:pt x="3205277" y="2887032"/>
                      <a:pt x="3208366" y="2891284"/>
                      <a:pt x="3211539" y="2895012"/>
                    </a:cubicBezTo>
                    <a:cubicBezTo>
                      <a:pt x="3214073" y="2906164"/>
                      <a:pt x="3208082" y="2910053"/>
                      <a:pt x="3198034" y="2908999"/>
                    </a:cubicBezTo>
                    <a:cubicBezTo>
                      <a:pt x="3192708" y="2908693"/>
                      <a:pt x="3186940" y="2907781"/>
                      <a:pt x="3181779" y="2906425"/>
                    </a:cubicBezTo>
                    <a:cubicBezTo>
                      <a:pt x="3173471" y="2904572"/>
                      <a:pt x="3167978" y="2905314"/>
                      <a:pt x="3165269" y="2915636"/>
                    </a:cubicBezTo>
                    <a:cubicBezTo>
                      <a:pt x="3162392" y="2927007"/>
                      <a:pt x="3152205" y="2930232"/>
                      <a:pt x="3141111" y="2929013"/>
                    </a:cubicBezTo>
                    <a:cubicBezTo>
                      <a:pt x="3115166" y="2926516"/>
                      <a:pt x="3115166" y="2926516"/>
                      <a:pt x="3111788" y="2951246"/>
                    </a:cubicBezTo>
                    <a:cubicBezTo>
                      <a:pt x="3110957" y="2956489"/>
                      <a:pt x="3115921" y="2965877"/>
                      <a:pt x="3103501" y="2962833"/>
                    </a:cubicBezTo>
                    <a:cubicBezTo>
                      <a:pt x="3101736" y="2960405"/>
                      <a:pt x="3099970" y="2957975"/>
                      <a:pt x="3098730" y="2955628"/>
                    </a:cubicBezTo>
                    <a:cubicBezTo>
                      <a:pt x="3091336" y="2948006"/>
                      <a:pt x="3088766" y="2954051"/>
                      <a:pt x="3085672" y="2960010"/>
                    </a:cubicBezTo>
                    <a:lnTo>
                      <a:pt x="3081075" y="2967665"/>
                    </a:lnTo>
                    <a:lnTo>
                      <a:pt x="3086646" y="2973865"/>
                    </a:lnTo>
                    <a:cubicBezTo>
                      <a:pt x="3082765" y="2979344"/>
                      <a:pt x="3077484" y="2976633"/>
                      <a:pt x="3072757" y="2975754"/>
                    </a:cubicBezTo>
                    <a:lnTo>
                      <a:pt x="3067356" y="2974923"/>
                    </a:lnTo>
                    <a:lnTo>
                      <a:pt x="3062755" y="2975733"/>
                    </a:lnTo>
                    <a:cubicBezTo>
                      <a:pt x="3057070" y="2974295"/>
                      <a:pt x="3050720" y="2977052"/>
                      <a:pt x="3044703" y="2977712"/>
                    </a:cubicBezTo>
                    <a:lnTo>
                      <a:pt x="3040222" y="2977051"/>
                    </a:lnTo>
                    <a:lnTo>
                      <a:pt x="3038819" y="2983436"/>
                    </a:lnTo>
                    <a:cubicBezTo>
                      <a:pt x="3039046" y="2986401"/>
                      <a:pt x="3039976" y="2990082"/>
                      <a:pt x="3041525" y="2994574"/>
                    </a:cubicBezTo>
                    <a:cubicBezTo>
                      <a:pt x="3043494" y="2999055"/>
                      <a:pt x="3045971" y="3003690"/>
                      <a:pt x="3048604" y="3007817"/>
                    </a:cubicBezTo>
                    <a:cubicBezTo>
                      <a:pt x="3049585" y="3019212"/>
                      <a:pt x="3043117" y="3022243"/>
                      <a:pt x="3033310" y="3019823"/>
                    </a:cubicBezTo>
                    <a:cubicBezTo>
                      <a:pt x="3028074" y="3018789"/>
                      <a:pt x="3022487" y="3017094"/>
                      <a:pt x="3017560" y="3015045"/>
                    </a:cubicBezTo>
                    <a:cubicBezTo>
                      <a:pt x="3013572" y="3013557"/>
                      <a:pt x="3010193" y="3012808"/>
                      <a:pt x="3007298" y="3013664"/>
                    </a:cubicBezTo>
                    <a:lnTo>
                      <a:pt x="3000754" y="3020997"/>
                    </a:lnTo>
                    <a:lnTo>
                      <a:pt x="3001671" y="3021465"/>
                    </a:lnTo>
                    <a:cubicBezTo>
                      <a:pt x="3004090" y="3027015"/>
                      <a:pt x="2999125" y="3031007"/>
                      <a:pt x="2995069" y="3033588"/>
                    </a:cubicBezTo>
                    <a:cubicBezTo>
                      <a:pt x="2966756" y="3050907"/>
                      <a:pt x="2963849" y="3081180"/>
                      <a:pt x="2954465" y="3108485"/>
                    </a:cubicBezTo>
                    <a:cubicBezTo>
                      <a:pt x="2952244" y="3115040"/>
                      <a:pt x="2957144" y="3118592"/>
                      <a:pt x="2960471" y="3122730"/>
                    </a:cubicBezTo>
                    <a:cubicBezTo>
                      <a:pt x="2964716" y="3128855"/>
                      <a:pt x="2974348" y="3134054"/>
                      <a:pt x="2970885" y="3141609"/>
                    </a:cubicBezTo>
                    <a:cubicBezTo>
                      <a:pt x="2966513" y="3150575"/>
                      <a:pt x="2956954" y="3141230"/>
                      <a:pt x="2950245" y="3143900"/>
                    </a:cubicBezTo>
                    <a:cubicBezTo>
                      <a:pt x="2933758" y="3149664"/>
                      <a:pt x="2931698" y="3154727"/>
                      <a:pt x="2937957" y="3170134"/>
                    </a:cubicBezTo>
                    <a:cubicBezTo>
                      <a:pt x="2941292" y="3177671"/>
                      <a:pt x="2941813" y="3186791"/>
                      <a:pt x="2945149" y="3194327"/>
                    </a:cubicBezTo>
                    <a:cubicBezTo>
                      <a:pt x="2949672" y="3211811"/>
                      <a:pt x="2950876" y="3228558"/>
                      <a:pt x="2943374" y="3245492"/>
                    </a:cubicBezTo>
                    <a:cubicBezTo>
                      <a:pt x="2939748" y="3254539"/>
                      <a:pt x="2931141" y="3260780"/>
                      <a:pt x="2924099" y="3263038"/>
                    </a:cubicBezTo>
                    <a:cubicBezTo>
                      <a:pt x="2915896" y="3265546"/>
                      <a:pt x="2912505" y="3268954"/>
                      <a:pt x="2910544" y="3280070"/>
                    </a:cubicBezTo>
                    <a:cubicBezTo>
                      <a:pt x="2904942" y="3262092"/>
                      <a:pt x="2899979" y="3266085"/>
                      <a:pt x="2895111" y="3276129"/>
                    </a:cubicBezTo>
                    <a:cubicBezTo>
                      <a:pt x="2885713" y="3265292"/>
                      <a:pt x="2878556" y="3254697"/>
                      <a:pt x="2863294" y="3252663"/>
                    </a:cubicBezTo>
                    <a:cubicBezTo>
                      <a:pt x="2853589" y="3251609"/>
                      <a:pt x="2844372" y="3246078"/>
                      <a:pt x="2834578" y="3242372"/>
                    </a:cubicBezTo>
                    <a:cubicBezTo>
                      <a:pt x="2815404" y="3234626"/>
                      <a:pt x="2799080" y="3238897"/>
                      <a:pt x="2785273" y="3254770"/>
                    </a:cubicBezTo>
                    <a:cubicBezTo>
                      <a:pt x="2782296" y="3257845"/>
                      <a:pt x="2778905" y="3261253"/>
                      <a:pt x="2775514" y="3264662"/>
                    </a:cubicBezTo>
                    <a:cubicBezTo>
                      <a:pt x="2771296" y="3268736"/>
                      <a:pt x="2767500" y="3275876"/>
                      <a:pt x="2760612" y="3273241"/>
                    </a:cubicBezTo>
                    <a:cubicBezTo>
                      <a:pt x="2754055" y="3271019"/>
                      <a:pt x="2757519" y="3263464"/>
                      <a:pt x="2756924" y="3258492"/>
                    </a:cubicBezTo>
                    <a:cubicBezTo>
                      <a:pt x="2756502" y="3255424"/>
                      <a:pt x="2756908" y="3251691"/>
                      <a:pt x="2754004" y="3250621"/>
                    </a:cubicBezTo>
                    <a:cubicBezTo>
                      <a:pt x="2750019" y="3249056"/>
                      <a:pt x="2748786" y="3253454"/>
                      <a:pt x="2747464" y="3255198"/>
                    </a:cubicBezTo>
                    <a:cubicBezTo>
                      <a:pt x="2734745" y="3274966"/>
                      <a:pt x="2715086" y="3271699"/>
                      <a:pt x="2697171" y="3269754"/>
                    </a:cubicBezTo>
                    <a:cubicBezTo>
                      <a:pt x="2690702" y="3269336"/>
                      <a:pt x="2681718" y="3270557"/>
                      <a:pt x="2675868" y="3265425"/>
                    </a:cubicBezTo>
                    <a:lnTo>
                      <a:pt x="2673392" y="3261362"/>
                    </a:lnTo>
                    <a:lnTo>
                      <a:pt x="2671104" y="3263092"/>
                    </a:lnTo>
                    <a:cubicBezTo>
                      <a:pt x="2666552" y="3263613"/>
                      <a:pt x="2664247" y="3261124"/>
                      <a:pt x="2662639" y="3257802"/>
                    </a:cubicBezTo>
                    <a:lnTo>
                      <a:pt x="2660869" y="3253543"/>
                    </a:lnTo>
                    <a:lnTo>
                      <a:pt x="2650158" y="3249077"/>
                    </a:lnTo>
                    <a:lnTo>
                      <a:pt x="2645756" y="3244534"/>
                    </a:lnTo>
                    <a:lnTo>
                      <a:pt x="2645179" y="3248918"/>
                    </a:lnTo>
                    <a:cubicBezTo>
                      <a:pt x="2641114" y="3279761"/>
                      <a:pt x="2615735" y="3286951"/>
                      <a:pt x="2593191" y="3294739"/>
                    </a:cubicBezTo>
                    <a:cubicBezTo>
                      <a:pt x="2582551" y="3298941"/>
                      <a:pt x="2568205" y="3309155"/>
                      <a:pt x="2555482" y="3295150"/>
                    </a:cubicBezTo>
                    <a:cubicBezTo>
                      <a:pt x="2534031" y="3302297"/>
                      <a:pt x="2515642" y="3294718"/>
                      <a:pt x="2497398" y="3286039"/>
                    </a:cubicBezTo>
                    <a:lnTo>
                      <a:pt x="2490388" y="3282957"/>
                    </a:lnTo>
                    <a:lnTo>
                      <a:pt x="2483284" y="3290519"/>
                    </a:lnTo>
                    <a:lnTo>
                      <a:pt x="2482076" y="3297985"/>
                    </a:lnTo>
                    <a:lnTo>
                      <a:pt x="2485672" y="3308429"/>
                    </a:lnTo>
                    <a:cubicBezTo>
                      <a:pt x="2485806" y="3310799"/>
                      <a:pt x="2485025" y="3312769"/>
                      <a:pt x="2482573" y="3314037"/>
                    </a:cubicBezTo>
                    <a:lnTo>
                      <a:pt x="2480335" y="3314275"/>
                    </a:lnTo>
                    <a:lnTo>
                      <a:pt x="2480624" y="3329114"/>
                    </a:lnTo>
                    <a:cubicBezTo>
                      <a:pt x="2479979" y="3335540"/>
                      <a:pt x="2477620" y="3341494"/>
                      <a:pt x="2470723" y="3346053"/>
                    </a:cubicBezTo>
                    <a:cubicBezTo>
                      <a:pt x="2460376" y="3344167"/>
                      <a:pt x="2450521" y="3341704"/>
                      <a:pt x="2439847" y="3342529"/>
                    </a:cubicBezTo>
                    <a:cubicBezTo>
                      <a:pt x="2433442" y="3343024"/>
                      <a:pt x="2425721" y="3333418"/>
                      <a:pt x="2420715" y="3345080"/>
                    </a:cubicBezTo>
                    <a:cubicBezTo>
                      <a:pt x="2419567" y="3351075"/>
                      <a:pt x="2423182" y="3356165"/>
                      <a:pt x="2423593" y="3361502"/>
                    </a:cubicBezTo>
                    <a:cubicBezTo>
                      <a:pt x="2423675" y="3362570"/>
                      <a:pt x="2424824" y="3363555"/>
                      <a:pt x="2425975" y="3364541"/>
                    </a:cubicBezTo>
                    <a:cubicBezTo>
                      <a:pt x="2428769" y="3372915"/>
                      <a:pt x="2441333" y="3375703"/>
                      <a:pt x="2438462" y="3387201"/>
                    </a:cubicBezTo>
                    <a:cubicBezTo>
                      <a:pt x="2430252" y="3392130"/>
                      <a:pt x="2424912" y="3385562"/>
                      <a:pt x="2419245" y="3381705"/>
                    </a:cubicBezTo>
                    <a:cubicBezTo>
                      <a:pt x="2413579" y="3377846"/>
                      <a:pt x="2407338" y="3373495"/>
                      <a:pt x="2401177" y="3370212"/>
                    </a:cubicBezTo>
                    <a:cubicBezTo>
                      <a:pt x="2377607" y="3356996"/>
                      <a:pt x="2369889" y="3361351"/>
                      <a:pt x="2367679" y="3388368"/>
                    </a:cubicBezTo>
                    <a:cubicBezTo>
                      <a:pt x="2367681" y="3395347"/>
                      <a:pt x="2368257" y="3402819"/>
                      <a:pt x="2369327" y="3409717"/>
                    </a:cubicBezTo>
                    <a:cubicBezTo>
                      <a:pt x="2364076" y="3425156"/>
                      <a:pt x="2353893" y="3425405"/>
                      <a:pt x="2342476" y="3416622"/>
                    </a:cubicBezTo>
                    <a:cubicBezTo>
                      <a:pt x="2336234" y="3412270"/>
                      <a:pt x="2329910" y="3406853"/>
                      <a:pt x="2324654" y="3401353"/>
                    </a:cubicBezTo>
                    <a:cubicBezTo>
                      <a:pt x="2320301" y="3397124"/>
                      <a:pt x="2316317" y="3394210"/>
                      <a:pt x="2312047" y="3393667"/>
                    </a:cubicBezTo>
                    <a:lnTo>
                      <a:pt x="2299300" y="3399488"/>
                    </a:lnTo>
                    <a:lnTo>
                      <a:pt x="2300228" y="3400626"/>
                    </a:lnTo>
                    <a:cubicBezTo>
                      <a:pt x="2300204" y="3409258"/>
                      <a:pt x="2291433" y="3411624"/>
                      <a:pt x="2284657" y="3412668"/>
                    </a:cubicBezTo>
                    <a:cubicBezTo>
                      <a:pt x="2237761" y="3419045"/>
                      <a:pt x="2216610" y="3456901"/>
                      <a:pt x="2188704" y="3487168"/>
                    </a:cubicBezTo>
                    <a:cubicBezTo>
                      <a:pt x="2182045" y="3494454"/>
                      <a:pt x="2186406" y="3501902"/>
                      <a:pt x="2188378" y="3509212"/>
                    </a:cubicBezTo>
                    <a:cubicBezTo>
                      <a:pt x="2190408" y="3519642"/>
                      <a:pt x="2200003" y="3531952"/>
                      <a:pt x="2191148" y="3539830"/>
                    </a:cubicBezTo>
                    <a:cubicBezTo>
                      <a:pt x="2180300" y="3549029"/>
                      <a:pt x="2173177" y="3531348"/>
                      <a:pt x="2162887" y="3530987"/>
                    </a:cubicBezTo>
                    <a:cubicBezTo>
                      <a:pt x="2138058" y="3529060"/>
                      <a:pt x="2132466" y="3534489"/>
                      <a:pt x="2131803" y="3558191"/>
                    </a:cubicBezTo>
                    <a:cubicBezTo>
                      <a:pt x="2131837" y="3569945"/>
                      <a:pt x="2127289" y="3582150"/>
                      <a:pt x="2127323" y="3593902"/>
                    </a:cubicBezTo>
                    <a:cubicBezTo>
                      <a:pt x="2123203" y="3619322"/>
                      <a:pt x="2115173" y="3641877"/>
                      <a:pt x="2095670" y="3659684"/>
                    </a:cubicBezTo>
                    <a:cubicBezTo>
                      <a:pt x="2085748" y="3669416"/>
                      <a:pt x="2070932" y="3672630"/>
                      <a:pt x="2060444" y="3671539"/>
                    </a:cubicBezTo>
                    <a:cubicBezTo>
                      <a:pt x="2048297" y="3670111"/>
                      <a:pt x="2041916" y="3672616"/>
                      <a:pt x="2032982" y="3686004"/>
                    </a:cubicBezTo>
                    <a:cubicBezTo>
                      <a:pt x="2035977" y="3659320"/>
                      <a:pt x="2027206" y="3661688"/>
                      <a:pt x="2015093" y="3672010"/>
                    </a:cubicBezTo>
                    <a:cubicBezTo>
                      <a:pt x="2009037" y="3652473"/>
                      <a:pt x="2005767" y="3634536"/>
                      <a:pt x="1987008" y="3623131"/>
                    </a:cubicBezTo>
                    <a:cubicBezTo>
                      <a:pt x="1974942" y="3616191"/>
                      <a:pt x="1966079" y="3603684"/>
                      <a:pt x="1955418" y="3593230"/>
                    </a:cubicBezTo>
                    <a:cubicBezTo>
                      <a:pt x="1934826" y="3572124"/>
                      <a:pt x="1911064" y="3568340"/>
                      <a:pt x="1883937" y="3581147"/>
                    </a:cubicBezTo>
                    <a:cubicBezTo>
                      <a:pt x="1878288" y="3583457"/>
                      <a:pt x="1871906" y="3585962"/>
                      <a:pt x="1865526" y="3588467"/>
                    </a:cubicBezTo>
                    <a:cubicBezTo>
                      <a:pt x="1857682" y="3591367"/>
                      <a:pt x="1848632" y="3598513"/>
                      <a:pt x="1841150" y="3591124"/>
                    </a:cubicBezTo>
                    <a:cubicBezTo>
                      <a:pt x="1833863" y="3584462"/>
                      <a:pt x="1842717" y="3576586"/>
                      <a:pt x="1844793" y="3569752"/>
                    </a:cubicBezTo>
                    <a:cubicBezTo>
                      <a:pt x="1846001" y="3565506"/>
                      <a:pt x="1848670" y="3560865"/>
                      <a:pt x="1845492" y="3557803"/>
                    </a:cubicBezTo>
                    <a:cubicBezTo>
                      <a:pt x="1841187" y="3553474"/>
                      <a:pt x="1837057" y="3558510"/>
                      <a:pt x="1834329" y="3560030"/>
                    </a:cubicBezTo>
                    <a:cubicBezTo>
                      <a:pt x="1806391" y="3578544"/>
                      <a:pt x="1782596" y="3563008"/>
                      <a:pt x="1760322" y="3550197"/>
                    </a:cubicBezTo>
                    <a:cubicBezTo>
                      <a:pt x="1749380" y="3544524"/>
                      <a:pt x="1730935" y="3540090"/>
                      <a:pt x="1733314" y="3519845"/>
                    </a:cubicBezTo>
                    <a:cubicBezTo>
                      <a:pt x="1691352" y="3495095"/>
                      <a:pt x="1705916" y="3438629"/>
                      <a:pt x="1671934" y="3408590"/>
                    </a:cubicBezTo>
                    <a:cubicBezTo>
                      <a:pt x="1665972" y="3403926"/>
                      <a:pt x="1663072" y="3396083"/>
                      <a:pt x="1655345" y="3405224"/>
                    </a:cubicBezTo>
                    <a:cubicBezTo>
                      <a:pt x="1645285" y="3417348"/>
                      <a:pt x="1642722" y="3407845"/>
                      <a:pt x="1640552" y="3399806"/>
                    </a:cubicBezTo>
                    <a:lnTo>
                      <a:pt x="1637976" y="3390256"/>
                    </a:lnTo>
                    <a:lnTo>
                      <a:pt x="1618072" y="3387135"/>
                    </a:lnTo>
                    <a:lnTo>
                      <a:pt x="1615043" y="3382230"/>
                    </a:lnTo>
                    <a:lnTo>
                      <a:pt x="1596941" y="3395104"/>
                    </a:lnTo>
                    <a:cubicBezTo>
                      <a:pt x="1583413" y="3388558"/>
                      <a:pt x="1595388" y="3380625"/>
                      <a:pt x="1596004" y="3374186"/>
                    </a:cubicBezTo>
                    <a:cubicBezTo>
                      <a:pt x="1589899" y="3371911"/>
                      <a:pt x="1581976" y="3380323"/>
                      <a:pt x="1578147" y="3371945"/>
                    </a:cubicBezTo>
                    <a:lnTo>
                      <a:pt x="1578554" y="3370072"/>
                    </a:lnTo>
                    <a:lnTo>
                      <a:pt x="1564569" y="3381484"/>
                    </a:lnTo>
                    <a:cubicBezTo>
                      <a:pt x="1555951" y="3391072"/>
                      <a:pt x="1549450" y="3404954"/>
                      <a:pt x="1533082" y="3402615"/>
                    </a:cubicBezTo>
                    <a:cubicBezTo>
                      <a:pt x="1526596" y="3394333"/>
                      <a:pt x="1520861" y="3385951"/>
                      <a:pt x="1512331" y="3379479"/>
                    </a:cubicBezTo>
                    <a:cubicBezTo>
                      <a:pt x="1507215" y="3375597"/>
                      <a:pt x="1507818" y="3363287"/>
                      <a:pt x="1496332" y="3368684"/>
                    </a:cubicBezTo>
                    <a:cubicBezTo>
                      <a:pt x="1491493" y="3372404"/>
                      <a:pt x="1490817" y="3378610"/>
                      <a:pt x="1487582" y="3382875"/>
                    </a:cubicBezTo>
                    <a:cubicBezTo>
                      <a:pt x="1486932" y="3383729"/>
                      <a:pt x="1487139" y="3385227"/>
                      <a:pt x="1487345" y="3386728"/>
                    </a:cubicBezTo>
                    <a:cubicBezTo>
                      <a:pt x="1483873" y="3394847"/>
                      <a:pt x="1491418" y="3405273"/>
                      <a:pt x="1481637" y="3411963"/>
                    </a:cubicBezTo>
                    <a:cubicBezTo>
                      <a:pt x="1472225" y="3410198"/>
                      <a:pt x="1472594" y="3401742"/>
                      <a:pt x="1470917" y="3395095"/>
                    </a:cubicBezTo>
                    <a:cubicBezTo>
                      <a:pt x="1469241" y="3388447"/>
                      <a:pt x="1467462" y="3381050"/>
                      <a:pt x="1465036" y="3374505"/>
                    </a:cubicBezTo>
                    <a:cubicBezTo>
                      <a:pt x="1456185" y="3348974"/>
                      <a:pt x="1447523" y="3347105"/>
                      <a:pt x="1427933" y="3365840"/>
                    </a:cubicBezTo>
                    <a:cubicBezTo>
                      <a:pt x="1423299" y="3371059"/>
                      <a:pt x="1418769" y="3377031"/>
                      <a:pt x="1414989" y="3382899"/>
                    </a:cubicBezTo>
                    <a:cubicBezTo>
                      <a:pt x="1400812" y="3390958"/>
                      <a:pt x="1393032" y="3384383"/>
                      <a:pt x="1390328" y="3370234"/>
                    </a:cubicBezTo>
                    <a:cubicBezTo>
                      <a:pt x="1388548" y="3362836"/>
                      <a:pt x="1387417" y="3354586"/>
                      <a:pt x="1387138" y="3346982"/>
                    </a:cubicBezTo>
                    <a:cubicBezTo>
                      <a:pt x="1386242" y="3334879"/>
                      <a:pt x="1382963" y="3327687"/>
                      <a:pt x="1367757" y="3328245"/>
                    </a:cubicBezTo>
                    <a:cubicBezTo>
                      <a:pt x="1351050" y="3329009"/>
                      <a:pt x="1342448" y="3316434"/>
                      <a:pt x="1339537" y="3300787"/>
                    </a:cubicBezTo>
                    <a:cubicBezTo>
                      <a:pt x="1332245" y="3264343"/>
                      <a:pt x="1332245" y="3264343"/>
                      <a:pt x="1297095" y="3269929"/>
                    </a:cubicBezTo>
                    <a:cubicBezTo>
                      <a:pt x="1289595" y="3270957"/>
                      <a:pt x="1278829" y="3281605"/>
                      <a:pt x="1277860" y="3263398"/>
                    </a:cubicBezTo>
                    <a:cubicBezTo>
                      <a:pt x="1280448" y="3259987"/>
                      <a:pt x="1283036" y="3256573"/>
                      <a:pt x="1285729" y="3253912"/>
                    </a:cubicBezTo>
                    <a:cubicBezTo>
                      <a:pt x="1293083" y="3240677"/>
                      <a:pt x="1283773" y="3239661"/>
                      <a:pt x="1274362" y="3237896"/>
                    </a:cubicBezTo>
                    <a:cubicBezTo>
                      <a:pt x="1257450" y="3237158"/>
                      <a:pt x="1245376" y="3232702"/>
                      <a:pt x="1243451" y="3213097"/>
                    </a:cubicBezTo>
                    <a:cubicBezTo>
                      <a:pt x="1243069" y="3204745"/>
                      <a:pt x="1236687" y="3197214"/>
                      <a:pt x="1233305" y="3189274"/>
                    </a:cubicBezTo>
                    <a:lnTo>
                      <a:pt x="1231404" y="3176435"/>
                    </a:lnTo>
                    <a:lnTo>
                      <a:pt x="1223095" y="3189026"/>
                    </a:lnTo>
                    <a:cubicBezTo>
                      <a:pt x="1218169" y="3198801"/>
                      <a:pt x="1211403" y="3208052"/>
                      <a:pt x="1202226" y="3214473"/>
                    </a:cubicBezTo>
                    <a:cubicBezTo>
                      <a:pt x="1187451" y="3224966"/>
                      <a:pt x="1169354" y="3229919"/>
                      <a:pt x="1160715" y="3248436"/>
                    </a:cubicBezTo>
                    <a:cubicBezTo>
                      <a:pt x="1157062" y="3256430"/>
                      <a:pt x="1148006" y="3261353"/>
                      <a:pt x="1140446" y="3266397"/>
                    </a:cubicBezTo>
                    <a:cubicBezTo>
                      <a:pt x="1136060" y="3269437"/>
                      <a:pt x="1131389" y="3271323"/>
                      <a:pt x="1126105" y="3266756"/>
                    </a:cubicBezTo>
                    <a:cubicBezTo>
                      <a:pt x="1132527" y="3275932"/>
                      <a:pt x="1130774" y="3283701"/>
                      <a:pt x="1123155" y="3289494"/>
                    </a:cubicBezTo>
                    <a:cubicBezTo>
                      <a:pt x="1107107" y="3301768"/>
                      <a:pt x="1095191" y="3318892"/>
                      <a:pt x="1074384" y="3324758"/>
                    </a:cubicBezTo>
                    <a:cubicBezTo>
                      <a:pt x="1069369" y="3326241"/>
                      <a:pt x="1065553" y="3331585"/>
                      <a:pt x="1061166" y="3334623"/>
                    </a:cubicBezTo>
                    <a:cubicBezTo>
                      <a:pt x="1047258" y="3343678"/>
                      <a:pt x="1034041" y="3353543"/>
                      <a:pt x="1018008" y="3360921"/>
                    </a:cubicBezTo>
                    <a:cubicBezTo>
                      <a:pt x="1002036" y="3367552"/>
                      <a:pt x="982097" y="3371981"/>
                      <a:pt x="969896" y="3387953"/>
                    </a:cubicBezTo>
                    <a:cubicBezTo>
                      <a:pt x="963654" y="3395362"/>
                      <a:pt x="955166" y="3402592"/>
                      <a:pt x="943250" y="3400885"/>
                    </a:cubicBezTo>
                    <a:lnTo>
                      <a:pt x="942382" y="3402321"/>
                    </a:lnTo>
                    <a:lnTo>
                      <a:pt x="942381" y="3402321"/>
                    </a:lnTo>
                    <a:cubicBezTo>
                      <a:pt x="942292" y="3403444"/>
                      <a:pt x="942120" y="3403242"/>
                      <a:pt x="942165" y="3402681"/>
                    </a:cubicBezTo>
                    <a:lnTo>
                      <a:pt x="942382" y="3402321"/>
                    </a:lnTo>
                    <a:lnTo>
                      <a:pt x="943534" y="3402037"/>
                    </a:lnTo>
                    <a:cubicBezTo>
                      <a:pt x="950854" y="3399987"/>
                      <a:pt x="953264" y="3402816"/>
                      <a:pt x="950824" y="3409777"/>
                    </a:cubicBezTo>
                    <a:cubicBezTo>
                      <a:pt x="950240" y="3412366"/>
                      <a:pt x="948219" y="3414088"/>
                      <a:pt x="946198" y="3415809"/>
                    </a:cubicBezTo>
                    <a:cubicBezTo>
                      <a:pt x="923055" y="3432035"/>
                      <a:pt x="911392" y="3460101"/>
                      <a:pt x="885435" y="3473841"/>
                    </a:cubicBezTo>
                    <a:cubicBezTo>
                      <a:pt x="881513" y="3475787"/>
                      <a:pt x="878849" y="3480846"/>
                      <a:pt x="874462" y="3483885"/>
                    </a:cubicBezTo>
                    <a:cubicBezTo>
                      <a:pt x="873653" y="3484573"/>
                      <a:pt x="872097" y="3485202"/>
                      <a:pt x="870944" y="3485487"/>
                    </a:cubicBezTo>
                    <a:cubicBezTo>
                      <a:pt x="867142" y="3485935"/>
                      <a:pt x="863984" y="3483046"/>
                      <a:pt x="860406" y="3485396"/>
                    </a:cubicBezTo>
                    <a:cubicBezTo>
                      <a:pt x="858909" y="3485276"/>
                      <a:pt x="857817" y="3484812"/>
                      <a:pt x="856724" y="3484348"/>
                    </a:cubicBezTo>
                    <a:cubicBezTo>
                      <a:pt x="853849" y="3482611"/>
                      <a:pt x="851380" y="3480530"/>
                      <a:pt x="849315" y="3478105"/>
                    </a:cubicBezTo>
                    <a:cubicBezTo>
                      <a:pt x="847533" y="3476833"/>
                      <a:pt x="846155" y="3475216"/>
                      <a:pt x="844719" y="3474347"/>
                    </a:cubicBezTo>
                    <a:cubicBezTo>
                      <a:pt x="834465" y="3475410"/>
                      <a:pt x="830184" y="3481847"/>
                      <a:pt x="828312" y="3491112"/>
                    </a:cubicBezTo>
                    <a:cubicBezTo>
                      <a:pt x="825408" y="3499166"/>
                      <a:pt x="819929" y="3501740"/>
                      <a:pt x="811816" y="3499584"/>
                    </a:cubicBezTo>
                    <a:cubicBezTo>
                      <a:pt x="805544" y="3497952"/>
                      <a:pt x="803313" y="3492878"/>
                      <a:pt x="806443" y="3486725"/>
                    </a:cubicBezTo>
                    <a:cubicBezTo>
                      <a:pt x="829451" y="3476892"/>
                      <a:pt x="845693" y="3457477"/>
                      <a:pt x="865663" y="3443258"/>
                    </a:cubicBezTo>
                    <a:cubicBezTo>
                      <a:pt x="874030" y="3437526"/>
                      <a:pt x="892757" y="3434129"/>
                      <a:pt x="891545" y="3416330"/>
                    </a:cubicBezTo>
                    <a:cubicBezTo>
                      <a:pt x="891322" y="3414428"/>
                      <a:pt x="894210" y="3411271"/>
                      <a:pt x="896111" y="3411046"/>
                    </a:cubicBezTo>
                    <a:cubicBezTo>
                      <a:pt x="912129" y="3408562"/>
                      <a:pt x="921560" y="3394252"/>
                      <a:pt x="936260" y="3389402"/>
                    </a:cubicBezTo>
                    <a:cubicBezTo>
                      <a:pt x="944389" y="3386664"/>
                      <a:pt x="951424" y="3383461"/>
                      <a:pt x="950766" y="3372862"/>
                    </a:cubicBezTo>
                    <a:cubicBezTo>
                      <a:pt x="950437" y="3367564"/>
                      <a:pt x="954479" y="3364121"/>
                      <a:pt x="958401" y="3362175"/>
                    </a:cubicBezTo>
                    <a:cubicBezTo>
                      <a:pt x="974897" y="3353704"/>
                      <a:pt x="989043" y="3341655"/>
                      <a:pt x="1002097" y="3329141"/>
                    </a:cubicBezTo>
                    <a:cubicBezTo>
                      <a:pt x="1011454" y="3320474"/>
                      <a:pt x="1021094" y="3312960"/>
                      <a:pt x="1027292" y="3301404"/>
                    </a:cubicBezTo>
                    <a:cubicBezTo>
                      <a:pt x="1032562" y="3292035"/>
                      <a:pt x="1042083" y="3286017"/>
                      <a:pt x="1054298" y="3283982"/>
                    </a:cubicBezTo>
                    <a:cubicBezTo>
                      <a:pt x="1071812" y="3281618"/>
                      <a:pt x="1077157" y="3266603"/>
                      <a:pt x="1066200" y="3252921"/>
                    </a:cubicBezTo>
                    <a:cubicBezTo>
                      <a:pt x="1064823" y="3251305"/>
                      <a:pt x="1063101" y="3249284"/>
                      <a:pt x="1061380" y="3247263"/>
                    </a:cubicBezTo>
                    <a:cubicBezTo>
                      <a:pt x="1043478" y="3226245"/>
                      <a:pt x="1045754" y="3216635"/>
                      <a:pt x="1070214" y="3202775"/>
                    </a:cubicBezTo>
                    <a:cubicBezTo>
                      <a:pt x="1079675" y="3197507"/>
                      <a:pt x="1086022" y="3193495"/>
                      <a:pt x="1077715" y="3179648"/>
                    </a:cubicBezTo>
                    <a:lnTo>
                      <a:pt x="1077647" y="3179528"/>
                    </a:lnTo>
                    <a:lnTo>
                      <a:pt x="1068969" y="3165555"/>
                    </a:lnTo>
                    <a:lnTo>
                      <a:pt x="1069713" y="3165435"/>
                    </a:lnTo>
                    <a:lnTo>
                      <a:pt x="1068029" y="3162443"/>
                    </a:lnTo>
                    <a:cubicBezTo>
                      <a:pt x="1065277" y="3156243"/>
                      <a:pt x="1063556" y="3149514"/>
                      <a:pt x="1064529" y="3142060"/>
                    </a:cubicBezTo>
                    <a:lnTo>
                      <a:pt x="1063050" y="3137376"/>
                    </a:lnTo>
                    <a:lnTo>
                      <a:pt x="1062498" y="3137761"/>
                    </a:lnTo>
                    <a:cubicBezTo>
                      <a:pt x="1052435" y="3148475"/>
                      <a:pt x="1037477" y="3156143"/>
                      <a:pt x="1034473" y="3173009"/>
                    </a:cubicBezTo>
                    <a:cubicBezTo>
                      <a:pt x="1027398" y="3176098"/>
                      <a:pt x="1020944" y="3178756"/>
                      <a:pt x="1013870" y="3181846"/>
                    </a:cubicBezTo>
                    <a:cubicBezTo>
                      <a:pt x="1010144" y="3184446"/>
                      <a:pt x="1007040" y="3186611"/>
                      <a:pt x="1003316" y="3189210"/>
                    </a:cubicBezTo>
                    <a:cubicBezTo>
                      <a:pt x="995792" y="3200920"/>
                      <a:pt x="982826" y="3203507"/>
                      <a:pt x="970293" y="3206712"/>
                    </a:cubicBezTo>
                    <a:cubicBezTo>
                      <a:pt x="961052" y="3206699"/>
                      <a:pt x="951190" y="3207117"/>
                      <a:pt x="947984" y="3194585"/>
                    </a:cubicBezTo>
                    <a:cubicBezTo>
                      <a:pt x="960126" y="3163033"/>
                      <a:pt x="976297" y="3133287"/>
                      <a:pt x="1001074" y="3113231"/>
                    </a:cubicBezTo>
                    <a:cubicBezTo>
                      <a:pt x="999831" y="3114098"/>
                      <a:pt x="998777" y="3113909"/>
                      <a:pt x="996669" y="3113534"/>
                    </a:cubicBezTo>
                    <a:cubicBezTo>
                      <a:pt x="1005163" y="3105531"/>
                      <a:pt x="1013126" y="3097263"/>
                      <a:pt x="1020438" y="3088642"/>
                    </a:cubicBezTo>
                    <a:lnTo>
                      <a:pt x="1038396" y="3064220"/>
                    </a:lnTo>
                    <a:lnTo>
                      <a:pt x="1027366" y="3055851"/>
                    </a:lnTo>
                    <a:cubicBezTo>
                      <a:pt x="1022201" y="3049788"/>
                      <a:pt x="1016290" y="3043665"/>
                      <a:pt x="1011529" y="3037259"/>
                    </a:cubicBezTo>
                    <a:cubicBezTo>
                      <a:pt x="1005392" y="3029234"/>
                      <a:pt x="1000812" y="3020582"/>
                      <a:pt x="989315" y="3032467"/>
                    </a:cubicBezTo>
                    <a:cubicBezTo>
                      <a:pt x="984405" y="3037347"/>
                      <a:pt x="973538" y="3031957"/>
                      <a:pt x="967639" y="3039771"/>
                    </a:cubicBezTo>
                    <a:cubicBezTo>
                      <a:pt x="963478" y="3044710"/>
                      <a:pt x="957190" y="3047973"/>
                      <a:pt x="956876" y="3056610"/>
                    </a:cubicBezTo>
                    <a:cubicBezTo>
                      <a:pt x="956561" y="3065247"/>
                      <a:pt x="949465" y="3069199"/>
                      <a:pt x="941712" y="3062552"/>
                    </a:cubicBezTo>
                    <a:cubicBezTo>
                      <a:pt x="934647" y="3056714"/>
                      <a:pt x="924872" y="3051788"/>
                      <a:pt x="926580" y="3039873"/>
                    </a:cubicBezTo>
                    <a:cubicBezTo>
                      <a:pt x="927222" y="3036535"/>
                      <a:pt x="924754" y="3034454"/>
                      <a:pt x="921415" y="3033810"/>
                    </a:cubicBezTo>
                    <a:cubicBezTo>
                      <a:pt x="918825" y="3033227"/>
                      <a:pt x="916236" y="3032642"/>
                      <a:pt x="914050" y="3031714"/>
                    </a:cubicBezTo>
                    <a:cubicBezTo>
                      <a:pt x="906342" y="3029214"/>
                      <a:pt x="907644" y="3017642"/>
                      <a:pt x="899127" y="3015831"/>
                    </a:cubicBezTo>
                    <a:cubicBezTo>
                      <a:pt x="890265" y="3013615"/>
                      <a:pt x="893214" y="3028539"/>
                      <a:pt x="883887" y="3027417"/>
                    </a:cubicBezTo>
                    <a:cubicBezTo>
                      <a:pt x="881642" y="3027237"/>
                      <a:pt x="878530" y="3028494"/>
                      <a:pt x="877840" y="3027685"/>
                    </a:cubicBezTo>
                    <a:cubicBezTo>
                      <a:pt x="865672" y="3015035"/>
                      <a:pt x="847633" y="3019241"/>
                      <a:pt x="833143" y="3012056"/>
                    </a:cubicBezTo>
                    <a:cubicBezTo>
                      <a:pt x="830958" y="3011127"/>
                      <a:pt x="827276" y="3010080"/>
                      <a:pt x="827051" y="3008178"/>
                    </a:cubicBezTo>
                    <a:cubicBezTo>
                      <a:pt x="825076" y="2995215"/>
                      <a:pt x="813400" y="2990513"/>
                      <a:pt x="805303" y="2983463"/>
                    </a:cubicBezTo>
                    <a:cubicBezTo>
                      <a:pt x="792265" y="2972251"/>
                      <a:pt x="792146" y="2954915"/>
                      <a:pt x="785396" y="2940440"/>
                    </a:cubicBezTo>
                    <a:cubicBezTo>
                      <a:pt x="782882" y="2934213"/>
                      <a:pt x="781923" y="2927357"/>
                      <a:pt x="777912" y="2921010"/>
                    </a:cubicBezTo>
                    <a:cubicBezTo>
                      <a:pt x="775218" y="2917027"/>
                      <a:pt x="772764" y="2910052"/>
                      <a:pt x="776057" y="2906550"/>
                    </a:cubicBezTo>
                    <a:cubicBezTo>
                      <a:pt x="787210" y="2894261"/>
                      <a:pt x="783753" y="2876283"/>
                      <a:pt x="794156" y="2863934"/>
                    </a:cubicBezTo>
                    <a:cubicBezTo>
                      <a:pt x="796642" y="2861120"/>
                      <a:pt x="798214" y="2855595"/>
                      <a:pt x="796433" y="2854323"/>
                    </a:cubicBezTo>
                    <a:cubicBezTo>
                      <a:pt x="785281" y="2847781"/>
                      <a:pt x="789697" y="2834952"/>
                      <a:pt x="784369" y="2826241"/>
                    </a:cubicBezTo>
                    <a:cubicBezTo>
                      <a:pt x="782364" y="2823067"/>
                      <a:pt x="779849" y="2816840"/>
                      <a:pt x="781525" y="2814714"/>
                    </a:cubicBezTo>
                    <a:cubicBezTo>
                      <a:pt x="789969" y="2803338"/>
                      <a:pt x="777380" y="2795928"/>
                      <a:pt x="777006" y="2786482"/>
                    </a:cubicBezTo>
                    <a:cubicBezTo>
                      <a:pt x="776678" y="2781183"/>
                      <a:pt x="771214" y="2778863"/>
                      <a:pt x="764987" y="2781377"/>
                    </a:cubicBezTo>
                    <a:lnTo>
                      <a:pt x="754819" y="2791238"/>
                    </a:lnTo>
                    <a:lnTo>
                      <a:pt x="748844" y="2763129"/>
                    </a:lnTo>
                    <a:lnTo>
                      <a:pt x="730809" y="2718412"/>
                    </a:lnTo>
                    <a:lnTo>
                      <a:pt x="725651" y="2720140"/>
                    </a:lnTo>
                    <a:lnTo>
                      <a:pt x="727215" y="2721285"/>
                    </a:lnTo>
                    <a:cubicBezTo>
                      <a:pt x="727327" y="2723643"/>
                      <a:pt x="724670" y="2726304"/>
                      <a:pt x="719629" y="2729726"/>
                    </a:cubicBezTo>
                    <a:cubicBezTo>
                      <a:pt x="711195" y="2735805"/>
                      <a:pt x="706468" y="2743552"/>
                      <a:pt x="704062" y="2753308"/>
                    </a:cubicBezTo>
                    <a:cubicBezTo>
                      <a:pt x="703253" y="2757538"/>
                      <a:pt x="703040" y="2762726"/>
                      <a:pt x="700079" y="2765644"/>
                    </a:cubicBezTo>
                    <a:cubicBezTo>
                      <a:pt x="684219" y="2781958"/>
                      <a:pt x="678430" y="2805005"/>
                      <a:pt x="663000" y="2821583"/>
                    </a:cubicBezTo>
                    <a:cubicBezTo>
                      <a:pt x="652802" y="2832489"/>
                      <a:pt x="654837" y="2837867"/>
                      <a:pt x="668823" y="2841084"/>
                    </a:cubicBezTo>
                    <a:cubicBezTo>
                      <a:pt x="689025" y="2845729"/>
                      <a:pt x="695491" y="2860305"/>
                      <a:pt x="685585" y="2878480"/>
                    </a:cubicBezTo>
                    <a:cubicBezTo>
                      <a:pt x="683484" y="2881923"/>
                      <a:pt x="681646" y="2884936"/>
                      <a:pt x="680405" y="2888905"/>
                    </a:cubicBezTo>
                    <a:cubicBezTo>
                      <a:pt x="674490" y="2905378"/>
                      <a:pt x="674584" y="2904256"/>
                      <a:pt x="659234" y="2898435"/>
                    </a:cubicBezTo>
                    <a:cubicBezTo>
                      <a:pt x="630256" y="2887843"/>
                      <a:pt x="608271" y="2866754"/>
                      <a:pt x="583400" y="2850398"/>
                    </a:cubicBezTo>
                    <a:cubicBezTo>
                      <a:pt x="577374" y="2846722"/>
                      <a:pt x="572040" y="2842878"/>
                      <a:pt x="565656" y="2840755"/>
                    </a:cubicBezTo>
                    <a:cubicBezTo>
                      <a:pt x="562811" y="2839609"/>
                      <a:pt x="559820" y="2834832"/>
                      <a:pt x="557530" y="2840523"/>
                    </a:cubicBezTo>
                    <a:cubicBezTo>
                      <a:pt x="555597" y="2844659"/>
                      <a:pt x="555218" y="2849154"/>
                      <a:pt x="559953" y="2852042"/>
                    </a:cubicBezTo>
                    <a:cubicBezTo>
                      <a:pt x="561675" y="2853093"/>
                      <a:pt x="563490" y="2853019"/>
                      <a:pt x="565475" y="2853639"/>
                    </a:cubicBezTo>
                    <a:cubicBezTo>
                      <a:pt x="569444" y="2854879"/>
                      <a:pt x="575609" y="2851552"/>
                      <a:pt x="577550" y="2858053"/>
                    </a:cubicBezTo>
                    <a:cubicBezTo>
                      <a:pt x="579491" y="2864554"/>
                      <a:pt x="572035" y="2867092"/>
                      <a:pt x="567497" y="2872594"/>
                    </a:cubicBezTo>
                    <a:cubicBezTo>
                      <a:pt x="577799" y="2871199"/>
                      <a:pt x="585663" y="2871862"/>
                      <a:pt x="592456" y="2877187"/>
                    </a:cubicBezTo>
                    <a:cubicBezTo>
                      <a:pt x="596236" y="2880675"/>
                      <a:pt x="599322" y="2884329"/>
                      <a:pt x="592034" y="2887562"/>
                    </a:cubicBezTo>
                    <a:cubicBezTo>
                      <a:pt x="582513" y="2877028"/>
                      <a:pt x="570373" y="2881436"/>
                      <a:pt x="558685" y="2883167"/>
                    </a:cubicBezTo>
                    <a:cubicBezTo>
                      <a:pt x="548814" y="2884822"/>
                      <a:pt x="539732" y="2885188"/>
                      <a:pt x="536016" y="2872881"/>
                    </a:cubicBezTo>
                    <a:cubicBezTo>
                      <a:pt x="531996" y="2866884"/>
                      <a:pt x="534550" y="2860763"/>
                      <a:pt x="534593" y="2854883"/>
                    </a:cubicBezTo>
                    <a:cubicBezTo>
                      <a:pt x="534468" y="2848310"/>
                      <a:pt x="532863" y="2843194"/>
                      <a:pt x="524713" y="2845902"/>
                    </a:cubicBezTo>
                    <a:cubicBezTo>
                      <a:pt x="519054" y="2851309"/>
                      <a:pt x="513392" y="2856715"/>
                      <a:pt x="507469" y="2862552"/>
                    </a:cubicBezTo>
                    <a:cubicBezTo>
                      <a:pt x="505200" y="2865303"/>
                      <a:pt x="503719" y="2866762"/>
                      <a:pt x="500538" y="2864230"/>
                    </a:cubicBezTo>
                    <a:cubicBezTo>
                      <a:pt x="507365" y="2853039"/>
                      <a:pt x="512735" y="2840365"/>
                      <a:pt x="517410" y="2827861"/>
                    </a:cubicBezTo>
                    <a:cubicBezTo>
                      <a:pt x="521990" y="2816479"/>
                      <a:pt x="517182" y="2811774"/>
                      <a:pt x="505852" y="2811950"/>
                    </a:cubicBezTo>
                    <a:cubicBezTo>
                      <a:pt x="499279" y="2812074"/>
                      <a:pt x="492611" y="2813322"/>
                      <a:pt x="485775" y="2813877"/>
                    </a:cubicBezTo>
                    <a:cubicBezTo>
                      <a:pt x="473919" y="2814915"/>
                      <a:pt x="470665" y="2810566"/>
                      <a:pt x="475676" y="2799448"/>
                    </a:cubicBezTo>
                    <a:cubicBezTo>
                      <a:pt x="477610" y="2795311"/>
                      <a:pt x="479974" y="2791437"/>
                      <a:pt x="482504" y="2788255"/>
                    </a:cubicBezTo>
                    <a:cubicBezTo>
                      <a:pt x="489406" y="2778880"/>
                      <a:pt x="491623" y="2771373"/>
                      <a:pt x="480453" y="2761605"/>
                    </a:cubicBezTo>
                    <a:cubicBezTo>
                      <a:pt x="470311" y="2753056"/>
                      <a:pt x="476015" y="2741769"/>
                      <a:pt x="482055" y="2731868"/>
                    </a:cubicBezTo>
                    <a:cubicBezTo>
                      <a:pt x="492034" y="2715511"/>
                      <a:pt x="490932" y="2712476"/>
                      <a:pt x="474837" y="2702067"/>
                    </a:cubicBezTo>
                    <a:cubicBezTo>
                      <a:pt x="469839" y="2699608"/>
                      <a:pt x="462835" y="2699470"/>
                      <a:pt x="461682" y="2691678"/>
                    </a:cubicBezTo>
                    <a:cubicBezTo>
                      <a:pt x="463710" y="2686418"/>
                      <a:pt x="467700" y="2684718"/>
                      <a:pt x="472720" y="2684237"/>
                    </a:cubicBezTo>
                    <a:cubicBezTo>
                      <a:pt x="478863" y="2683848"/>
                      <a:pt x="478716" y="2680216"/>
                      <a:pt x="476156" y="2675700"/>
                    </a:cubicBezTo>
                    <a:cubicBezTo>
                      <a:pt x="464890" y="2667056"/>
                      <a:pt x="455968" y="2657477"/>
                      <a:pt x="465852" y="2642243"/>
                    </a:cubicBezTo>
                    <a:cubicBezTo>
                      <a:pt x="464582" y="2638514"/>
                      <a:pt x="466252" y="2634808"/>
                      <a:pt x="466201" y="2630051"/>
                    </a:cubicBezTo>
                    <a:cubicBezTo>
                      <a:pt x="458650" y="2633715"/>
                      <a:pt x="457629" y="2643133"/>
                      <a:pt x="450174" y="2645673"/>
                    </a:cubicBezTo>
                    <a:cubicBezTo>
                      <a:pt x="446111" y="2645556"/>
                      <a:pt x="442382" y="2646826"/>
                      <a:pt x="438844" y="2645849"/>
                    </a:cubicBezTo>
                    <a:cubicBezTo>
                      <a:pt x="424690" y="2641940"/>
                      <a:pt x="413863" y="2644196"/>
                      <a:pt x="407612" y="2659282"/>
                    </a:cubicBezTo>
                    <a:cubicBezTo>
                      <a:pt x="403652" y="2668680"/>
                      <a:pt x="396144" y="2666462"/>
                      <a:pt x="388301" y="2662859"/>
                    </a:cubicBezTo>
                    <a:cubicBezTo>
                      <a:pt x="371323" y="2654864"/>
                      <a:pt x="371323" y="2654864"/>
                      <a:pt x="372054" y="2673030"/>
                    </a:cubicBezTo>
                    <a:cubicBezTo>
                      <a:pt x="371938" y="2677094"/>
                      <a:pt x="370195" y="2678982"/>
                      <a:pt x="366153" y="2675927"/>
                    </a:cubicBezTo>
                    <a:cubicBezTo>
                      <a:pt x="358184" y="2665750"/>
                      <a:pt x="353442" y="2652225"/>
                      <a:pt x="337020" y="2651066"/>
                    </a:cubicBezTo>
                    <a:cubicBezTo>
                      <a:pt x="326908" y="2650213"/>
                      <a:pt x="318497" y="2653351"/>
                      <a:pt x="309559" y="2657350"/>
                    </a:cubicBezTo>
                    <a:cubicBezTo>
                      <a:pt x="292546" y="2665872"/>
                      <a:pt x="287549" y="2663415"/>
                      <a:pt x="286125" y="2645417"/>
                    </a:cubicBezTo>
                    <a:cubicBezTo>
                      <a:pt x="285087" y="2633560"/>
                      <a:pt x="279325" y="2629453"/>
                      <a:pt x="268162" y="2630323"/>
                    </a:cubicBezTo>
                    <a:cubicBezTo>
                      <a:pt x="242635" y="2632470"/>
                      <a:pt x="242203" y="2632206"/>
                      <a:pt x="242903" y="2607826"/>
                    </a:cubicBezTo>
                    <a:cubicBezTo>
                      <a:pt x="243398" y="2599267"/>
                      <a:pt x="240122" y="2597859"/>
                      <a:pt x="232834" y="2601092"/>
                    </a:cubicBezTo>
                    <a:cubicBezTo>
                      <a:pt x="226669" y="2604420"/>
                      <a:pt x="224707" y="2600860"/>
                      <a:pt x="223794" y="2595578"/>
                    </a:cubicBezTo>
                    <a:cubicBezTo>
                      <a:pt x="225991" y="2591010"/>
                      <a:pt x="227492" y="2586611"/>
                      <a:pt x="229257" y="2581782"/>
                    </a:cubicBezTo>
                    <a:cubicBezTo>
                      <a:pt x="230761" y="2577383"/>
                      <a:pt x="235612" y="2576207"/>
                      <a:pt x="239172" y="2574244"/>
                    </a:cubicBezTo>
                    <a:cubicBezTo>
                      <a:pt x="244643" y="2571085"/>
                      <a:pt x="247532" y="2566350"/>
                      <a:pt x="246021" y="2560112"/>
                    </a:cubicBezTo>
                    <a:cubicBezTo>
                      <a:pt x="244846" y="2555259"/>
                      <a:pt x="240709" y="2553327"/>
                      <a:pt x="236215" y="2552948"/>
                    </a:cubicBezTo>
                    <a:cubicBezTo>
                      <a:pt x="229475" y="2552379"/>
                      <a:pt x="225389" y="2555203"/>
                      <a:pt x="222405" y="2561062"/>
                    </a:cubicBezTo>
                    <a:cubicBezTo>
                      <a:pt x="220472" y="2565200"/>
                      <a:pt x="222414" y="2571700"/>
                      <a:pt x="216081" y="2574334"/>
                    </a:cubicBezTo>
                    <a:cubicBezTo>
                      <a:pt x="208028" y="2575917"/>
                      <a:pt x="200309" y="2578887"/>
                      <a:pt x="191941" y="2576145"/>
                    </a:cubicBezTo>
                    <a:cubicBezTo>
                      <a:pt x="187059" y="2569623"/>
                      <a:pt x="191333" y="2564552"/>
                      <a:pt x="194915" y="2559649"/>
                    </a:cubicBezTo>
                    <a:cubicBezTo>
                      <a:pt x="200073" y="2552163"/>
                      <a:pt x="203414" y="2544751"/>
                      <a:pt x="194993" y="2537251"/>
                    </a:cubicBezTo>
                    <a:cubicBezTo>
                      <a:pt x="192076" y="2534290"/>
                      <a:pt x="191761" y="2529963"/>
                      <a:pt x="192141" y="2525470"/>
                    </a:cubicBezTo>
                    <a:cubicBezTo>
                      <a:pt x="191586" y="2518633"/>
                      <a:pt x="194306" y="2513205"/>
                      <a:pt x="197888" y="2508302"/>
                    </a:cubicBezTo>
                    <a:cubicBezTo>
                      <a:pt x="200682" y="2504692"/>
                      <a:pt x="202090" y="2501415"/>
                      <a:pt x="200221" y="2496731"/>
                    </a:cubicBezTo>
                    <a:cubicBezTo>
                      <a:pt x="201148" y="2488435"/>
                      <a:pt x="188191" y="2486439"/>
                      <a:pt x="191458" y="2477209"/>
                    </a:cubicBezTo>
                    <a:cubicBezTo>
                      <a:pt x="199410" y="2466112"/>
                      <a:pt x="184373" y="2464618"/>
                      <a:pt x="183220" y="2456827"/>
                    </a:cubicBezTo>
                    <a:cubicBezTo>
                      <a:pt x="183036" y="2434860"/>
                      <a:pt x="191344" y="2422207"/>
                      <a:pt x="210079" y="2414736"/>
                    </a:cubicBezTo>
                    <a:cubicBezTo>
                      <a:pt x="220832" y="2410663"/>
                      <a:pt x="223240" y="2400908"/>
                      <a:pt x="221583" y="2391038"/>
                    </a:cubicBezTo>
                    <a:cubicBezTo>
                      <a:pt x="218845" y="2375192"/>
                      <a:pt x="220749" y="2363360"/>
                      <a:pt x="240133" y="2361599"/>
                    </a:cubicBezTo>
                    <a:cubicBezTo>
                      <a:pt x="245152" y="2361117"/>
                      <a:pt x="248377" y="2357768"/>
                      <a:pt x="247894" y="2352749"/>
                    </a:cubicBezTo>
                    <a:cubicBezTo>
                      <a:pt x="247266" y="2344097"/>
                      <a:pt x="248717" y="2334941"/>
                      <a:pt x="240633" y="2328828"/>
                    </a:cubicBezTo>
                    <a:cubicBezTo>
                      <a:pt x="237620" y="2326989"/>
                      <a:pt x="234177" y="2324888"/>
                      <a:pt x="229872" y="2322262"/>
                    </a:cubicBezTo>
                    <a:cubicBezTo>
                      <a:pt x="243638" y="2320029"/>
                      <a:pt x="255347" y="2315359"/>
                      <a:pt x="267736" y="2324097"/>
                    </a:cubicBezTo>
                    <a:cubicBezTo>
                      <a:pt x="274361" y="2328730"/>
                      <a:pt x="280694" y="2326095"/>
                      <a:pt x="284895" y="2319208"/>
                    </a:cubicBezTo>
                    <a:cubicBezTo>
                      <a:pt x="288309" y="2313612"/>
                      <a:pt x="291986" y="2307586"/>
                      <a:pt x="294969" y="2301727"/>
                    </a:cubicBezTo>
                    <a:cubicBezTo>
                      <a:pt x="300579" y="2291564"/>
                      <a:pt x="307290" y="2284435"/>
                      <a:pt x="319825" y="2296809"/>
                    </a:cubicBezTo>
                    <a:cubicBezTo>
                      <a:pt x="321414" y="2280649"/>
                      <a:pt x="327746" y="2278015"/>
                      <a:pt x="338486" y="2287520"/>
                    </a:cubicBezTo>
                    <a:cubicBezTo>
                      <a:pt x="340208" y="2288570"/>
                      <a:pt x="342360" y="2289882"/>
                      <a:pt x="344964" y="2288518"/>
                    </a:cubicBezTo>
                    <a:cubicBezTo>
                      <a:pt x="347832" y="2286723"/>
                      <a:pt x="346467" y="2284119"/>
                      <a:pt x="345963" y="2282040"/>
                    </a:cubicBezTo>
                    <a:cubicBezTo>
                      <a:pt x="343178" y="2272809"/>
                      <a:pt x="343376" y="2261411"/>
                      <a:pt x="334886" y="2257174"/>
                    </a:cubicBezTo>
                    <a:lnTo>
                      <a:pt x="328066" y="2256305"/>
                    </a:lnTo>
                    <a:lnTo>
                      <a:pt x="326915" y="2256930"/>
                    </a:lnTo>
                    <a:cubicBezTo>
                      <a:pt x="323018" y="2257983"/>
                      <a:pt x="319190" y="2257583"/>
                      <a:pt x="316061" y="2254318"/>
                    </a:cubicBezTo>
                    <a:cubicBezTo>
                      <a:pt x="307739" y="2245367"/>
                      <a:pt x="295779" y="2239513"/>
                      <a:pt x="292711" y="2226086"/>
                    </a:cubicBezTo>
                    <a:lnTo>
                      <a:pt x="293665" y="2222983"/>
                    </a:lnTo>
                    <a:lnTo>
                      <a:pt x="287973" y="2218310"/>
                    </a:lnTo>
                    <a:cubicBezTo>
                      <a:pt x="279889" y="2212198"/>
                      <a:pt x="272959" y="2213875"/>
                      <a:pt x="268137" y="2222747"/>
                    </a:cubicBezTo>
                    <a:cubicBezTo>
                      <a:pt x="263672" y="2230065"/>
                      <a:pt x="259901" y="2237215"/>
                      <a:pt x="255699" y="2244103"/>
                    </a:cubicBezTo>
                    <a:cubicBezTo>
                      <a:pt x="253862" y="2247115"/>
                      <a:pt x="252694" y="2252901"/>
                      <a:pt x="246742" y="2251040"/>
                    </a:cubicBezTo>
                    <a:cubicBezTo>
                      <a:pt x="242342" y="2249538"/>
                      <a:pt x="242983" y="2244614"/>
                      <a:pt x="242837" y="2240980"/>
                    </a:cubicBezTo>
                    <a:cubicBezTo>
                      <a:pt x="243019" y="2228097"/>
                      <a:pt x="243893" y="2215045"/>
                      <a:pt x="244074" y="2202161"/>
                    </a:cubicBezTo>
                    <a:cubicBezTo>
                      <a:pt x="245241" y="2196375"/>
                      <a:pt x="250186" y="2194077"/>
                      <a:pt x="254872" y="2192209"/>
                    </a:cubicBezTo>
                    <a:cubicBezTo>
                      <a:pt x="261467" y="2189144"/>
                      <a:pt x="267140" y="2184927"/>
                      <a:pt x="272556" y="2180404"/>
                    </a:cubicBezTo>
                    <a:lnTo>
                      <a:pt x="280288" y="2173876"/>
                    </a:lnTo>
                    <a:lnTo>
                      <a:pt x="280101" y="2172712"/>
                    </a:lnTo>
                    <a:cubicBezTo>
                      <a:pt x="280627" y="2170945"/>
                      <a:pt x="281671" y="2169160"/>
                      <a:pt x="282418" y="2167586"/>
                    </a:cubicBezTo>
                    <a:cubicBezTo>
                      <a:pt x="283225" y="2166276"/>
                      <a:pt x="283768" y="2165030"/>
                      <a:pt x="284250" y="2163518"/>
                    </a:cubicBezTo>
                    <a:cubicBezTo>
                      <a:pt x="284933" y="2161679"/>
                      <a:pt x="284697" y="2159499"/>
                      <a:pt x="282733" y="2158286"/>
                    </a:cubicBezTo>
                    <a:cubicBezTo>
                      <a:pt x="281034" y="2157010"/>
                      <a:pt x="279307" y="2157977"/>
                      <a:pt x="277970" y="2159412"/>
                    </a:cubicBezTo>
                    <a:cubicBezTo>
                      <a:pt x="275901" y="2161299"/>
                      <a:pt x="273770" y="2162920"/>
                      <a:pt x="270762" y="2160837"/>
                    </a:cubicBezTo>
                    <a:cubicBezTo>
                      <a:pt x="268019" y="2158689"/>
                      <a:pt x="268716" y="2155728"/>
                      <a:pt x="269741" y="2152970"/>
                    </a:cubicBezTo>
                    <a:cubicBezTo>
                      <a:pt x="269942" y="2152643"/>
                      <a:pt x="270346" y="2151989"/>
                      <a:pt x="270486" y="2151396"/>
                    </a:cubicBezTo>
                    <a:cubicBezTo>
                      <a:pt x="273684" y="2143652"/>
                      <a:pt x="272780" y="2142187"/>
                      <a:pt x="264354" y="2140825"/>
                    </a:cubicBezTo>
                    <a:cubicBezTo>
                      <a:pt x="260337" y="2140376"/>
                      <a:pt x="257112" y="2139742"/>
                      <a:pt x="256578" y="2135115"/>
                    </a:cubicBezTo>
                    <a:cubicBezTo>
                      <a:pt x="256326" y="2134056"/>
                      <a:pt x="256139" y="2133262"/>
                      <a:pt x="256216" y="2132405"/>
                    </a:cubicBezTo>
                    <a:cubicBezTo>
                      <a:pt x="256739" y="2127529"/>
                      <a:pt x="253683" y="2124057"/>
                      <a:pt x="249309" y="2125651"/>
                    </a:cubicBezTo>
                    <a:cubicBezTo>
                      <a:pt x="244936" y="2127244"/>
                      <a:pt x="242784" y="2125236"/>
                      <a:pt x="241768" y="2122122"/>
                    </a:cubicBezTo>
                    <a:cubicBezTo>
                      <a:pt x="238798" y="2111921"/>
                      <a:pt x="231946" y="2111306"/>
                      <a:pt x="222886" y="2113166"/>
                    </a:cubicBezTo>
                    <a:cubicBezTo>
                      <a:pt x="216472" y="2114404"/>
                      <a:pt x="209745" y="2114317"/>
                      <a:pt x="202956" y="2113965"/>
                    </a:cubicBezTo>
                    <a:cubicBezTo>
                      <a:pt x="199794" y="2113595"/>
                      <a:pt x="197566" y="2112444"/>
                      <a:pt x="196020" y="2109455"/>
                    </a:cubicBezTo>
                    <a:cubicBezTo>
                      <a:pt x="193150" y="2104402"/>
                      <a:pt x="190873" y="2099210"/>
                      <a:pt x="189879" y="2093818"/>
                    </a:cubicBezTo>
                    <a:lnTo>
                      <a:pt x="190909" y="2082560"/>
                    </a:lnTo>
                    <a:lnTo>
                      <a:pt x="176927" y="2076952"/>
                    </a:lnTo>
                    <a:cubicBezTo>
                      <a:pt x="171587" y="2075541"/>
                      <a:pt x="166146" y="2074290"/>
                      <a:pt x="161150" y="2071832"/>
                    </a:cubicBezTo>
                    <a:cubicBezTo>
                      <a:pt x="149169" y="2066295"/>
                      <a:pt x="147827" y="2060750"/>
                      <a:pt x="156976" y="2051565"/>
                    </a:cubicBezTo>
                    <a:cubicBezTo>
                      <a:pt x="159412" y="2049507"/>
                      <a:pt x="162015" y="2048143"/>
                      <a:pt x="164190" y="2046515"/>
                    </a:cubicBezTo>
                    <a:cubicBezTo>
                      <a:pt x="174965" y="2039504"/>
                      <a:pt x="180216" y="2030894"/>
                      <a:pt x="176598" y="2017463"/>
                    </a:cubicBezTo>
                    <a:cubicBezTo>
                      <a:pt x="173744" y="2005682"/>
                      <a:pt x="173400" y="1993659"/>
                      <a:pt x="172362" y="1981804"/>
                    </a:cubicBezTo>
                    <a:cubicBezTo>
                      <a:pt x="171137" y="1972194"/>
                      <a:pt x="167715" y="1967155"/>
                      <a:pt x="157391" y="1971489"/>
                    </a:cubicBezTo>
                    <a:cubicBezTo>
                      <a:pt x="151490" y="1974385"/>
                      <a:pt x="145515" y="1975465"/>
                      <a:pt x="140371" y="1969374"/>
                    </a:cubicBezTo>
                    <a:cubicBezTo>
                      <a:pt x="138378" y="1958117"/>
                      <a:pt x="144754" y="1949602"/>
                      <a:pt x="147853" y="1939681"/>
                    </a:cubicBezTo>
                    <a:cubicBezTo>
                      <a:pt x="150238" y="1932866"/>
                      <a:pt x="154177" y="1926409"/>
                      <a:pt x="158285" y="1920645"/>
                    </a:cubicBezTo>
                    <a:lnTo>
                      <a:pt x="160830" y="1915989"/>
                    </a:lnTo>
                    <a:lnTo>
                      <a:pt x="159493" y="1915963"/>
                    </a:lnTo>
                    <a:cubicBezTo>
                      <a:pt x="156770" y="1917445"/>
                      <a:pt x="154758" y="1914846"/>
                      <a:pt x="153790" y="1913117"/>
                    </a:cubicBezTo>
                    <a:cubicBezTo>
                      <a:pt x="149781" y="1906797"/>
                      <a:pt x="144530" y="1904683"/>
                      <a:pt x="137462" y="1905516"/>
                    </a:cubicBezTo>
                    <a:cubicBezTo>
                      <a:pt x="133103" y="1905988"/>
                      <a:pt x="131933" y="1904586"/>
                      <a:pt x="133579" y="1899724"/>
                    </a:cubicBezTo>
                    <a:lnTo>
                      <a:pt x="133105" y="1895728"/>
                    </a:lnTo>
                    <a:lnTo>
                      <a:pt x="129392" y="1898293"/>
                    </a:lnTo>
                    <a:cubicBezTo>
                      <a:pt x="125128" y="1901895"/>
                      <a:pt x="120702" y="1904068"/>
                      <a:pt x="116047" y="1904919"/>
                    </a:cubicBezTo>
                    <a:lnTo>
                      <a:pt x="112975" y="1904648"/>
                    </a:lnTo>
                    <a:lnTo>
                      <a:pt x="113239" y="1905442"/>
                    </a:lnTo>
                    <a:cubicBezTo>
                      <a:pt x="112962" y="1906485"/>
                      <a:pt x="111881" y="1907231"/>
                      <a:pt x="109733" y="1907599"/>
                    </a:cubicBezTo>
                    <a:cubicBezTo>
                      <a:pt x="103848" y="1908711"/>
                      <a:pt x="98521" y="1907454"/>
                      <a:pt x="93271" y="1905341"/>
                    </a:cubicBezTo>
                    <a:cubicBezTo>
                      <a:pt x="86510" y="1902745"/>
                      <a:pt x="83272" y="1903231"/>
                      <a:pt x="78716" y="1908782"/>
                    </a:cubicBezTo>
                    <a:cubicBezTo>
                      <a:pt x="76912" y="1910606"/>
                      <a:pt x="75560" y="1913163"/>
                      <a:pt x="74146" y="1915454"/>
                    </a:cubicBezTo>
                    <a:cubicBezTo>
                      <a:pt x="73540" y="1916436"/>
                      <a:pt x="73060" y="1917947"/>
                      <a:pt x="71611" y="1917731"/>
                    </a:cubicBezTo>
                    <a:cubicBezTo>
                      <a:pt x="69898" y="1917576"/>
                      <a:pt x="69320" y="1916316"/>
                      <a:pt x="69334" y="1915194"/>
                    </a:cubicBezTo>
                    <a:cubicBezTo>
                      <a:pt x="69267" y="1910178"/>
                      <a:pt x="66898" y="1909619"/>
                      <a:pt x="62727" y="1910885"/>
                    </a:cubicBezTo>
                    <a:cubicBezTo>
                      <a:pt x="57497" y="1912401"/>
                      <a:pt x="52978" y="1909836"/>
                      <a:pt x="49191" y="1906817"/>
                    </a:cubicBezTo>
                    <a:cubicBezTo>
                      <a:pt x="46121" y="1904467"/>
                      <a:pt x="44205" y="1904641"/>
                      <a:pt x="42777" y="1908054"/>
                    </a:cubicBezTo>
                    <a:cubicBezTo>
                      <a:pt x="42094" y="1909893"/>
                      <a:pt x="41286" y="1911202"/>
                      <a:pt x="39043" y="1911174"/>
                    </a:cubicBezTo>
                    <a:cubicBezTo>
                      <a:pt x="36008" y="1911332"/>
                      <a:pt x="36036" y="1909089"/>
                      <a:pt x="35068" y="1907360"/>
                    </a:cubicBezTo>
                    <a:cubicBezTo>
                      <a:pt x="34553" y="1906364"/>
                      <a:pt x="34240" y="1905040"/>
                      <a:pt x="33663" y="1903778"/>
                    </a:cubicBezTo>
                    <a:cubicBezTo>
                      <a:pt x="31179" y="1896818"/>
                      <a:pt x="26833" y="1896168"/>
                      <a:pt x="21749" y="1901843"/>
                    </a:cubicBezTo>
                    <a:cubicBezTo>
                      <a:pt x="21079" y="1902560"/>
                      <a:pt x="20676" y="1903216"/>
                      <a:pt x="19945" y="1903668"/>
                    </a:cubicBezTo>
                    <a:cubicBezTo>
                      <a:pt x="18544" y="1904837"/>
                      <a:pt x="16552" y="1905867"/>
                      <a:pt x="15118" y="1904528"/>
                    </a:cubicBezTo>
                    <a:cubicBezTo>
                      <a:pt x="13747" y="1903456"/>
                      <a:pt x="14367" y="1901352"/>
                      <a:pt x="15175" y="1900043"/>
                    </a:cubicBezTo>
                    <a:cubicBezTo>
                      <a:pt x="15983" y="1898733"/>
                      <a:pt x="16854" y="1897689"/>
                      <a:pt x="17990" y="1896581"/>
                    </a:cubicBezTo>
                    <a:cubicBezTo>
                      <a:pt x="19467" y="1894554"/>
                      <a:pt x="19621" y="1892840"/>
                      <a:pt x="17531" y="1891099"/>
                    </a:cubicBezTo>
                    <a:cubicBezTo>
                      <a:pt x="12901" y="1886881"/>
                      <a:pt x="11058" y="1881446"/>
                      <a:pt x="9478" y="1875949"/>
                    </a:cubicBezTo>
                    <a:cubicBezTo>
                      <a:pt x="7384" y="1869454"/>
                      <a:pt x="6551" y="1862383"/>
                      <a:pt x="3397" y="1856139"/>
                    </a:cubicBezTo>
                    <a:cubicBezTo>
                      <a:pt x="2305" y="1853881"/>
                      <a:pt x="3580" y="1852182"/>
                      <a:pt x="4652" y="1850811"/>
                    </a:cubicBezTo>
                    <a:lnTo>
                      <a:pt x="7981" y="1845163"/>
                    </a:lnTo>
                    <a:lnTo>
                      <a:pt x="7180" y="1842047"/>
                    </a:lnTo>
                    <a:cubicBezTo>
                      <a:pt x="5049" y="1837794"/>
                      <a:pt x="219" y="1836029"/>
                      <a:pt x="0" y="1830579"/>
                    </a:cubicBezTo>
                    <a:cubicBezTo>
                      <a:pt x="5734" y="1826989"/>
                      <a:pt x="926" y="1822283"/>
                      <a:pt x="1735" y="1818053"/>
                    </a:cubicBezTo>
                    <a:cubicBezTo>
                      <a:pt x="5675" y="1811595"/>
                      <a:pt x="6170" y="1803037"/>
                      <a:pt x="16041" y="1801382"/>
                    </a:cubicBezTo>
                    <a:cubicBezTo>
                      <a:pt x="19674" y="1801234"/>
                      <a:pt x="20484" y="1797003"/>
                      <a:pt x="19907" y="1793107"/>
                    </a:cubicBezTo>
                    <a:cubicBezTo>
                      <a:pt x="18659" y="1786439"/>
                      <a:pt x="20423" y="1781609"/>
                      <a:pt x="27281" y="1778114"/>
                    </a:cubicBezTo>
                    <a:cubicBezTo>
                      <a:pt x="35357" y="1773591"/>
                      <a:pt x="29520" y="1767666"/>
                      <a:pt x="27243" y="1759781"/>
                    </a:cubicBezTo>
                    <a:cubicBezTo>
                      <a:pt x="39843" y="1763333"/>
                      <a:pt x="49115" y="1760721"/>
                      <a:pt x="55513" y="1749265"/>
                    </a:cubicBezTo>
                    <a:cubicBezTo>
                      <a:pt x="56826" y="1747112"/>
                      <a:pt x="64544" y="1744143"/>
                      <a:pt x="70592" y="1744880"/>
                    </a:cubicBezTo>
                    <a:cubicBezTo>
                      <a:pt x="81996" y="1746519"/>
                      <a:pt x="88372" y="1738006"/>
                      <a:pt x="96805" y="1731928"/>
                    </a:cubicBezTo>
                    <a:cubicBezTo>
                      <a:pt x="96718" y="1743688"/>
                      <a:pt x="102335" y="1744163"/>
                      <a:pt x="110075" y="1738252"/>
                    </a:cubicBezTo>
                    <a:cubicBezTo>
                      <a:pt x="113972" y="1737675"/>
                      <a:pt x="117941" y="1738915"/>
                      <a:pt x="121332" y="1736259"/>
                    </a:cubicBezTo>
                    <a:cubicBezTo>
                      <a:pt x="123244" y="1735062"/>
                      <a:pt x="125418" y="1733436"/>
                      <a:pt x="127329" y="1732239"/>
                    </a:cubicBezTo>
                    <a:cubicBezTo>
                      <a:pt x="129503" y="1730611"/>
                      <a:pt x="132034" y="1727432"/>
                      <a:pt x="133588" y="1727788"/>
                    </a:cubicBezTo>
                    <a:cubicBezTo>
                      <a:pt x="137558" y="1729028"/>
                      <a:pt x="134333" y="1732377"/>
                      <a:pt x="134144" y="1734624"/>
                    </a:cubicBezTo>
                    <a:cubicBezTo>
                      <a:pt x="134027" y="1738688"/>
                      <a:pt x="133743" y="1742059"/>
                      <a:pt x="133196" y="1745861"/>
                    </a:cubicBezTo>
                    <a:cubicBezTo>
                      <a:pt x="134109" y="1751141"/>
                      <a:pt x="138507" y="1752644"/>
                      <a:pt x="143265" y="1752593"/>
                    </a:cubicBezTo>
                    <a:cubicBezTo>
                      <a:pt x="146132" y="1750798"/>
                      <a:pt x="149429" y="1749265"/>
                      <a:pt x="152296" y="1747470"/>
                    </a:cubicBezTo>
                    <a:cubicBezTo>
                      <a:pt x="155929" y="1747324"/>
                      <a:pt x="155215" y="1750431"/>
                      <a:pt x="155718" y="1752512"/>
                    </a:cubicBezTo>
                    <a:cubicBezTo>
                      <a:pt x="150371" y="1762244"/>
                      <a:pt x="150306" y="1771063"/>
                      <a:pt x="161592" y="1776769"/>
                    </a:cubicBezTo>
                    <a:cubicBezTo>
                      <a:pt x="166160" y="1778965"/>
                      <a:pt x="169940" y="1782451"/>
                      <a:pt x="166956" y="1788310"/>
                    </a:cubicBezTo>
                    <a:lnTo>
                      <a:pt x="166316" y="1794564"/>
                    </a:lnTo>
                    <a:lnTo>
                      <a:pt x="168319" y="1794045"/>
                    </a:lnTo>
                    <a:cubicBezTo>
                      <a:pt x="170704" y="1792608"/>
                      <a:pt x="172889" y="1790623"/>
                      <a:pt x="174958" y="1788737"/>
                    </a:cubicBezTo>
                    <a:cubicBezTo>
                      <a:pt x="177089" y="1787114"/>
                      <a:pt x="178552" y="1786209"/>
                      <a:pt x="181371" y="1787500"/>
                    </a:cubicBezTo>
                    <a:lnTo>
                      <a:pt x="198329" y="1792737"/>
                    </a:lnTo>
                    <a:lnTo>
                      <a:pt x="201544" y="1788737"/>
                    </a:lnTo>
                    <a:cubicBezTo>
                      <a:pt x="209117" y="1782135"/>
                      <a:pt x="212049" y="1771518"/>
                      <a:pt x="221079" y="1766397"/>
                    </a:cubicBezTo>
                    <a:cubicBezTo>
                      <a:pt x="222656" y="1763814"/>
                      <a:pt x="223969" y="1761662"/>
                      <a:pt x="225545" y="1759079"/>
                    </a:cubicBezTo>
                    <a:cubicBezTo>
                      <a:pt x="224274" y="1755351"/>
                      <a:pt x="226807" y="1752170"/>
                      <a:pt x="226230" y="1748274"/>
                    </a:cubicBezTo>
                    <a:cubicBezTo>
                      <a:pt x="225266" y="1738235"/>
                      <a:pt x="215533" y="1732889"/>
                      <a:pt x="211965" y="1724214"/>
                    </a:cubicBezTo>
                    <a:cubicBezTo>
                      <a:pt x="209666" y="1719269"/>
                      <a:pt x="206937" y="1714059"/>
                      <a:pt x="210257" y="1709587"/>
                    </a:cubicBezTo>
                    <a:cubicBezTo>
                      <a:pt x="213576" y="1705115"/>
                      <a:pt x="219361" y="1706282"/>
                      <a:pt x="224023" y="1707353"/>
                    </a:cubicBezTo>
                    <a:cubicBezTo>
                      <a:pt x="230239" y="1708782"/>
                      <a:pt x="235835" y="1712197"/>
                      <a:pt x="242241" y="1711379"/>
                    </a:cubicBezTo>
                    <a:cubicBezTo>
                      <a:pt x="246757" y="1708818"/>
                      <a:pt x="250966" y="1712568"/>
                      <a:pt x="255293" y="1712253"/>
                    </a:cubicBezTo>
                    <a:cubicBezTo>
                      <a:pt x="258160" y="1710459"/>
                      <a:pt x="260858" y="1707971"/>
                      <a:pt x="264324" y="1707132"/>
                    </a:cubicBezTo>
                    <a:cubicBezTo>
                      <a:pt x="276339" y="1696151"/>
                      <a:pt x="287494" y="1684644"/>
                      <a:pt x="281407" y="1665575"/>
                    </a:cubicBezTo>
                    <a:cubicBezTo>
                      <a:pt x="278364" y="1656039"/>
                      <a:pt x="285842" y="1650559"/>
                      <a:pt x="295355" y="1650457"/>
                    </a:cubicBezTo>
                    <a:cubicBezTo>
                      <a:pt x="303052" y="1650427"/>
                      <a:pt x="310654" y="1651521"/>
                      <a:pt x="318183" y="1650798"/>
                    </a:cubicBezTo>
                    <a:cubicBezTo>
                      <a:pt x="334890" y="1648585"/>
                      <a:pt x="347239" y="1638991"/>
                      <a:pt x="336105" y="1612706"/>
                    </a:cubicBezTo>
                    <a:cubicBezTo>
                      <a:pt x="337965" y="1606753"/>
                      <a:pt x="331771" y="1602383"/>
                      <a:pt x="332244" y="1596765"/>
                    </a:cubicBezTo>
                    <a:cubicBezTo>
                      <a:pt x="336227" y="1584428"/>
                      <a:pt x="336920" y="1584260"/>
                      <a:pt x="345508" y="1592453"/>
                    </a:cubicBezTo>
                    <a:cubicBezTo>
                      <a:pt x="353067" y="1599427"/>
                      <a:pt x="362894" y="1603650"/>
                      <a:pt x="372459" y="1608304"/>
                    </a:cubicBezTo>
                    <a:cubicBezTo>
                      <a:pt x="369037" y="1603263"/>
                      <a:pt x="371159" y="1596879"/>
                      <a:pt x="366520" y="1592867"/>
                    </a:cubicBezTo>
                    <a:cubicBezTo>
                      <a:pt x="363768" y="1590598"/>
                      <a:pt x="361974" y="1587731"/>
                      <a:pt x="362257" y="1584360"/>
                    </a:cubicBezTo>
                    <a:cubicBezTo>
                      <a:pt x="362796" y="1569922"/>
                      <a:pt x="353663" y="1565531"/>
                      <a:pt x="341471" y="1565181"/>
                    </a:cubicBezTo>
                    <a:cubicBezTo>
                      <a:pt x="335707" y="1561075"/>
                      <a:pt x="329214" y="1573653"/>
                      <a:pt x="324093" y="1564622"/>
                    </a:cubicBezTo>
                    <a:cubicBezTo>
                      <a:pt x="317985" y="1548492"/>
                      <a:pt x="331985" y="1538131"/>
                      <a:pt x="335369" y="1524838"/>
                    </a:cubicBezTo>
                    <a:cubicBezTo>
                      <a:pt x="339279" y="1510684"/>
                      <a:pt x="344741" y="1496888"/>
                      <a:pt x="346666" y="1482115"/>
                    </a:cubicBezTo>
                    <a:cubicBezTo>
                      <a:pt x="348117" y="1472959"/>
                      <a:pt x="345841" y="1465071"/>
                      <a:pt x="338449" y="1458790"/>
                    </a:cubicBezTo>
                    <a:cubicBezTo>
                      <a:pt x="329768" y="1451722"/>
                      <a:pt x="322428" y="1450197"/>
                      <a:pt x="315695" y="1460266"/>
                    </a:cubicBezTo>
                    <a:cubicBezTo>
                      <a:pt x="311063" y="1466891"/>
                      <a:pt x="303008" y="1468475"/>
                      <a:pt x="297610" y="1473451"/>
                    </a:cubicBezTo>
                    <a:cubicBezTo>
                      <a:pt x="279874" y="1474445"/>
                      <a:pt x="263547" y="1472163"/>
                      <a:pt x="259036" y="1450509"/>
                    </a:cubicBezTo>
                    <a:cubicBezTo>
                      <a:pt x="258291" y="1445920"/>
                      <a:pt x="254542" y="1450129"/>
                      <a:pt x="253178" y="1447526"/>
                    </a:cubicBezTo>
                    <a:cubicBezTo>
                      <a:pt x="251667" y="1441288"/>
                      <a:pt x="255511" y="1435955"/>
                      <a:pt x="255985" y="1430337"/>
                    </a:cubicBezTo>
                    <a:cubicBezTo>
                      <a:pt x="259063" y="1423355"/>
                      <a:pt x="266614" y="1419692"/>
                      <a:pt x="268401" y="1411922"/>
                    </a:cubicBezTo>
                    <a:cubicBezTo>
                      <a:pt x="279943" y="1406560"/>
                      <a:pt x="291482" y="1401195"/>
                      <a:pt x="304630" y="1400946"/>
                    </a:cubicBezTo>
                    <a:cubicBezTo>
                      <a:pt x="306877" y="1401137"/>
                      <a:pt x="319527" y="1409445"/>
                      <a:pt x="320032" y="1411524"/>
                    </a:cubicBezTo>
                    <a:cubicBezTo>
                      <a:pt x="321017" y="1418623"/>
                      <a:pt x="325416" y="1420125"/>
                      <a:pt x="331486" y="1417921"/>
                    </a:cubicBezTo>
                    <a:cubicBezTo>
                      <a:pt x="350483" y="1410019"/>
                      <a:pt x="370414" y="1404458"/>
                      <a:pt x="388646" y="1394907"/>
                    </a:cubicBezTo>
                    <a:cubicBezTo>
                      <a:pt x="403578" y="1386888"/>
                      <a:pt x="406773" y="1375842"/>
                      <a:pt x="399615" y="1361433"/>
                    </a:cubicBezTo>
                    <a:cubicBezTo>
                      <a:pt x="397820" y="1358567"/>
                      <a:pt x="396025" y="1355699"/>
                      <a:pt x="394231" y="1352832"/>
                    </a:cubicBezTo>
                    <a:cubicBezTo>
                      <a:pt x="381089" y="1328867"/>
                      <a:pt x="383664" y="1319806"/>
                      <a:pt x="408825" y="1308576"/>
                    </a:cubicBezTo>
                    <a:cubicBezTo>
                      <a:pt x="419842" y="1304074"/>
                      <a:pt x="428107" y="1297303"/>
                      <a:pt x="433980" y="1286710"/>
                    </a:cubicBezTo>
                    <a:cubicBezTo>
                      <a:pt x="443097" y="1269827"/>
                      <a:pt x="459782" y="1270555"/>
                      <a:pt x="475774" y="1271450"/>
                    </a:cubicBezTo>
                    <a:cubicBezTo>
                      <a:pt x="480721" y="1269153"/>
                      <a:pt x="486673" y="1271012"/>
                      <a:pt x="492912" y="1269501"/>
                    </a:cubicBezTo>
                    <a:cubicBezTo>
                      <a:pt x="482391" y="1265445"/>
                      <a:pt x="472469" y="1262347"/>
                      <a:pt x="466485" y="1252791"/>
                    </a:cubicBezTo>
                    <a:cubicBezTo>
                      <a:pt x="466317" y="1252096"/>
                      <a:pt x="465456" y="1251572"/>
                      <a:pt x="464596" y="1251046"/>
                    </a:cubicBezTo>
                    <a:cubicBezTo>
                      <a:pt x="464166" y="1250783"/>
                      <a:pt x="463997" y="1250091"/>
                      <a:pt x="464260" y="1249660"/>
                    </a:cubicBezTo>
                    <a:cubicBezTo>
                      <a:pt x="466074" y="1214735"/>
                      <a:pt x="452261" y="1187999"/>
                      <a:pt x="426403" y="1164545"/>
                    </a:cubicBezTo>
                    <a:cubicBezTo>
                      <a:pt x="410593" y="1150766"/>
                      <a:pt x="412139" y="1140485"/>
                      <a:pt x="424723" y="1122763"/>
                    </a:cubicBezTo>
                    <a:cubicBezTo>
                      <a:pt x="435204" y="1108485"/>
                      <a:pt x="431176" y="1091852"/>
                      <a:pt x="431810" y="1076290"/>
                    </a:cubicBezTo>
                    <a:cubicBezTo>
                      <a:pt x="430971" y="1072825"/>
                      <a:pt x="431256" y="1069454"/>
                      <a:pt x="432233" y="1065915"/>
                    </a:cubicBezTo>
                    <a:cubicBezTo>
                      <a:pt x="435777" y="1042679"/>
                      <a:pt x="438627" y="1019610"/>
                      <a:pt x="433350" y="996308"/>
                    </a:cubicBezTo>
                    <a:cubicBezTo>
                      <a:pt x="435904" y="990187"/>
                      <a:pt x="432911" y="985409"/>
                      <a:pt x="429489" y="980368"/>
                    </a:cubicBezTo>
                    <a:cubicBezTo>
                      <a:pt x="425659" y="972124"/>
                      <a:pt x="427541" y="963231"/>
                      <a:pt x="426913" y="954578"/>
                    </a:cubicBezTo>
                    <a:cubicBezTo>
                      <a:pt x="419457" y="957118"/>
                      <a:pt x="416809" y="964362"/>
                      <a:pt x="412104" y="969171"/>
                    </a:cubicBezTo>
                    <a:cubicBezTo>
                      <a:pt x="404174" y="977327"/>
                      <a:pt x="396835" y="975803"/>
                      <a:pt x="396826" y="965166"/>
                    </a:cubicBezTo>
                    <a:cubicBezTo>
                      <a:pt x="396190" y="945876"/>
                      <a:pt x="383779" y="940077"/>
                      <a:pt x="368670" y="936766"/>
                    </a:cubicBezTo>
                    <a:cubicBezTo>
                      <a:pt x="360039" y="934455"/>
                      <a:pt x="353488" y="931639"/>
                      <a:pt x="354173" y="920835"/>
                    </a:cubicBezTo>
                    <a:cubicBezTo>
                      <a:pt x="354457" y="917463"/>
                      <a:pt x="353188" y="913735"/>
                      <a:pt x="350867" y="911730"/>
                    </a:cubicBezTo>
                    <a:cubicBezTo>
                      <a:pt x="338143" y="901603"/>
                      <a:pt x="338061" y="889151"/>
                      <a:pt x="344649" y="875449"/>
                    </a:cubicBezTo>
                    <a:cubicBezTo>
                      <a:pt x="347128" y="867511"/>
                      <a:pt x="350039" y="859836"/>
                      <a:pt x="346207" y="851592"/>
                    </a:cubicBezTo>
                    <a:cubicBezTo>
                      <a:pt x="346063" y="847959"/>
                      <a:pt x="347732" y="844253"/>
                      <a:pt x="345076" y="840860"/>
                    </a:cubicBezTo>
                    <a:cubicBezTo>
                      <a:pt x="342992" y="836045"/>
                      <a:pt x="342027" y="832060"/>
                      <a:pt x="343163" y="828988"/>
                    </a:cubicBezTo>
                    <a:close/>
                  </a:path>
                </a:pathLst>
              </a:custGeom>
              <a:solidFill>
                <a:srgbClr val="EAF5D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g6ba09dd349_0_202"/>
              <p:cNvSpPr/>
              <p:nvPr/>
            </p:nvSpPr>
            <p:spPr>
              <a:xfrm>
                <a:off x="7000161" y="2031424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g6ba09dd349_0_202"/>
              <p:cNvSpPr/>
              <p:nvPr/>
            </p:nvSpPr>
            <p:spPr>
              <a:xfrm flipH="1">
                <a:off x="8783440" y="1883600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g6ba09dd349_0_202"/>
              <p:cNvSpPr/>
              <p:nvPr/>
            </p:nvSpPr>
            <p:spPr>
              <a:xfrm flipH="1" rot="10800000">
                <a:off x="5899199" y="4439449"/>
                <a:ext cx="603731" cy="608561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g6ba09dd349_0_202"/>
              <p:cNvSpPr/>
              <p:nvPr/>
            </p:nvSpPr>
            <p:spPr>
              <a:xfrm rot="-2073408">
                <a:off x="6084448" y="3363536"/>
                <a:ext cx="441011" cy="444539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g6ba09dd349_0_202"/>
              <p:cNvSpPr/>
              <p:nvPr/>
            </p:nvSpPr>
            <p:spPr>
              <a:xfrm flipH="1" rot="9900079">
                <a:off x="8046218" y="3975530"/>
                <a:ext cx="659886" cy="66516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7" name="Google Shape;707;g6ba09dd349_0_202"/>
            <p:cNvGrpSpPr/>
            <p:nvPr/>
          </p:nvGrpSpPr>
          <p:grpSpPr>
            <a:xfrm>
              <a:off x="7155398" y="2613789"/>
              <a:ext cx="2766600" cy="1359891"/>
              <a:chOff x="4556564" y="2147947"/>
              <a:chExt cx="2766600" cy="1359891"/>
            </a:xfrm>
          </p:grpSpPr>
          <p:sp>
            <p:nvSpPr>
              <p:cNvPr id="708" name="Google Shape;708;g6ba09dd349_0_202"/>
              <p:cNvSpPr txBox="1"/>
              <p:nvPr/>
            </p:nvSpPr>
            <p:spPr>
              <a:xfrm>
                <a:off x="4556564" y="2513020"/>
                <a:ext cx="27666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4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Sprint 2</a:t>
                </a:r>
                <a:endParaRPr b="1" sz="4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09" name="Google Shape;709;g6ba09dd349_0_202"/>
              <p:cNvGrpSpPr/>
              <p:nvPr/>
            </p:nvGrpSpPr>
            <p:grpSpPr>
              <a:xfrm flipH="1" rot="10579391">
                <a:off x="6488888" y="2986461"/>
                <a:ext cx="727343" cy="498568"/>
                <a:chOff x="3625951" y="3293070"/>
                <a:chExt cx="1336487" cy="916114"/>
              </a:xfrm>
            </p:grpSpPr>
            <p:sp>
              <p:nvSpPr>
                <p:cNvPr id="710" name="Google Shape;710;g6ba09dd349_0_202"/>
                <p:cNvSpPr/>
                <p:nvPr/>
              </p:nvSpPr>
              <p:spPr>
                <a:xfrm rot="692077">
                  <a:off x="4206251" y="3353379"/>
                  <a:ext cx="683555" cy="795497"/>
                </a:xfrm>
                <a:custGeom>
                  <a:rect b="b" l="l" r="r" t="t"/>
                  <a:pathLst>
                    <a:path extrusionOk="0" h="3181350" w="2733675">
                      <a:moveTo>
                        <a:pt x="316143" y="3128010"/>
                      </a:moveTo>
                      <a:cubicBezTo>
                        <a:pt x="1211493" y="2624138"/>
                        <a:pt x="1817283" y="1884045"/>
                        <a:pt x="2161135" y="926782"/>
                      </a:cubicBezTo>
                      <a:cubicBezTo>
                        <a:pt x="2156373" y="936307"/>
                        <a:pt x="2151610" y="946785"/>
                        <a:pt x="2146848" y="956310"/>
                      </a:cubicBezTo>
                      <a:cubicBezTo>
                        <a:pt x="2142085" y="966788"/>
                        <a:pt x="2136370" y="976313"/>
                        <a:pt x="2131608" y="986790"/>
                      </a:cubicBezTo>
                      <a:cubicBezTo>
                        <a:pt x="1843953" y="1563053"/>
                        <a:pt x="1455333" y="2061210"/>
                        <a:pt x="977178" y="2490788"/>
                      </a:cubicBezTo>
                      <a:cubicBezTo>
                        <a:pt x="750483" y="2695575"/>
                        <a:pt x="508548" y="2880360"/>
                        <a:pt x="256135" y="3052763"/>
                      </a:cubicBezTo>
                      <a:cubicBezTo>
                        <a:pt x="236133" y="3066098"/>
                        <a:pt x="229465" y="3065145"/>
                        <a:pt x="222798" y="3041333"/>
                      </a:cubicBezTo>
                      <a:cubicBezTo>
                        <a:pt x="204700" y="2978467"/>
                        <a:pt x="183745" y="2917508"/>
                        <a:pt x="164695" y="2854642"/>
                      </a:cubicBezTo>
                      <a:cubicBezTo>
                        <a:pt x="100878" y="2646045"/>
                        <a:pt x="51348" y="2434590"/>
                        <a:pt x="22773" y="2218373"/>
                      </a:cubicBezTo>
                      <a:cubicBezTo>
                        <a:pt x="-7707" y="1990725"/>
                        <a:pt x="-12470" y="1763078"/>
                        <a:pt x="38965" y="1536382"/>
                      </a:cubicBezTo>
                      <a:cubicBezTo>
                        <a:pt x="70398" y="1396365"/>
                        <a:pt x="129453" y="1270635"/>
                        <a:pt x="212320" y="1156335"/>
                      </a:cubicBezTo>
                      <a:cubicBezTo>
                        <a:pt x="300903" y="1033463"/>
                        <a:pt x="416155" y="941070"/>
                        <a:pt x="545695" y="865822"/>
                      </a:cubicBezTo>
                      <a:cubicBezTo>
                        <a:pt x="712383" y="769620"/>
                        <a:pt x="892405" y="707707"/>
                        <a:pt x="1077190" y="658177"/>
                      </a:cubicBezTo>
                      <a:cubicBezTo>
                        <a:pt x="1181965" y="629602"/>
                        <a:pt x="1287693" y="604838"/>
                        <a:pt x="1392468" y="579120"/>
                      </a:cubicBezTo>
                      <a:cubicBezTo>
                        <a:pt x="1591540" y="530543"/>
                        <a:pt x="1792518" y="487680"/>
                        <a:pt x="1986828" y="418147"/>
                      </a:cubicBezTo>
                      <a:cubicBezTo>
                        <a:pt x="2060170" y="391477"/>
                        <a:pt x="2132560" y="360997"/>
                        <a:pt x="2201140" y="322897"/>
                      </a:cubicBezTo>
                      <a:cubicBezTo>
                        <a:pt x="2338300" y="246697"/>
                        <a:pt x="2453553" y="148590"/>
                        <a:pt x="2529753" y="0"/>
                      </a:cubicBezTo>
                      <a:cubicBezTo>
                        <a:pt x="2539278" y="37147"/>
                        <a:pt x="2547850" y="67627"/>
                        <a:pt x="2555470" y="99060"/>
                      </a:cubicBezTo>
                      <a:cubicBezTo>
                        <a:pt x="2610715" y="321945"/>
                        <a:pt x="2658340" y="546735"/>
                        <a:pt x="2689773" y="775335"/>
                      </a:cubicBezTo>
                      <a:cubicBezTo>
                        <a:pt x="2727873" y="1048702"/>
                        <a:pt x="2746923" y="1323023"/>
                        <a:pt x="2726920" y="1599248"/>
                      </a:cubicBezTo>
                      <a:cubicBezTo>
                        <a:pt x="2706918" y="1874520"/>
                        <a:pt x="2650720" y="2140267"/>
                        <a:pt x="2524990" y="2387917"/>
                      </a:cubicBezTo>
                      <a:cubicBezTo>
                        <a:pt x="2459268" y="2517458"/>
                        <a:pt x="2374495" y="2632710"/>
                        <a:pt x="2271625" y="2735580"/>
                      </a:cubicBezTo>
                      <a:cubicBezTo>
                        <a:pt x="2131608" y="2875598"/>
                        <a:pt x="1965873" y="2973705"/>
                        <a:pt x="1782993" y="3046095"/>
                      </a:cubicBezTo>
                      <a:cubicBezTo>
                        <a:pt x="1661073" y="3094673"/>
                        <a:pt x="1535343" y="3124200"/>
                        <a:pt x="1406755" y="3146108"/>
                      </a:cubicBezTo>
                      <a:cubicBezTo>
                        <a:pt x="1177203" y="3186113"/>
                        <a:pt x="945745" y="3188017"/>
                        <a:pt x="714288" y="3172778"/>
                      </a:cubicBezTo>
                      <a:cubicBezTo>
                        <a:pt x="586653" y="3164205"/>
                        <a:pt x="459970" y="3149917"/>
                        <a:pt x="334240" y="3129915"/>
                      </a:cubicBezTo>
                      <a:cubicBezTo>
                        <a:pt x="331383" y="3131820"/>
                        <a:pt x="328525" y="3130867"/>
                        <a:pt x="316143" y="31280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g6ba09dd349_0_202"/>
                <p:cNvSpPr/>
                <p:nvPr/>
              </p:nvSpPr>
              <p:spPr>
                <a:xfrm rot="-1801997">
                  <a:off x="3755578" y="3366384"/>
                  <a:ext cx="385518" cy="621405"/>
                </a:xfrm>
                <a:custGeom>
                  <a:rect b="b" l="l" r="r" t="t"/>
                  <a:pathLst>
                    <a:path extrusionOk="0" h="3362325" w="2085975">
                      <a:moveTo>
                        <a:pt x="934992" y="822960"/>
                      </a:moveTo>
                      <a:cubicBezTo>
                        <a:pt x="685437" y="1681163"/>
                        <a:pt x="733062" y="2520315"/>
                        <a:pt x="1095965" y="3340418"/>
                      </a:cubicBezTo>
                      <a:cubicBezTo>
                        <a:pt x="1084535" y="3343275"/>
                        <a:pt x="1077867" y="3337560"/>
                        <a:pt x="1072152" y="3334703"/>
                      </a:cubicBezTo>
                      <a:cubicBezTo>
                        <a:pt x="959757" y="3282315"/>
                        <a:pt x="852125" y="3222308"/>
                        <a:pt x="748302" y="3155633"/>
                      </a:cubicBezTo>
                      <a:cubicBezTo>
                        <a:pt x="663530" y="3101340"/>
                        <a:pt x="583520" y="3041333"/>
                        <a:pt x="506367" y="2975610"/>
                      </a:cubicBezTo>
                      <a:cubicBezTo>
                        <a:pt x="386352" y="2872740"/>
                        <a:pt x="281577" y="2756535"/>
                        <a:pt x="196805" y="2623185"/>
                      </a:cubicBezTo>
                      <a:cubicBezTo>
                        <a:pt x="51072" y="2395538"/>
                        <a:pt x="-10840" y="2146935"/>
                        <a:pt x="1542" y="1878330"/>
                      </a:cubicBezTo>
                      <a:cubicBezTo>
                        <a:pt x="10115" y="1690688"/>
                        <a:pt x="56787" y="1511618"/>
                        <a:pt x="125367" y="1338263"/>
                      </a:cubicBezTo>
                      <a:cubicBezTo>
                        <a:pt x="171087" y="1222058"/>
                        <a:pt x="228237" y="1111568"/>
                        <a:pt x="290150" y="1003935"/>
                      </a:cubicBezTo>
                      <a:cubicBezTo>
                        <a:pt x="362540" y="879158"/>
                        <a:pt x="445407" y="761048"/>
                        <a:pt x="533990" y="645795"/>
                      </a:cubicBezTo>
                      <a:cubicBezTo>
                        <a:pt x="636860" y="510540"/>
                        <a:pt x="751160" y="383858"/>
                        <a:pt x="869270" y="260985"/>
                      </a:cubicBezTo>
                      <a:cubicBezTo>
                        <a:pt x="955947" y="170498"/>
                        <a:pt x="1048340" y="84773"/>
                        <a:pt x="1139780" y="0"/>
                      </a:cubicBezTo>
                      <a:cubicBezTo>
                        <a:pt x="1149305" y="3810"/>
                        <a:pt x="1145495" y="10478"/>
                        <a:pt x="1145495" y="16193"/>
                      </a:cubicBezTo>
                      <a:cubicBezTo>
                        <a:pt x="1138827" y="209550"/>
                        <a:pt x="1197882" y="386715"/>
                        <a:pt x="1287417" y="554355"/>
                      </a:cubicBezTo>
                      <a:cubicBezTo>
                        <a:pt x="1410290" y="785813"/>
                        <a:pt x="1578882" y="982980"/>
                        <a:pt x="1752237" y="1176338"/>
                      </a:cubicBezTo>
                      <a:cubicBezTo>
                        <a:pt x="1937975" y="1383983"/>
                        <a:pt x="2052275" y="1625918"/>
                        <a:pt x="2081802" y="1904048"/>
                      </a:cubicBezTo>
                      <a:cubicBezTo>
                        <a:pt x="2108472" y="2156460"/>
                        <a:pt x="2057037" y="2394585"/>
                        <a:pt x="1946547" y="2621280"/>
                      </a:cubicBezTo>
                      <a:cubicBezTo>
                        <a:pt x="1825580" y="2868930"/>
                        <a:pt x="1649367" y="3072765"/>
                        <a:pt x="1444580" y="3253740"/>
                      </a:cubicBezTo>
                      <a:cubicBezTo>
                        <a:pt x="1404575" y="3288983"/>
                        <a:pt x="1362665" y="3320415"/>
                        <a:pt x="1323612" y="3355658"/>
                      </a:cubicBezTo>
                      <a:cubicBezTo>
                        <a:pt x="1306467" y="3370898"/>
                        <a:pt x="1292180" y="3368993"/>
                        <a:pt x="1275035" y="3358515"/>
                      </a:cubicBezTo>
                      <a:cubicBezTo>
                        <a:pt x="1251222" y="3343275"/>
                        <a:pt x="1232172" y="3323273"/>
                        <a:pt x="1215980" y="3300413"/>
                      </a:cubicBezTo>
                      <a:cubicBezTo>
                        <a:pt x="1166450" y="3231833"/>
                        <a:pt x="1133112" y="3154680"/>
                        <a:pt x="1103585" y="3075623"/>
                      </a:cubicBezTo>
                      <a:cubicBezTo>
                        <a:pt x="1063580" y="2969895"/>
                        <a:pt x="1036910" y="2859405"/>
                        <a:pt x="1004525" y="2750820"/>
                      </a:cubicBezTo>
                      <a:cubicBezTo>
                        <a:pt x="992142" y="2708910"/>
                        <a:pt x="976902" y="2667953"/>
                        <a:pt x="971187" y="2626043"/>
                      </a:cubicBezTo>
                      <a:cubicBezTo>
                        <a:pt x="957852" y="2535555"/>
                        <a:pt x="935945" y="2447925"/>
                        <a:pt x="921657" y="2357438"/>
                      </a:cubicBezTo>
                      <a:cubicBezTo>
                        <a:pt x="872127" y="2058353"/>
                        <a:pt x="852125" y="1757363"/>
                        <a:pt x="865460" y="1453515"/>
                      </a:cubicBezTo>
                      <a:cubicBezTo>
                        <a:pt x="874032" y="1246823"/>
                        <a:pt x="897845" y="1041083"/>
                        <a:pt x="934992" y="838200"/>
                      </a:cubicBezTo>
                      <a:cubicBezTo>
                        <a:pt x="934040" y="832485"/>
                        <a:pt x="934040" y="827723"/>
                        <a:pt x="934992" y="822960"/>
                      </a:cubicBezTo>
                      <a:close/>
                      <a:moveTo>
                        <a:pt x="938802" y="803910"/>
                      </a:moveTo>
                      <a:lnTo>
                        <a:pt x="938802" y="805815"/>
                      </a:lnTo>
                      <a:lnTo>
                        <a:pt x="937850" y="805815"/>
                      </a:lnTo>
                      <a:lnTo>
                        <a:pt x="938802" y="8039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2" name="Google Shape;712;g6ba09dd349_0_202"/>
              <p:cNvGrpSpPr/>
              <p:nvPr/>
            </p:nvGrpSpPr>
            <p:grpSpPr>
              <a:xfrm flipH="1" rot="2700000">
                <a:off x="4983411" y="2332125"/>
                <a:ext cx="727491" cy="498669"/>
                <a:chOff x="3625951" y="3293070"/>
                <a:chExt cx="1336487" cy="916114"/>
              </a:xfrm>
            </p:grpSpPr>
            <p:sp>
              <p:nvSpPr>
                <p:cNvPr id="713" name="Google Shape;713;g6ba09dd349_0_202"/>
                <p:cNvSpPr/>
                <p:nvPr/>
              </p:nvSpPr>
              <p:spPr>
                <a:xfrm rot="692077">
                  <a:off x="4206251" y="3353379"/>
                  <a:ext cx="683555" cy="795497"/>
                </a:xfrm>
                <a:custGeom>
                  <a:rect b="b" l="l" r="r" t="t"/>
                  <a:pathLst>
                    <a:path extrusionOk="0" h="3181350" w="2733675">
                      <a:moveTo>
                        <a:pt x="316143" y="3128010"/>
                      </a:moveTo>
                      <a:cubicBezTo>
                        <a:pt x="1211493" y="2624138"/>
                        <a:pt x="1817283" y="1884045"/>
                        <a:pt x="2161135" y="926782"/>
                      </a:cubicBezTo>
                      <a:cubicBezTo>
                        <a:pt x="2156373" y="936307"/>
                        <a:pt x="2151610" y="946785"/>
                        <a:pt x="2146848" y="956310"/>
                      </a:cubicBezTo>
                      <a:cubicBezTo>
                        <a:pt x="2142085" y="966788"/>
                        <a:pt x="2136370" y="976313"/>
                        <a:pt x="2131608" y="986790"/>
                      </a:cubicBezTo>
                      <a:cubicBezTo>
                        <a:pt x="1843953" y="1563053"/>
                        <a:pt x="1455333" y="2061210"/>
                        <a:pt x="977178" y="2490788"/>
                      </a:cubicBezTo>
                      <a:cubicBezTo>
                        <a:pt x="750483" y="2695575"/>
                        <a:pt x="508548" y="2880360"/>
                        <a:pt x="256135" y="3052763"/>
                      </a:cubicBezTo>
                      <a:cubicBezTo>
                        <a:pt x="236133" y="3066098"/>
                        <a:pt x="229465" y="3065145"/>
                        <a:pt x="222798" y="3041333"/>
                      </a:cubicBezTo>
                      <a:cubicBezTo>
                        <a:pt x="204700" y="2978467"/>
                        <a:pt x="183745" y="2917508"/>
                        <a:pt x="164695" y="2854642"/>
                      </a:cubicBezTo>
                      <a:cubicBezTo>
                        <a:pt x="100878" y="2646045"/>
                        <a:pt x="51348" y="2434590"/>
                        <a:pt x="22773" y="2218373"/>
                      </a:cubicBezTo>
                      <a:cubicBezTo>
                        <a:pt x="-7707" y="1990725"/>
                        <a:pt x="-12470" y="1763078"/>
                        <a:pt x="38965" y="1536382"/>
                      </a:cubicBezTo>
                      <a:cubicBezTo>
                        <a:pt x="70398" y="1396365"/>
                        <a:pt x="129453" y="1270635"/>
                        <a:pt x="212320" y="1156335"/>
                      </a:cubicBezTo>
                      <a:cubicBezTo>
                        <a:pt x="300903" y="1033463"/>
                        <a:pt x="416155" y="941070"/>
                        <a:pt x="545695" y="865822"/>
                      </a:cubicBezTo>
                      <a:cubicBezTo>
                        <a:pt x="712383" y="769620"/>
                        <a:pt x="892405" y="707707"/>
                        <a:pt x="1077190" y="658177"/>
                      </a:cubicBezTo>
                      <a:cubicBezTo>
                        <a:pt x="1181965" y="629602"/>
                        <a:pt x="1287693" y="604838"/>
                        <a:pt x="1392468" y="579120"/>
                      </a:cubicBezTo>
                      <a:cubicBezTo>
                        <a:pt x="1591540" y="530543"/>
                        <a:pt x="1792518" y="487680"/>
                        <a:pt x="1986828" y="418147"/>
                      </a:cubicBezTo>
                      <a:cubicBezTo>
                        <a:pt x="2060170" y="391477"/>
                        <a:pt x="2132560" y="360997"/>
                        <a:pt x="2201140" y="322897"/>
                      </a:cubicBezTo>
                      <a:cubicBezTo>
                        <a:pt x="2338300" y="246697"/>
                        <a:pt x="2453553" y="148590"/>
                        <a:pt x="2529753" y="0"/>
                      </a:cubicBezTo>
                      <a:cubicBezTo>
                        <a:pt x="2539278" y="37147"/>
                        <a:pt x="2547850" y="67627"/>
                        <a:pt x="2555470" y="99060"/>
                      </a:cubicBezTo>
                      <a:cubicBezTo>
                        <a:pt x="2610715" y="321945"/>
                        <a:pt x="2658340" y="546735"/>
                        <a:pt x="2689773" y="775335"/>
                      </a:cubicBezTo>
                      <a:cubicBezTo>
                        <a:pt x="2727873" y="1048702"/>
                        <a:pt x="2746923" y="1323023"/>
                        <a:pt x="2726920" y="1599248"/>
                      </a:cubicBezTo>
                      <a:cubicBezTo>
                        <a:pt x="2706918" y="1874520"/>
                        <a:pt x="2650720" y="2140267"/>
                        <a:pt x="2524990" y="2387917"/>
                      </a:cubicBezTo>
                      <a:cubicBezTo>
                        <a:pt x="2459268" y="2517458"/>
                        <a:pt x="2374495" y="2632710"/>
                        <a:pt x="2271625" y="2735580"/>
                      </a:cubicBezTo>
                      <a:cubicBezTo>
                        <a:pt x="2131608" y="2875598"/>
                        <a:pt x="1965873" y="2973705"/>
                        <a:pt x="1782993" y="3046095"/>
                      </a:cubicBezTo>
                      <a:cubicBezTo>
                        <a:pt x="1661073" y="3094673"/>
                        <a:pt x="1535343" y="3124200"/>
                        <a:pt x="1406755" y="3146108"/>
                      </a:cubicBezTo>
                      <a:cubicBezTo>
                        <a:pt x="1177203" y="3186113"/>
                        <a:pt x="945745" y="3188017"/>
                        <a:pt x="714288" y="3172778"/>
                      </a:cubicBezTo>
                      <a:cubicBezTo>
                        <a:pt x="586653" y="3164205"/>
                        <a:pt x="459970" y="3149917"/>
                        <a:pt x="334240" y="3129915"/>
                      </a:cubicBezTo>
                      <a:cubicBezTo>
                        <a:pt x="331383" y="3131820"/>
                        <a:pt x="328525" y="3130867"/>
                        <a:pt x="316143" y="31280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g6ba09dd349_0_202"/>
                <p:cNvSpPr/>
                <p:nvPr/>
              </p:nvSpPr>
              <p:spPr>
                <a:xfrm rot="-1801997">
                  <a:off x="3755578" y="3366384"/>
                  <a:ext cx="385518" cy="621405"/>
                </a:xfrm>
                <a:custGeom>
                  <a:rect b="b" l="l" r="r" t="t"/>
                  <a:pathLst>
                    <a:path extrusionOk="0" h="3362325" w="2085975">
                      <a:moveTo>
                        <a:pt x="934992" y="822960"/>
                      </a:moveTo>
                      <a:cubicBezTo>
                        <a:pt x="685437" y="1681163"/>
                        <a:pt x="733062" y="2520315"/>
                        <a:pt x="1095965" y="3340418"/>
                      </a:cubicBezTo>
                      <a:cubicBezTo>
                        <a:pt x="1084535" y="3343275"/>
                        <a:pt x="1077867" y="3337560"/>
                        <a:pt x="1072152" y="3334703"/>
                      </a:cubicBezTo>
                      <a:cubicBezTo>
                        <a:pt x="959757" y="3282315"/>
                        <a:pt x="852125" y="3222308"/>
                        <a:pt x="748302" y="3155633"/>
                      </a:cubicBezTo>
                      <a:cubicBezTo>
                        <a:pt x="663530" y="3101340"/>
                        <a:pt x="583520" y="3041333"/>
                        <a:pt x="506367" y="2975610"/>
                      </a:cubicBezTo>
                      <a:cubicBezTo>
                        <a:pt x="386352" y="2872740"/>
                        <a:pt x="281577" y="2756535"/>
                        <a:pt x="196805" y="2623185"/>
                      </a:cubicBezTo>
                      <a:cubicBezTo>
                        <a:pt x="51072" y="2395538"/>
                        <a:pt x="-10840" y="2146935"/>
                        <a:pt x="1542" y="1878330"/>
                      </a:cubicBezTo>
                      <a:cubicBezTo>
                        <a:pt x="10115" y="1690688"/>
                        <a:pt x="56787" y="1511618"/>
                        <a:pt x="125367" y="1338263"/>
                      </a:cubicBezTo>
                      <a:cubicBezTo>
                        <a:pt x="171087" y="1222058"/>
                        <a:pt x="228237" y="1111568"/>
                        <a:pt x="290150" y="1003935"/>
                      </a:cubicBezTo>
                      <a:cubicBezTo>
                        <a:pt x="362540" y="879158"/>
                        <a:pt x="445407" y="761048"/>
                        <a:pt x="533990" y="645795"/>
                      </a:cubicBezTo>
                      <a:cubicBezTo>
                        <a:pt x="636860" y="510540"/>
                        <a:pt x="751160" y="383858"/>
                        <a:pt x="869270" y="260985"/>
                      </a:cubicBezTo>
                      <a:cubicBezTo>
                        <a:pt x="955947" y="170498"/>
                        <a:pt x="1048340" y="84773"/>
                        <a:pt x="1139780" y="0"/>
                      </a:cubicBezTo>
                      <a:cubicBezTo>
                        <a:pt x="1149305" y="3810"/>
                        <a:pt x="1145495" y="10478"/>
                        <a:pt x="1145495" y="16193"/>
                      </a:cubicBezTo>
                      <a:cubicBezTo>
                        <a:pt x="1138827" y="209550"/>
                        <a:pt x="1197882" y="386715"/>
                        <a:pt x="1287417" y="554355"/>
                      </a:cubicBezTo>
                      <a:cubicBezTo>
                        <a:pt x="1410290" y="785813"/>
                        <a:pt x="1578882" y="982980"/>
                        <a:pt x="1752237" y="1176338"/>
                      </a:cubicBezTo>
                      <a:cubicBezTo>
                        <a:pt x="1937975" y="1383983"/>
                        <a:pt x="2052275" y="1625918"/>
                        <a:pt x="2081802" y="1904048"/>
                      </a:cubicBezTo>
                      <a:cubicBezTo>
                        <a:pt x="2108472" y="2156460"/>
                        <a:pt x="2057037" y="2394585"/>
                        <a:pt x="1946547" y="2621280"/>
                      </a:cubicBezTo>
                      <a:cubicBezTo>
                        <a:pt x="1825580" y="2868930"/>
                        <a:pt x="1649367" y="3072765"/>
                        <a:pt x="1444580" y="3253740"/>
                      </a:cubicBezTo>
                      <a:cubicBezTo>
                        <a:pt x="1404575" y="3288983"/>
                        <a:pt x="1362665" y="3320415"/>
                        <a:pt x="1323612" y="3355658"/>
                      </a:cubicBezTo>
                      <a:cubicBezTo>
                        <a:pt x="1306467" y="3370898"/>
                        <a:pt x="1292180" y="3368993"/>
                        <a:pt x="1275035" y="3358515"/>
                      </a:cubicBezTo>
                      <a:cubicBezTo>
                        <a:pt x="1251222" y="3343275"/>
                        <a:pt x="1232172" y="3323273"/>
                        <a:pt x="1215980" y="3300413"/>
                      </a:cubicBezTo>
                      <a:cubicBezTo>
                        <a:pt x="1166450" y="3231833"/>
                        <a:pt x="1133112" y="3154680"/>
                        <a:pt x="1103585" y="3075623"/>
                      </a:cubicBezTo>
                      <a:cubicBezTo>
                        <a:pt x="1063580" y="2969895"/>
                        <a:pt x="1036910" y="2859405"/>
                        <a:pt x="1004525" y="2750820"/>
                      </a:cubicBezTo>
                      <a:cubicBezTo>
                        <a:pt x="992142" y="2708910"/>
                        <a:pt x="976902" y="2667953"/>
                        <a:pt x="971187" y="2626043"/>
                      </a:cubicBezTo>
                      <a:cubicBezTo>
                        <a:pt x="957852" y="2535555"/>
                        <a:pt x="935945" y="2447925"/>
                        <a:pt x="921657" y="2357438"/>
                      </a:cubicBezTo>
                      <a:cubicBezTo>
                        <a:pt x="872127" y="2058353"/>
                        <a:pt x="852125" y="1757363"/>
                        <a:pt x="865460" y="1453515"/>
                      </a:cubicBezTo>
                      <a:cubicBezTo>
                        <a:pt x="874032" y="1246823"/>
                        <a:pt x="897845" y="1041083"/>
                        <a:pt x="934992" y="838200"/>
                      </a:cubicBezTo>
                      <a:cubicBezTo>
                        <a:pt x="934040" y="832485"/>
                        <a:pt x="934040" y="827723"/>
                        <a:pt x="934992" y="822960"/>
                      </a:cubicBezTo>
                      <a:close/>
                      <a:moveTo>
                        <a:pt x="938802" y="803910"/>
                      </a:moveTo>
                      <a:lnTo>
                        <a:pt x="938802" y="805815"/>
                      </a:lnTo>
                      <a:lnTo>
                        <a:pt x="937850" y="805815"/>
                      </a:lnTo>
                      <a:lnTo>
                        <a:pt x="938802" y="8039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15" name="Google Shape;715;g6ba09dd349_0_202"/>
          <p:cNvSpPr txBox="1"/>
          <p:nvPr/>
        </p:nvSpPr>
        <p:spPr>
          <a:xfrm>
            <a:off x="-309625" y="3109775"/>
            <a:ext cx="614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 &amp; Economic Feasibility Study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75aa7f6e4e_0_10"/>
          <p:cNvSpPr/>
          <p:nvPr/>
        </p:nvSpPr>
        <p:spPr>
          <a:xfrm rot="5400000">
            <a:off x="343089" y="214236"/>
            <a:ext cx="2561749" cy="2535815"/>
          </a:xfrm>
          <a:custGeom>
            <a:rect b="b" l="l" r="r" t="t"/>
            <a:pathLst>
              <a:path extrusionOk="0" h="2078537" w="2099794">
                <a:moveTo>
                  <a:pt x="989322" y="1788413"/>
                </a:moveTo>
                <a:cubicBezTo>
                  <a:pt x="989945" y="1788828"/>
                  <a:pt x="990567" y="1789450"/>
                  <a:pt x="991189" y="1789658"/>
                </a:cubicBezTo>
                <a:cubicBezTo>
                  <a:pt x="992641" y="1790072"/>
                  <a:pt x="993056" y="1789243"/>
                  <a:pt x="992849" y="1788205"/>
                </a:cubicBezTo>
                <a:cubicBezTo>
                  <a:pt x="992641" y="1787791"/>
                  <a:pt x="991811" y="1787376"/>
                  <a:pt x="991189" y="1786754"/>
                </a:cubicBezTo>
                <a:cubicBezTo>
                  <a:pt x="990359" y="1787376"/>
                  <a:pt x="989945" y="1787998"/>
                  <a:pt x="989322" y="1788413"/>
                </a:cubicBezTo>
                <a:close/>
                <a:moveTo>
                  <a:pt x="424025" y="1472262"/>
                </a:moveTo>
                <a:cubicBezTo>
                  <a:pt x="424233" y="1473092"/>
                  <a:pt x="424648" y="1473092"/>
                  <a:pt x="424855" y="1472262"/>
                </a:cubicBezTo>
                <a:cubicBezTo>
                  <a:pt x="425062" y="1471847"/>
                  <a:pt x="425270" y="1471432"/>
                  <a:pt x="425270" y="1470810"/>
                </a:cubicBezTo>
                <a:cubicBezTo>
                  <a:pt x="425477" y="1470810"/>
                  <a:pt x="424855" y="1470602"/>
                  <a:pt x="424025" y="1470187"/>
                </a:cubicBezTo>
                <a:cubicBezTo>
                  <a:pt x="424025" y="1471017"/>
                  <a:pt x="423818" y="1471639"/>
                  <a:pt x="424025" y="1472262"/>
                </a:cubicBezTo>
                <a:close/>
                <a:moveTo>
                  <a:pt x="209514" y="1889738"/>
                </a:moveTo>
                <a:lnTo>
                  <a:pt x="231210" y="1864027"/>
                </a:lnTo>
                <a:lnTo>
                  <a:pt x="227571" y="1869318"/>
                </a:lnTo>
                <a:close/>
                <a:moveTo>
                  <a:pt x="197595" y="1924756"/>
                </a:moveTo>
                <a:lnTo>
                  <a:pt x="294784" y="1858272"/>
                </a:lnTo>
                <a:cubicBezTo>
                  <a:pt x="328806" y="1837890"/>
                  <a:pt x="364072" y="1819530"/>
                  <a:pt x="400583" y="1803142"/>
                </a:cubicBezTo>
                <a:cubicBezTo>
                  <a:pt x="423402" y="1792977"/>
                  <a:pt x="446637" y="1784057"/>
                  <a:pt x="470078" y="1775551"/>
                </a:cubicBezTo>
                <a:cubicBezTo>
                  <a:pt x="488749" y="1768913"/>
                  <a:pt x="507626" y="1763104"/>
                  <a:pt x="526919" y="1758333"/>
                </a:cubicBezTo>
                <a:cubicBezTo>
                  <a:pt x="538951" y="1755429"/>
                  <a:pt x="550776" y="1750035"/>
                  <a:pt x="563015" y="1748790"/>
                </a:cubicBezTo>
                <a:cubicBezTo>
                  <a:pt x="583345" y="1746508"/>
                  <a:pt x="603260" y="1741115"/>
                  <a:pt x="623590" y="1739248"/>
                </a:cubicBezTo>
                <a:cubicBezTo>
                  <a:pt x="624420" y="1739248"/>
                  <a:pt x="625042" y="1738625"/>
                  <a:pt x="625872" y="1738418"/>
                </a:cubicBezTo>
                <a:cubicBezTo>
                  <a:pt x="626909" y="1738418"/>
                  <a:pt x="628154" y="1738211"/>
                  <a:pt x="629191" y="1738211"/>
                </a:cubicBezTo>
                <a:cubicBezTo>
                  <a:pt x="637489" y="1737381"/>
                  <a:pt x="645787" y="1737173"/>
                  <a:pt x="653878" y="1735099"/>
                </a:cubicBezTo>
                <a:cubicBezTo>
                  <a:pt x="656160" y="1735099"/>
                  <a:pt x="658234" y="1734891"/>
                  <a:pt x="660516" y="1734891"/>
                </a:cubicBezTo>
                <a:cubicBezTo>
                  <a:pt x="676905" y="1733854"/>
                  <a:pt x="693293" y="1732817"/>
                  <a:pt x="709889" y="1731780"/>
                </a:cubicBezTo>
                <a:cubicBezTo>
                  <a:pt x="720261" y="1731780"/>
                  <a:pt x="730634" y="1731780"/>
                  <a:pt x="741214" y="1731780"/>
                </a:cubicBezTo>
                <a:cubicBezTo>
                  <a:pt x="757602" y="1732817"/>
                  <a:pt x="773991" y="1733854"/>
                  <a:pt x="790586" y="1734891"/>
                </a:cubicBezTo>
                <a:cubicBezTo>
                  <a:pt x="792246" y="1734891"/>
                  <a:pt x="793906" y="1734891"/>
                  <a:pt x="795565" y="1735099"/>
                </a:cubicBezTo>
                <a:cubicBezTo>
                  <a:pt x="811746" y="1737381"/>
                  <a:pt x="828134" y="1739870"/>
                  <a:pt x="844316" y="1741944"/>
                </a:cubicBezTo>
                <a:lnTo>
                  <a:pt x="882690" y="1748134"/>
                </a:lnTo>
                <a:lnTo>
                  <a:pt x="882901" y="1748375"/>
                </a:lnTo>
                <a:lnTo>
                  <a:pt x="882901" y="1749205"/>
                </a:lnTo>
                <a:cubicBezTo>
                  <a:pt x="883316" y="1749205"/>
                  <a:pt x="883523" y="1748998"/>
                  <a:pt x="883938" y="1748998"/>
                </a:cubicBezTo>
                <a:cubicBezTo>
                  <a:pt x="883523" y="1748790"/>
                  <a:pt x="883109" y="1748583"/>
                  <a:pt x="882901" y="1748375"/>
                </a:cubicBezTo>
                <a:lnTo>
                  <a:pt x="882901" y="1748168"/>
                </a:lnTo>
                <a:lnTo>
                  <a:pt x="882690" y="1748134"/>
                </a:lnTo>
                <a:lnTo>
                  <a:pt x="877092" y="1741737"/>
                </a:lnTo>
                <a:cubicBezTo>
                  <a:pt x="873566" y="1737381"/>
                  <a:pt x="869624" y="1733024"/>
                  <a:pt x="868587" y="1727631"/>
                </a:cubicBezTo>
                <a:cubicBezTo>
                  <a:pt x="866305" y="1716636"/>
                  <a:pt x="867757" y="1705849"/>
                  <a:pt x="874188" y="1696306"/>
                </a:cubicBezTo>
                <a:cubicBezTo>
                  <a:pt x="883523" y="1682407"/>
                  <a:pt x="894311" y="1670375"/>
                  <a:pt x="909869" y="1662699"/>
                </a:cubicBezTo>
                <a:cubicBezTo>
                  <a:pt x="923353" y="1656061"/>
                  <a:pt x="937252" y="1650252"/>
                  <a:pt x="951359" y="1647555"/>
                </a:cubicBezTo>
                <a:cubicBezTo>
                  <a:pt x="972934" y="1643407"/>
                  <a:pt x="995338" y="1641747"/>
                  <a:pt x="1017535" y="1641124"/>
                </a:cubicBezTo>
                <a:cubicBezTo>
                  <a:pt x="1020854" y="1641124"/>
                  <a:pt x="1024174" y="1641124"/>
                  <a:pt x="1027493" y="1641124"/>
                </a:cubicBezTo>
                <a:cubicBezTo>
                  <a:pt x="1031849" y="1641124"/>
                  <a:pt x="1036206" y="1641332"/>
                  <a:pt x="1040562" y="1641332"/>
                </a:cubicBezTo>
                <a:cubicBezTo>
                  <a:pt x="1038487" y="1691120"/>
                  <a:pt x="1028945" y="1738625"/>
                  <a:pt x="997620" y="1780737"/>
                </a:cubicBezTo>
                <a:cubicBezTo>
                  <a:pt x="1010067" y="1783642"/>
                  <a:pt x="1021477" y="1788413"/>
                  <a:pt x="1033301" y="1792562"/>
                </a:cubicBezTo>
                <a:cubicBezTo>
                  <a:pt x="1067945" y="1805216"/>
                  <a:pt x="1102174" y="1818493"/>
                  <a:pt x="1137025" y="1830525"/>
                </a:cubicBezTo>
                <a:cubicBezTo>
                  <a:pt x="1151962" y="1835711"/>
                  <a:pt x="1166276" y="1843179"/>
                  <a:pt x="1181627" y="1846914"/>
                </a:cubicBezTo>
                <a:cubicBezTo>
                  <a:pt x="1183079" y="1848365"/>
                  <a:pt x="1184946" y="1849403"/>
                  <a:pt x="1186191" y="1847536"/>
                </a:cubicBezTo>
                <a:cubicBezTo>
                  <a:pt x="1186813" y="1846706"/>
                  <a:pt x="1184738" y="1845669"/>
                  <a:pt x="1183494" y="1845254"/>
                </a:cubicBezTo>
                <a:cubicBezTo>
                  <a:pt x="1165238" y="1828865"/>
                  <a:pt x="1170425" y="1808743"/>
                  <a:pt x="1186813" y="1794429"/>
                </a:cubicBezTo>
                <a:cubicBezTo>
                  <a:pt x="1205483" y="1778248"/>
                  <a:pt x="1228096" y="1774721"/>
                  <a:pt x="1250915" y="1771195"/>
                </a:cubicBezTo>
                <a:cubicBezTo>
                  <a:pt x="1262739" y="1769328"/>
                  <a:pt x="1274771" y="1770780"/>
                  <a:pt x="1286596" y="1768705"/>
                </a:cubicBezTo>
                <a:cubicBezTo>
                  <a:pt x="1289708" y="1768083"/>
                  <a:pt x="1294271" y="1769535"/>
                  <a:pt x="1293649" y="1775759"/>
                </a:cubicBezTo>
                <a:cubicBezTo>
                  <a:pt x="1291989" y="1791110"/>
                  <a:pt x="1289500" y="1806254"/>
                  <a:pt x="1285766" y="1821397"/>
                </a:cubicBezTo>
                <a:cubicBezTo>
                  <a:pt x="1280995" y="1841105"/>
                  <a:pt x="1271660" y="1858116"/>
                  <a:pt x="1258175" y="1872845"/>
                </a:cubicBezTo>
                <a:cubicBezTo>
                  <a:pt x="1257553" y="1875541"/>
                  <a:pt x="1259628" y="1874504"/>
                  <a:pt x="1260665" y="1874712"/>
                </a:cubicBezTo>
                <a:cubicBezTo>
                  <a:pt x="1278090" y="1880728"/>
                  <a:pt x="1295309" y="1886744"/>
                  <a:pt x="1313564" y="1890063"/>
                </a:cubicBezTo>
                <a:cubicBezTo>
                  <a:pt x="1320825" y="1891515"/>
                  <a:pt x="1328085" y="1895041"/>
                  <a:pt x="1335761" y="1896494"/>
                </a:cubicBezTo>
                <a:cubicBezTo>
                  <a:pt x="1356299" y="1900435"/>
                  <a:pt x="1376421" y="1906037"/>
                  <a:pt x="1397166" y="1908526"/>
                </a:cubicBezTo>
                <a:cubicBezTo>
                  <a:pt x="1435751" y="1913090"/>
                  <a:pt x="1474337" y="1916409"/>
                  <a:pt x="1512922" y="1909563"/>
                </a:cubicBezTo>
                <a:cubicBezTo>
                  <a:pt x="1546736" y="1903547"/>
                  <a:pt x="1578683" y="1892552"/>
                  <a:pt x="1608971" y="1876579"/>
                </a:cubicBezTo>
                <a:cubicBezTo>
                  <a:pt x="1612290" y="1874712"/>
                  <a:pt x="1614157" y="1872845"/>
                  <a:pt x="1614987" y="1868696"/>
                </a:cubicBezTo>
                <a:cubicBezTo>
                  <a:pt x="1616232" y="1862472"/>
                  <a:pt x="1619136" y="1856664"/>
                  <a:pt x="1625774" y="1853344"/>
                </a:cubicBezTo>
                <a:cubicBezTo>
                  <a:pt x="1629301" y="1851685"/>
                  <a:pt x="1630961" y="1847743"/>
                  <a:pt x="1633035" y="1844424"/>
                </a:cubicBezTo>
                <a:cubicBezTo>
                  <a:pt x="1643200" y="1828865"/>
                  <a:pt x="1652328" y="1825132"/>
                  <a:pt x="1670791" y="1828658"/>
                </a:cubicBezTo>
                <a:cubicBezTo>
                  <a:pt x="1674732" y="1829488"/>
                  <a:pt x="1678259" y="1828243"/>
                  <a:pt x="1681163" y="1825754"/>
                </a:cubicBezTo>
                <a:cubicBezTo>
                  <a:pt x="1709376" y="1801067"/>
                  <a:pt x="1734477" y="1773477"/>
                  <a:pt x="1756674" y="1743189"/>
                </a:cubicBezTo>
                <a:cubicBezTo>
                  <a:pt x="1763728" y="1733439"/>
                  <a:pt x="1770366" y="1723482"/>
                  <a:pt x="1777212" y="1713524"/>
                </a:cubicBezTo>
                <a:cubicBezTo>
                  <a:pt x="1778249" y="1714146"/>
                  <a:pt x="1779079" y="1714769"/>
                  <a:pt x="1780116" y="1715391"/>
                </a:cubicBezTo>
                <a:cubicBezTo>
                  <a:pt x="1761861" y="1750035"/>
                  <a:pt x="1737797" y="1780322"/>
                  <a:pt x="1711243" y="1808743"/>
                </a:cubicBezTo>
                <a:cubicBezTo>
                  <a:pt x="1703568" y="1816833"/>
                  <a:pt x="1695477" y="1824094"/>
                  <a:pt x="1687179" y="1831562"/>
                </a:cubicBezTo>
                <a:cubicBezTo>
                  <a:pt x="1683860" y="1834467"/>
                  <a:pt x="1682823" y="1836334"/>
                  <a:pt x="1686142" y="1840690"/>
                </a:cubicBezTo>
                <a:cubicBezTo>
                  <a:pt x="1701493" y="1860812"/>
                  <a:pt x="1705850" y="1884669"/>
                  <a:pt x="1707924" y="1909148"/>
                </a:cubicBezTo>
                <a:cubicBezTo>
                  <a:pt x="1708131" y="1912052"/>
                  <a:pt x="1707094" y="1913090"/>
                  <a:pt x="1704397" y="1913090"/>
                </a:cubicBezTo>
                <a:cubicBezTo>
                  <a:pt x="1681786" y="1913297"/>
                  <a:pt x="1659588" y="1912260"/>
                  <a:pt x="1638636" y="1902510"/>
                </a:cubicBezTo>
                <a:cubicBezTo>
                  <a:pt x="1630961" y="1898983"/>
                  <a:pt x="1624322" y="1894419"/>
                  <a:pt x="1620381" y="1886536"/>
                </a:cubicBezTo>
                <a:cubicBezTo>
                  <a:pt x="1618721" y="1883010"/>
                  <a:pt x="1616647" y="1881765"/>
                  <a:pt x="1612705" y="1884254"/>
                </a:cubicBezTo>
                <a:cubicBezTo>
                  <a:pt x="1594242" y="1895249"/>
                  <a:pt x="1573705" y="1901887"/>
                  <a:pt x="1554205" y="1910185"/>
                </a:cubicBezTo>
                <a:cubicBezTo>
                  <a:pt x="1545699" y="1913712"/>
                  <a:pt x="1535949" y="1914127"/>
                  <a:pt x="1526821" y="1915994"/>
                </a:cubicBezTo>
                <a:cubicBezTo>
                  <a:pt x="1479523" y="1926159"/>
                  <a:pt x="1432432" y="1922632"/>
                  <a:pt x="1385341" y="1914957"/>
                </a:cubicBezTo>
                <a:cubicBezTo>
                  <a:pt x="1366464" y="1911845"/>
                  <a:pt x="1347171" y="1910393"/>
                  <a:pt x="1328915" y="1904169"/>
                </a:cubicBezTo>
                <a:cubicBezTo>
                  <a:pt x="1307756" y="1896909"/>
                  <a:pt x="1285766" y="1892760"/>
                  <a:pt x="1264814" y="1884877"/>
                </a:cubicBezTo>
                <a:cubicBezTo>
                  <a:pt x="1256308" y="1881765"/>
                  <a:pt x="1247803" y="1879898"/>
                  <a:pt x="1237846" y="1883839"/>
                </a:cubicBezTo>
                <a:cubicBezTo>
                  <a:pt x="1230170" y="1886951"/>
                  <a:pt x="1220420" y="1883632"/>
                  <a:pt x="1214819" y="1877616"/>
                </a:cubicBezTo>
                <a:cubicBezTo>
                  <a:pt x="1196771" y="1858323"/>
                  <a:pt x="1172706" y="1852307"/>
                  <a:pt x="1149265" y="1844632"/>
                </a:cubicBezTo>
                <a:cubicBezTo>
                  <a:pt x="1138270" y="1841105"/>
                  <a:pt x="1128105" y="1835296"/>
                  <a:pt x="1117110" y="1831355"/>
                </a:cubicBezTo>
                <a:cubicBezTo>
                  <a:pt x="1080599" y="1818493"/>
                  <a:pt x="1044711" y="1803349"/>
                  <a:pt x="1007785" y="1791525"/>
                </a:cubicBezTo>
                <a:cubicBezTo>
                  <a:pt x="1005295" y="1790695"/>
                  <a:pt x="1002599" y="1790072"/>
                  <a:pt x="999902" y="1789450"/>
                </a:cubicBezTo>
                <a:cubicBezTo>
                  <a:pt x="999280" y="1789243"/>
                  <a:pt x="998865" y="1789243"/>
                  <a:pt x="998242" y="1789035"/>
                </a:cubicBezTo>
                <a:cubicBezTo>
                  <a:pt x="997205" y="1788205"/>
                  <a:pt x="996168" y="1787583"/>
                  <a:pt x="994923" y="1788205"/>
                </a:cubicBezTo>
                <a:cubicBezTo>
                  <a:pt x="993886" y="1788828"/>
                  <a:pt x="994093" y="1789865"/>
                  <a:pt x="994508" y="1790695"/>
                </a:cubicBezTo>
                <a:cubicBezTo>
                  <a:pt x="996168" y="1791525"/>
                  <a:pt x="998035" y="1792354"/>
                  <a:pt x="999695" y="1793184"/>
                </a:cubicBezTo>
                <a:cubicBezTo>
                  <a:pt x="1018987" y="1802312"/>
                  <a:pt x="1038280" y="1811025"/>
                  <a:pt x="1057573" y="1820360"/>
                </a:cubicBezTo>
                <a:cubicBezTo>
                  <a:pt x="1081014" y="1831770"/>
                  <a:pt x="1104249" y="1843802"/>
                  <a:pt x="1127690" y="1855419"/>
                </a:cubicBezTo>
                <a:cubicBezTo>
                  <a:pt x="1152999" y="1868073"/>
                  <a:pt x="1178308" y="1880728"/>
                  <a:pt x="1204031" y="1892760"/>
                </a:cubicBezTo>
                <a:cubicBezTo>
                  <a:pt x="1239505" y="1909563"/>
                  <a:pt x="1275186" y="1925951"/>
                  <a:pt x="1312112" y="1939436"/>
                </a:cubicBezTo>
                <a:cubicBezTo>
                  <a:pt x="1326011" y="1944622"/>
                  <a:pt x="1340118" y="1950223"/>
                  <a:pt x="1354432" y="1953750"/>
                </a:cubicBezTo>
                <a:cubicBezTo>
                  <a:pt x="1375591" y="1958936"/>
                  <a:pt x="1395921" y="1967648"/>
                  <a:pt x="1417911" y="1970345"/>
                </a:cubicBezTo>
                <a:cubicBezTo>
                  <a:pt x="1419570" y="1971798"/>
                  <a:pt x="1420815" y="1972005"/>
                  <a:pt x="1421852" y="1969723"/>
                </a:cubicBezTo>
                <a:cubicBezTo>
                  <a:pt x="1428283" y="1963500"/>
                  <a:pt x="1431602" y="1955202"/>
                  <a:pt x="1439486" y="1950016"/>
                </a:cubicBezTo>
                <a:cubicBezTo>
                  <a:pt x="1457741" y="1937984"/>
                  <a:pt x="1474752" y="1937984"/>
                  <a:pt x="1491763" y="1951260"/>
                </a:cubicBezTo>
                <a:cubicBezTo>
                  <a:pt x="1501720" y="1958936"/>
                  <a:pt x="1509396" y="1968478"/>
                  <a:pt x="1514997" y="1979473"/>
                </a:cubicBezTo>
                <a:cubicBezTo>
                  <a:pt x="1517486" y="1984244"/>
                  <a:pt x="1520183" y="1985904"/>
                  <a:pt x="1525577" y="1986319"/>
                </a:cubicBezTo>
                <a:cubicBezTo>
                  <a:pt x="1603577" y="1990883"/>
                  <a:pt x="1680956" y="1984452"/>
                  <a:pt x="1758126" y="1972835"/>
                </a:cubicBezTo>
                <a:cubicBezTo>
                  <a:pt x="1761446" y="1972420"/>
                  <a:pt x="1764557" y="1971590"/>
                  <a:pt x="1766217" y="1968063"/>
                </a:cubicBezTo>
                <a:cubicBezTo>
                  <a:pt x="1768706" y="1963085"/>
                  <a:pt x="1773270" y="1960803"/>
                  <a:pt x="1778041" y="1960803"/>
                </a:cubicBezTo>
                <a:cubicBezTo>
                  <a:pt x="1787377" y="1961010"/>
                  <a:pt x="1794845" y="1956654"/>
                  <a:pt x="1802935" y="1953335"/>
                </a:cubicBezTo>
                <a:cubicBezTo>
                  <a:pt x="1814553" y="1948563"/>
                  <a:pt x="1826170" y="1947319"/>
                  <a:pt x="1837164" y="1955202"/>
                </a:cubicBezTo>
                <a:cubicBezTo>
                  <a:pt x="1839446" y="1956861"/>
                  <a:pt x="1842558" y="1957276"/>
                  <a:pt x="1844633" y="1956446"/>
                </a:cubicBezTo>
                <a:cubicBezTo>
                  <a:pt x="1851686" y="1953335"/>
                  <a:pt x="1859361" y="1953127"/>
                  <a:pt x="1866829" y="1951468"/>
                </a:cubicBezTo>
                <a:cubicBezTo>
                  <a:pt x="1879069" y="1948356"/>
                  <a:pt x="1890893" y="1944829"/>
                  <a:pt x="1903340" y="1942340"/>
                </a:cubicBezTo>
                <a:cubicBezTo>
                  <a:pt x="1917862" y="1939228"/>
                  <a:pt x="1931968" y="1934872"/>
                  <a:pt x="1946282" y="1931138"/>
                </a:cubicBezTo>
                <a:cubicBezTo>
                  <a:pt x="1958314" y="1927819"/>
                  <a:pt x="1970554" y="1924499"/>
                  <a:pt x="1982586" y="1920765"/>
                </a:cubicBezTo>
                <a:cubicBezTo>
                  <a:pt x="2000219" y="1915372"/>
                  <a:pt x="2018059" y="1910393"/>
                  <a:pt x="2035278" y="1903962"/>
                </a:cubicBezTo>
                <a:cubicBezTo>
                  <a:pt x="2050629" y="1898153"/>
                  <a:pt x="2066810" y="1894004"/>
                  <a:pt x="2081954" y="1887158"/>
                </a:cubicBezTo>
                <a:cubicBezTo>
                  <a:pt x="2086725" y="1884877"/>
                  <a:pt x="2092741" y="1880313"/>
                  <a:pt x="2099794" y="1883425"/>
                </a:cubicBezTo>
                <a:cubicBezTo>
                  <a:pt x="2098550" y="1886329"/>
                  <a:pt x="2095230" y="1886744"/>
                  <a:pt x="2092741" y="1887781"/>
                </a:cubicBezTo>
                <a:cubicBezTo>
                  <a:pt x="2044820" y="1909770"/>
                  <a:pt x="1994825" y="1925537"/>
                  <a:pt x="1944415" y="1940058"/>
                </a:cubicBezTo>
                <a:cubicBezTo>
                  <a:pt x="1913920" y="1948771"/>
                  <a:pt x="1883218" y="1956654"/>
                  <a:pt x="1852100" y="1963500"/>
                </a:cubicBezTo>
                <a:cubicBezTo>
                  <a:pt x="1847744" y="1964537"/>
                  <a:pt x="1845462" y="1965367"/>
                  <a:pt x="1847744" y="1970760"/>
                </a:cubicBezTo>
                <a:cubicBezTo>
                  <a:pt x="1852308" y="1981755"/>
                  <a:pt x="1851478" y="1993372"/>
                  <a:pt x="1850026" y="2004782"/>
                </a:cubicBezTo>
                <a:cubicBezTo>
                  <a:pt x="1847537" y="2022830"/>
                  <a:pt x="1841521" y="2039841"/>
                  <a:pt x="1833430" y="2056022"/>
                </a:cubicBezTo>
                <a:cubicBezTo>
                  <a:pt x="1831771" y="2059341"/>
                  <a:pt x="1830526" y="2061415"/>
                  <a:pt x="1826170" y="2058719"/>
                </a:cubicBezTo>
                <a:cubicBezTo>
                  <a:pt x="1809159" y="2048761"/>
                  <a:pt x="1792770" y="2037974"/>
                  <a:pt x="1779286" y="2023038"/>
                </a:cubicBezTo>
                <a:cubicBezTo>
                  <a:pt x="1769536" y="2012043"/>
                  <a:pt x="1762483" y="2000011"/>
                  <a:pt x="1761861" y="1985074"/>
                </a:cubicBezTo>
                <a:cubicBezTo>
                  <a:pt x="1761653" y="1978851"/>
                  <a:pt x="1757711" y="1981340"/>
                  <a:pt x="1755015" y="1981755"/>
                </a:cubicBezTo>
                <a:cubicBezTo>
                  <a:pt x="1702945" y="1989846"/>
                  <a:pt x="1650668" y="1994617"/>
                  <a:pt x="1597976" y="1995654"/>
                </a:cubicBezTo>
                <a:cubicBezTo>
                  <a:pt x="1577231" y="1996069"/>
                  <a:pt x="1556279" y="1996069"/>
                  <a:pt x="1535534" y="1994617"/>
                </a:cubicBezTo>
                <a:cubicBezTo>
                  <a:pt x="1531593" y="1994409"/>
                  <a:pt x="1527444" y="1994617"/>
                  <a:pt x="1522880" y="1994617"/>
                </a:cubicBezTo>
                <a:cubicBezTo>
                  <a:pt x="1533045" y="2021793"/>
                  <a:pt x="1538439" y="2049591"/>
                  <a:pt x="1539476" y="2078219"/>
                </a:cubicBezTo>
                <a:cubicBezTo>
                  <a:pt x="1507943" y="2079256"/>
                  <a:pt x="1476411" y="2078219"/>
                  <a:pt x="1446124" y="2068054"/>
                </a:cubicBezTo>
                <a:cubicBezTo>
                  <a:pt x="1429321" y="2062453"/>
                  <a:pt x="1413969" y="2054155"/>
                  <a:pt x="1402352" y="2040256"/>
                </a:cubicBezTo>
                <a:cubicBezTo>
                  <a:pt x="1383474" y="2017436"/>
                  <a:pt x="1388246" y="1995239"/>
                  <a:pt x="1414799" y="1982170"/>
                </a:cubicBezTo>
                <a:cubicBezTo>
                  <a:pt x="1415421" y="1981755"/>
                  <a:pt x="1415836" y="1981133"/>
                  <a:pt x="1416251" y="1980510"/>
                </a:cubicBezTo>
                <a:cubicBezTo>
                  <a:pt x="1416251" y="1979058"/>
                  <a:pt x="1415214" y="1978436"/>
                  <a:pt x="1414177" y="1978229"/>
                </a:cubicBezTo>
                <a:cubicBezTo>
                  <a:pt x="1333064" y="1959766"/>
                  <a:pt x="1257346" y="1927196"/>
                  <a:pt x="1183079" y="1890893"/>
                </a:cubicBezTo>
                <a:cubicBezTo>
                  <a:pt x="1118770" y="1859361"/>
                  <a:pt x="1055913" y="1824924"/>
                  <a:pt x="989945" y="1796504"/>
                </a:cubicBezTo>
                <a:cubicBezTo>
                  <a:pt x="985173" y="1794429"/>
                  <a:pt x="981439" y="1794014"/>
                  <a:pt x="976460" y="1796711"/>
                </a:cubicBezTo>
                <a:cubicBezTo>
                  <a:pt x="960279" y="1805631"/>
                  <a:pt x="944306" y="1803972"/>
                  <a:pt x="929162" y="1794014"/>
                </a:cubicBezTo>
                <a:cubicBezTo>
                  <a:pt x="920034" y="1787998"/>
                  <a:pt x="912566" y="1780322"/>
                  <a:pt x="906965" y="1771195"/>
                </a:cubicBezTo>
                <a:cubicBezTo>
                  <a:pt x="903231" y="1764971"/>
                  <a:pt x="898252" y="1762275"/>
                  <a:pt x="891614" y="1760407"/>
                </a:cubicBezTo>
                <a:cubicBezTo>
                  <a:pt x="826267" y="1741529"/>
                  <a:pt x="759469" y="1735929"/>
                  <a:pt x="691634" y="1739040"/>
                </a:cubicBezTo>
                <a:cubicBezTo>
                  <a:pt x="512813" y="1747338"/>
                  <a:pt x="356397" y="1812892"/>
                  <a:pt x="213257" y="1914957"/>
                </a:cubicBezTo>
                <a:cubicBezTo>
                  <a:pt x="210560" y="1916824"/>
                  <a:pt x="208175" y="1919313"/>
                  <a:pt x="205530" y="1921388"/>
                </a:cubicBezTo>
                <a:close/>
                <a:moveTo>
                  <a:pt x="196246" y="1925329"/>
                </a:moveTo>
                <a:lnTo>
                  <a:pt x="197595" y="1924756"/>
                </a:lnTo>
                <a:lnTo>
                  <a:pt x="196454" y="1925537"/>
                </a:lnTo>
                <a:cubicBezTo>
                  <a:pt x="196454" y="1925537"/>
                  <a:pt x="196246" y="1925329"/>
                  <a:pt x="196246" y="1925329"/>
                </a:cubicBezTo>
                <a:close/>
                <a:moveTo>
                  <a:pt x="170523" y="1933834"/>
                </a:moveTo>
                <a:lnTo>
                  <a:pt x="209514" y="1889738"/>
                </a:lnTo>
                <a:lnTo>
                  <a:pt x="176331" y="1929063"/>
                </a:lnTo>
                <a:cubicBezTo>
                  <a:pt x="174879" y="1931553"/>
                  <a:pt x="174050" y="1935079"/>
                  <a:pt x="170523" y="1933834"/>
                </a:cubicBezTo>
                <a:close/>
                <a:moveTo>
                  <a:pt x="154965" y="1964538"/>
                </a:moveTo>
                <a:cubicBezTo>
                  <a:pt x="169071" y="1955410"/>
                  <a:pt x="183178" y="1945867"/>
                  <a:pt x="197492" y="1937154"/>
                </a:cubicBezTo>
                <a:cubicBezTo>
                  <a:pt x="306402" y="1870564"/>
                  <a:pt x="424233" y="1829074"/>
                  <a:pt x="550569" y="1811856"/>
                </a:cubicBezTo>
                <a:cubicBezTo>
                  <a:pt x="605335" y="1804387"/>
                  <a:pt x="660309" y="1802520"/>
                  <a:pt x="715283" y="1804595"/>
                </a:cubicBezTo>
                <a:cubicBezTo>
                  <a:pt x="720054" y="1804802"/>
                  <a:pt x="722959" y="1803765"/>
                  <a:pt x="725863" y="1799409"/>
                </a:cubicBezTo>
                <a:cubicBezTo>
                  <a:pt x="746193" y="1767254"/>
                  <a:pt x="776273" y="1766217"/>
                  <a:pt x="796810" y="1798372"/>
                </a:cubicBezTo>
                <a:cubicBezTo>
                  <a:pt x="804278" y="1810196"/>
                  <a:pt x="812576" y="1814345"/>
                  <a:pt x="825646" y="1816419"/>
                </a:cubicBezTo>
                <a:cubicBezTo>
                  <a:pt x="853858" y="1820569"/>
                  <a:pt x="881449" y="1826999"/>
                  <a:pt x="907588" y="1839031"/>
                </a:cubicBezTo>
                <a:cubicBezTo>
                  <a:pt x="915263" y="1842558"/>
                  <a:pt x="922732" y="1846707"/>
                  <a:pt x="929370" y="1852101"/>
                </a:cubicBezTo>
                <a:cubicBezTo>
                  <a:pt x="948248" y="1867452"/>
                  <a:pt x="948663" y="1885707"/>
                  <a:pt x="930407" y="1902096"/>
                </a:cubicBezTo>
                <a:cubicBezTo>
                  <a:pt x="924806" y="1907075"/>
                  <a:pt x="918790" y="1911223"/>
                  <a:pt x="912152" y="1914750"/>
                </a:cubicBezTo>
                <a:cubicBezTo>
                  <a:pt x="862779" y="1940059"/>
                  <a:pt x="809257" y="1948564"/>
                  <a:pt x="753661" y="1956032"/>
                </a:cubicBezTo>
                <a:cubicBezTo>
                  <a:pt x="757395" y="1951469"/>
                  <a:pt x="761337" y="1951261"/>
                  <a:pt x="764863" y="1950431"/>
                </a:cubicBezTo>
                <a:cubicBezTo>
                  <a:pt x="795566" y="1942756"/>
                  <a:pt x="826890" y="1937154"/>
                  <a:pt x="857178" y="1927612"/>
                </a:cubicBezTo>
                <a:cubicBezTo>
                  <a:pt x="877923" y="1921181"/>
                  <a:pt x="898253" y="1914128"/>
                  <a:pt x="916508" y="1901888"/>
                </a:cubicBezTo>
                <a:cubicBezTo>
                  <a:pt x="941609" y="1884878"/>
                  <a:pt x="941402" y="1868282"/>
                  <a:pt x="915471" y="1852723"/>
                </a:cubicBezTo>
                <a:cubicBezTo>
                  <a:pt x="889955" y="1837579"/>
                  <a:pt x="861119" y="1831356"/>
                  <a:pt x="832491" y="1825547"/>
                </a:cubicBezTo>
                <a:cubicBezTo>
                  <a:pt x="825231" y="1824095"/>
                  <a:pt x="817970" y="1823058"/>
                  <a:pt x="809672" y="1821606"/>
                </a:cubicBezTo>
                <a:cubicBezTo>
                  <a:pt x="815896" y="1840483"/>
                  <a:pt x="820252" y="1858739"/>
                  <a:pt x="821497" y="1877409"/>
                </a:cubicBezTo>
                <a:cubicBezTo>
                  <a:pt x="822326" y="1887989"/>
                  <a:pt x="822326" y="1887989"/>
                  <a:pt x="811747" y="1887989"/>
                </a:cubicBezTo>
                <a:cubicBezTo>
                  <a:pt x="788305" y="1888197"/>
                  <a:pt x="765278" y="1886122"/>
                  <a:pt x="743081" y="1878239"/>
                </a:cubicBezTo>
                <a:cubicBezTo>
                  <a:pt x="732086" y="1874298"/>
                  <a:pt x="722129" y="1868904"/>
                  <a:pt x="713831" y="1860606"/>
                </a:cubicBezTo>
                <a:cubicBezTo>
                  <a:pt x="697442" y="1844218"/>
                  <a:pt x="696613" y="1830319"/>
                  <a:pt x="711549" y="1812271"/>
                </a:cubicBezTo>
                <a:cubicBezTo>
                  <a:pt x="687485" y="1810819"/>
                  <a:pt x="663836" y="1810819"/>
                  <a:pt x="639979" y="1811441"/>
                </a:cubicBezTo>
                <a:cubicBezTo>
                  <a:pt x="492898" y="1816212"/>
                  <a:pt x="354945" y="1853760"/>
                  <a:pt x="225497" y="1923463"/>
                </a:cubicBezTo>
                <a:cubicBezTo>
                  <a:pt x="203923" y="1935080"/>
                  <a:pt x="182970" y="1947942"/>
                  <a:pt x="162225" y="1961426"/>
                </a:cubicBezTo>
                <a:cubicBezTo>
                  <a:pt x="160151" y="1963086"/>
                  <a:pt x="158076" y="1965368"/>
                  <a:pt x="154965" y="1964538"/>
                </a:cubicBezTo>
                <a:close/>
                <a:moveTo>
                  <a:pt x="0" y="771708"/>
                </a:moveTo>
                <a:cubicBezTo>
                  <a:pt x="0" y="765692"/>
                  <a:pt x="0" y="759676"/>
                  <a:pt x="0" y="753660"/>
                </a:cubicBezTo>
                <a:cubicBezTo>
                  <a:pt x="3527" y="750756"/>
                  <a:pt x="2489" y="746399"/>
                  <a:pt x="3319" y="742665"/>
                </a:cubicBezTo>
                <a:cubicBezTo>
                  <a:pt x="8713" y="712585"/>
                  <a:pt x="17011" y="683542"/>
                  <a:pt x="38378" y="660101"/>
                </a:cubicBezTo>
                <a:cubicBezTo>
                  <a:pt x="43772" y="656367"/>
                  <a:pt x="49165" y="652425"/>
                  <a:pt x="54559" y="648691"/>
                </a:cubicBezTo>
                <a:cubicBezTo>
                  <a:pt x="57878" y="647654"/>
                  <a:pt x="61197" y="646617"/>
                  <a:pt x="64517" y="645579"/>
                </a:cubicBezTo>
                <a:cubicBezTo>
                  <a:pt x="67836" y="645372"/>
                  <a:pt x="70947" y="645164"/>
                  <a:pt x="74267" y="645164"/>
                </a:cubicBezTo>
                <a:cubicBezTo>
                  <a:pt x="78001" y="646202"/>
                  <a:pt x="81942" y="647239"/>
                  <a:pt x="85676" y="648484"/>
                </a:cubicBezTo>
                <a:cubicBezTo>
                  <a:pt x="89411" y="650766"/>
                  <a:pt x="92937" y="653047"/>
                  <a:pt x="96671" y="655329"/>
                </a:cubicBezTo>
                <a:cubicBezTo>
                  <a:pt x="100613" y="658856"/>
                  <a:pt x="104554" y="662383"/>
                  <a:pt x="108911" y="666117"/>
                </a:cubicBezTo>
                <a:cubicBezTo>
                  <a:pt x="107458" y="647654"/>
                  <a:pt x="108081" y="629191"/>
                  <a:pt x="107873" y="610728"/>
                </a:cubicBezTo>
                <a:cubicBezTo>
                  <a:pt x="107873" y="581685"/>
                  <a:pt x="107251" y="552850"/>
                  <a:pt x="106836" y="523807"/>
                </a:cubicBezTo>
                <a:cubicBezTo>
                  <a:pt x="106836" y="522147"/>
                  <a:pt x="106836" y="520488"/>
                  <a:pt x="106836" y="518828"/>
                </a:cubicBezTo>
                <a:cubicBezTo>
                  <a:pt x="107043" y="504099"/>
                  <a:pt x="107458" y="489163"/>
                  <a:pt x="105591" y="474434"/>
                </a:cubicBezTo>
                <a:cubicBezTo>
                  <a:pt x="105384" y="465721"/>
                  <a:pt x="105177" y="456801"/>
                  <a:pt x="104969" y="448088"/>
                </a:cubicBezTo>
                <a:cubicBezTo>
                  <a:pt x="105177" y="445599"/>
                  <a:pt x="105799" y="442902"/>
                  <a:pt x="103932" y="439998"/>
                </a:cubicBezTo>
                <a:cubicBezTo>
                  <a:pt x="96256" y="444354"/>
                  <a:pt x="87543" y="445184"/>
                  <a:pt x="79038" y="446636"/>
                </a:cubicBezTo>
                <a:cubicBezTo>
                  <a:pt x="75719" y="446636"/>
                  <a:pt x="72400" y="446636"/>
                  <a:pt x="69081" y="446636"/>
                </a:cubicBezTo>
                <a:cubicBezTo>
                  <a:pt x="49788" y="444977"/>
                  <a:pt x="31325" y="439583"/>
                  <a:pt x="13277" y="433360"/>
                </a:cubicBezTo>
                <a:cubicBezTo>
                  <a:pt x="12239" y="431492"/>
                  <a:pt x="8091" y="432322"/>
                  <a:pt x="9128" y="428588"/>
                </a:cubicBezTo>
                <a:cubicBezTo>
                  <a:pt x="11202" y="424439"/>
                  <a:pt x="13069" y="420083"/>
                  <a:pt x="15351" y="416141"/>
                </a:cubicBezTo>
                <a:cubicBezTo>
                  <a:pt x="28628" y="392492"/>
                  <a:pt x="43150" y="370088"/>
                  <a:pt x="70947" y="360960"/>
                </a:cubicBezTo>
                <a:cubicBezTo>
                  <a:pt x="77586" y="360545"/>
                  <a:pt x="84224" y="360545"/>
                  <a:pt x="90448" y="363035"/>
                </a:cubicBezTo>
                <a:cubicBezTo>
                  <a:pt x="93767" y="365524"/>
                  <a:pt x="96878" y="368220"/>
                  <a:pt x="101235" y="371540"/>
                </a:cubicBezTo>
                <a:cubicBezTo>
                  <a:pt x="100198" y="363242"/>
                  <a:pt x="101028" y="356188"/>
                  <a:pt x="98953" y="349135"/>
                </a:cubicBezTo>
                <a:cubicBezTo>
                  <a:pt x="98746" y="345816"/>
                  <a:pt x="98538" y="342497"/>
                  <a:pt x="98331" y="339178"/>
                </a:cubicBezTo>
                <a:cubicBezTo>
                  <a:pt x="97708" y="331502"/>
                  <a:pt x="97708" y="323619"/>
                  <a:pt x="95634" y="316151"/>
                </a:cubicBezTo>
                <a:cubicBezTo>
                  <a:pt x="95426" y="313454"/>
                  <a:pt x="95219" y="310757"/>
                  <a:pt x="94804" y="307853"/>
                </a:cubicBezTo>
                <a:cubicBezTo>
                  <a:pt x="93974" y="301215"/>
                  <a:pt x="93974" y="294576"/>
                  <a:pt x="91900" y="288146"/>
                </a:cubicBezTo>
                <a:cubicBezTo>
                  <a:pt x="91900" y="287523"/>
                  <a:pt x="91693" y="287108"/>
                  <a:pt x="91693" y="286486"/>
                </a:cubicBezTo>
                <a:cubicBezTo>
                  <a:pt x="89203" y="267401"/>
                  <a:pt x="85676" y="248523"/>
                  <a:pt x="78001" y="230890"/>
                </a:cubicBezTo>
                <a:cubicBezTo>
                  <a:pt x="69703" y="211597"/>
                  <a:pt x="60575" y="210767"/>
                  <a:pt x="48543" y="227985"/>
                </a:cubicBezTo>
                <a:cubicBezTo>
                  <a:pt x="35681" y="246241"/>
                  <a:pt x="27591" y="266778"/>
                  <a:pt x="20538" y="287938"/>
                </a:cubicBezTo>
                <a:cubicBezTo>
                  <a:pt x="19915" y="289598"/>
                  <a:pt x="19293" y="291257"/>
                  <a:pt x="18671" y="292709"/>
                </a:cubicBezTo>
                <a:cubicBezTo>
                  <a:pt x="18256" y="293954"/>
                  <a:pt x="18048" y="294991"/>
                  <a:pt x="17633" y="296236"/>
                </a:cubicBezTo>
                <a:cubicBezTo>
                  <a:pt x="16181" y="297481"/>
                  <a:pt x="15974" y="299348"/>
                  <a:pt x="15766" y="301215"/>
                </a:cubicBezTo>
                <a:cubicBezTo>
                  <a:pt x="13899" y="306816"/>
                  <a:pt x="11825" y="312210"/>
                  <a:pt x="9958" y="317811"/>
                </a:cubicBezTo>
                <a:cubicBezTo>
                  <a:pt x="9335" y="317811"/>
                  <a:pt x="8713" y="317811"/>
                  <a:pt x="7883" y="317811"/>
                </a:cubicBezTo>
                <a:cubicBezTo>
                  <a:pt x="8298" y="315114"/>
                  <a:pt x="8713" y="312624"/>
                  <a:pt x="9128" y="309928"/>
                </a:cubicBezTo>
                <a:cubicBezTo>
                  <a:pt x="9335" y="308683"/>
                  <a:pt x="9543" y="307438"/>
                  <a:pt x="9543" y="306401"/>
                </a:cubicBezTo>
                <a:cubicBezTo>
                  <a:pt x="11617" y="298933"/>
                  <a:pt x="13692" y="291257"/>
                  <a:pt x="15766" y="283789"/>
                </a:cubicBezTo>
                <a:cubicBezTo>
                  <a:pt x="15974" y="283167"/>
                  <a:pt x="15974" y="282544"/>
                  <a:pt x="16181" y="281922"/>
                </a:cubicBezTo>
                <a:cubicBezTo>
                  <a:pt x="16803" y="280470"/>
                  <a:pt x="17633" y="279018"/>
                  <a:pt x="18048" y="277566"/>
                </a:cubicBezTo>
                <a:cubicBezTo>
                  <a:pt x="25724" y="255991"/>
                  <a:pt x="33607" y="234416"/>
                  <a:pt x="48336" y="216368"/>
                </a:cubicBezTo>
                <a:cubicBezTo>
                  <a:pt x="48958" y="216368"/>
                  <a:pt x="49165" y="215953"/>
                  <a:pt x="49373" y="215331"/>
                </a:cubicBezTo>
                <a:cubicBezTo>
                  <a:pt x="55596" y="210352"/>
                  <a:pt x="62027" y="206618"/>
                  <a:pt x="70533" y="209315"/>
                </a:cubicBezTo>
                <a:lnTo>
                  <a:pt x="70740" y="209730"/>
                </a:lnTo>
                <a:lnTo>
                  <a:pt x="71155" y="209730"/>
                </a:lnTo>
                <a:cubicBezTo>
                  <a:pt x="74059" y="212427"/>
                  <a:pt x="77171" y="215331"/>
                  <a:pt x="80075" y="218028"/>
                </a:cubicBezTo>
                <a:cubicBezTo>
                  <a:pt x="82979" y="223836"/>
                  <a:pt x="85884" y="229853"/>
                  <a:pt x="88996" y="235661"/>
                </a:cubicBezTo>
                <a:cubicBezTo>
                  <a:pt x="89203" y="236283"/>
                  <a:pt x="89203" y="236906"/>
                  <a:pt x="89411" y="237735"/>
                </a:cubicBezTo>
                <a:cubicBezTo>
                  <a:pt x="91278" y="243752"/>
                  <a:pt x="92937" y="249767"/>
                  <a:pt x="94804" y="255784"/>
                </a:cubicBezTo>
                <a:cubicBezTo>
                  <a:pt x="95219" y="257443"/>
                  <a:pt x="95426" y="258895"/>
                  <a:pt x="95841" y="260555"/>
                </a:cubicBezTo>
                <a:cubicBezTo>
                  <a:pt x="96671" y="264496"/>
                  <a:pt x="97501" y="268230"/>
                  <a:pt x="98538" y="272172"/>
                </a:cubicBezTo>
                <a:cubicBezTo>
                  <a:pt x="98746" y="273209"/>
                  <a:pt x="98953" y="274454"/>
                  <a:pt x="98953" y="275491"/>
                </a:cubicBezTo>
                <a:cubicBezTo>
                  <a:pt x="99990" y="280885"/>
                  <a:pt x="100820" y="286486"/>
                  <a:pt x="101857" y="291880"/>
                </a:cubicBezTo>
                <a:cubicBezTo>
                  <a:pt x="102065" y="293539"/>
                  <a:pt x="102272" y="295199"/>
                  <a:pt x="102272" y="296858"/>
                </a:cubicBezTo>
                <a:cubicBezTo>
                  <a:pt x="103102" y="303497"/>
                  <a:pt x="104139" y="309928"/>
                  <a:pt x="104969" y="316566"/>
                </a:cubicBezTo>
                <a:cubicBezTo>
                  <a:pt x="105177" y="319263"/>
                  <a:pt x="105384" y="321960"/>
                  <a:pt x="105591" y="324864"/>
                </a:cubicBezTo>
                <a:cubicBezTo>
                  <a:pt x="106421" y="333162"/>
                  <a:pt x="106214" y="341460"/>
                  <a:pt x="108288" y="349550"/>
                </a:cubicBezTo>
                <a:cubicBezTo>
                  <a:pt x="108496" y="353284"/>
                  <a:pt x="108703" y="357226"/>
                  <a:pt x="108911" y="360960"/>
                </a:cubicBezTo>
                <a:cubicBezTo>
                  <a:pt x="109740" y="371955"/>
                  <a:pt x="110570" y="382949"/>
                  <a:pt x="111400" y="393944"/>
                </a:cubicBezTo>
                <a:cubicBezTo>
                  <a:pt x="110155" y="398923"/>
                  <a:pt x="112230" y="402657"/>
                  <a:pt x="115964" y="405769"/>
                </a:cubicBezTo>
                <a:cubicBezTo>
                  <a:pt x="120528" y="414896"/>
                  <a:pt x="121980" y="424024"/>
                  <a:pt x="114304" y="432322"/>
                </a:cubicBezTo>
                <a:cubicBezTo>
                  <a:pt x="113060" y="433567"/>
                  <a:pt x="113060" y="435227"/>
                  <a:pt x="113267" y="436886"/>
                </a:cubicBezTo>
                <a:cubicBezTo>
                  <a:pt x="114097" y="464269"/>
                  <a:pt x="114927" y="491653"/>
                  <a:pt x="115757" y="518828"/>
                </a:cubicBezTo>
                <a:cubicBezTo>
                  <a:pt x="120528" y="493105"/>
                  <a:pt x="126129" y="467381"/>
                  <a:pt x="130485" y="441657"/>
                </a:cubicBezTo>
                <a:cubicBezTo>
                  <a:pt x="131522" y="439998"/>
                  <a:pt x="131730" y="438338"/>
                  <a:pt x="131522" y="436471"/>
                </a:cubicBezTo>
                <a:cubicBezTo>
                  <a:pt x="133597" y="427758"/>
                  <a:pt x="135671" y="419046"/>
                  <a:pt x="137746" y="410333"/>
                </a:cubicBezTo>
                <a:cubicBezTo>
                  <a:pt x="137746" y="409710"/>
                  <a:pt x="137954" y="409296"/>
                  <a:pt x="137954" y="408673"/>
                </a:cubicBezTo>
                <a:cubicBezTo>
                  <a:pt x="140028" y="400375"/>
                  <a:pt x="142102" y="392077"/>
                  <a:pt x="144177" y="383779"/>
                </a:cubicBezTo>
                <a:cubicBezTo>
                  <a:pt x="144384" y="382742"/>
                  <a:pt x="144592" y="381497"/>
                  <a:pt x="144799" y="380460"/>
                </a:cubicBezTo>
                <a:cubicBezTo>
                  <a:pt x="146666" y="373407"/>
                  <a:pt x="148741" y="366353"/>
                  <a:pt x="150608" y="359508"/>
                </a:cubicBezTo>
                <a:cubicBezTo>
                  <a:pt x="151023" y="357848"/>
                  <a:pt x="151438" y="356188"/>
                  <a:pt x="151853" y="354529"/>
                </a:cubicBezTo>
                <a:cubicBezTo>
                  <a:pt x="154342" y="348928"/>
                  <a:pt x="155586" y="343534"/>
                  <a:pt x="151853" y="337726"/>
                </a:cubicBezTo>
                <a:cubicBezTo>
                  <a:pt x="149778" y="334614"/>
                  <a:pt x="150400" y="330465"/>
                  <a:pt x="150608" y="326731"/>
                </a:cubicBezTo>
                <a:cubicBezTo>
                  <a:pt x="150815" y="325486"/>
                  <a:pt x="151230" y="324449"/>
                  <a:pt x="151438" y="323204"/>
                </a:cubicBezTo>
                <a:cubicBezTo>
                  <a:pt x="152060" y="322167"/>
                  <a:pt x="152475" y="321130"/>
                  <a:pt x="153097" y="320092"/>
                </a:cubicBezTo>
                <a:cubicBezTo>
                  <a:pt x="154342" y="318640"/>
                  <a:pt x="155586" y="316981"/>
                  <a:pt x="156831" y="315529"/>
                </a:cubicBezTo>
                <a:cubicBezTo>
                  <a:pt x="159943" y="312417"/>
                  <a:pt x="164714" y="311380"/>
                  <a:pt x="166374" y="306193"/>
                </a:cubicBezTo>
                <a:cubicBezTo>
                  <a:pt x="177369" y="273002"/>
                  <a:pt x="188571" y="239810"/>
                  <a:pt x="199773" y="206618"/>
                </a:cubicBezTo>
                <a:cubicBezTo>
                  <a:pt x="200188" y="205374"/>
                  <a:pt x="200396" y="204336"/>
                  <a:pt x="200810" y="203092"/>
                </a:cubicBezTo>
                <a:cubicBezTo>
                  <a:pt x="206619" y="188363"/>
                  <a:pt x="212427" y="173634"/>
                  <a:pt x="218651" y="157660"/>
                </a:cubicBezTo>
                <a:cubicBezTo>
                  <a:pt x="204544" y="159528"/>
                  <a:pt x="191890" y="159113"/>
                  <a:pt x="179443" y="157660"/>
                </a:cubicBezTo>
                <a:cubicBezTo>
                  <a:pt x="177161" y="157453"/>
                  <a:pt x="174879" y="157038"/>
                  <a:pt x="172598" y="156831"/>
                </a:cubicBezTo>
                <a:cubicBezTo>
                  <a:pt x="170523" y="155171"/>
                  <a:pt x="168241" y="155378"/>
                  <a:pt x="165959" y="155378"/>
                </a:cubicBezTo>
                <a:cubicBezTo>
                  <a:pt x="163055" y="153511"/>
                  <a:pt x="165544" y="151022"/>
                  <a:pt x="165129" y="148948"/>
                </a:cubicBezTo>
                <a:cubicBezTo>
                  <a:pt x="170730" y="130277"/>
                  <a:pt x="177784" y="112437"/>
                  <a:pt x="189608" y="96671"/>
                </a:cubicBezTo>
                <a:cubicBezTo>
                  <a:pt x="193965" y="92936"/>
                  <a:pt x="198321" y="88995"/>
                  <a:pt x="202677" y="85261"/>
                </a:cubicBezTo>
                <a:cubicBezTo>
                  <a:pt x="205374" y="84224"/>
                  <a:pt x="207864" y="83186"/>
                  <a:pt x="210561" y="81942"/>
                </a:cubicBezTo>
                <a:cubicBezTo>
                  <a:pt x="213672" y="81942"/>
                  <a:pt x="216991" y="81734"/>
                  <a:pt x="220103" y="81734"/>
                </a:cubicBezTo>
                <a:cubicBezTo>
                  <a:pt x="221555" y="82357"/>
                  <a:pt x="223215" y="82979"/>
                  <a:pt x="224667" y="83394"/>
                </a:cubicBezTo>
                <a:cubicBezTo>
                  <a:pt x="226327" y="84639"/>
                  <a:pt x="227986" y="85883"/>
                  <a:pt x="229853" y="87335"/>
                </a:cubicBezTo>
                <a:cubicBezTo>
                  <a:pt x="229853" y="87958"/>
                  <a:pt x="230268" y="88165"/>
                  <a:pt x="230683" y="88373"/>
                </a:cubicBezTo>
                <a:cubicBezTo>
                  <a:pt x="234002" y="93559"/>
                  <a:pt x="237114" y="98538"/>
                  <a:pt x="240848" y="104139"/>
                </a:cubicBezTo>
                <a:cubicBezTo>
                  <a:pt x="255370" y="69080"/>
                  <a:pt x="271343" y="35681"/>
                  <a:pt x="287731" y="2489"/>
                </a:cubicBezTo>
                <a:cubicBezTo>
                  <a:pt x="288354" y="1659"/>
                  <a:pt x="288976" y="829"/>
                  <a:pt x="289598" y="0"/>
                </a:cubicBezTo>
                <a:cubicBezTo>
                  <a:pt x="292088" y="1867"/>
                  <a:pt x="287939" y="4771"/>
                  <a:pt x="290428" y="6638"/>
                </a:cubicBezTo>
                <a:cubicBezTo>
                  <a:pt x="290221" y="6430"/>
                  <a:pt x="289806" y="6223"/>
                  <a:pt x="289598" y="6016"/>
                </a:cubicBezTo>
                <a:cubicBezTo>
                  <a:pt x="286694" y="10372"/>
                  <a:pt x="285242" y="15351"/>
                  <a:pt x="283997" y="20329"/>
                </a:cubicBezTo>
                <a:cubicBezTo>
                  <a:pt x="271550" y="49995"/>
                  <a:pt x="258896" y="79660"/>
                  <a:pt x="246242" y="109325"/>
                </a:cubicBezTo>
                <a:cubicBezTo>
                  <a:pt x="245412" y="111192"/>
                  <a:pt x="244997" y="112437"/>
                  <a:pt x="246034" y="114511"/>
                </a:cubicBezTo>
                <a:cubicBezTo>
                  <a:pt x="254332" y="131107"/>
                  <a:pt x="252465" y="140649"/>
                  <a:pt x="237114" y="149362"/>
                </a:cubicBezTo>
                <a:cubicBezTo>
                  <a:pt x="229231" y="153926"/>
                  <a:pt x="225704" y="160150"/>
                  <a:pt x="222800" y="167825"/>
                </a:cubicBezTo>
                <a:cubicBezTo>
                  <a:pt x="208901" y="204751"/>
                  <a:pt x="195417" y="241677"/>
                  <a:pt x="183592" y="279225"/>
                </a:cubicBezTo>
                <a:cubicBezTo>
                  <a:pt x="182970" y="281092"/>
                  <a:pt x="182555" y="282752"/>
                  <a:pt x="181518" y="286278"/>
                </a:cubicBezTo>
                <a:cubicBezTo>
                  <a:pt x="192512" y="279640"/>
                  <a:pt x="202677" y="277773"/>
                  <a:pt x="213257" y="283582"/>
                </a:cubicBezTo>
                <a:cubicBezTo>
                  <a:pt x="223215" y="288975"/>
                  <a:pt x="230476" y="297066"/>
                  <a:pt x="236077" y="306608"/>
                </a:cubicBezTo>
                <a:cubicBezTo>
                  <a:pt x="246242" y="324242"/>
                  <a:pt x="251428" y="343327"/>
                  <a:pt x="254332" y="363242"/>
                </a:cubicBezTo>
                <a:cubicBezTo>
                  <a:pt x="254747" y="365731"/>
                  <a:pt x="255162" y="368220"/>
                  <a:pt x="251220" y="368428"/>
                </a:cubicBezTo>
                <a:cubicBezTo>
                  <a:pt x="224252" y="369880"/>
                  <a:pt x="197491" y="371125"/>
                  <a:pt x="172390" y="358470"/>
                </a:cubicBezTo>
                <a:cubicBezTo>
                  <a:pt x="169071" y="356811"/>
                  <a:pt x="165959" y="354529"/>
                  <a:pt x="161603" y="351832"/>
                </a:cubicBezTo>
                <a:cubicBezTo>
                  <a:pt x="156624" y="371125"/>
                  <a:pt x="151645" y="389588"/>
                  <a:pt x="147081" y="408258"/>
                </a:cubicBezTo>
                <a:cubicBezTo>
                  <a:pt x="131107" y="474434"/>
                  <a:pt x="119490" y="541233"/>
                  <a:pt x="116586" y="609276"/>
                </a:cubicBezTo>
                <a:cubicBezTo>
                  <a:pt x="115757" y="631680"/>
                  <a:pt x="115549" y="654084"/>
                  <a:pt x="117831" y="676489"/>
                </a:cubicBezTo>
                <a:cubicBezTo>
                  <a:pt x="118246" y="680638"/>
                  <a:pt x="119283" y="683128"/>
                  <a:pt x="123225" y="685410"/>
                </a:cubicBezTo>
                <a:cubicBezTo>
                  <a:pt x="142102" y="696612"/>
                  <a:pt x="145629" y="714037"/>
                  <a:pt x="132560" y="731878"/>
                </a:cubicBezTo>
                <a:cubicBezTo>
                  <a:pt x="129655" y="735819"/>
                  <a:pt x="129241" y="739138"/>
                  <a:pt x="130693" y="743910"/>
                </a:cubicBezTo>
                <a:cubicBezTo>
                  <a:pt x="147081" y="801788"/>
                  <a:pt x="174672" y="854480"/>
                  <a:pt x="206619" y="905097"/>
                </a:cubicBezTo>
                <a:cubicBezTo>
                  <a:pt x="244375" y="964842"/>
                  <a:pt x="287731" y="1020646"/>
                  <a:pt x="327769" y="1078732"/>
                </a:cubicBezTo>
                <a:cubicBezTo>
                  <a:pt x="344987" y="1103833"/>
                  <a:pt x="361376" y="1129349"/>
                  <a:pt x="376934" y="1155488"/>
                </a:cubicBezTo>
                <a:cubicBezTo>
                  <a:pt x="377557" y="1156525"/>
                  <a:pt x="377972" y="1157562"/>
                  <a:pt x="378594" y="1158392"/>
                </a:cubicBezTo>
                <a:cubicBezTo>
                  <a:pt x="379631" y="1159429"/>
                  <a:pt x="379424" y="1162541"/>
                  <a:pt x="380668" y="1161919"/>
                </a:cubicBezTo>
                <a:cubicBezTo>
                  <a:pt x="382535" y="1160882"/>
                  <a:pt x="381498" y="1158599"/>
                  <a:pt x="380046" y="1157147"/>
                </a:cubicBezTo>
                <a:cubicBezTo>
                  <a:pt x="379631" y="1155902"/>
                  <a:pt x="379216" y="1154658"/>
                  <a:pt x="378801" y="1153413"/>
                </a:cubicBezTo>
                <a:cubicBezTo>
                  <a:pt x="362620" y="1112338"/>
                  <a:pt x="343120" y="1072923"/>
                  <a:pt x="324865" y="1032886"/>
                </a:cubicBezTo>
                <a:cubicBezTo>
                  <a:pt x="324450" y="1031848"/>
                  <a:pt x="323827" y="1031019"/>
                  <a:pt x="323413" y="1029981"/>
                </a:cubicBezTo>
                <a:cubicBezTo>
                  <a:pt x="318434" y="1016082"/>
                  <a:pt x="312210" y="1003843"/>
                  <a:pt x="294370" y="1003013"/>
                </a:cubicBezTo>
                <a:cubicBezTo>
                  <a:pt x="288561" y="1002806"/>
                  <a:pt x="283167" y="998657"/>
                  <a:pt x="278396" y="995130"/>
                </a:cubicBezTo>
                <a:cubicBezTo>
                  <a:pt x="262008" y="983513"/>
                  <a:pt x="259518" y="964428"/>
                  <a:pt x="272588" y="949491"/>
                </a:cubicBezTo>
                <a:cubicBezTo>
                  <a:pt x="279641" y="941401"/>
                  <a:pt x="280056" y="933103"/>
                  <a:pt x="276529" y="923975"/>
                </a:cubicBezTo>
                <a:cubicBezTo>
                  <a:pt x="265327" y="895140"/>
                  <a:pt x="255370" y="865890"/>
                  <a:pt x="250805" y="835187"/>
                </a:cubicBezTo>
                <a:cubicBezTo>
                  <a:pt x="249768" y="828134"/>
                  <a:pt x="248938" y="821081"/>
                  <a:pt x="248109" y="814028"/>
                </a:cubicBezTo>
                <a:cubicBezTo>
                  <a:pt x="241263" y="815272"/>
                  <a:pt x="234417" y="816932"/>
                  <a:pt x="227364" y="817762"/>
                </a:cubicBezTo>
                <a:cubicBezTo>
                  <a:pt x="213672" y="819421"/>
                  <a:pt x="199981" y="817347"/>
                  <a:pt x="186497" y="814857"/>
                </a:cubicBezTo>
                <a:cubicBezTo>
                  <a:pt x="182762" y="814235"/>
                  <a:pt x="181518" y="812783"/>
                  <a:pt x="182555" y="808841"/>
                </a:cubicBezTo>
                <a:cubicBezTo>
                  <a:pt x="187741" y="790171"/>
                  <a:pt x="194380" y="772330"/>
                  <a:pt x="206619" y="757187"/>
                </a:cubicBezTo>
                <a:cubicBezTo>
                  <a:pt x="209316" y="753867"/>
                  <a:pt x="212427" y="750548"/>
                  <a:pt x="215954" y="748059"/>
                </a:cubicBezTo>
                <a:cubicBezTo>
                  <a:pt x="230683" y="736649"/>
                  <a:pt x="244375" y="739553"/>
                  <a:pt x="253502" y="755734"/>
                </a:cubicBezTo>
                <a:cubicBezTo>
                  <a:pt x="254747" y="758016"/>
                  <a:pt x="255992" y="760506"/>
                  <a:pt x="257444" y="763617"/>
                </a:cubicBezTo>
                <a:cubicBezTo>
                  <a:pt x="280263" y="722750"/>
                  <a:pt x="319056" y="712793"/>
                  <a:pt x="360338" y="707606"/>
                </a:cubicBezTo>
                <a:cubicBezTo>
                  <a:pt x="360546" y="708229"/>
                  <a:pt x="360961" y="708851"/>
                  <a:pt x="361168" y="709681"/>
                </a:cubicBezTo>
                <a:cubicBezTo>
                  <a:pt x="352663" y="712170"/>
                  <a:pt x="344157" y="714452"/>
                  <a:pt x="335652" y="716942"/>
                </a:cubicBezTo>
                <a:cubicBezTo>
                  <a:pt x="318019" y="722128"/>
                  <a:pt x="301008" y="728766"/>
                  <a:pt x="286279" y="740383"/>
                </a:cubicBezTo>
                <a:cubicBezTo>
                  <a:pt x="279434" y="745984"/>
                  <a:pt x="273625" y="752415"/>
                  <a:pt x="268854" y="759883"/>
                </a:cubicBezTo>
                <a:cubicBezTo>
                  <a:pt x="264912" y="766314"/>
                  <a:pt x="261385" y="772123"/>
                  <a:pt x="266987" y="780421"/>
                </a:cubicBezTo>
                <a:cubicBezTo>
                  <a:pt x="272173" y="788304"/>
                  <a:pt x="268231" y="796809"/>
                  <a:pt x="261800" y="803240"/>
                </a:cubicBezTo>
                <a:cubicBezTo>
                  <a:pt x="259103" y="805937"/>
                  <a:pt x="256614" y="808426"/>
                  <a:pt x="256822" y="812990"/>
                </a:cubicBezTo>
                <a:cubicBezTo>
                  <a:pt x="258896" y="848879"/>
                  <a:pt x="270098" y="882693"/>
                  <a:pt x="282960" y="916507"/>
                </a:cubicBezTo>
                <a:cubicBezTo>
                  <a:pt x="284205" y="915055"/>
                  <a:pt x="284827" y="914225"/>
                  <a:pt x="285449" y="913395"/>
                </a:cubicBezTo>
                <a:cubicBezTo>
                  <a:pt x="299763" y="890161"/>
                  <a:pt x="317811" y="884560"/>
                  <a:pt x="342705" y="895347"/>
                </a:cubicBezTo>
                <a:cubicBezTo>
                  <a:pt x="354530" y="900326"/>
                  <a:pt x="364488" y="908002"/>
                  <a:pt x="373408" y="916922"/>
                </a:cubicBezTo>
                <a:cubicBezTo>
                  <a:pt x="391248" y="934970"/>
                  <a:pt x="405355" y="955715"/>
                  <a:pt x="415934" y="978742"/>
                </a:cubicBezTo>
                <a:cubicBezTo>
                  <a:pt x="416764" y="980401"/>
                  <a:pt x="417802" y="982061"/>
                  <a:pt x="417387" y="984135"/>
                </a:cubicBezTo>
                <a:cubicBezTo>
                  <a:pt x="399961" y="989944"/>
                  <a:pt x="383365" y="997619"/>
                  <a:pt x="365525" y="1001768"/>
                </a:cubicBezTo>
                <a:cubicBezTo>
                  <a:pt x="353700" y="1004465"/>
                  <a:pt x="341876" y="1007162"/>
                  <a:pt x="329844" y="1007162"/>
                </a:cubicBezTo>
                <a:cubicBezTo>
                  <a:pt x="322998" y="1007162"/>
                  <a:pt x="322998" y="1009029"/>
                  <a:pt x="325487" y="1014423"/>
                </a:cubicBezTo>
                <a:cubicBezTo>
                  <a:pt x="345609" y="1057157"/>
                  <a:pt x="365732" y="1099892"/>
                  <a:pt x="383988" y="1143663"/>
                </a:cubicBezTo>
                <a:cubicBezTo>
                  <a:pt x="404525" y="1193243"/>
                  <a:pt x="422781" y="1243653"/>
                  <a:pt x="431286" y="1296968"/>
                </a:cubicBezTo>
                <a:cubicBezTo>
                  <a:pt x="436680" y="1330574"/>
                  <a:pt x="435850" y="1363974"/>
                  <a:pt x="433153" y="1397788"/>
                </a:cubicBezTo>
                <a:cubicBezTo>
                  <a:pt x="431493" y="1419362"/>
                  <a:pt x="428796" y="1440729"/>
                  <a:pt x="425477" y="1462097"/>
                </a:cubicBezTo>
                <a:cubicBezTo>
                  <a:pt x="425270" y="1463964"/>
                  <a:pt x="424025" y="1466246"/>
                  <a:pt x="425685" y="1468320"/>
                </a:cubicBezTo>
                <a:cubicBezTo>
                  <a:pt x="428381" y="1468320"/>
                  <a:pt x="429004" y="1465623"/>
                  <a:pt x="430041" y="1464171"/>
                </a:cubicBezTo>
                <a:cubicBezTo>
                  <a:pt x="445807" y="1442389"/>
                  <a:pt x="467382" y="1435543"/>
                  <a:pt x="493106" y="1440729"/>
                </a:cubicBezTo>
                <a:cubicBezTo>
                  <a:pt x="514265" y="1445086"/>
                  <a:pt x="532313" y="1455666"/>
                  <a:pt x="548494" y="1469772"/>
                </a:cubicBezTo>
                <a:cubicBezTo>
                  <a:pt x="583138" y="1500267"/>
                  <a:pt x="608447" y="1537608"/>
                  <a:pt x="627740" y="1579098"/>
                </a:cubicBezTo>
                <a:cubicBezTo>
                  <a:pt x="629814" y="1583454"/>
                  <a:pt x="628155" y="1584491"/>
                  <a:pt x="624420" y="1586358"/>
                </a:cubicBezTo>
                <a:cubicBezTo>
                  <a:pt x="604920" y="1596108"/>
                  <a:pt x="584175" y="1603992"/>
                  <a:pt x="563431" y="1609385"/>
                </a:cubicBezTo>
                <a:cubicBezTo>
                  <a:pt x="532313" y="1617683"/>
                  <a:pt x="500781" y="1623699"/>
                  <a:pt x="468004" y="1621417"/>
                </a:cubicBezTo>
                <a:cubicBezTo>
                  <a:pt x="448297" y="1619965"/>
                  <a:pt x="430456" y="1614156"/>
                  <a:pt x="413653" y="1604199"/>
                </a:cubicBezTo>
                <a:cubicBezTo>
                  <a:pt x="405562" y="1599428"/>
                  <a:pt x="401413" y="1591337"/>
                  <a:pt x="394982" y="1584699"/>
                </a:cubicBezTo>
                <a:cubicBezTo>
                  <a:pt x="393323" y="1585943"/>
                  <a:pt x="392908" y="1588018"/>
                  <a:pt x="392285" y="1589885"/>
                </a:cubicBezTo>
                <a:cubicBezTo>
                  <a:pt x="381913" y="1619343"/>
                  <a:pt x="369881" y="1647970"/>
                  <a:pt x="356397" y="1676184"/>
                </a:cubicBezTo>
                <a:cubicBezTo>
                  <a:pt x="333578" y="1723378"/>
                  <a:pt x="306920" y="1767927"/>
                  <a:pt x="276788" y="1810014"/>
                </a:cubicBezTo>
                <a:lnTo>
                  <a:pt x="231210" y="1864027"/>
                </a:lnTo>
                <a:lnTo>
                  <a:pt x="320404" y="1734347"/>
                </a:lnTo>
                <a:cubicBezTo>
                  <a:pt x="347321" y="1687074"/>
                  <a:pt x="369985" y="1637390"/>
                  <a:pt x="387722" y="1584906"/>
                </a:cubicBezTo>
                <a:cubicBezTo>
                  <a:pt x="389589" y="1579098"/>
                  <a:pt x="391248" y="1573496"/>
                  <a:pt x="390626" y="1567273"/>
                </a:cubicBezTo>
                <a:cubicBezTo>
                  <a:pt x="389796" y="1558560"/>
                  <a:pt x="391456" y="1549847"/>
                  <a:pt x="396227" y="1542794"/>
                </a:cubicBezTo>
                <a:cubicBezTo>
                  <a:pt x="406184" y="1528688"/>
                  <a:pt x="408259" y="1512507"/>
                  <a:pt x="411786" y="1496533"/>
                </a:cubicBezTo>
                <a:cubicBezTo>
                  <a:pt x="421743" y="1449028"/>
                  <a:pt x="426929" y="1400899"/>
                  <a:pt x="427552" y="1352356"/>
                </a:cubicBezTo>
                <a:cubicBezTo>
                  <a:pt x="427759" y="1338457"/>
                  <a:pt x="422781" y="1326010"/>
                  <a:pt x="416764" y="1313978"/>
                </a:cubicBezTo>
                <a:cubicBezTo>
                  <a:pt x="394360" y="1268547"/>
                  <a:pt x="363035" y="1229547"/>
                  <a:pt x="328599" y="1192828"/>
                </a:cubicBezTo>
                <a:cubicBezTo>
                  <a:pt x="297274" y="1159637"/>
                  <a:pt x="263460" y="1129349"/>
                  <a:pt x="223007" y="1107567"/>
                </a:cubicBezTo>
                <a:cubicBezTo>
                  <a:pt x="208694" y="1099892"/>
                  <a:pt x="193757" y="1093876"/>
                  <a:pt x="177784" y="1091179"/>
                </a:cubicBezTo>
                <a:cubicBezTo>
                  <a:pt x="151023" y="1086615"/>
                  <a:pt x="129033" y="1096365"/>
                  <a:pt x="114927" y="1119599"/>
                </a:cubicBezTo>
                <a:cubicBezTo>
                  <a:pt x="103517" y="1138477"/>
                  <a:pt x="95011" y="1171876"/>
                  <a:pt x="94597" y="1200297"/>
                </a:cubicBezTo>
                <a:cubicBezTo>
                  <a:pt x="97916" y="1200297"/>
                  <a:pt x="98746" y="1197185"/>
                  <a:pt x="100198" y="1195318"/>
                </a:cubicBezTo>
                <a:cubicBezTo>
                  <a:pt x="121980" y="1170839"/>
                  <a:pt x="148326" y="1170632"/>
                  <a:pt x="170108" y="1195110"/>
                </a:cubicBezTo>
                <a:cubicBezTo>
                  <a:pt x="187326" y="1214610"/>
                  <a:pt x="194794" y="1238675"/>
                  <a:pt x="200188" y="1263568"/>
                </a:cubicBezTo>
                <a:cubicBezTo>
                  <a:pt x="202470" y="1274356"/>
                  <a:pt x="203715" y="1285143"/>
                  <a:pt x="204544" y="1296138"/>
                </a:cubicBezTo>
                <a:cubicBezTo>
                  <a:pt x="204959" y="1301324"/>
                  <a:pt x="203715" y="1302569"/>
                  <a:pt x="198529" y="1302569"/>
                </a:cubicBezTo>
                <a:cubicBezTo>
                  <a:pt x="163262" y="1302984"/>
                  <a:pt x="128411" y="1300494"/>
                  <a:pt x="95011" y="1283898"/>
                </a:cubicBezTo>
                <a:cubicBezTo>
                  <a:pt x="97086" y="1302776"/>
                  <a:pt x="98538" y="1320617"/>
                  <a:pt x="100820" y="1338457"/>
                </a:cubicBezTo>
                <a:cubicBezTo>
                  <a:pt x="105384" y="1373931"/>
                  <a:pt x="111400" y="1409405"/>
                  <a:pt x="118246" y="1444671"/>
                </a:cubicBezTo>
                <a:cubicBezTo>
                  <a:pt x="119075" y="1449442"/>
                  <a:pt x="120943" y="1452762"/>
                  <a:pt x="125507" y="1455458"/>
                </a:cubicBezTo>
                <a:cubicBezTo>
                  <a:pt x="140443" y="1464586"/>
                  <a:pt x="143762" y="1480144"/>
                  <a:pt x="134012" y="1495081"/>
                </a:cubicBezTo>
                <a:cubicBezTo>
                  <a:pt x="130900" y="1499645"/>
                  <a:pt x="130278" y="1503379"/>
                  <a:pt x="131522" y="1508565"/>
                </a:cubicBezTo>
                <a:cubicBezTo>
                  <a:pt x="138368" y="1537608"/>
                  <a:pt x="144799" y="1566651"/>
                  <a:pt x="150400" y="1595901"/>
                </a:cubicBezTo>
                <a:cubicBezTo>
                  <a:pt x="137746" y="1567895"/>
                  <a:pt x="131937" y="1537815"/>
                  <a:pt x="123639" y="1507735"/>
                </a:cubicBezTo>
                <a:cubicBezTo>
                  <a:pt x="93974" y="1529517"/>
                  <a:pt x="59953" y="1531592"/>
                  <a:pt x="25724" y="1532214"/>
                </a:cubicBezTo>
                <a:cubicBezTo>
                  <a:pt x="20123" y="1532214"/>
                  <a:pt x="17426" y="1531384"/>
                  <a:pt x="18048" y="1524539"/>
                </a:cubicBezTo>
                <a:cubicBezTo>
                  <a:pt x="20538" y="1498400"/>
                  <a:pt x="25516" y="1473092"/>
                  <a:pt x="37963" y="1449650"/>
                </a:cubicBezTo>
                <a:cubicBezTo>
                  <a:pt x="42735" y="1440937"/>
                  <a:pt x="48543" y="1433054"/>
                  <a:pt x="56634" y="1427038"/>
                </a:cubicBezTo>
                <a:cubicBezTo>
                  <a:pt x="71362" y="1415836"/>
                  <a:pt x="86714" y="1415836"/>
                  <a:pt x="100820" y="1427453"/>
                </a:cubicBezTo>
                <a:cubicBezTo>
                  <a:pt x="102687" y="1428905"/>
                  <a:pt x="104554" y="1430564"/>
                  <a:pt x="107666" y="1433261"/>
                </a:cubicBezTo>
                <a:cubicBezTo>
                  <a:pt x="104762" y="1416665"/>
                  <a:pt x="102065" y="1401937"/>
                  <a:pt x="99575" y="1387000"/>
                </a:cubicBezTo>
                <a:cubicBezTo>
                  <a:pt x="93974" y="1352979"/>
                  <a:pt x="89203" y="1318750"/>
                  <a:pt x="86921" y="1284314"/>
                </a:cubicBezTo>
                <a:cubicBezTo>
                  <a:pt x="86714" y="1279957"/>
                  <a:pt x="85261" y="1276638"/>
                  <a:pt x="81942" y="1273733"/>
                </a:cubicBezTo>
                <a:cubicBezTo>
                  <a:pt x="78208" y="1270414"/>
                  <a:pt x="74889" y="1266680"/>
                  <a:pt x="72192" y="1262738"/>
                </a:cubicBezTo>
                <a:cubicBezTo>
                  <a:pt x="60368" y="1245935"/>
                  <a:pt x="63479" y="1229547"/>
                  <a:pt x="80490" y="1218344"/>
                </a:cubicBezTo>
                <a:cubicBezTo>
                  <a:pt x="84639" y="1215648"/>
                  <a:pt x="85469" y="1212744"/>
                  <a:pt x="85676" y="1208387"/>
                </a:cubicBezTo>
                <a:cubicBezTo>
                  <a:pt x="87128" y="1182041"/>
                  <a:pt x="90240" y="1155902"/>
                  <a:pt x="100405" y="1131424"/>
                </a:cubicBezTo>
                <a:cubicBezTo>
                  <a:pt x="110985" y="1105700"/>
                  <a:pt x="127581" y="1086407"/>
                  <a:pt x="157246" y="1082880"/>
                </a:cubicBezTo>
                <a:cubicBezTo>
                  <a:pt x="173427" y="1080806"/>
                  <a:pt x="188778" y="1084540"/>
                  <a:pt x="203922" y="1090349"/>
                </a:cubicBezTo>
                <a:cubicBezTo>
                  <a:pt x="235869" y="1102588"/>
                  <a:pt x="263252" y="1122088"/>
                  <a:pt x="288769" y="1144285"/>
                </a:cubicBezTo>
                <a:cubicBezTo>
                  <a:pt x="341046" y="1189717"/>
                  <a:pt x="385647" y="1241579"/>
                  <a:pt x="419254" y="1302569"/>
                </a:cubicBezTo>
                <a:cubicBezTo>
                  <a:pt x="421121" y="1306096"/>
                  <a:pt x="422988" y="1309829"/>
                  <a:pt x="425270" y="1313148"/>
                </a:cubicBezTo>
                <a:cubicBezTo>
                  <a:pt x="423818" y="1294478"/>
                  <a:pt x="420084" y="1276223"/>
                  <a:pt x="414690" y="1258382"/>
                </a:cubicBezTo>
                <a:cubicBezTo>
                  <a:pt x="398509" y="1205275"/>
                  <a:pt x="371333" y="1157562"/>
                  <a:pt x="340838" y="1111509"/>
                </a:cubicBezTo>
                <a:cubicBezTo>
                  <a:pt x="304742" y="1056950"/>
                  <a:pt x="264497" y="1005295"/>
                  <a:pt x="227571" y="951358"/>
                </a:cubicBezTo>
                <a:cubicBezTo>
                  <a:pt x="190645" y="897837"/>
                  <a:pt x="156831" y="842655"/>
                  <a:pt x="134219" y="781251"/>
                </a:cubicBezTo>
                <a:cubicBezTo>
                  <a:pt x="130278" y="770671"/>
                  <a:pt x="127166" y="760091"/>
                  <a:pt x="123639" y="749303"/>
                </a:cubicBezTo>
                <a:cubicBezTo>
                  <a:pt x="122810" y="746607"/>
                  <a:pt x="123017" y="743495"/>
                  <a:pt x="118661" y="746607"/>
                </a:cubicBezTo>
                <a:cubicBezTo>
                  <a:pt x="90240" y="766522"/>
                  <a:pt x="57256" y="769634"/>
                  <a:pt x="23857" y="771293"/>
                </a:cubicBezTo>
                <a:cubicBezTo>
                  <a:pt x="15974" y="771708"/>
                  <a:pt x="7883" y="771501"/>
                  <a:pt x="0" y="771708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6F942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1" name="Google Shape;721;g75aa7f6e4e_0_10"/>
          <p:cNvGraphicFramePr/>
          <p:nvPr/>
        </p:nvGraphicFramePr>
        <p:xfrm>
          <a:off x="3230400" y="73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{BB46028F-4A18-48DE-A1B3-22588FFD1566}</a:tableStyleId>
              </a:tblPr>
              <a:tblGrid>
                <a:gridCol w="1910400"/>
                <a:gridCol w="1910400"/>
                <a:gridCol w="1910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Number of workers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Income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666666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Micro-enterprise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Up to 10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&lt; 2.000.000€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Small enterprise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Up to 50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&lt; 10.000.000€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Medium enterprise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Up to 250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&lt; 50.000.000€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 enterprise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&gt; 250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≥ 50.000.000€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722" name="Google Shape;722;g75aa7f6e4e_0_10"/>
          <p:cNvSpPr txBox="1"/>
          <p:nvPr/>
        </p:nvSpPr>
        <p:spPr>
          <a:xfrm>
            <a:off x="2891875" y="3073900"/>
            <a:ext cx="61701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Mission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Strategic objectives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Values and Corporate Responsability Policy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75aa7f6e4e_0_35"/>
          <p:cNvSpPr/>
          <p:nvPr/>
        </p:nvSpPr>
        <p:spPr>
          <a:xfrm rot="5400000">
            <a:off x="343089" y="214236"/>
            <a:ext cx="2561749" cy="2535815"/>
          </a:xfrm>
          <a:custGeom>
            <a:rect b="b" l="l" r="r" t="t"/>
            <a:pathLst>
              <a:path extrusionOk="0" h="2078537" w="2099794">
                <a:moveTo>
                  <a:pt x="989322" y="1788413"/>
                </a:moveTo>
                <a:cubicBezTo>
                  <a:pt x="989945" y="1788828"/>
                  <a:pt x="990567" y="1789450"/>
                  <a:pt x="991189" y="1789658"/>
                </a:cubicBezTo>
                <a:cubicBezTo>
                  <a:pt x="992641" y="1790072"/>
                  <a:pt x="993056" y="1789243"/>
                  <a:pt x="992849" y="1788205"/>
                </a:cubicBezTo>
                <a:cubicBezTo>
                  <a:pt x="992641" y="1787791"/>
                  <a:pt x="991811" y="1787376"/>
                  <a:pt x="991189" y="1786754"/>
                </a:cubicBezTo>
                <a:cubicBezTo>
                  <a:pt x="990359" y="1787376"/>
                  <a:pt x="989945" y="1787998"/>
                  <a:pt x="989322" y="1788413"/>
                </a:cubicBezTo>
                <a:close/>
                <a:moveTo>
                  <a:pt x="424025" y="1472262"/>
                </a:moveTo>
                <a:cubicBezTo>
                  <a:pt x="424233" y="1473092"/>
                  <a:pt x="424648" y="1473092"/>
                  <a:pt x="424855" y="1472262"/>
                </a:cubicBezTo>
                <a:cubicBezTo>
                  <a:pt x="425062" y="1471847"/>
                  <a:pt x="425270" y="1471432"/>
                  <a:pt x="425270" y="1470810"/>
                </a:cubicBezTo>
                <a:cubicBezTo>
                  <a:pt x="425477" y="1470810"/>
                  <a:pt x="424855" y="1470602"/>
                  <a:pt x="424025" y="1470187"/>
                </a:cubicBezTo>
                <a:cubicBezTo>
                  <a:pt x="424025" y="1471017"/>
                  <a:pt x="423818" y="1471639"/>
                  <a:pt x="424025" y="1472262"/>
                </a:cubicBezTo>
                <a:close/>
                <a:moveTo>
                  <a:pt x="209514" y="1889738"/>
                </a:moveTo>
                <a:lnTo>
                  <a:pt x="231210" y="1864027"/>
                </a:lnTo>
                <a:lnTo>
                  <a:pt x="227571" y="1869318"/>
                </a:lnTo>
                <a:close/>
                <a:moveTo>
                  <a:pt x="197595" y="1924756"/>
                </a:moveTo>
                <a:lnTo>
                  <a:pt x="294784" y="1858272"/>
                </a:lnTo>
                <a:cubicBezTo>
                  <a:pt x="328806" y="1837890"/>
                  <a:pt x="364072" y="1819530"/>
                  <a:pt x="400583" y="1803142"/>
                </a:cubicBezTo>
                <a:cubicBezTo>
                  <a:pt x="423402" y="1792977"/>
                  <a:pt x="446637" y="1784057"/>
                  <a:pt x="470078" y="1775551"/>
                </a:cubicBezTo>
                <a:cubicBezTo>
                  <a:pt x="488749" y="1768913"/>
                  <a:pt x="507626" y="1763104"/>
                  <a:pt x="526919" y="1758333"/>
                </a:cubicBezTo>
                <a:cubicBezTo>
                  <a:pt x="538951" y="1755429"/>
                  <a:pt x="550776" y="1750035"/>
                  <a:pt x="563015" y="1748790"/>
                </a:cubicBezTo>
                <a:cubicBezTo>
                  <a:pt x="583345" y="1746508"/>
                  <a:pt x="603260" y="1741115"/>
                  <a:pt x="623590" y="1739248"/>
                </a:cubicBezTo>
                <a:cubicBezTo>
                  <a:pt x="624420" y="1739248"/>
                  <a:pt x="625042" y="1738625"/>
                  <a:pt x="625872" y="1738418"/>
                </a:cubicBezTo>
                <a:cubicBezTo>
                  <a:pt x="626909" y="1738418"/>
                  <a:pt x="628154" y="1738211"/>
                  <a:pt x="629191" y="1738211"/>
                </a:cubicBezTo>
                <a:cubicBezTo>
                  <a:pt x="637489" y="1737381"/>
                  <a:pt x="645787" y="1737173"/>
                  <a:pt x="653878" y="1735099"/>
                </a:cubicBezTo>
                <a:cubicBezTo>
                  <a:pt x="656160" y="1735099"/>
                  <a:pt x="658234" y="1734891"/>
                  <a:pt x="660516" y="1734891"/>
                </a:cubicBezTo>
                <a:cubicBezTo>
                  <a:pt x="676905" y="1733854"/>
                  <a:pt x="693293" y="1732817"/>
                  <a:pt x="709889" y="1731780"/>
                </a:cubicBezTo>
                <a:cubicBezTo>
                  <a:pt x="720261" y="1731780"/>
                  <a:pt x="730634" y="1731780"/>
                  <a:pt x="741214" y="1731780"/>
                </a:cubicBezTo>
                <a:cubicBezTo>
                  <a:pt x="757602" y="1732817"/>
                  <a:pt x="773991" y="1733854"/>
                  <a:pt x="790586" y="1734891"/>
                </a:cubicBezTo>
                <a:cubicBezTo>
                  <a:pt x="792246" y="1734891"/>
                  <a:pt x="793906" y="1734891"/>
                  <a:pt x="795565" y="1735099"/>
                </a:cubicBezTo>
                <a:cubicBezTo>
                  <a:pt x="811746" y="1737381"/>
                  <a:pt x="828134" y="1739870"/>
                  <a:pt x="844316" y="1741944"/>
                </a:cubicBezTo>
                <a:lnTo>
                  <a:pt x="882690" y="1748134"/>
                </a:lnTo>
                <a:lnTo>
                  <a:pt x="882901" y="1748375"/>
                </a:lnTo>
                <a:lnTo>
                  <a:pt x="882901" y="1749205"/>
                </a:lnTo>
                <a:cubicBezTo>
                  <a:pt x="883316" y="1749205"/>
                  <a:pt x="883523" y="1748998"/>
                  <a:pt x="883938" y="1748998"/>
                </a:cubicBezTo>
                <a:cubicBezTo>
                  <a:pt x="883523" y="1748790"/>
                  <a:pt x="883109" y="1748583"/>
                  <a:pt x="882901" y="1748375"/>
                </a:cubicBezTo>
                <a:lnTo>
                  <a:pt x="882901" y="1748168"/>
                </a:lnTo>
                <a:lnTo>
                  <a:pt x="882690" y="1748134"/>
                </a:lnTo>
                <a:lnTo>
                  <a:pt x="877092" y="1741737"/>
                </a:lnTo>
                <a:cubicBezTo>
                  <a:pt x="873566" y="1737381"/>
                  <a:pt x="869624" y="1733024"/>
                  <a:pt x="868587" y="1727631"/>
                </a:cubicBezTo>
                <a:cubicBezTo>
                  <a:pt x="866305" y="1716636"/>
                  <a:pt x="867757" y="1705849"/>
                  <a:pt x="874188" y="1696306"/>
                </a:cubicBezTo>
                <a:cubicBezTo>
                  <a:pt x="883523" y="1682407"/>
                  <a:pt x="894311" y="1670375"/>
                  <a:pt x="909869" y="1662699"/>
                </a:cubicBezTo>
                <a:cubicBezTo>
                  <a:pt x="923353" y="1656061"/>
                  <a:pt x="937252" y="1650252"/>
                  <a:pt x="951359" y="1647555"/>
                </a:cubicBezTo>
                <a:cubicBezTo>
                  <a:pt x="972934" y="1643407"/>
                  <a:pt x="995338" y="1641747"/>
                  <a:pt x="1017535" y="1641124"/>
                </a:cubicBezTo>
                <a:cubicBezTo>
                  <a:pt x="1020854" y="1641124"/>
                  <a:pt x="1024174" y="1641124"/>
                  <a:pt x="1027493" y="1641124"/>
                </a:cubicBezTo>
                <a:cubicBezTo>
                  <a:pt x="1031849" y="1641124"/>
                  <a:pt x="1036206" y="1641332"/>
                  <a:pt x="1040562" y="1641332"/>
                </a:cubicBezTo>
                <a:cubicBezTo>
                  <a:pt x="1038487" y="1691120"/>
                  <a:pt x="1028945" y="1738625"/>
                  <a:pt x="997620" y="1780737"/>
                </a:cubicBezTo>
                <a:cubicBezTo>
                  <a:pt x="1010067" y="1783642"/>
                  <a:pt x="1021477" y="1788413"/>
                  <a:pt x="1033301" y="1792562"/>
                </a:cubicBezTo>
                <a:cubicBezTo>
                  <a:pt x="1067945" y="1805216"/>
                  <a:pt x="1102174" y="1818493"/>
                  <a:pt x="1137025" y="1830525"/>
                </a:cubicBezTo>
                <a:cubicBezTo>
                  <a:pt x="1151962" y="1835711"/>
                  <a:pt x="1166276" y="1843179"/>
                  <a:pt x="1181627" y="1846914"/>
                </a:cubicBezTo>
                <a:cubicBezTo>
                  <a:pt x="1183079" y="1848365"/>
                  <a:pt x="1184946" y="1849403"/>
                  <a:pt x="1186191" y="1847536"/>
                </a:cubicBezTo>
                <a:cubicBezTo>
                  <a:pt x="1186813" y="1846706"/>
                  <a:pt x="1184738" y="1845669"/>
                  <a:pt x="1183494" y="1845254"/>
                </a:cubicBezTo>
                <a:cubicBezTo>
                  <a:pt x="1165238" y="1828865"/>
                  <a:pt x="1170425" y="1808743"/>
                  <a:pt x="1186813" y="1794429"/>
                </a:cubicBezTo>
                <a:cubicBezTo>
                  <a:pt x="1205483" y="1778248"/>
                  <a:pt x="1228096" y="1774721"/>
                  <a:pt x="1250915" y="1771195"/>
                </a:cubicBezTo>
                <a:cubicBezTo>
                  <a:pt x="1262739" y="1769328"/>
                  <a:pt x="1274771" y="1770780"/>
                  <a:pt x="1286596" y="1768705"/>
                </a:cubicBezTo>
                <a:cubicBezTo>
                  <a:pt x="1289708" y="1768083"/>
                  <a:pt x="1294271" y="1769535"/>
                  <a:pt x="1293649" y="1775759"/>
                </a:cubicBezTo>
                <a:cubicBezTo>
                  <a:pt x="1291989" y="1791110"/>
                  <a:pt x="1289500" y="1806254"/>
                  <a:pt x="1285766" y="1821397"/>
                </a:cubicBezTo>
                <a:cubicBezTo>
                  <a:pt x="1280995" y="1841105"/>
                  <a:pt x="1271660" y="1858116"/>
                  <a:pt x="1258175" y="1872845"/>
                </a:cubicBezTo>
                <a:cubicBezTo>
                  <a:pt x="1257553" y="1875541"/>
                  <a:pt x="1259628" y="1874504"/>
                  <a:pt x="1260665" y="1874712"/>
                </a:cubicBezTo>
                <a:cubicBezTo>
                  <a:pt x="1278090" y="1880728"/>
                  <a:pt x="1295309" y="1886744"/>
                  <a:pt x="1313564" y="1890063"/>
                </a:cubicBezTo>
                <a:cubicBezTo>
                  <a:pt x="1320825" y="1891515"/>
                  <a:pt x="1328085" y="1895041"/>
                  <a:pt x="1335761" y="1896494"/>
                </a:cubicBezTo>
                <a:cubicBezTo>
                  <a:pt x="1356299" y="1900435"/>
                  <a:pt x="1376421" y="1906037"/>
                  <a:pt x="1397166" y="1908526"/>
                </a:cubicBezTo>
                <a:cubicBezTo>
                  <a:pt x="1435751" y="1913090"/>
                  <a:pt x="1474337" y="1916409"/>
                  <a:pt x="1512922" y="1909563"/>
                </a:cubicBezTo>
                <a:cubicBezTo>
                  <a:pt x="1546736" y="1903547"/>
                  <a:pt x="1578683" y="1892552"/>
                  <a:pt x="1608971" y="1876579"/>
                </a:cubicBezTo>
                <a:cubicBezTo>
                  <a:pt x="1612290" y="1874712"/>
                  <a:pt x="1614157" y="1872845"/>
                  <a:pt x="1614987" y="1868696"/>
                </a:cubicBezTo>
                <a:cubicBezTo>
                  <a:pt x="1616232" y="1862472"/>
                  <a:pt x="1619136" y="1856664"/>
                  <a:pt x="1625774" y="1853344"/>
                </a:cubicBezTo>
                <a:cubicBezTo>
                  <a:pt x="1629301" y="1851685"/>
                  <a:pt x="1630961" y="1847743"/>
                  <a:pt x="1633035" y="1844424"/>
                </a:cubicBezTo>
                <a:cubicBezTo>
                  <a:pt x="1643200" y="1828865"/>
                  <a:pt x="1652328" y="1825132"/>
                  <a:pt x="1670791" y="1828658"/>
                </a:cubicBezTo>
                <a:cubicBezTo>
                  <a:pt x="1674732" y="1829488"/>
                  <a:pt x="1678259" y="1828243"/>
                  <a:pt x="1681163" y="1825754"/>
                </a:cubicBezTo>
                <a:cubicBezTo>
                  <a:pt x="1709376" y="1801067"/>
                  <a:pt x="1734477" y="1773477"/>
                  <a:pt x="1756674" y="1743189"/>
                </a:cubicBezTo>
                <a:cubicBezTo>
                  <a:pt x="1763728" y="1733439"/>
                  <a:pt x="1770366" y="1723482"/>
                  <a:pt x="1777212" y="1713524"/>
                </a:cubicBezTo>
                <a:cubicBezTo>
                  <a:pt x="1778249" y="1714146"/>
                  <a:pt x="1779079" y="1714769"/>
                  <a:pt x="1780116" y="1715391"/>
                </a:cubicBezTo>
                <a:cubicBezTo>
                  <a:pt x="1761861" y="1750035"/>
                  <a:pt x="1737797" y="1780322"/>
                  <a:pt x="1711243" y="1808743"/>
                </a:cubicBezTo>
                <a:cubicBezTo>
                  <a:pt x="1703568" y="1816833"/>
                  <a:pt x="1695477" y="1824094"/>
                  <a:pt x="1687179" y="1831562"/>
                </a:cubicBezTo>
                <a:cubicBezTo>
                  <a:pt x="1683860" y="1834467"/>
                  <a:pt x="1682823" y="1836334"/>
                  <a:pt x="1686142" y="1840690"/>
                </a:cubicBezTo>
                <a:cubicBezTo>
                  <a:pt x="1701493" y="1860812"/>
                  <a:pt x="1705850" y="1884669"/>
                  <a:pt x="1707924" y="1909148"/>
                </a:cubicBezTo>
                <a:cubicBezTo>
                  <a:pt x="1708131" y="1912052"/>
                  <a:pt x="1707094" y="1913090"/>
                  <a:pt x="1704397" y="1913090"/>
                </a:cubicBezTo>
                <a:cubicBezTo>
                  <a:pt x="1681786" y="1913297"/>
                  <a:pt x="1659588" y="1912260"/>
                  <a:pt x="1638636" y="1902510"/>
                </a:cubicBezTo>
                <a:cubicBezTo>
                  <a:pt x="1630961" y="1898983"/>
                  <a:pt x="1624322" y="1894419"/>
                  <a:pt x="1620381" y="1886536"/>
                </a:cubicBezTo>
                <a:cubicBezTo>
                  <a:pt x="1618721" y="1883010"/>
                  <a:pt x="1616647" y="1881765"/>
                  <a:pt x="1612705" y="1884254"/>
                </a:cubicBezTo>
                <a:cubicBezTo>
                  <a:pt x="1594242" y="1895249"/>
                  <a:pt x="1573705" y="1901887"/>
                  <a:pt x="1554205" y="1910185"/>
                </a:cubicBezTo>
                <a:cubicBezTo>
                  <a:pt x="1545699" y="1913712"/>
                  <a:pt x="1535949" y="1914127"/>
                  <a:pt x="1526821" y="1915994"/>
                </a:cubicBezTo>
                <a:cubicBezTo>
                  <a:pt x="1479523" y="1926159"/>
                  <a:pt x="1432432" y="1922632"/>
                  <a:pt x="1385341" y="1914957"/>
                </a:cubicBezTo>
                <a:cubicBezTo>
                  <a:pt x="1366464" y="1911845"/>
                  <a:pt x="1347171" y="1910393"/>
                  <a:pt x="1328915" y="1904169"/>
                </a:cubicBezTo>
                <a:cubicBezTo>
                  <a:pt x="1307756" y="1896909"/>
                  <a:pt x="1285766" y="1892760"/>
                  <a:pt x="1264814" y="1884877"/>
                </a:cubicBezTo>
                <a:cubicBezTo>
                  <a:pt x="1256308" y="1881765"/>
                  <a:pt x="1247803" y="1879898"/>
                  <a:pt x="1237846" y="1883839"/>
                </a:cubicBezTo>
                <a:cubicBezTo>
                  <a:pt x="1230170" y="1886951"/>
                  <a:pt x="1220420" y="1883632"/>
                  <a:pt x="1214819" y="1877616"/>
                </a:cubicBezTo>
                <a:cubicBezTo>
                  <a:pt x="1196771" y="1858323"/>
                  <a:pt x="1172706" y="1852307"/>
                  <a:pt x="1149265" y="1844632"/>
                </a:cubicBezTo>
                <a:cubicBezTo>
                  <a:pt x="1138270" y="1841105"/>
                  <a:pt x="1128105" y="1835296"/>
                  <a:pt x="1117110" y="1831355"/>
                </a:cubicBezTo>
                <a:cubicBezTo>
                  <a:pt x="1080599" y="1818493"/>
                  <a:pt x="1044711" y="1803349"/>
                  <a:pt x="1007785" y="1791525"/>
                </a:cubicBezTo>
                <a:cubicBezTo>
                  <a:pt x="1005295" y="1790695"/>
                  <a:pt x="1002599" y="1790072"/>
                  <a:pt x="999902" y="1789450"/>
                </a:cubicBezTo>
                <a:cubicBezTo>
                  <a:pt x="999280" y="1789243"/>
                  <a:pt x="998865" y="1789243"/>
                  <a:pt x="998242" y="1789035"/>
                </a:cubicBezTo>
                <a:cubicBezTo>
                  <a:pt x="997205" y="1788205"/>
                  <a:pt x="996168" y="1787583"/>
                  <a:pt x="994923" y="1788205"/>
                </a:cubicBezTo>
                <a:cubicBezTo>
                  <a:pt x="993886" y="1788828"/>
                  <a:pt x="994093" y="1789865"/>
                  <a:pt x="994508" y="1790695"/>
                </a:cubicBezTo>
                <a:cubicBezTo>
                  <a:pt x="996168" y="1791525"/>
                  <a:pt x="998035" y="1792354"/>
                  <a:pt x="999695" y="1793184"/>
                </a:cubicBezTo>
                <a:cubicBezTo>
                  <a:pt x="1018987" y="1802312"/>
                  <a:pt x="1038280" y="1811025"/>
                  <a:pt x="1057573" y="1820360"/>
                </a:cubicBezTo>
                <a:cubicBezTo>
                  <a:pt x="1081014" y="1831770"/>
                  <a:pt x="1104249" y="1843802"/>
                  <a:pt x="1127690" y="1855419"/>
                </a:cubicBezTo>
                <a:cubicBezTo>
                  <a:pt x="1152999" y="1868073"/>
                  <a:pt x="1178308" y="1880728"/>
                  <a:pt x="1204031" y="1892760"/>
                </a:cubicBezTo>
                <a:cubicBezTo>
                  <a:pt x="1239505" y="1909563"/>
                  <a:pt x="1275186" y="1925951"/>
                  <a:pt x="1312112" y="1939436"/>
                </a:cubicBezTo>
                <a:cubicBezTo>
                  <a:pt x="1326011" y="1944622"/>
                  <a:pt x="1340118" y="1950223"/>
                  <a:pt x="1354432" y="1953750"/>
                </a:cubicBezTo>
                <a:cubicBezTo>
                  <a:pt x="1375591" y="1958936"/>
                  <a:pt x="1395921" y="1967648"/>
                  <a:pt x="1417911" y="1970345"/>
                </a:cubicBezTo>
                <a:cubicBezTo>
                  <a:pt x="1419570" y="1971798"/>
                  <a:pt x="1420815" y="1972005"/>
                  <a:pt x="1421852" y="1969723"/>
                </a:cubicBezTo>
                <a:cubicBezTo>
                  <a:pt x="1428283" y="1963500"/>
                  <a:pt x="1431602" y="1955202"/>
                  <a:pt x="1439486" y="1950016"/>
                </a:cubicBezTo>
                <a:cubicBezTo>
                  <a:pt x="1457741" y="1937984"/>
                  <a:pt x="1474752" y="1937984"/>
                  <a:pt x="1491763" y="1951260"/>
                </a:cubicBezTo>
                <a:cubicBezTo>
                  <a:pt x="1501720" y="1958936"/>
                  <a:pt x="1509396" y="1968478"/>
                  <a:pt x="1514997" y="1979473"/>
                </a:cubicBezTo>
                <a:cubicBezTo>
                  <a:pt x="1517486" y="1984244"/>
                  <a:pt x="1520183" y="1985904"/>
                  <a:pt x="1525577" y="1986319"/>
                </a:cubicBezTo>
                <a:cubicBezTo>
                  <a:pt x="1603577" y="1990883"/>
                  <a:pt x="1680956" y="1984452"/>
                  <a:pt x="1758126" y="1972835"/>
                </a:cubicBezTo>
                <a:cubicBezTo>
                  <a:pt x="1761446" y="1972420"/>
                  <a:pt x="1764557" y="1971590"/>
                  <a:pt x="1766217" y="1968063"/>
                </a:cubicBezTo>
                <a:cubicBezTo>
                  <a:pt x="1768706" y="1963085"/>
                  <a:pt x="1773270" y="1960803"/>
                  <a:pt x="1778041" y="1960803"/>
                </a:cubicBezTo>
                <a:cubicBezTo>
                  <a:pt x="1787377" y="1961010"/>
                  <a:pt x="1794845" y="1956654"/>
                  <a:pt x="1802935" y="1953335"/>
                </a:cubicBezTo>
                <a:cubicBezTo>
                  <a:pt x="1814553" y="1948563"/>
                  <a:pt x="1826170" y="1947319"/>
                  <a:pt x="1837164" y="1955202"/>
                </a:cubicBezTo>
                <a:cubicBezTo>
                  <a:pt x="1839446" y="1956861"/>
                  <a:pt x="1842558" y="1957276"/>
                  <a:pt x="1844633" y="1956446"/>
                </a:cubicBezTo>
                <a:cubicBezTo>
                  <a:pt x="1851686" y="1953335"/>
                  <a:pt x="1859361" y="1953127"/>
                  <a:pt x="1866829" y="1951468"/>
                </a:cubicBezTo>
                <a:cubicBezTo>
                  <a:pt x="1879069" y="1948356"/>
                  <a:pt x="1890893" y="1944829"/>
                  <a:pt x="1903340" y="1942340"/>
                </a:cubicBezTo>
                <a:cubicBezTo>
                  <a:pt x="1917862" y="1939228"/>
                  <a:pt x="1931968" y="1934872"/>
                  <a:pt x="1946282" y="1931138"/>
                </a:cubicBezTo>
                <a:cubicBezTo>
                  <a:pt x="1958314" y="1927819"/>
                  <a:pt x="1970554" y="1924499"/>
                  <a:pt x="1982586" y="1920765"/>
                </a:cubicBezTo>
                <a:cubicBezTo>
                  <a:pt x="2000219" y="1915372"/>
                  <a:pt x="2018059" y="1910393"/>
                  <a:pt x="2035278" y="1903962"/>
                </a:cubicBezTo>
                <a:cubicBezTo>
                  <a:pt x="2050629" y="1898153"/>
                  <a:pt x="2066810" y="1894004"/>
                  <a:pt x="2081954" y="1887158"/>
                </a:cubicBezTo>
                <a:cubicBezTo>
                  <a:pt x="2086725" y="1884877"/>
                  <a:pt x="2092741" y="1880313"/>
                  <a:pt x="2099794" y="1883425"/>
                </a:cubicBezTo>
                <a:cubicBezTo>
                  <a:pt x="2098550" y="1886329"/>
                  <a:pt x="2095230" y="1886744"/>
                  <a:pt x="2092741" y="1887781"/>
                </a:cubicBezTo>
                <a:cubicBezTo>
                  <a:pt x="2044820" y="1909770"/>
                  <a:pt x="1994825" y="1925537"/>
                  <a:pt x="1944415" y="1940058"/>
                </a:cubicBezTo>
                <a:cubicBezTo>
                  <a:pt x="1913920" y="1948771"/>
                  <a:pt x="1883218" y="1956654"/>
                  <a:pt x="1852100" y="1963500"/>
                </a:cubicBezTo>
                <a:cubicBezTo>
                  <a:pt x="1847744" y="1964537"/>
                  <a:pt x="1845462" y="1965367"/>
                  <a:pt x="1847744" y="1970760"/>
                </a:cubicBezTo>
                <a:cubicBezTo>
                  <a:pt x="1852308" y="1981755"/>
                  <a:pt x="1851478" y="1993372"/>
                  <a:pt x="1850026" y="2004782"/>
                </a:cubicBezTo>
                <a:cubicBezTo>
                  <a:pt x="1847537" y="2022830"/>
                  <a:pt x="1841521" y="2039841"/>
                  <a:pt x="1833430" y="2056022"/>
                </a:cubicBezTo>
                <a:cubicBezTo>
                  <a:pt x="1831771" y="2059341"/>
                  <a:pt x="1830526" y="2061415"/>
                  <a:pt x="1826170" y="2058719"/>
                </a:cubicBezTo>
                <a:cubicBezTo>
                  <a:pt x="1809159" y="2048761"/>
                  <a:pt x="1792770" y="2037974"/>
                  <a:pt x="1779286" y="2023038"/>
                </a:cubicBezTo>
                <a:cubicBezTo>
                  <a:pt x="1769536" y="2012043"/>
                  <a:pt x="1762483" y="2000011"/>
                  <a:pt x="1761861" y="1985074"/>
                </a:cubicBezTo>
                <a:cubicBezTo>
                  <a:pt x="1761653" y="1978851"/>
                  <a:pt x="1757711" y="1981340"/>
                  <a:pt x="1755015" y="1981755"/>
                </a:cubicBezTo>
                <a:cubicBezTo>
                  <a:pt x="1702945" y="1989846"/>
                  <a:pt x="1650668" y="1994617"/>
                  <a:pt x="1597976" y="1995654"/>
                </a:cubicBezTo>
                <a:cubicBezTo>
                  <a:pt x="1577231" y="1996069"/>
                  <a:pt x="1556279" y="1996069"/>
                  <a:pt x="1535534" y="1994617"/>
                </a:cubicBezTo>
                <a:cubicBezTo>
                  <a:pt x="1531593" y="1994409"/>
                  <a:pt x="1527444" y="1994617"/>
                  <a:pt x="1522880" y="1994617"/>
                </a:cubicBezTo>
                <a:cubicBezTo>
                  <a:pt x="1533045" y="2021793"/>
                  <a:pt x="1538439" y="2049591"/>
                  <a:pt x="1539476" y="2078219"/>
                </a:cubicBezTo>
                <a:cubicBezTo>
                  <a:pt x="1507943" y="2079256"/>
                  <a:pt x="1476411" y="2078219"/>
                  <a:pt x="1446124" y="2068054"/>
                </a:cubicBezTo>
                <a:cubicBezTo>
                  <a:pt x="1429321" y="2062453"/>
                  <a:pt x="1413969" y="2054155"/>
                  <a:pt x="1402352" y="2040256"/>
                </a:cubicBezTo>
                <a:cubicBezTo>
                  <a:pt x="1383474" y="2017436"/>
                  <a:pt x="1388246" y="1995239"/>
                  <a:pt x="1414799" y="1982170"/>
                </a:cubicBezTo>
                <a:cubicBezTo>
                  <a:pt x="1415421" y="1981755"/>
                  <a:pt x="1415836" y="1981133"/>
                  <a:pt x="1416251" y="1980510"/>
                </a:cubicBezTo>
                <a:cubicBezTo>
                  <a:pt x="1416251" y="1979058"/>
                  <a:pt x="1415214" y="1978436"/>
                  <a:pt x="1414177" y="1978229"/>
                </a:cubicBezTo>
                <a:cubicBezTo>
                  <a:pt x="1333064" y="1959766"/>
                  <a:pt x="1257346" y="1927196"/>
                  <a:pt x="1183079" y="1890893"/>
                </a:cubicBezTo>
                <a:cubicBezTo>
                  <a:pt x="1118770" y="1859361"/>
                  <a:pt x="1055913" y="1824924"/>
                  <a:pt x="989945" y="1796504"/>
                </a:cubicBezTo>
                <a:cubicBezTo>
                  <a:pt x="985173" y="1794429"/>
                  <a:pt x="981439" y="1794014"/>
                  <a:pt x="976460" y="1796711"/>
                </a:cubicBezTo>
                <a:cubicBezTo>
                  <a:pt x="960279" y="1805631"/>
                  <a:pt x="944306" y="1803972"/>
                  <a:pt x="929162" y="1794014"/>
                </a:cubicBezTo>
                <a:cubicBezTo>
                  <a:pt x="920034" y="1787998"/>
                  <a:pt x="912566" y="1780322"/>
                  <a:pt x="906965" y="1771195"/>
                </a:cubicBezTo>
                <a:cubicBezTo>
                  <a:pt x="903231" y="1764971"/>
                  <a:pt x="898252" y="1762275"/>
                  <a:pt x="891614" y="1760407"/>
                </a:cubicBezTo>
                <a:cubicBezTo>
                  <a:pt x="826267" y="1741529"/>
                  <a:pt x="759469" y="1735929"/>
                  <a:pt x="691634" y="1739040"/>
                </a:cubicBezTo>
                <a:cubicBezTo>
                  <a:pt x="512813" y="1747338"/>
                  <a:pt x="356397" y="1812892"/>
                  <a:pt x="213257" y="1914957"/>
                </a:cubicBezTo>
                <a:cubicBezTo>
                  <a:pt x="210560" y="1916824"/>
                  <a:pt x="208175" y="1919313"/>
                  <a:pt x="205530" y="1921388"/>
                </a:cubicBezTo>
                <a:close/>
                <a:moveTo>
                  <a:pt x="196246" y="1925329"/>
                </a:moveTo>
                <a:lnTo>
                  <a:pt x="197595" y="1924756"/>
                </a:lnTo>
                <a:lnTo>
                  <a:pt x="196454" y="1925537"/>
                </a:lnTo>
                <a:cubicBezTo>
                  <a:pt x="196454" y="1925537"/>
                  <a:pt x="196246" y="1925329"/>
                  <a:pt x="196246" y="1925329"/>
                </a:cubicBezTo>
                <a:close/>
                <a:moveTo>
                  <a:pt x="170523" y="1933834"/>
                </a:moveTo>
                <a:lnTo>
                  <a:pt x="209514" y="1889738"/>
                </a:lnTo>
                <a:lnTo>
                  <a:pt x="176331" y="1929063"/>
                </a:lnTo>
                <a:cubicBezTo>
                  <a:pt x="174879" y="1931553"/>
                  <a:pt x="174050" y="1935079"/>
                  <a:pt x="170523" y="1933834"/>
                </a:cubicBezTo>
                <a:close/>
                <a:moveTo>
                  <a:pt x="154965" y="1964538"/>
                </a:moveTo>
                <a:cubicBezTo>
                  <a:pt x="169071" y="1955410"/>
                  <a:pt x="183178" y="1945867"/>
                  <a:pt x="197492" y="1937154"/>
                </a:cubicBezTo>
                <a:cubicBezTo>
                  <a:pt x="306402" y="1870564"/>
                  <a:pt x="424233" y="1829074"/>
                  <a:pt x="550569" y="1811856"/>
                </a:cubicBezTo>
                <a:cubicBezTo>
                  <a:pt x="605335" y="1804387"/>
                  <a:pt x="660309" y="1802520"/>
                  <a:pt x="715283" y="1804595"/>
                </a:cubicBezTo>
                <a:cubicBezTo>
                  <a:pt x="720054" y="1804802"/>
                  <a:pt x="722959" y="1803765"/>
                  <a:pt x="725863" y="1799409"/>
                </a:cubicBezTo>
                <a:cubicBezTo>
                  <a:pt x="746193" y="1767254"/>
                  <a:pt x="776273" y="1766217"/>
                  <a:pt x="796810" y="1798372"/>
                </a:cubicBezTo>
                <a:cubicBezTo>
                  <a:pt x="804278" y="1810196"/>
                  <a:pt x="812576" y="1814345"/>
                  <a:pt x="825646" y="1816419"/>
                </a:cubicBezTo>
                <a:cubicBezTo>
                  <a:pt x="853858" y="1820569"/>
                  <a:pt x="881449" y="1826999"/>
                  <a:pt x="907588" y="1839031"/>
                </a:cubicBezTo>
                <a:cubicBezTo>
                  <a:pt x="915263" y="1842558"/>
                  <a:pt x="922732" y="1846707"/>
                  <a:pt x="929370" y="1852101"/>
                </a:cubicBezTo>
                <a:cubicBezTo>
                  <a:pt x="948248" y="1867452"/>
                  <a:pt x="948663" y="1885707"/>
                  <a:pt x="930407" y="1902096"/>
                </a:cubicBezTo>
                <a:cubicBezTo>
                  <a:pt x="924806" y="1907075"/>
                  <a:pt x="918790" y="1911223"/>
                  <a:pt x="912152" y="1914750"/>
                </a:cubicBezTo>
                <a:cubicBezTo>
                  <a:pt x="862779" y="1940059"/>
                  <a:pt x="809257" y="1948564"/>
                  <a:pt x="753661" y="1956032"/>
                </a:cubicBezTo>
                <a:cubicBezTo>
                  <a:pt x="757395" y="1951469"/>
                  <a:pt x="761337" y="1951261"/>
                  <a:pt x="764863" y="1950431"/>
                </a:cubicBezTo>
                <a:cubicBezTo>
                  <a:pt x="795566" y="1942756"/>
                  <a:pt x="826890" y="1937154"/>
                  <a:pt x="857178" y="1927612"/>
                </a:cubicBezTo>
                <a:cubicBezTo>
                  <a:pt x="877923" y="1921181"/>
                  <a:pt x="898253" y="1914128"/>
                  <a:pt x="916508" y="1901888"/>
                </a:cubicBezTo>
                <a:cubicBezTo>
                  <a:pt x="941609" y="1884878"/>
                  <a:pt x="941402" y="1868282"/>
                  <a:pt x="915471" y="1852723"/>
                </a:cubicBezTo>
                <a:cubicBezTo>
                  <a:pt x="889955" y="1837579"/>
                  <a:pt x="861119" y="1831356"/>
                  <a:pt x="832491" y="1825547"/>
                </a:cubicBezTo>
                <a:cubicBezTo>
                  <a:pt x="825231" y="1824095"/>
                  <a:pt x="817970" y="1823058"/>
                  <a:pt x="809672" y="1821606"/>
                </a:cubicBezTo>
                <a:cubicBezTo>
                  <a:pt x="815896" y="1840483"/>
                  <a:pt x="820252" y="1858739"/>
                  <a:pt x="821497" y="1877409"/>
                </a:cubicBezTo>
                <a:cubicBezTo>
                  <a:pt x="822326" y="1887989"/>
                  <a:pt x="822326" y="1887989"/>
                  <a:pt x="811747" y="1887989"/>
                </a:cubicBezTo>
                <a:cubicBezTo>
                  <a:pt x="788305" y="1888197"/>
                  <a:pt x="765278" y="1886122"/>
                  <a:pt x="743081" y="1878239"/>
                </a:cubicBezTo>
                <a:cubicBezTo>
                  <a:pt x="732086" y="1874298"/>
                  <a:pt x="722129" y="1868904"/>
                  <a:pt x="713831" y="1860606"/>
                </a:cubicBezTo>
                <a:cubicBezTo>
                  <a:pt x="697442" y="1844218"/>
                  <a:pt x="696613" y="1830319"/>
                  <a:pt x="711549" y="1812271"/>
                </a:cubicBezTo>
                <a:cubicBezTo>
                  <a:pt x="687485" y="1810819"/>
                  <a:pt x="663836" y="1810819"/>
                  <a:pt x="639979" y="1811441"/>
                </a:cubicBezTo>
                <a:cubicBezTo>
                  <a:pt x="492898" y="1816212"/>
                  <a:pt x="354945" y="1853760"/>
                  <a:pt x="225497" y="1923463"/>
                </a:cubicBezTo>
                <a:cubicBezTo>
                  <a:pt x="203923" y="1935080"/>
                  <a:pt x="182970" y="1947942"/>
                  <a:pt x="162225" y="1961426"/>
                </a:cubicBezTo>
                <a:cubicBezTo>
                  <a:pt x="160151" y="1963086"/>
                  <a:pt x="158076" y="1965368"/>
                  <a:pt x="154965" y="1964538"/>
                </a:cubicBezTo>
                <a:close/>
                <a:moveTo>
                  <a:pt x="0" y="771708"/>
                </a:moveTo>
                <a:cubicBezTo>
                  <a:pt x="0" y="765692"/>
                  <a:pt x="0" y="759676"/>
                  <a:pt x="0" y="753660"/>
                </a:cubicBezTo>
                <a:cubicBezTo>
                  <a:pt x="3527" y="750756"/>
                  <a:pt x="2489" y="746399"/>
                  <a:pt x="3319" y="742665"/>
                </a:cubicBezTo>
                <a:cubicBezTo>
                  <a:pt x="8713" y="712585"/>
                  <a:pt x="17011" y="683542"/>
                  <a:pt x="38378" y="660101"/>
                </a:cubicBezTo>
                <a:cubicBezTo>
                  <a:pt x="43772" y="656367"/>
                  <a:pt x="49165" y="652425"/>
                  <a:pt x="54559" y="648691"/>
                </a:cubicBezTo>
                <a:cubicBezTo>
                  <a:pt x="57878" y="647654"/>
                  <a:pt x="61197" y="646617"/>
                  <a:pt x="64517" y="645579"/>
                </a:cubicBezTo>
                <a:cubicBezTo>
                  <a:pt x="67836" y="645372"/>
                  <a:pt x="70947" y="645164"/>
                  <a:pt x="74267" y="645164"/>
                </a:cubicBezTo>
                <a:cubicBezTo>
                  <a:pt x="78001" y="646202"/>
                  <a:pt x="81942" y="647239"/>
                  <a:pt x="85676" y="648484"/>
                </a:cubicBezTo>
                <a:cubicBezTo>
                  <a:pt x="89411" y="650766"/>
                  <a:pt x="92937" y="653047"/>
                  <a:pt x="96671" y="655329"/>
                </a:cubicBezTo>
                <a:cubicBezTo>
                  <a:pt x="100613" y="658856"/>
                  <a:pt x="104554" y="662383"/>
                  <a:pt x="108911" y="666117"/>
                </a:cubicBezTo>
                <a:cubicBezTo>
                  <a:pt x="107458" y="647654"/>
                  <a:pt x="108081" y="629191"/>
                  <a:pt x="107873" y="610728"/>
                </a:cubicBezTo>
                <a:cubicBezTo>
                  <a:pt x="107873" y="581685"/>
                  <a:pt x="107251" y="552850"/>
                  <a:pt x="106836" y="523807"/>
                </a:cubicBezTo>
                <a:cubicBezTo>
                  <a:pt x="106836" y="522147"/>
                  <a:pt x="106836" y="520488"/>
                  <a:pt x="106836" y="518828"/>
                </a:cubicBezTo>
                <a:cubicBezTo>
                  <a:pt x="107043" y="504099"/>
                  <a:pt x="107458" y="489163"/>
                  <a:pt x="105591" y="474434"/>
                </a:cubicBezTo>
                <a:cubicBezTo>
                  <a:pt x="105384" y="465721"/>
                  <a:pt x="105177" y="456801"/>
                  <a:pt x="104969" y="448088"/>
                </a:cubicBezTo>
                <a:cubicBezTo>
                  <a:pt x="105177" y="445599"/>
                  <a:pt x="105799" y="442902"/>
                  <a:pt x="103932" y="439998"/>
                </a:cubicBezTo>
                <a:cubicBezTo>
                  <a:pt x="96256" y="444354"/>
                  <a:pt x="87543" y="445184"/>
                  <a:pt x="79038" y="446636"/>
                </a:cubicBezTo>
                <a:cubicBezTo>
                  <a:pt x="75719" y="446636"/>
                  <a:pt x="72400" y="446636"/>
                  <a:pt x="69081" y="446636"/>
                </a:cubicBezTo>
                <a:cubicBezTo>
                  <a:pt x="49788" y="444977"/>
                  <a:pt x="31325" y="439583"/>
                  <a:pt x="13277" y="433360"/>
                </a:cubicBezTo>
                <a:cubicBezTo>
                  <a:pt x="12239" y="431492"/>
                  <a:pt x="8091" y="432322"/>
                  <a:pt x="9128" y="428588"/>
                </a:cubicBezTo>
                <a:cubicBezTo>
                  <a:pt x="11202" y="424439"/>
                  <a:pt x="13069" y="420083"/>
                  <a:pt x="15351" y="416141"/>
                </a:cubicBezTo>
                <a:cubicBezTo>
                  <a:pt x="28628" y="392492"/>
                  <a:pt x="43150" y="370088"/>
                  <a:pt x="70947" y="360960"/>
                </a:cubicBezTo>
                <a:cubicBezTo>
                  <a:pt x="77586" y="360545"/>
                  <a:pt x="84224" y="360545"/>
                  <a:pt x="90448" y="363035"/>
                </a:cubicBezTo>
                <a:cubicBezTo>
                  <a:pt x="93767" y="365524"/>
                  <a:pt x="96878" y="368220"/>
                  <a:pt x="101235" y="371540"/>
                </a:cubicBezTo>
                <a:cubicBezTo>
                  <a:pt x="100198" y="363242"/>
                  <a:pt x="101028" y="356188"/>
                  <a:pt x="98953" y="349135"/>
                </a:cubicBezTo>
                <a:cubicBezTo>
                  <a:pt x="98746" y="345816"/>
                  <a:pt x="98538" y="342497"/>
                  <a:pt x="98331" y="339178"/>
                </a:cubicBezTo>
                <a:cubicBezTo>
                  <a:pt x="97708" y="331502"/>
                  <a:pt x="97708" y="323619"/>
                  <a:pt x="95634" y="316151"/>
                </a:cubicBezTo>
                <a:cubicBezTo>
                  <a:pt x="95426" y="313454"/>
                  <a:pt x="95219" y="310757"/>
                  <a:pt x="94804" y="307853"/>
                </a:cubicBezTo>
                <a:cubicBezTo>
                  <a:pt x="93974" y="301215"/>
                  <a:pt x="93974" y="294576"/>
                  <a:pt x="91900" y="288146"/>
                </a:cubicBezTo>
                <a:cubicBezTo>
                  <a:pt x="91900" y="287523"/>
                  <a:pt x="91693" y="287108"/>
                  <a:pt x="91693" y="286486"/>
                </a:cubicBezTo>
                <a:cubicBezTo>
                  <a:pt x="89203" y="267401"/>
                  <a:pt x="85676" y="248523"/>
                  <a:pt x="78001" y="230890"/>
                </a:cubicBezTo>
                <a:cubicBezTo>
                  <a:pt x="69703" y="211597"/>
                  <a:pt x="60575" y="210767"/>
                  <a:pt x="48543" y="227985"/>
                </a:cubicBezTo>
                <a:cubicBezTo>
                  <a:pt x="35681" y="246241"/>
                  <a:pt x="27591" y="266778"/>
                  <a:pt x="20538" y="287938"/>
                </a:cubicBezTo>
                <a:cubicBezTo>
                  <a:pt x="19915" y="289598"/>
                  <a:pt x="19293" y="291257"/>
                  <a:pt x="18671" y="292709"/>
                </a:cubicBezTo>
                <a:cubicBezTo>
                  <a:pt x="18256" y="293954"/>
                  <a:pt x="18048" y="294991"/>
                  <a:pt x="17633" y="296236"/>
                </a:cubicBezTo>
                <a:cubicBezTo>
                  <a:pt x="16181" y="297481"/>
                  <a:pt x="15974" y="299348"/>
                  <a:pt x="15766" y="301215"/>
                </a:cubicBezTo>
                <a:cubicBezTo>
                  <a:pt x="13899" y="306816"/>
                  <a:pt x="11825" y="312210"/>
                  <a:pt x="9958" y="317811"/>
                </a:cubicBezTo>
                <a:cubicBezTo>
                  <a:pt x="9335" y="317811"/>
                  <a:pt x="8713" y="317811"/>
                  <a:pt x="7883" y="317811"/>
                </a:cubicBezTo>
                <a:cubicBezTo>
                  <a:pt x="8298" y="315114"/>
                  <a:pt x="8713" y="312624"/>
                  <a:pt x="9128" y="309928"/>
                </a:cubicBezTo>
                <a:cubicBezTo>
                  <a:pt x="9335" y="308683"/>
                  <a:pt x="9543" y="307438"/>
                  <a:pt x="9543" y="306401"/>
                </a:cubicBezTo>
                <a:cubicBezTo>
                  <a:pt x="11617" y="298933"/>
                  <a:pt x="13692" y="291257"/>
                  <a:pt x="15766" y="283789"/>
                </a:cubicBezTo>
                <a:cubicBezTo>
                  <a:pt x="15974" y="283167"/>
                  <a:pt x="15974" y="282544"/>
                  <a:pt x="16181" y="281922"/>
                </a:cubicBezTo>
                <a:cubicBezTo>
                  <a:pt x="16803" y="280470"/>
                  <a:pt x="17633" y="279018"/>
                  <a:pt x="18048" y="277566"/>
                </a:cubicBezTo>
                <a:cubicBezTo>
                  <a:pt x="25724" y="255991"/>
                  <a:pt x="33607" y="234416"/>
                  <a:pt x="48336" y="216368"/>
                </a:cubicBezTo>
                <a:cubicBezTo>
                  <a:pt x="48958" y="216368"/>
                  <a:pt x="49165" y="215953"/>
                  <a:pt x="49373" y="215331"/>
                </a:cubicBezTo>
                <a:cubicBezTo>
                  <a:pt x="55596" y="210352"/>
                  <a:pt x="62027" y="206618"/>
                  <a:pt x="70533" y="209315"/>
                </a:cubicBezTo>
                <a:lnTo>
                  <a:pt x="70740" y="209730"/>
                </a:lnTo>
                <a:lnTo>
                  <a:pt x="71155" y="209730"/>
                </a:lnTo>
                <a:cubicBezTo>
                  <a:pt x="74059" y="212427"/>
                  <a:pt x="77171" y="215331"/>
                  <a:pt x="80075" y="218028"/>
                </a:cubicBezTo>
                <a:cubicBezTo>
                  <a:pt x="82979" y="223836"/>
                  <a:pt x="85884" y="229853"/>
                  <a:pt x="88996" y="235661"/>
                </a:cubicBezTo>
                <a:cubicBezTo>
                  <a:pt x="89203" y="236283"/>
                  <a:pt x="89203" y="236906"/>
                  <a:pt x="89411" y="237735"/>
                </a:cubicBezTo>
                <a:cubicBezTo>
                  <a:pt x="91278" y="243752"/>
                  <a:pt x="92937" y="249767"/>
                  <a:pt x="94804" y="255784"/>
                </a:cubicBezTo>
                <a:cubicBezTo>
                  <a:pt x="95219" y="257443"/>
                  <a:pt x="95426" y="258895"/>
                  <a:pt x="95841" y="260555"/>
                </a:cubicBezTo>
                <a:cubicBezTo>
                  <a:pt x="96671" y="264496"/>
                  <a:pt x="97501" y="268230"/>
                  <a:pt x="98538" y="272172"/>
                </a:cubicBezTo>
                <a:cubicBezTo>
                  <a:pt x="98746" y="273209"/>
                  <a:pt x="98953" y="274454"/>
                  <a:pt x="98953" y="275491"/>
                </a:cubicBezTo>
                <a:cubicBezTo>
                  <a:pt x="99990" y="280885"/>
                  <a:pt x="100820" y="286486"/>
                  <a:pt x="101857" y="291880"/>
                </a:cubicBezTo>
                <a:cubicBezTo>
                  <a:pt x="102065" y="293539"/>
                  <a:pt x="102272" y="295199"/>
                  <a:pt x="102272" y="296858"/>
                </a:cubicBezTo>
                <a:cubicBezTo>
                  <a:pt x="103102" y="303497"/>
                  <a:pt x="104139" y="309928"/>
                  <a:pt x="104969" y="316566"/>
                </a:cubicBezTo>
                <a:cubicBezTo>
                  <a:pt x="105177" y="319263"/>
                  <a:pt x="105384" y="321960"/>
                  <a:pt x="105591" y="324864"/>
                </a:cubicBezTo>
                <a:cubicBezTo>
                  <a:pt x="106421" y="333162"/>
                  <a:pt x="106214" y="341460"/>
                  <a:pt x="108288" y="349550"/>
                </a:cubicBezTo>
                <a:cubicBezTo>
                  <a:pt x="108496" y="353284"/>
                  <a:pt x="108703" y="357226"/>
                  <a:pt x="108911" y="360960"/>
                </a:cubicBezTo>
                <a:cubicBezTo>
                  <a:pt x="109740" y="371955"/>
                  <a:pt x="110570" y="382949"/>
                  <a:pt x="111400" y="393944"/>
                </a:cubicBezTo>
                <a:cubicBezTo>
                  <a:pt x="110155" y="398923"/>
                  <a:pt x="112230" y="402657"/>
                  <a:pt x="115964" y="405769"/>
                </a:cubicBezTo>
                <a:cubicBezTo>
                  <a:pt x="120528" y="414896"/>
                  <a:pt x="121980" y="424024"/>
                  <a:pt x="114304" y="432322"/>
                </a:cubicBezTo>
                <a:cubicBezTo>
                  <a:pt x="113060" y="433567"/>
                  <a:pt x="113060" y="435227"/>
                  <a:pt x="113267" y="436886"/>
                </a:cubicBezTo>
                <a:cubicBezTo>
                  <a:pt x="114097" y="464269"/>
                  <a:pt x="114927" y="491653"/>
                  <a:pt x="115757" y="518828"/>
                </a:cubicBezTo>
                <a:cubicBezTo>
                  <a:pt x="120528" y="493105"/>
                  <a:pt x="126129" y="467381"/>
                  <a:pt x="130485" y="441657"/>
                </a:cubicBezTo>
                <a:cubicBezTo>
                  <a:pt x="131522" y="439998"/>
                  <a:pt x="131730" y="438338"/>
                  <a:pt x="131522" y="436471"/>
                </a:cubicBezTo>
                <a:cubicBezTo>
                  <a:pt x="133597" y="427758"/>
                  <a:pt x="135671" y="419046"/>
                  <a:pt x="137746" y="410333"/>
                </a:cubicBezTo>
                <a:cubicBezTo>
                  <a:pt x="137746" y="409710"/>
                  <a:pt x="137954" y="409296"/>
                  <a:pt x="137954" y="408673"/>
                </a:cubicBezTo>
                <a:cubicBezTo>
                  <a:pt x="140028" y="400375"/>
                  <a:pt x="142102" y="392077"/>
                  <a:pt x="144177" y="383779"/>
                </a:cubicBezTo>
                <a:cubicBezTo>
                  <a:pt x="144384" y="382742"/>
                  <a:pt x="144592" y="381497"/>
                  <a:pt x="144799" y="380460"/>
                </a:cubicBezTo>
                <a:cubicBezTo>
                  <a:pt x="146666" y="373407"/>
                  <a:pt x="148741" y="366353"/>
                  <a:pt x="150608" y="359508"/>
                </a:cubicBezTo>
                <a:cubicBezTo>
                  <a:pt x="151023" y="357848"/>
                  <a:pt x="151438" y="356188"/>
                  <a:pt x="151853" y="354529"/>
                </a:cubicBezTo>
                <a:cubicBezTo>
                  <a:pt x="154342" y="348928"/>
                  <a:pt x="155586" y="343534"/>
                  <a:pt x="151853" y="337726"/>
                </a:cubicBezTo>
                <a:cubicBezTo>
                  <a:pt x="149778" y="334614"/>
                  <a:pt x="150400" y="330465"/>
                  <a:pt x="150608" y="326731"/>
                </a:cubicBezTo>
                <a:cubicBezTo>
                  <a:pt x="150815" y="325486"/>
                  <a:pt x="151230" y="324449"/>
                  <a:pt x="151438" y="323204"/>
                </a:cubicBezTo>
                <a:cubicBezTo>
                  <a:pt x="152060" y="322167"/>
                  <a:pt x="152475" y="321130"/>
                  <a:pt x="153097" y="320092"/>
                </a:cubicBezTo>
                <a:cubicBezTo>
                  <a:pt x="154342" y="318640"/>
                  <a:pt x="155586" y="316981"/>
                  <a:pt x="156831" y="315529"/>
                </a:cubicBezTo>
                <a:cubicBezTo>
                  <a:pt x="159943" y="312417"/>
                  <a:pt x="164714" y="311380"/>
                  <a:pt x="166374" y="306193"/>
                </a:cubicBezTo>
                <a:cubicBezTo>
                  <a:pt x="177369" y="273002"/>
                  <a:pt x="188571" y="239810"/>
                  <a:pt x="199773" y="206618"/>
                </a:cubicBezTo>
                <a:cubicBezTo>
                  <a:pt x="200188" y="205374"/>
                  <a:pt x="200396" y="204336"/>
                  <a:pt x="200810" y="203092"/>
                </a:cubicBezTo>
                <a:cubicBezTo>
                  <a:pt x="206619" y="188363"/>
                  <a:pt x="212427" y="173634"/>
                  <a:pt x="218651" y="157660"/>
                </a:cubicBezTo>
                <a:cubicBezTo>
                  <a:pt x="204544" y="159528"/>
                  <a:pt x="191890" y="159113"/>
                  <a:pt x="179443" y="157660"/>
                </a:cubicBezTo>
                <a:cubicBezTo>
                  <a:pt x="177161" y="157453"/>
                  <a:pt x="174879" y="157038"/>
                  <a:pt x="172598" y="156831"/>
                </a:cubicBezTo>
                <a:cubicBezTo>
                  <a:pt x="170523" y="155171"/>
                  <a:pt x="168241" y="155378"/>
                  <a:pt x="165959" y="155378"/>
                </a:cubicBezTo>
                <a:cubicBezTo>
                  <a:pt x="163055" y="153511"/>
                  <a:pt x="165544" y="151022"/>
                  <a:pt x="165129" y="148948"/>
                </a:cubicBezTo>
                <a:cubicBezTo>
                  <a:pt x="170730" y="130277"/>
                  <a:pt x="177784" y="112437"/>
                  <a:pt x="189608" y="96671"/>
                </a:cubicBezTo>
                <a:cubicBezTo>
                  <a:pt x="193965" y="92936"/>
                  <a:pt x="198321" y="88995"/>
                  <a:pt x="202677" y="85261"/>
                </a:cubicBezTo>
                <a:cubicBezTo>
                  <a:pt x="205374" y="84224"/>
                  <a:pt x="207864" y="83186"/>
                  <a:pt x="210561" y="81942"/>
                </a:cubicBezTo>
                <a:cubicBezTo>
                  <a:pt x="213672" y="81942"/>
                  <a:pt x="216991" y="81734"/>
                  <a:pt x="220103" y="81734"/>
                </a:cubicBezTo>
                <a:cubicBezTo>
                  <a:pt x="221555" y="82357"/>
                  <a:pt x="223215" y="82979"/>
                  <a:pt x="224667" y="83394"/>
                </a:cubicBezTo>
                <a:cubicBezTo>
                  <a:pt x="226327" y="84639"/>
                  <a:pt x="227986" y="85883"/>
                  <a:pt x="229853" y="87335"/>
                </a:cubicBezTo>
                <a:cubicBezTo>
                  <a:pt x="229853" y="87958"/>
                  <a:pt x="230268" y="88165"/>
                  <a:pt x="230683" y="88373"/>
                </a:cubicBezTo>
                <a:cubicBezTo>
                  <a:pt x="234002" y="93559"/>
                  <a:pt x="237114" y="98538"/>
                  <a:pt x="240848" y="104139"/>
                </a:cubicBezTo>
                <a:cubicBezTo>
                  <a:pt x="255370" y="69080"/>
                  <a:pt x="271343" y="35681"/>
                  <a:pt x="287731" y="2489"/>
                </a:cubicBezTo>
                <a:cubicBezTo>
                  <a:pt x="288354" y="1659"/>
                  <a:pt x="288976" y="829"/>
                  <a:pt x="289598" y="0"/>
                </a:cubicBezTo>
                <a:cubicBezTo>
                  <a:pt x="292088" y="1867"/>
                  <a:pt x="287939" y="4771"/>
                  <a:pt x="290428" y="6638"/>
                </a:cubicBezTo>
                <a:cubicBezTo>
                  <a:pt x="290221" y="6430"/>
                  <a:pt x="289806" y="6223"/>
                  <a:pt x="289598" y="6016"/>
                </a:cubicBezTo>
                <a:cubicBezTo>
                  <a:pt x="286694" y="10372"/>
                  <a:pt x="285242" y="15351"/>
                  <a:pt x="283997" y="20329"/>
                </a:cubicBezTo>
                <a:cubicBezTo>
                  <a:pt x="271550" y="49995"/>
                  <a:pt x="258896" y="79660"/>
                  <a:pt x="246242" y="109325"/>
                </a:cubicBezTo>
                <a:cubicBezTo>
                  <a:pt x="245412" y="111192"/>
                  <a:pt x="244997" y="112437"/>
                  <a:pt x="246034" y="114511"/>
                </a:cubicBezTo>
                <a:cubicBezTo>
                  <a:pt x="254332" y="131107"/>
                  <a:pt x="252465" y="140649"/>
                  <a:pt x="237114" y="149362"/>
                </a:cubicBezTo>
                <a:cubicBezTo>
                  <a:pt x="229231" y="153926"/>
                  <a:pt x="225704" y="160150"/>
                  <a:pt x="222800" y="167825"/>
                </a:cubicBezTo>
                <a:cubicBezTo>
                  <a:pt x="208901" y="204751"/>
                  <a:pt x="195417" y="241677"/>
                  <a:pt x="183592" y="279225"/>
                </a:cubicBezTo>
                <a:cubicBezTo>
                  <a:pt x="182970" y="281092"/>
                  <a:pt x="182555" y="282752"/>
                  <a:pt x="181518" y="286278"/>
                </a:cubicBezTo>
                <a:cubicBezTo>
                  <a:pt x="192512" y="279640"/>
                  <a:pt x="202677" y="277773"/>
                  <a:pt x="213257" y="283582"/>
                </a:cubicBezTo>
                <a:cubicBezTo>
                  <a:pt x="223215" y="288975"/>
                  <a:pt x="230476" y="297066"/>
                  <a:pt x="236077" y="306608"/>
                </a:cubicBezTo>
                <a:cubicBezTo>
                  <a:pt x="246242" y="324242"/>
                  <a:pt x="251428" y="343327"/>
                  <a:pt x="254332" y="363242"/>
                </a:cubicBezTo>
                <a:cubicBezTo>
                  <a:pt x="254747" y="365731"/>
                  <a:pt x="255162" y="368220"/>
                  <a:pt x="251220" y="368428"/>
                </a:cubicBezTo>
                <a:cubicBezTo>
                  <a:pt x="224252" y="369880"/>
                  <a:pt x="197491" y="371125"/>
                  <a:pt x="172390" y="358470"/>
                </a:cubicBezTo>
                <a:cubicBezTo>
                  <a:pt x="169071" y="356811"/>
                  <a:pt x="165959" y="354529"/>
                  <a:pt x="161603" y="351832"/>
                </a:cubicBezTo>
                <a:cubicBezTo>
                  <a:pt x="156624" y="371125"/>
                  <a:pt x="151645" y="389588"/>
                  <a:pt x="147081" y="408258"/>
                </a:cubicBezTo>
                <a:cubicBezTo>
                  <a:pt x="131107" y="474434"/>
                  <a:pt x="119490" y="541233"/>
                  <a:pt x="116586" y="609276"/>
                </a:cubicBezTo>
                <a:cubicBezTo>
                  <a:pt x="115757" y="631680"/>
                  <a:pt x="115549" y="654084"/>
                  <a:pt x="117831" y="676489"/>
                </a:cubicBezTo>
                <a:cubicBezTo>
                  <a:pt x="118246" y="680638"/>
                  <a:pt x="119283" y="683128"/>
                  <a:pt x="123225" y="685410"/>
                </a:cubicBezTo>
                <a:cubicBezTo>
                  <a:pt x="142102" y="696612"/>
                  <a:pt x="145629" y="714037"/>
                  <a:pt x="132560" y="731878"/>
                </a:cubicBezTo>
                <a:cubicBezTo>
                  <a:pt x="129655" y="735819"/>
                  <a:pt x="129241" y="739138"/>
                  <a:pt x="130693" y="743910"/>
                </a:cubicBezTo>
                <a:cubicBezTo>
                  <a:pt x="147081" y="801788"/>
                  <a:pt x="174672" y="854480"/>
                  <a:pt x="206619" y="905097"/>
                </a:cubicBezTo>
                <a:cubicBezTo>
                  <a:pt x="244375" y="964842"/>
                  <a:pt x="287731" y="1020646"/>
                  <a:pt x="327769" y="1078732"/>
                </a:cubicBezTo>
                <a:cubicBezTo>
                  <a:pt x="344987" y="1103833"/>
                  <a:pt x="361376" y="1129349"/>
                  <a:pt x="376934" y="1155488"/>
                </a:cubicBezTo>
                <a:cubicBezTo>
                  <a:pt x="377557" y="1156525"/>
                  <a:pt x="377972" y="1157562"/>
                  <a:pt x="378594" y="1158392"/>
                </a:cubicBezTo>
                <a:cubicBezTo>
                  <a:pt x="379631" y="1159429"/>
                  <a:pt x="379424" y="1162541"/>
                  <a:pt x="380668" y="1161919"/>
                </a:cubicBezTo>
                <a:cubicBezTo>
                  <a:pt x="382535" y="1160882"/>
                  <a:pt x="381498" y="1158599"/>
                  <a:pt x="380046" y="1157147"/>
                </a:cubicBezTo>
                <a:cubicBezTo>
                  <a:pt x="379631" y="1155902"/>
                  <a:pt x="379216" y="1154658"/>
                  <a:pt x="378801" y="1153413"/>
                </a:cubicBezTo>
                <a:cubicBezTo>
                  <a:pt x="362620" y="1112338"/>
                  <a:pt x="343120" y="1072923"/>
                  <a:pt x="324865" y="1032886"/>
                </a:cubicBezTo>
                <a:cubicBezTo>
                  <a:pt x="324450" y="1031848"/>
                  <a:pt x="323827" y="1031019"/>
                  <a:pt x="323413" y="1029981"/>
                </a:cubicBezTo>
                <a:cubicBezTo>
                  <a:pt x="318434" y="1016082"/>
                  <a:pt x="312210" y="1003843"/>
                  <a:pt x="294370" y="1003013"/>
                </a:cubicBezTo>
                <a:cubicBezTo>
                  <a:pt x="288561" y="1002806"/>
                  <a:pt x="283167" y="998657"/>
                  <a:pt x="278396" y="995130"/>
                </a:cubicBezTo>
                <a:cubicBezTo>
                  <a:pt x="262008" y="983513"/>
                  <a:pt x="259518" y="964428"/>
                  <a:pt x="272588" y="949491"/>
                </a:cubicBezTo>
                <a:cubicBezTo>
                  <a:pt x="279641" y="941401"/>
                  <a:pt x="280056" y="933103"/>
                  <a:pt x="276529" y="923975"/>
                </a:cubicBezTo>
                <a:cubicBezTo>
                  <a:pt x="265327" y="895140"/>
                  <a:pt x="255370" y="865890"/>
                  <a:pt x="250805" y="835187"/>
                </a:cubicBezTo>
                <a:cubicBezTo>
                  <a:pt x="249768" y="828134"/>
                  <a:pt x="248938" y="821081"/>
                  <a:pt x="248109" y="814028"/>
                </a:cubicBezTo>
                <a:cubicBezTo>
                  <a:pt x="241263" y="815272"/>
                  <a:pt x="234417" y="816932"/>
                  <a:pt x="227364" y="817762"/>
                </a:cubicBezTo>
                <a:cubicBezTo>
                  <a:pt x="213672" y="819421"/>
                  <a:pt x="199981" y="817347"/>
                  <a:pt x="186497" y="814857"/>
                </a:cubicBezTo>
                <a:cubicBezTo>
                  <a:pt x="182762" y="814235"/>
                  <a:pt x="181518" y="812783"/>
                  <a:pt x="182555" y="808841"/>
                </a:cubicBezTo>
                <a:cubicBezTo>
                  <a:pt x="187741" y="790171"/>
                  <a:pt x="194380" y="772330"/>
                  <a:pt x="206619" y="757187"/>
                </a:cubicBezTo>
                <a:cubicBezTo>
                  <a:pt x="209316" y="753867"/>
                  <a:pt x="212427" y="750548"/>
                  <a:pt x="215954" y="748059"/>
                </a:cubicBezTo>
                <a:cubicBezTo>
                  <a:pt x="230683" y="736649"/>
                  <a:pt x="244375" y="739553"/>
                  <a:pt x="253502" y="755734"/>
                </a:cubicBezTo>
                <a:cubicBezTo>
                  <a:pt x="254747" y="758016"/>
                  <a:pt x="255992" y="760506"/>
                  <a:pt x="257444" y="763617"/>
                </a:cubicBezTo>
                <a:cubicBezTo>
                  <a:pt x="280263" y="722750"/>
                  <a:pt x="319056" y="712793"/>
                  <a:pt x="360338" y="707606"/>
                </a:cubicBezTo>
                <a:cubicBezTo>
                  <a:pt x="360546" y="708229"/>
                  <a:pt x="360961" y="708851"/>
                  <a:pt x="361168" y="709681"/>
                </a:cubicBezTo>
                <a:cubicBezTo>
                  <a:pt x="352663" y="712170"/>
                  <a:pt x="344157" y="714452"/>
                  <a:pt x="335652" y="716942"/>
                </a:cubicBezTo>
                <a:cubicBezTo>
                  <a:pt x="318019" y="722128"/>
                  <a:pt x="301008" y="728766"/>
                  <a:pt x="286279" y="740383"/>
                </a:cubicBezTo>
                <a:cubicBezTo>
                  <a:pt x="279434" y="745984"/>
                  <a:pt x="273625" y="752415"/>
                  <a:pt x="268854" y="759883"/>
                </a:cubicBezTo>
                <a:cubicBezTo>
                  <a:pt x="264912" y="766314"/>
                  <a:pt x="261385" y="772123"/>
                  <a:pt x="266987" y="780421"/>
                </a:cubicBezTo>
                <a:cubicBezTo>
                  <a:pt x="272173" y="788304"/>
                  <a:pt x="268231" y="796809"/>
                  <a:pt x="261800" y="803240"/>
                </a:cubicBezTo>
                <a:cubicBezTo>
                  <a:pt x="259103" y="805937"/>
                  <a:pt x="256614" y="808426"/>
                  <a:pt x="256822" y="812990"/>
                </a:cubicBezTo>
                <a:cubicBezTo>
                  <a:pt x="258896" y="848879"/>
                  <a:pt x="270098" y="882693"/>
                  <a:pt x="282960" y="916507"/>
                </a:cubicBezTo>
                <a:cubicBezTo>
                  <a:pt x="284205" y="915055"/>
                  <a:pt x="284827" y="914225"/>
                  <a:pt x="285449" y="913395"/>
                </a:cubicBezTo>
                <a:cubicBezTo>
                  <a:pt x="299763" y="890161"/>
                  <a:pt x="317811" y="884560"/>
                  <a:pt x="342705" y="895347"/>
                </a:cubicBezTo>
                <a:cubicBezTo>
                  <a:pt x="354530" y="900326"/>
                  <a:pt x="364488" y="908002"/>
                  <a:pt x="373408" y="916922"/>
                </a:cubicBezTo>
                <a:cubicBezTo>
                  <a:pt x="391248" y="934970"/>
                  <a:pt x="405355" y="955715"/>
                  <a:pt x="415934" y="978742"/>
                </a:cubicBezTo>
                <a:cubicBezTo>
                  <a:pt x="416764" y="980401"/>
                  <a:pt x="417802" y="982061"/>
                  <a:pt x="417387" y="984135"/>
                </a:cubicBezTo>
                <a:cubicBezTo>
                  <a:pt x="399961" y="989944"/>
                  <a:pt x="383365" y="997619"/>
                  <a:pt x="365525" y="1001768"/>
                </a:cubicBezTo>
                <a:cubicBezTo>
                  <a:pt x="353700" y="1004465"/>
                  <a:pt x="341876" y="1007162"/>
                  <a:pt x="329844" y="1007162"/>
                </a:cubicBezTo>
                <a:cubicBezTo>
                  <a:pt x="322998" y="1007162"/>
                  <a:pt x="322998" y="1009029"/>
                  <a:pt x="325487" y="1014423"/>
                </a:cubicBezTo>
                <a:cubicBezTo>
                  <a:pt x="345609" y="1057157"/>
                  <a:pt x="365732" y="1099892"/>
                  <a:pt x="383988" y="1143663"/>
                </a:cubicBezTo>
                <a:cubicBezTo>
                  <a:pt x="404525" y="1193243"/>
                  <a:pt x="422781" y="1243653"/>
                  <a:pt x="431286" y="1296968"/>
                </a:cubicBezTo>
                <a:cubicBezTo>
                  <a:pt x="436680" y="1330574"/>
                  <a:pt x="435850" y="1363974"/>
                  <a:pt x="433153" y="1397788"/>
                </a:cubicBezTo>
                <a:cubicBezTo>
                  <a:pt x="431493" y="1419362"/>
                  <a:pt x="428796" y="1440729"/>
                  <a:pt x="425477" y="1462097"/>
                </a:cubicBezTo>
                <a:cubicBezTo>
                  <a:pt x="425270" y="1463964"/>
                  <a:pt x="424025" y="1466246"/>
                  <a:pt x="425685" y="1468320"/>
                </a:cubicBezTo>
                <a:cubicBezTo>
                  <a:pt x="428381" y="1468320"/>
                  <a:pt x="429004" y="1465623"/>
                  <a:pt x="430041" y="1464171"/>
                </a:cubicBezTo>
                <a:cubicBezTo>
                  <a:pt x="445807" y="1442389"/>
                  <a:pt x="467382" y="1435543"/>
                  <a:pt x="493106" y="1440729"/>
                </a:cubicBezTo>
                <a:cubicBezTo>
                  <a:pt x="514265" y="1445086"/>
                  <a:pt x="532313" y="1455666"/>
                  <a:pt x="548494" y="1469772"/>
                </a:cubicBezTo>
                <a:cubicBezTo>
                  <a:pt x="583138" y="1500267"/>
                  <a:pt x="608447" y="1537608"/>
                  <a:pt x="627740" y="1579098"/>
                </a:cubicBezTo>
                <a:cubicBezTo>
                  <a:pt x="629814" y="1583454"/>
                  <a:pt x="628155" y="1584491"/>
                  <a:pt x="624420" y="1586358"/>
                </a:cubicBezTo>
                <a:cubicBezTo>
                  <a:pt x="604920" y="1596108"/>
                  <a:pt x="584175" y="1603992"/>
                  <a:pt x="563431" y="1609385"/>
                </a:cubicBezTo>
                <a:cubicBezTo>
                  <a:pt x="532313" y="1617683"/>
                  <a:pt x="500781" y="1623699"/>
                  <a:pt x="468004" y="1621417"/>
                </a:cubicBezTo>
                <a:cubicBezTo>
                  <a:pt x="448297" y="1619965"/>
                  <a:pt x="430456" y="1614156"/>
                  <a:pt x="413653" y="1604199"/>
                </a:cubicBezTo>
                <a:cubicBezTo>
                  <a:pt x="405562" y="1599428"/>
                  <a:pt x="401413" y="1591337"/>
                  <a:pt x="394982" y="1584699"/>
                </a:cubicBezTo>
                <a:cubicBezTo>
                  <a:pt x="393323" y="1585943"/>
                  <a:pt x="392908" y="1588018"/>
                  <a:pt x="392285" y="1589885"/>
                </a:cubicBezTo>
                <a:cubicBezTo>
                  <a:pt x="381913" y="1619343"/>
                  <a:pt x="369881" y="1647970"/>
                  <a:pt x="356397" y="1676184"/>
                </a:cubicBezTo>
                <a:cubicBezTo>
                  <a:pt x="333578" y="1723378"/>
                  <a:pt x="306920" y="1767927"/>
                  <a:pt x="276788" y="1810014"/>
                </a:cubicBezTo>
                <a:lnTo>
                  <a:pt x="231210" y="1864027"/>
                </a:lnTo>
                <a:lnTo>
                  <a:pt x="320404" y="1734347"/>
                </a:lnTo>
                <a:cubicBezTo>
                  <a:pt x="347321" y="1687074"/>
                  <a:pt x="369985" y="1637390"/>
                  <a:pt x="387722" y="1584906"/>
                </a:cubicBezTo>
                <a:cubicBezTo>
                  <a:pt x="389589" y="1579098"/>
                  <a:pt x="391248" y="1573496"/>
                  <a:pt x="390626" y="1567273"/>
                </a:cubicBezTo>
                <a:cubicBezTo>
                  <a:pt x="389796" y="1558560"/>
                  <a:pt x="391456" y="1549847"/>
                  <a:pt x="396227" y="1542794"/>
                </a:cubicBezTo>
                <a:cubicBezTo>
                  <a:pt x="406184" y="1528688"/>
                  <a:pt x="408259" y="1512507"/>
                  <a:pt x="411786" y="1496533"/>
                </a:cubicBezTo>
                <a:cubicBezTo>
                  <a:pt x="421743" y="1449028"/>
                  <a:pt x="426929" y="1400899"/>
                  <a:pt x="427552" y="1352356"/>
                </a:cubicBezTo>
                <a:cubicBezTo>
                  <a:pt x="427759" y="1338457"/>
                  <a:pt x="422781" y="1326010"/>
                  <a:pt x="416764" y="1313978"/>
                </a:cubicBezTo>
                <a:cubicBezTo>
                  <a:pt x="394360" y="1268547"/>
                  <a:pt x="363035" y="1229547"/>
                  <a:pt x="328599" y="1192828"/>
                </a:cubicBezTo>
                <a:cubicBezTo>
                  <a:pt x="297274" y="1159637"/>
                  <a:pt x="263460" y="1129349"/>
                  <a:pt x="223007" y="1107567"/>
                </a:cubicBezTo>
                <a:cubicBezTo>
                  <a:pt x="208694" y="1099892"/>
                  <a:pt x="193757" y="1093876"/>
                  <a:pt x="177784" y="1091179"/>
                </a:cubicBezTo>
                <a:cubicBezTo>
                  <a:pt x="151023" y="1086615"/>
                  <a:pt x="129033" y="1096365"/>
                  <a:pt x="114927" y="1119599"/>
                </a:cubicBezTo>
                <a:cubicBezTo>
                  <a:pt x="103517" y="1138477"/>
                  <a:pt x="95011" y="1171876"/>
                  <a:pt x="94597" y="1200297"/>
                </a:cubicBezTo>
                <a:cubicBezTo>
                  <a:pt x="97916" y="1200297"/>
                  <a:pt x="98746" y="1197185"/>
                  <a:pt x="100198" y="1195318"/>
                </a:cubicBezTo>
                <a:cubicBezTo>
                  <a:pt x="121980" y="1170839"/>
                  <a:pt x="148326" y="1170632"/>
                  <a:pt x="170108" y="1195110"/>
                </a:cubicBezTo>
                <a:cubicBezTo>
                  <a:pt x="187326" y="1214610"/>
                  <a:pt x="194794" y="1238675"/>
                  <a:pt x="200188" y="1263568"/>
                </a:cubicBezTo>
                <a:cubicBezTo>
                  <a:pt x="202470" y="1274356"/>
                  <a:pt x="203715" y="1285143"/>
                  <a:pt x="204544" y="1296138"/>
                </a:cubicBezTo>
                <a:cubicBezTo>
                  <a:pt x="204959" y="1301324"/>
                  <a:pt x="203715" y="1302569"/>
                  <a:pt x="198529" y="1302569"/>
                </a:cubicBezTo>
                <a:cubicBezTo>
                  <a:pt x="163262" y="1302984"/>
                  <a:pt x="128411" y="1300494"/>
                  <a:pt x="95011" y="1283898"/>
                </a:cubicBezTo>
                <a:cubicBezTo>
                  <a:pt x="97086" y="1302776"/>
                  <a:pt x="98538" y="1320617"/>
                  <a:pt x="100820" y="1338457"/>
                </a:cubicBezTo>
                <a:cubicBezTo>
                  <a:pt x="105384" y="1373931"/>
                  <a:pt x="111400" y="1409405"/>
                  <a:pt x="118246" y="1444671"/>
                </a:cubicBezTo>
                <a:cubicBezTo>
                  <a:pt x="119075" y="1449442"/>
                  <a:pt x="120943" y="1452762"/>
                  <a:pt x="125507" y="1455458"/>
                </a:cubicBezTo>
                <a:cubicBezTo>
                  <a:pt x="140443" y="1464586"/>
                  <a:pt x="143762" y="1480144"/>
                  <a:pt x="134012" y="1495081"/>
                </a:cubicBezTo>
                <a:cubicBezTo>
                  <a:pt x="130900" y="1499645"/>
                  <a:pt x="130278" y="1503379"/>
                  <a:pt x="131522" y="1508565"/>
                </a:cubicBezTo>
                <a:cubicBezTo>
                  <a:pt x="138368" y="1537608"/>
                  <a:pt x="144799" y="1566651"/>
                  <a:pt x="150400" y="1595901"/>
                </a:cubicBezTo>
                <a:cubicBezTo>
                  <a:pt x="137746" y="1567895"/>
                  <a:pt x="131937" y="1537815"/>
                  <a:pt x="123639" y="1507735"/>
                </a:cubicBezTo>
                <a:cubicBezTo>
                  <a:pt x="93974" y="1529517"/>
                  <a:pt x="59953" y="1531592"/>
                  <a:pt x="25724" y="1532214"/>
                </a:cubicBezTo>
                <a:cubicBezTo>
                  <a:pt x="20123" y="1532214"/>
                  <a:pt x="17426" y="1531384"/>
                  <a:pt x="18048" y="1524539"/>
                </a:cubicBezTo>
                <a:cubicBezTo>
                  <a:pt x="20538" y="1498400"/>
                  <a:pt x="25516" y="1473092"/>
                  <a:pt x="37963" y="1449650"/>
                </a:cubicBezTo>
                <a:cubicBezTo>
                  <a:pt x="42735" y="1440937"/>
                  <a:pt x="48543" y="1433054"/>
                  <a:pt x="56634" y="1427038"/>
                </a:cubicBezTo>
                <a:cubicBezTo>
                  <a:pt x="71362" y="1415836"/>
                  <a:pt x="86714" y="1415836"/>
                  <a:pt x="100820" y="1427453"/>
                </a:cubicBezTo>
                <a:cubicBezTo>
                  <a:pt x="102687" y="1428905"/>
                  <a:pt x="104554" y="1430564"/>
                  <a:pt x="107666" y="1433261"/>
                </a:cubicBezTo>
                <a:cubicBezTo>
                  <a:pt x="104762" y="1416665"/>
                  <a:pt x="102065" y="1401937"/>
                  <a:pt x="99575" y="1387000"/>
                </a:cubicBezTo>
                <a:cubicBezTo>
                  <a:pt x="93974" y="1352979"/>
                  <a:pt x="89203" y="1318750"/>
                  <a:pt x="86921" y="1284314"/>
                </a:cubicBezTo>
                <a:cubicBezTo>
                  <a:pt x="86714" y="1279957"/>
                  <a:pt x="85261" y="1276638"/>
                  <a:pt x="81942" y="1273733"/>
                </a:cubicBezTo>
                <a:cubicBezTo>
                  <a:pt x="78208" y="1270414"/>
                  <a:pt x="74889" y="1266680"/>
                  <a:pt x="72192" y="1262738"/>
                </a:cubicBezTo>
                <a:cubicBezTo>
                  <a:pt x="60368" y="1245935"/>
                  <a:pt x="63479" y="1229547"/>
                  <a:pt x="80490" y="1218344"/>
                </a:cubicBezTo>
                <a:cubicBezTo>
                  <a:pt x="84639" y="1215648"/>
                  <a:pt x="85469" y="1212744"/>
                  <a:pt x="85676" y="1208387"/>
                </a:cubicBezTo>
                <a:cubicBezTo>
                  <a:pt x="87128" y="1182041"/>
                  <a:pt x="90240" y="1155902"/>
                  <a:pt x="100405" y="1131424"/>
                </a:cubicBezTo>
                <a:cubicBezTo>
                  <a:pt x="110985" y="1105700"/>
                  <a:pt x="127581" y="1086407"/>
                  <a:pt x="157246" y="1082880"/>
                </a:cubicBezTo>
                <a:cubicBezTo>
                  <a:pt x="173427" y="1080806"/>
                  <a:pt x="188778" y="1084540"/>
                  <a:pt x="203922" y="1090349"/>
                </a:cubicBezTo>
                <a:cubicBezTo>
                  <a:pt x="235869" y="1102588"/>
                  <a:pt x="263252" y="1122088"/>
                  <a:pt x="288769" y="1144285"/>
                </a:cubicBezTo>
                <a:cubicBezTo>
                  <a:pt x="341046" y="1189717"/>
                  <a:pt x="385647" y="1241579"/>
                  <a:pt x="419254" y="1302569"/>
                </a:cubicBezTo>
                <a:cubicBezTo>
                  <a:pt x="421121" y="1306096"/>
                  <a:pt x="422988" y="1309829"/>
                  <a:pt x="425270" y="1313148"/>
                </a:cubicBezTo>
                <a:cubicBezTo>
                  <a:pt x="423818" y="1294478"/>
                  <a:pt x="420084" y="1276223"/>
                  <a:pt x="414690" y="1258382"/>
                </a:cubicBezTo>
                <a:cubicBezTo>
                  <a:pt x="398509" y="1205275"/>
                  <a:pt x="371333" y="1157562"/>
                  <a:pt x="340838" y="1111509"/>
                </a:cubicBezTo>
                <a:cubicBezTo>
                  <a:pt x="304742" y="1056950"/>
                  <a:pt x="264497" y="1005295"/>
                  <a:pt x="227571" y="951358"/>
                </a:cubicBezTo>
                <a:cubicBezTo>
                  <a:pt x="190645" y="897837"/>
                  <a:pt x="156831" y="842655"/>
                  <a:pt x="134219" y="781251"/>
                </a:cubicBezTo>
                <a:cubicBezTo>
                  <a:pt x="130278" y="770671"/>
                  <a:pt x="127166" y="760091"/>
                  <a:pt x="123639" y="749303"/>
                </a:cubicBezTo>
                <a:cubicBezTo>
                  <a:pt x="122810" y="746607"/>
                  <a:pt x="123017" y="743495"/>
                  <a:pt x="118661" y="746607"/>
                </a:cubicBezTo>
                <a:cubicBezTo>
                  <a:pt x="90240" y="766522"/>
                  <a:pt x="57256" y="769634"/>
                  <a:pt x="23857" y="771293"/>
                </a:cubicBezTo>
                <a:cubicBezTo>
                  <a:pt x="15974" y="771708"/>
                  <a:pt x="7883" y="771501"/>
                  <a:pt x="0" y="771708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6F942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75aa7f6e4e_0_35"/>
          <p:cNvSpPr txBox="1"/>
          <p:nvPr/>
        </p:nvSpPr>
        <p:spPr>
          <a:xfrm>
            <a:off x="356050" y="3073900"/>
            <a:ext cx="1191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Competitors: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Companies dedicated to the development of IOT solutions in the field of gardening, domotics and / or agriculture.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Customers: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Individuals with gardening activity.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Gardening shops.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Suppliers: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Hardware suppliers.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Substitute products: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Automated irrigation systems.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Conventional forms of irrigation in greater economic feasibility.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Planting facilities with in-built technology to ease their sustenance.</a:t>
            </a:r>
            <a:endParaRPr/>
          </a:p>
        </p:txBody>
      </p:sp>
      <p:pic>
        <p:nvPicPr>
          <p:cNvPr id="729" name="Google Shape;729;g75aa7f6e4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000" y="223175"/>
            <a:ext cx="4512006" cy="26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75aa7f6e4e_0_27"/>
          <p:cNvSpPr/>
          <p:nvPr/>
        </p:nvSpPr>
        <p:spPr>
          <a:xfrm rot="5400000">
            <a:off x="343089" y="214236"/>
            <a:ext cx="2561749" cy="2535815"/>
          </a:xfrm>
          <a:custGeom>
            <a:rect b="b" l="l" r="r" t="t"/>
            <a:pathLst>
              <a:path extrusionOk="0" h="2078537" w="2099794">
                <a:moveTo>
                  <a:pt x="989322" y="1788413"/>
                </a:moveTo>
                <a:cubicBezTo>
                  <a:pt x="989945" y="1788828"/>
                  <a:pt x="990567" y="1789450"/>
                  <a:pt x="991189" y="1789658"/>
                </a:cubicBezTo>
                <a:cubicBezTo>
                  <a:pt x="992641" y="1790072"/>
                  <a:pt x="993056" y="1789243"/>
                  <a:pt x="992849" y="1788205"/>
                </a:cubicBezTo>
                <a:cubicBezTo>
                  <a:pt x="992641" y="1787791"/>
                  <a:pt x="991811" y="1787376"/>
                  <a:pt x="991189" y="1786754"/>
                </a:cubicBezTo>
                <a:cubicBezTo>
                  <a:pt x="990359" y="1787376"/>
                  <a:pt x="989945" y="1787998"/>
                  <a:pt x="989322" y="1788413"/>
                </a:cubicBezTo>
                <a:close/>
                <a:moveTo>
                  <a:pt x="424025" y="1472262"/>
                </a:moveTo>
                <a:cubicBezTo>
                  <a:pt x="424233" y="1473092"/>
                  <a:pt x="424648" y="1473092"/>
                  <a:pt x="424855" y="1472262"/>
                </a:cubicBezTo>
                <a:cubicBezTo>
                  <a:pt x="425062" y="1471847"/>
                  <a:pt x="425270" y="1471432"/>
                  <a:pt x="425270" y="1470810"/>
                </a:cubicBezTo>
                <a:cubicBezTo>
                  <a:pt x="425477" y="1470810"/>
                  <a:pt x="424855" y="1470602"/>
                  <a:pt x="424025" y="1470187"/>
                </a:cubicBezTo>
                <a:cubicBezTo>
                  <a:pt x="424025" y="1471017"/>
                  <a:pt x="423818" y="1471639"/>
                  <a:pt x="424025" y="1472262"/>
                </a:cubicBezTo>
                <a:close/>
                <a:moveTo>
                  <a:pt x="209514" y="1889738"/>
                </a:moveTo>
                <a:lnTo>
                  <a:pt x="231210" y="1864027"/>
                </a:lnTo>
                <a:lnTo>
                  <a:pt x="227571" y="1869318"/>
                </a:lnTo>
                <a:close/>
                <a:moveTo>
                  <a:pt x="197595" y="1924756"/>
                </a:moveTo>
                <a:lnTo>
                  <a:pt x="294784" y="1858272"/>
                </a:lnTo>
                <a:cubicBezTo>
                  <a:pt x="328806" y="1837890"/>
                  <a:pt x="364072" y="1819530"/>
                  <a:pt x="400583" y="1803142"/>
                </a:cubicBezTo>
                <a:cubicBezTo>
                  <a:pt x="423402" y="1792977"/>
                  <a:pt x="446637" y="1784057"/>
                  <a:pt x="470078" y="1775551"/>
                </a:cubicBezTo>
                <a:cubicBezTo>
                  <a:pt x="488749" y="1768913"/>
                  <a:pt x="507626" y="1763104"/>
                  <a:pt x="526919" y="1758333"/>
                </a:cubicBezTo>
                <a:cubicBezTo>
                  <a:pt x="538951" y="1755429"/>
                  <a:pt x="550776" y="1750035"/>
                  <a:pt x="563015" y="1748790"/>
                </a:cubicBezTo>
                <a:cubicBezTo>
                  <a:pt x="583345" y="1746508"/>
                  <a:pt x="603260" y="1741115"/>
                  <a:pt x="623590" y="1739248"/>
                </a:cubicBezTo>
                <a:cubicBezTo>
                  <a:pt x="624420" y="1739248"/>
                  <a:pt x="625042" y="1738625"/>
                  <a:pt x="625872" y="1738418"/>
                </a:cubicBezTo>
                <a:cubicBezTo>
                  <a:pt x="626909" y="1738418"/>
                  <a:pt x="628154" y="1738211"/>
                  <a:pt x="629191" y="1738211"/>
                </a:cubicBezTo>
                <a:cubicBezTo>
                  <a:pt x="637489" y="1737381"/>
                  <a:pt x="645787" y="1737173"/>
                  <a:pt x="653878" y="1735099"/>
                </a:cubicBezTo>
                <a:cubicBezTo>
                  <a:pt x="656160" y="1735099"/>
                  <a:pt x="658234" y="1734891"/>
                  <a:pt x="660516" y="1734891"/>
                </a:cubicBezTo>
                <a:cubicBezTo>
                  <a:pt x="676905" y="1733854"/>
                  <a:pt x="693293" y="1732817"/>
                  <a:pt x="709889" y="1731780"/>
                </a:cubicBezTo>
                <a:cubicBezTo>
                  <a:pt x="720261" y="1731780"/>
                  <a:pt x="730634" y="1731780"/>
                  <a:pt x="741214" y="1731780"/>
                </a:cubicBezTo>
                <a:cubicBezTo>
                  <a:pt x="757602" y="1732817"/>
                  <a:pt x="773991" y="1733854"/>
                  <a:pt x="790586" y="1734891"/>
                </a:cubicBezTo>
                <a:cubicBezTo>
                  <a:pt x="792246" y="1734891"/>
                  <a:pt x="793906" y="1734891"/>
                  <a:pt x="795565" y="1735099"/>
                </a:cubicBezTo>
                <a:cubicBezTo>
                  <a:pt x="811746" y="1737381"/>
                  <a:pt x="828134" y="1739870"/>
                  <a:pt x="844316" y="1741944"/>
                </a:cubicBezTo>
                <a:lnTo>
                  <a:pt x="882690" y="1748134"/>
                </a:lnTo>
                <a:lnTo>
                  <a:pt x="882901" y="1748375"/>
                </a:lnTo>
                <a:lnTo>
                  <a:pt x="882901" y="1749205"/>
                </a:lnTo>
                <a:cubicBezTo>
                  <a:pt x="883316" y="1749205"/>
                  <a:pt x="883523" y="1748998"/>
                  <a:pt x="883938" y="1748998"/>
                </a:cubicBezTo>
                <a:cubicBezTo>
                  <a:pt x="883523" y="1748790"/>
                  <a:pt x="883109" y="1748583"/>
                  <a:pt x="882901" y="1748375"/>
                </a:cubicBezTo>
                <a:lnTo>
                  <a:pt x="882901" y="1748168"/>
                </a:lnTo>
                <a:lnTo>
                  <a:pt x="882690" y="1748134"/>
                </a:lnTo>
                <a:lnTo>
                  <a:pt x="877092" y="1741737"/>
                </a:lnTo>
                <a:cubicBezTo>
                  <a:pt x="873566" y="1737381"/>
                  <a:pt x="869624" y="1733024"/>
                  <a:pt x="868587" y="1727631"/>
                </a:cubicBezTo>
                <a:cubicBezTo>
                  <a:pt x="866305" y="1716636"/>
                  <a:pt x="867757" y="1705849"/>
                  <a:pt x="874188" y="1696306"/>
                </a:cubicBezTo>
                <a:cubicBezTo>
                  <a:pt x="883523" y="1682407"/>
                  <a:pt x="894311" y="1670375"/>
                  <a:pt x="909869" y="1662699"/>
                </a:cubicBezTo>
                <a:cubicBezTo>
                  <a:pt x="923353" y="1656061"/>
                  <a:pt x="937252" y="1650252"/>
                  <a:pt x="951359" y="1647555"/>
                </a:cubicBezTo>
                <a:cubicBezTo>
                  <a:pt x="972934" y="1643407"/>
                  <a:pt x="995338" y="1641747"/>
                  <a:pt x="1017535" y="1641124"/>
                </a:cubicBezTo>
                <a:cubicBezTo>
                  <a:pt x="1020854" y="1641124"/>
                  <a:pt x="1024174" y="1641124"/>
                  <a:pt x="1027493" y="1641124"/>
                </a:cubicBezTo>
                <a:cubicBezTo>
                  <a:pt x="1031849" y="1641124"/>
                  <a:pt x="1036206" y="1641332"/>
                  <a:pt x="1040562" y="1641332"/>
                </a:cubicBezTo>
                <a:cubicBezTo>
                  <a:pt x="1038487" y="1691120"/>
                  <a:pt x="1028945" y="1738625"/>
                  <a:pt x="997620" y="1780737"/>
                </a:cubicBezTo>
                <a:cubicBezTo>
                  <a:pt x="1010067" y="1783642"/>
                  <a:pt x="1021477" y="1788413"/>
                  <a:pt x="1033301" y="1792562"/>
                </a:cubicBezTo>
                <a:cubicBezTo>
                  <a:pt x="1067945" y="1805216"/>
                  <a:pt x="1102174" y="1818493"/>
                  <a:pt x="1137025" y="1830525"/>
                </a:cubicBezTo>
                <a:cubicBezTo>
                  <a:pt x="1151962" y="1835711"/>
                  <a:pt x="1166276" y="1843179"/>
                  <a:pt x="1181627" y="1846914"/>
                </a:cubicBezTo>
                <a:cubicBezTo>
                  <a:pt x="1183079" y="1848365"/>
                  <a:pt x="1184946" y="1849403"/>
                  <a:pt x="1186191" y="1847536"/>
                </a:cubicBezTo>
                <a:cubicBezTo>
                  <a:pt x="1186813" y="1846706"/>
                  <a:pt x="1184738" y="1845669"/>
                  <a:pt x="1183494" y="1845254"/>
                </a:cubicBezTo>
                <a:cubicBezTo>
                  <a:pt x="1165238" y="1828865"/>
                  <a:pt x="1170425" y="1808743"/>
                  <a:pt x="1186813" y="1794429"/>
                </a:cubicBezTo>
                <a:cubicBezTo>
                  <a:pt x="1205483" y="1778248"/>
                  <a:pt x="1228096" y="1774721"/>
                  <a:pt x="1250915" y="1771195"/>
                </a:cubicBezTo>
                <a:cubicBezTo>
                  <a:pt x="1262739" y="1769328"/>
                  <a:pt x="1274771" y="1770780"/>
                  <a:pt x="1286596" y="1768705"/>
                </a:cubicBezTo>
                <a:cubicBezTo>
                  <a:pt x="1289708" y="1768083"/>
                  <a:pt x="1294271" y="1769535"/>
                  <a:pt x="1293649" y="1775759"/>
                </a:cubicBezTo>
                <a:cubicBezTo>
                  <a:pt x="1291989" y="1791110"/>
                  <a:pt x="1289500" y="1806254"/>
                  <a:pt x="1285766" y="1821397"/>
                </a:cubicBezTo>
                <a:cubicBezTo>
                  <a:pt x="1280995" y="1841105"/>
                  <a:pt x="1271660" y="1858116"/>
                  <a:pt x="1258175" y="1872845"/>
                </a:cubicBezTo>
                <a:cubicBezTo>
                  <a:pt x="1257553" y="1875541"/>
                  <a:pt x="1259628" y="1874504"/>
                  <a:pt x="1260665" y="1874712"/>
                </a:cubicBezTo>
                <a:cubicBezTo>
                  <a:pt x="1278090" y="1880728"/>
                  <a:pt x="1295309" y="1886744"/>
                  <a:pt x="1313564" y="1890063"/>
                </a:cubicBezTo>
                <a:cubicBezTo>
                  <a:pt x="1320825" y="1891515"/>
                  <a:pt x="1328085" y="1895041"/>
                  <a:pt x="1335761" y="1896494"/>
                </a:cubicBezTo>
                <a:cubicBezTo>
                  <a:pt x="1356299" y="1900435"/>
                  <a:pt x="1376421" y="1906037"/>
                  <a:pt x="1397166" y="1908526"/>
                </a:cubicBezTo>
                <a:cubicBezTo>
                  <a:pt x="1435751" y="1913090"/>
                  <a:pt x="1474337" y="1916409"/>
                  <a:pt x="1512922" y="1909563"/>
                </a:cubicBezTo>
                <a:cubicBezTo>
                  <a:pt x="1546736" y="1903547"/>
                  <a:pt x="1578683" y="1892552"/>
                  <a:pt x="1608971" y="1876579"/>
                </a:cubicBezTo>
                <a:cubicBezTo>
                  <a:pt x="1612290" y="1874712"/>
                  <a:pt x="1614157" y="1872845"/>
                  <a:pt x="1614987" y="1868696"/>
                </a:cubicBezTo>
                <a:cubicBezTo>
                  <a:pt x="1616232" y="1862472"/>
                  <a:pt x="1619136" y="1856664"/>
                  <a:pt x="1625774" y="1853344"/>
                </a:cubicBezTo>
                <a:cubicBezTo>
                  <a:pt x="1629301" y="1851685"/>
                  <a:pt x="1630961" y="1847743"/>
                  <a:pt x="1633035" y="1844424"/>
                </a:cubicBezTo>
                <a:cubicBezTo>
                  <a:pt x="1643200" y="1828865"/>
                  <a:pt x="1652328" y="1825132"/>
                  <a:pt x="1670791" y="1828658"/>
                </a:cubicBezTo>
                <a:cubicBezTo>
                  <a:pt x="1674732" y="1829488"/>
                  <a:pt x="1678259" y="1828243"/>
                  <a:pt x="1681163" y="1825754"/>
                </a:cubicBezTo>
                <a:cubicBezTo>
                  <a:pt x="1709376" y="1801067"/>
                  <a:pt x="1734477" y="1773477"/>
                  <a:pt x="1756674" y="1743189"/>
                </a:cubicBezTo>
                <a:cubicBezTo>
                  <a:pt x="1763728" y="1733439"/>
                  <a:pt x="1770366" y="1723482"/>
                  <a:pt x="1777212" y="1713524"/>
                </a:cubicBezTo>
                <a:cubicBezTo>
                  <a:pt x="1778249" y="1714146"/>
                  <a:pt x="1779079" y="1714769"/>
                  <a:pt x="1780116" y="1715391"/>
                </a:cubicBezTo>
                <a:cubicBezTo>
                  <a:pt x="1761861" y="1750035"/>
                  <a:pt x="1737797" y="1780322"/>
                  <a:pt x="1711243" y="1808743"/>
                </a:cubicBezTo>
                <a:cubicBezTo>
                  <a:pt x="1703568" y="1816833"/>
                  <a:pt x="1695477" y="1824094"/>
                  <a:pt x="1687179" y="1831562"/>
                </a:cubicBezTo>
                <a:cubicBezTo>
                  <a:pt x="1683860" y="1834467"/>
                  <a:pt x="1682823" y="1836334"/>
                  <a:pt x="1686142" y="1840690"/>
                </a:cubicBezTo>
                <a:cubicBezTo>
                  <a:pt x="1701493" y="1860812"/>
                  <a:pt x="1705850" y="1884669"/>
                  <a:pt x="1707924" y="1909148"/>
                </a:cubicBezTo>
                <a:cubicBezTo>
                  <a:pt x="1708131" y="1912052"/>
                  <a:pt x="1707094" y="1913090"/>
                  <a:pt x="1704397" y="1913090"/>
                </a:cubicBezTo>
                <a:cubicBezTo>
                  <a:pt x="1681786" y="1913297"/>
                  <a:pt x="1659588" y="1912260"/>
                  <a:pt x="1638636" y="1902510"/>
                </a:cubicBezTo>
                <a:cubicBezTo>
                  <a:pt x="1630961" y="1898983"/>
                  <a:pt x="1624322" y="1894419"/>
                  <a:pt x="1620381" y="1886536"/>
                </a:cubicBezTo>
                <a:cubicBezTo>
                  <a:pt x="1618721" y="1883010"/>
                  <a:pt x="1616647" y="1881765"/>
                  <a:pt x="1612705" y="1884254"/>
                </a:cubicBezTo>
                <a:cubicBezTo>
                  <a:pt x="1594242" y="1895249"/>
                  <a:pt x="1573705" y="1901887"/>
                  <a:pt x="1554205" y="1910185"/>
                </a:cubicBezTo>
                <a:cubicBezTo>
                  <a:pt x="1545699" y="1913712"/>
                  <a:pt x="1535949" y="1914127"/>
                  <a:pt x="1526821" y="1915994"/>
                </a:cubicBezTo>
                <a:cubicBezTo>
                  <a:pt x="1479523" y="1926159"/>
                  <a:pt x="1432432" y="1922632"/>
                  <a:pt x="1385341" y="1914957"/>
                </a:cubicBezTo>
                <a:cubicBezTo>
                  <a:pt x="1366464" y="1911845"/>
                  <a:pt x="1347171" y="1910393"/>
                  <a:pt x="1328915" y="1904169"/>
                </a:cubicBezTo>
                <a:cubicBezTo>
                  <a:pt x="1307756" y="1896909"/>
                  <a:pt x="1285766" y="1892760"/>
                  <a:pt x="1264814" y="1884877"/>
                </a:cubicBezTo>
                <a:cubicBezTo>
                  <a:pt x="1256308" y="1881765"/>
                  <a:pt x="1247803" y="1879898"/>
                  <a:pt x="1237846" y="1883839"/>
                </a:cubicBezTo>
                <a:cubicBezTo>
                  <a:pt x="1230170" y="1886951"/>
                  <a:pt x="1220420" y="1883632"/>
                  <a:pt x="1214819" y="1877616"/>
                </a:cubicBezTo>
                <a:cubicBezTo>
                  <a:pt x="1196771" y="1858323"/>
                  <a:pt x="1172706" y="1852307"/>
                  <a:pt x="1149265" y="1844632"/>
                </a:cubicBezTo>
                <a:cubicBezTo>
                  <a:pt x="1138270" y="1841105"/>
                  <a:pt x="1128105" y="1835296"/>
                  <a:pt x="1117110" y="1831355"/>
                </a:cubicBezTo>
                <a:cubicBezTo>
                  <a:pt x="1080599" y="1818493"/>
                  <a:pt x="1044711" y="1803349"/>
                  <a:pt x="1007785" y="1791525"/>
                </a:cubicBezTo>
                <a:cubicBezTo>
                  <a:pt x="1005295" y="1790695"/>
                  <a:pt x="1002599" y="1790072"/>
                  <a:pt x="999902" y="1789450"/>
                </a:cubicBezTo>
                <a:cubicBezTo>
                  <a:pt x="999280" y="1789243"/>
                  <a:pt x="998865" y="1789243"/>
                  <a:pt x="998242" y="1789035"/>
                </a:cubicBezTo>
                <a:cubicBezTo>
                  <a:pt x="997205" y="1788205"/>
                  <a:pt x="996168" y="1787583"/>
                  <a:pt x="994923" y="1788205"/>
                </a:cubicBezTo>
                <a:cubicBezTo>
                  <a:pt x="993886" y="1788828"/>
                  <a:pt x="994093" y="1789865"/>
                  <a:pt x="994508" y="1790695"/>
                </a:cubicBezTo>
                <a:cubicBezTo>
                  <a:pt x="996168" y="1791525"/>
                  <a:pt x="998035" y="1792354"/>
                  <a:pt x="999695" y="1793184"/>
                </a:cubicBezTo>
                <a:cubicBezTo>
                  <a:pt x="1018987" y="1802312"/>
                  <a:pt x="1038280" y="1811025"/>
                  <a:pt x="1057573" y="1820360"/>
                </a:cubicBezTo>
                <a:cubicBezTo>
                  <a:pt x="1081014" y="1831770"/>
                  <a:pt x="1104249" y="1843802"/>
                  <a:pt x="1127690" y="1855419"/>
                </a:cubicBezTo>
                <a:cubicBezTo>
                  <a:pt x="1152999" y="1868073"/>
                  <a:pt x="1178308" y="1880728"/>
                  <a:pt x="1204031" y="1892760"/>
                </a:cubicBezTo>
                <a:cubicBezTo>
                  <a:pt x="1239505" y="1909563"/>
                  <a:pt x="1275186" y="1925951"/>
                  <a:pt x="1312112" y="1939436"/>
                </a:cubicBezTo>
                <a:cubicBezTo>
                  <a:pt x="1326011" y="1944622"/>
                  <a:pt x="1340118" y="1950223"/>
                  <a:pt x="1354432" y="1953750"/>
                </a:cubicBezTo>
                <a:cubicBezTo>
                  <a:pt x="1375591" y="1958936"/>
                  <a:pt x="1395921" y="1967648"/>
                  <a:pt x="1417911" y="1970345"/>
                </a:cubicBezTo>
                <a:cubicBezTo>
                  <a:pt x="1419570" y="1971798"/>
                  <a:pt x="1420815" y="1972005"/>
                  <a:pt x="1421852" y="1969723"/>
                </a:cubicBezTo>
                <a:cubicBezTo>
                  <a:pt x="1428283" y="1963500"/>
                  <a:pt x="1431602" y="1955202"/>
                  <a:pt x="1439486" y="1950016"/>
                </a:cubicBezTo>
                <a:cubicBezTo>
                  <a:pt x="1457741" y="1937984"/>
                  <a:pt x="1474752" y="1937984"/>
                  <a:pt x="1491763" y="1951260"/>
                </a:cubicBezTo>
                <a:cubicBezTo>
                  <a:pt x="1501720" y="1958936"/>
                  <a:pt x="1509396" y="1968478"/>
                  <a:pt x="1514997" y="1979473"/>
                </a:cubicBezTo>
                <a:cubicBezTo>
                  <a:pt x="1517486" y="1984244"/>
                  <a:pt x="1520183" y="1985904"/>
                  <a:pt x="1525577" y="1986319"/>
                </a:cubicBezTo>
                <a:cubicBezTo>
                  <a:pt x="1603577" y="1990883"/>
                  <a:pt x="1680956" y="1984452"/>
                  <a:pt x="1758126" y="1972835"/>
                </a:cubicBezTo>
                <a:cubicBezTo>
                  <a:pt x="1761446" y="1972420"/>
                  <a:pt x="1764557" y="1971590"/>
                  <a:pt x="1766217" y="1968063"/>
                </a:cubicBezTo>
                <a:cubicBezTo>
                  <a:pt x="1768706" y="1963085"/>
                  <a:pt x="1773270" y="1960803"/>
                  <a:pt x="1778041" y="1960803"/>
                </a:cubicBezTo>
                <a:cubicBezTo>
                  <a:pt x="1787377" y="1961010"/>
                  <a:pt x="1794845" y="1956654"/>
                  <a:pt x="1802935" y="1953335"/>
                </a:cubicBezTo>
                <a:cubicBezTo>
                  <a:pt x="1814553" y="1948563"/>
                  <a:pt x="1826170" y="1947319"/>
                  <a:pt x="1837164" y="1955202"/>
                </a:cubicBezTo>
                <a:cubicBezTo>
                  <a:pt x="1839446" y="1956861"/>
                  <a:pt x="1842558" y="1957276"/>
                  <a:pt x="1844633" y="1956446"/>
                </a:cubicBezTo>
                <a:cubicBezTo>
                  <a:pt x="1851686" y="1953335"/>
                  <a:pt x="1859361" y="1953127"/>
                  <a:pt x="1866829" y="1951468"/>
                </a:cubicBezTo>
                <a:cubicBezTo>
                  <a:pt x="1879069" y="1948356"/>
                  <a:pt x="1890893" y="1944829"/>
                  <a:pt x="1903340" y="1942340"/>
                </a:cubicBezTo>
                <a:cubicBezTo>
                  <a:pt x="1917862" y="1939228"/>
                  <a:pt x="1931968" y="1934872"/>
                  <a:pt x="1946282" y="1931138"/>
                </a:cubicBezTo>
                <a:cubicBezTo>
                  <a:pt x="1958314" y="1927819"/>
                  <a:pt x="1970554" y="1924499"/>
                  <a:pt x="1982586" y="1920765"/>
                </a:cubicBezTo>
                <a:cubicBezTo>
                  <a:pt x="2000219" y="1915372"/>
                  <a:pt x="2018059" y="1910393"/>
                  <a:pt x="2035278" y="1903962"/>
                </a:cubicBezTo>
                <a:cubicBezTo>
                  <a:pt x="2050629" y="1898153"/>
                  <a:pt x="2066810" y="1894004"/>
                  <a:pt x="2081954" y="1887158"/>
                </a:cubicBezTo>
                <a:cubicBezTo>
                  <a:pt x="2086725" y="1884877"/>
                  <a:pt x="2092741" y="1880313"/>
                  <a:pt x="2099794" y="1883425"/>
                </a:cubicBezTo>
                <a:cubicBezTo>
                  <a:pt x="2098550" y="1886329"/>
                  <a:pt x="2095230" y="1886744"/>
                  <a:pt x="2092741" y="1887781"/>
                </a:cubicBezTo>
                <a:cubicBezTo>
                  <a:pt x="2044820" y="1909770"/>
                  <a:pt x="1994825" y="1925537"/>
                  <a:pt x="1944415" y="1940058"/>
                </a:cubicBezTo>
                <a:cubicBezTo>
                  <a:pt x="1913920" y="1948771"/>
                  <a:pt x="1883218" y="1956654"/>
                  <a:pt x="1852100" y="1963500"/>
                </a:cubicBezTo>
                <a:cubicBezTo>
                  <a:pt x="1847744" y="1964537"/>
                  <a:pt x="1845462" y="1965367"/>
                  <a:pt x="1847744" y="1970760"/>
                </a:cubicBezTo>
                <a:cubicBezTo>
                  <a:pt x="1852308" y="1981755"/>
                  <a:pt x="1851478" y="1993372"/>
                  <a:pt x="1850026" y="2004782"/>
                </a:cubicBezTo>
                <a:cubicBezTo>
                  <a:pt x="1847537" y="2022830"/>
                  <a:pt x="1841521" y="2039841"/>
                  <a:pt x="1833430" y="2056022"/>
                </a:cubicBezTo>
                <a:cubicBezTo>
                  <a:pt x="1831771" y="2059341"/>
                  <a:pt x="1830526" y="2061415"/>
                  <a:pt x="1826170" y="2058719"/>
                </a:cubicBezTo>
                <a:cubicBezTo>
                  <a:pt x="1809159" y="2048761"/>
                  <a:pt x="1792770" y="2037974"/>
                  <a:pt x="1779286" y="2023038"/>
                </a:cubicBezTo>
                <a:cubicBezTo>
                  <a:pt x="1769536" y="2012043"/>
                  <a:pt x="1762483" y="2000011"/>
                  <a:pt x="1761861" y="1985074"/>
                </a:cubicBezTo>
                <a:cubicBezTo>
                  <a:pt x="1761653" y="1978851"/>
                  <a:pt x="1757711" y="1981340"/>
                  <a:pt x="1755015" y="1981755"/>
                </a:cubicBezTo>
                <a:cubicBezTo>
                  <a:pt x="1702945" y="1989846"/>
                  <a:pt x="1650668" y="1994617"/>
                  <a:pt x="1597976" y="1995654"/>
                </a:cubicBezTo>
                <a:cubicBezTo>
                  <a:pt x="1577231" y="1996069"/>
                  <a:pt x="1556279" y="1996069"/>
                  <a:pt x="1535534" y="1994617"/>
                </a:cubicBezTo>
                <a:cubicBezTo>
                  <a:pt x="1531593" y="1994409"/>
                  <a:pt x="1527444" y="1994617"/>
                  <a:pt x="1522880" y="1994617"/>
                </a:cubicBezTo>
                <a:cubicBezTo>
                  <a:pt x="1533045" y="2021793"/>
                  <a:pt x="1538439" y="2049591"/>
                  <a:pt x="1539476" y="2078219"/>
                </a:cubicBezTo>
                <a:cubicBezTo>
                  <a:pt x="1507943" y="2079256"/>
                  <a:pt x="1476411" y="2078219"/>
                  <a:pt x="1446124" y="2068054"/>
                </a:cubicBezTo>
                <a:cubicBezTo>
                  <a:pt x="1429321" y="2062453"/>
                  <a:pt x="1413969" y="2054155"/>
                  <a:pt x="1402352" y="2040256"/>
                </a:cubicBezTo>
                <a:cubicBezTo>
                  <a:pt x="1383474" y="2017436"/>
                  <a:pt x="1388246" y="1995239"/>
                  <a:pt x="1414799" y="1982170"/>
                </a:cubicBezTo>
                <a:cubicBezTo>
                  <a:pt x="1415421" y="1981755"/>
                  <a:pt x="1415836" y="1981133"/>
                  <a:pt x="1416251" y="1980510"/>
                </a:cubicBezTo>
                <a:cubicBezTo>
                  <a:pt x="1416251" y="1979058"/>
                  <a:pt x="1415214" y="1978436"/>
                  <a:pt x="1414177" y="1978229"/>
                </a:cubicBezTo>
                <a:cubicBezTo>
                  <a:pt x="1333064" y="1959766"/>
                  <a:pt x="1257346" y="1927196"/>
                  <a:pt x="1183079" y="1890893"/>
                </a:cubicBezTo>
                <a:cubicBezTo>
                  <a:pt x="1118770" y="1859361"/>
                  <a:pt x="1055913" y="1824924"/>
                  <a:pt x="989945" y="1796504"/>
                </a:cubicBezTo>
                <a:cubicBezTo>
                  <a:pt x="985173" y="1794429"/>
                  <a:pt x="981439" y="1794014"/>
                  <a:pt x="976460" y="1796711"/>
                </a:cubicBezTo>
                <a:cubicBezTo>
                  <a:pt x="960279" y="1805631"/>
                  <a:pt x="944306" y="1803972"/>
                  <a:pt x="929162" y="1794014"/>
                </a:cubicBezTo>
                <a:cubicBezTo>
                  <a:pt x="920034" y="1787998"/>
                  <a:pt x="912566" y="1780322"/>
                  <a:pt x="906965" y="1771195"/>
                </a:cubicBezTo>
                <a:cubicBezTo>
                  <a:pt x="903231" y="1764971"/>
                  <a:pt x="898252" y="1762275"/>
                  <a:pt x="891614" y="1760407"/>
                </a:cubicBezTo>
                <a:cubicBezTo>
                  <a:pt x="826267" y="1741529"/>
                  <a:pt x="759469" y="1735929"/>
                  <a:pt x="691634" y="1739040"/>
                </a:cubicBezTo>
                <a:cubicBezTo>
                  <a:pt x="512813" y="1747338"/>
                  <a:pt x="356397" y="1812892"/>
                  <a:pt x="213257" y="1914957"/>
                </a:cubicBezTo>
                <a:cubicBezTo>
                  <a:pt x="210560" y="1916824"/>
                  <a:pt x="208175" y="1919313"/>
                  <a:pt x="205530" y="1921388"/>
                </a:cubicBezTo>
                <a:close/>
                <a:moveTo>
                  <a:pt x="196246" y="1925329"/>
                </a:moveTo>
                <a:lnTo>
                  <a:pt x="197595" y="1924756"/>
                </a:lnTo>
                <a:lnTo>
                  <a:pt x="196454" y="1925537"/>
                </a:lnTo>
                <a:cubicBezTo>
                  <a:pt x="196454" y="1925537"/>
                  <a:pt x="196246" y="1925329"/>
                  <a:pt x="196246" y="1925329"/>
                </a:cubicBezTo>
                <a:close/>
                <a:moveTo>
                  <a:pt x="170523" y="1933834"/>
                </a:moveTo>
                <a:lnTo>
                  <a:pt x="209514" y="1889738"/>
                </a:lnTo>
                <a:lnTo>
                  <a:pt x="176331" y="1929063"/>
                </a:lnTo>
                <a:cubicBezTo>
                  <a:pt x="174879" y="1931553"/>
                  <a:pt x="174050" y="1935079"/>
                  <a:pt x="170523" y="1933834"/>
                </a:cubicBezTo>
                <a:close/>
                <a:moveTo>
                  <a:pt x="154965" y="1964538"/>
                </a:moveTo>
                <a:cubicBezTo>
                  <a:pt x="169071" y="1955410"/>
                  <a:pt x="183178" y="1945867"/>
                  <a:pt x="197492" y="1937154"/>
                </a:cubicBezTo>
                <a:cubicBezTo>
                  <a:pt x="306402" y="1870564"/>
                  <a:pt x="424233" y="1829074"/>
                  <a:pt x="550569" y="1811856"/>
                </a:cubicBezTo>
                <a:cubicBezTo>
                  <a:pt x="605335" y="1804387"/>
                  <a:pt x="660309" y="1802520"/>
                  <a:pt x="715283" y="1804595"/>
                </a:cubicBezTo>
                <a:cubicBezTo>
                  <a:pt x="720054" y="1804802"/>
                  <a:pt x="722959" y="1803765"/>
                  <a:pt x="725863" y="1799409"/>
                </a:cubicBezTo>
                <a:cubicBezTo>
                  <a:pt x="746193" y="1767254"/>
                  <a:pt x="776273" y="1766217"/>
                  <a:pt x="796810" y="1798372"/>
                </a:cubicBezTo>
                <a:cubicBezTo>
                  <a:pt x="804278" y="1810196"/>
                  <a:pt x="812576" y="1814345"/>
                  <a:pt x="825646" y="1816419"/>
                </a:cubicBezTo>
                <a:cubicBezTo>
                  <a:pt x="853858" y="1820569"/>
                  <a:pt x="881449" y="1826999"/>
                  <a:pt x="907588" y="1839031"/>
                </a:cubicBezTo>
                <a:cubicBezTo>
                  <a:pt x="915263" y="1842558"/>
                  <a:pt x="922732" y="1846707"/>
                  <a:pt x="929370" y="1852101"/>
                </a:cubicBezTo>
                <a:cubicBezTo>
                  <a:pt x="948248" y="1867452"/>
                  <a:pt x="948663" y="1885707"/>
                  <a:pt x="930407" y="1902096"/>
                </a:cubicBezTo>
                <a:cubicBezTo>
                  <a:pt x="924806" y="1907075"/>
                  <a:pt x="918790" y="1911223"/>
                  <a:pt x="912152" y="1914750"/>
                </a:cubicBezTo>
                <a:cubicBezTo>
                  <a:pt x="862779" y="1940059"/>
                  <a:pt x="809257" y="1948564"/>
                  <a:pt x="753661" y="1956032"/>
                </a:cubicBezTo>
                <a:cubicBezTo>
                  <a:pt x="757395" y="1951469"/>
                  <a:pt x="761337" y="1951261"/>
                  <a:pt x="764863" y="1950431"/>
                </a:cubicBezTo>
                <a:cubicBezTo>
                  <a:pt x="795566" y="1942756"/>
                  <a:pt x="826890" y="1937154"/>
                  <a:pt x="857178" y="1927612"/>
                </a:cubicBezTo>
                <a:cubicBezTo>
                  <a:pt x="877923" y="1921181"/>
                  <a:pt x="898253" y="1914128"/>
                  <a:pt x="916508" y="1901888"/>
                </a:cubicBezTo>
                <a:cubicBezTo>
                  <a:pt x="941609" y="1884878"/>
                  <a:pt x="941402" y="1868282"/>
                  <a:pt x="915471" y="1852723"/>
                </a:cubicBezTo>
                <a:cubicBezTo>
                  <a:pt x="889955" y="1837579"/>
                  <a:pt x="861119" y="1831356"/>
                  <a:pt x="832491" y="1825547"/>
                </a:cubicBezTo>
                <a:cubicBezTo>
                  <a:pt x="825231" y="1824095"/>
                  <a:pt x="817970" y="1823058"/>
                  <a:pt x="809672" y="1821606"/>
                </a:cubicBezTo>
                <a:cubicBezTo>
                  <a:pt x="815896" y="1840483"/>
                  <a:pt x="820252" y="1858739"/>
                  <a:pt x="821497" y="1877409"/>
                </a:cubicBezTo>
                <a:cubicBezTo>
                  <a:pt x="822326" y="1887989"/>
                  <a:pt x="822326" y="1887989"/>
                  <a:pt x="811747" y="1887989"/>
                </a:cubicBezTo>
                <a:cubicBezTo>
                  <a:pt x="788305" y="1888197"/>
                  <a:pt x="765278" y="1886122"/>
                  <a:pt x="743081" y="1878239"/>
                </a:cubicBezTo>
                <a:cubicBezTo>
                  <a:pt x="732086" y="1874298"/>
                  <a:pt x="722129" y="1868904"/>
                  <a:pt x="713831" y="1860606"/>
                </a:cubicBezTo>
                <a:cubicBezTo>
                  <a:pt x="697442" y="1844218"/>
                  <a:pt x="696613" y="1830319"/>
                  <a:pt x="711549" y="1812271"/>
                </a:cubicBezTo>
                <a:cubicBezTo>
                  <a:pt x="687485" y="1810819"/>
                  <a:pt x="663836" y="1810819"/>
                  <a:pt x="639979" y="1811441"/>
                </a:cubicBezTo>
                <a:cubicBezTo>
                  <a:pt x="492898" y="1816212"/>
                  <a:pt x="354945" y="1853760"/>
                  <a:pt x="225497" y="1923463"/>
                </a:cubicBezTo>
                <a:cubicBezTo>
                  <a:pt x="203923" y="1935080"/>
                  <a:pt x="182970" y="1947942"/>
                  <a:pt x="162225" y="1961426"/>
                </a:cubicBezTo>
                <a:cubicBezTo>
                  <a:pt x="160151" y="1963086"/>
                  <a:pt x="158076" y="1965368"/>
                  <a:pt x="154965" y="1964538"/>
                </a:cubicBezTo>
                <a:close/>
                <a:moveTo>
                  <a:pt x="0" y="771708"/>
                </a:moveTo>
                <a:cubicBezTo>
                  <a:pt x="0" y="765692"/>
                  <a:pt x="0" y="759676"/>
                  <a:pt x="0" y="753660"/>
                </a:cubicBezTo>
                <a:cubicBezTo>
                  <a:pt x="3527" y="750756"/>
                  <a:pt x="2489" y="746399"/>
                  <a:pt x="3319" y="742665"/>
                </a:cubicBezTo>
                <a:cubicBezTo>
                  <a:pt x="8713" y="712585"/>
                  <a:pt x="17011" y="683542"/>
                  <a:pt x="38378" y="660101"/>
                </a:cubicBezTo>
                <a:cubicBezTo>
                  <a:pt x="43772" y="656367"/>
                  <a:pt x="49165" y="652425"/>
                  <a:pt x="54559" y="648691"/>
                </a:cubicBezTo>
                <a:cubicBezTo>
                  <a:pt x="57878" y="647654"/>
                  <a:pt x="61197" y="646617"/>
                  <a:pt x="64517" y="645579"/>
                </a:cubicBezTo>
                <a:cubicBezTo>
                  <a:pt x="67836" y="645372"/>
                  <a:pt x="70947" y="645164"/>
                  <a:pt x="74267" y="645164"/>
                </a:cubicBezTo>
                <a:cubicBezTo>
                  <a:pt x="78001" y="646202"/>
                  <a:pt x="81942" y="647239"/>
                  <a:pt x="85676" y="648484"/>
                </a:cubicBezTo>
                <a:cubicBezTo>
                  <a:pt x="89411" y="650766"/>
                  <a:pt x="92937" y="653047"/>
                  <a:pt x="96671" y="655329"/>
                </a:cubicBezTo>
                <a:cubicBezTo>
                  <a:pt x="100613" y="658856"/>
                  <a:pt x="104554" y="662383"/>
                  <a:pt x="108911" y="666117"/>
                </a:cubicBezTo>
                <a:cubicBezTo>
                  <a:pt x="107458" y="647654"/>
                  <a:pt x="108081" y="629191"/>
                  <a:pt x="107873" y="610728"/>
                </a:cubicBezTo>
                <a:cubicBezTo>
                  <a:pt x="107873" y="581685"/>
                  <a:pt x="107251" y="552850"/>
                  <a:pt x="106836" y="523807"/>
                </a:cubicBezTo>
                <a:cubicBezTo>
                  <a:pt x="106836" y="522147"/>
                  <a:pt x="106836" y="520488"/>
                  <a:pt x="106836" y="518828"/>
                </a:cubicBezTo>
                <a:cubicBezTo>
                  <a:pt x="107043" y="504099"/>
                  <a:pt x="107458" y="489163"/>
                  <a:pt x="105591" y="474434"/>
                </a:cubicBezTo>
                <a:cubicBezTo>
                  <a:pt x="105384" y="465721"/>
                  <a:pt x="105177" y="456801"/>
                  <a:pt x="104969" y="448088"/>
                </a:cubicBezTo>
                <a:cubicBezTo>
                  <a:pt x="105177" y="445599"/>
                  <a:pt x="105799" y="442902"/>
                  <a:pt x="103932" y="439998"/>
                </a:cubicBezTo>
                <a:cubicBezTo>
                  <a:pt x="96256" y="444354"/>
                  <a:pt x="87543" y="445184"/>
                  <a:pt x="79038" y="446636"/>
                </a:cubicBezTo>
                <a:cubicBezTo>
                  <a:pt x="75719" y="446636"/>
                  <a:pt x="72400" y="446636"/>
                  <a:pt x="69081" y="446636"/>
                </a:cubicBezTo>
                <a:cubicBezTo>
                  <a:pt x="49788" y="444977"/>
                  <a:pt x="31325" y="439583"/>
                  <a:pt x="13277" y="433360"/>
                </a:cubicBezTo>
                <a:cubicBezTo>
                  <a:pt x="12239" y="431492"/>
                  <a:pt x="8091" y="432322"/>
                  <a:pt x="9128" y="428588"/>
                </a:cubicBezTo>
                <a:cubicBezTo>
                  <a:pt x="11202" y="424439"/>
                  <a:pt x="13069" y="420083"/>
                  <a:pt x="15351" y="416141"/>
                </a:cubicBezTo>
                <a:cubicBezTo>
                  <a:pt x="28628" y="392492"/>
                  <a:pt x="43150" y="370088"/>
                  <a:pt x="70947" y="360960"/>
                </a:cubicBezTo>
                <a:cubicBezTo>
                  <a:pt x="77586" y="360545"/>
                  <a:pt x="84224" y="360545"/>
                  <a:pt x="90448" y="363035"/>
                </a:cubicBezTo>
                <a:cubicBezTo>
                  <a:pt x="93767" y="365524"/>
                  <a:pt x="96878" y="368220"/>
                  <a:pt x="101235" y="371540"/>
                </a:cubicBezTo>
                <a:cubicBezTo>
                  <a:pt x="100198" y="363242"/>
                  <a:pt x="101028" y="356188"/>
                  <a:pt x="98953" y="349135"/>
                </a:cubicBezTo>
                <a:cubicBezTo>
                  <a:pt x="98746" y="345816"/>
                  <a:pt x="98538" y="342497"/>
                  <a:pt x="98331" y="339178"/>
                </a:cubicBezTo>
                <a:cubicBezTo>
                  <a:pt x="97708" y="331502"/>
                  <a:pt x="97708" y="323619"/>
                  <a:pt x="95634" y="316151"/>
                </a:cubicBezTo>
                <a:cubicBezTo>
                  <a:pt x="95426" y="313454"/>
                  <a:pt x="95219" y="310757"/>
                  <a:pt x="94804" y="307853"/>
                </a:cubicBezTo>
                <a:cubicBezTo>
                  <a:pt x="93974" y="301215"/>
                  <a:pt x="93974" y="294576"/>
                  <a:pt x="91900" y="288146"/>
                </a:cubicBezTo>
                <a:cubicBezTo>
                  <a:pt x="91900" y="287523"/>
                  <a:pt x="91693" y="287108"/>
                  <a:pt x="91693" y="286486"/>
                </a:cubicBezTo>
                <a:cubicBezTo>
                  <a:pt x="89203" y="267401"/>
                  <a:pt x="85676" y="248523"/>
                  <a:pt x="78001" y="230890"/>
                </a:cubicBezTo>
                <a:cubicBezTo>
                  <a:pt x="69703" y="211597"/>
                  <a:pt x="60575" y="210767"/>
                  <a:pt x="48543" y="227985"/>
                </a:cubicBezTo>
                <a:cubicBezTo>
                  <a:pt x="35681" y="246241"/>
                  <a:pt x="27591" y="266778"/>
                  <a:pt x="20538" y="287938"/>
                </a:cubicBezTo>
                <a:cubicBezTo>
                  <a:pt x="19915" y="289598"/>
                  <a:pt x="19293" y="291257"/>
                  <a:pt x="18671" y="292709"/>
                </a:cubicBezTo>
                <a:cubicBezTo>
                  <a:pt x="18256" y="293954"/>
                  <a:pt x="18048" y="294991"/>
                  <a:pt x="17633" y="296236"/>
                </a:cubicBezTo>
                <a:cubicBezTo>
                  <a:pt x="16181" y="297481"/>
                  <a:pt x="15974" y="299348"/>
                  <a:pt x="15766" y="301215"/>
                </a:cubicBezTo>
                <a:cubicBezTo>
                  <a:pt x="13899" y="306816"/>
                  <a:pt x="11825" y="312210"/>
                  <a:pt x="9958" y="317811"/>
                </a:cubicBezTo>
                <a:cubicBezTo>
                  <a:pt x="9335" y="317811"/>
                  <a:pt x="8713" y="317811"/>
                  <a:pt x="7883" y="317811"/>
                </a:cubicBezTo>
                <a:cubicBezTo>
                  <a:pt x="8298" y="315114"/>
                  <a:pt x="8713" y="312624"/>
                  <a:pt x="9128" y="309928"/>
                </a:cubicBezTo>
                <a:cubicBezTo>
                  <a:pt x="9335" y="308683"/>
                  <a:pt x="9543" y="307438"/>
                  <a:pt x="9543" y="306401"/>
                </a:cubicBezTo>
                <a:cubicBezTo>
                  <a:pt x="11617" y="298933"/>
                  <a:pt x="13692" y="291257"/>
                  <a:pt x="15766" y="283789"/>
                </a:cubicBezTo>
                <a:cubicBezTo>
                  <a:pt x="15974" y="283167"/>
                  <a:pt x="15974" y="282544"/>
                  <a:pt x="16181" y="281922"/>
                </a:cubicBezTo>
                <a:cubicBezTo>
                  <a:pt x="16803" y="280470"/>
                  <a:pt x="17633" y="279018"/>
                  <a:pt x="18048" y="277566"/>
                </a:cubicBezTo>
                <a:cubicBezTo>
                  <a:pt x="25724" y="255991"/>
                  <a:pt x="33607" y="234416"/>
                  <a:pt x="48336" y="216368"/>
                </a:cubicBezTo>
                <a:cubicBezTo>
                  <a:pt x="48958" y="216368"/>
                  <a:pt x="49165" y="215953"/>
                  <a:pt x="49373" y="215331"/>
                </a:cubicBezTo>
                <a:cubicBezTo>
                  <a:pt x="55596" y="210352"/>
                  <a:pt x="62027" y="206618"/>
                  <a:pt x="70533" y="209315"/>
                </a:cubicBezTo>
                <a:lnTo>
                  <a:pt x="70740" y="209730"/>
                </a:lnTo>
                <a:lnTo>
                  <a:pt x="71155" y="209730"/>
                </a:lnTo>
                <a:cubicBezTo>
                  <a:pt x="74059" y="212427"/>
                  <a:pt x="77171" y="215331"/>
                  <a:pt x="80075" y="218028"/>
                </a:cubicBezTo>
                <a:cubicBezTo>
                  <a:pt x="82979" y="223836"/>
                  <a:pt x="85884" y="229853"/>
                  <a:pt x="88996" y="235661"/>
                </a:cubicBezTo>
                <a:cubicBezTo>
                  <a:pt x="89203" y="236283"/>
                  <a:pt x="89203" y="236906"/>
                  <a:pt x="89411" y="237735"/>
                </a:cubicBezTo>
                <a:cubicBezTo>
                  <a:pt x="91278" y="243752"/>
                  <a:pt x="92937" y="249767"/>
                  <a:pt x="94804" y="255784"/>
                </a:cubicBezTo>
                <a:cubicBezTo>
                  <a:pt x="95219" y="257443"/>
                  <a:pt x="95426" y="258895"/>
                  <a:pt x="95841" y="260555"/>
                </a:cubicBezTo>
                <a:cubicBezTo>
                  <a:pt x="96671" y="264496"/>
                  <a:pt x="97501" y="268230"/>
                  <a:pt x="98538" y="272172"/>
                </a:cubicBezTo>
                <a:cubicBezTo>
                  <a:pt x="98746" y="273209"/>
                  <a:pt x="98953" y="274454"/>
                  <a:pt x="98953" y="275491"/>
                </a:cubicBezTo>
                <a:cubicBezTo>
                  <a:pt x="99990" y="280885"/>
                  <a:pt x="100820" y="286486"/>
                  <a:pt x="101857" y="291880"/>
                </a:cubicBezTo>
                <a:cubicBezTo>
                  <a:pt x="102065" y="293539"/>
                  <a:pt x="102272" y="295199"/>
                  <a:pt x="102272" y="296858"/>
                </a:cubicBezTo>
                <a:cubicBezTo>
                  <a:pt x="103102" y="303497"/>
                  <a:pt x="104139" y="309928"/>
                  <a:pt x="104969" y="316566"/>
                </a:cubicBezTo>
                <a:cubicBezTo>
                  <a:pt x="105177" y="319263"/>
                  <a:pt x="105384" y="321960"/>
                  <a:pt x="105591" y="324864"/>
                </a:cubicBezTo>
                <a:cubicBezTo>
                  <a:pt x="106421" y="333162"/>
                  <a:pt x="106214" y="341460"/>
                  <a:pt x="108288" y="349550"/>
                </a:cubicBezTo>
                <a:cubicBezTo>
                  <a:pt x="108496" y="353284"/>
                  <a:pt x="108703" y="357226"/>
                  <a:pt x="108911" y="360960"/>
                </a:cubicBezTo>
                <a:cubicBezTo>
                  <a:pt x="109740" y="371955"/>
                  <a:pt x="110570" y="382949"/>
                  <a:pt x="111400" y="393944"/>
                </a:cubicBezTo>
                <a:cubicBezTo>
                  <a:pt x="110155" y="398923"/>
                  <a:pt x="112230" y="402657"/>
                  <a:pt x="115964" y="405769"/>
                </a:cubicBezTo>
                <a:cubicBezTo>
                  <a:pt x="120528" y="414896"/>
                  <a:pt x="121980" y="424024"/>
                  <a:pt x="114304" y="432322"/>
                </a:cubicBezTo>
                <a:cubicBezTo>
                  <a:pt x="113060" y="433567"/>
                  <a:pt x="113060" y="435227"/>
                  <a:pt x="113267" y="436886"/>
                </a:cubicBezTo>
                <a:cubicBezTo>
                  <a:pt x="114097" y="464269"/>
                  <a:pt x="114927" y="491653"/>
                  <a:pt x="115757" y="518828"/>
                </a:cubicBezTo>
                <a:cubicBezTo>
                  <a:pt x="120528" y="493105"/>
                  <a:pt x="126129" y="467381"/>
                  <a:pt x="130485" y="441657"/>
                </a:cubicBezTo>
                <a:cubicBezTo>
                  <a:pt x="131522" y="439998"/>
                  <a:pt x="131730" y="438338"/>
                  <a:pt x="131522" y="436471"/>
                </a:cubicBezTo>
                <a:cubicBezTo>
                  <a:pt x="133597" y="427758"/>
                  <a:pt x="135671" y="419046"/>
                  <a:pt x="137746" y="410333"/>
                </a:cubicBezTo>
                <a:cubicBezTo>
                  <a:pt x="137746" y="409710"/>
                  <a:pt x="137954" y="409296"/>
                  <a:pt x="137954" y="408673"/>
                </a:cubicBezTo>
                <a:cubicBezTo>
                  <a:pt x="140028" y="400375"/>
                  <a:pt x="142102" y="392077"/>
                  <a:pt x="144177" y="383779"/>
                </a:cubicBezTo>
                <a:cubicBezTo>
                  <a:pt x="144384" y="382742"/>
                  <a:pt x="144592" y="381497"/>
                  <a:pt x="144799" y="380460"/>
                </a:cubicBezTo>
                <a:cubicBezTo>
                  <a:pt x="146666" y="373407"/>
                  <a:pt x="148741" y="366353"/>
                  <a:pt x="150608" y="359508"/>
                </a:cubicBezTo>
                <a:cubicBezTo>
                  <a:pt x="151023" y="357848"/>
                  <a:pt x="151438" y="356188"/>
                  <a:pt x="151853" y="354529"/>
                </a:cubicBezTo>
                <a:cubicBezTo>
                  <a:pt x="154342" y="348928"/>
                  <a:pt x="155586" y="343534"/>
                  <a:pt x="151853" y="337726"/>
                </a:cubicBezTo>
                <a:cubicBezTo>
                  <a:pt x="149778" y="334614"/>
                  <a:pt x="150400" y="330465"/>
                  <a:pt x="150608" y="326731"/>
                </a:cubicBezTo>
                <a:cubicBezTo>
                  <a:pt x="150815" y="325486"/>
                  <a:pt x="151230" y="324449"/>
                  <a:pt x="151438" y="323204"/>
                </a:cubicBezTo>
                <a:cubicBezTo>
                  <a:pt x="152060" y="322167"/>
                  <a:pt x="152475" y="321130"/>
                  <a:pt x="153097" y="320092"/>
                </a:cubicBezTo>
                <a:cubicBezTo>
                  <a:pt x="154342" y="318640"/>
                  <a:pt x="155586" y="316981"/>
                  <a:pt x="156831" y="315529"/>
                </a:cubicBezTo>
                <a:cubicBezTo>
                  <a:pt x="159943" y="312417"/>
                  <a:pt x="164714" y="311380"/>
                  <a:pt x="166374" y="306193"/>
                </a:cubicBezTo>
                <a:cubicBezTo>
                  <a:pt x="177369" y="273002"/>
                  <a:pt x="188571" y="239810"/>
                  <a:pt x="199773" y="206618"/>
                </a:cubicBezTo>
                <a:cubicBezTo>
                  <a:pt x="200188" y="205374"/>
                  <a:pt x="200396" y="204336"/>
                  <a:pt x="200810" y="203092"/>
                </a:cubicBezTo>
                <a:cubicBezTo>
                  <a:pt x="206619" y="188363"/>
                  <a:pt x="212427" y="173634"/>
                  <a:pt x="218651" y="157660"/>
                </a:cubicBezTo>
                <a:cubicBezTo>
                  <a:pt x="204544" y="159528"/>
                  <a:pt x="191890" y="159113"/>
                  <a:pt x="179443" y="157660"/>
                </a:cubicBezTo>
                <a:cubicBezTo>
                  <a:pt x="177161" y="157453"/>
                  <a:pt x="174879" y="157038"/>
                  <a:pt x="172598" y="156831"/>
                </a:cubicBezTo>
                <a:cubicBezTo>
                  <a:pt x="170523" y="155171"/>
                  <a:pt x="168241" y="155378"/>
                  <a:pt x="165959" y="155378"/>
                </a:cubicBezTo>
                <a:cubicBezTo>
                  <a:pt x="163055" y="153511"/>
                  <a:pt x="165544" y="151022"/>
                  <a:pt x="165129" y="148948"/>
                </a:cubicBezTo>
                <a:cubicBezTo>
                  <a:pt x="170730" y="130277"/>
                  <a:pt x="177784" y="112437"/>
                  <a:pt x="189608" y="96671"/>
                </a:cubicBezTo>
                <a:cubicBezTo>
                  <a:pt x="193965" y="92936"/>
                  <a:pt x="198321" y="88995"/>
                  <a:pt x="202677" y="85261"/>
                </a:cubicBezTo>
                <a:cubicBezTo>
                  <a:pt x="205374" y="84224"/>
                  <a:pt x="207864" y="83186"/>
                  <a:pt x="210561" y="81942"/>
                </a:cubicBezTo>
                <a:cubicBezTo>
                  <a:pt x="213672" y="81942"/>
                  <a:pt x="216991" y="81734"/>
                  <a:pt x="220103" y="81734"/>
                </a:cubicBezTo>
                <a:cubicBezTo>
                  <a:pt x="221555" y="82357"/>
                  <a:pt x="223215" y="82979"/>
                  <a:pt x="224667" y="83394"/>
                </a:cubicBezTo>
                <a:cubicBezTo>
                  <a:pt x="226327" y="84639"/>
                  <a:pt x="227986" y="85883"/>
                  <a:pt x="229853" y="87335"/>
                </a:cubicBezTo>
                <a:cubicBezTo>
                  <a:pt x="229853" y="87958"/>
                  <a:pt x="230268" y="88165"/>
                  <a:pt x="230683" y="88373"/>
                </a:cubicBezTo>
                <a:cubicBezTo>
                  <a:pt x="234002" y="93559"/>
                  <a:pt x="237114" y="98538"/>
                  <a:pt x="240848" y="104139"/>
                </a:cubicBezTo>
                <a:cubicBezTo>
                  <a:pt x="255370" y="69080"/>
                  <a:pt x="271343" y="35681"/>
                  <a:pt x="287731" y="2489"/>
                </a:cubicBezTo>
                <a:cubicBezTo>
                  <a:pt x="288354" y="1659"/>
                  <a:pt x="288976" y="829"/>
                  <a:pt x="289598" y="0"/>
                </a:cubicBezTo>
                <a:cubicBezTo>
                  <a:pt x="292088" y="1867"/>
                  <a:pt x="287939" y="4771"/>
                  <a:pt x="290428" y="6638"/>
                </a:cubicBezTo>
                <a:cubicBezTo>
                  <a:pt x="290221" y="6430"/>
                  <a:pt x="289806" y="6223"/>
                  <a:pt x="289598" y="6016"/>
                </a:cubicBezTo>
                <a:cubicBezTo>
                  <a:pt x="286694" y="10372"/>
                  <a:pt x="285242" y="15351"/>
                  <a:pt x="283997" y="20329"/>
                </a:cubicBezTo>
                <a:cubicBezTo>
                  <a:pt x="271550" y="49995"/>
                  <a:pt x="258896" y="79660"/>
                  <a:pt x="246242" y="109325"/>
                </a:cubicBezTo>
                <a:cubicBezTo>
                  <a:pt x="245412" y="111192"/>
                  <a:pt x="244997" y="112437"/>
                  <a:pt x="246034" y="114511"/>
                </a:cubicBezTo>
                <a:cubicBezTo>
                  <a:pt x="254332" y="131107"/>
                  <a:pt x="252465" y="140649"/>
                  <a:pt x="237114" y="149362"/>
                </a:cubicBezTo>
                <a:cubicBezTo>
                  <a:pt x="229231" y="153926"/>
                  <a:pt x="225704" y="160150"/>
                  <a:pt x="222800" y="167825"/>
                </a:cubicBezTo>
                <a:cubicBezTo>
                  <a:pt x="208901" y="204751"/>
                  <a:pt x="195417" y="241677"/>
                  <a:pt x="183592" y="279225"/>
                </a:cubicBezTo>
                <a:cubicBezTo>
                  <a:pt x="182970" y="281092"/>
                  <a:pt x="182555" y="282752"/>
                  <a:pt x="181518" y="286278"/>
                </a:cubicBezTo>
                <a:cubicBezTo>
                  <a:pt x="192512" y="279640"/>
                  <a:pt x="202677" y="277773"/>
                  <a:pt x="213257" y="283582"/>
                </a:cubicBezTo>
                <a:cubicBezTo>
                  <a:pt x="223215" y="288975"/>
                  <a:pt x="230476" y="297066"/>
                  <a:pt x="236077" y="306608"/>
                </a:cubicBezTo>
                <a:cubicBezTo>
                  <a:pt x="246242" y="324242"/>
                  <a:pt x="251428" y="343327"/>
                  <a:pt x="254332" y="363242"/>
                </a:cubicBezTo>
                <a:cubicBezTo>
                  <a:pt x="254747" y="365731"/>
                  <a:pt x="255162" y="368220"/>
                  <a:pt x="251220" y="368428"/>
                </a:cubicBezTo>
                <a:cubicBezTo>
                  <a:pt x="224252" y="369880"/>
                  <a:pt x="197491" y="371125"/>
                  <a:pt x="172390" y="358470"/>
                </a:cubicBezTo>
                <a:cubicBezTo>
                  <a:pt x="169071" y="356811"/>
                  <a:pt x="165959" y="354529"/>
                  <a:pt x="161603" y="351832"/>
                </a:cubicBezTo>
                <a:cubicBezTo>
                  <a:pt x="156624" y="371125"/>
                  <a:pt x="151645" y="389588"/>
                  <a:pt x="147081" y="408258"/>
                </a:cubicBezTo>
                <a:cubicBezTo>
                  <a:pt x="131107" y="474434"/>
                  <a:pt x="119490" y="541233"/>
                  <a:pt x="116586" y="609276"/>
                </a:cubicBezTo>
                <a:cubicBezTo>
                  <a:pt x="115757" y="631680"/>
                  <a:pt x="115549" y="654084"/>
                  <a:pt x="117831" y="676489"/>
                </a:cubicBezTo>
                <a:cubicBezTo>
                  <a:pt x="118246" y="680638"/>
                  <a:pt x="119283" y="683128"/>
                  <a:pt x="123225" y="685410"/>
                </a:cubicBezTo>
                <a:cubicBezTo>
                  <a:pt x="142102" y="696612"/>
                  <a:pt x="145629" y="714037"/>
                  <a:pt x="132560" y="731878"/>
                </a:cubicBezTo>
                <a:cubicBezTo>
                  <a:pt x="129655" y="735819"/>
                  <a:pt x="129241" y="739138"/>
                  <a:pt x="130693" y="743910"/>
                </a:cubicBezTo>
                <a:cubicBezTo>
                  <a:pt x="147081" y="801788"/>
                  <a:pt x="174672" y="854480"/>
                  <a:pt x="206619" y="905097"/>
                </a:cubicBezTo>
                <a:cubicBezTo>
                  <a:pt x="244375" y="964842"/>
                  <a:pt x="287731" y="1020646"/>
                  <a:pt x="327769" y="1078732"/>
                </a:cubicBezTo>
                <a:cubicBezTo>
                  <a:pt x="344987" y="1103833"/>
                  <a:pt x="361376" y="1129349"/>
                  <a:pt x="376934" y="1155488"/>
                </a:cubicBezTo>
                <a:cubicBezTo>
                  <a:pt x="377557" y="1156525"/>
                  <a:pt x="377972" y="1157562"/>
                  <a:pt x="378594" y="1158392"/>
                </a:cubicBezTo>
                <a:cubicBezTo>
                  <a:pt x="379631" y="1159429"/>
                  <a:pt x="379424" y="1162541"/>
                  <a:pt x="380668" y="1161919"/>
                </a:cubicBezTo>
                <a:cubicBezTo>
                  <a:pt x="382535" y="1160882"/>
                  <a:pt x="381498" y="1158599"/>
                  <a:pt x="380046" y="1157147"/>
                </a:cubicBezTo>
                <a:cubicBezTo>
                  <a:pt x="379631" y="1155902"/>
                  <a:pt x="379216" y="1154658"/>
                  <a:pt x="378801" y="1153413"/>
                </a:cubicBezTo>
                <a:cubicBezTo>
                  <a:pt x="362620" y="1112338"/>
                  <a:pt x="343120" y="1072923"/>
                  <a:pt x="324865" y="1032886"/>
                </a:cubicBezTo>
                <a:cubicBezTo>
                  <a:pt x="324450" y="1031848"/>
                  <a:pt x="323827" y="1031019"/>
                  <a:pt x="323413" y="1029981"/>
                </a:cubicBezTo>
                <a:cubicBezTo>
                  <a:pt x="318434" y="1016082"/>
                  <a:pt x="312210" y="1003843"/>
                  <a:pt x="294370" y="1003013"/>
                </a:cubicBezTo>
                <a:cubicBezTo>
                  <a:pt x="288561" y="1002806"/>
                  <a:pt x="283167" y="998657"/>
                  <a:pt x="278396" y="995130"/>
                </a:cubicBezTo>
                <a:cubicBezTo>
                  <a:pt x="262008" y="983513"/>
                  <a:pt x="259518" y="964428"/>
                  <a:pt x="272588" y="949491"/>
                </a:cubicBezTo>
                <a:cubicBezTo>
                  <a:pt x="279641" y="941401"/>
                  <a:pt x="280056" y="933103"/>
                  <a:pt x="276529" y="923975"/>
                </a:cubicBezTo>
                <a:cubicBezTo>
                  <a:pt x="265327" y="895140"/>
                  <a:pt x="255370" y="865890"/>
                  <a:pt x="250805" y="835187"/>
                </a:cubicBezTo>
                <a:cubicBezTo>
                  <a:pt x="249768" y="828134"/>
                  <a:pt x="248938" y="821081"/>
                  <a:pt x="248109" y="814028"/>
                </a:cubicBezTo>
                <a:cubicBezTo>
                  <a:pt x="241263" y="815272"/>
                  <a:pt x="234417" y="816932"/>
                  <a:pt x="227364" y="817762"/>
                </a:cubicBezTo>
                <a:cubicBezTo>
                  <a:pt x="213672" y="819421"/>
                  <a:pt x="199981" y="817347"/>
                  <a:pt x="186497" y="814857"/>
                </a:cubicBezTo>
                <a:cubicBezTo>
                  <a:pt x="182762" y="814235"/>
                  <a:pt x="181518" y="812783"/>
                  <a:pt x="182555" y="808841"/>
                </a:cubicBezTo>
                <a:cubicBezTo>
                  <a:pt x="187741" y="790171"/>
                  <a:pt x="194380" y="772330"/>
                  <a:pt x="206619" y="757187"/>
                </a:cubicBezTo>
                <a:cubicBezTo>
                  <a:pt x="209316" y="753867"/>
                  <a:pt x="212427" y="750548"/>
                  <a:pt x="215954" y="748059"/>
                </a:cubicBezTo>
                <a:cubicBezTo>
                  <a:pt x="230683" y="736649"/>
                  <a:pt x="244375" y="739553"/>
                  <a:pt x="253502" y="755734"/>
                </a:cubicBezTo>
                <a:cubicBezTo>
                  <a:pt x="254747" y="758016"/>
                  <a:pt x="255992" y="760506"/>
                  <a:pt x="257444" y="763617"/>
                </a:cubicBezTo>
                <a:cubicBezTo>
                  <a:pt x="280263" y="722750"/>
                  <a:pt x="319056" y="712793"/>
                  <a:pt x="360338" y="707606"/>
                </a:cubicBezTo>
                <a:cubicBezTo>
                  <a:pt x="360546" y="708229"/>
                  <a:pt x="360961" y="708851"/>
                  <a:pt x="361168" y="709681"/>
                </a:cubicBezTo>
                <a:cubicBezTo>
                  <a:pt x="352663" y="712170"/>
                  <a:pt x="344157" y="714452"/>
                  <a:pt x="335652" y="716942"/>
                </a:cubicBezTo>
                <a:cubicBezTo>
                  <a:pt x="318019" y="722128"/>
                  <a:pt x="301008" y="728766"/>
                  <a:pt x="286279" y="740383"/>
                </a:cubicBezTo>
                <a:cubicBezTo>
                  <a:pt x="279434" y="745984"/>
                  <a:pt x="273625" y="752415"/>
                  <a:pt x="268854" y="759883"/>
                </a:cubicBezTo>
                <a:cubicBezTo>
                  <a:pt x="264912" y="766314"/>
                  <a:pt x="261385" y="772123"/>
                  <a:pt x="266987" y="780421"/>
                </a:cubicBezTo>
                <a:cubicBezTo>
                  <a:pt x="272173" y="788304"/>
                  <a:pt x="268231" y="796809"/>
                  <a:pt x="261800" y="803240"/>
                </a:cubicBezTo>
                <a:cubicBezTo>
                  <a:pt x="259103" y="805937"/>
                  <a:pt x="256614" y="808426"/>
                  <a:pt x="256822" y="812990"/>
                </a:cubicBezTo>
                <a:cubicBezTo>
                  <a:pt x="258896" y="848879"/>
                  <a:pt x="270098" y="882693"/>
                  <a:pt x="282960" y="916507"/>
                </a:cubicBezTo>
                <a:cubicBezTo>
                  <a:pt x="284205" y="915055"/>
                  <a:pt x="284827" y="914225"/>
                  <a:pt x="285449" y="913395"/>
                </a:cubicBezTo>
                <a:cubicBezTo>
                  <a:pt x="299763" y="890161"/>
                  <a:pt x="317811" y="884560"/>
                  <a:pt x="342705" y="895347"/>
                </a:cubicBezTo>
                <a:cubicBezTo>
                  <a:pt x="354530" y="900326"/>
                  <a:pt x="364488" y="908002"/>
                  <a:pt x="373408" y="916922"/>
                </a:cubicBezTo>
                <a:cubicBezTo>
                  <a:pt x="391248" y="934970"/>
                  <a:pt x="405355" y="955715"/>
                  <a:pt x="415934" y="978742"/>
                </a:cubicBezTo>
                <a:cubicBezTo>
                  <a:pt x="416764" y="980401"/>
                  <a:pt x="417802" y="982061"/>
                  <a:pt x="417387" y="984135"/>
                </a:cubicBezTo>
                <a:cubicBezTo>
                  <a:pt x="399961" y="989944"/>
                  <a:pt x="383365" y="997619"/>
                  <a:pt x="365525" y="1001768"/>
                </a:cubicBezTo>
                <a:cubicBezTo>
                  <a:pt x="353700" y="1004465"/>
                  <a:pt x="341876" y="1007162"/>
                  <a:pt x="329844" y="1007162"/>
                </a:cubicBezTo>
                <a:cubicBezTo>
                  <a:pt x="322998" y="1007162"/>
                  <a:pt x="322998" y="1009029"/>
                  <a:pt x="325487" y="1014423"/>
                </a:cubicBezTo>
                <a:cubicBezTo>
                  <a:pt x="345609" y="1057157"/>
                  <a:pt x="365732" y="1099892"/>
                  <a:pt x="383988" y="1143663"/>
                </a:cubicBezTo>
                <a:cubicBezTo>
                  <a:pt x="404525" y="1193243"/>
                  <a:pt x="422781" y="1243653"/>
                  <a:pt x="431286" y="1296968"/>
                </a:cubicBezTo>
                <a:cubicBezTo>
                  <a:pt x="436680" y="1330574"/>
                  <a:pt x="435850" y="1363974"/>
                  <a:pt x="433153" y="1397788"/>
                </a:cubicBezTo>
                <a:cubicBezTo>
                  <a:pt x="431493" y="1419362"/>
                  <a:pt x="428796" y="1440729"/>
                  <a:pt x="425477" y="1462097"/>
                </a:cubicBezTo>
                <a:cubicBezTo>
                  <a:pt x="425270" y="1463964"/>
                  <a:pt x="424025" y="1466246"/>
                  <a:pt x="425685" y="1468320"/>
                </a:cubicBezTo>
                <a:cubicBezTo>
                  <a:pt x="428381" y="1468320"/>
                  <a:pt x="429004" y="1465623"/>
                  <a:pt x="430041" y="1464171"/>
                </a:cubicBezTo>
                <a:cubicBezTo>
                  <a:pt x="445807" y="1442389"/>
                  <a:pt x="467382" y="1435543"/>
                  <a:pt x="493106" y="1440729"/>
                </a:cubicBezTo>
                <a:cubicBezTo>
                  <a:pt x="514265" y="1445086"/>
                  <a:pt x="532313" y="1455666"/>
                  <a:pt x="548494" y="1469772"/>
                </a:cubicBezTo>
                <a:cubicBezTo>
                  <a:pt x="583138" y="1500267"/>
                  <a:pt x="608447" y="1537608"/>
                  <a:pt x="627740" y="1579098"/>
                </a:cubicBezTo>
                <a:cubicBezTo>
                  <a:pt x="629814" y="1583454"/>
                  <a:pt x="628155" y="1584491"/>
                  <a:pt x="624420" y="1586358"/>
                </a:cubicBezTo>
                <a:cubicBezTo>
                  <a:pt x="604920" y="1596108"/>
                  <a:pt x="584175" y="1603992"/>
                  <a:pt x="563431" y="1609385"/>
                </a:cubicBezTo>
                <a:cubicBezTo>
                  <a:pt x="532313" y="1617683"/>
                  <a:pt x="500781" y="1623699"/>
                  <a:pt x="468004" y="1621417"/>
                </a:cubicBezTo>
                <a:cubicBezTo>
                  <a:pt x="448297" y="1619965"/>
                  <a:pt x="430456" y="1614156"/>
                  <a:pt x="413653" y="1604199"/>
                </a:cubicBezTo>
                <a:cubicBezTo>
                  <a:pt x="405562" y="1599428"/>
                  <a:pt x="401413" y="1591337"/>
                  <a:pt x="394982" y="1584699"/>
                </a:cubicBezTo>
                <a:cubicBezTo>
                  <a:pt x="393323" y="1585943"/>
                  <a:pt x="392908" y="1588018"/>
                  <a:pt x="392285" y="1589885"/>
                </a:cubicBezTo>
                <a:cubicBezTo>
                  <a:pt x="381913" y="1619343"/>
                  <a:pt x="369881" y="1647970"/>
                  <a:pt x="356397" y="1676184"/>
                </a:cubicBezTo>
                <a:cubicBezTo>
                  <a:pt x="333578" y="1723378"/>
                  <a:pt x="306920" y="1767927"/>
                  <a:pt x="276788" y="1810014"/>
                </a:cubicBezTo>
                <a:lnTo>
                  <a:pt x="231210" y="1864027"/>
                </a:lnTo>
                <a:lnTo>
                  <a:pt x="320404" y="1734347"/>
                </a:lnTo>
                <a:cubicBezTo>
                  <a:pt x="347321" y="1687074"/>
                  <a:pt x="369985" y="1637390"/>
                  <a:pt x="387722" y="1584906"/>
                </a:cubicBezTo>
                <a:cubicBezTo>
                  <a:pt x="389589" y="1579098"/>
                  <a:pt x="391248" y="1573496"/>
                  <a:pt x="390626" y="1567273"/>
                </a:cubicBezTo>
                <a:cubicBezTo>
                  <a:pt x="389796" y="1558560"/>
                  <a:pt x="391456" y="1549847"/>
                  <a:pt x="396227" y="1542794"/>
                </a:cubicBezTo>
                <a:cubicBezTo>
                  <a:pt x="406184" y="1528688"/>
                  <a:pt x="408259" y="1512507"/>
                  <a:pt x="411786" y="1496533"/>
                </a:cubicBezTo>
                <a:cubicBezTo>
                  <a:pt x="421743" y="1449028"/>
                  <a:pt x="426929" y="1400899"/>
                  <a:pt x="427552" y="1352356"/>
                </a:cubicBezTo>
                <a:cubicBezTo>
                  <a:pt x="427759" y="1338457"/>
                  <a:pt x="422781" y="1326010"/>
                  <a:pt x="416764" y="1313978"/>
                </a:cubicBezTo>
                <a:cubicBezTo>
                  <a:pt x="394360" y="1268547"/>
                  <a:pt x="363035" y="1229547"/>
                  <a:pt x="328599" y="1192828"/>
                </a:cubicBezTo>
                <a:cubicBezTo>
                  <a:pt x="297274" y="1159637"/>
                  <a:pt x="263460" y="1129349"/>
                  <a:pt x="223007" y="1107567"/>
                </a:cubicBezTo>
                <a:cubicBezTo>
                  <a:pt x="208694" y="1099892"/>
                  <a:pt x="193757" y="1093876"/>
                  <a:pt x="177784" y="1091179"/>
                </a:cubicBezTo>
                <a:cubicBezTo>
                  <a:pt x="151023" y="1086615"/>
                  <a:pt x="129033" y="1096365"/>
                  <a:pt x="114927" y="1119599"/>
                </a:cubicBezTo>
                <a:cubicBezTo>
                  <a:pt x="103517" y="1138477"/>
                  <a:pt x="95011" y="1171876"/>
                  <a:pt x="94597" y="1200297"/>
                </a:cubicBezTo>
                <a:cubicBezTo>
                  <a:pt x="97916" y="1200297"/>
                  <a:pt x="98746" y="1197185"/>
                  <a:pt x="100198" y="1195318"/>
                </a:cubicBezTo>
                <a:cubicBezTo>
                  <a:pt x="121980" y="1170839"/>
                  <a:pt x="148326" y="1170632"/>
                  <a:pt x="170108" y="1195110"/>
                </a:cubicBezTo>
                <a:cubicBezTo>
                  <a:pt x="187326" y="1214610"/>
                  <a:pt x="194794" y="1238675"/>
                  <a:pt x="200188" y="1263568"/>
                </a:cubicBezTo>
                <a:cubicBezTo>
                  <a:pt x="202470" y="1274356"/>
                  <a:pt x="203715" y="1285143"/>
                  <a:pt x="204544" y="1296138"/>
                </a:cubicBezTo>
                <a:cubicBezTo>
                  <a:pt x="204959" y="1301324"/>
                  <a:pt x="203715" y="1302569"/>
                  <a:pt x="198529" y="1302569"/>
                </a:cubicBezTo>
                <a:cubicBezTo>
                  <a:pt x="163262" y="1302984"/>
                  <a:pt x="128411" y="1300494"/>
                  <a:pt x="95011" y="1283898"/>
                </a:cubicBezTo>
                <a:cubicBezTo>
                  <a:pt x="97086" y="1302776"/>
                  <a:pt x="98538" y="1320617"/>
                  <a:pt x="100820" y="1338457"/>
                </a:cubicBezTo>
                <a:cubicBezTo>
                  <a:pt x="105384" y="1373931"/>
                  <a:pt x="111400" y="1409405"/>
                  <a:pt x="118246" y="1444671"/>
                </a:cubicBezTo>
                <a:cubicBezTo>
                  <a:pt x="119075" y="1449442"/>
                  <a:pt x="120943" y="1452762"/>
                  <a:pt x="125507" y="1455458"/>
                </a:cubicBezTo>
                <a:cubicBezTo>
                  <a:pt x="140443" y="1464586"/>
                  <a:pt x="143762" y="1480144"/>
                  <a:pt x="134012" y="1495081"/>
                </a:cubicBezTo>
                <a:cubicBezTo>
                  <a:pt x="130900" y="1499645"/>
                  <a:pt x="130278" y="1503379"/>
                  <a:pt x="131522" y="1508565"/>
                </a:cubicBezTo>
                <a:cubicBezTo>
                  <a:pt x="138368" y="1537608"/>
                  <a:pt x="144799" y="1566651"/>
                  <a:pt x="150400" y="1595901"/>
                </a:cubicBezTo>
                <a:cubicBezTo>
                  <a:pt x="137746" y="1567895"/>
                  <a:pt x="131937" y="1537815"/>
                  <a:pt x="123639" y="1507735"/>
                </a:cubicBezTo>
                <a:cubicBezTo>
                  <a:pt x="93974" y="1529517"/>
                  <a:pt x="59953" y="1531592"/>
                  <a:pt x="25724" y="1532214"/>
                </a:cubicBezTo>
                <a:cubicBezTo>
                  <a:pt x="20123" y="1532214"/>
                  <a:pt x="17426" y="1531384"/>
                  <a:pt x="18048" y="1524539"/>
                </a:cubicBezTo>
                <a:cubicBezTo>
                  <a:pt x="20538" y="1498400"/>
                  <a:pt x="25516" y="1473092"/>
                  <a:pt x="37963" y="1449650"/>
                </a:cubicBezTo>
                <a:cubicBezTo>
                  <a:pt x="42735" y="1440937"/>
                  <a:pt x="48543" y="1433054"/>
                  <a:pt x="56634" y="1427038"/>
                </a:cubicBezTo>
                <a:cubicBezTo>
                  <a:pt x="71362" y="1415836"/>
                  <a:pt x="86714" y="1415836"/>
                  <a:pt x="100820" y="1427453"/>
                </a:cubicBezTo>
                <a:cubicBezTo>
                  <a:pt x="102687" y="1428905"/>
                  <a:pt x="104554" y="1430564"/>
                  <a:pt x="107666" y="1433261"/>
                </a:cubicBezTo>
                <a:cubicBezTo>
                  <a:pt x="104762" y="1416665"/>
                  <a:pt x="102065" y="1401937"/>
                  <a:pt x="99575" y="1387000"/>
                </a:cubicBezTo>
                <a:cubicBezTo>
                  <a:pt x="93974" y="1352979"/>
                  <a:pt x="89203" y="1318750"/>
                  <a:pt x="86921" y="1284314"/>
                </a:cubicBezTo>
                <a:cubicBezTo>
                  <a:pt x="86714" y="1279957"/>
                  <a:pt x="85261" y="1276638"/>
                  <a:pt x="81942" y="1273733"/>
                </a:cubicBezTo>
                <a:cubicBezTo>
                  <a:pt x="78208" y="1270414"/>
                  <a:pt x="74889" y="1266680"/>
                  <a:pt x="72192" y="1262738"/>
                </a:cubicBezTo>
                <a:cubicBezTo>
                  <a:pt x="60368" y="1245935"/>
                  <a:pt x="63479" y="1229547"/>
                  <a:pt x="80490" y="1218344"/>
                </a:cubicBezTo>
                <a:cubicBezTo>
                  <a:pt x="84639" y="1215648"/>
                  <a:pt x="85469" y="1212744"/>
                  <a:pt x="85676" y="1208387"/>
                </a:cubicBezTo>
                <a:cubicBezTo>
                  <a:pt x="87128" y="1182041"/>
                  <a:pt x="90240" y="1155902"/>
                  <a:pt x="100405" y="1131424"/>
                </a:cubicBezTo>
                <a:cubicBezTo>
                  <a:pt x="110985" y="1105700"/>
                  <a:pt x="127581" y="1086407"/>
                  <a:pt x="157246" y="1082880"/>
                </a:cubicBezTo>
                <a:cubicBezTo>
                  <a:pt x="173427" y="1080806"/>
                  <a:pt x="188778" y="1084540"/>
                  <a:pt x="203922" y="1090349"/>
                </a:cubicBezTo>
                <a:cubicBezTo>
                  <a:pt x="235869" y="1102588"/>
                  <a:pt x="263252" y="1122088"/>
                  <a:pt x="288769" y="1144285"/>
                </a:cubicBezTo>
                <a:cubicBezTo>
                  <a:pt x="341046" y="1189717"/>
                  <a:pt x="385647" y="1241579"/>
                  <a:pt x="419254" y="1302569"/>
                </a:cubicBezTo>
                <a:cubicBezTo>
                  <a:pt x="421121" y="1306096"/>
                  <a:pt x="422988" y="1309829"/>
                  <a:pt x="425270" y="1313148"/>
                </a:cubicBezTo>
                <a:cubicBezTo>
                  <a:pt x="423818" y="1294478"/>
                  <a:pt x="420084" y="1276223"/>
                  <a:pt x="414690" y="1258382"/>
                </a:cubicBezTo>
                <a:cubicBezTo>
                  <a:pt x="398509" y="1205275"/>
                  <a:pt x="371333" y="1157562"/>
                  <a:pt x="340838" y="1111509"/>
                </a:cubicBezTo>
                <a:cubicBezTo>
                  <a:pt x="304742" y="1056950"/>
                  <a:pt x="264497" y="1005295"/>
                  <a:pt x="227571" y="951358"/>
                </a:cubicBezTo>
                <a:cubicBezTo>
                  <a:pt x="190645" y="897837"/>
                  <a:pt x="156831" y="842655"/>
                  <a:pt x="134219" y="781251"/>
                </a:cubicBezTo>
                <a:cubicBezTo>
                  <a:pt x="130278" y="770671"/>
                  <a:pt x="127166" y="760091"/>
                  <a:pt x="123639" y="749303"/>
                </a:cubicBezTo>
                <a:cubicBezTo>
                  <a:pt x="122810" y="746607"/>
                  <a:pt x="123017" y="743495"/>
                  <a:pt x="118661" y="746607"/>
                </a:cubicBezTo>
                <a:cubicBezTo>
                  <a:pt x="90240" y="766522"/>
                  <a:pt x="57256" y="769634"/>
                  <a:pt x="23857" y="771293"/>
                </a:cubicBezTo>
                <a:cubicBezTo>
                  <a:pt x="15974" y="771708"/>
                  <a:pt x="7883" y="771501"/>
                  <a:pt x="0" y="771708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6F942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5" name="Google Shape;735;g75aa7f6e4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812" y="1785938"/>
            <a:ext cx="61123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75aa7f6e4e_0_23"/>
          <p:cNvSpPr/>
          <p:nvPr/>
        </p:nvSpPr>
        <p:spPr>
          <a:xfrm rot="5400000">
            <a:off x="343089" y="214236"/>
            <a:ext cx="2561749" cy="2535815"/>
          </a:xfrm>
          <a:custGeom>
            <a:rect b="b" l="l" r="r" t="t"/>
            <a:pathLst>
              <a:path extrusionOk="0" h="2078537" w="2099794">
                <a:moveTo>
                  <a:pt x="989322" y="1788413"/>
                </a:moveTo>
                <a:cubicBezTo>
                  <a:pt x="989945" y="1788828"/>
                  <a:pt x="990567" y="1789450"/>
                  <a:pt x="991189" y="1789658"/>
                </a:cubicBezTo>
                <a:cubicBezTo>
                  <a:pt x="992641" y="1790072"/>
                  <a:pt x="993056" y="1789243"/>
                  <a:pt x="992849" y="1788205"/>
                </a:cubicBezTo>
                <a:cubicBezTo>
                  <a:pt x="992641" y="1787791"/>
                  <a:pt x="991811" y="1787376"/>
                  <a:pt x="991189" y="1786754"/>
                </a:cubicBezTo>
                <a:cubicBezTo>
                  <a:pt x="990359" y="1787376"/>
                  <a:pt x="989945" y="1787998"/>
                  <a:pt x="989322" y="1788413"/>
                </a:cubicBezTo>
                <a:close/>
                <a:moveTo>
                  <a:pt x="424025" y="1472262"/>
                </a:moveTo>
                <a:cubicBezTo>
                  <a:pt x="424233" y="1473092"/>
                  <a:pt x="424648" y="1473092"/>
                  <a:pt x="424855" y="1472262"/>
                </a:cubicBezTo>
                <a:cubicBezTo>
                  <a:pt x="425062" y="1471847"/>
                  <a:pt x="425270" y="1471432"/>
                  <a:pt x="425270" y="1470810"/>
                </a:cubicBezTo>
                <a:cubicBezTo>
                  <a:pt x="425477" y="1470810"/>
                  <a:pt x="424855" y="1470602"/>
                  <a:pt x="424025" y="1470187"/>
                </a:cubicBezTo>
                <a:cubicBezTo>
                  <a:pt x="424025" y="1471017"/>
                  <a:pt x="423818" y="1471639"/>
                  <a:pt x="424025" y="1472262"/>
                </a:cubicBezTo>
                <a:close/>
                <a:moveTo>
                  <a:pt x="209514" y="1889738"/>
                </a:moveTo>
                <a:lnTo>
                  <a:pt x="231210" y="1864027"/>
                </a:lnTo>
                <a:lnTo>
                  <a:pt x="227571" y="1869318"/>
                </a:lnTo>
                <a:close/>
                <a:moveTo>
                  <a:pt x="197595" y="1924756"/>
                </a:moveTo>
                <a:lnTo>
                  <a:pt x="294784" y="1858272"/>
                </a:lnTo>
                <a:cubicBezTo>
                  <a:pt x="328806" y="1837890"/>
                  <a:pt x="364072" y="1819530"/>
                  <a:pt x="400583" y="1803142"/>
                </a:cubicBezTo>
                <a:cubicBezTo>
                  <a:pt x="423402" y="1792977"/>
                  <a:pt x="446637" y="1784057"/>
                  <a:pt x="470078" y="1775551"/>
                </a:cubicBezTo>
                <a:cubicBezTo>
                  <a:pt x="488749" y="1768913"/>
                  <a:pt x="507626" y="1763104"/>
                  <a:pt x="526919" y="1758333"/>
                </a:cubicBezTo>
                <a:cubicBezTo>
                  <a:pt x="538951" y="1755429"/>
                  <a:pt x="550776" y="1750035"/>
                  <a:pt x="563015" y="1748790"/>
                </a:cubicBezTo>
                <a:cubicBezTo>
                  <a:pt x="583345" y="1746508"/>
                  <a:pt x="603260" y="1741115"/>
                  <a:pt x="623590" y="1739248"/>
                </a:cubicBezTo>
                <a:cubicBezTo>
                  <a:pt x="624420" y="1739248"/>
                  <a:pt x="625042" y="1738625"/>
                  <a:pt x="625872" y="1738418"/>
                </a:cubicBezTo>
                <a:cubicBezTo>
                  <a:pt x="626909" y="1738418"/>
                  <a:pt x="628154" y="1738211"/>
                  <a:pt x="629191" y="1738211"/>
                </a:cubicBezTo>
                <a:cubicBezTo>
                  <a:pt x="637489" y="1737381"/>
                  <a:pt x="645787" y="1737173"/>
                  <a:pt x="653878" y="1735099"/>
                </a:cubicBezTo>
                <a:cubicBezTo>
                  <a:pt x="656160" y="1735099"/>
                  <a:pt x="658234" y="1734891"/>
                  <a:pt x="660516" y="1734891"/>
                </a:cubicBezTo>
                <a:cubicBezTo>
                  <a:pt x="676905" y="1733854"/>
                  <a:pt x="693293" y="1732817"/>
                  <a:pt x="709889" y="1731780"/>
                </a:cubicBezTo>
                <a:cubicBezTo>
                  <a:pt x="720261" y="1731780"/>
                  <a:pt x="730634" y="1731780"/>
                  <a:pt x="741214" y="1731780"/>
                </a:cubicBezTo>
                <a:cubicBezTo>
                  <a:pt x="757602" y="1732817"/>
                  <a:pt x="773991" y="1733854"/>
                  <a:pt x="790586" y="1734891"/>
                </a:cubicBezTo>
                <a:cubicBezTo>
                  <a:pt x="792246" y="1734891"/>
                  <a:pt x="793906" y="1734891"/>
                  <a:pt x="795565" y="1735099"/>
                </a:cubicBezTo>
                <a:cubicBezTo>
                  <a:pt x="811746" y="1737381"/>
                  <a:pt x="828134" y="1739870"/>
                  <a:pt x="844316" y="1741944"/>
                </a:cubicBezTo>
                <a:lnTo>
                  <a:pt x="882690" y="1748134"/>
                </a:lnTo>
                <a:lnTo>
                  <a:pt x="882901" y="1748375"/>
                </a:lnTo>
                <a:lnTo>
                  <a:pt x="882901" y="1749205"/>
                </a:lnTo>
                <a:cubicBezTo>
                  <a:pt x="883316" y="1749205"/>
                  <a:pt x="883523" y="1748998"/>
                  <a:pt x="883938" y="1748998"/>
                </a:cubicBezTo>
                <a:cubicBezTo>
                  <a:pt x="883523" y="1748790"/>
                  <a:pt x="883109" y="1748583"/>
                  <a:pt x="882901" y="1748375"/>
                </a:cubicBezTo>
                <a:lnTo>
                  <a:pt x="882901" y="1748168"/>
                </a:lnTo>
                <a:lnTo>
                  <a:pt x="882690" y="1748134"/>
                </a:lnTo>
                <a:lnTo>
                  <a:pt x="877092" y="1741737"/>
                </a:lnTo>
                <a:cubicBezTo>
                  <a:pt x="873566" y="1737381"/>
                  <a:pt x="869624" y="1733024"/>
                  <a:pt x="868587" y="1727631"/>
                </a:cubicBezTo>
                <a:cubicBezTo>
                  <a:pt x="866305" y="1716636"/>
                  <a:pt x="867757" y="1705849"/>
                  <a:pt x="874188" y="1696306"/>
                </a:cubicBezTo>
                <a:cubicBezTo>
                  <a:pt x="883523" y="1682407"/>
                  <a:pt x="894311" y="1670375"/>
                  <a:pt x="909869" y="1662699"/>
                </a:cubicBezTo>
                <a:cubicBezTo>
                  <a:pt x="923353" y="1656061"/>
                  <a:pt x="937252" y="1650252"/>
                  <a:pt x="951359" y="1647555"/>
                </a:cubicBezTo>
                <a:cubicBezTo>
                  <a:pt x="972934" y="1643407"/>
                  <a:pt x="995338" y="1641747"/>
                  <a:pt x="1017535" y="1641124"/>
                </a:cubicBezTo>
                <a:cubicBezTo>
                  <a:pt x="1020854" y="1641124"/>
                  <a:pt x="1024174" y="1641124"/>
                  <a:pt x="1027493" y="1641124"/>
                </a:cubicBezTo>
                <a:cubicBezTo>
                  <a:pt x="1031849" y="1641124"/>
                  <a:pt x="1036206" y="1641332"/>
                  <a:pt x="1040562" y="1641332"/>
                </a:cubicBezTo>
                <a:cubicBezTo>
                  <a:pt x="1038487" y="1691120"/>
                  <a:pt x="1028945" y="1738625"/>
                  <a:pt x="997620" y="1780737"/>
                </a:cubicBezTo>
                <a:cubicBezTo>
                  <a:pt x="1010067" y="1783642"/>
                  <a:pt x="1021477" y="1788413"/>
                  <a:pt x="1033301" y="1792562"/>
                </a:cubicBezTo>
                <a:cubicBezTo>
                  <a:pt x="1067945" y="1805216"/>
                  <a:pt x="1102174" y="1818493"/>
                  <a:pt x="1137025" y="1830525"/>
                </a:cubicBezTo>
                <a:cubicBezTo>
                  <a:pt x="1151962" y="1835711"/>
                  <a:pt x="1166276" y="1843179"/>
                  <a:pt x="1181627" y="1846914"/>
                </a:cubicBezTo>
                <a:cubicBezTo>
                  <a:pt x="1183079" y="1848365"/>
                  <a:pt x="1184946" y="1849403"/>
                  <a:pt x="1186191" y="1847536"/>
                </a:cubicBezTo>
                <a:cubicBezTo>
                  <a:pt x="1186813" y="1846706"/>
                  <a:pt x="1184738" y="1845669"/>
                  <a:pt x="1183494" y="1845254"/>
                </a:cubicBezTo>
                <a:cubicBezTo>
                  <a:pt x="1165238" y="1828865"/>
                  <a:pt x="1170425" y="1808743"/>
                  <a:pt x="1186813" y="1794429"/>
                </a:cubicBezTo>
                <a:cubicBezTo>
                  <a:pt x="1205483" y="1778248"/>
                  <a:pt x="1228096" y="1774721"/>
                  <a:pt x="1250915" y="1771195"/>
                </a:cubicBezTo>
                <a:cubicBezTo>
                  <a:pt x="1262739" y="1769328"/>
                  <a:pt x="1274771" y="1770780"/>
                  <a:pt x="1286596" y="1768705"/>
                </a:cubicBezTo>
                <a:cubicBezTo>
                  <a:pt x="1289708" y="1768083"/>
                  <a:pt x="1294271" y="1769535"/>
                  <a:pt x="1293649" y="1775759"/>
                </a:cubicBezTo>
                <a:cubicBezTo>
                  <a:pt x="1291989" y="1791110"/>
                  <a:pt x="1289500" y="1806254"/>
                  <a:pt x="1285766" y="1821397"/>
                </a:cubicBezTo>
                <a:cubicBezTo>
                  <a:pt x="1280995" y="1841105"/>
                  <a:pt x="1271660" y="1858116"/>
                  <a:pt x="1258175" y="1872845"/>
                </a:cubicBezTo>
                <a:cubicBezTo>
                  <a:pt x="1257553" y="1875541"/>
                  <a:pt x="1259628" y="1874504"/>
                  <a:pt x="1260665" y="1874712"/>
                </a:cubicBezTo>
                <a:cubicBezTo>
                  <a:pt x="1278090" y="1880728"/>
                  <a:pt x="1295309" y="1886744"/>
                  <a:pt x="1313564" y="1890063"/>
                </a:cubicBezTo>
                <a:cubicBezTo>
                  <a:pt x="1320825" y="1891515"/>
                  <a:pt x="1328085" y="1895041"/>
                  <a:pt x="1335761" y="1896494"/>
                </a:cubicBezTo>
                <a:cubicBezTo>
                  <a:pt x="1356299" y="1900435"/>
                  <a:pt x="1376421" y="1906037"/>
                  <a:pt x="1397166" y="1908526"/>
                </a:cubicBezTo>
                <a:cubicBezTo>
                  <a:pt x="1435751" y="1913090"/>
                  <a:pt x="1474337" y="1916409"/>
                  <a:pt x="1512922" y="1909563"/>
                </a:cubicBezTo>
                <a:cubicBezTo>
                  <a:pt x="1546736" y="1903547"/>
                  <a:pt x="1578683" y="1892552"/>
                  <a:pt x="1608971" y="1876579"/>
                </a:cubicBezTo>
                <a:cubicBezTo>
                  <a:pt x="1612290" y="1874712"/>
                  <a:pt x="1614157" y="1872845"/>
                  <a:pt x="1614987" y="1868696"/>
                </a:cubicBezTo>
                <a:cubicBezTo>
                  <a:pt x="1616232" y="1862472"/>
                  <a:pt x="1619136" y="1856664"/>
                  <a:pt x="1625774" y="1853344"/>
                </a:cubicBezTo>
                <a:cubicBezTo>
                  <a:pt x="1629301" y="1851685"/>
                  <a:pt x="1630961" y="1847743"/>
                  <a:pt x="1633035" y="1844424"/>
                </a:cubicBezTo>
                <a:cubicBezTo>
                  <a:pt x="1643200" y="1828865"/>
                  <a:pt x="1652328" y="1825132"/>
                  <a:pt x="1670791" y="1828658"/>
                </a:cubicBezTo>
                <a:cubicBezTo>
                  <a:pt x="1674732" y="1829488"/>
                  <a:pt x="1678259" y="1828243"/>
                  <a:pt x="1681163" y="1825754"/>
                </a:cubicBezTo>
                <a:cubicBezTo>
                  <a:pt x="1709376" y="1801067"/>
                  <a:pt x="1734477" y="1773477"/>
                  <a:pt x="1756674" y="1743189"/>
                </a:cubicBezTo>
                <a:cubicBezTo>
                  <a:pt x="1763728" y="1733439"/>
                  <a:pt x="1770366" y="1723482"/>
                  <a:pt x="1777212" y="1713524"/>
                </a:cubicBezTo>
                <a:cubicBezTo>
                  <a:pt x="1778249" y="1714146"/>
                  <a:pt x="1779079" y="1714769"/>
                  <a:pt x="1780116" y="1715391"/>
                </a:cubicBezTo>
                <a:cubicBezTo>
                  <a:pt x="1761861" y="1750035"/>
                  <a:pt x="1737797" y="1780322"/>
                  <a:pt x="1711243" y="1808743"/>
                </a:cubicBezTo>
                <a:cubicBezTo>
                  <a:pt x="1703568" y="1816833"/>
                  <a:pt x="1695477" y="1824094"/>
                  <a:pt x="1687179" y="1831562"/>
                </a:cubicBezTo>
                <a:cubicBezTo>
                  <a:pt x="1683860" y="1834467"/>
                  <a:pt x="1682823" y="1836334"/>
                  <a:pt x="1686142" y="1840690"/>
                </a:cubicBezTo>
                <a:cubicBezTo>
                  <a:pt x="1701493" y="1860812"/>
                  <a:pt x="1705850" y="1884669"/>
                  <a:pt x="1707924" y="1909148"/>
                </a:cubicBezTo>
                <a:cubicBezTo>
                  <a:pt x="1708131" y="1912052"/>
                  <a:pt x="1707094" y="1913090"/>
                  <a:pt x="1704397" y="1913090"/>
                </a:cubicBezTo>
                <a:cubicBezTo>
                  <a:pt x="1681786" y="1913297"/>
                  <a:pt x="1659588" y="1912260"/>
                  <a:pt x="1638636" y="1902510"/>
                </a:cubicBezTo>
                <a:cubicBezTo>
                  <a:pt x="1630961" y="1898983"/>
                  <a:pt x="1624322" y="1894419"/>
                  <a:pt x="1620381" y="1886536"/>
                </a:cubicBezTo>
                <a:cubicBezTo>
                  <a:pt x="1618721" y="1883010"/>
                  <a:pt x="1616647" y="1881765"/>
                  <a:pt x="1612705" y="1884254"/>
                </a:cubicBezTo>
                <a:cubicBezTo>
                  <a:pt x="1594242" y="1895249"/>
                  <a:pt x="1573705" y="1901887"/>
                  <a:pt x="1554205" y="1910185"/>
                </a:cubicBezTo>
                <a:cubicBezTo>
                  <a:pt x="1545699" y="1913712"/>
                  <a:pt x="1535949" y="1914127"/>
                  <a:pt x="1526821" y="1915994"/>
                </a:cubicBezTo>
                <a:cubicBezTo>
                  <a:pt x="1479523" y="1926159"/>
                  <a:pt x="1432432" y="1922632"/>
                  <a:pt x="1385341" y="1914957"/>
                </a:cubicBezTo>
                <a:cubicBezTo>
                  <a:pt x="1366464" y="1911845"/>
                  <a:pt x="1347171" y="1910393"/>
                  <a:pt x="1328915" y="1904169"/>
                </a:cubicBezTo>
                <a:cubicBezTo>
                  <a:pt x="1307756" y="1896909"/>
                  <a:pt x="1285766" y="1892760"/>
                  <a:pt x="1264814" y="1884877"/>
                </a:cubicBezTo>
                <a:cubicBezTo>
                  <a:pt x="1256308" y="1881765"/>
                  <a:pt x="1247803" y="1879898"/>
                  <a:pt x="1237846" y="1883839"/>
                </a:cubicBezTo>
                <a:cubicBezTo>
                  <a:pt x="1230170" y="1886951"/>
                  <a:pt x="1220420" y="1883632"/>
                  <a:pt x="1214819" y="1877616"/>
                </a:cubicBezTo>
                <a:cubicBezTo>
                  <a:pt x="1196771" y="1858323"/>
                  <a:pt x="1172706" y="1852307"/>
                  <a:pt x="1149265" y="1844632"/>
                </a:cubicBezTo>
                <a:cubicBezTo>
                  <a:pt x="1138270" y="1841105"/>
                  <a:pt x="1128105" y="1835296"/>
                  <a:pt x="1117110" y="1831355"/>
                </a:cubicBezTo>
                <a:cubicBezTo>
                  <a:pt x="1080599" y="1818493"/>
                  <a:pt x="1044711" y="1803349"/>
                  <a:pt x="1007785" y="1791525"/>
                </a:cubicBezTo>
                <a:cubicBezTo>
                  <a:pt x="1005295" y="1790695"/>
                  <a:pt x="1002599" y="1790072"/>
                  <a:pt x="999902" y="1789450"/>
                </a:cubicBezTo>
                <a:cubicBezTo>
                  <a:pt x="999280" y="1789243"/>
                  <a:pt x="998865" y="1789243"/>
                  <a:pt x="998242" y="1789035"/>
                </a:cubicBezTo>
                <a:cubicBezTo>
                  <a:pt x="997205" y="1788205"/>
                  <a:pt x="996168" y="1787583"/>
                  <a:pt x="994923" y="1788205"/>
                </a:cubicBezTo>
                <a:cubicBezTo>
                  <a:pt x="993886" y="1788828"/>
                  <a:pt x="994093" y="1789865"/>
                  <a:pt x="994508" y="1790695"/>
                </a:cubicBezTo>
                <a:cubicBezTo>
                  <a:pt x="996168" y="1791525"/>
                  <a:pt x="998035" y="1792354"/>
                  <a:pt x="999695" y="1793184"/>
                </a:cubicBezTo>
                <a:cubicBezTo>
                  <a:pt x="1018987" y="1802312"/>
                  <a:pt x="1038280" y="1811025"/>
                  <a:pt x="1057573" y="1820360"/>
                </a:cubicBezTo>
                <a:cubicBezTo>
                  <a:pt x="1081014" y="1831770"/>
                  <a:pt x="1104249" y="1843802"/>
                  <a:pt x="1127690" y="1855419"/>
                </a:cubicBezTo>
                <a:cubicBezTo>
                  <a:pt x="1152999" y="1868073"/>
                  <a:pt x="1178308" y="1880728"/>
                  <a:pt x="1204031" y="1892760"/>
                </a:cubicBezTo>
                <a:cubicBezTo>
                  <a:pt x="1239505" y="1909563"/>
                  <a:pt x="1275186" y="1925951"/>
                  <a:pt x="1312112" y="1939436"/>
                </a:cubicBezTo>
                <a:cubicBezTo>
                  <a:pt x="1326011" y="1944622"/>
                  <a:pt x="1340118" y="1950223"/>
                  <a:pt x="1354432" y="1953750"/>
                </a:cubicBezTo>
                <a:cubicBezTo>
                  <a:pt x="1375591" y="1958936"/>
                  <a:pt x="1395921" y="1967648"/>
                  <a:pt x="1417911" y="1970345"/>
                </a:cubicBezTo>
                <a:cubicBezTo>
                  <a:pt x="1419570" y="1971798"/>
                  <a:pt x="1420815" y="1972005"/>
                  <a:pt x="1421852" y="1969723"/>
                </a:cubicBezTo>
                <a:cubicBezTo>
                  <a:pt x="1428283" y="1963500"/>
                  <a:pt x="1431602" y="1955202"/>
                  <a:pt x="1439486" y="1950016"/>
                </a:cubicBezTo>
                <a:cubicBezTo>
                  <a:pt x="1457741" y="1937984"/>
                  <a:pt x="1474752" y="1937984"/>
                  <a:pt x="1491763" y="1951260"/>
                </a:cubicBezTo>
                <a:cubicBezTo>
                  <a:pt x="1501720" y="1958936"/>
                  <a:pt x="1509396" y="1968478"/>
                  <a:pt x="1514997" y="1979473"/>
                </a:cubicBezTo>
                <a:cubicBezTo>
                  <a:pt x="1517486" y="1984244"/>
                  <a:pt x="1520183" y="1985904"/>
                  <a:pt x="1525577" y="1986319"/>
                </a:cubicBezTo>
                <a:cubicBezTo>
                  <a:pt x="1603577" y="1990883"/>
                  <a:pt x="1680956" y="1984452"/>
                  <a:pt x="1758126" y="1972835"/>
                </a:cubicBezTo>
                <a:cubicBezTo>
                  <a:pt x="1761446" y="1972420"/>
                  <a:pt x="1764557" y="1971590"/>
                  <a:pt x="1766217" y="1968063"/>
                </a:cubicBezTo>
                <a:cubicBezTo>
                  <a:pt x="1768706" y="1963085"/>
                  <a:pt x="1773270" y="1960803"/>
                  <a:pt x="1778041" y="1960803"/>
                </a:cubicBezTo>
                <a:cubicBezTo>
                  <a:pt x="1787377" y="1961010"/>
                  <a:pt x="1794845" y="1956654"/>
                  <a:pt x="1802935" y="1953335"/>
                </a:cubicBezTo>
                <a:cubicBezTo>
                  <a:pt x="1814553" y="1948563"/>
                  <a:pt x="1826170" y="1947319"/>
                  <a:pt x="1837164" y="1955202"/>
                </a:cubicBezTo>
                <a:cubicBezTo>
                  <a:pt x="1839446" y="1956861"/>
                  <a:pt x="1842558" y="1957276"/>
                  <a:pt x="1844633" y="1956446"/>
                </a:cubicBezTo>
                <a:cubicBezTo>
                  <a:pt x="1851686" y="1953335"/>
                  <a:pt x="1859361" y="1953127"/>
                  <a:pt x="1866829" y="1951468"/>
                </a:cubicBezTo>
                <a:cubicBezTo>
                  <a:pt x="1879069" y="1948356"/>
                  <a:pt x="1890893" y="1944829"/>
                  <a:pt x="1903340" y="1942340"/>
                </a:cubicBezTo>
                <a:cubicBezTo>
                  <a:pt x="1917862" y="1939228"/>
                  <a:pt x="1931968" y="1934872"/>
                  <a:pt x="1946282" y="1931138"/>
                </a:cubicBezTo>
                <a:cubicBezTo>
                  <a:pt x="1958314" y="1927819"/>
                  <a:pt x="1970554" y="1924499"/>
                  <a:pt x="1982586" y="1920765"/>
                </a:cubicBezTo>
                <a:cubicBezTo>
                  <a:pt x="2000219" y="1915372"/>
                  <a:pt x="2018059" y="1910393"/>
                  <a:pt x="2035278" y="1903962"/>
                </a:cubicBezTo>
                <a:cubicBezTo>
                  <a:pt x="2050629" y="1898153"/>
                  <a:pt x="2066810" y="1894004"/>
                  <a:pt x="2081954" y="1887158"/>
                </a:cubicBezTo>
                <a:cubicBezTo>
                  <a:pt x="2086725" y="1884877"/>
                  <a:pt x="2092741" y="1880313"/>
                  <a:pt x="2099794" y="1883425"/>
                </a:cubicBezTo>
                <a:cubicBezTo>
                  <a:pt x="2098550" y="1886329"/>
                  <a:pt x="2095230" y="1886744"/>
                  <a:pt x="2092741" y="1887781"/>
                </a:cubicBezTo>
                <a:cubicBezTo>
                  <a:pt x="2044820" y="1909770"/>
                  <a:pt x="1994825" y="1925537"/>
                  <a:pt x="1944415" y="1940058"/>
                </a:cubicBezTo>
                <a:cubicBezTo>
                  <a:pt x="1913920" y="1948771"/>
                  <a:pt x="1883218" y="1956654"/>
                  <a:pt x="1852100" y="1963500"/>
                </a:cubicBezTo>
                <a:cubicBezTo>
                  <a:pt x="1847744" y="1964537"/>
                  <a:pt x="1845462" y="1965367"/>
                  <a:pt x="1847744" y="1970760"/>
                </a:cubicBezTo>
                <a:cubicBezTo>
                  <a:pt x="1852308" y="1981755"/>
                  <a:pt x="1851478" y="1993372"/>
                  <a:pt x="1850026" y="2004782"/>
                </a:cubicBezTo>
                <a:cubicBezTo>
                  <a:pt x="1847537" y="2022830"/>
                  <a:pt x="1841521" y="2039841"/>
                  <a:pt x="1833430" y="2056022"/>
                </a:cubicBezTo>
                <a:cubicBezTo>
                  <a:pt x="1831771" y="2059341"/>
                  <a:pt x="1830526" y="2061415"/>
                  <a:pt x="1826170" y="2058719"/>
                </a:cubicBezTo>
                <a:cubicBezTo>
                  <a:pt x="1809159" y="2048761"/>
                  <a:pt x="1792770" y="2037974"/>
                  <a:pt x="1779286" y="2023038"/>
                </a:cubicBezTo>
                <a:cubicBezTo>
                  <a:pt x="1769536" y="2012043"/>
                  <a:pt x="1762483" y="2000011"/>
                  <a:pt x="1761861" y="1985074"/>
                </a:cubicBezTo>
                <a:cubicBezTo>
                  <a:pt x="1761653" y="1978851"/>
                  <a:pt x="1757711" y="1981340"/>
                  <a:pt x="1755015" y="1981755"/>
                </a:cubicBezTo>
                <a:cubicBezTo>
                  <a:pt x="1702945" y="1989846"/>
                  <a:pt x="1650668" y="1994617"/>
                  <a:pt x="1597976" y="1995654"/>
                </a:cubicBezTo>
                <a:cubicBezTo>
                  <a:pt x="1577231" y="1996069"/>
                  <a:pt x="1556279" y="1996069"/>
                  <a:pt x="1535534" y="1994617"/>
                </a:cubicBezTo>
                <a:cubicBezTo>
                  <a:pt x="1531593" y="1994409"/>
                  <a:pt x="1527444" y="1994617"/>
                  <a:pt x="1522880" y="1994617"/>
                </a:cubicBezTo>
                <a:cubicBezTo>
                  <a:pt x="1533045" y="2021793"/>
                  <a:pt x="1538439" y="2049591"/>
                  <a:pt x="1539476" y="2078219"/>
                </a:cubicBezTo>
                <a:cubicBezTo>
                  <a:pt x="1507943" y="2079256"/>
                  <a:pt x="1476411" y="2078219"/>
                  <a:pt x="1446124" y="2068054"/>
                </a:cubicBezTo>
                <a:cubicBezTo>
                  <a:pt x="1429321" y="2062453"/>
                  <a:pt x="1413969" y="2054155"/>
                  <a:pt x="1402352" y="2040256"/>
                </a:cubicBezTo>
                <a:cubicBezTo>
                  <a:pt x="1383474" y="2017436"/>
                  <a:pt x="1388246" y="1995239"/>
                  <a:pt x="1414799" y="1982170"/>
                </a:cubicBezTo>
                <a:cubicBezTo>
                  <a:pt x="1415421" y="1981755"/>
                  <a:pt x="1415836" y="1981133"/>
                  <a:pt x="1416251" y="1980510"/>
                </a:cubicBezTo>
                <a:cubicBezTo>
                  <a:pt x="1416251" y="1979058"/>
                  <a:pt x="1415214" y="1978436"/>
                  <a:pt x="1414177" y="1978229"/>
                </a:cubicBezTo>
                <a:cubicBezTo>
                  <a:pt x="1333064" y="1959766"/>
                  <a:pt x="1257346" y="1927196"/>
                  <a:pt x="1183079" y="1890893"/>
                </a:cubicBezTo>
                <a:cubicBezTo>
                  <a:pt x="1118770" y="1859361"/>
                  <a:pt x="1055913" y="1824924"/>
                  <a:pt x="989945" y="1796504"/>
                </a:cubicBezTo>
                <a:cubicBezTo>
                  <a:pt x="985173" y="1794429"/>
                  <a:pt x="981439" y="1794014"/>
                  <a:pt x="976460" y="1796711"/>
                </a:cubicBezTo>
                <a:cubicBezTo>
                  <a:pt x="960279" y="1805631"/>
                  <a:pt x="944306" y="1803972"/>
                  <a:pt x="929162" y="1794014"/>
                </a:cubicBezTo>
                <a:cubicBezTo>
                  <a:pt x="920034" y="1787998"/>
                  <a:pt x="912566" y="1780322"/>
                  <a:pt x="906965" y="1771195"/>
                </a:cubicBezTo>
                <a:cubicBezTo>
                  <a:pt x="903231" y="1764971"/>
                  <a:pt x="898252" y="1762275"/>
                  <a:pt x="891614" y="1760407"/>
                </a:cubicBezTo>
                <a:cubicBezTo>
                  <a:pt x="826267" y="1741529"/>
                  <a:pt x="759469" y="1735929"/>
                  <a:pt x="691634" y="1739040"/>
                </a:cubicBezTo>
                <a:cubicBezTo>
                  <a:pt x="512813" y="1747338"/>
                  <a:pt x="356397" y="1812892"/>
                  <a:pt x="213257" y="1914957"/>
                </a:cubicBezTo>
                <a:cubicBezTo>
                  <a:pt x="210560" y="1916824"/>
                  <a:pt x="208175" y="1919313"/>
                  <a:pt x="205530" y="1921388"/>
                </a:cubicBezTo>
                <a:close/>
                <a:moveTo>
                  <a:pt x="196246" y="1925329"/>
                </a:moveTo>
                <a:lnTo>
                  <a:pt x="197595" y="1924756"/>
                </a:lnTo>
                <a:lnTo>
                  <a:pt x="196454" y="1925537"/>
                </a:lnTo>
                <a:cubicBezTo>
                  <a:pt x="196454" y="1925537"/>
                  <a:pt x="196246" y="1925329"/>
                  <a:pt x="196246" y="1925329"/>
                </a:cubicBezTo>
                <a:close/>
                <a:moveTo>
                  <a:pt x="170523" y="1933834"/>
                </a:moveTo>
                <a:lnTo>
                  <a:pt x="209514" y="1889738"/>
                </a:lnTo>
                <a:lnTo>
                  <a:pt x="176331" y="1929063"/>
                </a:lnTo>
                <a:cubicBezTo>
                  <a:pt x="174879" y="1931553"/>
                  <a:pt x="174050" y="1935079"/>
                  <a:pt x="170523" y="1933834"/>
                </a:cubicBezTo>
                <a:close/>
                <a:moveTo>
                  <a:pt x="154965" y="1964538"/>
                </a:moveTo>
                <a:cubicBezTo>
                  <a:pt x="169071" y="1955410"/>
                  <a:pt x="183178" y="1945867"/>
                  <a:pt x="197492" y="1937154"/>
                </a:cubicBezTo>
                <a:cubicBezTo>
                  <a:pt x="306402" y="1870564"/>
                  <a:pt x="424233" y="1829074"/>
                  <a:pt x="550569" y="1811856"/>
                </a:cubicBezTo>
                <a:cubicBezTo>
                  <a:pt x="605335" y="1804387"/>
                  <a:pt x="660309" y="1802520"/>
                  <a:pt x="715283" y="1804595"/>
                </a:cubicBezTo>
                <a:cubicBezTo>
                  <a:pt x="720054" y="1804802"/>
                  <a:pt x="722959" y="1803765"/>
                  <a:pt x="725863" y="1799409"/>
                </a:cubicBezTo>
                <a:cubicBezTo>
                  <a:pt x="746193" y="1767254"/>
                  <a:pt x="776273" y="1766217"/>
                  <a:pt x="796810" y="1798372"/>
                </a:cubicBezTo>
                <a:cubicBezTo>
                  <a:pt x="804278" y="1810196"/>
                  <a:pt x="812576" y="1814345"/>
                  <a:pt x="825646" y="1816419"/>
                </a:cubicBezTo>
                <a:cubicBezTo>
                  <a:pt x="853858" y="1820569"/>
                  <a:pt x="881449" y="1826999"/>
                  <a:pt x="907588" y="1839031"/>
                </a:cubicBezTo>
                <a:cubicBezTo>
                  <a:pt x="915263" y="1842558"/>
                  <a:pt x="922732" y="1846707"/>
                  <a:pt x="929370" y="1852101"/>
                </a:cubicBezTo>
                <a:cubicBezTo>
                  <a:pt x="948248" y="1867452"/>
                  <a:pt x="948663" y="1885707"/>
                  <a:pt x="930407" y="1902096"/>
                </a:cubicBezTo>
                <a:cubicBezTo>
                  <a:pt x="924806" y="1907075"/>
                  <a:pt x="918790" y="1911223"/>
                  <a:pt x="912152" y="1914750"/>
                </a:cubicBezTo>
                <a:cubicBezTo>
                  <a:pt x="862779" y="1940059"/>
                  <a:pt x="809257" y="1948564"/>
                  <a:pt x="753661" y="1956032"/>
                </a:cubicBezTo>
                <a:cubicBezTo>
                  <a:pt x="757395" y="1951469"/>
                  <a:pt x="761337" y="1951261"/>
                  <a:pt x="764863" y="1950431"/>
                </a:cubicBezTo>
                <a:cubicBezTo>
                  <a:pt x="795566" y="1942756"/>
                  <a:pt x="826890" y="1937154"/>
                  <a:pt x="857178" y="1927612"/>
                </a:cubicBezTo>
                <a:cubicBezTo>
                  <a:pt x="877923" y="1921181"/>
                  <a:pt x="898253" y="1914128"/>
                  <a:pt x="916508" y="1901888"/>
                </a:cubicBezTo>
                <a:cubicBezTo>
                  <a:pt x="941609" y="1884878"/>
                  <a:pt x="941402" y="1868282"/>
                  <a:pt x="915471" y="1852723"/>
                </a:cubicBezTo>
                <a:cubicBezTo>
                  <a:pt x="889955" y="1837579"/>
                  <a:pt x="861119" y="1831356"/>
                  <a:pt x="832491" y="1825547"/>
                </a:cubicBezTo>
                <a:cubicBezTo>
                  <a:pt x="825231" y="1824095"/>
                  <a:pt x="817970" y="1823058"/>
                  <a:pt x="809672" y="1821606"/>
                </a:cubicBezTo>
                <a:cubicBezTo>
                  <a:pt x="815896" y="1840483"/>
                  <a:pt x="820252" y="1858739"/>
                  <a:pt x="821497" y="1877409"/>
                </a:cubicBezTo>
                <a:cubicBezTo>
                  <a:pt x="822326" y="1887989"/>
                  <a:pt x="822326" y="1887989"/>
                  <a:pt x="811747" y="1887989"/>
                </a:cubicBezTo>
                <a:cubicBezTo>
                  <a:pt x="788305" y="1888197"/>
                  <a:pt x="765278" y="1886122"/>
                  <a:pt x="743081" y="1878239"/>
                </a:cubicBezTo>
                <a:cubicBezTo>
                  <a:pt x="732086" y="1874298"/>
                  <a:pt x="722129" y="1868904"/>
                  <a:pt x="713831" y="1860606"/>
                </a:cubicBezTo>
                <a:cubicBezTo>
                  <a:pt x="697442" y="1844218"/>
                  <a:pt x="696613" y="1830319"/>
                  <a:pt x="711549" y="1812271"/>
                </a:cubicBezTo>
                <a:cubicBezTo>
                  <a:pt x="687485" y="1810819"/>
                  <a:pt x="663836" y="1810819"/>
                  <a:pt x="639979" y="1811441"/>
                </a:cubicBezTo>
                <a:cubicBezTo>
                  <a:pt x="492898" y="1816212"/>
                  <a:pt x="354945" y="1853760"/>
                  <a:pt x="225497" y="1923463"/>
                </a:cubicBezTo>
                <a:cubicBezTo>
                  <a:pt x="203923" y="1935080"/>
                  <a:pt x="182970" y="1947942"/>
                  <a:pt x="162225" y="1961426"/>
                </a:cubicBezTo>
                <a:cubicBezTo>
                  <a:pt x="160151" y="1963086"/>
                  <a:pt x="158076" y="1965368"/>
                  <a:pt x="154965" y="1964538"/>
                </a:cubicBezTo>
                <a:close/>
                <a:moveTo>
                  <a:pt x="0" y="771708"/>
                </a:moveTo>
                <a:cubicBezTo>
                  <a:pt x="0" y="765692"/>
                  <a:pt x="0" y="759676"/>
                  <a:pt x="0" y="753660"/>
                </a:cubicBezTo>
                <a:cubicBezTo>
                  <a:pt x="3527" y="750756"/>
                  <a:pt x="2489" y="746399"/>
                  <a:pt x="3319" y="742665"/>
                </a:cubicBezTo>
                <a:cubicBezTo>
                  <a:pt x="8713" y="712585"/>
                  <a:pt x="17011" y="683542"/>
                  <a:pt x="38378" y="660101"/>
                </a:cubicBezTo>
                <a:cubicBezTo>
                  <a:pt x="43772" y="656367"/>
                  <a:pt x="49165" y="652425"/>
                  <a:pt x="54559" y="648691"/>
                </a:cubicBezTo>
                <a:cubicBezTo>
                  <a:pt x="57878" y="647654"/>
                  <a:pt x="61197" y="646617"/>
                  <a:pt x="64517" y="645579"/>
                </a:cubicBezTo>
                <a:cubicBezTo>
                  <a:pt x="67836" y="645372"/>
                  <a:pt x="70947" y="645164"/>
                  <a:pt x="74267" y="645164"/>
                </a:cubicBezTo>
                <a:cubicBezTo>
                  <a:pt x="78001" y="646202"/>
                  <a:pt x="81942" y="647239"/>
                  <a:pt x="85676" y="648484"/>
                </a:cubicBezTo>
                <a:cubicBezTo>
                  <a:pt x="89411" y="650766"/>
                  <a:pt x="92937" y="653047"/>
                  <a:pt x="96671" y="655329"/>
                </a:cubicBezTo>
                <a:cubicBezTo>
                  <a:pt x="100613" y="658856"/>
                  <a:pt x="104554" y="662383"/>
                  <a:pt x="108911" y="666117"/>
                </a:cubicBezTo>
                <a:cubicBezTo>
                  <a:pt x="107458" y="647654"/>
                  <a:pt x="108081" y="629191"/>
                  <a:pt x="107873" y="610728"/>
                </a:cubicBezTo>
                <a:cubicBezTo>
                  <a:pt x="107873" y="581685"/>
                  <a:pt x="107251" y="552850"/>
                  <a:pt x="106836" y="523807"/>
                </a:cubicBezTo>
                <a:cubicBezTo>
                  <a:pt x="106836" y="522147"/>
                  <a:pt x="106836" y="520488"/>
                  <a:pt x="106836" y="518828"/>
                </a:cubicBezTo>
                <a:cubicBezTo>
                  <a:pt x="107043" y="504099"/>
                  <a:pt x="107458" y="489163"/>
                  <a:pt x="105591" y="474434"/>
                </a:cubicBezTo>
                <a:cubicBezTo>
                  <a:pt x="105384" y="465721"/>
                  <a:pt x="105177" y="456801"/>
                  <a:pt x="104969" y="448088"/>
                </a:cubicBezTo>
                <a:cubicBezTo>
                  <a:pt x="105177" y="445599"/>
                  <a:pt x="105799" y="442902"/>
                  <a:pt x="103932" y="439998"/>
                </a:cubicBezTo>
                <a:cubicBezTo>
                  <a:pt x="96256" y="444354"/>
                  <a:pt x="87543" y="445184"/>
                  <a:pt x="79038" y="446636"/>
                </a:cubicBezTo>
                <a:cubicBezTo>
                  <a:pt x="75719" y="446636"/>
                  <a:pt x="72400" y="446636"/>
                  <a:pt x="69081" y="446636"/>
                </a:cubicBezTo>
                <a:cubicBezTo>
                  <a:pt x="49788" y="444977"/>
                  <a:pt x="31325" y="439583"/>
                  <a:pt x="13277" y="433360"/>
                </a:cubicBezTo>
                <a:cubicBezTo>
                  <a:pt x="12239" y="431492"/>
                  <a:pt x="8091" y="432322"/>
                  <a:pt x="9128" y="428588"/>
                </a:cubicBezTo>
                <a:cubicBezTo>
                  <a:pt x="11202" y="424439"/>
                  <a:pt x="13069" y="420083"/>
                  <a:pt x="15351" y="416141"/>
                </a:cubicBezTo>
                <a:cubicBezTo>
                  <a:pt x="28628" y="392492"/>
                  <a:pt x="43150" y="370088"/>
                  <a:pt x="70947" y="360960"/>
                </a:cubicBezTo>
                <a:cubicBezTo>
                  <a:pt x="77586" y="360545"/>
                  <a:pt x="84224" y="360545"/>
                  <a:pt x="90448" y="363035"/>
                </a:cubicBezTo>
                <a:cubicBezTo>
                  <a:pt x="93767" y="365524"/>
                  <a:pt x="96878" y="368220"/>
                  <a:pt x="101235" y="371540"/>
                </a:cubicBezTo>
                <a:cubicBezTo>
                  <a:pt x="100198" y="363242"/>
                  <a:pt x="101028" y="356188"/>
                  <a:pt x="98953" y="349135"/>
                </a:cubicBezTo>
                <a:cubicBezTo>
                  <a:pt x="98746" y="345816"/>
                  <a:pt x="98538" y="342497"/>
                  <a:pt x="98331" y="339178"/>
                </a:cubicBezTo>
                <a:cubicBezTo>
                  <a:pt x="97708" y="331502"/>
                  <a:pt x="97708" y="323619"/>
                  <a:pt x="95634" y="316151"/>
                </a:cubicBezTo>
                <a:cubicBezTo>
                  <a:pt x="95426" y="313454"/>
                  <a:pt x="95219" y="310757"/>
                  <a:pt x="94804" y="307853"/>
                </a:cubicBezTo>
                <a:cubicBezTo>
                  <a:pt x="93974" y="301215"/>
                  <a:pt x="93974" y="294576"/>
                  <a:pt x="91900" y="288146"/>
                </a:cubicBezTo>
                <a:cubicBezTo>
                  <a:pt x="91900" y="287523"/>
                  <a:pt x="91693" y="287108"/>
                  <a:pt x="91693" y="286486"/>
                </a:cubicBezTo>
                <a:cubicBezTo>
                  <a:pt x="89203" y="267401"/>
                  <a:pt x="85676" y="248523"/>
                  <a:pt x="78001" y="230890"/>
                </a:cubicBezTo>
                <a:cubicBezTo>
                  <a:pt x="69703" y="211597"/>
                  <a:pt x="60575" y="210767"/>
                  <a:pt x="48543" y="227985"/>
                </a:cubicBezTo>
                <a:cubicBezTo>
                  <a:pt x="35681" y="246241"/>
                  <a:pt x="27591" y="266778"/>
                  <a:pt x="20538" y="287938"/>
                </a:cubicBezTo>
                <a:cubicBezTo>
                  <a:pt x="19915" y="289598"/>
                  <a:pt x="19293" y="291257"/>
                  <a:pt x="18671" y="292709"/>
                </a:cubicBezTo>
                <a:cubicBezTo>
                  <a:pt x="18256" y="293954"/>
                  <a:pt x="18048" y="294991"/>
                  <a:pt x="17633" y="296236"/>
                </a:cubicBezTo>
                <a:cubicBezTo>
                  <a:pt x="16181" y="297481"/>
                  <a:pt x="15974" y="299348"/>
                  <a:pt x="15766" y="301215"/>
                </a:cubicBezTo>
                <a:cubicBezTo>
                  <a:pt x="13899" y="306816"/>
                  <a:pt x="11825" y="312210"/>
                  <a:pt x="9958" y="317811"/>
                </a:cubicBezTo>
                <a:cubicBezTo>
                  <a:pt x="9335" y="317811"/>
                  <a:pt x="8713" y="317811"/>
                  <a:pt x="7883" y="317811"/>
                </a:cubicBezTo>
                <a:cubicBezTo>
                  <a:pt x="8298" y="315114"/>
                  <a:pt x="8713" y="312624"/>
                  <a:pt x="9128" y="309928"/>
                </a:cubicBezTo>
                <a:cubicBezTo>
                  <a:pt x="9335" y="308683"/>
                  <a:pt x="9543" y="307438"/>
                  <a:pt x="9543" y="306401"/>
                </a:cubicBezTo>
                <a:cubicBezTo>
                  <a:pt x="11617" y="298933"/>
                  <a:pt x="13692" y="291257"/>
                  <a:pt x="15766" y="283789"/>
                </a:cubicBezTo>
                <a:cubicBezTo>
                  <a:pt x="15974" y="283167"/>
                  <a:pt x="15974" y="282544"/>
                  <a:pt x="16181" y="281922"/>
                </a:cubicBezTo>
                <a:cubicBezTo>
                  <a:pt x="16803" y="280470"/>
                  <a:pt x="17633" y="279018"/>
                  <a:pt x="18048" y="277566"/>
                </a:cubicBezTo>
                <a:cubicBezTo>
                  <a:pt x="25724" y="255991"/>
                  <a:pt x="33607" y="234416"/>
                  <a:pt x="48336" y="216368"/>
                </a:cubicBezTo>
                <a:cubicBezTo>
                  <a:pt x="48958" y="216368"/>
                  <a:pt x="49165" y="215953"/>
                  <a:pt x="49373" y="215331"/>
                </a:cubicBezTo>
                <a:cubicBezTo>
                  <a:pt x="55596" y="210352"/>
                  <a:pt x="62027" y="206618"/>
                  <a:pt x="70533" y="209315"/>
                </a:cubicBezTo>
                <a:lnTo>
                  <a:pt x="70740" y="209730"/>
                </a:lnTo>
                <a:lnTo>
                  <a:pt x="71155" y="209730"/>
                </a:lnTo>
                <a:cubicBezTo>
                  <a:pt x="74059" y="212427"/>
                  <a:pt x="77171" y="215331"/>
                  <a:pt x="80075" y="218028"/>
                </a:cubicBezTo>
                <a:cubicBezTo>
                  <a:pt x="82979" y="223836"/>
                  <a:pt x="85884" y="229853"/>
                  <a:pt x="88996" y="235661"/>
                </a:cubicBezTo>
                <a:cubicBezTo>
                  <a:pt x="89203" y="236283"/>
                  <a:pt x="89203" y="236906"/>
                  <a:pt x="89411" y="237735"/>
                </a:cubicBezTo>
                <a:cubicBezTo>
                  <a:pt x="91278" y="243752"/>
                  <a:pt x="92937" y="249767"/>
                  <a:pt x="94804" y="255784"/>
                </a:cubicBezTo>
                <a:cubicBezTo>
                  <a:pt x="95219" y="257443"/>
                  <a:pt x="95426" y="258895"/>
                  <a:pt x="95841" y="260555"/>
                </a:cubicBezTo>
                <a:cubicBezTo>
                  <a:pt x="96671" y="264496"/>
                  <a:pt x="97501" y="268230"/>
                  <a:pt x="98538" y="272172"/>
                </a:cubicBezTo>
                <a:cubicBezTo>
                  <a:pt x="98746" y="273209"/>
                  <a:pt x="98953" y="274454"/>
                  <a:pt x="98953" y="275491"/>
                </a:cubicBezTo>
                <a:cubicBezTo>
                  <a:pt x="99990" y="280885"/>
                  <a:pt x="100820" y="286486"/>
                  <a:pt x="101857" y="291880"/>
                </a:cubicBezTo>
                <a:cubicBezTo>
                  <a:pt x="102065" y="293539"/>
                  <a:pt x="102272" y="295199"/>
                  <a:pt x="102272" y="296858"/>
                </a:cubicBezTo>
                <a:cubicBezTo>
                  <a:pt x="103102" y="303497"/>
                  <a:pt x="104139" y="309928"/>
                  <a:pt x="104969" y="316566"/>
                </a:cubicBezTo>
                <a:cubicBezTo>
                  <a:pt x="105177" y="319263"/>
                  <a:pt x="105384" y="321960"/>
                  <a:pt x="105591" y="324864"/>
                </a:cubicBezTo>
                <a:cubicBezTo>
                  <a:pt x="106421" y="333162"/>
                  <a:pt x="106214" y="341460"/>
                  <a:pt x="108288" y="349550"/>
                </a:cubicBezTo>
                <a:cubicBezTo>
                  <a:pt x="108496" y="353284"/>
                  <a:pt x="108703" y="357226"/>
                  <a:pt x="108911" y="360960"/>
                </a:cubicBezTo>
                <a:cubicBezTo>
                  <a:pt x="109740" y="371955"/>
                  <a:pt x="110570" y="382949"/>
                  <a:pt x="111400" y="393944"/>
                </a:cubicBezTo>
                <a:cubicBezTo>
                  <a:pt x="110155" y="398923"/>
                  <a:pt x="112230" y="402657"/>
                  <a:pt x="115964" y="405769"/>
                </a:cubicBezTo>
                <a:cubicBezTo>
                  <a:pt x="120528" y="414896"/>
                  <a:pt x="121980" y="424024"/>
                  <a:pt x="114304" y="432322"/>
                </a:cubicBezTo>
                <a:cubicBezTo>
                  <a:pt x="113060" y="433567"/>
                  <a:pt x="113060" y="435227"/>
                  <a:pt x="113267" y="436886"/>
                </a:cubicBezTo>
                <a:cubicBezTo>
                  <a:pt x="114097" y="464269"/>
                  <a:pt x="114927" y="491653"/>
                  <a:pt x="115757" y="518828"/>
                </a:cubicBezTo>
                <a:cubicBezTo>
                  <a:pt x="120528" y="493105"/>
                  <a:pt x="126129" y="467381"/>
                  <a:pt x="130485" y="441657"/>
                </a:cubicBezTo>
                <a:cubicBezTo>
                  <a:pt x="131522" y="439998"/>
                  <a:pt x="131730" y="438338"/>
                  <a:pt x="131522" y="436471"/>
                </a:cubicBezTo>
                <a:cubicBezTo>
                  <a:pt x="133597" y="427758"/>
                  <a:pt x="135671" y="419046"/>
                  <a:pt x="137746" y="410333"/>
                </a:cubicBezTo>
                <a:cubicBezTo>
                  <a:pt x="137746" y="409710"/>
                  <a:pt x="137954" y="409296"/>
                  <a:pt x="137954" y="408673"/>
                </a:cubicBezTo>
                <a:cubicBezTo>
                  <a:pt x="140028" y="400375"/>
                  <a:pt x="142102" y="392077"/>
                  <a:pt x="144177" y="383779"/>
                </a:cubicBezTo>
                <a:cubicBezTo>
                  <a:pt x="144384" y="382742"/>
                  <a:pt x="144592" y="381497"/>
                  <a:pt x="144799" y="380460"/>
                </a:cubicBezTo>
                <a:cubicBezTo>
                  <a:pt x="146666" y="373407"/>
                  <a:pt x="148741" y="366353"/>
                  <a:pt x="150608" y="359508"/>
                </a:cubicBezTo>
                <a:cubicBezTo>
                  <a:pt x="151023" y="357848"/>
                  <a:pt x="151438" y="356188"/>
                  <a:pt x="151853" y="354529"/>
                </a:cubicBezTo>
                <a:cubicBezTo>
                  <a:pt x="154342" y="348928"/>
                  <a:pt x="155586" y="343534"/>
                  <a:pt x="151853" y="337726"/>
                </a:cubicBezTo>
                <a:cubicBezTo>
                  <a:pt x="149778" y="334614"/>
                  <a:pt x="150400" y="330465"/>
                  <a:pt x="150608" y="326731"/>
                </a:cubicBezTo>
                <a:cubicBezTo>
                  <a:pt x="150815" y="325486"/>
                  <a:pt x="151230" y="324449"/>
                  <a:pt x="151438" y="323204"/>
                </a:cubicBezTo>
                <a:cubicBezTo>
                  <a:pt x="152060" y="322167"/>
                  <a:pt x="152475" y="321130"/>
                  <a:pt x="153097" y="320092"/>
                </a:cubicBezTo>
                <a:cubicBezTo>
                  <a:pt x="154342" y="318640"/>
                  <a:pt x="155586" y="316981"/>
                  <a:pt x="156831" y="315529"/>
                </a:cubicBezTo>
                <a:cubicBezTo>
                  <a:pt x="159943" y="312417"/>
                  <a:pt x="164714" y="311380"/>
                  <a:pt x="166374" y="306193"/>
                </a:cubicBezTo>
                <a:cubicBezTo>
                  <a:pt x="177369" y="273002"/>
                  <a:pt x="188571" y="239810"/>
                  <a:pt x="199773" y="206618"/>
                </a:cubicBezTo>
                <a:cubicBezTo>
                  <a:pt x="200188" y="205374"/>
                  <a:pt x="200396" y="204336"/>
                  <a:pt x="200810" y="203092"/>
                </a:cubicBezTo>
                <a:cubicBezTo>
                  <a:pt x="206619" y="188363"/>
                  <a:pt x="212427" y="173634"/>
                  <a:pt x="218651" y="157660"/>
                </a:cubicBezTo>
                <a:cubicBezTo>
                  <a:pt x="204544" y="159528"/>
                  <a:pt x="191890" y="159113"/>
                  <a:pt x="179443" y="157660"/>
                </a:cubicBezTo>
                <a:cubicBezTo>
                  <a:pt x="177161" y="157453"/>
                  <a:pt x="174879" y="157038"/>
                  <a:pt x="172598" y="156831"/>
                </a:cubicBezTo>
                <a:cubicBezTo>
                  <a:pt x="170523" y="155171"/>
                  <a:pt x="168241" y="155378"/>
                  <a:pt x="165959" y="155378"/>
                </a:cubicBezTo>
                <a:cubicBezTo>
                  <a:pt x="163055" y="153511"/>
                  <a:pt x="165544" y="151022"/>
                  <a:pt x="165129" y="148948"/>
                </a:cubicBezTo>
                <a:cubicBezTo>
                  <a:pt x="170730" y="130277"/>
                  <a:pt x="177784" y="112437"/>
                  <a:pt x="189608" y="96671"/>
                </a:cubicBezTo>
                <a:cubicBezTo>
                  <a:pt x="193965" y="92936"/>
                  <a:pt x="198321" y="88995"/>
                  <a:pt x="202677" y="85261"/>
                </a:cubicBezTo>
                <a:cubicBezTo>
                  <a:pt x="205374" y="84224"/>
                  <a:pt x="207864" y="83186"/>
                  <a:pt x="210561" y="81942"/>
                </a:cubicBezTo>
                <a:cubicBezTo>
                  <a:pt x="213672" y="81942"/>
                  <a:pt x="216991" y="81734"/>
                  <a:pt x="220103" y="81734"/>
                </a:cubicBezTo>
                <a:cubicBezTo>
                  <a:pt x="221555" y="82357"/>
                  <a:pt x="223215" y="82979"/>
                  <a:pt x="224667" y="83394"/>
                </a:cubicBezTo>
                <a:cubicBezTo>
                  <a:pt x="226327" y="84639"/>
                  <a:pt x="227986" y="85883"/>
                  <a:pt x="229853" y="87335"/>
                </a:cubicBezTo>
                <a:cubicBezTo>
                  <a:pt x="229853" y="87958"/>
                  <a:pt x="230268" y="88165"/>
                  <a:pt x="230683" y="88373"/>
                </a:cubicBezTo>
                <a:cubicBezTo>
                  <a:pt x="234002" y="93559"/>
                  <a:pt x="237114" y="98538"/>
                  <a:pt x="240848" y="104139"/>
                </a:cubicBezTo>
                <a:cubicBezTo>
                  <a:pt x="255370" y="69080"/>
                  <a:pt x="271343" y="35681"/>
                  <a:pt x="287731" y="2489"/>
                </a:cubicBezTo>
                <a:cubicBezTo>
                  <a:pt x="288354" y="1659"/>
                  <a:pt x="288976" y="829"/>
                  <a:pt x="289598" y="0"/>
                </a:cubicBezTo>
                <a:cubicBezTo>
                  <a:pt x="292088" y="1867"/>
                  <a:pt x="287939" y="4771"/>
                  <a:pt x="290428" y="6638"/>
                </a:cubicBezTo>
                <a:cubicBezTo>
                  <a:pt x="290221" y="6430"/>
                  <a:pt x="289806" y="6223"/>
                  <a:pt x="289598" y="6016"/>
                </a:cubicBezTo>
                <a:cubicBezTo>
                  <a:pt x="286694" y="10372"/>
                  <a:pt x="285242" y="15351"/>
                  <a:pt x="283997" y="20329"/>
                </a:cubicBezTo>
                <a:cubicBezTo>
                  <a:pt x="271550" y="49995"/>
                  <a:pt x="258896" y="79660"/>
                  <a:pt x="246242" y="109325"/>
                </a:cubicBezTo>
                <a:cubicBezTo>
                  <a:pt x="245412" y="111192"/>
                  <a:pt x="244997" y="112437"/>
                  <a:pt x="246034" y="114511"/>
                </a:cubicBezTo>
                <a:cubicBezTo>
                  <a:pt x="254332" y="131107"/>
                  <a:pt x="252465" y="140649"/>
                  <a:pt x="237114" y="149362"/>
                </a:cubicBezTo>
                <a:cubicBezTo>
                  <a:pt x="229231" y="153926"/>
                  <a:pt x="225704" y="160150"/>
                  <a:pt x="222800" y="167825"/>
                </a:cubicBezTo>
                <a:cubicBezTo>
                  <a:pt x="208901" y="204751"/>
                  <a:pt x="195417" y="241677"/>
                  <a:pt x="183592" y="279225"/>
                </a:cubicBezTo>
                <a:cubicBezTo>
                  <a:pt x="182970" y="281092"/>
                  <a:pt x="182555" y="282752"/>
                  <a:pt x="181518" y="286278"/>
                </a:cubicBezTo>
                <a:cubicBezTo>
                  <a:pt x="192512" y="279640"/>
                  <a:pt x="202677" y="277773"/>
                  <a:pt x="213257" y="283582"/>
                </a:cubicBezTo>
                <a:cubicBezTo>
                  <a:pt x="223215" y="288975"/>
                  <a:pt x="230476" y="297066"/>
                  <a:pt x="236077" y="306608"/>
                </a:cubicBezTo>
                <a:cubicBezTo>
                  <a:pt x="246242" y="324242"/>
                  <a:pt x="251428" y="343327"/>
                  <a:pt x="254332" y="363242"/>
                </a:cubicBezTo>
                <a:cubicBezTo>
                  <a:pt x="254747" y="365731"/>
                  <a:pt x="255162" y="368220"/>
                  <a:pt x="251220" y="368428"/>
                </a:cubicBezTo>
                <a:cubicBezTo>
                  <a:pt x="224252" y="369880"/>
                  <a:pt x="197491" y="371125"/>
                  <a:pt x="172390" y="358470"/>
                </a:cubicBezTo>
                <a:cubicBezTo>
                  <a:pt x="169071" y="356811"/>
                  <a:pt x="165959" y="354529"/>
                  <a:pt x="161603" y="351832"/>
                </a:cubicBezTo>
                <a:cubicBezTo>
                  <a:pt x="156624" y="371125"/>
                  <a:pt x="151645" y="389588"/>
                  <a:pt x="147081" y="408258"/>
                </a:cubicBezTo>
                <a:cubicBezTo>
                  <a:pt x="131107" y="474434"/>
                  <a:pt x="119490" y="541233"/>
                  <a:pt x="116586" y="609276"/>
                </a:cubicBezTo>
                <a:cubicBezTo>
                  <a:pt x="115757" y="631680"/>
                  <a:pt x="115549" y="654084"/>
                  <a:pt x="117831" y="676489"/>
                </a:cubicBezTo>
                <a:cubicBezTo>
                  <a:pt x="118246" y="680638"/>
                  <a:pt x="119283" y="683128"/>
                  <a:pt x="123225" y="685410"/>
                </a:cubicBezTo>
                <a:cubicBezTo>
                  <a:pt x="142102" y="696612"/>
                  <a:pt x="145629" y="714037"/>
                  <a:pt x="132560" y="731878"/>
                </a:cubicBezTo>
                <a:cubicBezTo>
                  <a:pt x="129655" y="735819"/>
                  <a:pt x="129241" y="739138"/>
                  <a:pt x="130693" y="743910"/>
                </a:cubicBezTo>
                <a:cubicBezTo>
                  <a:pt x="147081" y="801788"/>
                  <a:pt x="174672" y="854480"/>
                  <a:pt x="206619" y="905097"/>
                </a:cubicBezTo>
                <a:cubicBezTo>
                  <a:pt x="244375" y="964842"/>
                  <a:pt x="287731" y="1020646"/>
                  <a:pt x="327769" y="1078732"/>
                </a:cubicBezTo>
                <a:cubicBezTo>
                  <a:pt x="344987" y="1103833"/>
                  <a:pt x="361376" y="1129349"/>
                  <a:pt x="376934" y="1155488"/>
                </a:cubicBezTo>
                <a:cubicBezTo>
                  <a:pt x="377557" y="1156525"/>
                  <a:pt x="377972" y="1157562"/>
                  <a:pt x="378594" y="1158392"/>
                </a:cubicBezTo>
                <a:cubicBezTo>
                  <a:pt x="379631" y="1159429"/>
                  <a:pt x="379424" y="1162541"/>
                  <a:pt x="380668" y="1161919"/>
                </a:cubicBezTo>
                <a:cubicBezTo>
                  <a:pt x="382535" y="1160882"/>
                  <a:pt x="381498" y="1158599"/>
                  <a:pt x="380046" y="1157147"/>
                </a:cubicBezTo>
                <a:cubicBezTo>
                  <a:pt x="379631" y="1155902"/>
                  <a:pt x="379216" y="1154658"/>
                  <a:pt x="378801" y="1153413"/>
                </a:cubicBezTo>
                <a:cubicBezTo>
                  <a:pt x="362620" y="1112338"/>
                  <a:pt x="343120" y="1072923"/>
                  <a:pt x="324865" y="1032886"/>
                </a:cubicBezTo>
                <a:cubicBezTo>
                  <a:pt x="324450" y="1031848"/>
                  <a:pt x="323827" y="1031019"/>
                  <a:pt x="323413" y="1029981"/>
                </a:cubicBezTo>
                <a:cubicBezTo>
                  <a:pt x="318434" y="1016082"/>
                  <a:pt x="312210" y="1003843"/>
                  <a:pt x="294370" y="1003013"/>
                </a:cubicBezTo>
                <a:cubicBezTo>
                  <a:pt x="288561" y="1002806"/>
                  <a:pt x="283167" y="998657"/>
                  <a:pt x="278396" y="995130"/>
                </a:cubicBezTo>
                <a:cubicBezTo>
                  <a:pt x="262008" y="983513"/>
                  <a:pt x="259518" y="964428"/>
                  <a:pt x="272588" y="949491"/>
                </a:cubicBezTo>
                <a:cubicBezTo>
                  <a:pt x="279641" y="941401"/>
                  <a:pt x="280056" y="933103"/>
                  <a:pt x="276529" y="923975"/>
                </a:cubicBezTo>
                <a:cubicBezTo>
                  <a:pt x="265327" y="895140"/>
                  <a:pt x="255370" y="865890"/>
                  <a:pt x="250805" y="835187"/>
                </a:cubicBezTo>
                <a:cubicBezTo>
                  <a:pt x="249768" y="828134"/>
                  <a:pt x="248938" y="821081"/>
                  <a:pt x="248109" y="814028"/>
                </a:cubicBezTo>
                <a:cubicBezTo>
                  <a:pt x="241263" y="815272"/>
                  <a:pt x="234417" y="816932"/>
                  <a:pt x="227364" y="817762"/>
                </a:cubicBezTo>
                <a:cubicBezTo>
                  <a:pt x="213672" y="819421"/>
                  <a:pt x="199981" y="817347"/>
                  <a:pt x="186497" y="814857"/>
                </a:cubicBezTo>
                <a:cubicBezTo>
                  <a:pt x="182762" y="814235"/>
                  <a:pt x="181518" y="812783"/>
                  <a:pt x="182555" y="808841"/>
                </a:cubicBezTo>
                <a:cubicBezTo>
                  <a:pt x="187741" y="790171"/>
                  <a:pt x="194380" y="772330"/>
                  <a:pt x="206619" y="757187"/>
                </a:cubicBezTo>
                <a:cubicBezTo>
                  <a:pt x="209316" y="753867"/>
                  <a:pt x="212427" y="750548"/>
                  <a:pt x="215954" y="748059"/>
                </a:cubicBezTo>
                <a:cubicBezTo>
                  <a:pt x="230683" y="736649"/>
                  <a:pt x="244375" y="739553"/>
                  <a:pt x="253502" y="755734"/>
                </a:cubicBezTo>
                <a:cubicBezTo>
                  <a:pt x="254747" y="758016"/>
                  <a:pt x="255992" y="760506"/>
                  <a:pt x="257444" y="763617"/>
                </a:cubicBezTo>
                <a:cubicBezTo>
                  <a:pt x="280263" y="722750"/>
                  <a:pt x="319056" y="712793"/>
                  <a:pt x="360338" y="707606"/>
                </a:cubicBezTo>
                <a:cubicBezTo>
                  <a:pt x="360546" y="708229"/>
                  <a:pt x="360961" y="708851"/>
                  <a:pt x="361168" y="709681"/>
                </a:cubicBezTo>
                <a:cubicBezTo>
                  <a:pt x="352663" y="712170"/>
                  <a:pt x="344157" y="714452"/>
                  <a:pt x="335652" y="716942"/>
                </a:cubicBezTo>
                <a:cubicBezTo>
                  <a:pt x="318019" y="722128"/>
                  <a:pt x="301008" y="728766"/>
                  <a:pt x="286279" y="740383"/>
                </a:cubicBezTo>
                <a:cubicBezTo>
                  <a:pt x="279434" y="745984"/>
                  <a:pt x="273625" y="752415"/>
                  <a:pt x="268854" y="759883"/>
                </a:cubicBezTo>
                <a:cubicBezTo>
                  <a:pt x="264912" y="766314"/>
                  <a:pt x="261385" y="772123"/>
                  <a:pt x="266987" y="780421"/>
                </a:cubicBezTo>
                <a:cubicBezTo>
                  <a:pt x="272173" y="788304"/>
                  <a:pt x="268231" y="796809"/>
                  <a:pt x="261800" y="803240"/>
                </a:cubicBezTo>
                <a:cubicBezTo>
                  <a:pt x="259103" y="805937"/>
                  <a:pt x="256614" y="808426"/>
                  <a:pt x="256822" y="812990"/>
                </a:cubicBezTo>
                <a:cubicBezTo>
                  <a:pt x="258896" y="848879"/>
                  <a:pt x="270098" y="882693"/>
                  <a:pt x="282960" y="916507"/>
                </a:cubicBezTo>
                <a:cubicBezTo>
                  <a:pt x="284205" y="915055"/>
                  <a:pt x="284827" y="914225"/>
                  <a:pt x="285449" y="913395"/>
                </a:cubicBezTo>
                <a:cubicBezTo>
                  <a:pt x="299763" y="890161"/>
                  <a:pt x="317811" y="884560"/>
                  <a:pt x="342705" y="895347"/>
                </a:cubicBezTo>
                <a:cubicBezTo>
                  <a:pt x="354530" y="900326"/>
                  <a:pt x="364488" y="908002"/>
                  <a:pt x="373408" y="916922"/>
                </a:cubicBezTo>
                <a:cubicBezTo>
                  <a:pt x="391248" y="934970"/>
                  <a:pt x="405355" y="955715"/>
                  <a:pt x="415934" y="978742"/>
                </a:cubicBezTo>
                <a:cubicBezTo>
                  <a:pt x="416764" y="980401"/>
                  <a:pt x="417802" y="982061"/>
                  <a:pt x="417387" y="984135"/>
                </a:cubicBezTo>
                <a:cubicBezTo>
                  <a:pt x="399961" y="989944"/>
                  <a:pt x="383365" y="997619"/>
                  <a:pt x="365525" y="1001768"/>
                </a:cubicBezTo>
                <a:cubicBezTo>
                  <a:pt x="353700" y="1004465"/>
                  <a:pt x="341876" y="1007162"/>
                  <a:pt x="329844" y="1007162"/>
                </a:cubicBezTo>
                <a:cubicBezTo>
                  <a:pt x="322998" y="1007162"/>
                  <a:pt x="322998" y="1009029"/>
                  <a:pt x="325487" y="1014423"/>
                </a:cubicBezTo>
                <a:cubicBezTo>
                  <a:pt x="345609" y="1057157"/>
                  <a:pt x="365732" y="1099892"/>
                  <a:pt x="383988" y="1143663"/>
                </a:cubicBezTo>
                <a:cubicBezTo>
                  <a:pt x="404525" y="1193243"/>
                  <a:pt x="422781" y="1243653"/>
                  <a:pt x="431286" y="1296968"/>
                </a:cubicBezTo>
                <a:cubicBezTo>
                  <a:pt x="436680" y="1330574"/>
                  <a:pt x="435850" y="1363974"/>
                  <a:pt x="433153" y="1397788"/>
                </a:cubicBezTo>
                <a:cubicBezTo>
                  <a:pt x="431493" y="1419362"/>
                  <a:pt x="428796" y="1440729"/>
                  <a:pt x="425477" y="1462097"/>
                </a:cubicBezTo>
                <a:cubicBezTo>
                  <a:pt x="425270" y="1463964"/>
                  <a:pt x="424025" y="1466246"/>
                  <a:pt x="425685" y="1468320"/>
                </a:cubicBezTo>
                <a:cubicBezTo>
                  <a:pt x="428381" y="1468320"/>
                  <a:pt x="429004" y="1465623"/>
                  <a:pt x="430041" y="1464171"/>
                </a:cubicBezTo>
                <a:cubicBezTo>
                  <a:pt x="445807" y="1442389"/>
                  <a:pt x="467382" y="1435543"/>
                  <a:pt x="493106" y="1440729"/>
                </a:cubicBezTo>
                <a:cubicBezTo>
                  <a:pt x="514265" y="1445086"/>
                  <a:pt x="532313" y="1455666"/>
                  <a:pt x="548494" y="1469772"/>
                </a:cubicBezTo>
                <a:cubicBezTo>
                  <a:pt x="583138" y="1500267"/>
                  <a:pt x="608447" y="1537608"/>
                  <a:pt x="627740" y="1579098"/>
                </a:cubicBezTo>
                <a:cubicBezTo>
                  <a:pt x="629814" y="1583454"/>
                  <a:pt x="628155" y="1584491"/>
                  <a:pt x="624420" y="1586358"/>
                </a:cubicBezTo>
                <a:cubicBezTo>
                  <a:pt x="604920" y="1596108"/>
                  <a:pt x="584175" y="1603992"/>
                  <a:pt x="563431" y="1609385"/>
                </a:cubicBezTo>
                <a:cubicBezTo>
                  <a:pt x="532313" y="1617683"/>
                  <a:pt x="500781" y="1623699"/>
                  <a:pt x="468004" y="1621417"/>
                </a:cubicBezTo>
                <a:cubicBezTo>
                  <a:pt x="448297" y="1619965"/>
                  <a:pt x="430456" y="1614156"/>
                  <a:pt x="413653" y="1604199"/>
                </a:cubicBezTo>
                <a:cubicBezTo>
                  <a:pt x="405562" y="1599428"/>
                  <a:pt x="401413" y="1591337"/>
                  <a:pt x="394982" y="1584699"/>
                </a:cubicBezTo>
                <a:cubicBezTo>
                  <a:pt x="393323" y="1585943"/>
                  <a:pt x="392908" y="1588018"/>
                  <a:pt x="392285" y="1589885"/>
                </a:cubicBezTo>
                <a:cubicBezTo>
                  <a:pt x="381913" y="1619343"/>
                  <a:pt x="369881" y="1647970"/>
                  <a:pt x="356397" y="1676184"/>
                </a:cubicBezTo>
                <a:cubicBezTo>
                  <a:pt x="333578" y="1723378"/>
                  <a:pt x="306920" y="1767927"/>
                  <a:pt x="276788" y="1810014"/>
                </a:cubicBezTo>
                <a:lnTo>
                  <a:pt x="231210" y="1864027"/>
                </a:lnTo>
                <a:lnTo>
                  <a:pt x="320404" y="1734347"/>
                </a:lnTo>
                <a:cubicBezTo>
                  <a:pt x="347321" y="1687074"/>
                  <a:pt x="369985" y="1637390"/>
                  <a:pt x="387722" y="1584906"/>
                </a:cubicBezTo>
                <a:cubicBezTo>
                  <a:pt x="389589" y="1579098"/>
                  <a:pt x="391248" y="1573496"/>
                  <a:pt x="390626" y="1567273"/>
                </a:cubicBezTo>
                <a:cubicBezTo>
                  <a:pt x="389796" y="1558560"/>
                  <a:pt x="391456" y="1549847"/>
                  <a:pt x="396227" y="1542794"/>
                </a:cubicBezTo>
                <a:cubicBezTo>
                  <a:pt x="406184" y="1528688"/>
                  <a:pt x="408259" y="1512507"/>
                  <a:pt x="411786" y="1496533"/>
                </a:cubicBezTo>
                <a:cubicBezTo>
                  <a:pt x="421743" y="1449028"/>
                  <a:pt x="426929" y="1400899"/>
                  <a:pt x="427552" y="1352356"/>
                </a:cubicBezTo>
                <a:cubicBezTo>
                  <a:pt x="427759" y="1338457"/>
                  <a:pt x="422781" y="1326010"/>
                  <a:pt x="416764" y="1313978"/>
                </a:cubicBezTo>
                <a:cubicBezTo>
                  <a:pt x="394360" y="1268547"/>
                  <a:pt x="363035" y="1229547"/>
                  <a:pt x="328599" y="1192828"/>
                </a:cubicBezTo>
                <a:cubicBezTo>
                  <a:pt x="297274" y="1159637"/>
                  <a:pt x="263460" y="1129349"/>
                  <a:pt x="223007" y="1107567"/>
                </a:cubicBezTo>
                <a:cubicBezTo>
                  <a:pt x="208694" y="1099892"/>
                  <a:pt x="193757" y="1093876"/>
                  <a:pt x="177784" y="1091179"/>
                </a:cubicBezTo>
                <a:cubicBezTo>
                  <a:pt x="151023" y="1086615"/>
                  <a:pt x="129033" y="1096365"/>
                  <a:pt x="114927" y="1119599"/>
                </a:cubicBezTo>
                <a:cubicBezTo>
                  <a:pt x="103517" y="1138477"/>
                  <a:pt x="95011" y="1171876"/>
                  <a:pt x="94597" y="1200297"/>
                </a:cubicBezTo>
                <a:cubicBezTo>
                  <a:pt x="97916" y="1200297"/>
                  <a:pt x="98746" y="1197185"/>
                  <a:pt x="100198" y="1195318"/>
                </a:cubicBezTo>
                <a:cubicBezTo>
                  <a:pt x="121980" y="1170839"/>
                  <a:pt x="148326" y="1170632"/>
                  <a:pt x="170108" y="1195110"/>
                </a:cubicBezTo>
                <a:cubicBezTo>
                  <a:pt x="187326" y="1214610"/>
                  <a:pt x="194794" y="1238675"/>
                  <a:pt x="200188" y="1263568"/>
                </a:cubicBezTo>
                <a:cubicBezTo>
                  <a:pt x="202470" y="1274356"/>
                  <a:pt x="203715" y="1285143"/>
                  <a:pt x="204544" y="1296138"/>
                </a:cubicBezTo>
                <a:cubicBezTo>
                  <a:pt x="204959" y="1301324"/>
                  <a:pt x="203715" y="1302569"/>
                  <a:pt x="198529" y="1302569"/>
                </a:cubicBezTo>
                <a:cubicBezTo>
                  <a:pt x="163262" y="1302984"/>
                  <a:pt x="128411" y="1300494"/>
                  <a:pt x="95011" y="1283898"/>
                </a:cubicBezTo>
                <a:cubicBezTo>
                  <a:pt x="97086" y="1302776"/>
                  <a:pt x="98538" y="1320617"/>
                  <a:pt x="100820" y="1338457"/>
                </a:cubicBezTo>
                <a:cubicBezTo>
                  <a:pt x="105384" y="1373931"/>
                  <a:pt x="111400" y="1409405"/>
                  <a:pt x="118246" y="1444671"/>
                </a:cubicBezTo>
                <a:cubicBezTo>
                  <a:pt x="119075" y="1449442"/>
                  <a:pt x="120943" y="1452762"/>
                  <a:pt x="125507" y="1455458"/>
                </a:cubicBezTo>
                <a:cubicBezTo>
                  <a:pt x="140443" y="1464586"/>
                  <a:pt x="143762" y="1480144"/>
                  <a:pt x="134012" y="1495081"/>
                </a:cubicBezTo>
                <a:cubicBezTo>
                  <a:pt x="130900" y="1499645"/>
                  <a:pt x="130278" y="1503379"/>
                  <a:pt x="131522" y="1508565"/>
                </a:cubicBezTo>
                <a:cubicBezTo>
                  <a:pt x="138368" y="1537608"/>
                  <a:pt x="144799" y="1566651"/>
                  <a:pt x="150400" y="1595901"/>
                </a:cubicBezTo>
                <a:cubicBezTo>
                  <a:pt x="137746" y="1567895"/>
                  <a:pt x="131937" y="1537815"/>
                  <a:pt x="123639" y="1507735"/>
                </a:cubicBezTo>
                <a:cubicBezTo>
                  <a:pt x="93974" y="1529517"/>
                  <a:pt x="59953" y="1531592"/>
                  <a:pt x="25724" y="1532214"/>
                </a:cubicBezTo>
                <a:cubicBezTo>
                  <a:pt x="20123" y="1532214"/>
                  <a:pt x="17426" y="1531384"/>
                  <a:pt x="18048" y="1524539"/>
                </a:cubicBezTo>
                <a:cubicBezTo>
                  <a:pt x="20538" y="1498400"/>
                  <a:pt x="25516" y="1473092"/>
                  <a:pt x="37963" y="1449650"/>
                </a:cubicBezTo>
                <a:cubicBezTo>
                  <a:pt x="42735" y="1440937"/>
                  <a:pt x="48543" y="1433054"/>
                  <a:pt x="56634" y="1427038"/>
                </a:cubicBezTo>
                <a:cubicBezTo>
                  <a:pt x="71362" y="1415836"/>
                  <a:pt x="86714" y="1415836"/>
                  <a:pt x="100820" y="1427453"/>
                </a:cubicBezTo>
                <a:cubicBezTo>
                  <a:pt x="102687" y="1428905"/>
                  <a:pt x="104554" y="1430564"/>
                  <a:pt x="107666" y="1433261"/>
                </a:cubicBezTo>
                <a:cubicBezTo>
                  <a:pt x="104762" y="1416665"/>
                  <a:pt x="102065" y="1401937"/>
                  <a:pt x="99575" y="1387000"/>
                </a:cubicBezTo>
                <a:cubicBezTo>
                  <a:pt x="93974" y="1352979"/>
                  <a:pt x="89203" y="1318750"/>
                  <a:pt x="86921" y="1284314"/>
                </a:cubicBezTo>
                <a:cubicBezTo>
                  <a:pt x="86714" y="1279957"/>
                  <a:pt x="85261" y="1276638"/>
                  <a:pt x="81942" y="1273733"/>
                </a:cubicBezTo>
                <a:cubicBezTo>
                  <a:pt x="78208" y="1270414"/>
                  <a:pt x="74889" y="1266680"/>
                  <a:pt x="72192" y="1262738"/>
                </a:cubicBezTo>
                <a:cubicBezTo>
                  <a:pt x="60368" y="1245935"/>
                  <a:pt x="63479" y="1229547"/>
                  <a:pt x="80490" y="1218344"/>
                </a:cubicBezTo>
                <a:cubicBezTo>
                  <a:pt x="84639" y="1215648"/>
                  <a:pt x="85469" y="1212744"/>
                  <a:pt x="85676" y="1208387"/>
                </a:cubicBezTo>
                <a:cubicBezTo>
                  <a:pt x="87128" y="1182041"/>
                  <a:pt x="90240" y="1155902"/>
                  <a:pt x="100405" y="1131424"/>
                </a:cubicBezTo>
                <a:cubicBezTo>
                  <a:pt x="110985" y="1105700"/>
                  <a:pt x="127581" y="1086407"/>
                  <a:pt x="157246" y="1082880"/>
                </a:cubicBezTo>
                <a:cubicBezTo>
                  <a:pt x="173427" y="1080806"/>
                  <a:pt x="188778" y="1084540"/>
                  <a:pt x="203922" y="1090349"/>
                </a:cubicBezTo>
                <a:cubicBezTo>
                  <a:pt x="235869" y="1102588"/>
                  <a:pt x="263252" y="1122088"/>
                  <a:pt x="288769" y="1144285"/>
                </a:cubicBezTo>
                <a:cubicBezTo>
                  <a:pt x="341046" y="1189717"/>
                  <a:pt x="385647" y="1241579"/>
                  <a:pt x="419254" y="1302569"/>
                </a:cubicBezTo>
                <a:cubicBezTo>
                  <a:pt x="421121" y="1306096"/>
                  <a:pt x="422988" y="1309829"/>
                  <a:pt x="425270" y="1313148"/>
                </a:cubicBezTo>
                <a:cubicBezTo>
                  <a:pt x="423818" y="1294478"/>
                  <a:pt x="420084" y="1276223"/>
                  <a:pt x="414690" y="1258382"/>
                </a:cubicBezTo>
                <a:cubicBezTo>
                  <a:pt x="398509" y="1205275"/>
                  <a:pt x="371333" y="1157562"/>
                  <a:pt x="340838" y="1111509"/>
                </a:cubicBezTo>
                <a:cubicBezTo>
                  <a:pt x="304742" y="1056950"/>
                  <a:pt x="264497" y="1005295"/>
                  <a:pt x="227571" y="951358"/>
                </a:cubicBezTo>
                <a:cubicBezTo>
                  <a:pt x="190645" y="897837"/>
                  <a:pt x="156831" y="842655"/>
                  <a:pt x="134219" y="781251"/>
                </a:cubicBezTo>
                <a:cubicBezTo>
                  <a:pt x="130278" y="770671"/>
                  <a:pt x="127166" y="760091"/>
                  <a:pt x="123639" y="749303"/>
                </a:cubicBezTo>
                <a:cubicBezTo>
                  <a:pt x="122810" y="746607"/>
                  <a:pt x="123017" y="743495"/>
                  <a:pt x="118661" y="746607"/>
                </a:cubicBezTo>
                <a:cubicBezTo>
                  <a:pt x="90240" y="766522"/>
                  <a:pt x="57256" y="769634"/>
                  <a:pt x="23857" y="771293"/>
                </a:cubicBezTo>
                <a:cubicBezTo>
                  <a:pt x="15974" y="771708"/>
                  <a:pt x="7883" y="771501"/>
                  <a:pt x="0" y="771708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6F942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1" name="Google Shape;741;g75aa7f6e4e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701" y="440502"/>
            <a:ext cx="2988500" cy="29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g75aa7f6e4e_0_23"/>
          <p:cNvSpPr txBox="1"/>
          <p:nvPr/>
        </p:nvSpPr>
        <p:spPr>
          <a:xfrm>
            <a:off x="885950" y="2036550"/>
            <a:ext cx="1001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Strengths: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Small size for versatility and flexibility.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Use of cutting-edge technologies.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Professionals in the field of information technology.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Opportunities: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Establishing close relationships with customers and redistributors.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Introducing a new type of computer solution in the automation of the gardening sector.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Weaknesses: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Totally new to the sector.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Lack of a business relationship structure.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Little consolidated organization.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Low initial capital.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Threats: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By operating in the field of technology and being this so changing, possibility of a product appearing capable of replacing it.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Large companies have greater investment capacity to compete in this market.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aa7f6e4e_0_49"/>
          <p:cNvSpPr/>
          <p:nvPr/>
        </p:nvSpPr>
        <p:spPr>
          <a:xfrm rot="5400000">
            <a:off x="343089" y="214236"/>
            <a:ext cx="2561749" cy="2535815"/>
          </a:xfrm>
          <a:custGeom>
            <a:rect b="b" l="l" r="r" t="t"/>
            <a:pathLst>
              <a:path extrusionOk="0" h="2078537" w="2099794">
                <a:moveTo>
                  <a:pt x="989322" y="1788413"/>
                </a:moveTo>
                <a:cubicBezTo>
                  <a:pt x="989945" y="1788828"/>
                  <a:pt x="990567" y="1789450"/>
                  <a:pt x="991189" y="1789658"/>
                </a:cubicBezTo>
                <a:cubicBezTo>
                  <a:pt x="992641" y="1790072"/>
                  <a:pt x="993056" y="1789243"/>
                  <a:pt x="992849" y="1788205"/>
                </a:cubicBezTo>
                <a:cubicBezTo>
                  <a:pt x="992641" y="1787791"/>
                  <a:pt x="991811" y="1787376"/>
                  <a:pt x="991189" y="1786754"/>
                </a:cubicBezTo>
                <a:cubicBezTo>
                  <a:pt x="990359" y="1787376"/>
                  <a:pt x="989945" y="1787998"/>
                  <a:pt x="989322" y="1788413"/>
                </a:cubicBezTo>
                <a:close/>
                <a:moveTo>
                  <a:pt x="424025" y="1472262"/>
                </a:moveTo>
                <a:cubicBezTo>
                  <a:pt x="424233" y="1473092"/>
                  <a:pt x="424648" y="1473092"/>
                  <a:pt x="424855" y="1472262"/>
                </a:cubicBezTo>
                <a:cubicBezTo>
                  <a:pt x="425062" y="1471847"/>
                  <a:pt x="425270" y="1471432"/>
                  <a:pt x="425270" y="1470810"/>
                </a:cubicBezTo>
                <a:cubicBezTo>
                  <a:pt x="425477" y="1470810"/>
                  <a:pt x="424855" y="1470602"/>
                  <a:pt x="424025" y="1470187"/>
                </a:cubicBezTo>
                <a:cubicBezTo>
                  <a:pt x="424025" y="1471017"/>
                  <a:pt x="423818" y="1471639"/>
                  <a:pt x="424025" y="1472262"/>
                </a:cubicBezTo>
                <a:close/>
                <a:moveTo>
                  <a:pt x="209514" y="1889738"/>
                </a:moveTo>
                <a:lnTo>
                  <a:pt x="231210" y="1864027"/>
                </a:lnTo>
                <a:lnTo>
                  <a:pt x="227571" y="1869318"/>
                </a:lnTo>
                <a:close/>
                <a:moveTo>
                  <a:pt x="197595" y="1924756"/>
                </a:moveTo>
                <a:lnTo>
                  <a:pt x="294784" y="1858272"/>
                </a:lnTo>
                <a:cubicBezTo>
                  <a:pt x="328806" y="1837890"/>
                  <a:pt x="364072" y="1819530"/>
                  <a:pt x="400583" y="1803142"/>
                </a:cubicBezTo>
                <a:cubicBezTo>
                  <a:pt x="423402" y="1792977"/>
                  <a:pt x="446637" y="1784057"/>
                  <a:pt x="470078" y="1775551"/>
                </a:cubicBezTo>
                <a:cubicBezTo>
                  <a:pt x="488749" y="1768913"/>
                  <a:pt x="507626" y="1763104"/>
                  <a:pt x="526919" y="1758333"/>
                </a:cubicBezTo>
                <a:cubicBezTo>
                  <a:pt x="538951" y="1755429"/>
                  <a:pt x="550776" y="1750035"/>
                  <a:pt x="563015" y="1748790"/>
                </a:cubicBezTo>
                <a:cubicBezTo>
                  <a:pt x="583345" y="1746508"/>
                  <a:pt x="603260" y="1741115"/>
                  <a:pt x="623590" y="1739248"/>
                </a:cubicBezTo>
                <a:cubicBezTo>
                  <a:pt x="624420" y="1739248"/>
                  <a:pt x="625042" y="1738625"/>
                  <a:pt x="625872" y="1738418"/>
                </a:cubicBezTo>
                <a:cubicBezTo>
                  <a:pt x="626909" y="1738418"/>
                  <a:pt x="628154" y="1738211"/>
                  <a:pt x="629191" y="1738211"/>
                </a:cubicBezTo>
                <a:cubicBezTo>
                  <a:pt x="637489" y="1737381"/>
                  <a:pt x="645787" y="1737173"/>
                  <a:pt x="653878" y="1735099"/>
                </a:cubicBezTo>
                <a:cubicBezTo>
                  <a:pt x="656160" y="1735099"/>
                  <a:pt x="658234" y="1734891"/>
                  <a:pt x="660516" y="1734891"/>
                </a:cubicBezTo>
                <a:cubicBezTo>
                  <a:pt x="676905" y="1733854"/>
                  <a:pt x="693293" y="1732817"/>
                  <a:pt x="709889" y="1731780"/>
                </a:cubicBezTo>
                <a:cubicBezTo>
                  <a:pt x="720261" y="1731780"/>
                  <a:pt x="730634" y="1731780"/>
                  <a:pt x="741214" y="1731780"/>
                </a:cubicBezTo>
                <a:cubicBezTo>
                  <a:pt x="757602" y="1732817"/>
                  <a:pt x="773991" y="1733854"/>
                  <a:pt x="790586" y="1734891"/>
                </a:cubicBezTo>
                <a:cubicBezTo>
                  <a:pt x="792246" y="1734891"/>
                  <a:pt x="793906" y="1734891"/>
                  <a:pt x="795565" y="1735099"/>
                </a:cubicBezTo>
                <a:cubicBezTo>
                  <a:pt x="811746" y="1737381"/>
                  <a:pt x="828134" y="1739870"/>
                  <a:pt x="844316" y="1741944"/>
                </a:cubicBezTo>
                <a:lnTo>
                  <a:pt x="882690" y="1748134"/>
                </a:lnTo>
                <a:lnTo>
                  <a:pt x="882901" y="1748375"/>
                </a:lnTo>
                <a:lnTo>
                  <a:pt x="882901" y="1749205"/>
                </a:lnTo>
                <a:cubicBezTo>
                  <a:pt x="883316" y="1749205"/>
                  <a:pt x="883523" y="1748998"/>
                  <a:pt x="883938" y="1748998"/>
                </a:cubicBezTo>
                <a:cubicBezTo>
                  <a:pt x="883523" y="1748790"/>
                  <a:pt x="883109" y="1748583"/>
                  <a:pt x="882901" y="1748375"/>
                </a:cubicBezTo>
                <a:lnTo>
                  <a:pt x="882901" y="1748168"/>
                </a:lnTo>
                <a:lnTo>
                  <a:pt x="882690" y="1748134"/>
                </a:lnTo>
                <a:lnTo>
                  <a:pt x="877092" y="1741737"/>
                </a:lnTo>
                <a:cubicBezTo>
                  <a:pt x="873566" y="1737381"/>
                  <a:pt x="869624" y="1733024"/>
                  <a:pt x="868587" y="1727631"/>
                </a:cubicBezTo>
                <a:cubicBezTo>
                  <a:pt x="866305" y="1716636"/>
                  <a:pt x="867757" y="1705849"/>
                  <a:pt x="874188" y="1696306"/>
                </a:cubicBezTo>
                <a:cubicBezTo>
                  <a:pt x="883523" y="1682407"/>
                  <a:pt x="894311" y="1670375"/>
                  <a:pt x="909869" y="1662699"/>
                </a:cubicBezTo>
                <a:cubicBezTo>
                  <a:pt x="923353" y="1656061"/>
                  <a:pt x="937252" y="1650252"/>
                  <a:pt x="951359" y="1647555"/>
                </a:cubicBezTo>
                <a:cubicBezTo>
                  <a:pt x="972934" y="1643407"/>
                  <a:pt x="995338" y="1641747"/>
                  <a:pt x="1017535" y="1641124"/>
                </a:cubicBezTo>
                <a:cubicBezTo>
                  <a:pt x="1020854" y="1641124"/>
                  <a:pt x="1024174" y="1641124"/>
                  <a:pt x="1027493" y="1641124"/>
                </a:cubicBezTo>
                <a:cubicBezTo>
                  <a:pt x="1031849" y="1641124"/>
                  <a:pt x="1036206" y="1641332"/>
                  <a:pt x="1040562" y="1641332"/>
                </a:cubicBezTo>
                <a:cubicBezTo>
                  <a:pt x="1038487" y="1691120"/>
                  <a:pt x="1028945" y="1738625"/>
                  <a:pt x="997620" y="1780737"/>
                </a:cubicBezTo>
                <a:cubicBezTo>
                  <a:pt x="1010067" y="1783642"/>
                  <a:pt x="1021477" y="1788413"/>
                  <a:pt x="1033301" y="1792562"/>
                </a:cubicBezTo>
                <a:cubicBezTo>
                  <a:pt x="1067945" y="1805216"/>
                  <a:pt x="1102174" y="1818493"/>
                  <a:pt x="1137025" y="1830525"/>
                </a:cubicBezTo>
                <a:cubicBezTo>
                  <a:pt x="1151962" y="1835711"/>
                  <a:pt x="1166276" y="1843179"/>
                  <a:pt x="1181627" y="1846914"/>
                </a:cubicBezTo>
                <a:cubicBezTo>
                  <a:pt x="1183079" y="1848365"/>
                  <a:pt x="1184946" y="1849403"/>
                  <a:pt x="1186191" y="1847536"/>
                </a:cubicBezTo>
                <a:cubicBezTo>
                  <a:pt x="1186813" y="1846706"/>
                  <a:pt x="1184738" y="1845669"/>
                  <a:pt x="1183494" y="1845254"/>
                </a:cubicBezTo>
                <a:cubicBezTo>
                  <a:pt x="1165238" y="1828865"/>
                  <a:pt x="1170425" y="1808743"/>
                  <a:pt x="1186813" y="1794429"/>
                </a:cubicBezTo>
                <a:cubicBezTo>
                  <a:pt x="1205483" y="1778248"/>
                  <a:pt x="1228096" y="1774721"/>
                  <a:pt x="1250915" y="1771195"/>
                </a:cubicBezTo>
                <a:cubicBezTo>
                  <a:pt x="1262739" y="1769328"/>
                  <a:pt x="1274771" y="1770780"/>
                  <a:pt x="1286596" y="1768705"/>
                </a:cubicBezTo>
                <a:cubicBezTo>
                  <a:pt x="1289708" y="1768083"/>
                  <a:pt x="1294271" y="1769535"/>
                  <a:pt x="1293649" y="1775759"/>
                </a:cubicBezTo>
                <a:cubicBezTo>
                  <a:pt x="1291989" y="1791110"/>
                  <a:pt x="1289500" y="1806254"/>
                  <a:pt x="1285766" y="1821397"/>
                </a:cubicBezTo>
                <a:cubicBezTo>
                  <a:pt x="1280995" y="1841105"/>
                  <a:pt x="1271660" y="1858116"/>
                  <a:pt x="1258175" y="1872845"/>
                </a:cubicBezTo>
                <a:cubicBezTo>
                  <a:pt x="1257553" y="1875541"/>
                  <a:pt x="1259628" y="1874504"/>
                  <a:pt x="1260665" y="1874712"/>
                </a:cubicBezTo>
                <a:cubicBezTo>
                  <a:pt x="1278090" y="1880728"/>
                  <a:pt x="1295309" y="1886744"/>
                  <a:pt x="1313564" y="1890063"/>
                </a:cubicBezTo>
                <a:cubicBezTo>
                  <a:pt x="1320825" y="1891515"/>
                  <a:pt x="1328085" y="1895041"/>
                  <a:pt x="1335761" y="1896494"/>
                </a:cubicBezTo>
                <a:cubicBezTo>
                  <a:pt x="1356299" y="1900435"/>
                  <a:pt x="1376421" y="1906037"/>
                  <a:pt x="1397166" y="1908526"/>
                </a:cubicBezTo>
                <a:cubicBezTo>
                  <a:pt x="1435751" y="1913090"/>
                  <a:pt x="1474337" y="1916409"/>
                  <a:pt x="1512922" y="1909563"/>
                </a:cubicBezTo>
                <a:cubicBezTo>
                  <a:pt x="1546736" y="1903547"/>
                  <a:pt x="1578683" y="1892552"/>
                  <a:pt x="1608971" y="1876579"/>
                </a:cubicBezTo>
                <a:cubicBezTo>
                  <a:pt x="1612290" y="1874712"/>
                  <a:pt x="1614157" y="1872845"/>
                  <a:pt x="1614987" y="1868696"/>
                </a:cubicBezTo>
                <a:cubicBezTo>
                  <a:pt x="1616232" y="1862472"/>
                  <a:pt x="1619136" y="1856664"/>
                  <a:pt x="1625774" y="1853344"/>
                </a:cubicBezTo>
                <a:cubicBezTo>
                  <a:pt x="1629301" y="1851685"/>
                  <a:pt x="1630961" y="1847743"/>
                  <a:pt x="1633035" y="1844424"/>
                </a:cubicBezTo>
                <a:cubicBezTo>
                  <a:pt x="1643200" y="1828865"/>
                  <a:pt x="1652328" y="1825132"/>
                  <a:pt x="1670791" y="1828658"/>
                </a:cubicBezTo>
                <a:cubicBezTo>
                  <a:pt x="1674732" y="1829488"/>
                  <a:pt x="1678259" y="1828243"/>
                  <a:pt x="1681163" y="1825754"/>
                </a:cubicBezTo>
                <a:cubicBezTo>
                  <a:pt x="1709376" y="1801067"/>
                  <a:pt x="1734477" y="1773477"/>
                  <a:pt x="1756674" y="1743189"/>
                </a:cubicBezTo>
                <a:cubicBezTo>
                  <a:pt x="1763728" y="1733439"/>
                  <a:pt x="1770366" y="1723482"/>
                  <a:pt x="1777212" y="1713524"/>
                </a:cubicBezTo>
                <a:cubicBezTo>
                  <a:pt x="1778249" y="1714146"/>
                  <a:pt x="1779079" y="1714769"/>
                  <a:pt x="1780116" y="1715391"/>
                </a:cubicBezTo>
                <a:cubicBezTo>
                  <a:pt x="1761861" y="1750035"/>
                  <a:pt x="1737797" y="1780322"/>
                  <a:pt x="1711243" y="1808743"/>
                </a:cubicBezTo>
                <a:cubicBezTo>
                  <a:pt x="1703568" y="1816833"/>
                  <a:pt x="1695477" y="1824094"/>
                  <a:pt x="1687179" y="1831562"/>
                </a:cubicBezTo>
                <a:cubicBezTo>
                  <a:pt x="1683860" y="1834467"/>
                  <a:pt x="1682823" y="1836334"/>
                  <a:pt x="1686142" y="1840690"/>
                </a:cubicBezTo>
                <a:cubicBezTo>
                  <a:pt x="1701493" y="1860812"/>
                  <a:pt x="1705850" y="1884669"/>
                  <a:pt x="1707924" y="1909148"/>
                </a:cubicBezTo>
                <a:cubicBezTo>
                  <a:pt x="1708131" y="1912052"/>
                  <a:pt x="1707094" y="1913090"/>
                  <a:pt x="1704397" y="1913090"/>
                </a:cubicBezTo>
                <a:cubicBezTo>
                  <a:pt x="1681786" y="1913297"/>
                  <a:pt x="1659588" y="1912260"/>
                  <a:pt x="1638636" y="1902510"/>
                </a:cubicBezTo>
                <a:cubicBezTo>
                  <a:pt x="1630961" y="1898983"/>
                  <a:pt x="1624322" y="1894419"/>
                  <a:pt x="1620381" y="1886536"/>
                </a:cubicBezTo>
                <a:cubicBezTo>
                  <a:pt x="1618721" y="1883010"/>
                  <a:pt x="1616647" y="1881765"/>
                  <a:pt x="1612705" y="1884254"/>
                </a:cubicBezTo>
                <a:cubicBezTo>
                  <a:pt x="1594242" y="1895249"/>
                  <a:pt x="1573705" y="1901887"/>
                  <a:pt x="1554205" y="1910185"/>
                </a:cubicBezTo>
                <a:cubicBezTo>
                  <a:pt x="1545699" y="1913712"/>
                  <a:pt x="1535949" y="1914127"/>
                  <a:pt x="1526821" y="1915994"/>
                </a:cubicBezTo>
                <a:cubicBezTo>
                  <a:pt x="1479523" y="1926159"/>
                  <a:pt x="1432432" y="1922632"/>
                  <a:pt x="1385341" y="1914957"/>
                </a:cubicBezTo>
                <a:cubicBezTo>
                  <a:pt x="1366464" y="1911845"/>
                  <a:pt x="1347171" y="1910393"/>
                  <a:pt x="1328915" y="1904169"/>
                </a:cubicBezTo>
                <a:cubicBezTo>
                  <a:pt x="1307756" y="1896909"/>
                  <a:pt x="1285766" y="1892760"/>
                  <a:pt x="1264814" y="1884877"/>
                </a:cubicBezTo>
                <a:cubicBezTo>
                  <a:pt x="1256308" y="1881765"/>
                  <a:pt x="1247803" y="1879898"/>
                  <a:pt x="1237846" y="1883839"/>
                </a:cubicBezTo>
                <a:cubicBezTo>
                  <a:pt x="1230170" y="1886951"/>
                  <a:pt x="1220420" y="1883632"/>
                  <a:pt x="1214819" y="1877616"/>
                </a:cubicBezTo>
                <a:cubicBezTo>
                  <a:pt x="1196771" y="1858323"/>
                  <a:pt x="1172706" y="1852307"/>
                  <a:pt x="1149265" y="1844632"/>
                </a:cubicBezTo>
                <a:cubicBezTo>
                  <a:pt x="1138270" y="1841105"/>
                  <a:pt x="1128105" y="1835296"/>
                  <a:pt x="1117110" y="1831355"/>
                </a:cubicBezTo>
                <a:cubicBezTo>
                  <a:pt x="1080599" y="1818493"/>
                  <a:pt x="1044711" y="1803349"/>
                  <a:pt x="1007785" y="1791525"/>
                </a:cubicBezTo>
                <a:cubicBezTo>
                  <a:pt x="1005295" y="1790695"/>
                  <a:pt x="1002599" y="1790072"/>
                  <a:pt x="999902" y="1789450"/>
                </a:cubicBezTo>
                <a:cubicBezTo>
                  <a:pt x="999280" y="1789243"/>
                  <a:pt x="998865" y="1789243"/>
                  <a:pt x="998242" y="1789035"/>
                </a:cubicBezTo>
                <a:cubicBezTo>
                  <a:pt x="997205" y="1788205"/>
                  <a:pt x="996168" y="1787583"/>
                  <a:pt x="994923" y="1788205"/>
                </a:cubicBezTo>
                <a:cubicBezTo>
                  <a:pt x="993886" y="1788828"/>
                  <a:pt x="994093" y="1789865"/>
                  <a:pt x="994508" y="1790695"/>
                </a:cubicBezTo>
                <a:cubicBezTo>
                  <a:pt x="996168" y="1791525"/>
                  <a:pt x="998035" y="1792354"/>
                  <a:pt x="999695" y="1793184"/>
                </a:cubicBezTo>
                <a:cubicBezTo>
                  <a:pt x="1018987" y="1802312"/>
                  <a:pt x="1038280" y="1811025"/>
                  <a:pt x="1057573" y="1820360"/>
                </a:cubicBezTo>
                <a:cubicBezTo>
                  <a:pt x="1081014" y="1831770"/>
                  <a:pt x="1104249" y="1843802"/>
                  <a:pt x="1127690" y="1855419"/>
                </a:cubicBezTo>
                <a:cubicBezTo>
                  <a:pt x="1152999" y="1868073"/>
                  <a:pt x="1178308" y="1880728"/>
                  <a:pt x="1204031" y="1892760"/>
                </a:cubicBezTo>
                <a:cubicBezTo>
                  <a:pt x="1239505" y="1909563"/>
                  <a:pt x="1275186" y="1925951"/>
                  <a:pt x="1312112" y="1939436"/>
                </a:cubicBezTo>
                <a:cubicBezTo>
                  <a:pt x="1326011" y="1944622"/>
                  <a:pt x="1340118" y="1950223"/>
                  <a:pt x="1354432" y="1953750"/>
                </a:cubicBezTo>
                <a:cubicBezTo>
                  <a:pt x="1375591" y="1958936"/>
                  <a:pt x="1395921" y="1967648"/>
                  <a:pt x="1417911" y="1970345"/>
                </a:cubicBezTo>
                <a:cubicBezTo>
                  <a:pt x="1419570" y="1971798"/>
                  <a:pt x="1420815" y="1972005"/>
                  <a:pt x="1421852" y="1969723"/>
                </a:cubicBezTo>
                <a:cubicBezTo>
                  <a:pt x="1428283" y="1963500"/>
                  <a:pt x="1431602" y="1955202"/>
                  <a:pt x="1439486" y="1950016"/>
                </a:cubicBezTo>
                <a:cubicBezTo>
                  <a:pt x="1457741" y="1937984"/>
                  <a:pt x="1474752" y="1937984"/>
                  <a:pt x="1491763" y="1951260"/>
                </a:cubicBezTo>
                <a:cubicBezTo>
                  <a:pt x="1501720" y="1958936"/>
                  <a:pt x="1509396" y="1968478"/>
                  <a:pt x="1514997" y="1979473"/>
                </a:cubicBezTo>
                <a:cubicBezTo>
                  <a:pt x="1517486" y="1984244"/>
                  <a:pt x="1520183" y="1985904"/>
                  <a:pt x="1525577" y="1986319"/>
                </a:cubicBezTo>
                <a:cubicBezTo>
                  <a:pt x="1603577" y="1990883"/>
                  <a:pt x="1680956" y="1984452"/>
                  <a:pt x="1758126" y="1972835"/>
                </a:cubicBezTo>
                <a:cubicBezTo>
                  <a:pt x="1761446" y="1972420"/>
                  <a:pt x="1764557" y="1971590"/>
                  <a:pt x="1766217" y="1968063"/>
                </a:cubicBezTo>
                <a:cubicBezTo>
                  <a:pt x="1768706" y="1963085"/>
                  <a:pt x="1773270" y="1960803"/>
                  <a:pt x="1778041" y="1960803"/>
                </a:cubicBezTo>
                <a:cubicBezTo>
                  <a:pt x="1787377" y="1961010"/>
                  <a:pt x="1794845" y="1956654"/>
                  <a:pt x="1802935" y="1953335"/>
                </a:cubicBezTo>
                <a:cubicBezTo>
                  <a:pt x="1814553" y="1948563"/>
                  <a:pt x="1826170" y="1947319"/>
                  <a:pt x="1837164" y="1955202"/>
                </a:cubicBezTo>
                <a:cubicBezTo>
                  <a:pt x="1839446" y="1956861"/>
                  <a:pt x="1842558" y="1957276"/>
                  <a:pt x="1844633" y="1956446"/>
                </a:cubicBezTo>
                <a:cubicBezTo>
                  <a:pt x="1851686" y="1953335"/>
                  <a:pt x="1859361" y="1953127"/>
                  <a:pt x="1866829" y="1951468"/>
                </a:cubicBezTo>
                <a:cubicBezTo>
                  <a:pt x="1879069" y="1948356"/>
                  <a:pt x="1890893" y="1944829"/>
                  <a:pt x="1903340" y="1942340"/>
                </a:cubicBezTo>
                <a:cubicBezTo>
                  <a:pt x="1917862" y="1939228"/>
                  <a:pt x="1931968" y="1934872"/>
                  <a:pt x="1946282" y="1931138"/>
                </a:cubicBezTo>
                <a:cubicBezTo>
                  <a:pt x="1958314" y="1927819"/>
                  <a:pt x="1970554" y="1924499"/>
                  <a:pt x="1982586" y="1920765"/>
                </a:cubicBezTo>
                <a:cubicBezTo>
                  <a:pt x="2000219" y="1915372"/>
                  <a:pt x="2018059" y="1910393"/>
                  <a:pt x="2035278" y="1903962"/>
                </a:cubicBezTo>
                <a:cubicBezTo>
                  <a:pt x="2050629" y="1898153"/>
                  <a:pt x="2066810" y="1894004"/>
                  <a:pt x="2081954" y="1887158"/>
                </a:cubicBezTo>
                <a:cubicBezTo>
                  <a:pt x="2086725" y="1884877"/>
                  <a:pt x="2092741" y="1880313"/>
                  <a:pt x="2099794" y="1883425"/>
                </a:cubicBezTo>
                <a:cubicBezTo>
                  <a:pt x="2098550" y="1886329"/>
                  <a:pt x="2095230" y="1886744"/>
                  <a:pt x="2092741" y="1887781"/>
                </a:cubicBezTo>
                <a:cubicBezTo>
                  <a:pt x="2044820" y="1909770"/>
                  <a:pt x="1994825" y="1925537"/>
                  <a:pt x="1944415" y="1940058"/>
                </a:cubicBezTo>
                <a:cubicBezTo>
                  <a:pt x="1913920" y="1948771"/>
                  <a:pt x="1883218" y="1956654"/>
                  <a:pt x="1852100" y="1963500"/>
                </a:cubicBezTo>
                <a:cubicBezTo>
                  <a:pt x="1847744" y="1964537"/>
                  <a:pt x="1845462" y="1965367"/>
                  <a:pt x="1847744" y="1970760"/>
                </a:cubicBezTo>
                <a:cubicBezTo>
                  <a:pt x="1852308" y="1981755"/>
                  <a:pt x="1851478" y="1993372"/>
                  <a:pt x="1850026" y="2004782"/>
                </a:cubicBezTo>
                <a:cubicBezTo>
                  <a:pt x="1847537" y="2022830"/>
                  <a:pt x="1841521" y="2039841"/>
                  <a:pt x="1833430" y="2056022"/>
                </a:cubicBezTo>
                <a:cubicBezTo>
                  <a:pt x="1831771" y="2059341"/>
                  <a:pt x="1830526" y="2061415"/>
                  <a:pt x="1826170" y="2058719"/>
                </a:cubicBezTo>
                <a:cubicBezTo>
                  <a:pt x="1809159" y="2048761"/>
                  <a:pt x="1792770" y="2037974"/>
                  <a:pt x="1779286" y="2023038"/>
                </a:cubicBezTo>
                <a:cubicBezTo>
                  <a:pt x="1769536" y="2012043"/>
                  <a:pt x="1762483" y="2000011"/>
                  <a:pt x="1761861" y="1985074"/>
                </a:cubicBezTo>
                <a:cubicBezTo>
                  <a:pt x="1761653" y="1978851"/>
                  <a:pt x="1757711" y="1981340"/>
                  <a:pt x="1755015" y="1981755"/>
                </a:cubicBezTo>
                <a:cubicBezTo>
                  <a:pt x="1702945" y="1989846"/>
                  <a:pt x="1650668" y="1994617"/>
                  <a:pt x="1597976" y="1995654"/>
                </a:cubicBezTo>
                <a:cubicBezTo>
                  <a:pt x="1577231" y="1996069"/>
                  <a:pt x="1556279" y="1996069"/>
                  <a:pt x="1535534" y="1994617"/>
                </a:cubicBezTo>
                <a:cubicBezTo>
                  <a:pt x="1531593" y="1994409"/>
                  <a:pt x="1527444" y="1994617"/>
                  <a:pt x="1522880" y="1994617"/>
                </a:cubicBezTo>
                <a:cubicBezTo>
                  <a:pt x="1533045" y="2021793"/>
                  <a:pt x="1538439" y="2049591"/>
                  <a:pt x="1539476" y="2078219"/>
                </a:cubicBezTo>
                <a:cubicBezTo>
                  <a:pt x="1507943" y="2079256"/>
                  <a:pt x="1476411" y="2078219"/>
                  <a:pt x="1446124" y="2068054"/>
                </a:cubicBezTo>
                <a:cubicBezTo>
                  <a:pt x="1429321" y="2062453"/>
                  <a:pt x="1413969" y="2054155"/>
                  <a:pt x="1402352" y="2040256"/>
                </a:cubicBezTo>
                <a:cubicBezTo>
                  <a:pt x="1383474" y="2017436"/>
                  <a:pt x="1388246" y="1995239"/>
                  <a:pt x="1414799" y="1982170"/>
                </a:cubicBezTo>
                <a:cubicBezTo>
                  <a:pt x="1415421" y="1981755"/>
                  <a:pt x="1415836" y="1981133"/>
                  <a:pt x="1416251" y="1980510"/>
                </a:cubicBezTo>
                <a:cubicBezTo>
                  <a:pt x="1416251" y="1979058"/>
                  <a:pt x="1415214" y="1978436"/>
                  <a:pt x="1414177" y="1978229"/>
                </a:cubicBezTo>
                <a:cubicBezTo>
                  <a:pt x="1333064" y="1959766"/>
                  <a:pt x="1257346" y="1927196"/>
                  <a:pt x="1183079" y="1890893"/>
                </a:cubicBezTo>
                <a:cubicBezTo>
                  <a:pt x="1118770" y="1859361"/>
                  <a:pt x="1055913" y="1824924"/>
                  <a:pt x="989945" y="1796504"/>
                </a:cubicBezTo>
                <a:cubicBezTo>
                  <a:pt x="985173" y="1794429"/>
                  <a:pt x="981439" y="1794014"/>
                  <a:pt x="976460" y="1796711"/>
                </a:cubicBezTo>
                <a:cubicBezTo>
                  <a:pt x="960279" y="1805631"/>
                  <a:pt x="944306" y="1803972"/>
                  <a:pt x="929162" y="1794014"/>
                </a:cubicBezTo>
                <a:cubicBezTo>
                  <a:pt x="920034" y="1787998"/>
                  <a:pt x="912566" y="1780322"/>
                  <a:pt x="906965" y="1771195"/>
                </a:cubicBezTo>
                <a:cubicBezTo>
                  <a:pt x="903231" y="1764971"/>
                  <a:pt x="898252" y="1762275"/>
                  <a:pt x="891614" y="1760407"/>
                </a:cubicBezTo>
                <a:cubicBezTo>
                  <a:pt x="826267" y="1741529"/>
                  <a:pt x="759469" y="1735929"/>
                  <a:pt x="691634" y="1739040"/>
                </a:cubicBezTo>
                <a:cubicBezTo>
                  <a:pt x="512813" y="1747338"/>
                  <a:pt x="356397" y="1812892"/>
                  <a:pt x="213257" y="1914957"/>
                </a:cubicBezTo>
                <a:cubicBezTo>
                  <a:pt x="210560" y="1916824"/>
                  <a:pt x="208175" y="1919313"/>
                  <a:pt x="205530" y="1921388"/>
                </a:cubicBezTo>
                <a:close/>
                <a:moveTo>
                  <a:pt x="196246" y="1925329"/>
                </a:moveTo>
                <a:lnTo>
                  <a:pt x="197595" y="1924756"/>
                </a:lnTo>
                <a:lnTo>
                  <a:pt x="196454" y="1925537"/>
                </a:lnTo>
                <a:cubicBezTo>
                  <a:pt x="196454" y="1925537"/>
                  <a:pt x="196246" y="1925329"/>
                  <a:pt x="196246" y="1925329"/>
                </a:cubicBezTo>
                <a:close/>
                <a:moveTo>
                  <a:pt x="170523" y="1933834"/>
                </a:moveTo>
                <a:lnTo>
                  <a:pt x="209514" y="1889738"/>
                </a:lnTo>
                <a:lnTo>
                  <a:pt x="176331" y="1929063"/>
                </a:lnTo>
                <a:cubicBezTo>
                  <a:pt x="174879" y="1931553"/>
                  <a:pt x="174050" y="1935079"/>
                  <a:pt x="170523" y="1933834"/>
                </a:cubicBezTo>
                <a:close/>
                <a:moveTo>
                  <a:pt x="154965" y="1964538"/>
                </a:moveTo>
                <a:cubicBezTo>
                  <a:pt x="169071" y="1955410"/>
                  <a:pt x="183178" y="1945867"/>
                  <a:pt x="197492" y="1937154"/>
                </a:cubicBezTo>
                <a:cubicBezTo>
                  <a:pt x="306402" y="1870564"/>
                  <a:pt x="424233" y="1829074"/>
                  <a:pt x="550569" y="1811856"/>
                </a:cubicBezTo>
                <a:cubicBezTo>
                  <a:pt x="605335" y="1804387"/>
                  <a:pt x="660309" y="1802520"/>
                  <a:pt x="715283" y="1804595"/>
                </a:cubicBezTo>
                <a:cubicBezTo>
                  <a:pt x="720054" y="1804802"/>
                  <a:pt x="722959" y="1803765"/>
                  <a:pt x="725863" y="1799409"/>
                </a:cubicBezTo>
                <a:cubicBezTo>
                  <a:pt x="746193" y="1767254"/>
                  <a:pt x="776273" y="1766217"/>
                  <a:pt x="796810" y="1798372"/>
                </a:cubicBezTo>
                <a:cubicBezTo>
                  <a:pt x="804278" y="1810196"/>
                  <a:pt x="812576" y="1814345"/>
                  <a:pt x="825646" y="1816419"/>
                </a:cubicBezTo>
                <a:cubicBezTo>
                  <a:pt x="853858" y="1820569"/>
                  <a:pt x="881449" y="1826999"/>
                  <a:pt x="907588" y="1839031"/>
                </a:cubicBezTo>
                <a:cubicBezTo>
                  <a:pt x="915263" y="1842558"/>
                  <a:pt x="922732" y="1846707"/>
                  <a:pt x="929370" y="1852101"/>
                </a:cubicBezTo>
                <a:cubicBezTo>
                  <a:pt x="948248" y="1867452"/>
                  <a:pt x="948663" y="1885707"/>
                  <a:pt x="930407" y="1902096"/>
                </a:cubicBezTo>
                <a:cubicBezTo>
                  <a:pt x="924806" y="1907075"/>
                  <a:pt x="918790" y="1911223"/>
                  <a:pt x="912152" y="1914750"/>
                </a:cubicBezTo>
                <a:cubicBezTo>
                  <a:pt x="862779" y="1940059"/>
                  <a:pt x="809257" y="1948564"/>
                  <a:pt x="753661" y="1956032"/>
                </a:cubicBezTo>
                <a:cubicBezTo>
                  <a:pt x="757395" y="1951469"/>
                  <a:pt x="761337" y="1951261"/>
                  <a:pt x="764863" y="1950431"/>
                </a:cubicBezTo>
                <a:cubicBezTo>
                  <a:pt x="795566" y="1942756"/>
                  <a:pt x="826890" y="1937154"/>
                  <a:pt x="857178" y="1927612"/>
                </a:cubicBezTo>
                <a:cubicBezTo>
                  <a:pt x="877923" y="1921181"/>
                  <a:pt x="898253" y="1914128"/>
                  <a:pt x="916508" y="1901888"/>
                </a:cubicBezTo>
                <a:cubicBezTo>
                  <a:pt x="941609" y="1884878"/>
                  <a:pt x="941402" y="1868282"/>
                  <a:pt x="915471" y="1852723"/>
                </a:cubicBezTo>
                <a:cubicBezTo>
                  <a:pt x="889955" y="1837579"/>
                  <a:pt x="861119" y="1831356"/>
                  <a:pt x="832491" y="1825547"/>
                </a:cubicBezTo>
                <a:cubicBezTo>
                  <a:pt x="825231" y="1824095"/>
                  <a:pt x="817970" y="1823058"/>
                  <a:pt x="809672" y="1821606"/>
                </a:cubicBezTo>
                <a:cubicBezTo>
                  <a:pt x="815896" y="1840483"/>
                  <a:pt x="820252" y="1858739"/>
                  <a:pt x="821497" y="1877409"/>
                </a:cubicBezTo>
                <a:cubicBezTo>
                  <a:pt x="822326" y="1887989"/>
                  <a:pt x="822326" y="1887989"/>
                  <a:pt x="811747" y="1887989"/>
                </a:cubicBezTo>
                <a:cubicBezTo>
                  <a:pt x="788305" y="1888197"/>
                  <a:pt x="765278" y="1886122"/>
                  <a:pt x="743081" y="1878239"/>
                </a:cubicBezTo>
                <a:cubicBezTo>
                  <a:pt x="732086" y="1874298"/>
                  <a:pt x="722129" y="1868904"/>
                  <a:pt x="713831" y="1860606"/>
                </a:cubicBezTo>
                <a:cubicBezTo>
                  <a:pt x="697442" y="1844218"/>
                  <a:pt x="696613" y="1830319"/>
                  <a:pt x="711549" y="1812271"/>
                </a:cubicBezTo>
                <a:cubicBezTo>
                  <a:pt x="687485" y="1810819"/>
                  <a:pt x="663836" y="1810819"/>
                  <a:pt x="639979" y="1811441"/>
                </a:cubicBezTo>
                <a:cubicBezTo>
                  <a:pt x="492898" y="1816212"/>
                  <a:pt x="354945" y="1853760"/>
                  <a:pt x="225497" y="1923463"/>
                </a:cubicBezTo>
                <a:cubicBezTo>
                  <a:pt x="203923" y="1935080"/>
                  <a:pt x="182970" y="1947942"/>
                  <a:pt x="162225" y="1961426"/>
                </a:cubicBezTo>
                <a:cubicBezTo>
                  <a:pt x="160151" y="1963086"/>
                  <a:pt x="158076" y="1965368"/>
                  <a:pt x="154965" y="1964538"/>
                </a:cubicBezTo>
                <a:close/>
                <a:moveTo>
                  <a:pt x="0" y="771708"/>
                </a:moveTo>
                <a:cubicBezTo>
                  <a:pt x="0" y="765692"/>
                  <a:pt x="0" y="759676"/>
                  <a:pt x="0" y="753660"/>
                </a:cubicBezTo>
                <a:cubicBezTo>
                  <a:pt x="3527" y="750756"/>
                  <a:pt x="2489" y="746399"/>
                  <a:pt x="3319" y="742665"/>
                </a:cubicBezTo>
                <a:cubicBezTo>
                  <a:pt x="8713" y="712585"/>
                  <a:pt x="17011" y="683542"/>
                  <a:pt x="38378" y="660101"/>
                </a:cubicBezTo>
                <a:cubicBezTo>
                  <a:pt x="43772" y="656367"/>
                  <a:pt x="49165" y="652425"/>
                  <a:pt x="54559" y="648691"/>
                </a:cubicBezTo>
                <a:cubicBezTo>
                  <a:pt x="57878" y="647654"/>
                  <a:pt x="61197" y="646617"/>
                  <a:pt x="64517" y="645579"/>
                </a:cubicBezTo>
                <a:cubicBezTo>
                  <a:pt x="67836" y="645372"/>
                  <a:pt x="70947" y="645164"/>
                  <a:pt x="74267" y="645164"/>
                </a:cubicBezTo>
                <a:cubicBezTo>
                  <a:pt x="78001" y="646202"/>
                  <a:pt x="81942" y="647239"/>
                  <a:pt x="85676" y="648484"/>
                </a:cubicBezTo>
                <a:cubicBezTo>
                  <a:pt x="89411" y="650766"/>
                  <a:pt x="92937" y="653047"/>
                  <a:pt x="96671" y="655329"/>
                </a:cubicBezTo>
                <a:cubicBezTo>
                  <a:pt x="100613" y="658856"/>
                  <a:pt x="104554" y="662383"/>
                  <a:pt x="108911" y="666117"/>
                </a:cubicBezTo>
                <a:cubicBezTo>
                  <a:pt x="107458" y="647654"/>
                  <a:pt x="108081" y="629191"/>
                  <a:pt x="107873" y="610728"/>
                </a:cubicBezTo>
                <a:cubicBezTo>
                  <a:pt x="107873" y="581685"/>
                  <a:pt x="107251" y="552850"/>
                  <a:pt x="106836" y="523807"/>
                </a:cubicBezTo>
                <a:cubicBezTo>
                  <a:pt x="106836" y="522147"/>
                  <a:pt x="106836" y="520488"/>
                  <a:pt x="106836" y="518828"/>
                </a:cubicBezTo>
                <a:cubicBezTo>
                  <a:pt x="107043" y="504099"/>
                  <a:pt x="107458" y="489163"/>
                  <a:pt x="105591" y="474434"/>
                </a:cubicBezTo>
                <a:cubicBezTo>
                  <a:pt x="105384" y="465721"/>
                  <a:pt x="105177" y="456801"/>
                  <a:pt x="104969" y="448088"/>
                </a:cubicBezTo>
                <a:cubicBezTo>
                  <a:pt x="105177" y="445599"/>
                  <a:pt x="105799" y="442902"/>
                  <a:pt x="103932" y="439998"/>
                </a:cubicBezTo>
                <a:cubicBezTo>
                  <a:pt x="96256" y="444354"/>
                  <a:pt x="87543" y="445184"/>
                  <a:pt x="79038" y="446636"/>
                </a:cubicBezTo>
                <a:cubicBezTo>
                  <a:pt x="75719" y="446636"/>
                  <a:pt x="72400" y="446636"/>
                  <a:pt x="69081" y="446636"/>
                </a:cubicBezTo>
                <a:cubicBezTo>
                  <a:pt x="49788" y="444977"/>
                  <a:pt x="31325" y="439583"/>
                  <a:pt x="13277" y="433360"/>
                </a:cubicBezTo>
                <a:cubicBezTo>
                  <a:pt x="12239" y="431492"/>
                  <a:pt x="8091" y="432322"/>
                  <a:pt x="9128" y="428588"/>
                </a:cubicBezTo>
                <a:cubicBezTo>
                  <a:pt x="11202" y="424439"/>
                  <a:pt x="13069" y="420083"/>
                  <a:pt x="15351" y="416141"/>
                </a:cubicBezTo>
                <a:cubicBezTo>
                  <a:pt x="28628" y="392492"/>
                  <a:pt x="43150" y="370088"/>
                  <a:pt x="70947" y="360960"/>
                </a:cubicBezTo>
                <a:cubicBezTo>
                  <a:pt x="77586" y="360545"/>
                  <a:pt x="84224" y="360545"/>
                  <a:pt x="90448" y="363035"/>
                </a:cubicBezTo>
                <a:cubicBezTo>
                  <a:pt x="93767" y="365524"/>
                  <a:pt x="96878" y="368220"/>
                  <a:pt x="101235" y="371540"/>
                </a:cubicBezTo>
                <a:cubicBezTo>
                  <a:pt x="100198" y="363242"/>
                  <a:pt x="101028" y="356188"/>
                  <a:pt x="98953" y="349135"/>
                </a:cubicBezTo>
                <a:cubicBezTo>
                  <a:pt x="98746" y="345816"/>
                  <a:pt x="98538" y="342497"/>
                  <a:pt x="98331" y="339178"/>
                </a:cubicBezTo>
                <a:cubicBezTo>
                  <a:pt x="97708" y="331502"/>
                  <a:pt x="97708" y="323619"/>
                  <a:pt x="95634" y="316151"/>
                </a:cubicBezTo>
                <a:cubicBezTo>
                  <a:pt x="95426" y="313454"/>
                  <a:pt x="95219" y="310757"/>
                  <a:pt x="94804" y="307853"/>
                </a:cubicBezTo>
                <a:cubicBezTo>
                  <a:pt x="93974" y="301215"/>
                  <a:pt x="93974" y="294576"/>
                  <a:pt x="91900" y="288146"/>
                </a:cubicBezTo>
                <a:cubicBezTo>
                  <a:pt x="91900" y="287523"/>
                  <a:pt x="91693" y="287108"/>
                  <a:pt x="91693" y="286486"/>
                </a:cubicBezTo>
                <a:cubicBezTo>
                  <a:pt x="89203" y="267401"/>
                  <a:pt x="85676" y="248523"/>
                  <a:pt x="78001" y="230890"/>
                </a:cubicBezTo>
                <a:cubicBezTo>
                  <a:pt x="69703" y="211597"/>
                  <a:pt x="60575" y="210767"/>
                  <a:pt x="48543" y="227985"/>
                </a:cubicBezTo>
                <a:cubicBezTo>
                  <a:pt x="35681" y="246241"/>
                  <a:pt x="27591" y="266778"/>
                  <a:pt x="20538" y="287938"/>
                </a:cubicBezTo>
                <a:cubicBezTo>
                  <a:pt x="19915" y="289598"/>
                  <a:pt x="19293" y="291257"/>
                  <a:pt x="18671" y="292709"/>
                </a:cubicBezTo>
                <a:cubicBezTo>
                  <a:pt x="18256" y="293954"/>
                  <a:pt x="18048" y="294991"/>
                  <a:pt x="17633" y="296236"/>
                </a:cubicBezTo>
                <a:cubicBezTo>
                  <a:pt x="16181" y="297481"/>
                  <a:pt x="15974" y="299348"/>
                  <a:pt x="15766" y="301215"/>
                </a:cubicBezTo>
                <a:cubicBezTo>
                  <a:pt x="13899" y="306816"/>
                  <a:pt x="11825" y="312210"/>
                  <a:pt x="9958" y="317811"/>
                </a:cubicBezTo>
                <a:cubicBezTo>
                  <a:pt x="9335" y="317811"/>
                  <a:pt x="8713" y="317811"/>
                  <a:pt x="7883" y="317811"/>
                </a:cubicBezTo>
                <a:cubicBezTo>
                  <a:pt x="8298" y="315114"/>
                  <a:pt x="8713" y="312624"/>
                  <a:pt x="9128" y="309928"/>
                </a:cubicBezTo>
                <a:cubicBezTo>
                  <a:pt x="9335" y="308683"/>
                  <a:pt x="9543" y="307438"/>
                  <a:pt x="9543" y="306401"/>
                </a:cubicBezTo>
                <a:cubicBezTo>
                  <a:pt x="11617" y="298933"/>
                  <a:pt x="13692" y="291257"/>
                  <a:pt x="15766" y="283789"/>
                </a:cubicBezTo>
                <a:cubicBezTo>
                  <a:pt x="15974" y="283167"/>
                  <a:pt x="15974" y="282544"/>
                  <a:pt x="16181" y="281922"/>
                </a:cubicBezTo>
                <a:cubicBezTo>
                  <a:pt x="16803" y="280470"/>
                  <a:pt x="17633" y="279018"/>
                  <a:pt x="18048" y="277566"/>
                </a:cubicBezTo>
                <a:cubicBezTo>
                  <a:pt x="25724" y="255991"/>
                  <a:pt x="33607" y="234416"/>
                  <a:pt x="48336" y="216368"/>
                </a:cubicBezTo>
                <a:cubicBezTo>
                  <a:pt x="48958" y="216368"/>
                  <a:pt x="49165" y="215953"/>
                  <a:pt x="49373" y="215331"/>
                </a:cubicBezTo>
                <a:cubicBezTo>
                  <a:pt x="55596" y="210352"/>
                  <a:pt x="62027" y="206618"/>
                  <a:pt x="70533" y="209315"/>
                </a:cubicBezTo>
                <a:lnTo>
                  <a:pt x="70740" y="209730"/>
                </a:lnTo>
                <a:lnTo>
                  <a:pt x="71155" y="209730"/>
                </a:lnTo>
                <a:cubicBezTo>
                  <a:pt x="74059" y="212427"/>
                  <a:pt x="77171" y="215331"/>
                  <a:pt x="80075" y="218028"/>
                </a:cubicBezTo>
                <a:cubicBezTo>
                  <a:pt x="82979" y="223836"/>
                  <a:pt x="85884" y="229853"/>
                  <a:pt x="88996" y="235661"/>
                </a:cubicBezTo>
                <a:cubicBezTo>
                  <a:pt x="89203" y="236283"/>
                  <a:pt x="89203" y="236906"/>
                  <a:pt x="89411" y="237735"/>
                </a:cubicBezTo>
                <a:cubicBezTo>
                  <a:pt x="91278" y="243752"/>
                  <a:pt x="92937" y="249767"/>
                  <a:pt x="94804" y="255784"/>
                </a:cubicBezTo>
                <a:cubicBezTo>
                  <a:pt x="95219" y="257443"/>
                  <a:pt x="95426" y="258895"/>
                  <a:pt x="95841" y="260555"/>
                </a:cubicBezTo>
                <a:cubicBezTo>
                  <a:pt x="96671" y="264496"/>
                  <a:pt x="97501" y="268230"/>
                  <a:pt x="98538" y="272172"/>
                </a:cubicBezTo>
                <a:cubicBezTo>
                  <a:pt x="98746" y="273209"/>
                  <a:pt x="98953" y="274454"/>
                  <a:pt x="98953" y="275491"/>
                </a:cubicBezTo>
                <a:cubicBezTo>
                  <a:pt x="99990" y="280885"/>
                  <a:pt x="100820" y="286486"/>
                  <a:pt x="101857" y="291880"/>
                </a:cubicBezTo>
                <a:cubicBezTo>
                  <a:pt x="102065" y="293539"/>
                  <a:pt x="102272" y="295199"/>
                  <a:pt x="102272" y="296858"/>
                </a:cubicBezTo>
                <a:cubicBezTo>
                  <a:pt x="103102" y="303497"/>
                  <a:pt x="104139" y="309928"/>
                  <a:pt x="104969" y="316566"/>
                </a:cubicBezTo>
                <a:cubicBezTo>
                  <a:pt x="105177" y="319263"/>
                  <a:pt x="105384" y="321960"/>
                  <a:pt x="105591" y="324864"/>
                </a:cubicBezTo>
                <a:cubicBezTo>
                  <a:pt x="106421" y="333162"/>
                  <a:pt x="106214" y="341460"/>
                  <a:pt x="108288" y="349550"/>
                </a:cubicBezTo>
                <a:cubicBezTo>
                  <a:pt x="108496" y="353284"/>
                  <a:pt x="108703" y="357226"/>
                  <a:pt x="108911" y="360960"/>
                </a:cubicBezTo>
                <a:cubicBezTo>
                  <a:pt x="109740" y="371955"/>
                  <a:pt x="110570" y="382949"/>
                  <a:pt x="111400" y="393944"/>
                </a:cubicBezTo>
                <a:cubicBezTo>
                  <a:pt x="110155" y="398923"/>
                  <a:pt x="112230" y="402657"/>
                  <a:pt x="115964" y="405769"/>
                </a:cubicBezTo>
                <a:cubicBezTo>
                  <a:pt x="120528" y="414896"/>
                  <a:pt x="121980" y="424024"/>
                  <a:pt x="114304" y="432322"/>
                </a:cubicBezTo>
                <a:cubicBezTo>
                  <a:pt x="113060" y="433567"/>
                  <a:pt x="113060" y="435227"/>
                  <a:pt x="113267" y="436886"/>
                </a:cubicBezTo>
                <a:cubicBezTo>
                  <a:pt x="114097" y="464269"/>
                  <a:pt x="114927" y="491653"/>
                  <a:pt x="115757" y="518828"/>
                </a:cubicBezTo>
                <a:cubicBezTo>
                  <a:pt x="120528" y="493105"/>
                  <a:pt x="126129" y="467381"/>
                  <a:pt x="130485" y="441657"/>
                </a:cubicBezTo>
                <a:cubicBezTo>
                  <a:pt x="131522" y="439998"/>
                  <a:pt x="131730" y="438338"/>
                  <a:pt x="131522" y="436471"/>
                </a:cubicBezTo>
                <a:cubicBezTo>
                  <a:pt x="133597" y="427758"/>
                  <a:pt x="135671" y="419046"/>
                  <a:pt x="137746" y="410333"/>
                </a:cubicBezTo>
                <a:cubicBezTo>
                  <a:pt x="137746" y="409710"/>
                  <a:pt x="137954" y="409296"/>
                  <a:pt x="137954" y="408673"/>
                </a:cubicBezTo>
                <a:cubicBezTo>
                  <a:pt x="140028" y="400375"/>
                  <a:pt x="142102" y="392077"/>
                  <a:pt x="144177" y="383779"/>
                </a:cubicBezTo>
                <a:cubicBezTo>
                  <a:pt x="144384" y="382742"/>
                  <a:pt x="144592" y="381497"/>
                  <a:pt x="144799" y="380460"/>
                </a:cubicBezTo>
                <a:cubicBezTo>
                  <a:pt x="146666" y="373407"/>
                  <a:pt x="148741" y="366353"/>
                  <a:pt x="150608" y="359508"/>
                </a:cubicBezTo>
                <a:cubicBezTo>
                  <a:pt x="151023" y="357848"/>
                  <a:pt x="151438" y="356188"/>
                  <a:pt x="151853" y="354529"/>
                </a:cubicBezTo>
                <a:cubicBezTo>
                  <a:pt x="154342" y="348928"/>
                  <a:pt x="155586" y="343534"/>
                  <a:pt x="151853" y="337726"/>
                </a:cubicBezTo>
                <a:cubicBezTo>
                  <a:pt x="149778" y="334614"/>
                  <a:pt x="150400" y="330465"/>
                  <a:pt x="150608" y="326731"/>
                </a:cubicBezTo>
                <a:cubicBezTo>
                  <a:pt x="150815" y="325486"/>
                  <a:pt x="151230" y="324449"/>
                  <a:pt x="151438" y="323204"/>
                </a:cubicBezTo>
                <a:cubicBezTo>
                  <a:pt x="152060" y="322167"/>
                  <a:pt x="152475" y="321130"/>
                  <a:pt x="153097" y="320092"/>
                </a:cubicBezTo>
                <a:cubicBezTo>
                  <a:pt x="154342" y="318640"/>
                  <a:pt x="155586" y="316981"/>
                  <a:pt x="156831" y="315529"/>
                </a:cubicBezTo>
                <a:cubicBezTo>
                  <a:pt x="159943" y="312417"/>
                  <a:pt x="164714" y="311380"/>
                  <a:pt x="166374" y="306193"/>
                </a:cubicBezTo>
                <a:cubicBezTo>
                  <a:pt x="177369" y="273002"/>
                  <a:pt x="188571" y="239810"/>
                  <a:pt x="199773" y="206618"/>
                </a:cubicBezTo>
                <a:cubicBezTo>
                  <a:pt x="200188" y="205374"/>
                  <a:pt x="200396" y="204336"/>
                  <a:pt x="200810" y="203092"/>
                </a:cubicBezTo>
                <a:cubicBezTo>
                  <a:pt x="206619" y="188363"/>
                  <a:pt x="212427" y="173634"/>
                  <a:pt x="218651" y="157660"/>
                </a:cubicBezTo>
                <a:cubicBezTo>
                  <a:pt x="204544" y="159528"/>
                  <a:pt x="191890" y="159113"/>
                  <a:pt x="179443" y="157660"/>
                </a:cubicBezTo>
                <a:cubicBezTo>
                  <a:pt x="177161" y="157453"/>
                  <a:pt x="174879" y="157038"/>
                  <a:pt x="172598" y="156831"/>
                </a:cubicBezTo>
                <a:cubicBezTo>
                  <a:pt x="170523" y="155171"/>
                  <a:pt x="168241" y="155378"/>
                  <a:pt x="165959" y="155378"/>
                </a:cubicBezTo>
                <a:cubicBezTo>
                  <a:pt x="163055" y="153511"/>
                  <a:pt x="165544" y="151022"/>
                  <a:pt x="165129" y="148948"/>
                </a:cubicBezTo>
                <a:cubicBezTo>
                  <a:pt x="170730" y="130277"/>
                  <a:pt x="177784" y="112437"/>
                  <a:pt x="189608" y="96671"/>
                </a:cubicBezTo>
                <a:cubicBezTo>
                  <a:pt x="193965" y="92936"/>
                  <a:pt x="198321" y="88995"/>
                  <a:pt x="202677" y="85261"/>
                </a:cubicBezTo>
                <a:cubicBezTo>
                  <a:pt x="205374" y="84224"/>
                  <a:pt x="207864" y="83186"/>
                  <a:pt x="210561" y="81942"/>
                </a:cubicBezTo>
                <a:cubicBezTo>
                  <a:pt x="213672" y="81942"/>
                  <a:pt x="216991" y="81734"/>
                  <a:pt x="220103" y="81734"/>
                </a:cubicBezTo>
                <a:cubicBezTo>
                  <a:pt x="221555" y="82357"/>
                  <a:pt x="223215" y="82979"/>
                  <a:pt x="224667" y="83394"/>
                </a:cubicBezTo>
                <a:cubicBezTo>
                  <a:pt x="226327" y="84639"/>
                  <a:pt x="227986" y="85883"/>
                  <a:pt x="229853" y="87335"/>
                </a:cubicBezTo>
                <a:cubicBezTo>
                  <a:pt x="229853" y="87958"/>
                  <a:pt x="230268" y="88165"/>
                  <a:pt x="230683" y="88373"/>
                </a:cubicBezTo>
                <a:cubicBezTo>
                  <a:pt x="234002" y="93559"/>
                  <a:pt x="237114" y="98538"/>
                  <a:pt x="240848" y="104139"/>
                </a:cubicBezTo>
                <a:cubicBezTo>
                  <a:pt x="255370" y="69080"/>
                  <a:pt x="271343" y="35681"/>
                  <a:pt x="287731" y="2489"/>
                </a:cubicBezTo>
                <a:cubicBezTo>
                  <a:pt x="288354" y="1659"/>
                  <a:pt x="288976" y="829"/>
                  <a:pt x="289598" y="0"/>
                </a:cubicBezTo>
                <a:cubicBezTo>
                  <a:pt x="292088" y="1867"/>
                  <a:pt x="287939" y="4771"/>
                  <a:pt x="290428" y="6638"/>
                </a:cubicBezTo>
                <a:cubicBezTo>
                  <a:pt x="290221" y="6430"/>
                  <a:pt x="289806" y="6223"/>
                  <a:pt x="289598" y="6016"/>
                </a:cubicBezTo>
                <a:cubicBezTo>
                  <a:pt x="286694" y="10372"/>
                  <a:pt x="285242" y="15351"/>
                  <a:pt x="283997" y="20329"/>
                </a:cubicBezTo>
                <a:cubicBezTo>
                  <a:pt x="271550" y="49995"/>
                  <a:pt x="258896" y="79660"/>
                  <a:pt x="246242" y="109325"/>
                </a:cubicBezTo>
                <a:cubicBezTo>
                  <a:pt x="245412" y="111192"/>
                  <a:pt x="244997" y="112437"/>
                  <a:pt x="246034" y="114511"/>
                </a:cubicBezTo>
                <a:cubicBezTo>
                  <a:pt x="254332" y="131107"/>
                  <a:pt x="252465" y="140649"/>
                  <a:pt x="237114" y="149362"/>
                </a:cubicBezTo>
                <a:cubicBezTo>
                  <a:pt x="229231" y="153926"/>
                  <a:pt x="225704" y="160150"/>
                  <a:pt x="222800" y="167825"/>
                </a:cubicBezTo>
                <a:cubicBezTo>
                  <a:pt x="208901" y="204751"/>
                  <a:pt x="195417" y="241677"/>
                  <a:pt x="183592" y="279225"/>
                </a:cubicBezTo>
                <a:cubicBezTo>
                  <a:pt x="182970" y="281092"/>
                  <a:pt x="182555" y="282752"/>
                  <a:pt x="181518" y="286278"/>
                </a:cubicBezTo>
                <a:cubicBezTo>
                  <a:pt x="192512" y="279640"/>
                  <a:pt x="202677" y="277773"/>
                  <a:pt x="213257" y="283582"/>
                </a:cubicBezTo>
                <a:cubicBezTo>
                  <a:pt x="223215" y="288975"/>
                  <a:pt x="230476" y="297066"/>
                  <a:pt x="236077" y="306608"/>
                </a:cubicBezTo>
                <a:cubicBezTo>
                  <a:pt x="246242" y="324242"/>
                  <a:pt x="251428" y="343327"/>
                  <a:pt x="254332" y="363242"/>
                </a:cubicBezTo>
                <a:cubicBezTo>
                  <a:pt x="254747" y="365731"/>
                  <a:pt x="255162" y="368220"/>
                  <a:pt x="251220" y="368428"/>
                </a:cubicBezTo>
                <a:cubicBezTo>
                  <a:pt x="224252" y="369880"/>
                  <a:pt x="197491" y="371125"/>
                  <a:pt x="172390" y="358470"/>
                </a:cubicBezTo>
                <a:cubicBezTo>
                  <a:pt x="169071" y="356811"/>
                  <a:pt x="165959" y="354529"/>
                  <a:pt x="161603" y="351832"/>
                </a:cubicBezTo>
                <a:cubicBezTo>
                  <a:pt x="156624" y="371125"/>
                  <a:pt x="151645" y="389588"/>
                  <a:pt x="147081" y="408258"/>
                </a:cubicBezTo>
                <a:cubicBezTo>
                  <a:pt x="131107" y="474434"/>
                  <a:pt x="119490" y="541233"/>
                  <a:pt x="116586" y="609276"/>
                </a:cubicBezTo>
                <a:cubicBezTo>
                  <a:pt x="115757" y="631680"/>
                  <a:pt x="115549" y="654084"/>
                  <a:pt x="117831" y="676489"/>
                </a:cubicBezTo>
                <a:cubicBezTo>
                  <a:pt x="118246" y="680638"/>
                  <a:pt x="119283" y="683128"/>
                  <a:pt x="123225" y="685410"/>
                </a:cubicBezTo>
                <a:cubicBezTo>
                  <a:pt x="142102" y="696612"/>
                  <a:pt x="145629" y="714037"/>
                  <a:pt x="132560" y="731878"/>
                </a:cubicBezTo>
                <a:cubicBezTo>
                  <a:pt x="129655" y="735819"/>
                  <a:pt x="129241" y="739138"/>
                  <a:pt x="130693" y="743910"/>
                </a:cubicBezTo>
                <a:cubicBezTo>
                  <a:pt x="147081" y="801788"/>
                  <a:pt x="174672" y="854480"/>
                  <a:pt x="206619" y="905097"/>
                </a:cubicBezTo>
                <a:cubicBezTo>
                  <a:pt x="244375" y="964842"/>
                  <a:pt x="287731" y="1020646"/>
                  <a:pt x="327769" y="1078732"/>
                </a:cubicBezTo>
                <a:cubicBezTo>
                  <a:pt x="344987" y="1103833"/>
                  <a:pt x="361376" y="1129349"/>
                  <a:pt x="376934" y="1155488"/>
                </a:cubicBezTo>
                <a:cubicBezTo>
                  <a:pt x="377557" y="1156525"/>
                  <a:pt x="377972" y="1157562"/>
                  <a:pt x="378594" y="1158392"/>
                </a:cubicBezTo>
                <a:cubicBezTo>
                  <a:pt x="379631" y="1159429"/>
                  <a:pt x="379424" y="1162541"/>
                  <a:pt x="380668" y="1161919"/>
                </a:cubicBezTo>
                <a:cubicBezTo>
                  <a:pt x="382535" y="1160882"/>
                  <a:pt x="381498" y="1158599"/>
                  <a:pt x="380046" y="1157147"/>
                </a:cubicBezTo>
                <a:cubicBezTo>
                  <a:pt x="379631" y="1155902"/>
                  <a:pt x="379216" y="1154658"/>
                  <a:pt x="378801" y="1153413"/>
                </a:cubicBezTo>
                <a:cubicBezTo>
                  <a:pt x="362620" y="1112338"/>
                  <a:pt x="343120" y="1072923"/>
                  <a:pt x="324865" y="1032886"/>
                </a:cubicBezTo>
                <a:cubicBezTo>
                  <a:pt x="324450" y="1031848"/>
                  <a:pt x="323827" y="1031019"/>
                  <a:pt x="323413" y="1029981"/>
                </a:cubicBezTo>
                <a:cubicBezTo>
                  <a:pt x="318434" y="1016082"/>
                  <a:pt x="312210" y="1003843"/>
                  <a:pt x="294370" y="1003013"/>
                </a:cubicBezTo>
                <a:cubicBezTo>
                  <a:pt x="288561" y="1002806"/>
                  <a:pt x="283167" y="998657"/>
                  <a:pt x="278396" y="995130"/>
                </a:cubicBezTo>
                <a:cubicBezTo>
                  <a:pt x="262008" y="983513"/>
                  <a:pt x="259518" y="964428"/>
                  <a:pt x="272588" y="949491"/>
                </a:cubicBezTo>
                <a:cubicBezTo>
                  <a:pt x="279641" y="941401"/>
                  <a:pt x="280056" y="933103"/>
                  <a:pt x="276529" y="923975"/>
                </a:cubicBezTo>
                <a:cubicBezTo>
                  <a:pt x="265327" y="895140"/>
                  <a:pt x="255370" y="865890"/>
                  <a:pt x="250805" y="835187"/>
                </a:cubicBezTo>
                <a:cubicBezTo>
                  <a:pt x="249768" y="828134"/>
                  <a:pt x="248938" y="821081"/>
                  <a:pt x="248109" y="814028"/>
                </a:cubicBezTo>
                <a:cubicBezTo>
                  <a:pt x="241263" y="815272"/>
                  <a:pt x="234417" y="816932"/>
                  <a:pt x="227364" y="817762"/>
                </a:cubicBezTo>
                <a:cubicBezTo>
                  <a:pt x="213672" y="819421"/>
                  <a:pt x="199981" y="817347"/>
                  <a:pt x="186497" y="814857"/>
                </a:cubicBezTo>
                <a:cubicBezTo>
                  <a:pt x="182762" y="814235"/>
                  <a:pt x="181518" y="812783"/>
                  <a:pt x="182555" y="808841"/>
                </a:cubicBezTo>
                <a:cubicBezTo>
                  <a:pt x="187741" y="790171"/>
                  <a:pt x="194380" y="772330"/>
                  <a:pt x="206619" y="757187"/>
                </a:cubicBezTo>
                <a:cubicBezTo>
                  <a:pt x="209316" y="753867"/>
                  <a:pt x="212427" y="750548"/>
                  <a:pt x="215954" y="748059"/>
                </a:cubicBezTo>
                <a:cubicBezTo>
                  <a:pt x="230683" y="736649"/>
                  <a:pt x="244375" y="739553"/>
                  <a:pt x="253502" y="755734"/>
                </a:cubicBezTo>
                <a:cubicBezTo>
                  <a:pt x="254747" y="758016"/>
                  <a:pt x="255992" y="760506"/>
                  <a:pt x="257444" y="763617"/>
                </a:cubicBezTo>
                <a:cubicBezTo>
                  <a:pt x="280263" y="722750"/>
                  <a:pt x="319056" y="712793"/>
                  <a:pt x="360338" y="707606"/>
                </a:cubicBezTo>
                <a:cubicBezTo>
                  <a:pt x="360546" y="708229"/>
                  <a:pt x="360961" y="708851"/>
                  <a:pt x="361168" y="709681"/>
                </a:cubicBezTo>
                <a:cubicBezTo>
                  <a:pt x="352663" y="712170"/>
                  <a:pt x="344157" y="714452"/>
                  <a:pt x="335652" y="716942"/>
                </a:cubicBezTo>
                <a:cubicBezTo>
                  <a:pt x="318019" y="722128"/>
                  <a:pt x="301008" y="728766"/>
                  <a:pt x="286279" y="740383"/>
                </a:cubicBezTo>
                <a:cubicBezTo>
                  <a:pt x="279434" y="745984"/>
                  <a:pt x="273625" y="752415"/>
                  <a:pt x="268854" y="759883"/>
                </a:cubicBezTo>
                <a:cubicBezTo>
                  <a:pt x="264912" y="766314"/>
                  <a:pt x="261385" y="772123"/>
                  <a:pt x="266987" y="780421"/>
                </a:cubicBezTo>
                <a:cubicBezTo>
                  <a:pt x="272173" y="788304"/>
                  <a:pt x="268231" y="796809"/>
                  <a:pt x="261800" y="803240"/>
                </a:cubicBezTo>
                <a:cubicBezTo>
                  <a:pt x="259103" y="805937"/>
                  <a:pt x="256614" y="808426"/>
                  <a:pt x="256822" y="812990"/>
                </a:cubicBezTo>
                <a:cubicBezTo>
                  <a:pt x="258896" y="848879"/>
                  <a:pt x="270098" y="882693"/>
                  <a:pt x="282960" y="916507"/>
                </a:cubicBezTo>
                <a:cubicBezTo>
                  <a:pt x="284205" y="915055"/>
                  <a:pt x="284827" y="914225"/>
                  <a:pt x="285449" y="913395"/>
                </a:cubicBezTo>
                <a:cubicBezTo>
                  <a:pt x="299763" y="890161"/>
                  <a:pt x="317811" y="884560"/>
                  <a:pt x="342705" y="895347"/>
                </a:cubicBezTo>
                <a:cubicBezTo>
                  <a:pt x="354530" y="900326"/>
                  <a:pt x="364488" y="908002"/>
                  <a:pt x="373408" y="916922"/>
                </a:cubicBezTo>
                <a:cubicBezTo>
                  <a:pt x="391248" y="934970"/>
                  <a:pt x="405355" y="955715"/>
                  <a:pt x="415934" y="978742"/>
                </a:cubicBezTo>
                <a:cubicBezTo>
                  <a:pt x="416764" y="980401"/>
                  <a:pt x="417802" y="982061"/>
                  <a:pt x="417387" y="984135"/>
                </a:cubicBezTo>
                <a:cubicBezTo>
                  <a:pt x="399961" y="989944"/>
                  <a:pt x="383365" y="997619"/>
                  <a:pt x="365525" y="1001768"/>
                </a:cubicBezTo>
                <a:cubicBezTo>
                  <a:pt x="353700" y="1004465"/>
                  <a:pt x="341876" y="1007162"/>
                  <a:pt x="329844" y="1007162"/>
                </a:cubicBezTo>
                <a:cubicBezTo>
                  <a:pt x="322998" y="1007162"/>
                  <a:pt x="322998" y="1009029"/>
                  <a:pt x="325487" y="1014423"/>
                </a:cubicBezTo>
                <a:cubicBezTo>
                  <a:pt x="345609" y="1057157"/>
                  <a:pt x="365732" y="1099892"/>
                  <a:pt x="383988" y="1143663"/>
                </a:cubicBezTo>
                <a:cubicBezTo>
                  <a:pt x="404525" y="1193243"/>
                  <a:pt x="422781" y="1243653"/>
                  <a:pt x="431286" y="1296968"/>
                </a:cubicBezTo>
                <a:cubicBezTo>
                  <a:pt x="436680" y="1330574"/>
                  <a:pt x="435850" y="1363974"/>
                  <a:pt x="433153" y="1397788"/>
                </a:cubicBezTo>
                <a:cubicBezTo>
                  <a:pt x="431493" y="1419362"/>
                  <a:pt x="428796" y="1440729"/>
                  <a:pt x="425477" y="1462097"/>
                </a:cubicBezTo>
                <a:cubicBezTo>
                  <a:pt x="425270" y="1463964"/>
                  <a:pt x="424025" y="1466246"/>
                  <a:pt x="425685" y="1468320"/>
                </a:cubicBezTo>
                <a:cubicBezTo>
                  <a:pt x="428381" y="1468320"/>
                  <a:pt x="429004" y="1465623"/>
                  <a:pt x="430041" y="1464171"/>
                </a:cubicBezTo>
                <a:cubicBezTo>
                  <a:pt x="445807" y="1442389"/>
                  <a:pt x="467382" y="1435543"/>
                  <a:pt x="493106" y="1440729"/>
                </a:cubicBezTo>
                <a:cubicBezTo>
                  <a:pt x="514265" y="1445086"/>
                  <a:pt x="532313" y="1455666"/>
                  <a:pt x="548494" y="1469772"/>
                </a:cubicBezTo>
                <a:cubicBezTo>
                  <a:pt x="583138" y="1500267"/>
                  <a:pt x="608447" y="1537608"/>
                  <a:pt x="627740" y="1579098"/>
                </a:cubicBezTo>
                <a:cubicBezTo>
                  <a:pt x="629814" y="1583454"/>
                  <a:pt x="628155" y="1584491"/>
                  <a:pt x="624420" y="1586358"/>
                </a:cubicBezTo>
                <a:cubicBezTo>
                  <a:pt x="604920" y="1596108"/>
                  <a:pt x="584175" y="1603992"/>
                  <a:pt x="563431" y="1609385"/>
                </a:cubicBezTo>
                <a:cubicBezTo>
                  <a:pt x="532313" y="1617683"/>
                  <a:pt x="500781" y="1623699"/>
                  <a:pt x="468004" y="1621417"/>
                </a:cubicBezTo>
                <a:cubicBezTo>
                  <a:pt x="448297" y="1619965"/>
                  <a:pt x="430456" y="1614156"/>
                  <a:pt x="413653" y="1604199"/>
                </a:cubicBezTo>
                <a:cubicBezTo>
                  <a:pt x="405562" y="1599428"/>
                  <a:pt x="401413" y="1591337"/>
                  <a:pt x="394982" y="1584699"/>
                </a:cubicBezTo>
                <a:cubicBezTo>
                  <a:pt x="393323" y="1585943"/>
                  <a:pt x="392908" y="1588018"/>
                  <a:pt x="392285" y="1589885"/>
                </a:cubicBezTo>
                <a:cubicBezTo>
                  <a:pt x="381913" y="1619343"/>
                  <a:pt x="369881" y="1647970"/>
                  <a:pt x="356397" y="1676184"/>
                </a:cubicBezTo>
                <a:cubicBezTo>
                  <a:pt x="333578" y="1723378"/>
                  <a:pt x="306920" y="1767927"/>
                  <a:pt x="276788" y="1810014"/>
                </a:cubicBezTo>
                <a:lnTo>
                  <a:pt x="231210" y="1864027"/>
                </a:lnTo>
                <a:lnTo>
                  <a:pt x="320404" y="1734347"/>
                </a:lnTo>
                <a:cubicBezTo>
                  <a:pt x="347321" y="1687074"/>
                  <a:pt x="369985" y="1637390"/>
                  <a:pt x="387722" y="1584906"/>
                </a:cubicBezTo>
                <a:cubicBezTo>
                  <a:pt x="389589" y="1579098"/>
                  <a:pt x="391248" y="1573496"/>
                  <a:pt x="390626" y="1567273"/>
                </a:cubicBezTo>
                <a:cubicBezTo>
                  <a:pt x="389796" y="1558560"/>
                  <a:pt x="391456" y="1549847"/>
                  <a:pt x="396227" y="1542794"/>
                </a:cubicBezTo>
                <a:cubicBezTo>
                  <a:pt x="406184" y="1528688"/>
                  <a:pt x="408259" y="1512507"/>
                  <a:pt x="411786" y="1496533"/>
                </a:cubicBezTo>
                <a:cubicBezTo>
                  <a:pt x="421743" y="1449028"/>
                  <a:pt x="426929" y="1400899"/>
                  <a:pt x="427552" y="1352356"/>
                </a:cubicBezTo>
                <a:cubicBezTo>
                  <a:pt x="427759" y="1338457"/>
                  <a:pt x="422781" y="1326010"/>
                  <a:pt x="416764" y="1313978"/>
                </a:cubicBezTo>
                <a:cubicBezTo>
                  <a:pt x="394360" y="1268547"/>
                  <a:pt x="363035" y="1229547"/>
                  <a:pt x="328599" y="1192828"/>
                </a:cubicBezTo>
                <a:cubicBezTo>
                  <a:pt x="297274" y="1159637"/>
                  <a:pt x="263460" y="1129349"/>
                  <a:pt x="223007" y="1107567"/>
                </a:cubicBezTo>
                <a:cubicBezTo>
                  <a:pt x="208694" y="1099892"/>
                  <a:pt x="193757" y="1093876"/>
                  <a:pt x="177784" y="1091179"/>
                </a:cubicBezTo>
                <a:cubicBezTo>
                  <a:pt x="151023" y="1086615"/>
                  <a:pt x="129033" y="1096365"/>
                  <a:pt x="114927" y="1119599"/>
                </a:cubicBezTo>
                <a:cubicBezTo>
                  <a:pt x="103517" y="1138477"/>
                  <a:pt x="95011" y="1171876"/>
                  <a:pt x="94597" y="1200297"/>
                </a:cubicBezTo>
                <a:cubicBezTo>
                  <a:pt x="97916" y="1200297"/>
                  <a:pt x="98746" y="1197185"/>
                  <a:pt x="100198" y="1195318"/>
                </a:cubicBezTo>
                <a:cubicBezTo>
                  <a:pt x="121980" y="1170839"/>
                  <a:pt x="148326" y="1170632"/>
                  <a:pt x="170108" y="1195110"/>
                </a:cubicBezTo>
                <a:cubicBezTo>
                  <a:pt x="187326" y="1214610"/>
                  <a:pt x="194794" y="1238675"/>
                  <a:pt x="200188" y="1263568"/>
                </a:cubicBezTo>
                <a:cubicBezTo>
                  <a:pt x="202470" y="1274356"/>
                  <a:pt x="203715" y="1285143"/>
                  <a:pt x="204544" y="1296138"/>
                </a:cubicBezTo>
                <a:cubicBezTo>
                  <a:pt x="204959" y="1301324"/>
                  <a:pt x="203715" y="1302569"/>
                  <a:pt x="198529" y="1302569"/>
                </a:cubicBezTo>
                <a:cubicBezTo>
                  <a:pt x="163262" y="1302984"/>
                  <a:pt x="128411" y="1300494"/>
                  <a:pt x="95011" y="1283898"/>
                </a:cubicBezTo>
                <a:cubicBezTo>
                  <a:pt x="97086" y="1302776"/>
                  <a:pt x="98538" y="1320617"/>
                  <a:pt x="100820" y="1338457"/>
                </a:cubicBezTo>
                <a:cubicBezTo>
                  <a:pt x="105384" y="1373931"/>
                  <a:pt x="111400" y="1409405"/>
                  <a:pt x="118246" y="1444671"/>
                </a:cubicBezTo>
                <a:cubicBezTo>
                  <a:pt x="119075" y="1449442"/>
                  <a:pt x="120943" y="1452762"/>
                  <a:pt x="125507" y="1455458"/>
                </a:cubicBezTo>
                <a:cubicBezTo>
                  <a:pt x="140443" y="1464586"/>
                  <a:pt x="143762" y="1480144"/>
                  <a:pt x="134012" y="1495081"/>
                </a:cubicBezTo>
                <a:cubicBezTo>
                  <a:pt x="130900" y="1499645"/>
                  <a:pt x="130278" y="1503379"/>
                  <a:pt x="131522" y="1508565"/>
                </a:cubicBezTo>
                <a:cubicBezTo>
                  <a:pt x="138368" y="1537608"/>
                  <a:pt x="144799" y="1566651"/>
                  <a:pt x="150400" y="1595901"/>
                </a:cubicBezTo>
                <a:cubicBezTo>
                  <a:pt x="137746" y="1567895"/>
                  <a:pt x="131937" y="1537815"/>
                  <a:pt x="123639" y="1507735"/>
                </a:cubicBezTo>
                <a:cubicBezTo>
                  <a:pt x="93974" y="1529517"/>
                  <a:pt x="59953" y="1531592"/>
                  <a:pt x="25724" y="1532214"/>
                </a:cubicBezTo>
                <a:cubicBezTo>
                  <a:pt x="20123" y="1532214"/>
                  <a:pt x="17426" y="1531384"/>
                  <a:pt x="18048" y="1524539"/>
                </a:cubicBezTo>
                <a:cubicBezTo>
                  <a:pt x="20538" y="1498400"/>
                  <a:pt x="25516" y="1473092"/>
                  <a:pt x="37963" y="1449650"/>
                </a:cubicBezTo>
                <a:cubicBezTo>
                  <a:pt x="42735" y="1440937"/>
                  <a:pt x="48543" y="1433054"/>
                  <a:pt x="56634" y="1427038"/>
                </a:cubicBezTo>
                <a:cubicBezTo>
                  <a:pt x="71362" y="1415836"/>
                  <a:pt x="86714" y="1415836"/>
                  <a:pt x="100820" y="1427453"/>
                </a:cubicBezTo>
                <a:cubicBezTo>
                  <a:pt x="102687" y="1428905"/>
                  <a:pt x="104554" y="1430564"/>
                  <a:pt x="107666" y="1433261"/>
                </a:cubicBezTo>
                <a:cubicBezTo>
                  <a:pt x="104762" y="1416665"/>
                  <a:pt x="102065" y="1401937"/>
                  <a:pt x="99575" y="1387000"/>
                </a:cubicBezTo>
                <a:cubicBezTo>
                  <a:pt x="93974" y="1352979"/>
                  <a:pt x="89203" y="1318750"/>
                  <a:pt x="86921" y="1284314"/>
                </a:cubicBezTo>
                <a:cubicBezTo>
                  <a:pt x="86714" y="1279957"/>
                  <a:pt x="85261" y="1276638"/>
                  <a:pt x="81942" y="1273733"/>
                </a:cubicBezTo>
                <a:cubicBezTo>
                  <a:pt x="78208" y="1270414"/>
                  <a:pt x="74889" y="1266680"/>
                  <a:pt x="72192" y="1262738"/>
                </a:cubicBezTo>
                <a:cubicBezTo>
                  <a:pt x="60368" y="1245935"/>
                  <a:pt x="63479" y="1229547"/>
                  <a:pt x="80490" y="1218344"/>
                </a:cubicBezTo>
                <a:cubicBezTo>
                  <a:pt x="84639" y="1215648"/>
                  <a:pt x="85469" y="1212744"/>
                  <a:pt x="85676" y="1208387"/>
                </a:cubicBezTo>
                <a:cubicBezTo>
                  <a:pt x="87128" y="1182041"/>
                  <a:pt x="90240" y="1155902"/>
                  <a:pt x="100405" y="1131424"/>
                </a:cubicBezTo>
                <a:cubicBezTo>
                  <a:pt x="110985" y="1105700"/>
                  <a:pt x="127581" y="1086407"/>
                  <a:pt x="157246" y="1082880"/>
                </a:cubicBezTo>
                <a:cubicBezTo>
                  <a:pt x="173427" y="1080806"/>
                  <a:pt x="188778" y="1084540"/>
                  <a:pt x="203922" y="1090349"/>
                </a:cubicBezTo>
                <a:cubicBezTo>
                  <a:pt x="235869" y="1102588"/>
                  <a:pt x="263252" y="1122088"/>
                  <a:pt x="288769" y="1144285"/>
                </a:cubicBezTo>
                <a:cubicBezTo>
                  <a:pt x="341046" y="1189717"/>
                  <a:pt x="385647" y="1241579"/>
                  <a:pt x="419254" y="1302569"/>
                </a:cubicBezTo>
                <a:cubicBezTo>
                  <a:pt x="421121" y="1306096"/>
                  <a:pt x="422988" y="1309829"/>
                  <a:pt x="425270" y="1313148"/>
                </a:cubicBezTo>
                <a:cubicBezTo>
                  <a:pt x="423818" y="1294478"/>
                  <a:pt x="420084" y="1276223"/>
                  <a:pt x="414690" y="1258382"/>
                </a:cubicBezTo>
                <a:cubicBezTo>
                  <a:pt x="398509" y="1205275"/>
                  <a:pt x="371333" y="1157562"/>
                  <a:pt x="340838" y="1111509"/>
                </a:cubicBezTo>
                <a:cubicBezTo>
                  <a:pt x="304742" y="1056950"/>
                  <a:pt x="264497" y="1005295"/>
                  <a:pt x="227571" y="951358"/>
                </a:cubicBezTo>
                <a:cubicBezTo>
                  <a:pt x="190645" y="897837"/>
                  <a:pt x="156831" y="842655"/>
                  <a:pt x="134219" y="781251"/>
                </a:cubicBezTo>
                <a:cubicBezTo>
                  <a:pt x="130278" y="770671"/>
                  <a:pt x="127166" y="760091"/>
                  <a:pt x="123639" y="749303"/>
                </a:cubicBezTo>
                <a:cubicBezTo>
                  <a:pt x="122810" y="746607"/>
                  <a:pt x="123017" y="743495"/>
                  <a:pt x="118661" y="746607"/>
                </a:cubicBezTo>
                <a:cubicBezTo>
                  <a:pt x="90240" y="766522"/>
                  <a:pt x="57256" y="769634"/>
                  <a:pt x="23857" y="771293"/>
                </a:cubicBezTo>
                <a:cubicBezTo>
                  <a:pt x="15974" y="771708"/>
                  <a:pt x="7883" y="771501"/>
                  <a:pt x="0" y="771708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6F942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8" name="Google Shape;748;g75aa7f6e4e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377" y="1943263"/>
            <a:ext cx="7057250" cy="29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75aa7f6e4e_0_57"/>
          <p:cNvSpPr/>
          <p:nvPr/>
        </p:nvSpPr>
        <p:spPr>
          <a:xfrm rot="5400000">
            <a:off x="343089" y="214236"/>
            <a:ext cx="2561749" cy="2535815"/>
          </a:xfrm>
          <a:custGeom>
            <a:rect b="b" l="l" r="r" t="t"/>
            <a:pathLst>
              <a:path extrusionOk="0" h="2078537" w="2099794">
                <a:moveTo>
                  <a:pt x="989322" y="1788413"/>
                </a:moveTo>
                <a:cubicBezTo>
                  <a:pt x="989945" y="1788828"/>
                  <a:pt x="990567" y="1789450"/>
                  <a:pt x="991189" y="1789658"/>
                </a:cubicBezTo>
                <a:cubicBezTo>
                  <a:pt x="992641" y="1790072"/>
                  <a:pt x="993056" y="1789243"/>
                  <a:pt x="992849" y="1788205"/>
                </a:cubicBezTo>
                <a:cubicBezTo>
                  <a:pt x="992641" y="1787791"/>
                  <a:pt x="991811" y="1787376"/>
                  <a:pt x="991189" y="1786754"/>
                </a:cubicBezTo>
                <a:cubicBezTo>
                  <a:pt x="990359" y="1787376"/>
                  <a:pt x="989945" y="1787998"/>
                  <a:pt x="989322" y="1788413"/>
                </a:cubicBezTo>
                <a:close/>
                <a:moveTo>
                  <a:pt x="424025" y="1472262"/>
                </a:moveTo>
                <a:cubicBezTo>
                  <a:pt x="424233" y="1473092"/>
                  <a:pt x="424648" y="1473092"/>
                  <a:pt x="424855" y="1472262"/>
                </a:cubicBezTo>
                <a:cubicBezTo>
                  <a:pt x="425062" y="1471847"/>
                  <a:pt x="425270" y="1471432"/>
                  <a:pt x="425270" y="1470810"/>
                </a:cubicBezTo>
                <a:cubicBezTo>
                  <a:pt x="425477" y="1470810"/>
                  <a:pt x="424855" y="1470602"/>
                  <a:pt x="424025" y="1470187"/>
                </a:cubicBezTo>
                <a:cubicBezTo>
                  <a:pt x="424025" y="1471017"/>
                  <a:pt x="423818" y="1471639"/>
                  <a:pt x="424025" y="1472262"/>
                </a:cubicBezTo>
                <a:close/>
                <a:moveTo>
                  <a:pt x="209514" y="1889738"/>
                </a:moveTo>
                <a:lnTo>
                  <a:pt x="231210" y="1864027"/>
                </a:lnTo>
                <a:lnTo>
                  <a:pt x="227571" y="1869318"/>
                </a:lnTo>
                <a:close/>
                <a:moveTo>
                  <a:pt x="197595" y="1924756"/>
                </a:moveTo>
                <a:lnTo>
                  <a:pt x="294784" y="1858272"/>
                </a:lnTo>
                <a:cubicBezTo>
                  <a:pt x="328806" y="1837890"/>
                  <a:pt x="364072" y="1819530"/>
                  <a:pt x="400583" y="1803142"/>
                </a:cubicBezTo>
                <a:cubicBezTo>
                  <a:pt x="423402" y="1792977"/>
                  <a:pt x="446637" y="1784057"/>
                  <a:pt x="470078" y="1775551"/>
                </a:cubicBezTo>
                <a:cubicBezTo>
                  <a:pt x="488749" y="1768913"/>
                  <a:pt x="507626" y="1763104"/>
                  <a:pt x="526919" y="1758333"/>
                </a:cubicBezTo>
                <a:cubicBezTo>
                  <a:pt x="538951" y="1755429"/>
                  <a:pt x="550776" y="1750035"/>
                  <a:pt x="563015" y="1748790"/>
                </a:cubicBezTo>
                <a:cubicBezTo>
                  <a:pt x="583345" y="1746508"/>
                  <a:pt x="603260" y="1741115"/>
                  <a:pt x="623590" y="1739248"/>
                </a:cubicBezTo>
                <a:cubicBezTo>
                  <a:pt x="624420" y="1739248"/>
                  <a:pt x="625042" y="1738625"/>
                  <a:pt x="625872" y="1738418"/>
                </a:cubicBezTo>
                <a:cubicBezTo>
                  <a:pt x="626909" y="1738418"/>
                  <a:pt x="628154" y="1738211"/>
                  <a:pt x="629191" y="1738211"/>
                </a:cubicBezTo>
                <a:cubicBezTo>
                  <a:pt x="637489" y="1737381"/>
                  <a:pt x="645787" y="1737173"/>
                  <a:pt x="653878" y="1735099"/>
                </a:cubicBezTo>
                <a:cubicBezTo>
                  <a:pt x="656160" y="1735099"/>
                  <a:pt x="658234" y="1734891"/>
                  <a:pt x="660516" y="1734891"/>
                </a:cubicBezTo>
                <a:cubicBezTo>
                  <a:pt x="676905" y="1733854"/>
                  <a:pt x="693293" y="1732817"/>
                  <a:pt x="709889" y="1731780"/>
                </a:cubicBezTo>
                <a:cubicBezTo>
                  <a:pt x="720261" y="1731780"/>
                  <a:pt x="730634" y="1731780"/>
                  <a:pt x="741214" y="1731780"/>
                </a:cubicBezTo>
                <a:cubicBezTo>
                  <a:pt x="757602" y="1732817"/>
                  <a:pt x="773991" y="1733854"/>
                  <a:pt x="790586" y="1734891"/>
                </a:cubicBezTo>
                <a:cubicBezTo>
                  <a:pt x="792246" y="1734891"/>
                  <a:pt x="793906" y="1734891"/>
                  <a:pt x="795565" y="1735099"/>
                </a:cubicBezTo>
                <a:cubicBezTo>
                  <a:pt x="811746" y="1737381"/>
                  <a:pt x="828134" y="1739870"/>
                  <a:pt x="844316" y="1741944"/>
                </a:cubicBezTo>
                <a:lnTo>
                  <a:pt x="882690" y="1748134"/>
                </a:lnTo>
                <a:lnTo>
                  <a:pt x="882901" y="1748375"/>
                </a:lnTo>
                <a:lnTo>
                  <a:pt x="882901" y="1749205"/>
                </a:lnTo>
                <a:cubicBezTo>
                  <a:pt x="883316" y="1749205"/>
                  <a:pt x="883523" y="1748998"/>
                  <a:pt x="883938" y="1748998"/>
                </a:cubicBezTo>
                <a:cubicBezTo>
                  <a:pt x="883523" y="1748790"/>
                  <a:pt x="883109" y="1748583"/>
                  <a:pt x="882901" y="1748375"/>
                </a:cubicBezTo>
                <a:lnTo>
                  <a:pt x="882901" y="1748168"/>
                </a:lnTo>
                <a:lnTo>
                  <a:pt x="882690" y="1748134"/>
                </a:lnTo>
                <a:lnTo>
                  <a:pt x="877092" y="1741737"/>
                </a:lnTo>
                <a:cubicBezTo>
                  <a:pt x="873566" y="1737381"/>
                  <a:pt x="869624" y="1733024"/>
                  <a:pt x="868587" y="1727631"/>
                </a:cubicBezTo>
                <a:cubicBezTo>
                  <a:pt x="866305" y="1716636"/>
                  <a:pt x="867757" y="1705849"/>
                  <a:pt x="874188" y="1696306"/>
                </a:cubicBezTo>
                <a:cubicBezTo>
                  <a:pt x="883523" y="1682407"/>
                  <a:pt x="894311" y="1670375"/>
                  <a:pt x="909869" y="1662699"/>
                </a:cubicBezTo>
                <a:cubicBezTo>
                  <a:pt x="923353" y="1656061"/>
                  <a:pt x="937252" y="1650252"/>
                  <a:pt x="951359" y="1647555"/>
                </a:cubicBezTo>
                <a:cubicBezTo>
                  <a:pt x="972934" y="1643407"/>
                  <a:pt x="995338" y="1641747"/>
                  <a:pt x="1017535" y="1641124"/>
                </a:cubicBezTo>
                <a:cubicBezTo>
                  <a:pt x="1020854" y="1641124"/>
                  <a:pt x="1024174" y="1641124"/>
                  <a:pt x="1027493" y="1641124"/>
                </a:cubicBezTo>
                <a:cubicBezTo>
                  <a:pt x="1031849" y="1641124"/>
                  <a:pt x="1036206" y="1641332"/>
                  <a:pt x="1040562" y="1641332"/>
                </a:cubicBezTo>
                <a:cubicBezTo>
                  <a:pt x="1038487" y="1691120"/>
                  <a:pt x="1028945" y="1738625"/>
                  <a:pt x="997620" y="1780737"/>
                </a:cubicBezTo>
                <a:cubicBezTo>
                  <a:pt x="1010067" y="1783642"/>
                  <a:pt x="1021477" y="1788413"/>
                  <a:pt x="1033301" y="1792562"/>
                </a:cubicBezTo>
                <a:cubicBezTo>
                  <a:pt x="1067945" y="1805216"/>
                  <a:pt x="1102174" y="1818493"/>
                  <a:pt x="1137025" y="1830525"/>
                </a:cubicBezTo>
                <a:cubicBezTo>
                  <a:pt x="1151962" y="1835711"/>
                  <a:pt x="1166276" y="1843179"/>
                  <a:pt x="1181627" y="1846914"/>
                </a:cubicBezTo>
                <a:cubicBezTo>
                  <a:pt x="1183079" y="1848365"/>
                  <a:pt x="1184946" y="1849403"/>
                  <a:pt x="1186191" y="1847536"/>
                </a:cubicBezTo>
                <a:cubicBezTo>
                  <a:pt x="1186813" y="1846706"/>
                  <a:pt x="1184738" y="1845669"/>
                  <a:pt x="1183494" y="1845254"/>
                </a:cubicBezTo>
                <a:cubicBezTo>
                  <a:pt x="1165238" y="1828865"/>
                  <a:pt x="1170425" y="1808743"/>
                  <a:pt x="1186813" y="1794429"/>
                </a:cubicBezTo>
                <a:cubicBezTo>
                  <a:pt x="1205483" y="1778248"/>
                  <a:pt x="1228096" y="1774721"/>
                  <a:pt x="1250915" y="1771195"/>
                </a:cubicBezTo>
                <a:cubicBezTo>
                  <a:pt x="1262739" y="1769328"/>
                  <a:pt x="1274771" y="1770780"/>
                  <a:pt x="1286596" y="1768705"/>
                </a:cubicBezTo>
                <a:cubicBezTo>
                  <a:pt x="1289708" y="1768083"/>
                  <a:pt x="1294271" y="1769535"/>
                  <a:pt x="1293649" y="1775759"/>
                </a:cubicBezTo>
                <a:cubicBezTo>
                  <a:pt x="1291989" y="1791110"/>
                  <a:pt x="1289500" y="1806254"/>
                  <a:pt x="1285766" y="1821397"/>
                </a:cubicBezTo>
                <a:cubicBezTo>
                  <a:pt x="1280995" y="1841105"/>
                  <a:pt x="1271660" y="1858116"/>
                  <a:pt x="1258175" y="1872845"/>
                </a:cubicBezTo>
                <a:cubicBezTo>
                  <a:pt x="1257553" y="1875541"/>
                  <a:pt x="1259628" y="1874504"/>
                  <a:pt x="1260665" y="1874712"/>
                </a:cubicBezTo>
                <a:cubicBezTo>
                  <a:pt x="1278090" y="1880728"/>
                  <a:pt x="1295309" y="1886744"/>
                  <a:pt x="1313564" y="1890063"/>
                </a:cubicBezTo>
                <a:cubicBezTo>
                  <a:pt x="1320825" y="1891515"/>
                  <a:pt x="1328085" y="1895041"/>
                  <a:pt x="1335761" y="1896494"/>
                </a:cubicBezTo>
                <a:cubicBezTo>
                  <a:pt x="1356299" y="1900435"/>
                  <a:pt x="1376421" y="1906037"/>
                  <a:pt x="1397166" y="1908526"/>
                </a:cubicBezTo>
                <a:cubicBezTo>
                  <a:pt x="1435751" y="1913090"/>
                  <a:pt x="1474337" y="1916409"/>
                  <a:pt x="1512922" y="1909563"/>
                </a:cubicBezTo>
                <a:cubicBezTo>
                  <a:pt x="1546736" y="1903547"/>
                  <a:pt x="1578683" y="1892552"/>
                  <a:pt x="1608971" y="1876579"/>
                </a:cubicBezTo>
                <a:cubicBezTo>
                  <a:pt x="1612290" y="1874712"/>
                  <a:pt x="1614157" y="1872845"/>
                  <a:pt x="1614987" y="1868696"/>
                </a:cubicBezTo>
                <a:cubicBezTo>
                  <a:pt x="1616232" y="1862472"/>
                  <a:pt x="1619136" y="1856664"/>
                  <a:pt x="1625774" y="1853344"/>
                </a:cubicBezTo>
                <a:cubicBezTo>
                  <a:pt x="1629301" y="1851685"/>
                  <a:pt x="1630961" y="1847743"/>
                  <a:pt x="1633035" y="1844424"/>
                </a:cubicBezTo>
                <a:cubicBezTo>
                  <a:pt x="1643200" y="1828865"/>
                  <a:pt x="1652328" y="1825132"/>
                  <a:pt x="1670791" y="1828658"/>
                </a:cubicBezTo>
                <a:cubicBezTo>
                  <a:pt x="1674732" y="1829488"/>
                  <a:pt x="1678259" y="1828243"/>
                  <a:pt x="1681163" y="1825754"/>
                </a:cubicBezTo>
                <a:cubicBezTo>
                  <a:pt x="1709376" y="1801067"/>
                  <a:pt x="1734477" y="1773477"/>
                  <a:pt x="1756674" y="1743189"/>
                </a:cubicBezTo>
                <a:cubicBezTo>
                  <a:pt x="1763728" y="1733439"/>
                  <a:pt x="1770366" y="1723482"/>
                  <a:pt x="1777212" y="1713524"/>
                </a:cubicBezTo>
                <a:cubicBezTo>
                  <a:pt x="1778249" y="1714146"/>
                  <a:pt x="1779079" y="1714769"/>
                  <a:pt x="1780116" y="1715391"/>
                </a:cubicBezTo>
                <a:cubicBezTo>
                  <a:pt x="1761861" y="1750035"/>
                  <a:pt x="1737797" y="1780322"/>
                  <a:pt x="1711243" y="1808743"/>
                </a:cubicBezTo>
                <a:cubicBezTo>
                  <a:pt x="1703568" y="1816833"/>
                  <a:pt x="1695477" y="1824094"/>
                  <a:pt x="1687179" y="1831562"/>
                </a:cubicBezTo>
                <a:cubicBezTo>
                  <a:pt x="1683860" y="1834467"/>
                  <a:pt x="1682823" y="1836334"/>
                  <a:pt x="1686142" y="1840690"/>
                </a:cubicBezTo>
                <a:cubicBezTo>
                  <a:pt x="1701493" y="1860812"/>
                  <a:pt x="1705850" y="1884669"/>
                  <a:pt x="1707924" y="1909148"/>
                </a:cubicBezTo>
                <a:cubicBezTo>
                  <a:pt x="1708131" y="1912052"/>
                  <a:pt x="1707094" y="1913090"/>
                  <a:pt x="1704397" y="1913090"/>
                </a:cubicBezTo>
                <a:cubicBezTo>
                  <a:pt x="1681786" y="1913297"/>
                  <a:pt x="1659588" y="1912260"/>
                  <a:pt x="1638636" y="1902510"/>
                </a:cubicBezTo>
                <a:cubicBezTo>
                  <a:pt x="1630961" y="1898983"/>
                  <a:pt x="1624322" y="1894419"/>
                  <a:pt x="1620381" y="1886536"/>
                </a:cubicBezTo>
                <a:cubicBezTo>
                  <a:pt x="1618721" y="1883010"/>
                  <a:pt x="1616647" y="1881765"/>
                  <a:pt x="1612705" y="1884254"/>
                </a:cubicBezTo>
                <a:cubicBezTo>
                  <a:pt x="1594242" y="1895249"/>
                  <a:pt x="1573705" y="1901887"/>
                  <a:pt x="1554205" y="1910185"/>
                </a:cubicBezTo>
                <a:cubicBezTo>
                  <a:pt x="1545699" y="1913712"/>
                  <a:pt x="1535949" y="1914127"/>
                  <a:pt x="1526821" y="1915994"/>
                </a:cubicBezTo>
                <a:cubicBezTo>
                  <a:pt x="1479523" y="1926159"/>
                  <a:pt x="1432432" y="1922632"/>
                  <a:pt x="1385341" y="1914957"/>
                </a:cubicBezTo>
                <a:cubicBezTo>
                  <a:pt x="1366464" y="1911845"/>
                  <a:pt x="1347171" y="1910393"/>
                  <a:pt x="1328915" y="1904169"/>
                </a:cubicBezTo>
                <a:cubicBezTo>
                  <a:pt x="1307756" y="1896909"/>
                  <a:pt x="1285766" y="1892760"/>
                  <a:pt x="1264814" y="1884877"/>
                </a:cubicBezTo>
                <a:cubicBezTo>
                  <a:pt x="1256308" y="1881765"/>
                  <a:pt x="1247803" y="1879898"/>
                  <a:pt x="1237846" y="1883839"/>
                </a:cubicBezTo>
                <a:cubicBezTo>
                  <a:pt x="1230170" y="1886951"/>
                  <a:pt x="1220420" y="1883632"/>
                  <a:pt x="1214819" y="1877616"/>
                </a:cubicBezTo>
                <a:cubicBezTo>
                  <a:pt x="1196771" y="1858323"/>
                  <a:pt x="1172706" y="1852307"/>
                  <a:pt x="1149265" y="1844632"/>
                </a:cubicBezTo>
                <a:cubicBezTo>
                  <a:pt x="1138270" y="1841105"/>
                  <a:pt x="1128105" y="1835296"/>
                  <a:pt x="1117110" y="1831355"/>
                </a:cubicBezTo>
                <a:cubicBezTo>
                  <a:pt x="1080599" y="1818493"/>
                  <a:pt x="1044711" y="1803349"/>
                  <a:pt x="1007785" y="1791525"/>
                </a:cubicBezTo>
                <a:cubicBezTo>
                  <a:pt x="1005295" y="1790695"/>
                  <a:pt x="1002599" y="1790072"/>
                  <a:pt x="999902" y="1789450"/>
                </a:cubicBezTo>
                <a:cubicBezTo>
                  <a:pt x="999280" y="1789243"/>
                  <a:pt x="998865" y="1789243"/>
                  <a:pt x="998242" y="1789035"/>
                </a:cubicBezTo>
                <a:cubicBezTo>
                  <a:pt x="997205" y="1788205"/>
                  <a:pt x="996168" y="1787583"/>
                  <a:pt x="994923" y="1788205"/>
                </a:cubicBezTo>
                <a:cubicBezTo>
                  <a:pt x="993886" y="1788828"/>
                  <a:pt x="994093" y="1789865"/>
                  <a:pt x="994508" y="1790695"/>
                </a:cubicBezTo>
                <a:cubicBezTo>
                  <a:pt x="996168" y="1791525"/>
                  <a:pt x="998035" y="1792354"/>
                  <a:pt x="999695" y="1793184"/>
                </a:cubicBezTo>
                <a:cubicBezTo>
                  <a:pt x="1018987" y="1802312"/>
                  <a:pt x="1038280" y="1811025"/>
                  <a:pt x="1057573" y="1820360"/>
                </a:cubicBezTo>
                <a:cubicBezTo>
                  <a:pt x="1081014" y="1831770"/>
                  <a:pt x="1104249" y="1843802"/>
                  <a:pt x="1127690" y="1855419"/>
                </a:cubicBezTo>
                <a:cubicBezTo>
                  <a:pt x="1152999" y="1868073"/>
                  <a:pt x="1178308" y="1880728"/>
                  <a:pt x="1204031" y="1892760"/>
                </a:cubicBezTo>
                <a:cubicBezTo>
                  <a:pt x="1239505" y="1909563"/>
                  <a:pt x="1275186" y="1925951"/>
                  <a:pt x="1312112" y="1939436"/>
                </a:cubicBezTo>
                <a:cubicBezTo>
                  <a:pt x="1326011" y="1944622"/>
                  <a:pt x="1340118" y="1950223"/>
                  <a:pt x="1354432" y="1953750"/>
                </a:cubicBezTo>
                <a:cubicBezTo>
                  <a:pt x="1375591" y="1958936"/>
                  <a:pt x="1395921" y="1967648"/>
                  <a:pt x="1417911" y="1970345"/>
                </a:cubicBezTo>
                <a:cubicBezTo>
                  <a:pt x="1419570" y="1971798"/>
                  <a:pt x="1420815" y="1972005"/>
                  <a:pt x="1421852" y="1969723"/>
                </a:cubicBezTo>
                <a:cubicBezTo>
                  <a:pt x="1428283" y="1963500"/>
                  <a:pt x="1431602" y="1955202"/>
                  <a:pt x="1439486" y="1950016"/>
                </a:cubicBezTo>
                <a:cubicBezTo>
                  <a:pt x="1457741" y="1937984"/>
                  <a:pt x="1474752" y="1937984"/>
                  <a:pt x="1491763" y="1951260"/>
                </a:cubicBezTo>
                <a:cubicBezTo>
                  <a:pt x="1501720" y="1958936"/>
                  <a:pt x="1509396" y="1968478"/>
                  <a:pt x="1514997" y="1979473"/>
                </a:cubicBezTo>
                <a:cubicBezTo>
                  <a:pt x="1517486" y="1984244"/>
                  <a:pt x="1520183" y="1985904"/>
                  <a:pt x="1525577" y="1986319"/>
                </a:cubicBezTo>
                <a:cubicBezTo>
                  <a:pt x="1603577" y="1990883"/>
                  <a:pt x="1680956" y="1984452"/>
                  <a:pt x="1758126" y="1972835"/>
                </a:cubicBezTo>
                <a:cubicBezTo>
                  <a:pt x="1761446" y="1972420"/>
                  <a:pt x="1764557" y="1971590"/>
                  <a:pt x="1766217" y="1968063"/>
                </a:cubicBezTo>
                <a:cubicBezTo>
                  <a:pt x="1768706" y="1963085"/>
                  <a:pt x="1773270" y="1960803"/>
                  <a:pt x="1778041" y="1960803"/>
                </a:cubicBezTo>
                <a:cubicBezTo>
                  <a:pt x="1787377" y="1961010"/>
                  <a:pt x="1794845" y="1956654"/>
                  <a:pt x="1802935" y="1953335"/>
                </a:cubicBezTo>
                <a:cubicBezTo>
                  <a:pt x="1814553" y="1948563"/>
                  <a:pt x="1826170" y="1947319"/>
                  <a:pt x="1837164" y="1955202"/>
                </a:cubicBezTo>
                <a:cubicBezTo>
                  <a:pt x="1839446" y="1956861"/>
                  <a:pt x="1842558" y="1957276"/>
                  <a:pt x="1844633" y="1956446"/>
                </a:cubicBezTo>
                <a:cubicBezTo>
                  <a:pt x="1851686" y="1953335"/>
                  <a:pt x="1859361" y="1953127"/>
                  <a:pt x="1866829" y="1951468"/>
                </a:cubicBezTo>
                <a:cubicBezTo>
                  <a:pt x="1879069" y="1948356"/>
                  <a:pt x="1890893" y="1944829"/>
                  <a:pt x="1903340" y="1942340"/>
                </a:cubicBezTo>
                <a:cubicBezTo>
                  <a:pt x="1917862" y="1939228"/>
                  <a:pt x="1931968" y="1934872"/>
                  <a:pt x="1946282" y="1931138"/>
                </a:cubicBezTo>
                <a:cubicBezTo>
                  <a:pt x="1958314" y="1927819"/>
                  <a:pt x="1970554" y="1924499"/>
                  <a:pt x="1982586" y="1920765"/>
                </a:cubicBezTo>
                <a:cubicBezTo>
                  <a:pt x="2000219" y="1915372"/>
                  <a:pt x="2018059" y="1910393"/>
                  <a:pt x="2035278" y="1903962"/>
                </a:cubicBezTo>
                <a:cubicBezTo>
                  <a:pt x="2050629" y="1898153"/>
                  <a:pt x="2066810" y="1894004"/>
                  <a:pt x="2081954" y="1887158"/>
                </a:cubicBezTo>
                <a:cubicBezTo>
                  <a:pt x="2086725" y="1884877"/>
                  <a:pt x="2092741" y="1880313"/>
                  <a:pt x="2099794" y="1883425"/>
                </a:cubicBezTo>
                <a:cubicBezTo>
                  <a:pt x="2098550" y="1886329"/>
                  <a:pt x="2095230" y="1886744"/>
                  <a:pt x="2092741" y="1887781"/>
                </a:cubicBezTo>
                <a:cubicBezTo>
                  <a:pt x="2044820" y="1909770"/>
                  <a:pt x="1994825" y="1925537"/>
                  <a:pt x="1944415" y="1940058"/>
                </a:cubicBezTo>
                <a:cubicBezTo>
                  <a:pt x="1913920" y="1948771"/>
                  <a:pt x="1883218" y="1956654"/>
                  <a:pt x="1852100" y="1963500"/>
                </a:cubicBezTo>
                <a:cubicBezTo>
                  <a:pt x="1847744" y="1964537"/>
                  <a:pt x="1845462" y="1965367"/>
                  <a:pt x="1847744" y="1970760"/>
                </a:cubicBezTo>
                <a:cubicBezTo>
                  <a:pt x="1852308" y="1981755"/>
                  <a:pt x="1851478" y="1993372"/>
                  <a:pt x="1850026" y="2004782"/>
                </a:cubicBezTo>
                <a:cubicBezTo>
                  <a:pt x="1847537" y="2022830"/>
                  <a:pt x="1841521" y="2039841"/>
                  <a:pt x="1833430" y="2056022"/>
                </a:cubicBezTo>
                <a:cubicBezTo>
                  <a:pt x="1831771" y="2059341"/>
                  <a:pt x="1830526" y="2061415"/>
                  <a:pt x="1826170" y="2058719"/>
                </a:cubicBezTo>
                <a:cubicBezTo>
                  <a:pt x="1809159" y="2048761"/>
                  <a:pt x="1792770" y="2037974"/>
                  <a:pt x="1779286" y="2023038"/>
                </a:cubicBezTo>
                <a:cubicBezTo>
                  <a:pt x="1769536" y="2012043"/>
                  <a:pt x="1762483" y="2000011"/>
                  <a:pt x="1761861" y="1985074"/>
                </a:cubicBezTo>
                <a:cubicBezTo>
                  <a:pt x="1761653" y="1978851"/>
                  <a:pt x="1757711" y="1981340"/>
                  <a:pt x="1755015" y="1981755"/>
                </a:cubicBezTo>
                <a:cubicBezTo>
                  <a:pt x="1702945" y="1989846"/>
                  <a:pt x="1650668" y="1994617"/>
                  <a:pt x="1597976" y="1995654"/>
                </a:cubicBezTo>
                <a:cubicBezTo>
                  <a:pt x="1577231" y="1996069"/>
                  <a:pt x="1556279" y="1996069"/>
                  <a:pt x="1535534" y="1994617"/>
                </a:cubicBezTo>
                <a:cubicBezTo>
                  <a:pt x="1531593" y="1994409"/>
                  <a:pt x="1527444" y="1994617"/>
                  <a:pt x="1522880" y="1994617"/>
                </a:cubicBezTo>
                <a:cubicBezTo>
                  <a:pt x="1533045" y="2021793"/>
                  <a:pt x="1538439" y="2049591"/>
                  <a:pt x="1539476" y="2078219"/>
                </a:cubicBezTo>
                <a:cubicBezTo>
                  <a:pt x="1507943" y="2079256"/>
                  <a:pt x="1476411" y="2078219"/>
                  <a:pt x="1446124" y="2068054"/>
                </a:cubicBezTo>
                <a:cubicBezTo>
                  <a:pt x="1429321" y="2062453"/>
                  <a:pt x="1413969" y="2054155"/>
                  <a:pt x="1402352" y="2040256"/>
                </a:cubicBezTo>
                <a:cubicBezTo>
                  <a:pt x="1383474" y="2017436"/>
                  <a:pt x="1388246" y="1995239"/>
                  <a:pt x="1414799" y="1982170"/>
                </a:cubicBezTo>
                <a:cubicBezTo>
                  <a:pt x="1415421" y="1981755"/>
                  <a:pt x="1415836" y="1981133"/>
                  <a:pt x="1416251" y="1980510"/>
                </a:cubicBezTo>
                <a:cubicBezTo>
                  <a:pt x="1416251" y="1979058"/>
                  <a:pt x="1415214" y="1978436"/>
                  <a:pt x="1414177" y="1978229"/>
                </a:cubicBezTo>
                <a:cubicBezTo>
                  <a:pt x="1333064" y="1959766"/>
                  <a:pt x="1257346" y="1927196"/>
                  <a:pt x="1183079" y="1890893"/>
                </a:cubicBezTo>
                <a:cubicBezTo>
                  <a:pt x="1118770" y="1859361"/>
                  <a:pt x="1055913" y="1824924"/>
                  <a:pt x="989945" y="1796504"/>
                </a:cubicBezTo>
                <a:cubicBezTo>
                  <a:pt x="985173" y="1794429"/>
                  <a:pt x="981439" y="1794014"/>
                  <a:pt x="976460" y="1796711"/>
                </a:cubicBezTo>
                <a:cubicBezTo>
                  <a:pt x="960279" y="1805631"/>
                  <a:pt x="944306" y="1803972"/>
                  <a:pt x="929162" y="1794014"/>
                </a:cubicBezTo>
                <a:cubicBezTo>
                  <a:pt x="920034" y="1787998"/>
                  <a:pt x="912566" y="1780322"/>
                  <a:pt x="906965" y="1771195"/>
                </a:cubicBezTo>
                <a:cubicBezTo>
                  <a:pt x="903231" y="1764971"/>
                  <a:pt x="898252" y="1762275"/>
                  <a:pt x="891614" y="1760407"/>
                </a:cubicBezTo>
                <a:cubicBezTo>
                  <a:pt x="826267" y="1741529"/>
                  <a:pt x="759469" y="1735929"/>
                  <a:pt x="691634" y="1739040"/>
                </a:cubicBezTo>
                <a:cubicBezTo>
                  <a:pt x="512813" y="1747338"/>
                  <a:pt x="356397" y="1812892"/>
                  <a:pt x="213257" y="1914957"/>
                </a:cubicBezTo>
                <a:cubicBezTo>
                  <a:pt x="210560" y="1916824"/>
                  <a:pt x="208175" y="1919313"/>
                  <a:pt x="205530" y="1921388"/>
                </a:cubicBezTo>
                <a:close/>
                <a:moveTo>
                  <a:pt x="196246" y="1925329"/>
                </a:moveTo>
                <a:lnTo>
                  <a:pt x="197595" y="1924756"/>
                </a:lnTo>
                <a:lnTo>
                  <a:pt x="196454" y="1925537"/>
                </a:lnTo>
                <a:cubicBezTo>
                  <a:pt x="196454" y="1925537"/>
                  <a:pt x="196246" y="1925329"/>
                  <a:pt x="196246" y="1925329"/>
                </a:cubicBezTo>
                <a:close/>
                <a:moveTo>
                  <a:pt x="170523" y="1933834"/>
                </a:moveTo>
                <a:lnTo>
                  <a:pt x="209514" y="1889738"/>
                </a:lnTo>
                <a:lnTo>
                  <a:pt x="176331" y="1929063"/>
                </a:lnTo>
                <a:cubicBezTo>
                  <a:pt x="174879" y="1931553"/>
                  <a:pt x="174050" y="1935079"/>
                  <a:pt x="170523" y="1933834"/>
                </a:cubicBezTo>
                <a:close/>
                <a:moveTo>
                  <a:pt x="154965" y="1964538"/>
                </a:moveTo>
                <a:cubicBezTo>
                  <a:pt x="169071" y="1955410"/>
                  <a:pt x="183178" y="1945867"/>
                  <a:pt x="197492" y="1937154"/>
                </a:cubicBezTo>
                <a:cubicBezTo>
                  <a:pt x="306402" y="1870564"/>
                  <a:pt x="424233" y="1829074"/>
                  <a:pt x="550569" y="1811856"/>
                </a:cubicBezTo>
                <a:cubicBezTo>
                  <a:pt x="605335" y="1804387"/>
                  <a:pt x="660309" y="1802520"/>
                  <a:pt x="715283" y="1804595"/>
                </a:cubicBezTo>
                <a:cubicBezTo>
                  <a:pt x="720054" y="1804802"/>
                  <a:pt x="722959" y="1803765"/>
                  <a:pt x="725863" y="1799409"/>
                </a:cubicBezTo>
                <a:cubicBezTo>
                  <a:pt x="746193" y="1767254"/>
                  <a:pt x="776273" y="1766217"/>
                  <a:pt x="796810" y="1798372"/>
                </a:cubicBezTo>
                <a:cubicBezTo>
                  <a:pt x="804278" y="1810196"/>
                  <a:pt x="812576" y="1814345"/>
                  <a:pt x="825646" y="1816419"/>
                </a:cubicBezTo>
                <a:cubicBezTo>
                  <a:pt x="853858" y="1820569"/>
                  <a:pt x="881449" y="1826999"/>
                  <a:pt x="907588" y="1839031"/>
                </a:cubicBezTo>
                <a:cubicBezTo>
                  <a:pt x="915263" y="1842558"/>
                  <a:pt x="922732" y="1846707"/>
                  <a:pt x="929370" y="1852101"/>
                </a:cubicBezTo>
                <a:cubicBezTo>
                  <a:pt x="948248" y="1867452"/>
                  <a:pt x="948663" y="1885707"/>
                  <a:pt x="930407" y="1902096"/>
                </a:cubicBezTo>
                <a:cubicBezTo>
                  <a:pt x="924806" y="1907075"/>
                  <a:pt x="918790" y="1911223"/>
                  <a:pt x="912152" y="1914750"/>
                </a:cubicBezTo>
                <a:cubicBezTo>
                  <a:pt x="862779" y="1940059"/>
                  <a:pt x="809257" y="1948564"/>
                  <a:pt x="753661" y="1956032"/>
                </a:cubicBezTo>
                <a:cubicBezTo>
                  <a:pt x="757395" y="1951469"/>
                  <a:pt x="761337" y="1951261"/>
                  <a:pt x="764863" y="1950431"/>
                </a:cubicBezTo>
                <a:cubicBezTo>
                  <a:pt x="795566" y="1942756"/>
                  <a:pt x="826890" y="1937154"/>
                  <a:pt x="857178" y="1927612"/>
                </a:cubicBezTo>
                <a:cubicBezTo>
                  <a:pt x="877923" y="1921181"/>
                  <a:pt x="898253" y="1914128"/>
                  <a:pt x="916508" y="1901888"/>
                </a:cubicBezTo>
                <a:cubicBezTo>
                  <a:pt x="941609" y="1884878"/>
                  <a:pt x="941402" y="1868282"/>
                  <a:pt x="915471" y="1852723"/>
                </a:cubicBezTo>
                <a:cubicBezTo>
                  <a:pt x="889955" y="1837579"/>
                  <a:pt x="861119" y="1831356"/>
                  <a:pt x="832491" y="1825547"/>
                </a:cubicBezTo>
                <a:cubicBezTo>
                  <a:pt x="825231" y="1824095"/>
                  <a:pt x="817970" y="1823058"/>
                  <a:pt x="809672" y="1821606"/>
                </a:cubicBezTo>
                <a:cubicBezTo>
                  <a:pt x="815896" y="1840483"/>
                  <a:pt x="820252" y="1858739"/>
                  <a:pt x="821497" y="1877409"/>
                </a:cubicBezTo>
                <a:cubicBezTo>
                  <a:pt x="822326" y="1887989"/>
                  <a:pt x="822326" y="1887989"/>
                  <a:pt x="811747" y="1887989"/>
                </a:cubicBezTo>
                <a:cubicBezTo>
                  <a:pt x="788305" y="1888197"/>
                  <a:pt x="765278" y="1886122"/>
                  <a:pt x="743081" y="1878239"/>
                </a:cubicBezTo>
                <a:cubicBezTo>
                  <a:pt x="732086" y="1874298"/>
                  <a:pt x="722129" y="1868904"/>
                  <a:pt x="713831" y="1860606"/>
                </a:cubicBezTo>
                <a:cubicBezTo>
                  <a:pt x="697442" y="1844218"/>
                  <a:pt x="696613" y="1830319"/>
                  <a:pt x="711549" y="1812271"/>
                </a:cubicBezTo>
                <a:cubicBezTo>
                  <a:pt x="687485" y="1810819"/>
                  <a:pt x="663836" y="1810819"/>
                  <a:pt x="639979" y="1811441"/>
                </a:cubicBezTo>
                <a:cubicBezTo>
                  <a:pt x="492898" y="1816212"/>
                  <a:pt x="354945" y="1853760"/>
                  <a:pt x="225497" y="1923463"/>
                </a:cubicBezTo>
                <a:cubicBezTo>
                  <a:pt x="203923" y="1935080"/>
                  <a:pt x="182970" y="1947942"/>
                  <a:pt x="162225" y="1961426"/>
                </a:cubicBezTo>
                <a:cubicBezTo>
                  <a:pt x="160151" y="1963086"/>
                  <a:pt x="158076" y="1965368"/>
                  <a:pt x="154965" y="1964538"/>
                </a:cubicBezTo>
                <a:close/>
                <a:moveTo>
                  <a:pt x="0" y="771708"/>
                </a:moveTo>
                <a:cubicBezTo>
                  <a:pt x="0" y="765692"/>
                  <a:pt x="0" y="759676"/>
                  <a:pt x="0" y="753660"/>
                </a:cubicBezTo>
                <a:cubicBezTo>
                  <a:pt x="3527" y="750756"/>
                  <a:pt x="2489" y="746399"/>
                  <a:pt x="3319" y="742665"/>
                </a:cubicBezTo>
                <a:cubicBezTo>
                  <a:pt x="8713" y="712585"/>
                  <a:pt x="17011" y="683542"/>
                  <a:pt x="38378" y="660101"/>
                </a:cubicBezTo>
                <a:cubicBezTo>
                  <a:pt x="43772" y="656367"/>
                  <a:pt x="49165" y="652425"/>
                  <a:pt x="54559" y="648691"/>
                </a:cubicBezTo>
                <a:cubicBezTo>
                  <a:pt x="57878" y="647654"/>
                  <a:pt x="61197" y="646617"/>
                  <a:pt x="64517" y="645579"/>
                </a:cubicBezTo>
                <a:cubicBezTo>
                  <a:pt x="67836" y="645372"/>
                  <a:pt x="70947" y="645164"/>
                  <a:pt x="74267" y="645164"/>
                </a:cubicBezTo>
                <a:cubicBezTo>
                  <a:pt x="78001" y="646202"/>
                  <a:pt x="81942" y="647239"/>
                  <a:pt x="85676" y="648484"/>
                </a:cubicBezTo>
                <a:cubicBezTo>
                  <a:pt x="89411" y="650766"/>
                  <a:pt x="92937" y="653047"/>
                  <a:pt x="96671" y="655329"/>
                </a:cubicBezTo>
                <a:cubicBezTo>
                  <a:pt x="100613" y="658856"/>
                  <a:pt x="104554" y="662383"/>
                  <a:pt x="108911" y="666117"/>
                </a:cubicBezTo>
                <a:cubicBezTo>
                  <a:pt x="107458" y="647654"/>
                  <a:pt x="108081" y="629191"/>
                  <a:pt x="107873" y="610728"/>
                </a:cubicBezTo>
                <a:cubicBezTo>
                  <a:pt x="107873" y="581685"/>
                  <a:pt x="107251" y="552850"/>
                  <a:pt x="106836" y="523807"/>
                </a:cubicBezTo>
                <a:cubicBezTo>
                  <a:pt x="106836" y="522147"/>
                  <a:pt x="106836" y="520488"/>
                  <a:pt x="106836" y="518828"/>
                </a:cubicBezTo>
                <a:cubicBezTo>
                  <a:pt x="107043" y="504099"/>
                  <a:pt x="107458" y="489163"/>
                  <a:pt x="105591" y="474434"/>
                </a:cubicBezTo>
                <a:cubicBezTo>
                  <a:pt x="105384" y="465721"/>
                  <a:pt x="105177" y="456801"/>
                  <a:pt x="104969" y="448088"/>
                </a:cubicBezTo>
                <a:cubicBezTo>
                  <a:pt x="105177" y="445599"/>
                  <a:pt x="105799" y="442902"/>
                  <a:pt x="103932" y="439998"/>
                </a:cubicBezTo>
                <a:cubicBezTo>
                  <a:pt x="96256" y="444354"/>
                  <a:pt x="87543" y="445184"/>
                  <a:pt x="79038" y="446636"/>
                </a:cubicBezTo>
                <a:cubicBezTo>
                  <a:pt x="75719" y="446636"/>
                  <a:pt x="72400" y="446636"/>
                  <a:pt x="69081" y="446636"/>
                </a:cubicBezTo>
                <a:cubicBezTo>
                  <a:pt x="49788" y="444977"/>
                  <a:pt x="31325" y="439583"/>
                  <a:pt x="13277" y="433360"/>
                </a:cubicBezTo>
                <a:cubicBezTo>
                  <a:pt x="12239" y="431492"/>
                  <a:pt x="8091" y="432322"/>
                  <a:pt x="9128" y="428588"/>
                </a:cubicBezTo>
                <a:cubicBezTo>
                  <a:pt x="11202" y="424439"/>
                  <a:pt x="13069" y="420083"/>
                  <a:pt x="15351" y="416141"/>
                </a:cubicBezTo>
                <a:cubicBezTo>
                  <a:pt x="28628" y="392492"/>
                  <a:pt x="43150" y="370088"/>
                  <a:pt x="70947" y="360960"/>
                </a:cubicBezTo>
                <a:cubicBezTo>
                  <a:pt x="77586" y="360545"/>
                  <a:pt x="84224" y="360545"/>
                  <a:pt x="90448" y="363035"/>
                </a:cubicBezTo>
                <a:cubicBezTo>
                  <a:pt x="93767" y="365524"/>
                  <a:pt x="96878" y="368220"/>
                  <a:pt x="101235" y="371540"/>
                </a:cubicBezTo>
                <a:cubicBezTo>
                  <a:pt x="100198" y="363242"/>
                  <a:pt x="101028" y="356188"/>
                  <a:pt x="98953" y="349135"/>
                </a:cubicBezTo>
                <a:cubicBezTo>
                  <a:pt x="98746" y="345816"/>
                  <a:pt x="98538" y="342497"/>
                  <a:pt x="98331" y="339178"/>
                </a:cubicBezTo>
                <a:cubicBezTo>
                  <a:pt x="97708" y="331502"/>
                  <a:pt x="97708" y="323619"/>
                  <a:pt x="95634" y="316151"/>
                </a:cubicBezTo>
                <a:cubicBezTo>
                  <a:pt x="95426" y="313454"/>
                  <a:pt x="95219" y="310757"/>
                  <a:pt x="94804" y="307853"/>
                </a:cubicBezTo>
                <a:cubicBezTo>
                  <a:pt x="93974" y="301215"/>
                  <a:pt x="93974" y="294576"/>
                  <a:pt x="91900" y="288146"/>
                </a:cubicBezTo>
                <a:cubicBezTo>
                  <a:pt x="91900" y="287523"/>
                  <a:pt x="91693" y="287108"/>
                  <a:pt x="91693" y="286486"/>
                </a:cubicBezTo>
                <a:cubicBezTo>
                  <a:pt x="89203" y="267401"/>
                  <a:pt x="85676" y="248523"/>
                  <a:pt x="78001" y="230890"/>
                </a:cubicBezTo>
                <a:cubicBezTo>
                  <a:pt x="69703" y="211597"/>
                  <a:pt x="60575" y="210767"/>
                  <a:pt x="48543" y="227985"/>
                </a:cubicBezTo>
                <a:cubicBezTo>
                  <a:pt x="35681" y="246241"/>
                  <a:pt x="27591" y="266778"/>
                  <a:pt x="20538" y="287938"/>
                </a:cubicBezTo>
                <a:cubicBezTo>
                  <a:pt x="19915" y="289598"/>
                  <a:pt x="19293" y="291257"/>
                  <a:pt x="18671" y="292709"/>
                </a:cubicBezTo>
                <a:cubicBezTo>
                  <a:pt x="18256" y="293954"/>
                  <a:pt x="18048" y="294991"/>
                  <a:pt x="17633" y="296236"/>
                </a:cubicBezTo>
                <a:cubicBezTo>
                  <a:pt x="16181" y="297481"/>
                  <a:pt x="15974" y="299348"/>
                  <a:pt x="15766" y="301215"/>
                </a:cubicBezTo>
                <a:cubicBezTo>
                  <a:pt x="13899" y="306816"/>
                  <a:pt x="11825" y="312210"/>
                  <a:pt x="9958" y="317811"/>
                </a:cubicBezTo>
                <a:cubicBezTo>
                  <a:pt x="9335" y="317811"/>
                  <a:pt x="8713" y="317811"/>
                  <a:pt x="7883" y="317811"/>
                </a:cubicBezTo>
                <a:cubicBezTo>
                  <a:pt x="8298" y="315114"/>
                  <a:pt x="8713" y="312624"/>
                  <a:pt x="9128" y="309928"/>
                </a:cubicBezTo>
                <a:cubicBezTo>
                  <a:pt x="9335" y="308683"/>
                  <a:pt x="9543" y="307438"/>
                  <a:pt x="9543" y="306401"/>
                </a:cubicBezTo>
                <a:cubicBezTo>
                  <a:pt x="11617" y="298933"/>
                  <a:pt x="13692" y="291257"/>
                  <a:pt x="15766" y="283789"/>
                </a:cubicBezTo>
                <a:cubicBezTo>
                  <a:pt x="15974" y="283167"/>
                  <a:pt x="15974" y="282544"/>
                  <a:pt x="16181" y="281922"/>
                </a:cubicBezTo>
                <a:cubicBezTo>
                  <a:pt x="16803" y="280470"/>
                  <a:pt x="17633" y="279018"/>
                  <a:pt x="18048" y="277566"/>
                </a:cubicBezTo>
                <a:cubicBezTo>
                  <a:pt x="25724" y="255991"/>
                  <a:pt x="33607" y="234416"/>
                  <a:pt x="48336" y="216368"/>
                </a:cubicBezTo>
                <a:cubicBezTo>
                  <a:pt x="48958" y="216368"/>
                  <a:pt x="49165" y="215953"/>
                  <a:pt x="49373" y="215331"/>
                </a:cubicBezTo>
                <a:cubicBezTo>
                  <a:pt x="55596" y="210352"/>
                  <a:pt x="62027" y="206618"/>
                  <a:pt x="70533" y="209315"/>
                </a:cubicBezTo>
                <a:lnTo>
                  <a:pt x="70740" y="209730"/>
                </a:lnTo>
                <a:lnTo>
                  <a:pt x="71155" y="209730"/>
                </a:lnTo>
                <a:cubicBezTo>
                  <a:pt x="74059" y="212427"/>
                  <a:pt x="77171" y="215331"/>
                  <a:pt x="80075" y="218028"/>
                </a:cubicBezTo>
                <a:cubicBezTo>
                  <a:pt x="82979" y="223836"/>
                  <a:pt x="85884" y="229853"/>
                  <a:pt x="88996" y="235661"/>
                </a:cubicBezTo>
                <a:cubicBezTo>
                  <a:pt x="89203" y="236283"/>
                  <a:pt x="89203" y="236906"/>
                  <a:pt x="89411" y="237735"/>
                </a:cubicBezTo>
                <a:cubicBezTo>
                  <a:pt x="91278" y="243752"/>
                  <a:pt x="92937" y="249767"/>
                  <a:pt x="94804" y="255784"/>
                </a:cubicBezTo>
                <a:cubicBezTo>
                  <a:pt x="95219" y="257443"/>
                  <a:pt x="95426" y="258895"/>
                  <a:pt x="95841" y="260555"/>
                </a:cubicBezTo>
                <a:cubicBezTo>
                  <a:pt x="96671" y="264496"/>
                  <a:pt x="97501" y="268230"/>
                  <a:pt x="98538" y="272172"/>
                </a:cubicBezTo>
                <a:cubicBezTo>
                  <a:pt x="98746" y="273209"/>
                  <a:pt x="98953" y="274454"/>
                  <a:pt x="98953" y="275491"/>
                </a:cubicBezTo>
                <a:cubicBezTo>
                  <a:pt x="99990" y="280885"/>
                  <a:pt x="100820" y="286486"/>
                  <a:pt x="101857" y="291880"/>
                </a:cubicBezTo>
                <a:cubicBezTo>
                  <a:pt x="102065" y="293539"/>
                  <a:pt x="102272" y="295199"/>
                  <a:pt x="102272" y="296858"/>
                </a:cubicBezTo>
                <a:cubicBezTo>
                  <a:pt x="103102" y="303497"/>
                  <a:pt x="104139" y="309928"/>
                  <a:pt x="104969" y="316566"/>
                </a:cubicBezTo>
                <a:cubicBezTo>
                  <a:pt x="105177" y="319263"/>
                  <a:pt x="105384" y="321960"/>
                  <a:pt x="105591" y="324864"/>
                </a:cubicBezTo>
                <a:cubicBezTo>
                  <a:pt x="106421" y="333162"/>
                  <a:pt x="106214" y="341460"/>
                  <a:pt x="108288" y="349550"/>
                </a:cubicBezTo>
                <a:cubicBezTo>
                  <a:pt x="108496" y="353284"/>
                  <a:pt x="108703" y="357226"/>
                  <a:pt x="108911" y="360960"/>
                </a:cubicBezTo>
                <a:cubicBezTo>
                  <a:pt x="109740" y="371955"/>
                  <a:pt x="110570" y="382949"/>
                  <a:pt x="111400" y="393944"/>
                </a:cubicBezTo>
                <a:cubicBezTo>
                  <a:pt x="110155" y="398923"/>
                  <a:pt x="112230" y="402657"/>
                  <a:pt x="115964" y="405769"/>
                </a:cubicBezTo>
                <a:cubicBezTo>
                  <a:pt x="120528" y="414896"/>
                  <a:pt x="121980" y="424024"/>
                  <a:pt x="114304" y="432322"/>
                </a:cubicBezTo>
                <a:cubicBezTo>
                  <a:pt x="113060" y="433567"/>
                  <a:pt x="113060" y="435227"/>
                  <a:pt x="113267" y="436886"/>
                </a:cubicBezTo>
                <a:cubicBezTo>
                  <a:pt x="114097" y="464269"/>
                  <a:pt x="114927" y="491653"/>
                  <a:pt x="115757" y="518828"/>
                </a:cubicBezTo>
                <a:cubicBezTo>
                  <a:pt x="120528" y="493105"/>
                  <a:pt x="126129" y="467381"/>
                  <a:pt x="130485" y="441657"/>
                </a:cubicBezTo>
                <a:cubicBezTo>
                  <a:pt x="131522" y="439998"/>
                  <a:pt x="131730" y="438338"/>
                  <a:pt x="131522" y="436471"/>
                </a:cubicBezTo>
                <a:cubicBezTo>
                  <a:pt x="133597" y="427758"/>
                  <a:pt x="135671" y="419046"/>
                  <a:pt x="137746" y="410333"/>
                </a:cubicBezTo>
                <a:cubicBezTo>
                  <a:pt x="137746" y="409710"/>
                  <a:pt x="137954" y="409296"/>
                  <a:pt x="137954" y="408673"/>
                </a:cubicBezTo>
                <a:cubicBezTo>
                  <a:pt x="140028" y="400375"/>
                  <a:pt x="142102" y="392077"/>
                  <a:pt x="144177" y="383779"/>
                </a:cubicBezTo>
                <a:cubicBezTo>
                  <a:pt x="144384" y="382742"/>
                  <a:pt x="144592" y="381497"/>
                  <a:pt x="144799" y="380460"/>
                </a:cubicBezTo>
                <a:cubicBezTo>
                  <a:pt x="146666" y="373407"/>
                  <a:pt x="148741" y="366353"/>
                  <a:pt x="150608" y="359508"/>
                </a:cubicBezTo>
                <a:cubicBezTo>
                  <a:pt x="151023" y="357848"/>
                  <a:pt x="151438" y="356188"/>
                  <a:pt x="151853" y="354529"/>
                </a:cubicBezTo>
                <a:cubicBezTo>
                  <a:pt x="154342" y="348928"/>
                  <a:pt x="155586" y="343534"/>
                  <a:pt x="151853" y="337726"/>
                </a:cubicBezTo>
                <a:cubicBezTo>
                  <a:pt x="149778" y="334614"/>
                  <a:pt x="150400" y="330465"/>
                  <a:pt x="150608" y="326731"/>
                </a:cubicBezTo>
                <a:cubicBezTo>
                  <a:pt x="150815" y="325486"/>
                  <a:pt x="151230" y="324449"/>
                  <a:pt x="151438" y="323204"/>
                </a:cubicBezTo>
                <a:cubicBezTo>
                  <a:pt x="152060" y="322167"/>
                  <a:pt x="152475" y="321130"/>
                  <a:pt x="153097" y="320092"/>
                </a:cubicBezTo>
                <a:cubicBezTo>
                  <a:pt x="154342" y="318640"/>
                  <a:pt x="155586" y="316981"/>
                  <a:pt x="156831" y="315529"/>
                </a:cubicBezTo>
                <a:cubicBezTo>
                  <a:pt x="159943" y="312417"/>
                  <a:pt x="164714" y="311380"/>
                  <a:pt x="166374" y="306193"/>
                </a:cubicBezTo>
                <a:cubicBezTo>
                  <a:pt x="177369" y="273002"/>
                  <a:pt x="188571" y="239810"/>
                  <a:pt x="199773" y="206618"/>
                </a:cubicBezTo>
                <a:cubicBezTo>
                  <a:pt x="200188" y="205374"/>
                  <a:pt x="200396" y="204336"/>
                  <a:pt x="200810" y="203092"/>
                </a:cubicBezTo>
                <a:cubicBezTo>
                  <a:pt x="206619" y="188363"/>
                  <a:pt x="212427" y="173634"/>
                  <a:pt x="218651" y="157660"/>
                </a:cubicBezTo>
                <a:cubicBezTo>
                  <a:pt x="204544" y="159528"/>
                  <a:pt x="191890" y="159113"/>
                  <a:pt x="179443" y="157660"/>
                </a:cubicBezTo>
                <a:cubicBezTo>
                  <a:pt x="177161" y="157453"/>
                  <a:pt x="174879" y="157038"/>
                  <a:pt x="172598" y="156831"/>
                </a:cubicBezTo>
                <a:cubicBezTo>
                  <a:pt x="170523" y="155171"/>
                  <a:pt x="168241" y="155378"/>
                  <a:pt x="165959" y="155378"/>
                </a:cubicBezTo>
                <a:cubicBezTo>
                  <a:pt x="163055" y="153511"/>
                  <a:pt x="165544" y="151022"/>
                  <a:pt x="165129" y="148948"/>
                </a:cubicBezTo>
                <a:cubicBezTo>
                  <a:pt x="170730" y="130277"/>
                  <a:pt x="177784" y="112437"/>
                  <a:pt x="189608" y="96671"/>
                </a:cubicBezTo>
                <a:cubicBezTo>
                  <a:pt x="193965" y="92936"/>
                  <a:pt x="198321" y="88995"/>
                  <a:pt x="202677" y="85261"/>
                </a:cubicBezTo>
                <a:cubicBezTo>
                  <a:pt x="205374" y="84224"/>
                  <a:pt x="207864" y="83186"/>
                  <a:pt x="210561" y="81942"/>
                </a:cubicBezTo>
                <a:cubicBezTo>
                  <a:pt x="213672" y="81942"/>
                  <a:pt x="216991" y="81734"/>
                  <a:pt x="220103" y="81734"/>
                </a:cubicBezTo>
                <a:cubicBezTo>
                  <a:pt x="221555" y="82357"/>
                  <a:pt x="223215" y="82979"/>
                  <a:pt x="224667" y="83394"/>
                </a:cubicBezTo>
                <a:cubicBezTo>
                  <a:pt x="226327" y="84639"/>
                  <a:pt x="227986" y="85883"/>
                  <a:pt x="229853" y="87335"/>
                </a:cubicBezTo>
                <a:cubicBezTo>
                  <a:pt x="229853" y="87958"/>
                  <a:pt x="230268" y="88165"/>
                  <a:pt x="230683" y="88373"/>
                </a:cubicBezTo>
                <a:cubicBezTo>
                  <a:pt x="234002" y="93559"/>
                  <a:pt x="237114" y="98538"/>
                  <a:pt x="240848" y="104139"/>
                </a:cubicBezTo>
                <a:cubicBezTo>
                  <a:pt x="255370" y="69080"/>
                  <a:pt x="271343" y="35681"/>
                  <a:pt x="287731" y="2489"/>
                </a:cubicBezTo>
                <a:cubicBezTo>
                  <a:pt x="288354" y="1659"/>
                  <a:pt x="288976" y="829"/>
                  <a:pt x="289598" y="0"/>
                </a:cubicBezTo>
                <a:cubicBezTo>
                  <a:pt x="292088" y="1867"/>
                  <a:pt x="287939" y="4771"/>
                  <a:pt x="290428" y="6638"/>
                </a:cubicBezTo>
                <a:cubicBezTo>
                  <a:pt x="290221" y="6430"/>
                  <a:pt x="289806" y="6223"/>
                  <a:pt x="289598" y="6016"/>
                </a:cubicBezTo>
                <a:cubicBezTo>
                  <a:pt x="286694" y="10372"/>
                  <a:pt x="285242" y="15351"/>
                  <a:pt x="283997" y="20329"/>
                </a:cubicBezTo>
                <a:cubicBezTo>
                  <a:pt x="271550" y="49995"/>
                  <a:pt x="258896" y="79660"/>
                  <a:pt x="246242" y="109325"/>
                </a:cubicBezTo>
                <a:cubicBezTo>
                  <a:pt x="245412" y="111192"/>
                  <a:pt x="244997" y="112437"/>
                  <a:pt x="246034" y="114511"/>
                </a:cubicBezTo>
                <a:cubicBezTo>
                  <a:pt x="254332" y="131107"/>
                  <a:pt x="252465" y="140649"/>
                  <a:pt x="237114" y="149362"/>
                </a:cubicBezTo>
                <a:cubicBezTo>
                  <a:pt x="229231" y="153926"/>
                  <a:pt x="225704" y="160150"/>
                  <a:pt x="222800" y="167825"/>
                </a:cubicBezTo>
                <a:cubicBezTo>
                  <a:pt x="208901" y="204751"/>
                  <a:pt x="195417" y="241677"/>
                  <a:pt x="183592" y="279225"/>
                </a:cubicBezTo>
                <a:cubicBezTo>
                  <a:pt x="182970" y="281092"/>
                  <a:pt x="182555" y="282752"/>
                  <a:pt x="181518" y="286278"/>
                </a:cubicBezTo>
                <a:cubicBezTo>
                  <a:pt x="192512" y="279640"/>
                  <a:pt x="202677" y="277773"/>
                  <a:pt x="213257" y="283582"/>
                </a:cubicBezTo>
                <a:cubicBezTo>
                  <a:pt x="223215" y="288975"/>
                  <a:pt x="230476" y="297066"/>
                  <a:pt x="236077" y="306608"/>
                </a:cubicBezTo>
                <a:cubicBezTo>
                  <a:pt x="246242" y="324242"/>
                  <a:pt x="251428" y="343327"/>
                  <a:pt x="254332" y="363242"/>
                </a:cubicBezTo>
                <a:cubicBezTo>
                  <a:pt x="254747" y="365731"/>
                  <a:pt x="255162" y="368220"/>
                  <a:pt x="251220" y="368428"/>
                </a:cubicBezTo>
                <a:cubicBezTo>
                  <a:pt x="224252" y="369880"/>
                  <a:pt x="197491" y="371125"/>
                  <a:pt x="172390" y="358470"/>
                </a:cubicBezTo>
                <a:cubicBezTo>
                  <a:pt x="169071" y="356811"/>
                  <a:pt x="165959" y="354529"/>
                  <a:pt x="161603" y="351832"/>
                </a:cubicBezTo>
                <a:cubicBezTo>
                  <a:pt x="156624" y="371125"/>
                  <a:pt x="151645" y="389588"/>
                  <a:pt x="147081" y="408258"/>
                </a:cubicBezTo>
                <a:cubicBezTo>
                  <a:pt x="131107" y="474434"/>
                  <a:pt x="119490" y="541233"/>
                  <a:pt x="116586" y="609276"/>
                </a:cubicBezTo>
                <a:cubicBezTo>
                  <a:pt x="115757" y="631680"/>
                  <a:pt x="115549" y="654084"/>
                  <a:pt x="117831" y="676489"/>
                </a:cubicBezTo>
                <a:cubicBezTo>
                  <a:pt x="118246" y="680638"/>
                  <a:pt x="119283" y="683128"/>
                  <a:pt x="123225" y="685410"/>
                </a:cubicBezTo>
                <a:cubicBezTo>
                  <a:pt x="142102" y="696612"/>
                  <a:pt x="145629" y="714037"/>
                  <a:pt x="132560" y="731878"/>
                </a:cubicBezTo>
                <a:cubicBezTo>
                  <a:pt x="129655" y="735819"/>
                  <a:pt x="129241" y="739138"/>
                  <a:pt x="130693" y="743910"/>
                </a:cubicBezTo>
                <a:cubicBezTo>
                  <a:pt x="147081" y="801788"/>
                  <a:pt x="174672" y="854480"/>
                  <a:pt x="206619" y="905097"/>
                </a:cubicBezTo>
                <a:cubicBezTo>
                  <a:pt x="244375" y="964842"/>
                  <a:pt x="287731" y="1020646"/>
                  <a:pt x="327769" y="1078732"/>
                </a:cubicBezTo>
                <a:cubicBezTo>
                  <a:pt x="344987" y="1103833"/>
                  <a:pt x="361376" y="1129349"/>
                  <a:pt x="376934" y="1155488"/>
                </a:cubicBezTo>
                <a:cubicBezTo>
                  <a:pt x="377557" y="1156525"/>
                  <a:pt x="377972" y="1157562"/>
                  <a:pt x="378594" y="1158392"/>
                </a:cubicBezTo>
                <a:cubicBezTo>
                  <a:pt x="379631" y="1159429"/>
                  <a:pt x="379424" y="1162541"/>
                  <a:pt x="380668" y="1161919"/>
                </a:cubicBezTo>
                <a:cubicBezTo>
                  <a:pt x="382535" y="1160882"/>
                  <a:pt x="381498" y="1158599"/>
                  <a:pt x="380046" y="1157147"/>
                </a:cubicBezTo>
                <a:cubicBezTo>
                  <a:pt x="379631" y="1155902"/>
                  <a:pt x="379216" y="1154658"/>
                  <a:pt x="378801" y="1153413"/>
                </a:cubicBezTo>
                <a:cubicBezTo>
                  <a:pt x="362620" y="1112338"/>
                  <a:pt x="343120" y="1072923"/>
                  <a:pt x="324865" y="1032886"/>
                </a:cubicBezTo>
                <a:cubicBezTo>
                  <a:pt x="324450" y="1031848"/>
                  <a:pt x="323827" y="1031019"/>
                  <a:pt x="323413" y="1029981"/>
                </a:cubicBezTo>
                <a:cubicBezTo>
                  <a:pt x="318434" y="1016082"/>
                  <a:pt x="312210" y="1003843"/>
                  <a:pt x="294370" y="1003013"/>
                </a:cubicBezTo>
                <a:cubicBezTo>
                  <a:pt x="288561" y="1002806"/>
                  <a:pt x="283167" y="998657"/>
                  <a:pt x="278396" y="995130"/>
                </a:cubicBezTo>
                <a:cubicBezTo>
                  <a:pt x="262008" y="983513"/>
                  <a:pt x="259518" y="964428"/>
                  <a:pt x="272588" y="949491"/>
                </a:cubicBezTo>
                <a:cubicBezTo>
                  <a:pt x="279641" y="941401"/>
                  <a:pt x="280056" y="933103"/>
                  <a:pt x="276529" y="923975"/>
                </a:cubicBezTo>
                <a:cubicBezTo>
                  <a:pt x="265327" y="895140"/>
                  <a:pt x="255370" y="865890"/>
                  <a:pt x="250805" y="835187"/>
                </a:cubicBezTo>
                <a:cubicBezTo>
                  <a:pt x="249768" y="828134"/>
                  <a:pt x="248938" y="821081"/>
                  <a:pt x="248109" y="814028"/>
                </a:cubicBezTo>
                <a:cubicBezTo>
                  <a:pt x="241263" y="815272"/>
                  <a:pt x="234417" y="816932"/>
                  <a:pt x="227364" y="817762"/>
                </a:cubicBezTo>
                <a:cubicBezTo>
                  <a:pt x="213672" y="819421"/>
                  <a:pt x="199981" y="817347"/>
                  <a:pt x="186497" y="814857"/>
                </a:cubicBezTo>
                <a:cubicBezTo>
                  <a:pt x="182762" y="814235"/>
                  <a:pt x="181518" y="812783"/>
                  <a:pt x="182555" y="808841"/>
                </a:cubicBezTo>
                <a:cubicBezTo>
                  <a:pt x="187741" y="790171"/>
                  <a:pt x="194380" y="772330"/>
                  <a:pt x="206619" y="757187"/>
                </a:cubicBezTo>
                <a:cubicBezTo>
                  <a:pt x="209316" y="753867"/>
                  <a:pt x="212427" y="750548"/>
                  <a:pt x="215954" y="748059"/>
                </a:cubicBezTo>
                <a:cubicBezTo>
                  <a:pt x="230683" y="736649"/>
                  <a:pt x="244375" y="739553"/>
                  <a:pt x="253502" y="755734"/>
                </a:cubicBezTo>
                <a:cubicBezTo>
                  <a:pt x="254747" y="758016"/>
                  <a:pt x="255992" y="760506"/>
                  <a:pt x="257444" y="763617"/>
                </a:cubicBezTo>
                <a:cubicBezTo>
                  <a:pt x="280263" y="722750"/>
                  <a:pt x="319056" y="712793"/>
                  <a:pt x="360338" y="707606"/>
                </a:cubicBezTo>
                <a:cubicBezTo>
                  <a:pt x="360546" y="708229"/>
                  <a:pt x="360961" y="708851"/>
                  <a:pt x="361168" y="709681"/>
                </a:cubicBezTo>
                <a:cubicBezTo>
                  <a:pt x="352663" y="712170"/>
                  <a:pt x="344157" y="714452"/>
                  <a:pt x="335652" y="716942"/>
                </a:cubicBezTo>
                <a:cubicBezTo>
                  <a:pt x="318019" y="722128"/>
                  <a:pt x="301008" y="728766"/>
                  <a:pt x="286279" y="740383"/>
                </a:cubicBezTo>
                <a:cubicBezTo>
                  <a:pt x="279434" y="745984"/>
                  <a:pt x="273625" y="752415"/>
                  <a:pt x="268854" y="759883"/>
                </a:cubicBezTo>
                <a:cubicBezTo>
                  <a:pt x="264912" y="766314"/>
                  <a:pt x="261385" y="772123"/>
                  <a:pt x="266987" y="780421"/>
                </a:cubicBezTo>
                <a:cubicBezTo>
                  <a:pt x="272173" y="788304"/>
                  <a:pt x="268231" y="796809"/>
                  <a:pt x="261800" y="803240"/>
                </a:cubicBezTo>
                <a:cubicBezTo>
                  <a:pt x="259103" y="805937"/>
                  <a:pt x="256614" y="808426"/>
                  <a:pt x="256822" y="812990"/>
                </a:cubicBezTo>
                <a:cubicBezTo>
                  <a:pt x="258896" y="848879"/>
                  <a:pt x="270098" y="882693"/>
                  <a:pt x="282960" y="916507"/>
                </a:cubicBezTo>
                <a:cubicBezTo>
                  <a:pt x="284205" y="915055"/>
                  <a:pt x="284827" y="914225"/>
                  <a:pt x="285449" y="913395"/>
                </a:cubicBezTo>
                <a:cubicBezTo>
                  <a:pt x="299763" y="890161"/>
                  <a:pt x="317811" y="884560"/>
                  <a:pt x="342705" y="895347"/>
                </a:cubicBezTo>
                <a:cubicBezTo>
                  <a:pt x="354530" y="900326"/>
                  <a:pt x="364488" y="908002"/>
                  <a:pt x="373408" y="916922"/>
                </a:cubicBezTo>
                <a:cubicBezTo>
                  <a:pt x="391248" y="934970"/>
                  <a:pt x="405355" y="955715"/>
                  <a:pt x="415934" y="978742"/>
                </a:cubicBezTo>
                <a:cubicBezTo>
                  <a:pt x="416764" y="980401"/>
                  <a:pt x="417802" y="982061"/>
                  <a:pt x="417387" y="984135"/>
                </a:cubicBezTo>
                <a:cubicBezTo>
                  <a:pt x="399961" y="989944"/>
                  <a:pt x="383365" y="997619"/>
                  <a:pt x="365525" y="1001768"/>
                </a:cubicBezTo>
                <a:cubicBezTo>
                  <a:pt x="353700" y="1004465"/>
                  <a:pt x="341876" y="1007162"/>
                  <a:pt x="329844" y="1007162"/>
                </a:cubicBezTo>
                <a:cubicBezTo>
                  <a:pt x="322998" y="1007162"/>
                  <a:pt x="322998" y="1009029"/>
                  <a:pt x="325487" y="1014423"/>
                </a:cubicBezTo>
                <a:cubicBezTo>
                  <a:pt x="345609" y="1057157"/>
                  <a:pt x="365732" y="1099892"/>
                  <a:pt x="383988" y="1143663"/>
                </a:cubicBezTo>
                <a:cubicBezTo>
                  <a:pt x="404525" y="1193243"/>
                  <a:pt x="422781" y="1243653"/>
                  <a:pt x="431286" y="1296968"/>
                </a:cubicBezTo>
                <a:cubicBezTo>
                  <a:pt x="436680" y="1330574"/>
                  <a:pt x="435850" y="1363974"/>
                  <a:pt x="433153" y="1397788"/>
                </a:cubicBezTo>
                <a:cubicBezTo>
                  <a:pt x="431493" y="1419362"/>
                  <a:pt x="428796" y="1440729"/>
                  <a:pt x="425477" y="1462097"/>
                </a:cubicBezTo>
                <a:cubicBezTo>
                  <a:pt x="425270" y="1463964"/>
                  <a:pt x="424025" y="1466246"/>
                  <a:pt x="425685" y="1468320"/>
                </a:cubicBezTo>
                <a:cubicBezTo>
                  <a:pt x="428381" y="1468320"/>
                  <a:pt x="429004" y="1465623"/>
                  <a:pt x="430041" y="1464171"/>
                </a:cubicBezTo>
                <a:cubicBezTo>
                  <a:pt x="445807" y="1442389"/>
                  <a:pt x="467382" y="1435543"/>
                  <a:pt x="493106" y="1440729"/>
                </a:cubicBezTo>
                <a:cubicBezTo>
                  <a:pt x="514265" y="1445086"/>
                  <a:pt x="532313" y="1455666"/>
                  <a:pt x="548494" y="1469772"/>
                </a:cubicBezTo>
                <a:cubicBezTo>
                  <a:pt x="583138" y="1500267"/>
                  <a:pt x="608447" y="1537608"/>
                  <a:pt x="627740" y="1579098"/>
                </a:cubicBezTo>
                <a:cubicBezTo>
                  <a:pt x="629814" y="1583454"/>
                  <a:pt x="628155" y="1584491"/>
                  <a:pt x="624420" y="1586358"/>
                </a:cubicBezTo>
                <a:cubicBezTo>
                  <a:pt x="604920" y="1596108"/>
                  <a:pt x="584175" y="1603992"/>
                  <a:pt x="563431" y="1609385"/>
                </a:cubicBezTo>
                <a:cubicBezTo>
                  <a:pt x="532313" y="1617683"/>
                  <a:pt x="500781" y="1623699"/>
                  <a:pt x="468004" y="1621417"/>
                </a:cubicBezTo>
                <a:cubicBezTo>
                  <a:pt x="448297" y="1619965"/>
                  <a:pt x="430456" y="1614156"/>
                  <a:pt x="413653" y="1604199"/>
                </a:cubicBezTo>
                <a:cubicBezTo>
                  <a:pt x="405562" y="1599428"/>
                  <a:pt x="401413" y="1591337"/>
                  <a:pt x="394982" y="1584699"/>
                </a:cubicBezTo>
                <a:cubicBezTo>
                  <a:pt x="393323" y="1585943"/>
                  <a:pt x="392908" y="1588018"/>
                  <a:pt x="392285" y="1589885"/>
                </a:cubicBezTo>
                <a:cubicBezTo>
                  <a:pt x="381913" y="1619343"/>
                  <a:pt x="369881" y="1647970"/>
                  <a:pt x="356397" y="1676184"/>
                </a:cubicBezTo>
                <a:cubicBezTo>
                  <a:pt x="333578" y="1723378"/>
                  <a:pt x="306920" y="1767927"/>
                  <a:pt x="276788" y="1810014"/>
                </a:cubicBezTo>
                <a:lnTo>
                  <a:pt x="231210" y="1864027"/>
                </a:lnTo>
                <a:lnTo>
                  <a:pt x="320404" y="1734347"/>
                </a:lnTo>
                <a:cubicBezTo>
                  <a:pt x="347321" y="1687074"/>
                  <a:pt x="369985" y="1637390"/>
                  <a:pt x="387722" y="1584906"/>
                </a:cubicBezTo>
                <a:cubicBezTo>
                  <a:pt x="389589" y="1579098"/>
                  <a:pt x="391248" y="1573496"/>
                  <a:pt x="390626" y="1567273"/>
                </a:cubicBezTo>
                <a:cubicBezTo>
                  <a:pt x="389796" y="1558560"/>
                  <a:pt x="391456" y="1549847"/>
                  <a:pt x="396227" y="1542794"/>
                </a:cubicBezTo>
                <a:cubicBezTo>
                  <a:pt x="406184" y="1528688"/>
                  <a:pt x="408259" y="1512507"/>
                  <a:pt x="411786" y="1496533"/>
                </a:cubicBezTo>
                <a:cubicBezTo>
                  <a:pt x="421743" y="1449028"/>
                  <a:pt x="426929" y="1400899"/>
                  <a:pt x="427552" y="1352356"/>
                </a:cubicBezTo>
                <a:cubicBezTo>
                  <a:pt x="427759" y="1338457"/>
                  <a:pt x="422781" y="1326010"/>
                  <a:pt x="416764" y="1313978"/>
                </a:cubicBezTo>
                <a:cubicBezTo>
                  <a:pt x="394360" y="1268547"/>
                  <a:pt x="363035" y="1229547"/>
                  <a:pt x="328599" y="1192828"/>
                </a:cubicBezTo>
                <a:cubicBezTo>
                  <a:pt x="297274" y="1159637"/>
                  <a:pt x="263460" y="1129349"/>
                  <a:pt x="223007" y="1107567"/>
                </a:cubicBezTo>
                <a:cubicBezTo>
                  <a:pt x="208694" y="1099892"/>
                  <a:pt x="193757" y="1093876"/>
                  <a:pt x="177784" y="1091179"/>
                </a:cubicBezTo>
                <a:cubicBezTo>
                  <a:pt x="151023" y="1086615"/>
                  <a:pt x="129033" y="1096365"/>
                  <a:pt x="114927" y="1119599"/>
                </a:cubicBezTo>
                <a:cubicBezTo>
                  <a:pt x="103517" y="1138477"/>
                  <a:pt x="95011" y="1171876"/>
                  <a:pt x="94597" y="1200297"/>
                </a:cubicBezTo>
                <a:cubicBezTo>
                  <a:pt x="97916" y="1200297"/>
                  <a:pt x="98746" y="1197185"/>
                  <a:pt x="100198" y="1195318"/>
                </a:cubicBezTo>
                <a:cubicBezTo>
                  <a:pt x="121980" y="1170839"/>
                  <a:pt x="148326" y="1170632"/>
                  <a:pt x="170108" y="1195110"/>
                </a:cubicBezTo>
                <a:cubicBezTo>
                  <a:pt x="187326" y="1214610"/>
                  <a:pt x="194794" y="1238675"/>
                  <a:pt x="200188" y="1263568"/>
                </a:cubicBezTo>
                <a:cubicBezTo>
                  <a:pt x="202470" y="1274356"/>
                  <a:pt x="203715" y="1285143"/>
                  <a:pt x="204544" y="1296138"/>
                </a:cubicBezTo>
                <a:cubicBezTo>
                  <a:pt x="204959" y="1301324"/>
                  <a:pt x="203715" y="1302569"/>
                  <a:pt x="198529" y="1302569"/>
                </a:cubicBezTo>
                <a:cubicBezTo>
                  <a:pt x="163262" y="1302984"/>
                  <a:pt x="128411" y="1300494"/>
                  <a:pt x="95011" y="1283898"/>
                </a:cubicBezTo>
                <a:cubicBezTo>
                  <a:pt x="97086" y="1302776"/>
                  <a:pt x="98538" y="1320617"/>
                  <a:pt x="100820" y="1338457"/>
                </a:cubicBezTo>
                <a:cubicBezTo>
                  <a:pt x="105384" y="1373931"/>
                  <a:pt x="111400" y="1409405"/>
                  <a:pt x="118246" y="1444671"/>
                </a:cubicBezTo>
                <a:cubicBezTo>
                  <a:pt x="119075" y="1449442"/>
                  <a:pt x="120943" y="1452762"/>
                  <a:pt x="125507" y="1455458"/>
                </a:cubicBezTo>
                <a:cubicBezTo>
                  <a:pt x="140443" y="1464586"/>
                  <a:pt x="143762" y="1480144"/>
                  <a:pt x="134012" y="1495081"/>
                </a:cubicBezTo>
                <a:cubicBezTo>
                  <a:pt x="130900" y="1499645"/>
                  <a:pt x="130278" y="1503379"/>
                  <a:pt x="131522" y="1508565"/>
                </a:cubicBezTo>
                <a:cubicBezTo>
                  <a:pt x="138368" y="1537608"/>
                  <a:pt x="144799" y="1566651"/>
                  <a:pt x="150400" y="1595901"/>
                </a:cubicBezTo>
                <a:cubicBezTo>
                  <a:pt x="137746" y="1567895"/>
                  <a:pt x="131937" y="1537815"/>
                  <a:pt x="123639" y="1507735"/>
                </a:cubicBezTo>
                <a:cubicBezTo>
                  <a:pt x="93974" y="1529517"/>
                  <a:pt x="59953" y="1531592"/>
                  <a:pt x="25724" y="1532214"/>
                </a:cubicBezTo>
                <a:cubicBezTo>
                  <a:pt x="20123" y="1532214"/>
                  <a:pt x="17426" y="1531384"/>
                  <a:pt x="18048" y="1524539"/>
                </a:cubicBezTo>
                <a:cubicBezTo>
                  <a:pt x="20538" y="1498400"/>
                  <a:pt x="25516" y="1473092"/>
                  <a:pt x="37963" y="1449650"/>
                </a:cubicBezTo>
                <a:cubicBezTo>
                  <a:pt x="42735" y="1440937"/>
                  <a:pt x="48543" y="1433054"/>
                  <a:pt x="56634" y="1427038"/>
                </a:cubicBezTo>
                <a:cubicBezTo>
                  <a:pt x="71362" y="1415836"/>
                  <a:pt x="86714" y="1415836"/>
                  <a:pt x="100820" y="1427453"/>
                </a:cubicBezTo>
                <a:cubicBezTo>
                  <a:pt x="102687" y="1428905"/>
                  <a:pt x="104554" y="1430564"/>
                  <a:pt x="107666" y="1433261"/>
                </a:cubicBezTo>
                <a:cubicBezTo>
                  <a:pt x="104762" y="1416665"/>
                  <a:pt x="102065" y="1401937"/>
                  <a:pt x="99575" y="1387000"/>
                </a:cubicBezTo>
                <a:cubicBezTo>
                  <a:pt x="93974" y="1352979"/>
                  <a:pt x="89203" y="1318750"/>
                  <a:pt x="86921" y="1284314"/>
                </a:cubicBezTo>
                <a:cubicBezTo>
                  <a:pt x="86714" y="1279957"/>
                  <a:pt x="85261" y="1276638"/>
                  <a:pt x="81942" y="1273733"/>
                </a:cubicBezTo>
                <a:cubicBezTo>
                  <a:pt x="78208" y="1270414"/>
                  <a:pt x="74889" y="1266680"/>
                  <a:pt x="72192" y="1262738"/>
                </a:cubicBezTo>
                <a:cubicBezTo>
                  <a:pt x="60368" y="1245935"/>
                  <a:pt x="63479" y="1229547"/>
                  <a:pt x="80490" y="1218344"/>
                </a:cubicBezTo>
                <a:cubicBezTo>
                  <a:pt x="84639" y="1215648"/>
                  <a:pt x="85469" y="1212744"/>
                  <a:pt x="85676" y="1208387"/>
                </a:cubicBezTo>
                <a:cubicBezTo>
                  <a:pt x="87128" y="1182041"/>
                  <a:pt x="90240" y="1155902"/>
                  <a:pt x="100405" y="1131424"/>
                </a:cubicBezTo>
                <a:cubicBezTo>
                  <a:pt x="110985" y="1105700"/>
                  <a:pt x="127581" y="1086407"/>
                  <a:pt x="157246" y="1082880"/>
                </a:cubicBezTo>
                <a:cubicBezTo>
                  <a:pt x="173427" y="1080806"/>
                  <a:pt x="188778" y="1084540"/>
                  <a:pt x="203922" y="1090349"/>
                </a:cubicBezTo>
                <a:cubicBezTo>
                  <a:pt x="235869" y="1102588"/>
                  <a:pt x="263252" y="1122088"/>
                  <a:pt x="288769" y="1144285"/>
                </a:cubicBezTo>
                <a:cubicBezTo>
                  <a:pt x="341046" y="1189717"/>
                  <a:pt x="385647" y="1241579"/>
                  <a:pt x="419254" y="1302569"/>
                </a:cubicBezTo>
                <a:cubicBezTo>
                  <a:pt x="421121" y="1306096"/>
                  <a:pt x="422988" y="1309829"/>
                  <a:pt x="425270" y="1313148"/>
                </a:cubicBezTo>
                <a:cubicBezTo>
                  <a:pt x="423818" y="1294478"/>
                  <a:pt x="420084" y="1276223"/>
                  <a:pt x="414690" y="1258382"/>
                </a:cubicBezTo>
                <a:cubicBezTo>
                  <a:pt x="398509" y="1205275"/>
                  <a:pt x="371333" y="1157562"/>
                  <a:pt x="340838" y="1111509"/>
                </a:cubicBezTo>
                <a:cubicBezTo>
                  <a:pt x="304742" y="1056950"/>
                  <a:pt x="264497" y="1005295"/>
                  <a:pt x="227571" y="951358"/>
                </a:cubicBezTo>
                <a:cubicBezTo>
                  <a:pt x="190645" y="897837"/>
                  <a:pt x="156831" y="842655"/>
                  <a:pt x="134219" y="781251"/>
                </a:cubicBezTo>
                <a:cubicBezTo>
                  <a:pt x="130278" y="770671"/>
                  <a:pt x="127166" y="760091"/>
                  <a:pt x="123639" y="749303"/>
                </a:cubicBezTo>
                <a:cubicBezTo>
                  <a:pt x="122810" y="746607"/>
                  <a:pt x="123017" y="743495"/>
                  <a:pt x="118661" y="746607"/>
                </a:cubicBezTo>
                <a:cubicBezTo>
                  <a:pt x="90240" y="766522"/>
                  <a:pt x="57256" y="769634"/>
                  <a:pt x="23857" y="771293"/>
                </a:cubicBezTo>
                <a:cubicBezTo>
                  <a:pt x="15974" y="771708"/>
                  <a:pt x="7883" y="771501"/>
                  <a:pt x="0" y="771708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6F942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4" name="Google Shape;754;g75aa7f6e4e_0_57"/>
          <p:cNvGraphicFramePr/>
          <p:nvPr/>
        </p:nvGraphicFramePr>
        <p:xfrm>
          <a:off x="94825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{346D4791-389E-4CB1-A01F-AE2868999F9A}</a:tableStyleId>
              </a:tblPr>
              <a:tblGrid>
                <a:gridCol w="2016675"/>
                <a:gridCol w="929350"/>
                <a:gridCol w="929350"/>
                <a:gridCol w="929350"/>
                <a:gridCol w="9293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Year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Employee salaries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12.600€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12.600€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21.000€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Employees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Total employee costs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63.000€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63.000€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105.000€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105.000€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Unit cost per device production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100€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Units produced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300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600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1000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1500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FIxed costs for exploitation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7.000€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Production costs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37.000€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67.000€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107.000€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157.000€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Marketing investment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3.000€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5.000€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5.000€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</a:rPr>
                        <a:t>5.000€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Sales price (B2C)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350€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300€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Sales price (B2B)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200€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Sales volume (B2C)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100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400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Sales volume (B2B)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200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400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800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1200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Units in stock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150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150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Sales revenue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34A853"/>
                          </a:solidFill>
                        </a:rPr>
                        <a:t>60.000€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34A853"/>
                          </a:solidFill>
                        </a:rPr>
                        <a:t>115.000€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34A853"/>
                          </a:solidFill>
                        </a:rPr>
                        <a:t>220.000€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34A853"/>
                          </a:solidFill>
                        </a:rPr>
                        <a:t>360.000€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Maintenance revenue per sale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50€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Actual maintenance revenue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34A853"/>
                          </a:solidFill>
                        </a:rPr>
                        <a:t>6.250€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34A853"/>
                          </a:solidFill>
                        </a:rPr>
                        <a:t>25.000€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34A853"/>
                          </a:solidFill>
                        </a:rPr>
                        <a:t>50.000€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34A853"/>
                          </a:solidFill>
                        </a:rPr>
                        <a:t>80.000€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TOTAL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-36.750€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5.000€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53.000€</a:t>
                      </a:r>
                      <a:endParaRPr sz="10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173.000€</a:t>
                      </a:r>
                      <a:endParaRPr sz="10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755" name="Google Shape;755;g75aa7f6e4e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278" y="542125"/>
            <a:ext cx="5316223" cy="30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g75aa7f6e4e_0_57"/>
          <p:cNvSpPr txBox="1"/>
          <p:nvPr/>
        </p:nvSpPr>
        <p:spPr>
          <a:xfrm>
            <a:off x="6774275" y="4102100"/>
            <a:ext cx="1001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NPV </a:t>
            </a:r>
            <a:r>
              <a:rPr lang="en-US" sz="1800">
                <a:solidFill>
                  <a:schemeClr val="dk1"/>
                </a:solidFill>
              </a:rPr>
              <a:t>= 25.704€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(disc. rate: 10%)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IRR </a:t>
            </a:r>
            <a:r>
              <a:rPr lang="en-US" sz="1800">
                <a:solidFill>
                  <a:schemeClr val="dk1"/>
                </a:solidFill>
              </a:rPr>
              <a:t>= 15,63%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57" name="Google Shape;757;g75aa7f6e4e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9950" y="3797300"/>
            <a:ext cx="22288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3"/>
          <p:cNvSpPr txBox="1"/>
          <p:nvPr/>
        </p:nvSpPr>
        <p:spPr>
          <a:xfrm>
            <a:off x="0" y="4619378"/>
            <a:ext cx="12192000" cy="995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67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5867">
                <a:solidFill>
                  <a:srgbClr val="262626"/>
                </a:solidFill>
              </a:rPr>
              <a:t>you for your attention</a:t>
            </a:r>
            <a:endParaRPr sz="5867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3"/>
          <p:cNvSpPr txBox="1"/>
          <p:nvPr/>
        </p:nvSpPr>
        <p:spPr>
          <a:xfrm>
            <a:off x="0" y="5481396"/>
            <a:ext cx="12191852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4" name="Google Shape;764;p43"/>
          <p:cNvGrpSpPr/>
          <p:nvPr/>
        </p:nvGrpSpPr>
        <p:grpSpPr>
          <a:xfrm>
            <a:off x="4000630" y="1177865"/>
            <a:ext cx="4550203" cy="3904610"/>
            <a:chOff x="3964928" y="1172605"/>
            <a:chExt cx="4550203" cy="3904610"/>
          </a:xfrm>
        </p:grpSpPr>
        <p:sp>
          <p:nvSpPr>
            <p:cNvPr id="765" name="Google Shape;765;p43"/>
            <p:cNvSpPr/>
            <p:nvPr/>
          </p:nvSpPr>
          <p:spPr>
            <a:xfrm rot="900000">
              <a:off x="4402106" y="1562717"/>
              <a:ext cx="3425888" cy="3124386"/>
            </a:xfrm>
            <a:custGeom>
              <a:rect b="b" l="l" r="r" t="t"/>
              <a:pathLst>
                <a:path extrusionOk="0" h="3686004" w="4041704">
                  <a:moveTo>
                    <a:pt x="3386347" y="2411413"/>
                  </a:moveTo>
                  <a:lnTo>
                    <a:pt x="3386340" y="2411535"/>
                  </a:lnTo>
                  <a:lnTo>
                    <a:pt x="3386483" y="2411511"/>
                  </a:lnTo>
                  <a:close/>
                  <a:moveTo>
                    <a:pt x="3362819" y="2194357"/>
                  </a:moveTo>
                  <a:cubicBezTo>
                    <a:pt x="3360830" y="2196729"/>
                    <a:pt x="3360305" y="2199199"/>
                    <a:pt x="3361204" y="2201156"/>
                  </a:cubicBezTo>
                  <a:lnTo>
                    <a:pt x="3365647" y="2203538"/>
                  </a:lnTo>
                  <a:lnTo>
                    <a:pt x="3367414" y="2187828"/>
                  </a:lnTo>
                  <a:lnTo>
                    <a:pt x="3369533" y="2184367"/>
                  </a:lnTo>
                  <a:close/>
                  <a:moveTo>
                    <a:pt x="3369683" y="2161469"/>
                  </a:moveTo>
                  <a:lnTo>
                    <a:pt x="3378698" y="2161125"/>
                  </a:lnTo>
                  <a:cubicBezTo>
                    <a:pt x="3380316" y="2161515"/>
                    <a:pt x="3381480" y="2162439"/>
                    <a:pt x="3381834" y="2164342"/>
                  </a:cubicBezTo>
                  <a:lnTo>
                    <a:pt x="3381252" y="2167406"/>
                  </a:lnTo>
                  <a:lnTo>
                    <a:pt x="3393725" y="2151948"/>
                  </a:lnTo>
                  <a:cubicBezTo>
                    <a:pt x="3395106" y="2150016"/>
                    <a:pt x="3397011" y="2148168"/>
                    <a:pt x="3398392" y="2146236"/>
                  </a:cubicBezTo>
                  <a:cubicBezTo>
                    <a:pt x="3395687" y="2146345"/>
                    <a:pt x="3394306" y="2148277"/>
                    <a:pt x="3392043" y="2148993"/>
                  </a:cubicBezTo>
                  <a:close/>
                  <a:moveTo>
                    <a:pt x="3355458" y="2155683"/>
                  </a:moveTo>
                  <a:lnTo>
                    <a:pt x="3355439" y="2156097"/>
                  </a:lnTo>
                  <a:cubicBezTo>
                    <a:pt x="3356073" y="2158885"/>
                    <a:pt x="3356602" y="2162329"/>
                    <a:pt x="3358079" y="2164040"/>
                  </a:cubicBezTo>
                  <a:lnTo>
                    <a:pt x="3362945" y="2162609"/>
                  </a:lnTo>
                  <a:lnTo>
                    <a:pt x="3362474" y="2162586"/>
                  </a:lnTo>
                  <a:close/>
                  <a:moveTo>
                    <a:pt x="3340275" y="2163884"/>
                  </a:moveTo>
                  <a:lnTo>
                    <a:pt x="3339342" y="2166886"/>
                  </a:lnTo>
                  <a:lnTo>
                    <a:pt x="3339875" y="2166130"/>
                  </a:lnTo>
                  <a:close/>
                  <a:moveTo>
                    <a:pt x="3552686" y="1785302"/>
                  </a:moveTo>
                  <a:lnTo>
                    <a:pt x="3552595" y="1785639"/>
                  </a:lnTo>
                  <a:lnTo>
                    <a:pt x="3553346" y="1786264"/>
                  </a:lnTo>
                  <a:close/>
                  <a:moveTo>
                    <a:pt x="3376296" y="1583151"/>
                  </a:moveTo>
                  <a:lnTo>
                    <a:pt x="3375997" y="1583729"/>
                  </a:lnTo>
                  <a:lnTo>
                    <a:pt x="3377264" y="1583840"/>
                  </a:lnTo>
                  <a:lnTo>
                    <a:pt x="3381205" y="1582227"/>
                  </a:lnTo>
                  <a:close/>
                  <a:moveTo>
                    <a:pt x="3320681" y="1573903"/>
                  </a:moveTo>
                  <a:lnTo>
                    <a:pt x="3321545" y="1574218"/>
                  </a:lnTo>
                  <a:lnTo>
                    <a:pt x="3321319" y="1573906"/>
                  </a:lnTo>
                  <a:close/>
                  <a:moveTo>
                    <a:pt x="3273764" y="1356808"/>
                  </a:moveTo>
                  <a:lnTo>
                    <a:pt x="3271648" y="1370709"/>
                  </a:lnTo>
                  <a:cubicBezTo>
                    <a:pt x="3271978" y="1375263"/>
                    <a:pt x="3273039" y="1379642"/>
                    <a:pt x="3273370" y="1384198"/>
                  </a:cubicBezTo>
                  <a:cubicBezTo>
                    <a:pt x="3273877" y="1389483"/>
                    <a:pt x="3272980" y="1393756"/>
                    <a:pt x="3270646" y="1397074"/>
                  </a:cubicBezTo>
                  <a:lnTo>
                    <a:pt x="3268575" y="1398376"/>
                  </a:lnTo>
                  <a:lnTo>
                    <a:pt x="3299781" y="1403318"/>
                  </a:lnTo>
                  <a:lnTo>
                    <a:pt x="3292105" y="1393842"/>
                  </a:lnTo>
                  <a:cubicBezTo>
                    <a:pt x="3289620" y="1385174"/>
                    <a:pt x="3285580" y="1377268"/>
                    <a:pt x="3281163" y="1369598"/>
                  </a:cubicBezTo>
                  <a:close/>
                  <a:moveTo>
                    <a:pt x="2942540" y="460381"/>
                  </a:moveTo>
                  <a:lnTo>
                    <a:pt x="2943393" y="463167"/>
                  </a:lnTo>
                  <a:cubicBezTo>
                    <a:pt x="2943843" y="467018"/>
                    <a:pt x="2943651" y="471410"/>
                    <a:pt x="2946045" y="474113"/>
                  </a:cubicBezTo>
                  <a:cubicBezTo>
                    <a:pt x="2957054" y="487671"/>
                    <a:pt x="2962515" y="487893"/>
                    <a:pt x="2974889" y="476785"/>
                  </a:cubicBezTo>
                  <a:lnTo>
                    <a:pt x="2975278" y="476498"/>
                  </a:lnTo>
                  <a:lnTo>
                    <a:pt x="2980094" y="461238"/>
                  </a:lnTo>
                  <a:cubicBezTo>
                    <a:pt x="2980716" y="455632"/>
                    <a:pt x="2980246" y="449903"/>
                    <a:pt x="2978625" y="444405"/>
                  </a:cubicBezTo>
                  <a:lnTo>
                    <a:pt x="2976516" y="441086"/>
                  </a:lnTo>
                  <a:lnTo>
                    <a:pt x="2971944" y="444037"/>
                  </a:lnTo>
                  <a:cubicBezTo>
                    <a:pt x="2964043" y="447549"/>
                    <a:pt x="2955780" y="450208"/>
                    <a:pt x="2947692" y="453174"/>
                  </a:cubicBezTo>
                  <a:close/>
                  <a:moveTo>
                    <a:pt x="931457" y="2960614"/>
                  </a:moveTo>
                  <a:lnTo>
                    <a:pt x="932617" y="2960737"/>
                  </a:lnTo>
                  <a:lnTo>
                    <a:pt x="932419" y="2960450"/>
                  </a:lnTo>
                  <a:close/>
                  <a:moveTo>
                    <a:pt x="731853" y="2718061"/>
                  </a:moveTo>
                  <a:lnTo>
                    <a:pt x="741742" y="2737711"/>
                  </a:lnTo>
                  <a:cubicBezTo>
                    <a:pt x="744870" y="2750390"/>
                    <a:pt x="761291" y="2747562"/>
                    <a:pt x="767713" y="2756738"/>
                  </a:cubicBezTo>
                  <a:lnTo>
                    <a:pt x="778286" y="2745315"/>
                  </a:lnTo>
                  <a:lnTo>
                    <a:pt x="777750" y="2745207"/>
                  </a:lnTo>
                  <a:cubicBezTo>
                    <a:pt x="774197" y="2743512"/>
                    <a:pt x="771129" y="2740930"/>
                    <a:pt x="768222" y="2737381"/>
                  </a:cubicBezTo>
                  <a:cubicBezTo>
                    <a:pt x="762410" y="2730924"/>
                    <a:pt x="757243" y="2723824"/>
                    <a:pt x="748847" y="2719950"/>
                  </a:cubicBezTo>
                  <a:cubicBezTo>
                    <a:pt x="744326" y="2718014"/>
                    <a:pt x="740128" y="2716723"/>
                    <a:pt x="735849" y="2716722"/>
                  </a:cubicBezTo>
                  <a:close/>
                  <a:moveTo>
                    <a:pt x="1246175" y="310765"/>
                  </a:moveTo>
                  <a:lnTo>
                    <a:pt x="1255291" y="304099"/>
                  </a:lnTo>
                  <a:lnTo>
                    <a:pt x="1253742" y="306184"/>
                  </a:lnTo>
                  <a:cubicBezTo>
                    <a:pt x="1251717" y="308669"/>
                    <a:pt x="1249600" y="310251"/>
                    <a:pt x="1247181" y="310884"/>
                  </a:cubicBezTo>
                  <a:close/>
                  <a:moveTo>
                    <a:pt x="783421" y="946304"/>
                  </a:moveTo>
                  <a:cubicBezTo>
                    <a:pt x="782304" y="948533"/>
                    <a:pt x="782114" y="950920"/>
                    <a:pt x="784179" y="953359"/>
                  </a:cubicBezTo>
                  <a:lnTo>
                    <a:pt x="784245" y="953368"/>
                  </a:lnTo>
                  <a:lnTo>
                    <a:pt x="784830" y="944504"/>
                  </a:lnTo>
                  <a:close/>
                  <a:moveTo>
                    <a:pt x="658370" y="913024"/>
                  </a:moveTo>
                  <a:lnTo>
                    <a:pt x="652593" y="931066"/>
                  </a:lnTo>
                  <a:lnTo>
                    <a:pt x="659391" y="930691"/>
                  </a:lnTo>
                  <a:cubicBezTo>
                    <a:pt x="663107" y="930780"/>
                    <a:pt x="666835" y="930339"/>
                    <a:pt x="668518" y="926662"/>
                  </a:cubicBezTo>
                  <a:cubicBezTo>
                    <a:pt x="670200" y="922985"/>
                    <a:pt x="666523" y="921303"/>
                    <a:pt x="664451" y="919128"/>
                  </a:cubicBezTo>
                  <a:close/>
                  <a:moveTo>
                    <a:pt x="343163" y="828988"/>
                  </a:moveTo>
                  <a:cubicBezTo>
                    <a:pt x="344299" y="825916"/>
                    <a:pt x="347538" y="823755"/>
                    <a:pt x="353858" y="822591"/>
                  </a:cubicBezTo>
                  <a:cubicBezTo>
                    <a:pt x="363992" y="820505"/>
                    <a:pt x="366231" y="810057"/>
                    <a:pt x="368544" y="801426"/>
                  </a:cubicBezTo>
                  <a:cubicBezTo>
                    <a:pt x="373619" y="781486"/>
                    <a:pt x="373619" y="781486"/>
                    <a:pt x="393106" y="789240"/>
                  </a:cubicBezTo>
                  <a:cubicBezTo>
                    <a:pt x="395259" y="790553"/>
                    <a:pt x="397243" y="791173"/>
                    <a:pt x="399658" y="792057"/>
                  </a:cubicBezTo>
                  <a:cubicBezTo>
                    <a:pt x="410011" y="795418"/>
                    <a:pt x="418233" y="794528"/>
                    <a:pt x="419801" y="781308"/>
                  </a:cubicBezTo>
                  <a:cubicBezTo>
                    <a:pt x="419318" y="776289"/>
                    <a:pt x="422353" y="775186"/>
                    <a:pt x="425891" y="776165"/>
                  </a:cubicBezTo>
                  <a:cubicBezTo>
                    <a:pt x="430553" y="777237"/>
                    <a:pt x="435646" y="778570"/>
                    <a:pt x="439258" y="781365"/>
                  </a:cubicBezTo>
                  <a:cubicBezTo>
                    <a:pt x="446911" y="787216"/>
                    <a:pt x="454418" y="789433"/>
                    <a:pt x="463187" y="784741"/>
                  </a:cubicBezTo>
                  <a:cubicBezTo>
                    <a:pt x="468133" y="782442"/>
                    <a:pt x="472701" y="784638"/>
                    <a:pt x="477100" y="786141"/>
                  </a:cubicBezTo>
                  <a:cubicBezTo>
                    <a:pt x="485718" y="802029"/>
                    <a:pt x="479401" y="825938"/>
                    <a:pt x="501304" y="834574"/>
                  </a:cubicBezTo>
                  <a:cubicBezTo>
                    <a:pt x="506564" y="836602"/>
                    <a:pt x="506142" y="846977"/>
                    <a:pt x="514648" y="842715"/>
                  </a:cubicBezTo>
                  <a:cubicBezTo>
                    <a:pt x="532470" y="829961"/>
                    <a:pt x="532207" y="830391"/>
                    <a:pt x="552271" y="842041"/>
                  </a:cubicBezTo>
                  <a:cubicBezTo>
                    <a:pt x="557867" y="845455"/>
                    <a:pt x="562318" y="851714"/>
                    <a:pt x="570635" y="849700"/>
                  </a:cubicBezTo>
                  <a:cubicBezTo>
                    <a:pt x="576851" y="851128"/>
                    <a:pt x="582089" y="856097"/>
                    <a:pt x="588778" y="851910"/>
                  </a:cubicBezTo>
                  <a:cubicBezTo>
                    <a:pt x="599342" y="850085"/>
                    <a:pt x="608141" y="853089"/>
                    <a:pt x="615963" y="859632"/>
                  </a:cubicBezTo>
                  <a:cubicBezTo>
                    <a:pt x="616132" y="860326"/>
                    <a:pt x="616132" y="860326"/>
                    <a:pt x="616299" y="861019"/>
                  </a:cubicBezTo>
                  <a:cubicBezTo>
                    <a:pt x="625013" y="863678"/>
                    <a:pt x="630713" y="861838"/>
                    <a:pt x="634797" y="857685"/>
                  </a:cubicBezTo>
                  <a:lnTo>
                    <a:pt x="637257" y="852876"/>
                  </a:lnTo>
                  <a:lnTo>
                    <a:pt x="644105" y="816137"/>
                  </a:lnTo>
                  <a:cubicBezTo>
                    <a:pt x="645642" y="796524"/>
                    <a:pt x="650484" y="793986"/>
                    <a:pt x="669424" y="801349"/>
                  </a:cubicBezTo>
                  <a:cubicBezTo>
                    <a:pt x="671489" y="803788"/>
                    <a:pt x="671824" y="806452"/>
                    <a:pt x="671560" y="809100"/>
                  </a:cubicBezTo>
                  <a:lnTo>
                    <a:pt x="670812" y="813063"/>
                  </a:lnTo>
                  <a:lnTo>
                    <a:pt x="675492" y="817242"/>
                  </a:lnTo>
                  <a:cubicBezTo>
                    <a:pt x="676510" y="819931"/>
                    <a:pt x="677284" y="823504"/>
                    <a:pt x="679761" y="827674"/>
                  </a:cubicBezTo>
                  <a:cubicBezTo>
                    <a:pt x="679644" y="831737"/>
                    <a:pt x="677806" y="834751"/>
                    <a:pt x="674844" y="837668"/>
                  </a:cubicBezTo>
                  <a:lnTo>
                    <a:pt x="667970" y="841657"/>
                  </a:lnTo>
                  <a:lnTo>
                    <a:pt x="668977" y="847276"/>
                  </a:lnTo>
                  <a:cubicBezTo>
                    <a:pt x="672471" y="856522"/>
                    <a:pt x="679049" y="864515"/>
                    <a:pt x="686345" y="870267"/>
                  </a:cubicBezTo>
                  <a:cubicBezTo>
                    <a:pt x="689983" y="873542"/>
                    <a:pt x="695784" y="875276"/>
                    <a:pt x="696716" y="880609"/>
                  </a:cubicBezTo>
                  <a:cubicBezTo>
                    <a:pt x="697688" y="884350"/>
                    <a:pt x="697701" y="883819"/>
                    <a:pt x="699358" y="881204"/>
                  </a:cubicBezTo>
                  <a:cubicBezTo>
                    <a:pt x="700470" y="879107"/>
                    <a:pt x="702632" y="877566"/>
                    <a:pt x="704199" y="878665"/>
                  </a:cubicBezTo>
                  <a:cubicBezTo>
                    <a:pt x="719968" y="885420"/>
                    <a:pt x="727694" y="873392"/>
                    <a:pt x="736405" y="864574"/>
                  </a:cubicBezTo>
                  <a:cubicBezTo>
                    <a:pt x="739123" y="861985"/>
                    <a:pt x="742384" y="858877"/>
                    <a:pt x="746126" y="857906"/>
                  </a:cubicBezTo>
                  <a:cubicBezTo>
                    <a:pt x="751990" y="856985"/>
                    <a:pt x="757791" y="858718"/>
                    <a:pt x="759772" y="864608"/>
                  </a:cubicBezTo>
                  <a:cubicBezTo>
                    <a:pt x="767194" y="887094"/>
                    <a:pt x="788866" y="891336"/>
                    <a:pt x="806189" y="899721"/>
                  </a:cubicBezTo>
                  <a:cubicBezTo>
                    <a:pt x="807257" y="899482"/>
                    <a:pt x="808988" y="899258"/>
                    <a:pt x="810502" y="899825"/>
                  </a:cubicBezTo>
                  <a:lnTo>
                    <a:pt x="812660" y="903314"/>
                  </a:lnTo>
                  <a:lnTo>
                    <a:pt x="817662" y="897914"/>
                  </a:lnTo>
                  <a:lnTo>
                    <a:pt x="813177" y="889446"/>
                  </a:lnTo>
                  <a:cubicBezTo>
                    <a:pt x="809797" y="878880"/>
                    <a:pt x="804682" y="876043"/>
                    <a:pt x="794007" y="878389"/>
                  </a:cubicBezTo>
                  <a:cubicBezTo>
                    <a:pt x="792575" y="878743"/>
                    <a:pt x="791391" y="879494"/>
                    <a:pt x="789170" y="880349"/>
                  </a:cubicBezTo>
                  <a:cubicBezTo>
                    <a:pt x="788722" y="871793"/>
                    <a:pt x="793888" y="866862"/>
                    <a:pt x="797766" y="861641"/>
                  </a:cubicBezTo>
                  <a:cubicBezTo>
                    <a:pt x="802577" y="855277"/>
                    <a:pt x="805062" y="848730"/>
                    <a:pt x="802787" y="840778"/>
                  </a:cubicBezTo>
                  <a:cubicBezTo>
                    <a:pt x="801761" y="834799"/>
                    <a:pt x="798723" y="831751"/>
                    <a:pt x="792348" y="833029"/>
                  </a:cubicBezTo>
                  <a:cubicBezTo>
                    <a:pt x="785577" y="834558"/>
                    <a:pt x="780279" y="834048"/>
                    <a:pt x="776427" y="827097"/>
                  </a:cubicBezTo>
                  <a:cubicBezTo>
                    <a:pt x="772429" y="820789"/>
                    <a:pt x="776662" y="817002"/>
                    <a:pt x="780645" y="812820"/>
                  </a:cubicBezTo>
                  <a:cubicBezTo>
                    <a:pt x="781973" y="811426"/>
                    <a:pt x="784734" y="809677"/>
                    <a:pt x="782590" y="807168"/>
                  </a:cubicBezTo>
                  <a:cubicBezTo>
                    <a:pt x="780592" y="804014"/>
                    <a:pt x="776767" y="801466"/>
                    <a:pt x="773112" y="802676"/>
                  </a:cubicBezTo>
                  <a:cubicBezTo>
                    <a:pt x="762935" y="805811"/>
                    <a:pt x="760228" y="799792"/>
                    <a:pt x="757703" y="791447"/>
                  </a:cubicBezTo>
                  <a:cubicBezTo>
                    <a:pt x="753325" y="779304"/>
                    <a:pt x="746185" y="768911"/>
                    <a:pt x="736284" y="760268"/>
                  </a:cubicBezTo>
                  <a:cubicBezTo>
                    <a:pt x="733498" y="757614"/>
                    <a:pt x="731354" y="755104"/>
                    <a:pt x="731578" y="751096"/>
                  </a:cubicBezTo>
                  <a:cubicBezTo>
                    <a:pt x="731708" y="739963"/>
                    <a:pt x="729722" y="730724"/>
                    <a:pt x="718061" y="725407"/>
                  </a:cubicBezTo>
                  <a:cubicBezTo>
                    <a:pt x="713840" y="723109"/>
                    <a:pt x="716535" y="718638"/>
                    <a:pt x="719151" y="717533"/>
                  </a:cubicBezTo>
                  <a:cubicBezTo>
                    <a:pt x="733915" y="712044"/>
                    <a:pt x="734006" y="702593"/>
                    <a:pt x="727549" y="690662"/>
                  </a:cubicBezTo>
                  <a:cubicBezTo>
                    <a:pt x="726695" y="688442"/>
                    <a:pt x="727273" y="685864"/>
                    <a:pt x="727207" y="683143"/>
                  </a:cubicBezTo>
                  <a:cubicBezTo>
                    <a:pt x="726773" y="668502"/>
                    <a:pt x="727062" y="667214"/>
                    <a:pt x="741036" y="662224"/>
                  </a:cubicBezTo>
                  <a:cubicBezTo>
                    <a:pt x="748740" y="659553"/>
                    <a:pt x="752579" y="656015"/>
                    <a:pt x="751237" y="646919"/>
                  </a:cubicBezTo>
                  <a:cubicBezTo>
                    <a:pt x="750356" y="640296"/>
                    <a:pt x="751697" y="632816"/>
                    <a:pt x="757507" y="628028"/>
                  </a:cubicBezTo>
                  <a:cubicBezTo>
                    <a:pt x="762923" y="623491"/>
                    <a:pt x="760819" y="619299"/>
                    <a:pt x="758071" y="614963"/>
                  </a:cubicBezTo>
                  <a:cubicBezTo>
                    <a:pt x="755323" y="610627"/>
                    <a:pt x="752430" y="606935"/>
                    <a:pt x="752943" y="601638"/>
                  </a:cubicBezTo>
                  <a:cubicBezTo>
                    <a:pt x="753166" y="597628"/>
                    <a:pt x="749945" y="596908"/>
                    <a:pt x="747224" y="596975"/>
                  </a:cubicBezTo>
                  <a:cubicBezTo>
                    <a:pt x="743319" y="597791"/>
                    <a:pt x="740059" y="598753"/>
                    <a:pt x="736654" y="600358"/>
                  </a:cubicBezTo>
                  <a:cubicBezTo>
                    <a:pt x="724651" y="604097"/>
                    <a:pt x="723757" y="603559"/>
                    <a:pt x="722350" y="591743"/>
                  </a:cubicBezTo>
                  <a:cubicBezTo>
                    <a:pt x="721325" y="585763"/>
                    <a:pt x="721981" y="579822"/>
                    <a:pt x="721599" y="573987"/>
                  </a:cubicBezTo>
                  <a:cubicBezTo>
                    <a:pt x="721506" y="566862"/>
                    <a:pt x="721414" y="559738"/>
                    <a:pt x="732116" y="561796"/>
                  </a:cubicBezTo>
                  <a:cubicBezTo>
                    <a:pt x="735732" y="562268"/>
                    <a:pt x="738136" y="559086"/>
                    <a:pt x="736677" y="555038"/>
                  </a:cubicBezTo>
                  <a:cubicBezTo>
                    <a:pt x="735112" y="549952"/>
                    <a:pt x="733691" y="544222"/>
                    <a:pt x="725922" y="544173"/>
                  </a:cubicBezTo>
                  <a:cubicBezTo>
                    <a:pt x="725528" y="544423"/>
                    <a:pt x="725134" y="544673"/>
                    <a:pt x="724095" y="544779"/>
                  </a:cubicBezTo>
                  <a:cubicBezTo>
                    <a:pt x="720190" y="545596"/>
                    <a:pt x="716418" y="551855"/>
                    <a:pt x="711882" y="546442"/>
                  </a:cubicBezTo>
                  <a:cubicBezTo>
                    <a:pt x="707596" y="541422"/>
                    <a:pt x="705925" y="535298"/>
                    <a:pt x="706478" y="528319"/>
                  </a:cubicBezTo>
                  <a:cubicBezTo>
                    <a:pt x="707383" y="522772"/>
                    <a:pt x="710223" y="517658"/>
                    <a:pt x="713562" y="513331"/>
                  </a:cubicBezTo>
                  <a:cubicBezTo>
                    <a:pt x="716362" y="509899"/>
                    <a:pt x="719123" y="508150"/>
                    <a:pt x="722515" y="512630"/>
                  </a:cubicBezTo>
                  <a:cubicBezTo>
                    <a:pt x="723908" y="513956"/>
                    <a:pt x="725697" y="515034"/>
                    <a:pt x="727274" y="514033"/>
                  </a:cubicBezTo>
                  <a:cubicBezTo>
                    <a:pt x="730035" y="512284"/>
                    <a:pt x="729180" y="510063"/>
                    <a:pt x="728181" y="508486"/>
                  </a:cubicBezTo>
                  <a:cubicBezTo>
                    <a:pt x="726577" y="505083"/>
                    <a:pt x="724827" y="502324"/>
                    <a:pt x="723473" y="499314"/>
                  </a:cubicBezTo>
                  <a:cubicBezTo>
                    <a:pt x="718661" y="489104"/>
                    <a:pt x="722724" y="481557"/>
                    <a:pt x="733648" y="479606"/>
                  </a:cubicBezTo>
                  <a:cubicBezTo>
                    <a:pt x="735081" y="479251"/>
                    <a:pt x="736119" y="479145"/>
                    <a:pt x="737158" y="479038"/>
                  </a:cubicBezTo>
                  <a:cubicBezTo>
                    <a:pt x="754024" y="477743"/>
                    <a:pt x="755747" y="476098"/>
                    <a:pt x="753169" y="458948"/>
                  </a:cubicBezTo>
                  <a:cubicBezTo>
                    <a:pt x="752288" y="452323"/>
                    <a:pt x="753300" y="447814"/>
                    <a:pt x="759715" y="444853"/>
                  </a:cubicBezTo>
                  <a:cubicBezTo>
                    <a:pt x="762331" y="443748"/>
                    <a:pt x="764053" y="442104"/>
                    <a:pt x="765776" y="440460"/>
                  </a:cubicBezTo>
                  <a:cubicBezTo>
                    <a:pt x="777357" y="432567"/>
                    <a:pt x="783680" y="422483"/>
                    <a:pt x="778198" y="407724"/>
                  </a:cubicBezTo>
                  <a:cubicBezTo>
                    <a:pt x="776382" y="402244"/>
                    <a:pt x="775357" y="396265"/>
                    <a:pt x="776014" y="390323"/>
                  </a:cubicBezTo>
                  <a:cubicBezTo>
                    <a:pt x="776237" y="386314"/>
                    <a:pt x="778392" y="382738"/>
                    <a:pt x="782297" y="381921"/>
                  </a:cubicBezTo>
                  <a:cubicBezTo>
                    <a:pt x="786990" y="380605"/>
                    <a:pt x="787661" y="385151"/>
                    <a:pt x="789015" y="388160"/>
                  </a:cubicBezTo>
                  <a:cubicBezTo>
                    <a:pt x="798429" y="406505"/>
                    <a:pt x="798429" y="406505"/>
                    <a:pt x="812745" y="392459"/>
                  </a:cubicBezTo>
                  <a:cubicBezTo>
                    <a:pt x="817912" y="387528"/>
                    <a:pt x="823183" y="383635"/>
                    <a:pt x="829848" y="381068"/>
                  </a:cubicBezTo>
                  <a:cubicBezTo>
                    <a:pt x="836764" y="378895"/>
                    <a:pt x="842246" y="377078"/>
                    <a:pt x="849359" y="383069"/>
                  </a:cubicBezTo>
                  <a:cubicBezTo>
                    <a:pt x="860047" y="391212"/>
                    <a:pt x="877033" y="384868"/>
                    <a:pt x="885906" y="370957"/>
                  </a:cubicBezTo>
                  <a:cubicBezTo>
                    <a:pt x="887379" y="368919"/>
                    <a:pt x="888207" y="366736"/>
                    <a:pt x="889824" y="364054"/>
                  </a:cubicBezTo>
                  <a:cubicBezTo>
                    <a:pt x="897146" y="372121"/>
                    <a:pt x="904759" y="378899"/>
                    <a:pt x="916328" y="377092"/>
                  </a:cubicBezTo>
                  <a:cubicBezTo>
                    <a:pt x="926858" y="375392"/>
                    <a:pt x="933497" y="368421"/>
                    <a:pt x="940780" y="361596"/>
                  </a:cubicBezTo>
                  <a:cubicBezTo>
                    <a:pt x="943067" y="363461"/>
                    <a:pt x="941989" y="365249"/>
                    <a:pt x="941950" y="366932"/>
                  </a:cubicBezTo>
                  <a:cubicBezTo>
                    <a:pt x="939559" y="380603"/>
                    <a:pt x="948959" y="388458"/>
                    <a:pt x="962645" y="384757"/>
                  </a:cubicBezTo>
                  <a:cubicBezTo>
                    <a:pt x="976724" y="380807"/>
                    <a:pt x="976724" y="380807"/>
                    <a:pt x="980276" y="395131"/>
                  </a:cubicBezTo>
                  <a:cubicBezTo>
                    <a:pt x="982760" y="405159"/>
                    <a:pt x="992989" y="410831"/>
                    <a:pt x="1002415" y="406516"/>
                  </a:cubicBezTo>
                  <a:cubicBezTo>
                    <a:pt x="1007253" y="404555"/>
                    <a:pt x="1005150" y="400363"/>
                    <a:pt x="1004189" y="397105"/>
                  </a:cubicBezTo>
                  <a:cubicBezTo>
                    <a:pt x="1002374" y="391624"/>
                    <a:pt x="999666" y="385605"/>
                    <a:pt x="1004583" y="380280"/>
                  </a:cubicBezTo>
                  <a:cubicBezTo>
                    <a:pt x="1008026" y="376992"/>
                    <a:pt x="1010538" y="374847"/>
                    <a:pt x="1012707" y="381760"/>
                  </a:cubicBezTo>
                  <a:cubicBezTo>
                    <a:pt x="1018651" y="398989"/>
                    <a:pt x="1025842" y="401614"/>
                    <a:pt x="1041579" y="393299"/>
                  </a:cubicBezTo>
                  <a:cubicBezTo>
                    <a:pt x="1061509" y="382878"/>
                    <a:pt x="1081925" y="379332"/>
                    <a:pt x="1103867" y="382553"/>
                  </a:cubicBezTo>
                  <a:cubicBezTo>
                    <a:pt x="1114963" y="384362"/>
                    <a:pt x="1125704" y="384737"/>
                    <a:pt x="1136774" y="382141"/>
                  </a:cubicBezTo>
                  <a:cubicBezTo>
                    <a:pt x="1142505" y="380720"/>
                    <a:pt x="1146844" y="377970"/>
                    <a:pt x="1148539" y="371922"/>
                  </a:cubicBezTo>
                  <a:cubicBezTo>
                    <a:pt x="1150090" y="366520"/>
                    <a:pt x="1153179" y="361799"/>
                    <a:pt x="1159621" y="363242"/>
                  </a:cubicBezTo>
                  <a:cubicBezTo>
                    <a:pt x="1166313" y="365079"/>
                    <a:pt x="1163973" y="370982"/>
                    <a:pt x="1163106" y="374845"/>
                  </a:cubicBezTo>
                  <a:cubicBezTo>
                    <a:pt x="1160937" y="384508"/>
                    <a:pt x="1164040" y="390277"/>
                    <a:pt x="1171548" y="396017"/>
                  </a:cubicBezTo>
                  <a:lnTo>
                    <a:pt x="1205445" y="430538"/>
                  </a:lnTo>
                  <a:lnTo>
                    <a:pt x="1209429" y="430483"/>
                  </a:lnTo>
                  <a:cubicBezTo>
                    <a:pt x="1220377" y="428161"/>
                    <a:pt x="1229919" y="421631"/>
                    <a:pt x="1231275" y="411649"/>
                  </a:cubicBezTo>
                  <a:cubicBezTo>
                    <a:pt x="1234740" y="388327"/>
                    <a:pt x="1248678" y="383810"/>
                    <a:pt x="1268141" y="383471"/>
                  </a:cubicBezTo>
                  <a:cubicBezTo>
                    <a:pt x="1271189" y="382978"/>
                    <a:pt x="1274112" y="383046"/>
                    <a:pt x="1277159" y="382553"/>
                  </a:cubicBezTo>
                  <a:cubicBezTo>
                    <a:pt x="1290217" y="381954"/>
                    <a:pt x="1291029" y="380960"/>
                    <a:pt x="1287384" y="368388"/>
                  </a:cubicBezTo>
                  <a:cubicBezTo>
                    <a:pt x="1283923" y="357620"/>
                    <a:pt x="1277724" y="348589"/>
                    <a:pt x="1270278" y="339867"/>
                  </a:cubicBezTo>
                  <a:cubicBezTo>
                    <a:pt x="1265564" y="334695"/>
                    <a:pt x="1264078" y="330837"/>
                    <a:pt x="1268506" y="324188"/>
                  </a:cubicBezTo>
                  <a:cubicBezTo>
                    <a:pt x="1272124" y="318534"/>
                    <a:pt x="1274189" y="311943"/>
                    <a:pt x="1276253" y="305352"/>
                  </a:cubicBezTo>
                  <a:cubicBezTo>
                    <a:pt x="1277817" y="301001"/>
                    <a:pt x="1276458" y="296581"/>
                    <a:pt x="1272233" y="294460"/>
                  </a:cubicBezTo>
                  <a:lnTo>
                    <a:pt x="1269133" y="293976"/>
                  </a:lnTo>
                  <a:lnTo>
                    <a:pt x="1313940" y="261207"/>
                  </a:lnTo>
                  <a:lnTo>
                    <a:pt x="1314400" y="261959"/>
                  </a:lnTo>
                  <a:cubicBezTo>
                    <a:pt x="1315758" y="262779"/>
                    <a:pt x="1317500" y="262875"/>
                    <a:pt x="1319862" y="262817"/>
                  </a:cubicBezTo>
                  <a:cubicBezTo>
                    <a:pt x="1346288" y="262864"/>
                    <a:pt x="1366723" y="273910"/>
                    <a:pt x="1384033" y="293659"/>
                  </a:cubicBezTo>
                  <a:cubicBezTo>
                    <a:pt x="1394331" y="305373"/>
                    <a:pt x="1399528" y="318881"/>
                    <a:pt x="1398378" y="334493"/>
                  </a:cubicBezTo>
                  <a:cubicBezTo>
                    <a:pt x="1397991" y="341460"/>
                    <a:pt x="1399978" y="343080"/>
                    <a:pt x="1406634" y="342221"/>
                  </a:cubicBezTo>
                  <a:cubicBezTo>
                    <a:pt x="1414533" y="341053"/>
                    <a:pt x="1423424" y="340696"/>
                    <a:pt x="1430707" y="337038"/>
                  </a:cubicBezTo>
                  <a:cubicBezTo>
                    <a:pt x="1436060" y="334124"/>
                    <a:pt x="1438047" y="335744"/>
                    <a:pt x="1439714" y="341409"/>
                  </a:cubicBezTo>
                  <a:cubicBezTo>
                    <a:pt x="1442365" y="353170"/>
                    <a:pt x="1463360" y="364342"/>
                    <a:pt x="1474809" y="360443"/>
                  </a:cubicBezTo>
                  <a:cubicBezTo>
                    <a:pt x="1478665" y="358958"/>
                    <a:pt x="1479419" y="355599"/>
                    <a:pt x="1480606" y="352926"/>
                  </a:cubicBezTo>
                  <a:cubicBezTo>
                    <a:pt x="1484851" y="344473"/>
                    <a:pt x="1489529" y="336706"/>
                    <a:pt x="1497747" y="331495"/>
                  </a:cubicBezTo>
                  <a:cubicBezTo>
                    <a:pt x="1511877" y="323496"/>
                    <a:pt x="1521752" y="329236"/>
                    <a:pt x="1521596" y="345658"/>
                  </a:cubicBezTo>
                  <a:cubicBezTo>
                    <a:pt x="1521710" y="350386"/>
                    <a:pt x="1520582" y="355422"/>
                    <a:pt x="1520697" y="360150"/>
                  </a:cubicBezTo>
                  <a:cubicBezTo>
                    <a:pt x="1521293" y="373215"/>
                    <a:pt x="1526134" y="377827"/>
                    <a:pt x="1539318" y="376668"/>
                  </a:cubicBezTo>
                  <a:cubicBezTo>
                    <a:pt x="1545847" y="376369"/>
                    <a:pt x="1551076" y="374014"/>
                    <a:pt x="1556863" y="371785"/>
                  </a:cubicBezTo>
                  <a:cubicBezTo>
                    <a:pt x="1562775" y="368996"/>
                    <a:pt x="1568003" y="366641"/>
                    <a:pt x="1574223" y="365097"/>
                  </a:cubicBezTo>
                  <a:cubicBezTo>
                    <a:pt x="1578641" y="363736"/>
                    <a:pt x="1584052" y="363184"/>
                    <a:pt x="1588835" y="365434"/>
                  </a:cubicBezTo>
                  <a:cubicBezTo>
                    <a:pt x="1595046" y="369177"/>
                    <a:pt x="1589191" y="374330"/>
                    <a:pt x="1588872" y="378372"/>
                  </a:cubicBezTo>
                  <a:cubicBezTo>
                    <a:pt x="1588977" y="388388"/>
                    <a:pt x="1587278" y="398587"/>
                    <a:pt x="1591674" y="407802"/>
                  </a:cubicBezTo>
                  <a:cubicBezTo>
                    <a:pt x="1595020" y="413841"/>
                    <a:pt x="1598684" y="415839"/>
                    <a:pt x="1605716" y="413300"/>
                  </a:cubicBezTo>
                  <a:cubicBezTo>
                    <a:pt x="1615360" y="409585"/>
                    <a:pt x="1624949" y="403506"/>
                    <a:pt x="1633726" y="398419"/>
                  </a:cubicBezTo>
                  <a:cubicBezTo>
                    <a:pt x="1648541" y="389986"/>
                    <a:pt x="1662855" y="383790"/>
                    <a:pt x="1678313" y="396072"/>
                  </a:cubicBezTo>
                  <a:cubicBezTo>
                    <a:pt x="1682413" y="398754"/>
                    <a:pt x="1685836" y="396583"/>
                    <a:pt x="1689134" y="394971"/>
                  </a:cubicBezTo>
                  <a:cubicBezTo>
                    <a:pt x="1695607" y="392307"/>
                    <a:pt x="1700343" y="386904"/>
                    <a:pt x="1704395" y="381934"/>
                  </a:cubicBezTo>
                  <a:cubicBezTo>
                    <a:pt x="1710877" y="373983"/>
                    <a:pt x="1716240" y="365782"/>
                    <a:pt x="1727313" y="363561"/>
                  </a:cubicBezTo>
                  <a:cubicBezTo>
                    <a:pt x="1725085" y="357772"/>
                    <a:pt x="1719616" y="355959"/>
                    <a:pt x="1716203" y="352842"/>
                  </a:cubicBezTo>
                  <a:cubicBezTo>
                    <a:pt x="1712789" y="349725"/>
                    <a:pt x="1707572" y="346792"/>
                    <a:pt x="1709511" y="340762"/>
                  </a:cubicBezTo>
                  <a:cubicBezTo>
                    <a:pt x="1711702" y="333612"/>
                    <a:pt x="1715011" y="326713"/>
                    <a:pt x="1723035" y="324984"/>
                  </a:cubicBezTo>
                  <a:cubicBezTo>
                    <a:pt x="1729942" y="323007"/>
                    <a:pt x="1734724" y="325254"/>
                    <a:pt x="1732158" y="334083"/>
                  </a:cubicBezTo>
                  <a:cubicBezTo>
                    <a:pt x="1730219" y="340114"/>
                    <a:pt x="1733883" y="342111"/>
                    <a:pt x="1738918" y="343239"/>
                  </a:cubicBezTo>
                  <a:cubicBezTo>
                    <a:pt x="1752651" y="347493"/>
                    <a:pt x="1764486" y="336628"/>
                    <a:pt x="1761219" y="322377"/>
                  </a:cubicBezTo>
                  <a:cubicBezTo>
                    <a:pt x="1760545" y="317524"/>
                    <a:pt x="1759185" y="313104"/>
                    <a:pt x="1758636" y="307691"/>
                  </a:cubicBezTo>
                  <a:cubicBezTo>
                    <a:pt x="1758771" y="301844"/>
                    <a:pt x="1761453" y="297743"/>
                    <a:pt x="1767241" y="295514"/>
                  </a:cubicBezTo>
                  <a:cubicBezTo>
                    <a:pt x="1773154" y="292725"/>
                    <a:pt x="1776442" y="296402"/>
                    <a:pt x="1780289" y="300202"/>
                  </a:cubicBezTo>
                  <a:cubicBezTo>
                    <a:pt x="1786991" y="306995"/>
                    <a:pt x="1786787" y="315765"/>
                    <a:pt x="1787702" y="324787"/>
                  </a:cubicBezTo>
                  <a:cubicBezTo>
                    <a:pt x="1789349" y="341026"/>
                    <a:pt x="1789761" y="345086"/>
                    <a:pt x="1798995" y="345173"/>
                  </a:cubicBezTo>
                  <a:lnTo>
                    <a:pt x="1800029" y="345095"/>
                  </a:lnTo>
                  <a:lnTo>
                    <a:pt x="1798659" y="337106"/>
                  </a:lnTo>
                  <a:cubicBezTo>
                    <a:pt x="1797075" y="333602"/>
                    <a:pt x="1794394" y="330138"/>
                    <a:pt x="1790248" y="326711"/>
                  </a:cubicBezTo>
                  <a:cubicBezTo>
                    <a:pt x="1786951" y="324348"/>
                    <a:pt x="1789878" y="319753"/>
                    <a:pt x="1794305" y="319518"/>
                  </a:cubicBezTo>
                  <a:cubicBezTo>
                    <a:pt x="1799366" y="319250"/>
                    <a:pt x="1803793" y="319015"/>
                    <a:pt x="1808853" y="318746"/>
                  </a:cubicBezTo>
                  <a:cubicBezTo>
                    <a:pt x="1831724" y="319434"/>
                    <a:pt x="1842739" y="311872"/>
                    <a:pt x="1850485" y="290530"/>
                  </a:cubicBezTo>
                  <a:cubicBezTo>
                    <a:pt x="1854342" y="279542"/>
                    <a:pt x="1845353" y="277483"/>
                    <a:pt x="1838826" y="274023"/>
                  </a:cubicBezTo>
                  <a:cubicBezTo>
                    <a:pt x="1833599" y="271129"/>
                    <a:pt x="1825908" y="269635"/>
                    <a:pt x="1826804" y="262610"/>
                  </a:cubicBezTo>
                  <a:cubicBezTo>
                    <a:pt x="1828332" y="255552"/>
                    <a:pt x="1835922" y="255149"/>
                    <a:pt x="1841648" y="255479"/>
                  </a:cubicBezTo>
                  <a:cubicBezTo>
                    <a:pt x="1881131" y="258457"/>
                    <a:pt x="1905053" y="231182"/>
                    <a:pt x="1933175" y="211295"/>
                  </a:cubicBezTo>
                  <a:cubicBezTo>
                    <a:pt x="1939897" y="206498"/>
                    <a:pt x="1937630" y="199642"/>
                    <a:pt x="1937293" y="193317"/>
                  </a:cubicBezTo>
                  <a:cubicBezTo>
                    <a:pt x="1937456" y="184428"/>
                    <a:pt x="1931758" y="172680"/>
                    <a:pt x="1940378" y="167782"/>
                  </a:cubicBezTo>
                  <a:cubicBezTo>
                    <a:pt x="1950862" y="162151"/>
                    <a:pt x="1953599" y="177862"/>
                    <a:pt x="1961956" y="179955"/>
                  </a:cubicBezTo>
                  <a:cubicBezTo>
                    <a:pt x="1981933" y="185872"/>
                    <a:pt x="1987457" y="182408"/>
                    <a:pt x="1992141" y="163131"/>
                  </a:cubicBezTo>
                  <a:lnTo>
                    <a:pt x="1992331" y="162587"/>
                  </a:lnTo>
                  <a:lnTo>
                    <a:pt x="1986778" y="144322"/>
                  </a:lnTo>
                  <a:cubicBezTo>
                    <a:pt x="1983609" y="138386"/>
                    <a:pt x="1979283" y="133065"/>
                    <a:pt x="1973980" y="128749"/>
                  </a:cubicBezTo>
                  <a:cubicBezTo>
                    <a:pt x="1957429" y="115673"/>
                    <a:pt x="1933691" y="110591"/>
                    <a:pt x="1912158" y="123151"/>
                  </a:cubicBezTo>
                  <a:cubicBezTo>
                    <a:pt x="1906000" y="126650"/>
                    <a:pt x="1894382" y="122826"/>
                    <a:pt x="1892523" y="135610"/>
                  </a:cubicBezTo>
                  <a:cubicBezTo>
                    <a:pt x="1892092" y="139439"/>
                    <a:pt x="1883438" y="143704"/>
                    <a:pt x="1878608" y="136350"/>
                  </a:cubicBezTo>
                  <a:cubicBezTo>
                    <a:pt x="1877655" y="127361"/>
                    <a:pt x="1877058" y="118355"/>
                    <a:pt x="1882843" y="111953"/>
                  </a:cubicBezTo>
                  <a:cubicBezTo>
                    <a:pt x="1884771" y="109819"/>
                    <a:pt x="1887408" y="107974"/>
                    <a:pt x="1890978" y="106516"/>
                  </a:cubicBezTo>
                  <a:cubicBezTo>
                    <a:pt x="1903393" y="101417"/>
                    <a:pt x="1917610" y="106371"/>
                    <a:pt x="1929358" y="100672"/>
                  </a:cubicBezTo>
                  <a:cubicBezTo>
                    <a:pt x="1935549" y="97807"/>
                    <a:pt x="1944903" y="94773"/>
                    <a:pt x="1933047" y="86523"/>
                  </a:cubicBezTo>
                  <a:cubicBezTo>
                    <a:pt x="1931278" y="77103"/>
                    <a:pt x="1921718" y="64291"/>
                    <a:pt x="1943458" y="67577"/>
                  </a:cubicBezTo>
                  <a:cubicBezTo>
                    <a:pt x="1944722" y="67509"/>
                    <a:pt x="1945356" y="67475"/>
                    <a:pt x="1946687" y="68673"/>
                  </a:cubicBezTo>
                  <a:cubicBezTo>
                    <a:pt x="1952851" y="77226"/>
                    <a:pt x="1963670" y="77919"/>
                    <a:pt x="1972161" y="82543"/>
                  </a:cubicBezTo>
                  <a:cubicBezTo>
                    <a:pt x="1978687" y="86003"/>
                    <a:pt x="1984212" y="82538"/>
                    <a:pt x="1983109" y="73717"/>
                  </a:cubicBezTo>
                  <a:cubicBezTo>
                    <a:pt x="1983708" y="73050"/>
                    <a:pt x="1984939" y="72351"/>
                    <a:pt x="1986238" y="72916"/>
                  </a:cubicBezTo>
                  <a:cubicBezTo>
                    <a:pt x="1991729" y="68819"/>
                    <a:pt x="2000086" y="70912"/>
                    <a:pt x="2004144" y="63720"/>
                  </a:cubicBezTo>
                  <a:cubicBezTo>
                    <a:pt x="2016257" y="52929"/>
                    <a:pt x="2027104" y="42204"/>
                    <a:pt x="2033222" y="26022"/>
                  </a:cubicBezTo>
                  <a:cubicBezTo>
                    <a:pt x="2044462" y="-1214"/>
                    <a:pt x="2059607" y="-2653"/>
                    <a:pt x="2078526" y="19176"/>
                  </a:cubicBezTo>
                  <a:cubicBezTo>
                    <a:pt x="2098810" y="42837"/>
                    <a:pt x="2105802" y="43100"/>
                    <a:pt x="2128694" y="20319"/>
                  </a:cubicBezTo>
                  <a:cubicBezTo>
                    <a:pt x="2129293" y="19653"/>
                    <a:pt x="2129293" y="19653"/>
                    <a:pt x="2129892" y="18987"/>
                  </a:cubicBezTo>
                  <a:cubicBezTo>
                    <a:pt x="2155915" y="-4595"/>
                    <a:pt x="2158976" y="-6660"/>
                    <a:pt x="2179596" y="23325"/>
                  </a:cubicBezTo>
                  <a:cubicBezTo>
                    <a:pt x="2185093" y="31279"/>
                    <a:pt x="2187097" y="45126"/>
                    <a:pt x="2197183" y="43956"/>
                  </a:cubicBezTo>
                  <a:cubicBezTo>
                    <a:pt x="2209799" y="42652"/>
                    <a:pt x="2208361" y="27505"/>
                    <a:pt x="2211619" y="17184"/>
                  </a:cubicBezTo>
                  <a:cubicBezTo>
                    <a:pt x="2213248" y="12024"/>
                    <a:pt x="2214244" y="6896"/>
                    <a:pt x="2215240" y="1769"/>
                  </a:cubicBezTo>
                  <a:cubicBezTo>
                    <a:pt x="2221363" y="-2361"/>
                    <a:pt x="2224095" y="1300"/>
                    <a:pt x="2224397" y="6991"/>
                  </a:cubicBezTo>
                  <a:cubicBezTo>
                    <a:pt x="2225265" y="11385"/>
                    <a:pt x="2224201" y="15249"/>
                    <a:pt x="2226301" y="18942"/>
                  </a:cubicBezTo>
                  <a:cubicBezTo>
                    <a:pt x="2228035" y="27730"/>
                    <a:pt x="2229770" y="36517"/>
                    <a:pt x="2232138" y="45271"/>
                  </a:cubicBezTo>
                  <a:cubicBezTo>
                    <a:pt x="2237540" y="63379"/>
                    <a:pt x="2244665" y="66172"/>
                    <a:pt x="2260606" y="55811"/>
                  </a:cubicBezTo>
                  <a:cubicBezTo>
                    <a:pt x="2267961" y="50981"/>
                    <a:pt x="2273917" y="43688"/>
                    <a:pt x="2281238" y="38224"/>
                  </a:cubicBezTo>
                  <a:cubicBezTo>
                    <a:pt x="2286096" y="34161"/>
                    <a:pt x="2291486" y="28166"/>
                    <a:pt x="2298611" y="30959"/>
                  </a:cubicBezTo>
                  <a:cubicBezTo>
                    <a:pt x="2306403" y="34351"/>
                    <a:pt x="2306806" y="41941"/>
                    <a:pt x="2307841" y="49497"/>
                  </a:cubicBezTo>
                  <a:cubicBezTo>
                    <a:pt x="2308978" y="58952"/>
                    <a:pt x="2308849" y="68472"/>
                    <a:pt x="2309386" y="78592"/>
                  </a:cubicBezTo>
                  <a:cubicBezTo>
                    <a:pt x="2309957" y="89344"/>
                    <a:pt x="2314054" y="94835"/>
                    <a:pt x="2325539" y="96128"/>
                  </a:cubicBezTo>
                  <a:cubicBezTo>
                    <a:pt x="2345947" y="98216"/>
                    <a:pt x="2354075" y="107934"/>
                    <a:pt x="2355715" y="126875"/>
                  </a:cubicBezTo>
                  <a:cubicBezTo>
                    <a:pt x="2359829" y="168518"/>
                    <a:pt x="2362459" y="170281"/>
                    <a:pt x="2403767" y="159843"/>
                  </a:cubicBezTo>
                  <a:lnTo>
                    <a:pt x="2411135" y="158481"/>
                  </a:lnTo>
                  <a:lnTo>
                    <a:pt x="2421802" y="148799"/>
                  </a:lnTo>
                  <a:cubicBezTo>
                    <a:pt x="2431621" y="142570"/>
                    <a:pt x="2444304" y="142532"/>
                    <a:pt x="2452695" y="145256"/>
                  </a:cubicBezTo>
                  <a:cubicBezTo>
                    <a:pt x="2462383" y="148547"/>
                    <a:pt x="2468043" y="147613"/>
                    <a:pt x="2477692" y="138221"/>
                  </a:cubicBezTo>
                  <a:cubicBezTo>
                    <a:pt x="2470578" y="159528"/>
                    <a:pt x="2478168" y="159126"/>
                    <a:pt x="2489883" y="152796"/>
                  </a:cubicBezTo>
                  <a:cubicBezTo>
                    <a:pt x="2490652" y="161317"/>
                    <a:pt x="2490922" y="169391"/>
                    <a:pt x="2492669" y="176909"/>
                  </a:cubicBezTo>
                  <a:lnTo>
                    <a:pt x="2499486" y="189073"/>
                  </a:lnTo>
                  <a:lnTo>
                    <a:pt x="2502551" y="186628"/>
                  </a:lnTo>
                  <a:cubicBezTo>
                    <a:pt x="2504737" y="183025"/>
                    <a:pt x="2505610" y="178538"/>
                    <a:pt x="2505307" y="172845"/>
                  </a:cubicBezTo>
                  <a:cubicBezTo>
                    <a:pt x="2503729" y="143118"/>
                    <a:pt x="2505492" y="140488"/>
                    <a:pt x="2536983" y="136278"/>
                  </a:cubicBezTo>
                  <a:cubicBezTo>
                    <a:pt x="2550231" y="134940"/>
                    <a:pt x="2549928" y="129248"/>
                    <a:pt x="2544398" y="120661"/>
                  </a:cubicBezTo>
                  <a:cubicBezTo>
                    <a:pt x="2542328" y="105549"/>
                    <a:pt x="2552817" y="111970"/>
                    <a:pt x="2559808" y="112233"/>
                  </a:cubicBezTo>
                  <a:cubicBezTo>
                    <a:pt x="2589406" y="120175"/>
                    <a:pt x="2608611" y="111544"/>
                    <a:pt x="2624244" y="83440"/>
                  </a:cubicBezTo>
                  <a:cubicBezTo>
                    <a:pt x="2637582" y="59899"/>
                    <a:pt x="2642508" y="57099"/>
                    <a:pt x="2658258" y="67046"/>
                  </a:cubicBezTo>
                  <a:cubicBezTo>
                    <a:pt x="2662423" y="73801"/>
                    <a:pt x="2663559" y="83256"/>
                    <a:pt x="2673780" y="84616"/>
                  </a:cubicBezTo>
                  <a:cubicBezTo>
                    <a:pt x="2685399" y="88439"/>
                    <a:pt x="2694019" y="83541"/>
                    <a:pt x="2702471" y="75481"/>
                  </a:cubicBezTo>
                  <a:cubicBezTo>
                    <a:pt x="2710324" y="68087"/>
                    <a:pt x="2716710" y="56965"/>
                    <a:pt x="2730195" y="60055"/>
                  </a:cubicBezTo>
                  <a:cubicBezTo>
                    <a:pt x="2735025" y="67410"/>
                    <a:pt x="2739223" y="74798"/>
                    <a:pt x="2745884" y="80788"/>
                  </a:cubicBezTo>
                  <a:cubicBezTo>
                    <a:pt x="2749880" y="84380"/>
                    <a:pt x="2748520" y="94601"/>
                    <a:pt x="2758472" y="90901"/>
                  </a:cubicBezTo>
                  <a:cubicBezTo>
                    <a:pt x="2762765" y="88136"/>
                    <a:pt x="2763761" y="83010"/>
                    <a:pt x="2766756" y="79679"/>
                  </a:cubicBezTo>
                  <a:cubicBezTo>
                    <a:pt x="2767355" y="79013"/>
                    <a:pt x="2767288" y="77749"/>
                    <a:pt x="2767220" y="76483"/>
                  </a:cubicBezTo>
                  <a:cubicBezTo>
                    <a:pt x="2770680" y="69956"/>
                    <a:pt x="2765116" y="60737"/>
                    <a:pt x="2773735" y="55840"/>
                  </a:cubicBezTo>
                  <a:cubicBezTo>
                    <a:pt x="2781460" y="57967"/>
                    <a:pt x="2780564" y="64992"/>
                    <a:pt x="2781499" y="70651"/>
                  </a:cubicBezTo>
                  <a:cubicBezTo>
                    <a:pt x="2782434" y="76309"/>
                    <a:pt x="2783402" y="82600"/>
                    <a:pt x="2784970" y="88225"/>
                  </a:cubicBezTo>
                  <a:cubicBezTo>
                    <a:pt x="2790572" y="110129"/>
                    <a:pt x="2797664" y="112290"/>
                    <a:pt x="2815301" y="98032"/>
                  </a:cubicBezTo>
                  <a:cubicBezTo>
                    <a:pt x="2819527" y="94002"/>
                    <a:pt x="2823720" y="89340"/>
                    <a:pt x="2827279" y="84711"/>
                  </a:cubicBezTo>
                  <a:cubicBezTo>
                    <a:pt x="2839660" y="78979"/>
                    <a:pt x="2845688" y="85002"/>
                    <a:pt x="2846959" y="96987"/>
                  </a:cubicBezTo>
                  <a:cubicBezTo>
                    <a:pt x="2847927" y="103278"/>
                    <a:pt x="2848297" y="110234"/>
                    <a:pt x="2848000" y="116593"/>
                  </a:cubicBezTo>
                  <a:cubicBezTo>
                    <a:pt x="2847904" y="126748"/>
                    <a:pt x="2850138" y="132971"/>
                    <a:pt x="2862855" y="133564"/>
                  </a:cubicBezTo>
                  <a:cubicBezTo>
                    <a:pt x="2876837" y="134091"/>
                    <a:pt x="2883134" y="145174"/>
                    <a:pt x="2884472" y="158421"/>
                  </a:cubicBezTo>
                  <a:cubicBezTo>
                    <a:pt x="2888015" y="189314"/>
                    <a:pt x="2888015" y="189314"/>
                    <a:pt x="2917709" y="187102"/>
                  </a:cubicBezTo>
                  <a:cubicBezTo>
                    <a:pt x="2924034" y="186766"/>
                    <a:pt x="2933750" y="178638"/>
                    <a:pt x="2933291" y="193886"/>
                  </a:cubicBezTo>
                  <a:cubicBezTo>
                    <a:pt x="2930896" y="196550"/>
                    <a:pt x="2928500" y="199215"/>
                    <a:pt x="2926071" y="201247"/>
                  </a:cubicBezTo>
                  <a:cubicBezTo>
                    <a:pt x="2919018" y="211769"/>
                    <a:pt x="2926709" y="213263"/>
                    <a:pt x="2934433" y="215391"/>
                  </a:cubicBezTo>
                  <a:cubicBezTo>
                    <a:pt x="2948481" y="217182"/>
                    <a:pt x="2958238" y="221738"/>
                    <a:pt x="2958478" y="238217"/>
                  </a:cubicBezTo>
                  <a:cubicBezTo>
                    <a:pt x="2958216" y="245207"/>
                    <a:pt x="2963013" y="251930"/>
                    <a:pt x="2965280" y="258786"/>
                  </a:cubicBezTo>
                  <a:cubicBezTo>
                    <a:pt x="2968380" y="269405"/>
                    <a:pt x="2966953" y="278360"/>
                    <a:pt x="2958500" y="286420"/>
                  </a:cubicBezTo>
                  <a:cubicBezTo>
                    <a:pt x="2942862" y="302473"/>
                    <a:pt x="2942868" y="314524"/>
                    <a:pt x="2957723" y="331496"/>
                  </a:cubicBezTo>
                  <a:cubicBezTo>
                    <a:pt x="2961120" y="335755"/>
                    <a:pt x="2965117" y="339348"/>
                    <a:pt x="2968514" y="343608"/>
                  </a:cubicBezTo>
                  <a:cubicBezTo>
                    <a:pt x="2976642" y="353325"/>
                    <a:pt x="2976513" y="362846"/>
                    <a:pt x="2968162" y="372803"/>
                  </a:cubicBezTo>
                  <a:cubicBezTo>
                    <a:pt x="2962322" y="379297"/>
                    <a:pt x="2954685" y="385530"/>
                    <a:pt x="2955827" y="394151"/>
                  </a:cubicBezTo>
                  <a:lnTo>
                    <a:pt x="2960174" y="403426"/>
                  </a:lnTo>
                  <a:lnTo>
                    <a:pt x="2961076" y="403846"/>
                  </a:lnTo>
                  <a:cubicBezTo>
                    <a:pt x="2966715" y="404799"/>
                    <a:pt x="2974620" y="407133"/>
                    <a:pt x="2970332" y="395811"/>
                  </a:cubicBezTo>
                  <a:cubicBezTo>
                    <a:pt x="2973573" y="388459"/>
                    <a:pt x="2973034" y="375070"/>
                    <a:pt x="2986510" y="387644"/>
                  </a:cubicBezTo>
                  <a:cubicBezTo>
                    <a:pt x="2987416" y="388197"/>
                    <a:pt x="2987869" y="388474"/>
                    <a:pt x="2988222" y="389933"/>
                  </a:cubicBezTo>
                  <a:cubicBezTo>
                    <a:pt x="2988431" y="398767"/>
                    <a:pt x="2995584" y="404374"/>
                    <a:pt x="2999263" y="411595"/>
                  </a:cubicBezTo>
                  <a:cubicBezTo>
                    <a:pt x="3002136" y="417078"/>
                    <a:pt x="3007598" y="417301"/>
                    <a:pt x="3011016" y="410679"/>
                  </a:cubicBezTo>
                  <a:cubicBezTo>
                    <a:pt x="3011746" y="410503"/>
                    <a:pt x="3012929" y="410603"/>
                    <a:pt x="3013559" y="411609"/>
                  </a:cubicBezTo>
                  <a:cubicBezTo>
                    <a:pt x="3019297" y="411378"/>
                    <a:pt x="3024083" y="416786"/>
                    <a:pt x="3030298" y="413735"/>
                  </a:cubicBezTo>
                  <a:cubicBezTo>
                    <a:pt x="3043787" y="412014"/>
                    <a:pt x="3056369" y="409739"/>
                    <a:pt x="3068268" y="401449"/>
                  </a:cubicBezTo>
                  <a:cubicBezTo>
                    <a:pt x="3088946" y="387943"/>
                    <a:pt x="3100100" y="394126"/>
                    <a:pt x="3102837" y="418184"/>
                  </a:cubicBezTo>
                  <a:cubicBezTo>
                    <a:pt x="3105650" y="444157"/>
                    <a:pt x="3110360" y="447651"/>
                    <a:pt x="3136983" y="442748"/>
                  </a:cubicBezTo>
                  <a:cubicBezTo>
                    <a:pt x="3137714" y="442572"/>
                    <a:pt x="3137714" y="442572"/>
                    <a:pt x="3138443" y="442395"/>
                  </a:cubicBezTo>
                  <a:cubicBezTo>
                    <a:pt x="3167611" y="438421"/>
                    <a:pt x="3170707" y="438444"/>
                    <a:pt x="3170756" y="468949"/>
                  </a:cubicBezTo>
                  <a:cubicBezTo>
                    <a:pt x="3170786" y="477052"/>
                    <a:pt x="3165610" y="487577"/>
                    <a:pt x="3173139" y="491549"/>
                  </a:cubicBezTo>
                  <a:cubicBezTo>
                    <a:pt x="3182480" y="496625"/>
                    <a:pt x="3188663" y="485470"/>
                    <a:pt x="3195806" y="479877"/>
                  </a:cubicBezTo>
                  <a:cubicBezTo>
                    <a:pt x="3199379" y="477081"/>
                    <a:pt x="3202497" y="474008"/>
                    <a:pt x="3205615" y="470935"/>
                  </a:cubicBezTo>
                  <a:cubicBezTo>
                    <a:pt x="3211807" y="470981"/>
                    <a:pt x="3211961" y="474806"/>
                    <a:pt x="3209472" y="478885"/>
                  </a:cubicBezTo>
                  <a:cubicBezTo>
                    <a:pt x="3207990" y="482335"/>
                    <a:pt x="3205424" y="484502"/>
                    <a:pt x="3205125" y="488051"/>
                  </a:cubicBezTo>
                  <a:cubicBezTo>
                    <a:pt x="3202160" y="494949"/>
                    <a:pt x="3199196" y="501847"/>
                    <a:pt x="3196684" y="509022"/>
                  </a:cubicBezTo>
                  <a:cubicBezTo>
                    <a:pt x="3191838" y="524102"/>
                    <a:pt x="3195442" y="529410"/>
                    <a:pt x="3211374" y="529800"/>
                  </a:cubicBezTo>
                  <a:cubicBezTo>
                    <a:pt x="3218748" y="529946"/>
                    <a:pt x="3226322" y="527725"/>
                    <a:pt x="3233973" y="527417"/>
                  </a:cubicBezTo>
                  <a:cubicBezTo>
                    <a:pt x="3239259" y="526910"/>
                    <a:pt x="3245826" y="525318"/>
                    <a:pt x="3249429" y="530626"/>
                  </a:cubicBezTo>
                  <a:cubicBezTo>
                    <a:pt x="3253209" y="536664"/>
                    <a:pt x="3249891" y="542103"/>
                    <a:pt x="3247026" y="547818"/>
                  </a:cubicBezTo>
                  <a:cubicBezTo>
                    <a:pt x="3243332" y="554894"/>
                    <a:pt x="3238731" y="561416"/>
                    <a:pt x="3234306" y="568668"/>
                  </a:cubicBezTo>
                  <a:cubicBezTo>
                    <a:pt x="3229606" y="576373"/>
                    <a:pt x="3229837" y="582111"/>
                    <a:pt x="3237166" y="588447"/>
                  </a:cubicBezTo>
                  <a:cubicBezTo>
                    <a:pt x="3250287" y="599562"/>
                    <a:pt x="3251302" y="610133"/>
                    <a:pt x="3243460" y="624006"/>
                  </a:cubicBezTo>
                  <a:cubicBezTo>
                    <a:pt x="3226570" y="654750"/>
                    <a:pt x="3227553" y="657215"/>
                    <a:pt x="3261062" y="669573"/>
                  </a:cubicBezTo>
                  <a:lnTo>
                    <a:pt x="3266803" y="672122"/>
                  </a:lnTo>
                  <a:lnTo>
                    <a:pt x="3278766" y="670484"/>
                  </a:lnTo>
                  <a:cubicBezTo>
                    <a:pt x="3288507" y="670829"/>
                    <a:pt x="3297296" y="676813"/>
                    <a:pt x="3301805" y="682673"/>
                  </a:cubicBezTo>
                  <a:cubicBezTo>
                    <a:pt x="3306944" y="689540"/>
                    <a:pt x="3311300" y="691576"/>
                    <a:pt x="3322422" y="689654"/>
                  </a:cubicBezTo>
                  <a:cubicBezTo>
                    <a:pt x="3307407" y="701017"/>
                    <a:pt x="3312846" y="704334"/>
                    <a:pt x="3323945" y="705510"/>
                  </a:cubicBezTo>
                  <a:cubicBezTo>
                    <a:pt x="3320439" y="711766"/>
                    <a:pt x="3316800" y="717475"/>
                    <a:pt x="3314446" y="723502"/>
                  </a:cubicBezTo>
                  <a:lnTo>
                    <a:pt x="3313394" y="735144"/>
                  </a:lnTo>
                  <a:lnTo>
                    <a:pt x="3316672" y="734906"/>
                  </a:lnTo>
                  <a:cubicBezTo>
                    <a:pt x="3319892" y="733450"/>
                    <a:pt x="3322621" y="730761"/>
                    <a:pt x="3325110" y="726681"/>
                  </a:cubicBezTo>
                  <a:cubicBezTo>
                    <a:pt x="3338105" y="705379"/>
                    <a:pt x="3340571" y="704396"/>
                    <a:pt x="3364340" y="716408"/>
                  </a:cubicBezTo>
                  <a:cubicBezTo>
                    <a:pt x="3374134" y="721761"/>
                    <a:pt x="3376623" y="717682"/>
                    <a:pt x="3376868" y="709124"/>
                  </a:cubicBezTo>
                  <a:cubicBezTo>
                    <a:pt x="3382598" y="697694"/>
                    <a:pt x="3386808" y="707104"/>
                    <a:pt x="3391517" y="710599"/>
                  </a:cubicBezTo>
                  <a:cubicBezTo>
                    <a:pt x="3408219" y="730117"/>
                    <a:pt x="3425587" y="733249"/>
                    <a:pt x="3449715" y="721225"/>
                  </a:cubicBezTo>
                  <a:cubicBezTo>
                    <a:pt x="3470094" y="711268"/>
                    <a:pt x="3474825" y="711667"/>
                    <a:pt x="3481003" y="726008"/>
                  </a:cubicBezTo>
                  <a:cubicBezTo>
                    <a:pt x="3480681" y="732653"/>
                    <a:pt x="3476986" y="739728"/>
                    <a:pt x="3483409" y="745513"/>
                  </a:cubicBezTo>
                  <a:cubicBezTo>
                    <a:pt x="3489632" y="753662"/>
                    <a:pt x="3497913" y="754361"/>
                    <a:pt x="3507576" y="752793"/>
                  </a:cubicBezTo>
                  <a:cubicBezTo>
                    <a:pt x="3516510" y="751402"/>
                    <a:pt x="3526197" y="746738"/>
                    <a:pt x="3534055" y="755263"/>
                  </a:cubicBezTo>
                  <a:cubicBezTo>
                    <a:pt x="3533910" y="762639"/>
                    <a:pt x="3533312" y="769737"/>
                    <a:pt x="3535079" y="777034"/>
                  </a:cubicBezTo>
                  <a:cubicBezTo>
                    <a:pt x="3536139" y="781412"/>
                    <a:pt x="3530355" y="787835"/>
                    <a:pt x="3538990" y="789993"/>
                  </a:cubicBezTo>
                  <a:cubicBezTo>
                    <a:pt x="3543269" y="790115"/>
                    <a:pt x="3546387" y="787042"/>
                    <a:pt x="3550035" y="786158"/>
                  </a:cubicBezTo>
                  <a:cubicBezTo>
                    <a:pt x="3550766" y="785982"/>
                    <a:pt x="3551318" y="785076"/>
                    <a:pt x="3551872" y="784169"/>
                  </a:cubicBezTo>
                  <a:cubicBezTo>
                    <a:pt x="3557356" y="781296"/>
                    <a:pt x="3557878" y="772285"/>
                    <a:pt x="3566159" y="772983"/>
                  </a:cubicBezTo>
                  <a:cubicBezTo>
                    <a:pt x="3570491" y="778114"/>
                    <a:pt x="3566544" y="782548"/>
                    <a:pt x="3564509" y="786903"/>
                  </a:cubicBezTo>
                  <a:cubicBezTo>
                    <a:pt x="3562473" y="791258"/>
                    <a:pt x="3560161" y="796068"/>
                    <a:pt x="3558579" y="800700"/>
                  </a:cubicBezTo>
                  <a:cubicBezTo>
                    <a:pt x="3552074" y="818499"/>
                    <a:pt x="3555953" y="823354"/>
                    <a:pt x="3574904" y="821854"/>
                  </a:cubicBezTo>
                  <a:cubicBezTo>
                    <a:pt x="3579736" y="821070"/>
                    <a:pt x="3584844" y="819833"/>
                    <a:pt x="3589499" y="818319"/>
                  </a:cubicBezTo>
                  <a:cubicBezTo>
                    <a:pt x="3600777" y="820223"/>
                    <a:pt x="3602091" y="827244"/>
                    <a:pt x="3597290" y="836133"/>
                  </a:cubicBezTo>
                  <a:cubicBezTo>
                    <a:pt x="3594978" y="840942"/>
                    <a:pt x="3591937" y="845927"/>
                    <a:pt x="3588718" y="850183"/>
                  </a:cubicBezTo>
                  <a:cubicBezTo>
                    <a:pt x="3583841" y="857159"/>
                    <a:pt x="3582435" y="862521"/>
                    <a:pt x="3590947" y="868957"/>
                  </a:cubicBezTo>
                  <a:cubicBezTo>
                    <a:pt x="3600366" y="875947"/>
                    <a:pt x="3599468" y="886593"/>
                    <a:pt x="3594115" y="896388"/>
                  </a:cubicBezTo>
                  <a:cubicBezTo>
                    <a:pt x="3581925" y="919427"/>
                    <a:pt x="3581925" y="919427"/>
                    <a:pt x="3603504" y="931969"/>
                  </a:cubicBezTo>
                  <a:cubicBezTo>
                    <a:pt x="3608037" y="934735"/>
                    <a:pt x="3618608" y="933719"/>
                    <a:pt x="3611064" y="944044"/>
                  </a:cubicBezTo>
                  <a:cubicBezTo>
                    <a:pt x="3608145" y="944751"/>
                    <a:pt x="3605226" y="945458"/>
                    <a:pt x="3602584" y="945712"/>
                  </a:cubicBezTo>
                  <a:cubicBezTo>
                    <a:pt x="3592721" y="949646"/>
                    <a:pt x="3597331" y="954324"/>
                    <a:pt x="3601663" y="959454"/>
                  </a:cubicBezTo>
                  <a:cubicBezTo>
                    <a:pt x="3610528" y="967351"/>
                    <a:pt x="3615115" y="975124"/>
                    <a:pt x="3607473" y="986633"/>
                  </a:cubicBezTo>
                  <a:cubicBezTo>
                    <a:pt x="3603978" y="991342"/>
                    <a:pt x="3604108" y="998262"/>
                    <a:pt x="3602427" y="1004078"/>
                  </a:cubicBezTo>
                  <a:cubicBezTo>
                    <a:pt x="3599539" y="1012889"/>
                    <a:pt x="3594309" y="1018405"/>
                    <a:pt x="3584645" y="1019972"/>
                  </a:cubicBezTo>
                  <a:cubicBezTo>
                    <a:pt x="3566224" y="1023661"/>
                    <a:pt x="3560518" y="1031997"/>
                    <a:pt x="3562747" y="1050771"/>
                  </a:cubicBezTo>
                  <a:cubicBezTo>
                    <a:pt x="3563077" y="1055326"/>
                    <a:pt x="3564138" y="1059705"/>
                    <a:pt x="3564469" y="1064260"/>
                  </a:cubicBezTo>
                  <a:cubicBezTo>
                    <a:pt x="3565484" y="1074830"/>
                    <a:pt x="3560883" y="1081352"/>
                    <a:pt x="3550390" y="1084279"/>
                  </a:cubicBezTo>
                  <a:cubicBezTo>
                    <a:pt x="3540903" y="1086577"/>
                    <a:pt x="3529426" y="1087039"/>
                    <a:pt x="3530319" y="1101888"/>
                  </a:cubicBezTo>
                  <a:cubicBezTo>
                    <a:pt x="3531134" y="1114823"/>
                    <a:pt x="3531949" y="1127760"/>
                    <a:pt x="3548134" y="1130793"/>
                  </a:cubicBezTo>
                  <a:cubicBezTo>
                    <a:pt x="3549771" y="1131169"/>
                    <a:pt x="3552314" y="1132098"/>
                    <a:pt x="3551837" y="1134918"/>
                  </a:cubicBezTo>
                  <a:cubicBezTo>
                    <a:pt x="3548896" y="1138720"/>
                    <a:pt x="3544817" y="1136232"/>
                    <a:pt x="3541268" y="1135933"/>
                  </a:cubicBezTo>
                  <a:cubicBezTo>
                    <a:pt x="3526043" y="1138460"/>
                    <a:pt x="3512146" y="1133715"/>
                    <a:pt x="3498150" y="1130151"/>
                  </a:cubicBezTo>
                  <a:cubicBezTo>
                    <a:pt x="3490322" y="1129730"/>
                    <a:pt x="3486727" y="1135622"/>
                    <a:pt x="3483133" y="1141514"/>
                  </a:cubicBezTo>
                  <a:cubicBezTo>
                    <a:pt x="3479815" y="1146952"/>
                    <a:pt x="3476674" y="1153121"/>
                    <a:pt x="3473356" y="1158560"/>
                  </a:cubicBezTo>
                  <a:cubicBezTo>
                    <a:pt x="3461642" y="1178780"/>
                    <a:pt x="3460914" y="1178957"/>
                    <a:pt x="3440770" y="1169156"/>
                  </a:cubicBezTo>
                  <a:cubicBezTo>
                    <a:pt x="3436354" y="1187608"/>
                    <a:pt x="3436354" y="1187608"/>
                    <a:pt x="3419032" y="1178283"/>
                  </a:cubicBezTo>
                  <a:cubicBezTo>
                    <a:pt x="3415859" y="1176348"/>
                    <a:pt x="3412409" y="1174866"/>
                    <a:pt x="3409114" y="1177209"/>
                  </a:cubicBezTo>
                  <a:cubicBezTo>
                    <a:pt x="3405819" y="1179553"/>
                    <a:pt x="3408162" y="1182848"/>
                    <a:pt x="3408869" y="1185767"/>
                  </a:cubicBezTo>
                  <a:cubicBezTo>
                    <a:pt x="3410560" y="1191152"/>
                    <a:pt x="3412250" y="1196536"/>
                    <a:pt x="3413211" y="1202098"/>
                  </a:cubicBezTo>
                  <a:cubicBezTo>
                    <a:pt x="3415409" y="1212768"/>
                    <a:pt x="3420925" y="1217998"/>
                    <a:pt x="3432225" y="1216807"/>
                  </a:cubicBezTo>
                  <a:cubicBezTo>
                    <a:pt x="3440152" y="1216045"/>
                    <a:pt x="3446143" y="1218458"/>
                    <a:pt x="3448817" y="1226307"/>
                  </a:cubicBezTo>
                  <a:cubicBezTo>
                    <a:pt x="3448949" y="1233228"/>
                    <a:pt x="3443564" y="1234919"/>
                    <a:pt x="3438732" y="1235703"/>
                  </a:cubicBezTo>
                  <a:cubicBezTo>
                    <a:pt x="3408736" y="1241036"/>
                    <a:pt x="3391461" y="1262216"/>
                    <a:pt x="3374993" y="1285133"/>
                  </a:cubicBezTo>
                  <a:cubicBezTo>
                    <a:pt x="3366640" y="1297295"/>
                    <a:pt x="3361480" y="1300211"/>
                    <a:pt x="3354054" y="1294223"/>
                  </a:cubicBezTo>
                  <a:lnTo>
                    <a:pt x="3347879" y="1287635"/>
                  </a:lnTo>
                  <a:lnTo>
                    <a:pt x="3338368" y="1296544"/>
                  </a:lnTo>
                  <a:lnTo>
                    <a:pt x="3337209" y="1300189"/>
                  </a:lnTo>
                  <a:lnTo>
                    <a:pt x="3345693" y="1300905"/>
                  </a:lnTo>
                  <a:cubicBezTo>
                    <a:pt x="3367617" y="1303707"/>
                    <a:pt x="3374447" y="1315958"/>
                    <a:pt x="3364647" y="1336101"/>
                  </a:cubicBezTo>
                  <a:cubicBezTo>
                    <a:pt x="3360576" y="1344812"/>
                    <a:pt x="3354239" y="1352141"/>
                    <a:pt x="3351981" y="1361958"/>
                  </a:cubicBezTo>
                  <a:cubicBezTo>
                    <a:pt x="3347943" y="1378774"/>
                    <a:pt x="3351546" y="1384082"/>
                    <a:pt x="3368583" y="1382660"/>
                  </a:cubicBezTo>
                  <a:cubicBezTo>
                    <a:pt x="3373592" y="1382605"/>
                    <a:pt x="3378700" y="1381368"/>
                    <a:pt x="3383532" y="1380584"/>
                  </a:cubicBezTo>
                  <a:cubicBezTo>
                    <a:pt x="3387910" y="1379524"/>
                    <a:pt x="3392289" y="1378464"/>
                    <a:pt x="3397575" y="1377956"/>
                  </a:cubicBezTo>
                  <a:cubicBezTo>
                    <a:pt x="3377911" y="1402032"/>
                    <a:pt x="3361956" y="1404737"/>
                    <a:pt x="3338034" y="1388899"/>
                  </a:cubicBezTo>
                  <a:cubicBezTo>
                    <a:pt x="3326526" y="1381257"/>
                    <a:pt x="3321142" y="1382947"/>
                    <a:pt x="3319514" y="1393771"/>
                  </a:cubicBezTo>
                  <a:cubicBezTo>
                    <a:pt x="3319264" y="1396729"/>
                    <a:pt x="3320211" y="1401038"/>
                    <a:pt x="3320276" y="1404499"/>
                  </a:cubicBezTo>
                  <a:lnTo>
                    <a:pt x="3319892" y="1406503"/>
                  </a:lnTo>
                  <a:lnTo>
                    <a:pt x="3351343" y="1411484"/>
                  </a:lnTo>
                  <a:cubicBezTo>
                    <a:pt x="3358159" y="1412563"/>
                    <a:pt x="3365666" y="1412677"/>
                    <a:pt x="3370604" y="1418834"/>
                  </a:cubicBezTo>
                  <a:cubicBezTo>
                    <a:pt x="3371212" y="1418394"/>
                    <a:pt x="3371820" y="1417953"/>
                    <a:pt x="3372427" y="1417510"/>
                  </a:cubicBezTo>
                  <a:cubicBezTo>
                    <a:pt x="3391694" y="1414650"/>
                    <a:pt x="3410074" y="1420785"/>
                    <a:pt x="3429285" y="1421677"/>
                  </a:cubicBezTo>
                  <a:cubicBezTo>
                    <a:pt x="3465084" y="1423046"/>
                    <a:pt x="3501241" y="1425548"/>
                    <a:pt x="3537127" y="1416180"/>
                  </a:cubicBezTo>
                  <a:cubicBezTo>
                    <a:pt x="3547755" y="1413562"/>
                    <a:pt x="3559182" y="1412685"/>
                    <a:pt x="3570029" y="1415478"/>
                  </a:cubicBezTo>
                  <a:cubicBezTo>
                    <a:pt x="3587609" y="1419874"/>
                    <a:pt x="3603144" y="1430397"/>
                    <a:pt x="3622826" y="1424914"/>
                  </a:cubicBezTo>
                  <a:cubicBezTo>
                    <a:pt x="3631274" y="1422488"/>
                    <a:pt x="3640905" y="1426164"/>
                    <a:pt x="3649654" y="1428626"/>
                  </a:cubicBezTo>
                  <a:cubicBezTo>
                    <a:pt x="3654815" y="1429980"/>
                    <a:pt x="3659285" y="1432301"/>
                    <a:pt x="3659254" y="1439284"/>
                  </a:cubicBezTo>
                  <a:cubicBezTo>
                    <a:pt x="3662047" y="1428438"/>
                    <a:pt x="3669088" y="1424715"/>
                    <a:pt x="3678443" y="1426734"/>
                  </a:cubicBezTo>
                  <a:cubicBezTo>
                    <a:pt x="3698204" y="1430939"/>
                    <a:pt x="3718962" y="1428851"/>
                    <a:pt x="3736952" y="1440838"/>
                  </a:cubicBezTo>
                  <a:cubicBezTo>
                    <a:pt x="3741339" y="1443683"/>
                    <a:pt x="3747882" y="1443106"/>
                    <a:pt x="3753042" y="1444462"/>
                  </a:cubicBezTo>
                  <a:cubicBezTo>
                    <a:pt x="3768966" y="1449134"/>
                    <a:pt x="3785057" y="1452757"/>
                    <a:pt x="3801091" y="1460134"/>
                  </a:cubicBezTo>
                  <a:cubicBezTo>
                    <a:pt x="3816515" y="1467952"/>
                    <a:pt x="3832850" y="1480215"/>
                    <a:pt x="3852917" y="1479093"/>
                  </a:cubicBezTo>
                  <a:cubicBezTo>
                    <a:pt x="3862605" y="1479015"/>
                    <a:pt x="3873617" y="1480759"/>
                    <a:pt x="3880072" y="1490918"/>
                  </a:cubicBezTo>
                  <a:lnTo>
                    <a:pt x="3881728" y="1490643"/>
                  </a:lnTo>
                  <a:lnTo>
                    <a:pt x="3881727" y="1490645"/>
                  </a:lnTo>
                  <a:cubicBezTo>
                    <a:pt x="3882639" y="1489982"/>
                    <a:pt x="3882597" y="1490244"/>
                    <a:pt x="3882142" y="1490575"/>
                  </a:cubicBezTo>
                  <a:lnTo>
                    <a:pt x="3881728" y="1490643"/>
                  </a:lnTo>
                  <a:lnTo>
                    <a:pt x="3880762" y="1489954"/>
                  </a:lnTo>
                  <a:cubicBezTo>
                    <a:pt x="3874443" y="1485728"/>
                    <a:pt x="3875024" y="1482057"/>
                    <a:pt x="3881898" y="1479383"/>
                  </a:cubicBezTo>
                  <a:cubicBezTo>
                    <a:pt x="3884245" y="1478142"/>
                    <a:pt x="3886867" y="1478557"/>
                    <a:pt x="3889489" y="1478972"/>
                  </a:cubicBezTo>
                  <a:cubicBezTo>
                    <a:pt x="3916868" y="1485996"/>
                    <a:pt x="3945771" y="1476597"/>
                    <a:pt x="3973092" y="1487374"/>
                  </a:cubicBezTo>
                  <a:cubicBezTo>
                    <a:pt x="3977120" y="1489087"/>
                    <a:pt x="3982696" y="1487820"/>
                    <a:pt x="3987858" y="1489176"/>
                  </a:cubicBezTo>
                  <a:cubicBezTo>
                    <a:pt x="3988907" y="1489342"/>
                    <a:pt x="3990396" y="1490115"/>
                    <a:pt x="3991362" y="1490805"/>
                  </a:cubicBezTo>
                  <a:cubicBezTo>
                    <a:pt x="3994176" y="1493402"/>
                    <a:pt x="3994036" y="1497680"/>
                    <a:pt x="3998148" y="1498868"/>
                  </a:cubicBezTo>
                  <a:cubicBezTo>
                    <a:pt x="3999031" y="1500083"/>
                    <a:pt x="3999389" y="1501215"/>
                    <a:pt x="3999748" y="1502347"/>
                  </a:cubicBezTo>
                  <a:cubicBezTo>
                    <a:pt x="4000298" y="1505659"/>
                    <a:pt x="4000324" y="1508889"/>
                    <a:pt x="3999825" y="1512035"/>
                  </a:cubicBezTo>
                  <a:cubicBezTo>
                    <a:pt x="4000018" y="1514215"/>
                    <a:pt x="3999686" y="1516314"/>
                    <a:pt x="3999960" y="1517970"/>
                  </a:cubicBezTo>
                  <a:cubicBezTo>
                    <a:pt x="4007438" y="1525066"/>
                    <a:pt x="4015111" y="1524131"/>
                    <a:pt x="4023367" y="1519526"/>
                  </a:cubicBezTo>
                  <a:cubicBezTo>
                    <a:pt x="4031372" y="1516494"/>
                    <a:pt x="4036891" y="1518980"/>
                    <a:pt x="4040531" y="1526545"/>
                  </a:cubicBezTo>
                  <a:cubicBezTo>
                    <a:pt x="4043371" y="1532370"/>
                    <a:pt x="4040968" y="1537365"/>
                    <a:pt x="4034260" y="1538991"/>
                  </a:cubicBezTo>
                  <a:cubicBezTo>
                    <a:pt x="4011825" y="1527911"/>
                    <a:pt x="3986514" y="1528204"/>
                    <a:pt x="3962725" y="1522285"/>
                  </a:cubicBezTo>
                  <a:cubicBezTo>
                    <a:pt x="3952926" y="1519659"/>
                    <a:pt x="3938166" y="1507645"/>
                    <a:pt x="3925435" y="1520144"/>
                  </a:cubicBezTo>
                  <a:cubicBezTo>
                    <a:pt x="3924137" y="1521550"/>
                    <a:pt x="3919859" y="1521410"/>
                    <a:pt x="3918451" y="1520112"/>
                  </a:cubicBezTo>
                  <a:cubicBezTo>
                    <a:pt x="3906146" y="1509563"/>
                    <a:pt x="3889143" y="1511708"/>
                    <a:pt x="3875897" y="1503697"/>
                  </a:cubicBezTo>
                  <a:cubicBezTo>
                    <a:pt x="3868530" y="1499304"/>
                    <a:pt x="3861521" y="1496045"/>
                    <a:pt x="3853899" y="1503438"/>
                  </a:cubicBezTo>
                  <a:cubicBezTo>
                    <a:pt x="3850088" y="1507135"/>
                    <a:pt x="3844844" y="1506304"/>
                    <a:pt x="3840815" y="1504592"/>
                  </a:cubicBezTo>
                  <a:cubicBezTo>
                    <a:pt x="3823651" y="1497572"/>
                    <a:pt x="3805298" y="1494666"/>
                    <a:pt x="3787302" y="1492891"/>
                  </a:cubicBezTo>
                  <a:cubicBezTo>
                    <a:pt x="3774633" y="1491421"/>
                    <a:pt x="3762655" y="1488988"/>
                    <a:pt x="3749846" y="1491797"/>
                  </a:cubicBezTo>
                  <a:cubicBezTo>
                    <a:pt x="3739302" y="1493890"/>
                    <a:pt x="3728538" y="1490572"/>
                    <a:pt x="3719047" y="1482618"/>
                  </a:cubicBezTo>
                  <a:cubicBezTo>
                    <a:pt x="3705858" y="1470855"/>
                    <a:pt x="3690979" y="1476561"/>
                    <a:pt x="3687714" y="1493783"/>
                  </a:cubicBezTo>
                  <a:cubicBezTo>
                    <a:pt x="3687382" y="1495881"/>
                    <a:pt x="3686967" y="1498503"/>
                    <a:pt x="3686552" y="1501125"/>
                  </a:cubicBezTo>
                  <a:cubicBezTo>
                    <a:pt x="3682233" y="1528393"/>
                    <a:pt x="3673453" y="1532915"/>
                    <a:pt x="3647015" y="1523353"/>
                  </a:cubicBezTo>
                  <a:cubicBezTo>
                    <a:pt x="3636859" y="1519595"/>
                    <a:pt x="3629684" y="1517383"/>
                    <a:pt x="3624570" y="1532700"/>
                  </a:cubicBezTo>
                  <a:cubicBezTo>
                    <a:pt x="3620563" y="1544428"/>
                    <a:pt x="3617189" y="1558945"/>
                    <a:pt x="3604598" y="1567165"/>
                  </a:cubicBezTo>
                  <a:cubicBezTo>
                    <a:pt x="3600430" y="1569730"/>
                    <a:pt x="3601172" y="1575224"/>
                    <a:pt x="3599983" y="1579335"/>
                  </a:cubicBezTo>
                  <a:cubicBezTo>
                    <a:pt x="3596775" y="1592802"/>
                    <a:pt x="3588245" y="1595753"/>
                    <a:pt x="3576656" y="1587467"/>
                  </a:cubicBezTo>
                  <a:cubicBezTo>
                    <a:pt x="3573317" y="1584788"/>
                    <a:pt x="3571360" y="1580177"/>
                    <a:pt x="3566998" y="1580562"/>
                  </a:cubicBezTo>
                  <a:cubicBezTo>
                    <a:pt x="3563161" y="1581030"/>
                    <a:pt x="3554771" y="1579701"/>
                    <a:pt x="3560343" y="1588646"/>
                  </a:cubicBezTo>
                  <a:cubicBezTo>
                    <a:pt x="3567072" y="1600462"/>
                    <a:pt x="3560390" y="1605317"/>
                    <a:pt x="3549845" y="1607411"/>
                  </a:cubicBezTo>
                  <a:cubicBezTo>
                    <a:pt x="3544352" y="1608154"/>
                    <a:pt x="3540516" y="1608621"/>
                    <a:pt x="3540926" y="1616211"/>
                  </a:cubicBezTo>
                  <a:cubicBezTo>
                    <a:pt x="3540978" y="1622671"/>
                    <a:pt x="3541638" y="1628687"/>
                    <a:pt x="3549587" y="1629410"/>
                  </a:cubicBezTo>
                  <a:cubicBezTo>
                    <a:pt x="3563829" y="1631127"/>
                    <a:pt x="3565038" y="1640456"/>
                    <a:pt x="3563295" y="1651469"/>
                  </a:cubicBezTo>
                  <a:cubicBezTo>
                    <a:pt x="3562049" y="1659335"/>
                    <a:pt x="3561244" y="1667808"/>
                    <a:pt x="3559475" y="1675591"/>
                  </a:cubicBezTo>
                  <a:cubicBezTo>
                    <a:pt x="3557372" y="1685472"/>
                    <a:pt x="3553780" y="1694578"/>
                    <a:pt x="3570285" y="1695579"/>
                  </a:cubicBezTo>
                  <a:cubicBezTo>
                    <a:pt x="3577185" y="1696135"/>
                    <a:pt x="3580160" y="1707894"/>
                    <a:pt x="3589932" y="1707291"/>
                  </a:cubicBezTo>
                  <a:cubicBezTo>
                    <a:pt x="3596390" y="1707239"/>
                    <a:pt x="3602958" y="1709893"/>
                    <a:pt x="3609724" y="1704514"/>
                  </a:cubicBezTo>
                  <a:cubicBezTo>
                    <a:pt x="3616489" y="1699135"/>
                    <a:pt x="3624105" y="1701954"/>
                    <a:pt x="3624100" y="1712166"/>
                  </a:cubicBezTo>
                  <a:cubicBezTo>
                    <a:pt x="3624262" y="1721330"/>
                    <a:pt x="3626880" y="1731958"/>
                    <a:pt x="3616719" y="1738412"/>
                  </a:cubicBezTo>
                  <a:cubicBezTo>
                    <a:pt x="3613765" y="1740094"/>
                    <a:pt x="3613791" y="1743323"/>
                    <a:pt x="3615472" y="1746279"/>
                  </a:cubicBezTo>
                  <a:cubicBezTo>
                    <a:pt x="3616714" y="1748624"/>
                    <a:pt x="3617955" y="1750971"/>
                    <a:pt x="3618671" y="1753235"/>
                  </a:cubicBezTo>
                  <a:cubicBezTo>
                    <a:pt x="3621787" y="1760716"/>
                    <a:pt x="3612151" y="1767253"/>
                    <a:pt x="3616316" y="1774901"/>
                  </a:cubicBezTo>
                  <a:cubicBezTo>
                    <a:pt x="3620397" y="1783073"/>
                    <a:pt x="3629815" y="1771126"/>
                    <a:pt x="3635028" y="1778940"/>
                  </a:cubicBezTo>
                  <a:cubicBezTo>
                    <a:pt x="3636351" y="1780762"/>
                    <a:pt x="3639331" y="1782309"/>
                    <a:pt x="3639165" y="1783358"/>
                  </a:cubicBezTo>
                  <a:cubicBezTo>
                    <a:pt x="3637474" y="1800829"/>
                    <a:pt x="3652400" y="1811794"/>
                    <a:pt x="3656369" y="1827474"/>
                  </a:cubicBezTo>
                  <a:cubicBezTo>
                    <a:pt x="3657085" y="1829737"/>
                    <a:pt x="3658685" y="1833215"/>
                    <a:pt x="3657386" y="1834623"/>
                  </a:cubicBezTo>
                  <a:cubicBezTo>
                    <a:pt x="3648825" y="1844555"/>
                    <a:pt x="3652850" y="1856481"/>
                    <a:pt x="3652762" y="1867218"/>
                  </a:cubicBezTo>
                  <a:cubicBezTo>
                    <a:pt x="3652727" y="1884414"/>
                    <a:pt x="3639638" y="1895780"/>
                    <a:pt x="3633034" y="1910323"/>
                  </a:cubicBezTo>
                  <a:cubicBezTo>
                    <a:pt x="3629940" y="1916284"/>
                    <a:pt x="3625356" y="1921470"/>
                    <a:pt x="3623144" y="1928646"/>
                  </a:cubicBezTo>
                  <a:cubicBezTo>
                    <a:pt x="3621872" y="1933283"/>
                    <a:pt x="3618170" y="1939684"/>
                    <a:pt x="3613368" y="1939462"/>
                  </a:cubicBezTo>
                  <a:cubicBezTo>
                    <a:pt x="3596779" y="1938984"/>
                    <a:pt x="3585374" y="1953304"/>
                    <a:pt x="3569227" y="1953435"/>
                  </a:cubicBezTo>
                  <a:cubicBezTo>
                    <a:pt x="3565473" y="1953378"/>
                    <a:pt x="3560254" y="1955777"/>
                    <a:pt x="3560447" y="1957957"/>
                  </a:cubicBezTo>
                  <a:cubicBezTo>
                    <a:pt x="3562732" y="1970683"/>
                    <a:pt x="3550115" y="1975673"/>
                    <a:pt x="3546964" y="1985387"/>
                  </a:cubicBezTo>
                  <a:cubicBezTo>
                    <a:pt x="3545858" y="1988975"/>
                    <a:pt x="3542764" y="1994935"/>
                    <a:pt x="3540059" y="1995045"/>
                  </a:cubicBezTo>
                  <a:cubicBezTo>
                    <a:pt x="3525927" y="1996032"/>
                    <a:pt x="3528487" y="2010413"/>
                    <a:pt x="3521556" y="2016841"/>
                  </a:cubicBezTo>
                  <a:cubicBezTo>
                    <a:pt x="3517745" y="2020538"/>
                    <a:pt x="3519537" y="2026197"/>
                    <a:pt x="3525497" y="2029292"/>
                  </a:cubicBezTo>
                  <a:lnTo>
                    <a:pt x="3539601" y="2030598"/>
                  </a:lnTo>
                  <a:lnTo>
                    <a:pt x="3522138" y="2053422"/>
                  </a:lnTo>
                  <a:lnTo>
                    <a:pt x="3498434" y="2099040"/>
                  </a:lnTo>
                  <a:lnTo>
                    <a:pt x="3498803" y="2096020"/>
                  </a:lnTo>
                  <a:cubicBezTo>
                    <a:pt x="3500048" y="2088155"/>
                    <a:pt x="3502701" y="2081586"/>
                    <a:pt x="3507452" y="2075350"/>
                  </a:cubicBezTo>
                  <a:cubicBezTo>
                    <a:pt x="3515047" y="2064727"/>
                    <a:pt x="3502217" y="2054094"/>
                    <a:pt x="3505010" y="2043248"/>
                  </a:cubicBezTo>
                  <a:cubicBezTo>
                    <a:pt x="3497503" y="2043135"/>
                    <a:pt x="3490161" y="2041972"/>
                    <a:pt x="3482570" y="2042383"/>
                  </a:cubicBezTo>
                  <a:cubicBezTo>
                    <a:pt x="3479259" y="2042933"/>
                    <a:pt x="3479119" y="2047211"/>
                    <a:pt x="3478178" y="2049750"/>
                  </a:cubicBezTo>
                  <a:cubicBezTo>
                    <a:pt x="3474586" y="2058857"/>
                    <a:pt x="3471434" y="2068571"/>
                    <a:pt x="3467318" y="2077595"/>
                  </a:cubicBezTo>
                  <a:cubicBezTo>
                    <a:pt x="3463808" y="2086178"/>
                    <a:pt x="3455444" y="2088078"/>
                    <a:pt x="3448518" y="2084293"/>
                  </a:cubicBezTo>
                  <a:cubicBezTo>
                    <a:pt x="3433699" y="2076035"/>
                    <a:pt x="3423045" y="2075421"/>
                    <a:pt x="3416302" y="2094243"/>
                  </a:cubicBezTo>
                  <a:cubicBezTo>
                    <a:pt x="3413733" y="2100286"/>
                    <a:pt x="3406583" y="2101305"/>
                    <a:pt x="3400649" y="2101439"/>
                  </a:cubicBezTo>
                  <a:cubicBezTo>
                    <a:pt x="3394715" y="2101575"/>
                    <a:pt x="3392118" y="2104389"/>
                    <a:pt x="3392861" y="2109883"/>
                  </a:cubicBezTo>
                  <a:cubicBezTo>
                    <a:pt x="3394045" y="2115983"/>
                    <a:pt x="3397690" y="2113335"/>
                    <a:pt x="3402050" y="2112950"/>
                  </a:cubicBezTo>
                  <a:cubicBezTo>
                    <a:pt x="3427943" y="2108987"/>
                    <a:pt x="3443639" y="2128675"/>
                    <a:pt x="3434326" y="2153540"/>
                  </a:cubicBezTo>
                  <a:cubicBezTo>
                    <a:pt x="3430402" y="2164744"/>
                    <a:pt x="3427608" y="2175591"/>
                    <a:pt x="3411986" y="2175804"/>
                  </a:cubicBezTo>
                  <a:cubicBezTo>
                    <a:pt x="3399593" y="2175991"/>
                    <a:pt x="3401961" y="2188192"/>
                    <a:pt x="3401240" y="2196142"/>
                  </a:cubicBezTo>
                  <a:cubicBezTo>
                    <a:pt x="3399994" y="2204007"/>
                    <a:pt x="3404656" y="2208509"/>
                    <a:pt x="3412689" y="2208706"/>
                  </a:cubicBezTo>
                  <a:cubicBezTo>
                    <a:pt x="3426131" y="2208684"/>
                    <a:pt x="3433026" y="2219453"/>
                    <a:pt x="3442159" y="2226274"/>
                  </a:cubicBezTo>
                  <a:cubicBezTo>
                    <a:pt x="3446022" y="2229036"/>
                    <a:pt x="3446849" y="2234005"/>
                    <a:pt x="3446101" y="2238724"/>
                  </a:cubicBezTo>
                  <a:cubicBezTo>
                    <a:pt x="3439955" y="2277530"/>
                    <a:pt x="3433892" y="2315810"/>
                    <a:pt x="3427747" y="2354615"/>
                  </a:cubicBezTo>
                  <a:cubicBezTo>
                    <a:pt x="3425587" y="2368250"/>
                    <a:pt x="3419315" y="2380695"/>
                    <a:pt x="3418205" y="2394495"/>
                  </a:cubicBezTo>
                  <a:cubicBezTo>
                    <a:pt x="3417650" y="2401395"/>
                    <a:pt x="3418476" y="2406364"/>
                    <a:pt x="3426176" y="2408659"/>
                  </a:cubicBezTo>
                  <a:cubicBezTo>
                    <a:pt x="3440003" y="2412998"/>
                    <a:pt x="3441570" y="2423461"/>
                    <a:pt x="3439494" y="2436571"/>
                  </a:cubicBezTo>
                  <a:cubicBezTo>
                    <a:pt x="3435508" y="2461742"/>
                    <a:pt x="3444059" y="2472234"/>
                    <a:pt x="3469785" y="2469320"/>
                  </a:cubicBezTo>
                  <a:cubicBezTo>
                    <a:pt x="3482869" y="2468167"/>
                    <a:pt x="3489075" y="2479901"/>
                    <a:pt x="3500336" y="2480071"/>
                  </a:cubicBezTo>
                  <a:cubicBezTo>
                    <a:pt x="3500860" y="2480154"/>
                    <a:pt x="3502459" y="2483633"/>
                    <a:pt x="3502210" y="2485206"/>
                  </a:cubicBezTo>
                  <a:cubicBezTo>
                    <a:pt x="3502289" y="2494894"/>
                    <a:pt x="3502367" y="2504582"/>
                    <a:pt x="3500872" y="2514022"/>
                  </a:cubicBezTo>
                  <a:cubicBezTo>
                    <a:pt x="3497939" y="2529146"/>
                    <a:pt x="3489846" y="2542916"/>
                    <a:pt x="3493729" y="2559120"/>
                  </a:cubicBezTo>
                  <a:cubicBezTo>
                    <a:pt x="3494997" y="2564697"/>
                    <a:pt x="3490495" y="2569358"/>
                    <a:pt x="3483071" y="2568720"/>
                  </a:cubicBezTo>
                  <a:cubicBezTo>
                    <a:pt x="3479150" y="2569711"/>
                    <a:pt x="3480917" y="2572142"/>
                    <a:pt x="3482158" y="2574489"/>
                  </a:cubicBezTo>
                  <a:cubicBezTo>
                    <a:pt x="3463440" y="2580662"/>
                    <a:pt x="3462964" y="2597251"/>
                    <a:pt x="3459948" y="2612900"/>
                  </a:cubicBezTo>
                  <a:cubicBezTo>
                    <a:pt x="3458177" y="2620683"/>
                    <a:pt x="3451495" y="2625538"/>
                    <a:pt x="3443380" y="2625865"/>
                  </a:cubicBezTo>
                  <a:cubicBezTo>
                    <a:pt x="3434216" y="2626027"/>
                    <a:pt x="3424087" y="2625497"/>
                    <a:pt x="3420587" y="2613654"/>
                  </a:cubicBezTo>
                  <a:cubicBezTo>
                    <a:pt x="3420120" y="2609818"/>
                    <a:pt x="3418822" y="2611224"/>
                    <a:pt x="3417441" y="2613156"/>
                  </a:cubicBezTo>
                  <a:cubicBezTo>
                    <a:pt x="3388787" y="2620983"/>
                    <a:pt x="3359722" y="2621217"/>
                    <a:pt x="3333756" y="2605278"/>
                  </a:cubicBezTo>
                  <a:cubicBezTo>
                    <a:pt x="3326912" y="2600969"/>
                    <a:pt x="3328132" y="2589874"/>
                    <a:pt x="3325100" y="2581868"/>
                  </a:cubicBezTo>
                  <a:cubicBezTo>
                    <a:pt x="3324025" y="2578473"/>
                    <a:pt x="3325547" y="2572262"/>
                    <a:pt x="3318589" y="2575462"/>
                  </a:cubicBezTo>
                  <a:cubicBezTo>
                    <a:pt x="3312764" y="2578302"/>
                    <a:pt x="3307270" y="2579044"/>
                    <a:pt x="3305204" y="2571729"/>
                  </a:cubicBezTo>
                  <a:cubicBezTo>
                    <a:pt x="3303303" y="2563365"/>
                    <a:pt x="3308687" y="2559917"/>
                    <a:pt x="3316361" y="2558982"/>
                  </a:cubicBezTo>
                  <a:cubicBezTo>
                    <a:pt x="3310982" y="2552217"/>
                    <a:pt x="3305437" y="2546501"/>
                    <a:pt x="3307290" y="2538194"/>
                  </a:cubicBezTo>
                  <a:cubicBezTo>
                    <a:pt x="3308313" y="2535131"/>
                    <a:pt x="3310384" y="2532233"/>
                    <a:pt x="3305747" y="2530962"/>
                  </a:cubicBezTo>
                  <a:cubicBezTo>
                    <a:pt x="3302160" y="2529856"/>
                    <a:pt x="3299731" y="2531621"/>
                    <a:pt x="3298183" y="2534601"/>
                  </a:cubicBezTo>
                  <a:cubicBezTo>
                    <a:pt x="3296028" y="2538022"/>
                    <a:pt x="3294066" y="2543625"/>
                    <a:pt x="3289953" y="2542436"/>
                  </a:cubicBezTo>
                  <a:cubicBezTo>
                    <a:pt x="3285144" y="2541406"/>
                    <a:pt x="3281730" y="2541537"/>
                    <a:pt x="3279280" y="2542477"/>
                  </a:cubicBezTo>
                  <a:lnTo>
                    <a:pt x="3278980" y="2542776"/>
                  </a:lnTo>
                  <a:lnTo>
                    <a:pt x="3288743" y="2549150"/>
                  </a:lnTo>
                  <a:cubicBezTo>
                    <a:pt x="3290250" y="2555156"/>
                    <a:pt x="3286584" y="2556263"/>
                    <a:pt x="3282013" y="2554876"/>
                  </a:cubicBezTo>
                  <a:lnTo>
                    <a:pt x="3273364" y="2553216"/>
                  </a:lnTo>
                  <a:lnTo>
                    <a:pt x="3271617" y="2563184"/>
                  </a:lnTo>
                  <a:cubicBezTo>
                    <a:pt x="3269348" y="2574114"/>
                    <a:pt x="3269702" y="2585458"/>
                    <a:pt x="3259817" y="2593568"/>
                  </a:cubicBezTo>
                  <a:cubicBezTo>
                    <a:pt x="3255481" y="2597182"/>
                    <a:pt x="3257522" y="2601269"/>
                    <a:pt x="3259480" y="2605879"/>
                  </a:cubicBezTo>
                  <a:cubicBezTo>
                    <a:pt x="3261796" y="2611621"/>
                    <a:pt x="3265107" y="2611071"/>
                    <a:pt x="3270159" y="2609720"/>
                  </a:cubicBezTo>
                  <a:cubicBezTo>
                    <a:pt x="3277999" y="2607736"/>
                    <a:pt x="3282911" y="2610664"/>
                    <a:pt x="3284287" y="2618945"/>
                  </a:cubicBezTo>
                  <a:cubicBezTo>
                    <a:pt x="3286931" y="2632802"/>
                    <a:pt x="3290706" y="2646302"/>
                    <a:pt x="3286808" y="2660735"/>
                  </a:cubicBezTo>
                  <a:cubicBezTo>
                    <a:pt x="3286213" y="2662792"/>
                    <a:pt x="3285991" y="2665041"/>
                    <a:pt x="3285386" y="2667163"/>
                  </a:cubicBezTo>
                  <a:lnTo>
                    <a:pt x="3283128" y="2670599"/>
                  </a:lnTo>
                  <a:lnTo>
                    <a:pt x="3292503" y="2683060"/>
                  </a:lnTo>
                  <a:lnTo>
                    <a:pt x="3298349" y="2682050"/>
                  </a:lnTo>
                  <a:cubicBezTo>
                    <a:pt x="3301910" y="2679926"/>
                    <a:pt x="3304962" y="2676781"/>
                    <a:pt x="3307862" y="2673746"/>
                  </a:cubicBezTo>
                  <a:cubicBezTo>
                    <a:pt x="3316339" y="2664337"/>
                    <a:pt x="3324429" y="2660781"/>
                    <a:pt x="3336874" y="2667053"/>
                  </a:cubicBezTo>
                  <a:cubicBezTo>
                    <a:pt x="3346339" y="2671777"/>
                    <a:pt x="3356551" y="2671781"/>
                    <a:pt x="3361333" y="2658563"/>
                  </a:cubicBezTo>
                  <a:cubicBezTo>
                    <a:pt x="3364152" y="2650945"/>
                    <a:pt x="3370475" y="2644959"/>
                    <a:pt x="3378700" y="2647336"/>
                  </a:cubicBezTo>
                  <a:cubicBezTo>
                    <a:pt x="3386924" y="2649714"/>
                    <a:pt x="3391613" y="2657445"/>
                    <a:pt x="3389842" y="2665227"/>
                  </a:cubicBezTo>
                  <a:cubicBezTo>
                    <a:pt x="3387932" y="2677289"/>
                    <a:pt x="3403441" y="2684583"/>
                    <a:pt x="3397694" y="2697111"/>
                  </a:cubicBezTo>
                  <a:cubicBezTo>
                    <a:pt x="3397694" y="2697111"/>
                    <a:pt x="3399101" y="2698409"/>
                    <a:pt x="3400149" y="2698576"/>
                  </a:cubicBezTo>
                  <a:cubicBezTo>
                    <a:pt x="3408457" y="2700428"/>
                    <a:pt x="3418089" y="2704104"/>
                    <a:pt x="3417201" y="2713102"/>
                  </a:cubicBezTo>
                  <a:cubicBezTo>
                    <a:pt x="3415815" y="2725246"/>
                    <a:pt x="3419149" y="2738138"/>
                    <a:pt x="3410947" y="2749202"/>
                  </a:cubicBezTo>
                  <a:cubicBezTo>
                    <a:pt x="3409040" y="2751051"/>
                    <a:pt x="3407301" y="2751850"/>
                    <a:pt x="3404597" y="2751959"/>
                  </a:cubicBezTo>
                  <a:cubicBezTo>
                    <a:pt x="3400650" y="2749721"/>
                    <a:pt x="3397394" y="2746518"/>
                    <a:pt x="3393284" y="2745329"/>
                  </a:cubicBezTo>
                  <a:cubicBezTo>
                    <a:pt x="3391710" y="2745080"/>
                    <a:pt x="3390827" y="2743865"/>
                    <a:pt x="3389862" y="2743175"/>
                  </a:cubicBezTo>
                  <a:cubicBezTo>
                    <a:pt x="3379597" y="2736711"/>
                    <a:pt x="3371762" y="2728483"/>
                    <a:pt x="3369393" y="2716281"/>
                  </a:cubicBezTo>
                  <a:cubicBezTo>
                    <a:pt x="3368210" y="2710181"/>
                    <a:pt x="3363739" y="2707860"/>
                    <a:pt x="3358136" y="2705898"/>
                  </a:cubicBezTo>
                  <a:cubicBezTo>
                    <a:pt x="3347981" y="2702139"/>
                    <a:pt x="3336969" y="2700395"/>
                    <a:pt x="3326206" y="2697078"/>
                  </a:cubicBezTo>
                  <a:cubicBezTo>
                    <a:pt x="3317015" y="2694010"/>
                    <a:pt x="3302759" y="2701932"/>
                    <a:pt x="3295330" y="2711615"/>
                  </a:cubicBezTo>
                  <a:lnTo>
                    <a:pt x="3292130" y="2718355"/>
                  </a:lnTo>
                  <a:lnTo>
                    <a:pt x="3297187" y="2727762"/>
                  </a:lnTo>
                  <a:lnTo>
                    <a:pt x="3289779" y="2725356"/>
                  </a:lnTo>
                  <a:lnTo>
                    <a:pt x="3287722" y="2734726"/>
                  </a:lnTo>
                  <a:cubicBezTo>
                    <a:pt x="3287026" y="2739119"/>
                    <a:pt x="3287128" y="2743569"/>
                    <a:pt x="3289609" y="2748262"/>
                  </a:cubicBezTo>
                  <a:cubicBezTo>
                    <a:pt x="3292175" y="2752432"/>
                    <a:pt x="3290295" y="2757509"/>
                    <a:pt x="3285161" y="2759383"/>
                  </a:cubicBezTo>
                  <a:cubicBezTo>
                    <a:pt x="3280026" y="2761258"/>
                    <a:pt x="3276329" y="2757447"/>
                    <a:pt x="3274895" y="2752920"/>
                  </a:cubicBezTo>
                  <a:lnTo>
                    <a:pt x="3271161" y="2736485"/>
                  </a:lnTo>
                  <a:lnTo>
                    <a:pt x="3266142" y="2736601"/>
                  </a:lnTo>
                  <a:lnTo>
                    <a:pt x="3258831" y="2739855"/>
                  </a:lnTo>
                  <a:lnTo>
                    <a:pt x="3262278" y="2745613"/>
                  </a:lnTo>
                  <a:cubicBezTo>
                    <a:pt x="3263394" y="2750023"/>
                    <a:pt x="3261025" y="2753948"/>
                    <a:pt x="3255571" y="2759535"/>
                  </a:cubicBezTo>
                  <a:cubicBezTo>
                    <a:pt x="3249305" y="2761769"/>
                    <a:pt x="3241355" y="2761047"/>
                    <a:pt x="3238454" y="2769189"/>
                  </a:cubicBezTo>
                  <a:cubicBezTo>
                    <a:pt x="3233288" y="2778045"/>
                    <a:pt x="3235796" y="2785969"/>
                    <a:pt x="3240926" y="2794307"/>
                  </a:cubicBezTo>
                  <a:cubicBezTo>
                    <a:pt x="3245615" y="2802038"/>
                    <a:pt x="3253615" y="2809218"/>
                    <a:pt x="3248725" y="2819731"/>
                  </a:cubicBezTo>
                  <a:cubicBezTo>
                    <a:pt x="3241851" y="2822406"/>
                    <a:pt x="3235060" y="2824555"/>
                    <a:pt x="3228986" y="2828968"/>
                  </a:cubicBezTo>
                  <a:cubicBezTo>
                    <a:pt x="3225341" y="2831618"/>
                    <a:pt x="3217200" y="2828715"/>
                    <a:pt x="3218493" y="2837521"/>
                  </a:cubicBezTo>
                  <a:cubicBezTo>
                    <a:pt x="3220010" y="2841524"/>
                    <a:pt x="3224039" y="2843237"/>
                    <a:pt x="3226246" y="2846274"/>
                  </a:cubicBezTo>
                  <a:cubicBezTo>
                    <a:pt x="3226687" y="2846882"/>
                    <a:pt x="3227735" y="2847048"/>
                    <a:pt x="3228785" y="2847214"/>
                  </a:cubicBezTo>
                  <a:cubicBezTo>
                    <a:pt x="3233529" y="2851191"/>
                    <a:pt x="3242060" y="2848241"/>
                    <a:pt x="3244569" y="2856164"/>
                  </a:cubicBezTo>
                  <a:cubicBezTo>
                    <a:pt x="3241474" y="2862124"/>
                    <a:pt x="3235872" y="2860162"/>
                    <a:pt x="3231069" y="2859939"/>
                  </a:cubicBezTo>
                  <a:cubicBezTo>
                    <a:pt x="3226267" y="2859716"/>
                    <a:pt x="3220940" y="2859411"/>
                    <a:pt x="3216055" y="2859712"/>
                  </a:cubicBezTo>
                  <a:cubicBezTo>
                    <a:pt x="3197119" y="2860475"/>
                    <a:pt x="3194108" y="2865911"/>
                    <a:pt x="3202712" y="2882863"/>
                  </a:cubicBezTo>
                  <a:cubicBezTo>
                    <a:pt x="3205277" y="2887032"/>
                    <a:pt x="3208366" y="2891284"/>
                    <a:pt x="3211539" y="2895012"/>
                  </a:cubicBezTo>
                  <a:cubicBezTo>
                    <a:pt x="3214073" y="2906164"/>
                    <a:pt x="3208082" y="2910053"/>
                    <a:pt x="3198034" y="2908999"/>
                  </a:cubicBezTo>
                  <a:cubicBezTo>
                    <a:pt x="3192708" y="2908693"/>
                    <a:pt x="3186940" y="2907781"/>
                    <a:pt x="3181779" y="2906425"/>
                  </a:cubicBezTo>
                  <a:cubicBezTo>
                    <a:pt x="3173471" y="2904572"/>
                    <a:pt x="3167978" y="2905314"/>
                    <a:pt x="3165269" y="2915636"/>
                  </a:cubicBezTo>
                  <a:cubicBezTo>
                    <a:pt x="3162392" y="2927007"/>
                    <a:pt x="3152205" y="2930232"/>
                    <a:pt x="3141111" y="2929013"/>
                  </a:cubicBezTo>
                  <a:cubicBezTo>
                    <a:pt x="3115166" y="2926516"/>
                    <a:pt x="3115166" y="2926516"/>
                    <a:pt x="3111788" y="2951246"/>
                  </a:cubicBezTo>
                  <a:cubicBezTo>
                    <a:pt x="3110957" y="2956489"/>
                    <a:pt x="3115921" y="2965877"/>
                    <a:pt x="3103501" y="2962833"/>
                  </a:cubicBezTo>
                  <a:cubicBezTo>
                    <a:pt x="3101736" y="2960405"/>
                    <a:pt x="3099970" y="2957975"/>
                    <a:pt x="3098730" y="2955628"/>
                  </a:cubicBezTo>
                  <a:cubicBezTo>
                    <a:pt x="3091336" y="2948006"/>
                    <a:pt x="3088766" y="2954051"/>
                    <a:pt x="3085672" y="2960010"/>
                  </a:cubicBezTo>
                  <a:lnTo>
                    <a:pt x="3081075" y="2967665"/>
                  </a:lnTo>
                  <a:lnTo>
                    <a:pt x="3086646" y="2973865"/>
                  </a:lnTo>
                  <a:cubicBezTo>
                    <a:pt x="3082765" y="2979344"/>
                    <a:pt x="3077484" y="2976633"/>
                    <a:pt x="3072757" y="2975754"/>
                  </a:cubicBezTo>
                  <a:lnTo>
                    <a:pt x="3067356" y="2974923"/>
                  </a:lnTo>
                  <a:lnTo>
                    <a:pt x="3062755" y="2975733"/>
                  </a:lnTo>
                  <a:cubicBezTo>
                    <a:pt x="3057070" y="2974295"/>
                    <a:pt x="3050720" y="2977052"/>
                    <a:pt x="3044703" y="2977712"/>
                  </a:cubicBezTo>
                  <a:lnTo>
                    <a:pt x="3040222" y="2977051"/>
                  </a:lnTo>
                  <a:lnTo>
                    <a:pt x="3038819" y="2983436"/>
                  </a:lnTo>
                  <a:cubicBezTo>
                    <a:pt x="3039046" y="2986401"/>
                    <a:pt x="3039976" y="2990082"/>
                    <a:pt x="3041525" y="2994574"/>
                  </a:cubicBezTo>
                  <a:cubicBezTo>
                    <a:pt x="3043494" y="2999055"/>
                    <a:pt x="3045971" y="3003690"/>
                    <a:pt x="3048604" y="3007817"/>
                  </a:cubicBezTo>
                  <a:cubicBezTo>
                    <a:pt x="3049585" y="3019212"/>
                    <a:pt x="3043117" y="3022243"/>
                    <a:pt x="3033310" y="3019823"/>
                  </a:cubicBezTo>
                  <a:cubicBezTo>
                    <a:pt x="3028074" y="3018789"/>
                    <a:pt x="3022487" y="3017094"/>
                    <a:pt x="3017560" y="3015045"/>
                  </a:cubicBezTo>
                  <a:cubicBezTo>
                    <a:pt x="3013572" y="3013557"/>
                    <a:pt x="3010193" y="3012808"/>
                    <a:pt x="3007298" y="3013664"/>
                  </a:cubicBezTo>
                  <a:lnTo>
                    <a:pt x="3000754" y="3020997"/>
                  </a:lnTo>
                  <a:lnTo>
                    <a:pt x="3001671" y="3021465"/>
                  </a:lnTo>
                  <a:cubicBezTo>
                    <a:pt x="3004090" y="3027015"/>
                    <a:pt x="2999125" y="3031007"/>
                    <a:pt x="2995069" y="3033588"/>
                  </a:cubicBezTo>
                  <a:cubicBezTo>
                    <a:pt x="2966756" y="3050907"/>
                    <a:pt x="2963849" y="3081180"/>
                    <a:pt x="2954465" y="3108485"/>
                  </a:cubicBezTo>
                  <a:cubicBezTo>
                    <a:pt x="2952244" y="3115040"/>
                    <a:pt x="2957144" y="3118592"/>
                    <a:pt x="2960471" y="3122730"/>
                  </a:cubicBezTo>
                  <a:cubicBezTo>
                    <a:pt x="2964716" y="3128855"/>
                    <a:pt x="2974348" y="3134054"/>
                    <a:pt x="2970885" y="3141609"/>
                  </a:cubicBezTo>
                  <a:cubicBezTo>
                    <a:pt x="2966513" y="3150575"/>
                    <a:pt x="2956954" y="3141230"/>
                    <a:pt x="2950245" y="3143900"/>
                  </a:cubicBezTo>
                  <a:cubicBezTo>
                    <a:pt x="2933758" y="3149664"/>
                    <a:pt x="2931698" y="3154727"/>
                    <a:pt x="2937957" y="3170134"/>
                  </a:cubicBezTo>
                  <a:cubicBezTo>
                    <a:pt x="2941292" y="3177671"/>
                    <a:pt x="2941813" y="3186791"/>
                    <a:pt x="2945149" y="3194327"/>
                  </a:cubicBezTo>
                  <a:cubicBezTo>
                    <a:pt x="2949672" y="3211811"/>
                    <a:pt x="2950876" y="3228558"/>
                    <a:pt x="2943374" y="3245492"/>
                  </a:cubicBezTo>
                  <a:cubicBezTo>
                    <a:pt x="2939748" y="3254539"/>
                    <a:pt x="2931141" y="3260780"/>
                    <a:pt x="2924099" y="3263038"/>
                  </a:cubicBezTo>
                  <a:cubicBezTo>
                    <a:pt x="2915896" y="3265546"/>
                    <a:pt x="2912505" y="3268954"/>
                    <a:pt x="2910544" y="3280070"/>
                  </a:cubicBezTo>
                  <a:cubicBezTo>
                    <a:pt x="2904942" y="3262092"/>
                    <a:pt x="2899979" y="3266085"/>
                    <a:pt x="2895111" y="3276129"/>
                  </a:cubicBezTo>
                  <a:cubicBezTo>
                    <a:pt x="2885713" y="3265292"/>
                    <a:pt x="2878556" y="3254697"/>
                    <a:pt x="2863294" y="3252663"/>
                  </a:cubicBezTo>
                  <a:cubicBezTo>
                    <a:pt x="2853589" y="3251609"/>
                    <a:pt x="2844372" y="3246078"/>
                    <a:pt x="2834578" y="3242372"/>
                  </a:cubicBezTo>
                  <a:cubicBezTo>
                    <a:pt x="2815404" y="3234626"/>
                    <a:pt x="2799080" y="3238897"/>
                    <a:pt x="2785273" y="3254770"/>
                  </a:cubicBezTo>
                  <a:cubicBezTo>
                    <a:pt x="2782296" y="3257845"/>
                    <a:pt x="2778905" y="3261253"/>
                    <a:pt x="2775514" y="3264662"/>
                  </a:cubicBezTo>
                  <a:cubicBezTo>
                    <a:pt x="2771296" y="3268736"/>
                    <a:pt x="2767500" y="3275876"/>
                    <a:pt x="2760612" y="3273241"/>
                  </a:cubicBezTo>
                  <a:cubicBezTo>
                    <a:pt x="2754055" y="3271019"/>
                    <a:pt x="2757519" y="3263464"/>
                    <a:pt x="2756924" y="3258492"/>
                  </a:cubicBezTo>
                  <a:cubicBezTo>
                    <a:pt x="2756502" y="3255424"/>
                    <a:pt x="2756908" y="3251691"/>
                    <a:pt x="2754004" y="3250621"/>
                  </a:cubicBezTo>
                  <a:cubicBezTo>
                    <a:pt x="2750019" y="3249056"/>
                    <a:pt x="2748786" y="3253454"/>
                    <a:pt x="2747464" y="3255198"/>
                  </a:cubicBezTo>
                  <a:cubicBezTo>
                    <a:pt x="2734745" y="3274966"/>
                    <a:pt x="2715086" y="3271699"/>
                    <a:pt x="2697171" y="3269754"/>
                  </a:cubicBezTo>
                  <a:cubicBezTo>
                    <a:pt x="2690702" y="3269336"/>
                    <a:pt x="2681718" y="3270557"/>
                    <a:pt x="2675868" y="3265425"/>
                  </a:cubicBezTo>
                  <a:lnTo>
                    <a:pt x="2673392" y="3261362"/>
                  </a:lnTo>
                  <a:lnTo>
                    <a:pt x="2671104" y="3263092"/>
                  </a:lnTo>
                  <a:cubicBezTo>
                    <a:pt x="2666552" y="3263613"/>
                    <a:pt x="2664247" y="3261124"/>
                    <a:pt x="2662639" y="3257802"/>
                  </a:cubicBezTo>
                  <a:lnTo>
                    <a:pt x="2660869" y="3253543"/>
                  </a:lnTo>
                  <a:lnTo>
                    <a:pt x="2650158" y="3249077"/>
                  </a:lnTo>
                  <a:lnTo>
                    <a:pt x="2645756" y="3244534"/>
                  </a:lnTo>
                  <a:lnTo>
                    <a:pt x="2645179" y="3248918"/>
                  </a:lnTo>
                  <a:cubicBezTo>
                    <a:pt x="2641114" y="3279761"/>
                    <a:pt x="2615735" y="3286951"/>
                    <a:pt x="2593191" y="3294739"/>
                  </a:cubicBezTo>
                  <a:cubicBezTo>
                    <a:pt x="2582551" y="3298941"/>
                    <a:pt x="2568205" y="3309155"/>
                    <a:pt x="2555482" y="3295150"/>
                  </a:cubicBezTo>
                  <a:cubicBezTo>
                    <a:pt x="2534031" y="3302297"/>
                    <a:pt x="2515642" y="3294718"/>
                    <a:pt x="2497398" y="3286039"/>
                  </a:cubicBezTo>
                  <a:lnTo>
                    <a:pt x="2490388" y="3282957"/>
                  </a:lnTo>
                  <a:lnTo>
                    <a:pt x="2483284" y="3290519"/>
                  </a:lnTo>
                  <a:lnTo>
                    <a:pt x="2482076" y="3297985"/>
                  </a:lnTo>
                  <a:lnTo>
                    <a:pt x="2485672" y="3308429"/>
                  </a:lnTo>
                  <a:cubicBezTo>
                    <a:pt x="2485806" y="3310799"/>
                    <a:pt x="2485025" y="3312769"/>
                    <a:pt x="2482573" y="3314037"/>
                  </a:cubicBezTo>
                  <a:lnTo>
                    <a:pt x="2480335" y="3314275"/>
                  </a:lnTo>
                  <a:lnTo>
                    <a:pt x="2480624" y="3329114"/>
                  </a:lnTo>
                  <a:cubicBezTo>
                    <a:pt x="2479979" y="3335540"/>
                    <a:pt x="2477620" y="3341494"/>
                    <a:pt x="2470723" y="3346053"/>
                  </a:cubicBezTo>
                  <a:cubicBezTo>
                    <a:pt x="2460376" y="3344167"/>
                    <a:pt x="2450521" y="3341704"/>
                    <a:pt x="2439847" y="3342529"/>
                  </a:cubicBezTo>
                  <a:cubicBezTo>
                    <a:pt x="2433442" y="3343024"/>
                    <a:pt x="2425721" y="3333418"/>
                    <a:pt x="2420715" y="3345080"/>
                  </a:cubicBezTo>
                  <a:cubicBezTo>
                    <a:pt x="2419567" y="3351075"/>
                    <a:pt x="2423182" y="3356165"/>
                    <a:pt x="2423593" y="3361502"/>
                  </a:cubicBezTo>
                  <a:cubicBezTo>
                    <a:pt x="2423675" y="3362570"/>
                    <a:pt x="2424824" y="3363555"/>
                    <a:pt x="2425975" y="3364541"/>
                  </a:cubicBezTo>
                  <a:cubicBezTo>
                    <a:pt x="2428769" y="3372915"/>
                    <a:pt x="2441333" y="3375703"/>
                    <a:pt x="2438462" y="3387201"/>
                  </a:cubicBezTo>
                  <a:cubicBezTo>
                    <a:pt x="2430252" y="3392130"/>
                    <a:pt x="2424912" y="3385562"/>
                    <a:pt x="2419245" y="3381705"/>
                  </a:cubicBezTo>
                  <a:cubicBezTo>
                    <a:pt x="2413579" y="3377846"/>
                    <a:pt x="2407338" y="3373495"/>
                    <a:pt x="2401177" y="3370212"/>
                  </a:cubicBezTo>
                  <a:cubicBezTo>
                    <a:pt x="2377607" y="3356996"/>
                    <a:pt x="2369889" y="3361351"/>
                    <a:pt x="2367679" y="3388368"/>
                  </a:cubicBezTo>
                  <a:cubicBezTo>
                    <a:pt x="2367681" y="3395347"/>
                    <a:pt x="2368257" y="3402819"/>
                    <a:pt x="2369327" y="3409717"/>
                  </a:cubicBezTo>
                  <a:cubicBezTo>
                    <a:pt x="2364076" y="3425156"/>
                    <a:pt x="2353893" y="3425405"/>
                    <a:pt x="2342476" y="3416622"/>
                  </a:cubicBezTo>
                  <a:cubicBezTo>
                    <a:pt x="2336234" y="3412270"/>
                    <a:pt x="2329910" y="3406853"/>
                    <a:pt x="2324654" y="3401353"/>
                  </a:cubicBezTo>
                  <a:cubicBezTo>
                    <a:pt x="2320301" y="3397124"/>
                    <a:pt x="2316317" y="3394210"/>
                    <a:pt x="2312047" y="3393667"/>
                  </a:cubicBezTo>
                  <a:lnTo>
                    <a:pt x="2299300" y="3399488"/>
                  </a:lnTo>
                  <a:lnTo>
                    <a:pt x="2300228" y="3400626"/>
                  </a:lnTo>
                  <a:cubicBezTo>
                    <a:pt x="2300204" y="3409258"/>
                    <a:pt x="2291433" y="3411624"/>
                    <a:pt x="2284657" y="3412668"/>
                  </a:cubicBezTo>
                  <a:cubicBezTo>
                    <a:pt x="2237761" y="3419045"/>
                    <a:pt x="2216610" y="3456901"/>
                    <a:pt x="2188704" y="3487168"/>
                  </a:cubicBezTo>
                  <a:cubicBezTo>
                    <a:pt x="2182045" y="3494454"/>
                    <a:pt x="2186406" y="3501902"/>
                    <a:pt x="2188378" y="3509212"/>
                  </a:cubicBezTo>
                  <a:cubicBezTo>
                    <a:pt x="2190408" y="3519642"/>
                    <a:pt x="2200003" y="3531952"/>
                    <a:pt x="2191148" y="3539830"/>
                  </a:cubicBezTo>
                  <a:cubicBezTo>
                    <a:pt x="2180300" y="3549029"/>
                    <a:pt x="2173177" y="3531348"/>
                    <a:pt x="2162887" y="3530987"/>
                  </a:cubicBezTo>
                  <a:cubicBezTo>
                    <a:pt x="2138058" y="3529060"/>
                    <a:pt x="2132466" y="3534489"/>
                    <a:pt x="2131803" y="3558191"/>
                  </a:cubicBezTo>
                  <a:cubicBezTo>
                    <a:pt x="2131837" y="3569945"/>
                    <a:pt x="2127289" y="3582150"/>
                    <a:pt x="2127323" y="3593902"/>
                  </a:cubicBezTo>
                  <a:cubicBezTo>
                    <a:pt x="2123203" y="3619322"/>
                    <a:pt x="2115173" y="3641877"/>
                    <a:pt x="2095670" y="3659684"/>
                  </a:cubicBezTo>
                  <a:cubicBezTo>
                    <a:pt x="2085748" y="3669416"/>
                    <a:pt x="2070932" y="3672630"/>
                    <a:pt x="2060444" y="3671539"/>
                  </a:cubicBezTo>
                  <a:cubicBezTo>
                    <a:pt x="2048297" y="3670111"/>
                    <a:pt x="2041916" y="3672616"/>
                    <a:pt x="2032982" y="3686004"/>
                  </a:cubicBezTo>
                  <a:cubicBezTo>
                    <a:pt x="2035977" y="3659320"/>
                    <a:pt x="2027206" y="3661688"/>
                    <a:pt x="2015093" y="3672010"/>
                  </a:cubicBezTo>
                  <a:cubicBezTo>
                    <a:pt x="2009037" y="3652473"/>
                    <a:pt x="2005767" y="3634536"/>
                    <a:pt x="1987008" y="3623131"/>
                  </a:cubicBezTo>
                  <a:cubicBezTo>
                    <a:pt x="1974942" y="3616191"/>
                    <a:pt x="1966079" y="3603684"/>
                    <a:pt x="1955418" y="3593230"/>
                  </a:cubicBezTo>
                  <a:cubicBezTo>
                    <a:pt x="1934826" y="3572124"/>
                    <a:pt x="1911064" y="3568340"/>
                    <a:pt x="1883937" y="3581147"/>
                  </a:cubicBezTo>
                  <a:cubicBezTo>
                    <a:pt x="1878288" y="3583457"/>
                    <a:pt x="1871906" y="3585962"/>
                    <a:pt x="1865526" y="3588467"/>
                  </a:cubicBezTo>
                  <a:cubicBezTo>
                    <a:pt x="1857682" y="3591367"/>
                    <a:pt x="1848632" y="3598513"/>
                    <a:pt x="1841150" y="3591124"/>
                  </a:cubicBezTo>
                  <a:cubicBezTo>
                    <a:pt x="1833863" y="3584462"/>
                    <a:pt x="1842717" y="3576586"/>
                    <a:pt x="1844793" y="3569752"/>
                  </a:cubicBezTo>
                  <a:cubicBezTo>
                    <a:pt x="1846001" y="3565506"/>
                    <a:pt x="1848670" y="3560865"/>
                    <a:pt x="1845492" y="3557803"/>
                  </a:cubicBezTo>
                  <a:cubicBezTo>
                    <a:pt x="1841187" y="3553474"/>
                    <a:pt x="1837057" y="3558510"/>
                    <a:pt x="1834329" y="3560030"/>
                  </a:cubicBezTo>
                  <a:cubicBezTo>
                    <a:pt x="1806391" y="3578544"/>
                    <a:pt x="1782596" y="3563008"/>
                    <a:pt x="1760322" y="3550197"/>
                  </a:cubicBezTo>
                  <a:cubicBezTo>
                    <a:pt x="1749380" y="3544524"/>
                    <a:pt x="1730935" y="3540090"/>
                    <a:pt x="1733314" y="3519845"/>
                  </a:cubicBezTo>
                  <a:cubicBezTo>
                    <a:pt x="1691352" y="3495095"/>
                    <a:pt x="1705916" y="3438629"/>
                    <a:pt x="1671934" y="3408590"/>
                  </a:cubicBezTo>
                  <a:cubicBezTo>
                    <a:pt x="1665972" y="3403926"/>
                    <a:pt x="1663072" y="3396083"/>
                    <a:pt x="1655345" y="3405224"/>
                  </a:cubicBezTo>
                  <a:cubicBezTo>
                    <a:pt x="1645285" y="3417348"/>
                    <a:pt x="1642722" y="3407845"/>
                    <a:pt x="1640552" y="3399806"/>
                  </a:cubicBezTo>
                  <a:lnTo>
                    <a:pt x="1637976" y="3390256"/>
                  </a:lnTo>
                  <a:lnTo>
                    <a:pt x="1618072" y="3387135"/>
                  </a:lnTo>
                  <a:lnTo>
                    <a:pt x="1615043" y="3382230"/>
                  </a:lnTo>
                  <a:lnTo>
                    <a:pt x="1596941" y="3395104"/>
                  </a:lnTo>
                  <a:cubicBezTo>
                    <a:pt x="1583413" y="3388558"/>
                    <a:pt x="1595388" y="3380625"/>
                    <a:pt x="1596004" y="3374186"/>
                  </a:cubicBezTo>
                  <a:cubicBezTo>
                    <a:pt x="1589899" y="3371911"/>
                    <a:pt x="1581976" y="3380323"/>
                    <a:pt x="1578147" y="3371945"/>
                  </a:cubicBezTo>
                  <a:lnTo>
                    <a:pt x="1578554" y="3370072"/>
                  </a:lnTo>
                  <a:lnTo>
                    <a:pt x="1564569" y="3381484"/>
                  </a:lnTo>
                  <a:cubicBezTo>
                    <a:pt x="1555951" y="3391072"/>
                    <a:pt x="1549450" y="3404954"/>
                    <a:pt x="1533082" y="3402615"/>
                  </a:cubicBezTo>
                  <a:cubicBezTo>
                    <a:pt x="1526596" y="3394333"/>
                    <a:pt x="1520861" y="3385951"/>
                    <a:pt x="1512331" y="3379479"/>
                  </a:cubicBezTo>
                  <a:cubicBezTo>
                    <a:pt x="1507215" y="3375597"/>
                    <a:pt x="1507818" y="3363287"/>
                    <a:pt x="1496332" y="3368684"/>
                  </a:cubicBezTo>
                  <a:cubicBezTo>
                    <a:pt x="1491493" y="3372404"/>
                    <a:pt x="1490817" y="3378610"/>
                    <a:pt x="1487582" y="3382875"/>
                  </a:cubicBezTo>
                  <a:cubicBezTo>
                    <a:pt x="1486932" y="3383729"/>
                    <a:pt x="1487139" y="3385227"/>
                    <a:pt x="1487345" y="3386728"/>
                  </a:cubicBezTo>
                  <a:cubicBezTo>
                    <a:pt x="1483873" y="3394847"/>
                    <a:pt x="1491418" y="3405273"/>
                    <a:pt x="1481637" y="3411963"/>
                  </a:cubicBezTo>
                  <a:cubicBezTo>
                    <a:pt x="1472225" y="3410198"/>
                    <a:pt x="1472594" y="3401742"/>
                    <a:pt x="1470917" y="3395095"/>
                  </a:cubicBezTo>
                  <a:cubicBezTo>
                    <a:pt x="1469241" y="3388447"/>
                    <a:pt x="1467462" y="3381050"/>
                    <a:pt x="1465036" y="3374505"/>
                  </a:cubicBezTo>
                  <a:cubicBezTo>
                    <a:pt x="1456185" y="3348974"/>
                    <a:pt x="1447523" y="3347105"/>
                    <a:pt x="1427933" y="3365840"/>
                  </a:cubicBezTo>
                  <a:cubicBezTo>
                    <a:pt x="1423299" y="3371059"/>
                    <a:pt x="1418769" y="3377031"/>
                    <a:pt x="1414989" y="3382899"/>
                  </a:cubicBezTo>
                  <a:cubicBezTo>
                    <a:pt x="1400812" y="3390958"/>
                    <a:pt x="1393032" y="3384383"/>
                    <a:pt x="1390328" y="3370234"/>
                  </a:cubicBezTo>
                  <a:cubicBezTo>
                    <a:pt x="1388548" y="3362836"/>
                    <a:pt x="1387417" y="3354586"/>
                    <a:pt x="1387138" y="3346982"/>
                  </a:cubicBezTo>
                  <a:cubicBezTo>
                    <a:pt x="1386242" y="3334879"/>
                    <a:pt x="1382963" y="3327687"/>
                    <a:pt x="1367757" y="3328245"/>
                  </a:cubicBezTo>
                  <a:cubicBezTo>
                    <a:pt x="1351050" y="3329009"/>
                    <a:pt x="1342448" y="3316434"/>
                    <a:pt x="1339537" y="3300787"/>
                  </a:cubicBezTo>
                  <a:cubicBezTo>
                    <a:pt x="1332245" y="3264343"/>
                    <a:pt x="1332245" y="3264343"/>
                    <a:pt x="1297095" y="3269929"/>
                  </a:cubicBezTo>
                  <a:cubicBezTo>
                    <a:pt x="1289595" y="3270957"/>
                    <a:pt x="1278829" y="3281605"/>
                    <a:pt x="1277860" y="3263398"/>
                  </a:cubicBezTo>
                  <a:cubicBezTo>
                    <a:pt x="1280448" y="3259987"/>
                    <a:pt x="1283036" y="3256573"/>
                    <a:pt x="1285729" y="3253912"/>
                  </a:cubicBezTo>
                  <a:cubicBezTo>
                    <a:pt x="1293083" y="3240677"/>
                    <a:pt x="1283773" y="3239661"/>
                    <a:pt x="1274362" y="3237896"/>
                  </a:cubicBezTo>
                  <a:cubicBezTo>
                    <a:pt x="1257450" y="3237158"/>
                    <a:pt x="1245376" y="3232702"/>
                    <a:pt x="1243451" y="3213097"/>
                  </a:cubicBezTo>
                  <a:cubicBezTo>
                    <a:pt x="1243069" y="3204745"/>
                    <a:pt x="1236687" y="3197214"/>
                    <a:pt x="1233305" y="3189274"/>
                  </a:cubicBezTo>
                  <a:lnTo>
                    <a:pt x="1231404" y="3176435"/>
                  </a:lnTo>
                  <a:lnTo>
                    <a:pt x="1223095" y="3189026"/>
                  </a:lnTo>
                  <a:cubicBezTo>
                    <a:pt x="1218169" y="3198801"/>
                    <a:pt x="1211403" y="3208052"/>
                    <a:pt x="1202226" y="3214473"/>
                  </a:cubicBezTo>
                  <a:cubicBezTo>
                    <a:pt x="1187451" y="3224966"/>
                    <a:pt x="1169354" y="3229919"/>
                    <a:pt x="1160715" y="3248436"/>
                  </a:cubicBezTo>
                  <a:cubicBezTo>
                    <a:pt x="1157062" y="3256430"/>
                    <a:pt x="1148006" y="3261353"/>
                    <a:pt x="1140446" y="3266397"/>
                  </a:cubicBezTo>
                  <a:cubicBezTo>
                    <a:pt x="1136060" y="3269437"/>
                    <a:pt x="1131389" y="3271323"/>
                    <a:pt x="1126105" y="3266756"/>
                  </a:cubicBezTo>
                  <a:cubicBezTo>
                    <a:pt x="1132527" y="3275932"/>
                    <a:pt x="1130774" y="3283701"/>
                    <a:pt x="1123155" y="3289494"/>
                  </a:cubicBezTo>
                  <a:cubicBezTo>
                    <a:pt x="1107107" y="3301768"/>
                    <a:pt x="1095191" y="3318892"/>
                    <a:pt x="1074384" y="3324758"/>
                  </a:cubicBezTo>
                  <a:cubicBezTo>
                    <a:pt x="1069369" y="3326241"/>
                    <a:pt x="1065553" y="3331585"/>
                    <a:pt x="1061166" y="3334623"/>
                  </a:cubicBezTo>
                  <a:cubicBezTo>
                    <a:pt x="1047258" y="3343678"/>
                    <a:pt x="1034041" y="3353543"/>
                    <a:pt x="1018008" y="3360921"/>
                  </a:cubicBezTo>
                  <a:cubicBezTo>
                    <a:pt x="1002036" y="3367552"/>
                    <a:pt x="982097" y="3371981"/>
                    <a:pt x="969896" y="3387953"/>
                  </a:cubicBezTo>
                  <a:cubicBezTo>
                    <a:pt x="963654" y="3395362"/>
                    <a:pt x="955166" y="3402592"/>
                    <a:pt x="943250" y="3400885"/>
                  </a:cubicBezTo>
                  <a:lnTo>
                    <a:pt x="942382" y="3402321"/>
                  </a:lnTo>
                  <a:lnTo>
                    <a:pt x="942381" y="3402321"/>
                  </a:lnTo>
                  <a:cubicBezTo>
                    <a:pt x="942292" y="3403444"/>
                    <a:pt x="942120" y="3403242"/>
                    <a:pt x="942165" y="3402681"/>
                  </a:cubicBezTo>
                  <a:lnTo>
                    <a:pt x="942382" y="3402321"/>
                  </a:lnTo>
                  <a:lnTo>
                    <a:pt x="943534" y="3402037"/>
                  </a:lnTo>
                  <a:cubicBezTo>
                    <a:pt x="950854" y="3399987"/>
                    <a:pt x="953264" y="3402816"/>
                    <a:pt x="950824" y="3409777"/>
                  </a:cubicBezTo>
                  <a:cubicBezTo>
                    <a:pt x="950240" y="3412366"/>
                    <a:pt x="948219" y="3414088"/>
                    <a:pt x="946198" y="3415809"/>
                  </a:cubicBezTo>
                  <a:cubicBezTo>
                    <a:pt x="923055" y="3432035"/>
                    <a:pt x="911392" y="3460101"/>
                    <a:pt x="885435" y="3473841"/>
                  </a:cubicBezTo>
                  <a:cubicBezTo>
                    <a:pt x="881513" y="3475787"/>
                    <a:pt x="878849" y="3480846"/>
                    <a:pt x="874462" y="3483885"/>
                  </a:cubicBezTo>
                  <a:cubicBezTo>
                    <a:pt x="873653" y="3484573"/>
                    <a:pt x="872097" y="3485202"/>
                    <a:pt x="870944" y="3485487"/>
                  </a:cubicBezTo>
                  <a:cubicBezTo>
                    <a:pt x="867142" y="3485935"/>
                    <a:pt x="863984" y="3483046"/>
                    <a:pt x="860406" y="3485396"/>
                  </a:cubicBezTo>
                  <a:cubicBezTo>
                    <a:pt x="858909" y="3485276"/>
                    <a:pt x="857817" y="3484812"/>
                    <a:pt x="856724" y="3484348"/>
                  </a:cubicBezTo>
                  <a:cubicBezTo>
                    <a:pt x="853849" y="3482611"/>
                    <a:pt x="851380" y="3480530"/>
                    <a:pt x="849315" y="3478105"/>
                  </a:cubicBezTo>
                  <a:cubicBezTo>
                    <a:pt x="847533" y="3476833"/>
                    <a:pt x="846155" y="3475216"/>
                    <a:pt x="844719" y="3474347"/>
                  </a:cubicBezTo>
                  <a:cubicBezTo>
                    <a:pt x="834465" y="3475410"/>
                    <a:pt x="830184" y="3481847"/>
                    <a:pt x="828312" y="3491112"/>
                  </a:cubicBezTo>
                  <a:cubicBezTo>
                    <a:pt x="825408" y="3499166"/>
                    <a:pt x="819929" y="3501740"/>
                    <a:pt x="811816" y="3499584"/>
                  </a:cubicBezTo>
                  <a:cubicBezTo>
                    <a:pt x="805544" y="3497952"/>
                    <a:pt x="803313" y="3492878"/>
                    <a:pt x="806443" y="3486725"/>
                  </a:cubicBezTo>
                  <a:cubicBezTo>
                    <a:pt x="829451" y="3476892"/>
                    <a:pt x="845693" y="3457477"/>
                    <a:pt x="865663" y="3443258"/>
                  </a:cubicBezTo>
                  <a:cubicBezTo>
                    <a:pt x="874030" y="3437526"/>
                    <a:pt x="892757" y="3434129"/>
                    <a:pt x="891545" y="3416330"/>
                  </a:cubicBezTo>
                  <a:cubicBezTo>
                    <a:pt x="891322" y="3414428"/>
                    <a:pt x="894210" y="3411271"/>
                    <a:pt x="896111" y="3411046"/>
                  </a:cubicBezTo>
                  <a:cubicBezTo>
                    <a:pt x="912129" y="3408562"/>
                    <a:pt x="921560" y="3394252"/>
                    <a:pt x="936260" y="3389402"/>
                  </a:cubicBezTo>
                  <a:cubicBezTo>
                    <a:pt x="944389" y="3386664"/>
                    <a:pt x="951424" y="3383461"/>
                    <a:pt x="950766" y="3372862"/>
                  </a:cubicBezTo>
                  <a:cubicBezTo>
                    <a:pt x="950437" y="3367564"/>
                    <a:pt x="954479" y="3364121"/>
                    <a:pt x="958401" y="3362175"/>
                  </a:cubicBezTo>
                  <a:cubicBezTo>
                    <a:pt x="974897" y="3353704"/>
                    <a:pt x="989043" y="3341655"/>
                    <a:pt x="1002097" y="3329141"/>
                  </a:cubicBezTo>
                  <a:cubicBezTo>
                    <a:pt x="1011454" y="3320474"/>
                    <a:pt x="1021094" y="3312960"/>
                    <a:pt x="1027292" y="3301404"/>
                  </a:cubicBezTo>
                  <a:cubicBezTo>
                    <a:pt x="1032562" y="3292035"/>
                    <a:pt x="1042083" y="3286017"/>
                    <a:pt x="1054298" y="3283982"/>
                  </a:cubicBezTo>
                  <a:cubicBezTo>
                    <a:pt x="1071812" y="3281618"/>
                    <a:pt x="1077157" y="3266603"/>
                    <a:pt x="1066200" y="3252921"/>
                  </a:cubicBezTo>
                  <a:cubicBezTo>
                    <a:pt x="1064823" y="3251305"/>
                    <a:pt x="1063101" y="3249284"/>
                    <a:pt x="1061380" y="3247263"/>
                  </a:cubicBezTo>
                  <a:cubicBezTo>
                    <a:pt x="1043478" y="3226245"/>
                    <a:pt x="1045754" y="3216635"/>
                    <a:pt x="1070214" y="3202775"/>
                  </a:cubicBezTo>
                  <a:cubicBezTo>
                    <a:pt x="1079675" y="3197507"/>
                    <a:pt x="1086022" y="3193495"/>
                    <a:pt x="1077715" y="3179648"/>
                  </a:cubicBezTo>
                  <a:lnTo>
                    <a:pt x="1077647" y="3179528"/>
                  </a:lnTo>
                  <a:lnTo>
                    <a:pt x="1068969" y="3165555"/>
                  </a:lnTo>
                  <a:lnTo>
                    <a:pt x="1069713" y="3165435"/>
                  </a:lnTo>
                  <a:lnTo>
                    <a:pt x="1068029" y="3162443"/>
                  </a:lnTo>
                  <a:cubicBezTo>
                    <a:pt x="1065277" y="3156243"/>
                    <a:pt x="1063556" y="3149514"/>
                    <a:pt x="1064529" y="3142060"/>
                  </a:cubicBezTo>
                  <a:lnTo>
                    <a:pt x="1063050" y="3137376"/>
                  </a:lnTo>
                  <a:lnTo>
                    <a:pt x="1062498" y="3137761"/>
                  </a:lnTo>
                  <a:cubicBezTo>
                    <a:pt x="1052435" y="3148475"/>
                    <a:pt x="1037477" y="3156143"/>
                    <a:pt x="1034473" y="3173009"/>
                  </a:cubicBezTo>
                  <a:cubicBezTo>
                    <a:pt x="1027398" y="3176098"/>
                    <a:pt x="1020944" y="3178756"/>
                    <a:pt x="1013870" y="3181846"/>
                  </a:cubicBezTo>
                  <a:cubicBezTo>
                    <a:pt x="1010144" y="3184446"/>
                    <a:pt x="1007040" y="3186611"/>
                    <a:pt x="1003316" y="3189210"/>
                  </a:cubicBezTo>
                  <a:cubicBezTo>
                    <a:pt x="995792" y="3200920"/>
                    <a:pt x="982826" y="3203507"/>
                    <a:pt x="970293" y="3206712"/>
                  </a:cubicBezTo>
                  <a:cubicBezTo>
                    <a:pt x="961052" y="3206699"/>
                    <a:pt x="951190" y="3207117"/>
                    <a:pt x="947984" y="3194585"/>
                  </a:cubicBezTo>
                  <a:cubicBezTo>
                    <a:pt x="960126" y="3163033"/>
                    <a:pt x="976297" y="3133287"/>
                    <a:pt x="1001074" y="3113231"/>
                  </a:cubicBezTo>
                  <a:cubicBezTo>
                    <a:pt x="999831" y="3114098"/>
                    <a:pt x="998777" y="3113909"/>
                    <a:pt x="996669" y="3113534"/>
                  </a:cubicBezTo>
                  <a:cubicBezTo>
                    <a:pt x="1005163" y="3105531"/>
                    <a:pt x="1013126" y="3097263"/>
                    <a:pt x="1020438" y="3088642"/>
                  </a:cubicBezTo>
                  <a:lnTo>
                    <a:pt x="1038396" y="3064220"/>
                  </a:lnTo>
                  <a:lnTo>
                    <a:pt x="1027366" y="3055851"/>
                  </a:lnTo>
                  <a:cubicBezTo>
                    <a:pt x="1022201" y="3049788"/>
                    <a:pt x="1016290" y="3043665"/>
                    <a:pt x="1011529" y="3037259"/>
                  </a:cubicBezTo>
                  <a:cubicBezTo>
                    <a:pt x="1005392" y="3029234"/>
                    <a:pt x="1000812" y="3020582"/>
                    <a:pt x="989315" y="3032467"/>
                  </a:cubicBezTo>
                  <a:cubicBezTo>
                    <a:pt x="984405" y="3037347"/>
                    <a:pt x="973538" y="3031957"/>
                    <a:pt x="967639" y="3039771"/>
                  </a:cubicBezTo>
                  <a:cubicBezTo>
                    <a:pt x="963478" y="3044710"/>
                    <a:pt x="957190" y="3047973"/>
                    <a:pt x="956876" y="3056610"/>
                  </a:cubicBezTo>
                  <a:cubicBezTo>
                    <a:pt x="956561" y="3065247"/>
                    <a:pt x="949465" y="3069199"/>
                    <a:pt x="941712" y="3062552"/>
                  </a:cubicBezTo>
                  <a:cubicBezTo>
                    <a:pt x="934647" y="3056714"/>
                    <a:pt x="924872" y="3051788"/>
                    <a:pt x="926580" y="3039873"/>
                  </a:cubicBezTo>
                  <a:cubicBezTo>
                    <a:pt x="927222" y="3036535"/>
                    <a:pt x="924754" y="3034454"/>
                    <a:pt x="921415" y="3033810"/>
                  </a:cubicBezTo>
                  <a:cubicBezTo>
                    <a:pt x="918825" y="3033227"/>
                    <a:pt x="916236" y="3032642"/>
                    <a:pt x="914050" y="3031714"/>
                  </a:cubicBezTo>
                  <a:cubicBezTo>
                    <a:pt x="906342" y="3029214"/>
                    <a:pt x="907644" y="3017642"/>
                    <a:pt x="899127" y="3015831"/>
                  </a:cubicBezTo>
                  <a:cubicBezTo>
                    <a:pt x="890265" y="3013615"/>
                    <a:pt x="893214" y="3028539"/>
                    <a:pt x="883887" y="3027417"/>
                  </a:cubicBezTo>
                  <a:cubicBezTo>
                    <a:pt x="881642" y="3027237"/>
                    <a:pt x="878530" y="3028494"/>
                    <a:pt x="877840" y="3027685"/>
                  </a:cubicBezTo>
                  <a:cubicBezTo>
                    <a:pt x="865672" y="3015035"/>
                    <a:pt x="847633" y="3019241"/>
                    <a:pt x="833143" y="3012056"/>
                  </a:cubicBezTo>
                  <a:cubicBezTo>
                    <a:pt x="830958" y="3011127"/>
                    <a:pt x="827276" y="3010080"/>
                    <a:pt x="827051" y="3008178"/>
                  </a:cubicBezTo>
                  <a:cubicBezTo>
                    <a:pt x="825076" y="2995215"/>
                    <a:pt x="813400" y="2990513"/>
                    <a:pt x="805303" y="2983463"/>
                  </a:cubicBezTo>
                  <a:cubicBezTo>
                    <a:pt x="792265" y="2972251"/>
                    <a:pt x="792146" y="2954915"/>
                    <a:pt x="785396" y="2940440"/>
                  </a:cubicBezTo>
                  <a:cubicBezTo>
                    <a:pt x="782882" y="2934213"/>
                    <a:pt x="781923" y="2927357"/>
                    <a:pt x="777912" y="2921010"/>
                  </a:cubicBezTo>
                  <a:cubicBezTo>
                    <a:pt x="775218" y="2917027"/>
                    <a:pt x="772764" y="2910052"/>
                    <a:pt x="776057" y="2906550"/>
                  </a:cubicBezTo>
                  <a:cubicBezTo>
                    <a:pt x="787210" y="2894261"/>
                    <a:pt x="783753" y="2876283"/>
                    <a:pt x="794156" y="2863934"/>
                  </a:cubicBezTo>
                  <a:cubicBezTo>
                    <a:pt x="796642" y="2861120"/>
                    <a:pt x="798214" y="2855595"/>
                    <a:pt x="796433" y="2854323"/>
                  </a:cubicBezTo>
                  <a:cubicBezTo>
                    <a:pt x="785281" y="2847781"/>
                    <a:pt x="789697" y="2834952"/>
                    <a:pt x="784369" y="2826241"/>
                  </a:cubicBezTo>
                  <a:cubicBezTo>
                    <a:pt x="782364" y="2823067"/>
                    <a:pt x="779849" y="2816840"/>
                    <a:pt x="781525" y="2814714"/>
                  </a:cubicBezTo>
                  <a:cubicBezTo>
                    <a:pt x="789969" y="2803338"/>
                    <a:pt x="777380" y="2795928"/>
                    <a:pt x="777006" y="2786482"/>
                  </a:cubicBezTo>
                  <a:cubicBezTo>
                    <a:pt x="776678" y="2781183"/>
                    <a:pt x="771214" y="2778863"/>
                    <a:pt x="764987" y="2781377"/>
                  </a:cubicBezTo>
                  <a:lnTo>
                    <a:pt x="754819" y="2791238"/>
                  </a:lnTo>
                  <a:lnTo>
                    <a:pt x="748844" y="2763129"/>
                  </a:lnTo>
                  <a:lnTo>
                    <a:pt x="730809" y="2718412"/>
                  </a:lnTo>
                  <a:lnTo>
                    <a:pt x="725651" y="2720140"/>
                  </a:lnTo>
                  <a:lnTo>
                    <a:pt x="727215" y="2721285"/>
                  </a:lnTo>
                  <a:cubicBezTo>
                    <a:pt x="727327" y="2723643"/>
                    <a:pt x="724670" y="2726304"/>
                    <a:pt x="719629" y="2729726"/>
                  </a:cubicBezTo>
                  <a:cubicBezTo>
                    <a:pt x="711195" y="2735805"/>
                    <a:pt x="706468" y="2743552"/>
                    <a:pt x="704062" y="2753308"/>
                  </a:cubicBezTo>
                  <a:cubicBezTo>
                    <a:pt x="703253" y="2757538"/>
                    <a:pt x="703040" y="2762726"/>
                    <a:pt x="700079" y="2765644"/>
                  </a:cubicBezTo>
                  <a:cubicBezTo>
                    <a:pt x="684219" y="2781958"/>
                    <a:pt x="678430" y="2805005"/>
                    <a:pt x="663000" y="2821583"/>
                  </a:cubicBezTo>
                  <a:cubicBezTo>
                    <a:pt x="652802" y="2832489"/>
                    <a:pt x="654837" y="2837867"/>
                    <a:pt x="668823" y="2841084"/>
                  </a:cubicBezTo>
                  <a:cubicBezTo>
                    <a:pt x="689025" y="2845729"/>
                    <a:pt x="695491" y="2860305"/>
                    <a:pt x="685585" y="2878480"/>
                  </a:cubicBezTo>
                  <a:cubicBezTo>
                    <a:pt x="683484" y="2881923"/>
                    <a:pt x="681646" y="2884936"/>
                    <a:pt x="680405" y="2888905"/>
                  </a:cubicBezTo>
                  <a:cubicBezTo>
                    <a:pt x="674490" y="2905378"/>
                    <a:pt x="674584" y="2904256"/>
                    <a:pt x="659234" y="2898435"/>
                  </a:cubicBezTo>
                  <a:cubicBezTo>
                    <a:pt x="630256" y="2887843"/>
                    <a:pt x="608271" y="2866754"/>
                    <a:pt x="583400" y="2850398"/>
                  </a:cubicBezTo>
                  <a:cubicBezTo>
                    <a:pt x="577374" y="2846722"/>
                    <a:pt x="572040" y="2842878"/>
                    <a:pt x="565656" y="2840755"/>
                  </a:cubicBezTo>
                  <a:cubicBezTo>
                    <a:pt x="562811" y="2839609"/>
                    <a:pt x="559820" y="2834832"/>
                    <a:pt x="557530" y="2840523"/>
                  </a:cubicBezTo>
                  <a:cubicBezTo>
                    <a:pt x="555597" y="2844659"/>
                    <a:pt x="555218" y="2849154"/>
                    <a:pt x="559953" y="2852042"/>
                  </a:cubicBezTo>
                  <a:cubicBezTo>
                    <a:pt x="561675" y="2853093"/>
                    <a:pt x="563490" y="2853019"/>
                    <a:pt x="565475" y="2853639"/>
                  </a:cubicBezTo>
                  <a:cubicBezTo>
                    <a:pt x="569444" y="2854879"/>
                    <a:pt x="575609" y="2851552"/>
                    <a:pt x="577550" y="2858053"/>
                  </a:cubicBezTo>
                  <a:cubicBezTo>
                    <a:pt x="579491" y="2864554"/>
                    <a:pt x="572035" y="2867092"/>
                    <a:pt x="567497" y="2872594"/>
                  </a:cubicBezTo>
                  <a:cubicBezTo>
                    <a:pt x="577799" y="2871199"/>
                    <a:pt x="585663" y="2871862"/>
                    <a:pt x="592456" y="2877187"/>
                  </a:cubicBezTo>
                  <a:cubicBezTo>
                    <a:pt x="596236" y="2880675"/>
                    <a:pt x="599322" y="2884329"/>
                    <a:pt x="592034" y="2887562"/>
                  </a:cubicBezTo>
                  <a:cubicBezTo>
                    <a:pt x="582513" y="2877028"/>
                    <a:pt x="570373" y="2881436"/>
                    <a:pt x="558685" y="2883167"/>
                  </a:cubicBezTo>
                  <a:cubicBezTo>
                    <a:pt x="548814" y="2884822"/>
                    <a:pt x="539732" y="2885188"/>
                    <a:pt x="536016" y="2872881"/>
                  </a:cubicBezTo>
                  <a:cubicBezTo>
                    <a:pt x="531996" y="2866884"/>
                    <a:pt x="534550" y="2860763"/>
                    <a:pt x="534593" y="2854883"/>
                  </a:cubicBezTo>
                  <a:cubicBezTo>
                    <a:pt x="534468" y="2848310"/>
                    <a:pt x="532863" y="2843194"/>
                    <a:pt x="524713" y="2845902"/>
                  </a:cubicBezTo>
                  <a:cubicBezTo>
                    <a:pt x="519054" y="2851309"/>
                    <a:pt x="513392" y="2856715"/>
                    <a:pt x="507469" y="2862552"/>
                  </a:cubicBezTo>
                  <a:cubicBezTo>
                    <a:pt x="505200" y="2865303"/>
                    <a:pt x="503719" y="2866762"/>
                    <a:pt x="500538" y="2864230"/>
                  </a:cubicBezTo>
                  <a:cubicBezTo>
                    <a:pt x="507365" y="2853039"/>
                    <a:pt x="512735" y="2840365"/>
                    <a:pt x="517410" y="2827861"/>
                  </a:cubicBezTo>
                  <a:cubicBezTo>
                    <a:pt x="521990" y="2816479"/>
                    <a:pt x="517182" y="2811774"/>
                    <a:pt x="505852" y="2811950"/>
                  </a:cubicBezTo>
                  <a:cubicBezTo>
                    <a:pt x="499279" y="2812074"/>
                    <a:pt x="492611" y="2813322"/>
                    <a:pt x="485775" y="2813877"/>
                  </a:cubicBezTo>
                  <a:cubicBezTo>
                    <a:pt x="473919" y="2814915"/>
                    <a:pt x="470665" y="2810566"/>
                    <a:pt x="475676" y="2799448"/>
                  </a:cubicBezTo>
                  <a:cubicBezTo>
                    <a:pt x="477610" y="2795311"/>
                    <a:pt x="479974" y="2791437"/>
                    <a:pt x="482504" y="2788255"/>
                  </a:cubicBezTo>
                  <a:cubicBezTo>
                    <a:pt x="489406" y="2778880"/>
                    <a:pt x="491623" y="2771373"/>
                    <a:pt x="480453" y="2761605"/>
                  </a:cubicBezTo>
                  <a:cubicBezTo>
                    <a:pt x="470311" y="2753056"/>
                    <a:pt x="476015" y="2741769"/>
                    <a:pt x="482055" y="2731868"/>
                  </a:cubicBezTo>
                  <a:cubicBezTo>
                    <a:pt x="492034" y="2715511"/>
                    <a:pt x="490932" y="2712476"/>
                    <a:pt x="474837" y="2702067"/>
                  </a:cubicBezTo>
                  <a:cubicBezTo>
                    <a:pt x="469839" y="2699608"/>
                    <a:pt x="462835" y="2699470"/>
                    <a:pt x="461682" y="2691678"/>
                  </a:cubicBezTo>
                  <a:cubicBezTo>
                    <a:pt x="463710" y="2686418"/>
                    <a:pt x="467700" y="2684718"/>
                    <a:pt x="472720" y="2684237"/>
                  </a:cubicBezTo>
                  <a:cubicBezTo>
                    <a:pt x="478863" y="2683848"/>
                    <a:pt x="478716" y="2680216"/>
                    <a:pt x="476156" y="2675700"/>
                  </a:cubicBezTo>
                  <a:cubicBezTo>
                    <a:pt x="464890" y="2667056"/>
                    <a:pt x="455968" y="2657477"/>
                    <a:pt x="465852" y="2642243"/>
                  </a:cubicBezTo>
                  <a:cubicBezTo>
                    <a:pt x="464582" y="2638514"/>
                    <a:pt x="466252" y="2634808"/>
                    <a:pt x="466201" y="2630051"/>
                  </a:cubicBezTo>
                  <a:cubicBezTo>
                    <a:pt x="458650" y="2633715"/>
                    <a:pt x="457629" y="2643133"/>
                    <a:pt x="450174" y="2645673"/>
                  </a:cubicBezTo>
                  <a:cubicBezTo>
                    <a:pt x="446111" y="2645556"/>
                    <a:pt x="442382" y="2646826"/>
                    <a:pt x="438844" y="2645849"/>
                  </a:cubicBezTo>
                  <a:cubicBezTo>
                    <a:pt x="424690" y="2641940"/>
                    <a:pt x="413863" y="2644196"/>
                    <a:pt x="407612" y="2659282"/>
                  </a:cubicBezTo>
                  <a:cubicBezTo>
                    <a:pt x="403652" y="2668680"/>
                    <a:pt x="396144" y="2666462"/>
                    <a:pt x="388301" y="2662859"/>
                  </a:cubicBezTo>
                  <a:cubicBezTo>
                    <a:pt x="371323" y="2654864"/>
                    <a:pt x="371323" y="2654864"/>
                    <a:pt x="372054" y="2673030"/>
                  </a:cubicBezTo>
                  <a:cubicBezTo>
                    <a:pt x="371938" y="2677094"/>
                    <a:pt x="370195" y="2678982"/>
                    <a:pt x="366153" y="2675927"/>
                  </a:cubicBezTo>
                  <a:cubicBezTo>
                    <a:pt x="358184" y="2665750"/>
                    <a:pt x="353442" y="2652225"/>
                    <a:pt x="337020" y="2651066"/>
                  </a:cubicBezTo>
                  <a:cubicBezTo>
                    <a:pt x="326908" y="2650213"/>
                    <a:pt x="318497" y="2653351"/>
                    <a:pt x="309559" y="2657350"/>
                  </a:cubicBezTo>
                  <a:cubicBezTo>
                    <a:pt x="292546" y="2665872"/>
                    <a:pt x="287549" y="2663415"/>
                    <a:pt x="286125" y="2645417"/>
                  </a:cubicBezTo>
                  <a:cubicBezTo>
                    <a:pt x="285087" y="2633560"/>
                    <a:pt x="279325" y="2629453"/>
                    <a:pt x="268162" y="2630323"/>
                  </a:cubicBezTo>
                  <a:cubicBezTo>
                    <a:pt x="242635" y="2632470"/>
                    <a:pt x="242203" y="2632206"/>
                    <a:pt x="242903" y="2607826"/>
                  </a:cubicBezTo>
                  <a:cubicBezTo>
                    <a:pt x="243398" y="2599267"/>
                    <a:pt x="240122" y="2597859"/>
                    <a:pt x="232834" y="2601092"/>
                  </a:cubicBezTo>
                  <a:cubicBezTo>
                    <a:pt x="226669" y="2604420"/>
                    <a:pt x="224707" y="2600860"/>
                    <a:pt x="223794" y="2595578"/>
                  </a:cubicBezTo>
                  <a:cubicBezTo>
                    <a:pt x="225991" y="2591010"/>
                    <a:pt x="227492" y="2586611"/>
                    <a:pt x="229257" y="2581782"/>
                  </a:cubicBezTo>
                  <a:cubicBezTo>
                    <a:pt x="230761" y="2577383"/>
                    <a:pt x="235612" y="2576207"/>
                    <a:pt x="239172" y="2574244"/>
                  </a:cubicBezTo>
                  <a:cubicBezTo>
                    <a:pt x="244643" y="2571085"/>
                    <a:pt x="247532" y="2566350"/>
                    <a:pt x="246021" y="2560112"/>
                  </a:cubicBezTo>
                  <a:cubicBezTo>
                    <a:pt x="244846" y="2555259"/>
                    <a:pt x="240709" y="2553327"/>
                    <a:pt x="236215" y="2552948"/>
                  </a:cubicBezTo>
                  <a:cubicBezTo>
                    <a:pt x="229475" y="2552379"/>
                    <a:pt x="225389" y="2555203"/>
                    <a:pt x="222405" y="2561062"/>
                  </a:cubicBezTo>
                  <a:cubicBezTo>
                    <a:pt x="220472" y="2565200"/>
                    <a:pt x="222414" y="2571700"/>
                    <a:pt x="216081" y="2574334"/>
                  </a:cubicBezTo>
                  <a:cubicBezTo>
                    <a:pt x="208028" y="2575917"/>
                    <a:pt x="200309" y="2578887"/>
                    <a:pt x="191941" y="2576145"/>
                  </a:cubicBezTo>
                  <a:cubicBezTo>
                    <a:pt x="187059" y="2569623"/>
                    <a:pt x="191333" y="2564552"/>
                    <a:pt x="194915" y="2559649"/>
                  </a:cubicBezTo>
                  <a:cubicBezTo>
                    <a:pt x="200073" y="2552163"/>
                    <a:pt x="203414" y="2544751"/>
                    <a:pt x="194993" y="2537251"/>
                  </a:cubicBezTo>
                  <a:cubicBezTo>
                    <a:pt x="192076" y="2534290"/>
                    <a:pt x="191761" y="2529963"/>
                    <a:pt x="192141" y="2525470"/>
                  </a:cubicBezTo>
                  <a:cubicBezTo>
                    <a:pt x="191586" y="2518633"/>
                    <a:pt x="194306" y="2513205"/>
                    <a:pt x="197888" y="2508302"/>
                  </a:cubicBezTo>
                  <a:cubicBezTo>
                    <a:pt x="200682" y="2504692"/>
                    <a:pt x="202090" y="2501415"/>
                    <a:pt x="200221" y="2496731"/>
                  </a:cubicBezTo>
                  <a:cubicBezTo>
                    <a:pt x="201148" y="2488435"/>
                    <a:pt x="188191" y="2486439"/>
                    <a:pt x="191458" y="2477209"/>
                  </a:cubicBezTo>
                  <a:cubicBezTo>
                    <a:pt x="199410" y="2466112"/>
                    <a:pt x="184373" y="2464618"/>
                    <a:pt x="183220" y="2456827"/>
                  </a:cubicBezTo>
                  <a:cubicBezTo>
                    <a:pt x="183036" y="2434860"/>
                    <a:pt x="191344" y="2422207"/>
                    <a:pt x="210079" y="2414736"/>
                  </a:cubicBezTo>
                  <a:cubicBezTo>
                    <a:pt x="220832" y="2410663"/>
                    <a:pt x="223240" y="2400908"/>
                    <a:pt x="221583" y="2391038"/>
                  </a:cubicBezTo>
                  <a:cubicBezTo>
                    <a:pt x="218845" y="2375192"/>
                    <a:pt x="220749" y="2363360"/>
                    <a:pt x="240133" y="2361599"/>
                  </a:cubicBezTo>
                  <a:cubicBezTo>
                    <a:pt x="245152" y="2361117"/>
                    <a:pt x="248377" y="2357768"/>
                    <a:pt x="247894" y="2352749"/>
                  </a:cubicBezTo>
                  <a:cubicBezTo>
                    <a:pt x="247266" y="2344097"/>
                    <a:pt x="248717" y="2334941"/>
                    <a:pt x="240633" y="2328828"/>
                  </a:cubicBezTo>
                  <a:cubicBezTo>
                    <a:pt x="237620" y="2326989"/>
                    <a:pt x="234177" y="2324888"/>
                    <a:pt x="229872" y="2322262"/>
                  </a:cubicBezTo>
                  <a:cubicBezTo>
                    <a:pt x="243638" y="2320029"/>
                    <a:pt x="255347" y="2315359"/>
                    <a:pt x="267736" y="2324097"/>
                  </a:cubicBezTo>
                  <a:cubicBezTo>
                    <a:pt x="274361" y="2328730"/>
                    <a:pt x="280694" y="2326095"/>
                    <a:pt x="284895" y="2319208"/>
                  </a:cubicBezTo>
                  <a:cubicBezTo>
                    <a:pt x="288309" y="2313612"/>
                    <a:pt x="291986" y="2307586"/>
                    <a:pt x="294969" y="2301727"/>
                  </a:cubicBezTo>
                  <a:cubicBezTo>
                    <a:pt x="300579" y="2291564"/>
                    <a:pt x="307290" y="2284435"/>
                    <a:pt x="319825" y="2296809"/>
                  </a:cubicBezTo>
                  <a:cubicBezTo>
                    <a:pt x="321414" y="2280649"/>
                    <a:pt x="327746" y="2278015"/>
                    <a:pt x="338486" y="2287520"/>
                  </a:cubicBezTo>
                  <a:cubicBezTo>
                    <a:pt x="340208" y="2288570"/>
                    <a:pt x="342360" y="2289882"/>
                    <a:pt x="344964" y="2288518"/>
                  </a:cubicBezTo>
                  <a:cubicBezTo>
                    <a:pt x="347832" y="2286723"/>
                    <a:pt x="346467" y="2284119"/>
                    <a:pt x="345963" y="2282040"/>
                  </a:cubicBezTo>
                  <a:cubicBezTo>
                    <a:pt x="343178" y="2272809"/>
                    <a:pt x="343376" y="2261411"/>
                    <a:pt x="334886" y="2257174"/>
                  </a:cubicBezTo>
                  <a:lnTo>
                    <a:pt x="328066" y="2256305"/>
                  </a:lnTo>
                  <a:lnTo>
                    <a:pt x="326915" y="2256930"/>
                  </a:lnTo>
                  <a:cubicBezTo>
                    <a:pt x="323018" y="2257983"/>
                    <a:pt x="319190" y="2257583"/>
                    <a:pt x="316061" y="2254318"/>
                  </a:cubicBezTo>
                  <a:cubicBezTo>
                    <a:pt x="307739" y="2245367"/>
                    <a:pt x="295779" y="2239513"/>
                    <a:pt x="292711" y="2226086"/>
                  </a:cubicBezTo>
                  <a:lnTo>
                    <a:pt x="293665" y="2222983"/>
                  </a:lnTo>
                  <a:lnTo>
                    <a:pt x="287973" y="2218310"/>
                  </a:lnTo>
                  <a:cubicBezTo>
                    <a:pt x="279889" y="2212198"/>
                    <a:pt x="272959" y="2213875"/>
                    <a:pt x="268137" y="2222747"/>
                  </a:cubicBezTo>
                  <a:cubicBezTo>
                    <a:pt x="263672" y="2230065"/>
                    <a:pt x="259901" y="2237215"/>
                    <a:pt x="255699" y="2244103"/>
                  </a:cubicBezTo>
                  <a:cubicBezTo>
                    <a:pt x="253862" y="2247115"/>
                    <a:pt x="252694" y="2252901"/>
                    <a:pt x="246742" y="2251040"/>
                  </a:cubicBezTo>
                  <a:cubicBezTo>
                    <a:pt x="242342" y="2249538"/>
                    <a:pt x="242983" y="2244614"/>
                    <a:pt x="242837" y="2240980"/>
                  </a:cubicBezTo>
                  <a:cubicBezTo>
                    <a:pt x="243019" y="2228097"/>
                    <a:pt x="243893" y="2215045"/>
                    <a:pt x="244074" y="2202161"/>
                  </a:cubicBezTo>
                  <a:cubicBezTo>
                    <a:pt x="245241" y="2196375"/>
                    <a:pt x="250186" y="2194077"/>
                    <a:pt x="254872" y="2192209"/>
                  </a:cubicBezTo>
                  <a:cubicBezTo>
                    <a:pt x="261467" y="2189144"/>
                    <a:pt x="267140" y="2184927"/>
                    <a:pt x="272556" y="2180404"/>
                  </a:cubicBezTo>
                  <a:lnTo>
                    <a:pt x="280288" y="2173876"/>
                  </a:lnTo>
                  <a:lnTo>
                    <a:pt x="280101" y="2172712"/>
                  </a:lnTo>
                  <a:cubicBezTo>
                    <a:pt x="280627" y="2170945"/>
                    <a:pt x="281671" y="2169160"/>
                    <a:pt x="282418" y="2167586"/>
                  </a:cubicBezTo>
                  <a:cubicBezTo>
                    <a:pt x="283225" y="2166276"/>
                    <a:pt x="283768" y="2165030"/>
                    <a:pt x="284250" y="2163518"/>
                  </a:cubicBezTo>
                  <a:cubicBezTo>
                    <a:pt x="284933" y="2161679"/>
                    <a:pt x="284697" y="2159499"/>
                    <a:pt x="282733" y="2158286"/>
                  </a:cubicBezTo>
                  <a:cubicBezTo>
                    <a:pt x="281034" y="2157010"/>
                    <a:pt x="279307" y="2157977"/>
                    <a:pt x="277970" y="2159412"/>
                  </a:cubicBezTo>
                  <a:cubicBezTo>
                    <a:pt x="275901" y="2161299"/>
                    <a:pt x="273770" y="2162920"/>
                    <a:pt x="270762" y="2160837"/>
                  </a:cubicBezTo>
                  <a:cubicBezTo>
                    <a:pt x="268019" y="2158689"/>
                    <a:pt x="268716" y="2155728"/>
                    <a:pt x="269741" y="2152970"/>
                  </a:cubicBezTo>
                  <a:cubicBezTo>
                    <a:pt x="269942" y="2152643"/>
                    <a:pt x="270346" y="2151989"/>
                    <a:pt x="270486" y="2151396"/>
                  </a:cubicBezTo>
                  <a:cubicBezTo>
                    <a:pt x="273684" y="2143652"/>
                    <a:pt x="272780" y="2142187"/>
                    <a:pt x="264354" y="2140825"/>
                  </a:cubicBezTo>
                  <a:cubicBezTo>
                    <a:pt x="260337" y="2140376"/>
                    <a:pt x="257112" y="2139742"/>
                    <a:pt x="256578" y="2135115"/>
                  </a:cubicBezTo>
                  <a:cubicBezTo>
                    <a:pt x="256326" y="2134056"/>
                    <a:pt x="256139" y="2133262"/>
                    <a:pt x="256216" y="2132405"/>
                  </a:cubicBezTo>
                  <a:cubicBezTo>
                    <a:pt x="256739" y="2127529"/>
                    <a:pt x="253683" y="2124057"/>
                    <a:pt x="249309" y="2125651"/>
                  </a:cubicBezTo>
                  <a:cubicBezTo>
                    <a:pt x="244936" y="2127244"/>
                    <a:pt x="242784" y="2125236"/>
                    <a:pt x="241768" y="2122122"/>
                  </a:cubicBezTo>
                  <a:cubicBezTo>
                    <a:pt x="238798" y="2111921"/>
                    <a:pt x="231946" y="2111306"/>
                    <a:pt x="222886" y="2113166"/>
                  </a:cubicBezTo>
                  <a:cubicBezTo>
                    <a:pt x="216472" y="2114404"/>
                    <a:pt x="209745" y="2114317"/>
                    <a:pt x="202956" y="2113965"/>
                  </a:cubicBezTo>
                  <a:cubicBezTo>
                    <a:pt x="199794" y="2113595"/>
                    <a:pt x="197566" y="2112444"/>
                    <a:pt x="196020" y="2109455"/>
                  </a:cubicBezTo>
                  <a:cubicBezTo>
                    <a:pt x="193150" y="2104402"/>
                    <a:pt x="190873" y="2099210"/>
                    <a:pt x="189879" y="2093818"/>
                  </a:cubicBezTo>
                  <a:lnTo>
                    <a:pt x="190909" y="2082560"/>
                  </a:lnTo>
                  <a:lnTo>
                    <a:pt x="176927" y="2076952"/>
                  </a:lnTo>
                  <a:cubicBezTo>
                    <a:pt x="171587" y="2075541"/>
                    <a:pt x="166146" y="2074290"/>
                    <a:pt x="161150" y="2071832"/>
                  </a:cubicBezTo>
                  <a:cubicBezTo>
                    <a:pt x="149169" y="2066295"/>
                    <a:pt x="147827" y="2060750"/>
                    <a:pt x="156976" y="2051565"/>
                  </a:cubicBezTo>
                  <a:cubicBezTo>
                    <a:pt x="159412" y="2049507"/>
                    <a:pt x="162015" y="2048143"/>
                    <a:pt x="164190" y="2046515"/>
                  </a:cubicBezTo>
                  <a:cubicBezTo>
                    <a:pt x="174965" y="2039504"/>
                    <a:pt x="180216" y="2030894"/>
                    <a:pt x="176598" y="2017463"/>
                  </a:cubicBezTo>
                  <a:cubicBezTo>
                    <a:pt x="173744" y="2005682"/>
                    <a:pt x="173400" y="1993659"/>
                    <a:pt x="172362" y="1981804"/>
                  </a:cubicBezTo>
                  <a:cubicBezTo>
                    <a:pt x="171137" y="1972194"/>
                    <a:pt x="167715" y="1967155"/>
                    <a:pt x="157391" y="1971489"/>
                  </a:cubicBezTo>
                  <a:cubicBezTo>
                    <a:pt x="151490" y="1974385"/>
                    <a:pt x="145515" y="1975465"/>
                    <a:pt x="140371" y="1969374"/>
                  </a:cubicBezTo>
                  <a:cubicBezTo>
                    <a:pt x="138378" y="1958117"/>
                    <a:pt x="144754" y="1949602"/>
                    <a:pt x="147853" y="1939681"/>
                  </a:cubicBezTo>
                  <a:cubicBezTo>
                    <a:pt x="150238" y="1932866"/>
                    <a:pt x="154177" y="1926409"/>
                    <a:pt x="158285" y="1920645"/>
                  </a:cubicBezTo>
                  <a:lnTo>
                    <a:pt x="160830" y="1915989"/>
                  </a:lnTo>
                  <a:lnTo>
                    <a:pt x="159493" y="1915963"/>
                  </a:lnTo>
                  <a:cubicBezTo>
                    <a:pt x="156770" y="1917445"/>
                    <a:pt x="154758" y="1914846"/>
                    <a:pt x="153790" y="1913117"/>
                  </a:cubicBezTo>
                  <a:cubicBezTo>
                    <a:pt x="149781" y="1906797"/>
                    <a:pt x="144530" y="1904683"/>
                    <a:pt x="137462" y="1905516"/>
                  </a:cubicBezTo>
                  <a:cubicBezTo>
                    <a:pt x="133103" y="1905988"/>
                    <a:pt x="131933" y="1904586"/>
                    <a:pt x="133579" y="1899724"/>
                  </a:cubicBezTo>
                  <a:lnTo>
                    <a:pt x="133105" y="1895728"/>
                  </a:lnTo>
                  <a:lnTo>
                    <a:pt x="129392" y="1898293"/>
                  </a:lnTo>
                  <a:cubicBezTo>
                    <a:pt x="125128" y="1901895"/>
                    <a:pt x="120702" y="1904068"/>
                    <a:pt x="116047" y="1904919"/>
                  </a:cubicBezTo>
                  <a:lnTo>
                    <a:pt x="112975" y="1904648"/>
                  </a:lnTo>
                  <a:lnTo>
                    <a:pt x="113239" y="1905442"/>
                  </a:lnTo>
                  <a:cubicBezTo>
                    <a:pt x="112962" y="1906485"/>
                    <a:pt x="111881" y="1907231"/>
                    <a:pt x="109733" y="1907599"/>
                  </a:cubicBezTo>
                  <a:cubicBezTo>
                    <a:pt x="103848" y="1908711"/>
                    <a:pt x="98521" y="1907454"/>
                    <a:pt x="93271" y="1905341"/>
                  </a:cubicBezTo>
                  <a:cubicBezTo>
                    <a:pt x="86510" y="1902745"/>
                    <a:pt x="83272" y="1903231"/>
                    <a:pt x="78716" y="1908782"/>
                  </a:cubicBezTo>
                  <a:cubicBezTo>
                    <a:pt x="76912" y="1910606"/>
                    <a:pt x="75560" y="1913163"/>
                    <a:pt x="74146" y="1915454"/>
                  </a:cubicBezTo>
                  <a:cubicBezTo>
                    <a:pt x="73540" y="1916436"/>
                    <a:pt x="73060" y="1917947"/>
                    <a:pt x="71611" y="1917731"/>
                  </a:cubicBezTo>
                  <a:cubicBezTo>
                    <a:pt x="69898" y="1917576"/>
                    <a:pt x="69320" y="1916316"/>
                    <a:pt x="69334" y="1915194"/>
                  </a:cubicBezTo>
                  <a:cubicBezTo>
                    <a:pt x="69267" y="1910178"/>
                    <a:pt x="66898" y="1909619"/>
                    <a:pt x="62727" y="1910885"/>
                  </a:cubicBezTo>
                  <a:cubicBezTo>
                    <a:pt x="57497" y="1912401"/>
                    <a:pt x="52978" y="1909836"/>
                    <a:pt x="49191" y="1906817"/>
                  </a:cubicBezTo>
                  <a:cubicBezTo>
                    <a:pt x="46121" y="1904467"/>
                    <a:pt x="44205" y="1904641"/>
                    <a:pt x="42777" y="1908054"/>
                  </a:cubicBezTo>
                  <a:cubicBezTo>
                    <a:pt x="42094" y="1909893"/>
                    <a:pt x="41286" y="1911202"/>
                    <a:pt x="39043" y="1911174"/>
                  </a:cubicBezTo>
                  <a:cubicBezTo>
                    <a:pt x="36008" y="1911332"/>
                    <a:pt x="36036" y="1909089"/>
                    <a:pt x="35068" y="1907360"/>
                  </a:cubicBezTo>
                  <a:cubicBezTo>
                    <a:pt x="34553" y="1906364"/>
                    <a:pt x="34240" y="1905040"/>
                    <a:pt x="33663" y="1903778"/>
                  </a:cubicBezTo>
                  <a:cubicBezTo>
                    <a:pt x="31179" y="1896818"/>
                    <a:pt x="26833" y="1896168"/>
                    <a:pt x="21749" y="1901843"/>
                  </a:cubicBezTo>
                  <a:cubicBezTo>
                    <a:pt x="21079" y="1902560"/>
                    <a:pt x="20676" y="1903216"/>
                    <a:pt x="19945" y="1903668"/>
                  </a:cubicBezTo>
                  <a:cubicBezTo>
                    <a:pt x="18544" y="1904837"/>
                    <a:pt x="16552" y="1905867"/>
                    <a:pt x="15118" y="1904528"/>
                  </a:cubicBezTo>
                  <a:cubicBezTo>
                    <a:pt x="13747" y="1903456"/>
                    <a:pt x="14367" y="1901352"/>
                    <a:pt x="15175" y="1900043"/>
                  </a:cubicBezTo>
                  <a:cubicBezTo>
                    <a:pt x="15983" y="1898733"/>
                    <a:pt x="16854" y="1897689"/>
                    <a:pt x="17990" y="1896581"/>
                  </a:cubicBezTo>
                  <a:cubicBezTo>
                    <a:pt x="19467" y="1894554"/>
                    <a:pt x="19621" y="1892840"/>
                    <a:pt x="17531" y="1891099"/>
                  </a:cubicBezTo>
                  <a:cubicBezTo>
                    <a:pt x="12901" y="1886881"/>
                    <a:pt x="11058" y="1881446"/>
                    <a:pt x="9478" y="1875949"/>
                  </a:cubicBezTo>
                  <a:cubicBezTo>
                    <a:pt x="7384" y="1869454"/>
                    <a:pt x="6551" y="1862383"/>
                    <a:pt x="3397" y="1856139"/>
                  </a:cubicBezTo>
                  <a:cubicBezTo>
                    <a:pt x="2305" y="1853881"/>
                    <a:pt x="3580" y="1852182"/>
                    <a:pt x="4652" y="1850811"/>
                  </a:cubicBezTo>
                  <a:lnTo>
                    <a:pt x="7981" y="1845163"/>
                  </a:lnTo>
                  <a:lnTo>
                    <a:pt x="7180" y="1842047"/>
                  </a:lnTo>
                  <a:cubicBezTo>
                    <a:pt x="5049" y="1837794"/>
                    <a:pt x="219" y="1836029"/>
                    <a:pt x="0" y="1830579"/>
                  </a:cubicBezTo>
                  <a:cubicBezTo>
                    <a:pt x="5734" y="1826989"/>
                    <a:pt x="926" y="1822283"/>
                    <a:pt x="1735" y="1818053"/>
                  </a:cubicBezTo>
                  <a:cubicBezTo>
                    <a:pt x="5675" y="1811595"/>
                    <a:pt x="6170" y="1803037"/>
                    <a:pt x="16041" y="1801382"/>
                  </a:cubicBezTo>
                  <a:cubicBezTo>
                    <a:pt x="19674" y="1801234"/>
                    <a:pt x="20484" y="1797003"/>
                    <a:pt x="19907" y="1793107"/>
                  </a:cubicBezTo>
                  <a:cubicBezTo>
                    <a:pt x="18659" y="1786439"/>
                    <a:pt x="20423" y="1781609"/>
                    <a:pt x="27281" y="1778114"/>
                  </a:cubicBezTo>
                  <a:cubicBezTo>
                    <a:pt x="35357" y="1773591"/>
                    <a:pt x="29520" y="1767666"/>
                    <a:pt x="27243" y="1759781"/>
                  </a:cubicBezTo>
                  <a:cubicBezTo>
                    <a:pt x="39843" y="1763333"/>
                    <a:pt x="49115" y="1760721"/>
                    <a:pt x="55513" y="1749265"/>
                  </a:cubicBezTo>
                  <a:cubicBezTo>
                    <a:pt x="56826" y="1747112"/>
                    <a:pt x="64544" y="1744143"/>
                    <a:pt x="70592" y="1744880"/>
                  </a:cubicBezTo>
                  <a:cubicBezTo>
                    <a:pt x="81996" y="1746519"/>
                    <a:pt x="88372" y="1738006"/>
                    <a:pt x="96805" y="1731928"/>
                  </a:cubicBezTo>
                  <a:cubicBezTo>
                    <a:pt x="96718" y="1743688"/>
                    <a:pt x="102335" y="1744163"/>
                    <a:pt x="110075" y="1738252"/>
                  </a:cubicBezTo>
                  <a:cubicBezTo>
                    <a:pt x="113972" y="1737675"/>
                    <a:pt x="117941" y="1738915"/>
                    <a:pt x="121332" y="1736259"/>
                  </a:cubicBezTo>
                  <a:cubicBezTo>
                    <a:pt x="123244" y="1735062"/>
                    <a:pt x="125418" y="1733436"/>
                    <a:pt x="127329" y="1732239"/>
                  </a:cubicBezTo>
                  <a:cubicBezTo>
                    <a:pt x="129503" y="1730611"/>
                    <a:pt x="132034" y="1727432"/>
                    <a:pt x="133588" y="1727788"/>
                  </a:cubicBezTo>
                  <a:cubicBezTo>
                    <a:pt x="137558" y="1729028"/>
                    <a:pt x="134333" y="1732377"/>
                    <a:pt x="134144" y="1734624"/>
                  </a:cubicBezTo>
                  <a:cubicBezTo>
                    <a:pt x="134027" y="1738688"/>
                    <a:pt x="133743" y="1742059"/>
                    <a:pt x="133196" y="1745861"/>
                  </a:cubicBezTo>
                  <a:cubicBezTo>
                    <a:pt x="134109" y="1751141"/>
                    <a:pt x="138507" y="1752644"/>
                    <a:pt x="143265" y="1752593"/>
                  </a:cubicBezTo>
                  <a:cubicBezTo>
                    <a:pt x="146132" y="1750798"/>
                    <a:pt x="149429" y="1749265"/>
                    <a:pt x="152296" y="1747470"/>
                  </a:cubicBezTo>
                  <a:cubicBezTo>
                    <a:pt x="155929" y="1747324"/>
                    <a:pt x="155215" y="1750431"/>
                    <a:pt x="155718" y="1752512"/>
                  </a:cubicBezTo>
                  <a:cubicBezTo>
                    <a:pt x="150371" y="1762244"/>
                    <a:pt x="150306" y="1771063"/>
                    <a:pt x="161592" y="1776769"/>
                  </a:cubicBezTo>
                  <a:cubicBezTo>
                    <a:pt x="166160" y="1778965"/>
                    <a:pt x="169940" y="1782451"/>
                    <a:pt x="166956" y="1788310"/>
                  </a:cubicBezTo>
                  <a:lnTo>
                    <a:pt x="166316" y="1794564"/>
                  </a:lnTo>
                  <a:lnTo>
                    <a:pt x="168319" y="1794045"/>
                  </a:lnTo>
                  <a:cubicBezTo>
                    <a:pt x="170704" y="1792608"/>
                    <a:pt x="172889" y="1790623"/>
                    <a:pt x="174958" y="1788737"/>
                  </a:cubicBezTo>
                  <a:cubicBezTo>
                    <a:pt x="177089" y="1787114"/>
                    <a:pt x="178552" y="1786209"/>
                    <a:pt x="181371" y="1787500"/>
                  </a:cubicBezTo>
                  <a:lnTo>
                    <a:pt x="198329" y="1792737"/>
                  </a:lnTo>
                  <a:lnTo>
                    <a:pt x="201544" y="1788737"/>
                  </a:lnTo>
                  <a:cubicBezTo>
                    <a:pt x="209117" y="1782135"/>
                    <a:pt x="212049" y="1771518"/>
                    <a:pt x="221079" y="1766397"/>
                  </a:cubicBezTo>
                  <a:cubicBezTo>
                    <a:pt x="222656" y="1763814"/>
                    <a:pt x="223969" y="1761662"/>
                    <a:pt x="225545" y="1759079"/>
                  </a:cubicBezTo>
                  <a:cubicBezTo>
                    <a:pt x="224274" y="1755351"/>
                    <a:pt x="226807" y="1752170"/>
                    <a:pt x="226230" y="1748274"/>
                  </a:cubicBezTo>
                  <a:cubicBezTo>
                    <a:pt x="225266" y="1738235"/>
                    <a:pt x="215533" y="1732889"/>
                    <a:pt x="211965" y="1724214"/>
                  </a:cubicBezTo>
                  <a:cubicBezTo>
                    <a:pt x="209666" y="1719269"/>
                    <a:pt x="206937" y="1714059"/>
                    <a:pt x="210257" y="1709587"/>
                  </a:cubicBezTo>
                  <a:cubicBezTo>
                    <a:pt x="213576" y="1705115"/>
                    <a:pt x="219361" y="1706282"/>
                    <a:pt x="224023" y="1707353"/>
                  </a:cubicBezTo>
                  <a:cubicBezTo>
                    <a:pt x="230239" y="1708782"/>
                    <a:pt x="235835" y="1712197"/>
                    <a:pt x="242241" y="1711379"/>
                  </a:cubicBezTo>
                  <a:cubicBezTo>
                    <a:pt x="246757" y="1708818"/>
                    <a:pt x="250966" y="1712568"/>
                    <a:pt x="255293" y="1712253"/>
                  </a:cubicBezTo>
                  <a:cubicBezTo>
                    <a:pt x="258160" y="1710459"/>
                    <a:pt x="260858" y="1707971"/>
                    <a:pt x="264324" y="1707132"/>
                  </a:cubicBezTo>
                  <a:cubicBezTo>
                    <a:pt x="276339" y="1696151"/>
                    <a:pt x="287494" y="1684644"/>
                    <a:pt x="281407" y="1665575"/>
                  </a:cubicBezTo>
                  <a:cubicBezTo>
                    <a:pt x="278364" y="1656039"/>
                    <a:pt x="285842" y="1650559"/>
                    <a:pt x="295355" y="1650457"/>
                  </a:cubicBezTo>
                  <a:cubicBezTo>
                    <a:pt x="303052" y="1650427"/>
                    <a:pt x="310654" y="1651521"/>
                    <a:pt x="318183" y="1650798"/>
                  </a:cubicBezTo>
                  <a:cubicBezTo>
                    <a:pt x="334890" y="1648585"/>
                    <a:pt x="347239" y="1638991"/>
                    <a:pt x="336105" y="1612706"/>
                  </a:cubicBezTo>
                  <a:cubicBezTo>
                    <a:pt x="337965" y="1606753"/>
                    <a:pt x="331771" y="1602383"/>
                    <a:pt x="332244" y="1596765"/>
                  </a:cubicBezTo>
                  <a:cubicBezTo>
                    <a:pt x="336227" y="1584428"/>
                    <a:pt x="336920" y="1584260"/>
                    <a:pt x="345508" y="1592453"/>
                  </a:cubicBezTo>
                  <a:cubicBezTo>
                    <a:pt x="353067" y="1599427"/>
                    <a:pt x="362894" y="1603650"/>
                    <a:pt x="372459" y="1608304"/>
                  </a:cubicBezTo>
                  <a:cubicBezTo>
                    <a:pt x="369037" y="1603263"/>
                    <a:pt x="371159" y="1596879"/>
                    <a:pt x="366520" y="1592867"/>
                  </a:cubicBezTo>
                  <a:cubicBezTo>
                    <a:pt x="363768" y="1590598"/>
                    <a:pt x="361974" y="1587731"/>
                    <a:pt x="362257" y="1584360"/>
                  </a:cubicBezTo>
                  <a:cubicBezTo>
                    <a:pt x="362796" y="1569922"/>
                    <a:pt x="353663" y="1565531"/>
                    <a:pt x="341471" y="1565181"/>
                  </a:cubicBezTo>
                  <a:cubicBezTo>
                    <a:pt x="335707" y="1561075"/>
                    <a:pt x="329214" y="1573653"/>
                    <a:pt x="324093" y="1564622"/>
                  </a:cubicBezTo>
                  <a:cubicBezTo>
                    <a:pt x="317985" y="1548492"/>
                    <a:pt x="331985" y="1538131"/>
                    <a:pt x="335369" y="1524838"/>
                  </a:cubicBezTo>
                  <a:cubicBezTo>
                    <a:pt x="339279" y="1510684"/>
                    <a:pt x="344741" y="1496888"/>
                    <a:pt x="346666" y="1482115"/>
                  </a:cubicBezTo>
                  <a:cubicBezTo>
                    <a:pt x="348117" y="1472959"/>
                    <a:pt x="345841" y="1465071"/>
                    <a:pt x="338449" y="1458790"/>
                  </a:cubicBezTo>
                  <a:cubicBezTo>
                    <a:pt x="329768" y="1451722"/>
                    <a:pt x="322428" y="1450197"/>
                    <a:pt x="315695" y="1460266"/>
                  </a:cubicBezTo>
                  <a:cubicBezTo>
                    <a:pt x="311063" y="1466891"/>
                    <a:pt x="303008" y="1468475"/>
                    <a:pt x="297610" y="1473451"/>
                  </a:cubicBezTo>
                  <a:cubicBezTo>
                    <a:pt x="279874" y="1474445"/>
                    <a:pt x="263547" y="1472163"/>
                    <a:pt x="259036" y="1450509"/>
                  </a:cubicBezTo>
                  <a:cubicBezTo>
                    <a:pt x="258291" y="1445920"/>
                    <a:pt x="254542" y="1450129"/>
                    <a:pt x="253178" y="1447526"/>
                  </a:cubicBezTo>
                  <a:cubicBezTo>
                    <a:pt x="251667" y="1441288"/>
                    <a:pt x="255511" y="1435955"/>
                    <a:pt x="255985" y="1430337"/>
                  </a:cubicBezTo>
                  <a:cubicBezTo>
                    <a:pt x="259063" y="1423355"/>
                    <a:pt x="266614" y="1419692"/>
                    <a:pt x="268401" y="1411922"/>
                  </a:cubicBezTo>
                  <a:cubicBezTo>
                    <a:pt x="279943" y="1406560"/>
                    <a:pt x="291482" y="1401195"/>
                    <a:pt x="304630" y="1400946"/>
                  </a:cubicBezTo>
                  <a:cubicBezTo>
                    <a:pt x="306877" y="1401137"/>
                    <a:pt x="319527" y="1409445"/>
                    <a:pt x="320032" y="1411524"/>
                  </a:cubicBezTo>
                  <a:cubicBezTo>
                    <a:pt x="321017" y="1418623"/>
                    <a:pt x="325416" y="1420125"/>
                    <a:pt x="331486" y="1417921"/>
                  </a:cubicBezTo>
                  <a:cubicBezTo>
                    <a:pt x="350483" y="1410019"/>
                    <a:pt x="370414" y="1404458"/>
                    <a:pt x="388646" y="1394907"/>
                  </a:cubicBezTo>
                  <a:cubicBezTo>
                    <a:pt x="403578" y="1386888"/>
                    <a:pt x="406773" y="1375842"/>
                    <a:pt x="399615" y="1361433"/>
                  </a:cubicBezTo>
                  <a:cubicBezTo>
                    <a:pt x="397820" y="1358567"/>
                    <a:pt x="396025" y="1355699"/>
                    <a:pt x="394231" y="1352832"/>
                  </a:cubicBezTo>
                  <a:cubicBezTo>
                    <a:pt x="381089" y="1328867"/>
                    <a:pt x="383664" y="1319806"/>
                    <a:pt x="408825" y="1308576"/>
                  </a:cubicBezTo>
                  <a:cubicBezTo>
                    <a:pt x="419842" y="1304074"/>
                    <a:pt x="428107" y="1297303"/>
                    <a:pt x="433980" y="1286710"/>
                  </a:cubicBezTo>
                  <a:cubicBezTo>
                    <a:pt x="443097" y="1269827"/>
                    <a:pt x="459782" y="1270555"/>
                    <a:pt x="475774" y="1271450"/>
                  </a:cubicBezTo>
                  <a:cubicBezTo>
                    <a:pt x="480721" y="1269153"/>
                    <a:pt x="486673" y="1271012"/>
                    <a:pt x="492912" y="1269501"/>
                  </a:cubicBezTo>
                  <a:cubicBezTo>
                    <a:pt x="482391" y="1265445"/>
                    <a:pt x="472469" y="1262347"/>
                    <a:pt x="466485" y="1252791"/>
                  </a:cubicBezTo>
                  <a:cubicBezTo>
                    <a:pt x="466317" y="1252096"/>
                    <a:pt x="465456" y="1251572"/>
                    <a:pt x="464596" y="1251046"/>
                  </a:cubicBezTo>
                  <a:cubicBezTo>
                    <a:pt x="464166" y="1250783"/>
                    <a:pt x="463997" y="1250091"/>
                    <a:pt x="464260" y="1249660"/>
                  </a:cubicBezTo>
                  <a:cubicBezTo>
                    <a:pt x="466074" y="1214735"/>
                    <a:pt x="452261" y="1187999"/>
                    <a:pt x="426403" y="1164545"/>
                  </a:cubicBezTo>
                  <a:cubicBezTo>
                    <a:pt x="410593" y="1150766"/>
                    <a:pt x="412139" y="1140485"/>
                    <a:pt x="424723" y="1122763"/>
                  </a:cubicBezTo>
                  <a:cubicBezTo>
                    <a:pt x="435204" y="1108485"/>
                    <a:pt x="431176" y="1091852"/>
                    <a:pt x="431810" y="1076290"/>
                  </a:cubicBezTo>
                  <a:cubicBezTo>
                    <a:pt x="430971" y="1072825"/>
                    <a:pt x="431256" y="1069454"/>
                    <a:pt x="432233" y="1065915"/>
                  </a:cubicBezTo>
                  <a:cubicBezTo>
                    <a:pt x="435777" y="1042679"/>
                    <a:pt x="438627" y="1019610"/>
                    <a:pt x="433350" y="996308"/>
                  </a:cubicBezTo>
                  <a:cubicBezTo>
                    <a:pt x="435904" y="990187"/>
                    <a:pt x="432911" y="985409"/>
                    <a:pt x="429489" y="980368"/>
                  </a:cubicBezTo>
                  <a:cubicBezTo>
                    <a:pt x="425659" y="972124"/>
                    <a:pt x="427541" y="963231"/>
                    <a:pt x="426913" y="954578"/>
                  </a:cubicBezTo>
                  <a:cubicBezTo>
                    <a:pt x="419457" y="957118"/>
                    <a:pt x="416809" y="964362"/>
                    <a:pt x="412104" y="969171"/>
                  </a:cubicBezTo>
                  <a:cubicBezTo>
                    <a:pt x="404174" y="977327"/>
                    <a:pt x="396835" y="975803"/>
                    <a:pt x="396826" y="965166"/>
                  </a:cubicBezTo>
                  <a:cubicBezTo>
                    <a:pt x="396190" y="945876"/>
                    <a:pt x="383779" y="940077"/>
                    <a:pt x="368670" y="936766"/>
                  </a:cubicBezTo>
                  <a:cubicBezTo>
                    <a:pt x="360039" y="934455"/>
                    <a:pt x="353488" y="931639"/>
                    <a:pt x="354173" y="920835"/>
                  </a:cubicBezTo>
                  <a:cubicBezTo>
                    <a:pt x="354457" y="917463"/>
                    <a:pt x="353188" y="913735"/>
                    <a:pt x="350867" y="911730"/>
                  </a:cubicBezTo>
                  <a:cubicBezTo>
                    <a:pt x="338143" y="901603"/>
                    <a:pt x="338061" y="889151"/>
                    <a:pt x="344649" y="875449"/>
                  </a:cubicBezTo>
                  <a:cubicBezTo>
                    <a:pt x="347128" y="867511"/>
                    <a:pt x="350039" y="859836"/>
                    <a:pt x="346207" y="851592"/>
                  </a:cubicBezTo>
                  <a:cubicBezTo>
                    <a:pt x="346063" y="847959"/>
                    <a:pt x="347732" y="844253"/>
                    <a:pt x="345076" y="840860"/>
                  </a:cubicBezTo>
                  <a:cubicBezTo>
                    <a:pt x="342992" y="836045"/>
                    <a:pt x="342027" y="832060"/>
                    <a:pt x="343163" y="828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 rot="-1844312">
              <a:off x="7546561" y="2173018"/>
              <a:ext cx="1008159" cy="122201"/>
            </a:xfrm>
            <a:custGeom>
              <a:rect b="b" l="l" r="r" t="t"/>
              <a:pathLst>
                <a:path extrusionOk="0" h="153939" w="1270000">
                  <a:moveTo>
                    <a:pt x="15389" y="73891"/>
                  </a:moveTo>
                  <a:cubicBezTo>
                    <a:pt x="60801" y="42333"/>
                    <a:pt x="113910" y="38485"/>
                    <a:pt x="166250" y="35406"/>
                  </a:cubicBezTo>
                  <a:cubicBezTo>
                    <a:pt x="193959" y="33867"/>
                    <a:pt x="222437" y="25400"/>
                    <a:pt x="250916" y="34636"/>
                  </a:cubicBezTo>
                  <a:cubicBezTo>
                    <a:pt x="257074" y="36176"/>
                    <a:pt x="260922" y="33867"/>
                    <a:pt x="257843" y="26170"/>
                  </a:cubicBezTo>
                  <a:cubicBezTo>
                    <a:pt x="307104" y="22321"/>
                    <a:pt x="357134" y="18473"/>
                    <a:pt x="406395" y="25400"/>
                  </a:cubicBezTo>
                  <a:cubicBezTo>
                    <a:pt x="434874" y="29249"/>
                    <a:pt x="438722" y="34636"/>
                    <a:pt x="431025" y="61576"/>
                  </a:cubicBezTo>
                  <a:cubicBezTo>
                    <a:pt x="427177" y="73891"/>
                    <a:pt x="437953" y="70042"/>
                    <a:pt x="442571" y="70812"/>
                  </a:cubicBezTo>
                  <a:cubicBezTo>
                    <a:pt x="467201" y="73121"/>
                    <a:pt x="490292" y="66194"/>
                    <a:pt x="514153" y="61576"/>
                  </a:cubicBezTo>
                  <a:cubicBezTo>
                    <a:pt x="565722" y="51570"/>
                    <a:pt x="617292" y="42333"/>
                    <a:pt x="667322" y="27709"/>
                  </a:cubicBezTo>
                  <a:cubicBezTo>
                    <a:pt x="700419" y="25400"/>
                    <a:pt x="731207" y="13085"/>
                    <a:pt x="763534" y="9236"/>
                  </a:cubicBezTo>
                  <a:cubicBezTo>
                    <a:pt x="865904" y="-1539"/>
                    <a:pt x="969813" y="770"/>
                    <a:pt x="1072183" y="0"/>
                  </a:cubicBezTo>
                  <a:cubicBezTo>
                    <a:pt x="1087577" y="0"/>
                    <a:pt x="1102971" y="0"/>
                    <a:pt x="1118365" y="770"/>
                  </a:cubicBezTo>
                  <a:cubicBezTo>
                    <a:pt x="1125293" y="770"/>
                    <a:pt x="1133759" y="-770"/>
                    <a:pt x="1136838" y="8467"/>
                  </a:cubicBezTo>
                  <a:cubicBezTo>
                    <a:pt x="1136838" y="8467"/>
                    <a:pt x="1136838" y="8467"/>
                    <a:pt x="1136838" y="8467"/>
                  </a:cubicBezTo>
                  <a:cubicBezTo>
                    <a:pt x="1128371" y="17703"/>
                    <a:pt x="1115286" y="16933"/>
                    <a:pt x="1104510" y="19242"/>
                  </a:cubicBezTo>
                  <a:cubicBezTo>
                    <a:pt x="1084498" y="23091"/>
                    <a:pt x="1066025" y="30018"/>
                    <a:pt x="1046013" y="32327"/>
                  </a:cubicBezTo>
                  <a:cubicBezTo>
                    <a:pt x="1029080" y="30788"/>
                    <a:pt x="1012916" y="35406"/>
                    <a:pt x="996753" y="39255"/>
                  </a:cubicBezTo>
                  <a:cubicBezTo>
                    <a:pt x="991365" y="40024"/>
                    <a:pt x="985207" y="41564"/>
                    <a:pt x="979820" y="40794"/>
                  </a:cubicBezTo>
                  <a:cubicBezTo>
                    <a:pt x="959808" y="37715"/>
                    <a:pt x="942104" y="50030"/>
                    <a:pt x="922092" y="47721"/>
                  </a:cubicBezTo>
                  <a:cubicBezTo>
                    <a:pt x="931328" y="46952"/>
                    <a:pt x="940565" y="46952"/>
                    <a:pt x="949801" y="48491"/>
                  </a:cubicBezTo>
                  <a:cubicBezTo>
                    <a:pt x="975971" y="60806"/>
                    <a:pt x="1006759" y="56188"/>
                    <a:pt x="1031389" y="71582"/>
                  </a:cubicBezTo>
                  <a:lnTo>
                    <a:pt x="1031389" y="71582"/>
                  </a:lnTo>
                  <a:cubicBezTo>
                    <a:pt x="1086808" y="86976"/>
                    <a:pt x="1143764" y="93133"/>
                    <a:pt x="1201492" y="90824"/>
                  </a:cubicBezTo>
                  <a:cubicBezTo>
                    <a:pt x="1226123" y="90055"/>
                    <a:pt x="1249983" y="83897"/>
                    <a:pt x="1273843" y="94673"/>
                  </a:cubicBezTo>
                  <a:cubicBezTo>
                    <a:pt x="1269995" y="110836"/>
                    <a:pt x="1255371" y="100830"/>
                    <a:pt x="1246904" y="106218"/>
                  </a:cubicBezTo>
                  <a:lnTo>
                    <a:pt x="1246904" y="106218"/>
                  </a:lnTo>
                  <a:cubicBezTo>
                    <a:pt x="1230741" y="116224"/>
                    <a:pt x="1211498" y="110067"/>
                    <a:pt x="1193795" y="115455"/>
                  </a:cubicBezTo>
                  <a:lnTo>
                    <a:pt x="1193795" y="115455"/>
                  </a:lnTo>
                  <a:cubicBezTo>
                    <a:pt x="1180710" y="125461"/>
                    <a:pt x="1165316" y="120073"/>
                    <a:pt x="1151461" y="120843"/>
                  </a:cubicBezTo>
                  <a:cubicBezTo>
                    <a:pt x="1108359" y="123152"/>
                    <a:pt x="1066025" y="129309"/>
                    <a:pt x="1022922" y="131618"/>
                  </a:cubicBezTo>
                  <a:cubicBezTo>
                    <a:pt x="989056" y="133927"/>
                    <a:pt x="955959" y="128539"/>
                    <a:pt x="923631" y="121612"/>
                  </a:cubicBezTo>
                  <a:cubicBezTo>
                    <a:pt x="861286" y="107758"/>
                    <a:pt x="798171" y="101600"/>
                    <a:pt x="735056" y="103139"/>
                  </a:cubicBezTo>
                  <a:cubicBezTo>
                    <a:pt x="713504" y="103909"/>
                    <a:pt x="691953" y="107758"/>
                    <a:pt x="670401" y="110067"/>
                  </a:cubicBezTo>
                  <a:cubicBezTo>
                    <a:pt x="641153" y="113146"/>
                    <a:pt x="611135" y="112376"/>
                    <a:pt x="581886" y="115455"/>
                  </a:cubicBezTo>
                  <a:cubicBezTo>
                    <a:pt x="563413" y="113146"/>
                    <a:pt x="546480" y="118533"/>
                    <a:pt x="531086" y="125461"/>
                  </a:cubicBezTo>
                  <a:cubicBezTo>
                    <a:pt x="460274" y="156249"/>
                    <a:pt x="384843" y="156249"/>
                    <a:pt x="310183" y="160097"/>
                  </a:cubicBezTo>
                  <a:cubicBezTo>
                    <a:pt x="305565" y="160097"/>
                    <a:pt x="301716" y="160097"/>
                    <a:pt x="297098" y="160097"/>
                  </a:cubicBezTo>
                  <a:cubicBezTo>
                    <a:pt x="237831" y="160097"/>
                    <a:pt x="179335" y="160097"/>
                    <a:pt x="120068" y="159327"/>
                  </a:cubicBezTo>
                  <a:cubicBezTo>
                    <a:pt x="96977" y="153939"/>
                    <a:pt x="72347" y="159327"/>
                    <a:pt x="49256" y="150861"/>
                  </a:cubicBezTo>
                  <a:cubicBezTo>
                    <a:pt x="46177" y="150861"/>
                    <a:pt x="43098" y="150861"/>
                    <a:pt x="40789" y="150861"/>
                  </a:cubicBezTo>
                  <a:cubicBezTo>
                    <a:pt x="38480" y="148552"/>
                    <a:pt x="35401" y="148552"/>
                    <a:pt x="33092" y="147782"/>
                  </a:cubicBezTo>
                  <a:cubicBezTo>
                    <a:pt x="765" y="141624"/>
                    <a:pt x="-7702" y="124691"/>
                    <a:pt x="6922" y="93903"/>
                  </a:cubicBezTo>
                  <a:cubicBezTo>
                    <a:pt x="10771" y="85436"/>
                    <a:pt x="11540" y="79279"/>
                    <a:pt x="15389" y="73891"/>
                  </a:cubicBezTo>
                  <a:close/>
                </a:path>
              </a:pathLst>
            </a:custGeom>
            <a:solidFill>
              <a:srgbClr val="BED2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4316175" y="1486475"/>
              <a:ext cx="627162" cy="377529"/>
            </a:xfrm>
            <a:custGeom>
              <a:rect b="b" l="l" r="r" t="t"/>
              <a:pathLst>
                <a:path extrusionOk="0" h="475582" w="790050">
                  <a:moveTo>
                    <a:pt x="332897" y="80354"/>
                  </a:moveTo>
                  <a:cubicBezTo>
                    <a:pt x="342999" y="81833"/>
                    <a:pt x="349205" y="92080"/>
                    <a:pt x="356710" y="98430"/>
                  </a:cubicBezTo>
                  <a:cubicBezTo>
                    <a:pt x="359019" y="105357"/>
                    <a:pt x="365946" y="103818"/>
                    <a:pt x="371334" y="105357"/>
                  </a:cubicBezTo>
                  <a:cubicBezTo>
                    <a:pt x="403662" y="129988"/>
                    <a:pt x="432911" y="158466"/>
                    <a:pt x="463699" y="184636"/>
                  </a:cubicBezTo>
                  <a:cubicBezTo>
                    <a:pt x="476014" y="196181"/>
                    <a:pt x="486789" y="210036"/>
                    <a:pt x="500644" y="219272"/>
                  </a:cubicBezTo>
                  <a:cubicBezTo>
                    <a:pt x="539898" y="253909"/>
                    <a:pt x="578383" y="289315"/>
                    <a:pt x="620717" y="320103"/>
                  </a:cubicBezTo>
                  <a:cubicBezTo>
                    <a:pt x="626105" y="323951"/>
                    <a:pt x="631492" y="328569"/>
                    <a:pt x="629183" y="336266"/>
                  </a:cubicBezTo>
                  <a:cubicBezTo>
                    <a:pt x="629953" y="340885"/>
                    <a:pt x="633802" y="340885"/>
                    <a:pt x="636880" y="341654"/>
                  </a:cubicBezTo>
                  <a:cubicBezTo>
                    <a:pt x="640729" y="342424"/>
                    <a:pt x="644577" y="343194"/>
                    <a:pt x="646886" y="347042"/>
                  </a:cubicBezTo>
                  <a:cubicBezTo>
                    <a:pt x="662280" y="362436"/>
                    <a:pt x="683062" y="368594"/>
                    <a:pt x="699996" y="380909"/>
                  </a:cubicBezTo>
                  <a:cubicBezTo>
                    <a:pt x="703844" y="379369"/>
                    <a:pt x="707693" y="380139"/>
                    <a:pt x="710002" y="382448"/>
                  </a:cubicBezTo>
                  <a:cubicBezTo>
                    <a:pt x="734632" y="405539"/>
                    <a:pt x="760032" y="430169"/>
                    <a:pt x="778505" y="460188"/>
                  </a:cubicBezTo>
                  <a:cubicBezTo>
                    <a:pt x="781583" y="464806"/>
                    <a:pt x="785432" y="469424"/>
                    <a:pt x="790050" y="475582"/>
                  </a:cubicBezTo>
                  <a:cubicBezTo>
                    <a:pt x="752335" y="471733"/>
                    <a:pt x="720777" y="456339"/>
                    <a:pt x="689989" y="437866"/>
                  </a:cubicBezTo>
                  <a:cubicBezTo>
                    <a:pt x="679983" y="410157"/>
                    <a:pt x="659971" y="390915"/>
                    <a:pt x="633032" y="381679"/>
                  </a:cubicBezTo>
                  <a:cubicBezTo>
                    <a:pt x="584541" y="364745"/>
                    <a:pt x="542208" y="335497"/>
                    <a:pt x="499874" y="307788"/>
                  </a:cubicBezTo>
                  <a:cubicBezTo>
                    <a:pt x="476014" y="291624"/>
                    <a:pt x="452923" y="277769"/>
                    <a:pt x="423674" y="273151"/>
                  </a:cubicBezTo>
                  <a:cubicBezTo>
                    <a:pt x="399813" y="269303"/>
                    <a:pt x="377491" y="257757"/>
                    <a:pt x="355940" y="245442"/>
                  </a:cubicBezTo>
                  <a:cubicBezTo>
                    <a:pt x="326692" y="220042"/>
                    <a:pt x="297443" y="194642"/>
                    <a:pt x="268195" y="170012"/>
                  </a:cubicBezTo>
                  <a:cubicBezTo>
                    <a:pt x="266655" y="152309"/>
                    <a:pt x="278200" y="160006"/>
                    <a:pt x="285897" y="160775"/>
                  </a:cubicBezTo>
                  <a:cubicBezTo>
                    <a:pt x="303601" y="165394"/>
                    <a:pt x="320534" y="170012"/>
                    <a:pt x="338237" y="173860"/>
                  </a:cubicBezTo>
                  <a:cubicBezTo>
                    <a:pt x="346703" y="175400"/>
                    <a:pt x="356710" y="174630"/>
                    <a:pt x="362097" y="166163"/>
                  </a:cubicBezTo>
                  <a:cubicBezTo>
                    <a:pt x="366716" y="159236"/>
                    <a:pt x="359788" y="152309"/>
                    <a:pt x="356710" y="146151"/>
                  </a:cubicBezTo>
                  <a:cubicBezTo>
                    <a:pt x="350552" y="136145"/>
                    <a:pt x="344394" y="126909"/>
                    <a:pt x="338237" y="116903"/>
                  </a:cubicBezTo>
                  <a:cubicBezTo>
                    <a:pt x="334388" y="113054"/>
                    <a:pt x="332079" y="106897"/>
                    <a:pt x="327461" y="103818"/>
                  </a:cubicBezTo>
                  <a:cubicBezTo>
                    <a:pt x="324382" y="96891"/>
                    <a:pt x="316685" y="90733"/>
                    <a:pt x="321304" y="82266"/>
                  </a:cubicBezTo>
                  <a:cubicBezTo>
                    <a:pt x="325730" y="80342"/>
                    <a:pt x="329530" y="79861"/>
                    <a:pt x="332897" y="80354"/>
                  </a:cubicBezTo>
                  <a:close/>
                  <a:moveTo>
                    <a:pt x="9287" y="6"/>
                  </a:moveTo>
                  <a:cubicBezTo>
                    <a:pt x="13232" y="-91"/>
                    <a:pt x="17658" y="1064"/>
                    <a:pt x="21121" y="1449"/>
                  </a:cubicBezTo>
                  <a:cubicBezTo>
                    <a:pt x="61915" y="5297"/>
                    <a:pt x="97321" y="23770"/>
                    <a:pt x="133497" y="41473"/>
                  </a:cubicBezTo>
                  <a:cubicBezTo>
                    <a:pt x="157358" y="53020"/>
                    <a:pt x="182758" y="63795"/>
                    <a:pt x="197382" y="88426"/>
                  </a:cubicBezTo>
                  <a:cubicBezTo>
                    <a:pt x="200461" y="98432"/>
                    <a:pt x="196612" y="102280"/>
                    <a:pt x="186606" y="99201"/>
                  </a:cubicBezTo>
                  <a:cubicBezTo>
                    <a:pt x="169673" y="93044"/>
                    <a:pt x="152740" y="86886"/>
                    <a:pt x="135806" y="79959"/>
                  </a:cubicBezTo>
                  <a:cubicBezTo>
                    <a:pt x="125030" y="73801"/>
                    <a:pt x="109636" y="74571"/>
                    <a:pt x="99631" y="63795"/>
                  </a:cubicBezTo>
                  <a:cubicBezTo>
                    <a:pt x="71152" y="49171"/>
                    <a:pt x="40364" y="39164"/>
                    <a:pt x="14194" y="20691"/>
                  </a:cubicBezTo>
                  <a:cubicBezTo>
                    <a:pt x="8036" y="16843"/>
                    <a:pt x="-1970" y="12994"/>
                    <a:pt x="339" y="6067"/>
                  </a:cubicBezTo>
                  <a:cubicBezTo>
                    <a:pt x="1879" y="1449"/>
                    <a:pt x="5342" y="102"/>
                    <a:pt x="9287" y="6"/>
                  </a:cubicBezTo>
                  <a:close/>
                </a:path>
              </a:pathLst>
            </a:custGeom>
            <a:solidFill>
              <a:srgbClr val="BDD1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4269662" y="3393335"/>
              <a:ext cx="317722" cy="305502"/>
            </a:xfrm>
            <a:custGeom>
              <a:rect b="b" l="l" r="r" t="t"/>
              <a:pathLst>
                <a:path extrusionOk="0" h="384848" w="400242">
                  <a:moveTo>
                    <a:pt x="165990" y="373598"/>
                  </a:moveTo>
                  <a:cubicBezTo>
                    <a:pt x="138281" y="357435"/>
                    <a:pt x="143669" y="331265"/>
                    <a:pt x="145978" y="305865"/>
                  </a:cubicBezTo>
                  <a:cubicBezTo>
                    <a:pt x="146748" y="295859"/>
                    <a:pt x="150596" y="286622"/>
                    <a:pt x="153675" y="276617"/>
                  </a:cubicBezTo>
                  <a:cubicBezTo>
                    <a:pt x="167530" y="257374"/>
                    <a:pt x="180614" y="238132"/>
                    <a:pt x="194469" y="218889"/>
                  </a:cubicBezTo>
                  <a:cubicBezTo>
                    <a:pt x="196008" y="215041"/>
                    <a:pt x="197548" y="211962"/>
                    <a:pt x="201396" y="209653"/>
                  </a:cubicBezTo>
                  <a:cubicBezTo>
                    <a:pt x="198318" y="208883"/>
                    <a:pt x="196778" y="211962"/>
                    <a:pt x="194469" y="211962"/>
                  </a:cubicBezTo>
                  <a:cubicBezTo>
                    <a:pt x="189081" y="212731"/>
                    <a:pt x="183693" y="214271"/>
                    <a:pt x="181384" y="219659"/>
                  </a:cubicBezTo>
                  <a:cubicBezTo>
                    <a:pt x="145208" y="247368"/>
                    <a:pt x="105954" y="268150"/>
                    <a:pt x="59002" y="265071"/>
                  </a:cubicBezTo>
                  <a:cubicBezTo>
                    <a:pt x="25136" y="262762"/>
                    <a:pt x="4354" y="245059"/>
                    <a:pt x="505" y="218889"/>
                  </a:cubicBezTo>
                  <a:cubicBezTo>
                    <a:pt x="-3343" y="194259"/>
                    <a:pt x="15130" y="168089"/>
                    <a:pt x="44378" y="155774"/>
                  </a:cubicBezTo>
                  <a:cubicBezTo>
                    <a:pt x="78245" y="141150"/>
                    <a:pt x="114421" y="141150"/>
                    <a:pt x="149826" y="144998"/>
                  </a:cubicBezTo>
                  <a:cubicBezTo>
                    <a:pt x="158293" y="145768"/>
                    <a:pt x="166760" y="146538"/>
                    <a:pt x="181384" y="148847"/>
                  </a:cubicBezTo>
                  <a:cubicBezTo>
                    <a:pt x="152905" y="130374"/>
                    <a:pt x="125966" y="121907"/>
                    <a:pt x="103645" y="104974"/>
                  </a:cubicBezTo>
                  <a:cubicBezTo>
                    <a:pt x="101336" y="100356"/>
                    <a:pt x="93639" y="100356"/>
                    <a:pt x="92099" y="94968"/>
                  </a:cubicBezTo>
                  <a:cubicBezTo>
                    <a:pt x="89020" y="91889"/>
                    <a:pt x="86711" y="89580"/>
                    <a:pt x="83633" y="86501"/>
                  </a:cubicBezTo>
                  <a:cubicBezTo>
                    <a:pt x="77475" y="84192"/>
                    <a:pt x="76705" y="78034"/>
                    <a:pt x="74396" y="72647"/>
                  </a:cubicBezTo>
                  <a:cubicBezTo>
                    <a:pt x="68239" y="53404"/>
                    <a:pt x="62081" y="34162"/>
                    <a:pt x="79014" y="17998"/>
                  </a:cubicBezTo>
                  <a:cubicBezTo>
                    <a:pt x="96717" y="1065"/>
                    <a:pt x="117499" y="-3553"/>
                    <a:pt x="141360" y="2604"/>
                  </a:cubicBezTo>
                  <a:cubicBezTo>
                    <a:pt x="165990" y="8762"/>
                    <a:pt x="186002" y="21847"/>
                    <a:pt x="201396" y="42628"/>
                  </a:cubicBezTo>
                  <a:cubicBezTo>
                    <a:pt x="226796" y="53404"/>
                    <a:pt x="226027" y="80344"/>
                    <a:pt x="236033" y="97277"/>
                  </a:cubicBezTo>
                  <a:cubicBezTo>
                    <a:pt x="230645" y="68028"/>
                    <a:pt x="244499" y="42628"/>
                    <a:pt x="265281" y="21847"/>
                  </a:cubicBezTo>
                  <a:cubicBezTo>
                    <a:pt x="279905" y="7223"/>
                    <a:pt x="299148" y="8762"/>
                    <a:pt x="316851" y="16459"/>
                  </a:cubicBezTo>
                  <a:cubicBezTo>
                    <a:pt x="343790" y="27234"/>
                    <a:pt x="363033" y="54943"/>
                    <a:pt x="363033" y="82653"/>
                  </a:cubicBezTo>
                  <a:cubicBezTo>
                    <a:pt x="363033" y="111132"/>
                    <a:pt x="343790" y="138841"/>
                    <a:pt x="316081" y="151156"/>
                  </a:cubicBezTo>
                  <a:cubicBezTo>
                    <a:pt x="309924" y="153465"/>
                    <a:pt x="303766" y="154234"/>
                    <a:pt x="296839" y="158083"/>
                  </a:cubicBezTo>
                  <a:cubicBezTo>
                    <a:pt x="369190" y="147307"/>
                    <a:pt x="416142" y="200416"/>
                    <a:pt x="399209" y="259683"/>
                  </a:cubicBezTo>
                  <a:cubicBezTo>
                    <a:pt x="383045" y="299707"/>
                    <a:pt x="349948" y="310483"/>
                    <a:pt x="315311" y="285852"/>
                  </a:cubicBezTo>
                  <a:cubicBezTo>
                    <a:pt x="294530" y="271998"/>
                    <a:pt x="278366" y="255065"/>
                    <a:pt x="269899" y="231204"/>
                  </a:cubicBezTo>
                  <a:cubicBezTo>
                    <a:pt x="281445" y="264301"/>
                    <a:pt x="279136" y="297398"/>
                    <a:pt x="267590" y="329725"/>
                  </a:cubicBezTo>
                  <a:cubicBezTo>
                    <a:pt x="255275" y="364362"/>
                    <a:pt x="229105" y="383604"/>
                    <a:pt x="192930" y="390532"/>
                  </a:cubicBezTo>
                  <a:cubicBezTo>
                    <a:pt x="183693" y="385913"/>
                    <a:pt x="171378" y="385913"/>
                    <a:pt x="165990" y="3735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7512692" y="3600560"/>
              <a:ext cx="293283" cy="317722"/>
            </a:xfrm>
            <a:custGeom>
              <a:rect b="b" l="l" r="r" t="t"/>
              <a:pathLst>
                <a:path extrusionOk="0" h="400242" w="369454">
                  <a:moveTo>
                    <a:pt x="370215" y="305601"/>
                  </a:moveTo>
                  <a:cubicBezTo>
                    <a:pt x="345585" y="347935"/>
                    <a:pt x="308639" y="352553"/>
                    <a:pt x="265536" y="341007"/>
                  </a:cubicBezTo>
                  <a:cubicBezTo>
                    <a:pt x="247833" y="336389"/>
                    <a:pt x="233209" y="327153"/>
                    <a:pt x="221664" y="313298"/>
                  </a:cubicBezTo>
                  <a:cubicBezTo>
                    <a:pt x="221664" y="312529"/>
                    <a:pt x="220894" y="310989"/>
                    <a:pt x="220894" y="310219"/>
                  </a:cubicBezTo>
                  <a:cubicBezTo>
                    <a:pt x="207039" y="304062"/>
                    <a:pt x="198573" y="293286"/>
                    <a:pt x="190876" y="281741"/>
                  </a:cubicBezTo>
                  <a:cubicBezTo>
                    <a:pt x="189336" y="278662"/>
                    <a:pt x="188566" y="274814"/>
                    <a:pt x="185488" y="272504"/>
                  </a:cubicBezTo>
                  <a:cubicBezTo>
                    <a:pt x="190106" y="277892"/>
                    <a:pt x="190876" y="284819"/>
                    <a:pt x="195494" y="290207"/>
                  </a:cubicBezTo>
                  <a:cubicBezTo>
                    <a:pt x="203191" y="307910"/>
                    <a:pt x="198573" y="327923"/>
                    <a:pt x="203191" y="345626"/>
                  </a:cubicBezTo>
                  <a:cubicBezTo>
                    <a:pt x="202421" y="346395"/>
                    <a:pt x="202421" y="347935"/>
                    <a:pt x="203191" y="348704"/>
                  </a:cubicBezTo>
                  <a:cubicBezTo>
                    <a:pt x="202421" y="350244"/>
                    <a:pt x="200882" y="352553"/>
                    <a:pt x="200112" y="354092"/>
                  </a:cubicBezTo>
                  <a:cubicBezTo>
                    <a:pt x="191645" y="385650"/>
                    <a:pt x="175482" y="401814"/>
                    <a:pt x="153930" y="400274"/>
                  </a:cubicBezTo>
                  <a:cubicBezTo>
                    <a:pt x="120833" y="397965"/>
                    <a:pt x="91585" y="370256"/>
                    <a:pt x="89276" y="339468"/>
                  </a:cubicBezTo>
                  <a:cubicBezTo>
                    <a:pt x="86197" y="310219"/>
                    <a:pt x="99282" y="287128"/>
                    <a:pt x="116215" y="265577"/>
                  </a:cubicBezTo>
                  <a:cubicBezTo>
                    <a:pt x="119294" y="261729"/>
                    <a:pt x="120064" y="256341"/>
                    <a:pt x="123912" y="251723"/>
                  </a:cubicBezTo>
                  <a:cubicBezTo>
                    <a:pt x="120064" y="255571"/>
                    <a:pt x="115445" y="254032"/>
                    <a:pt x="111597" y="256341"/>
                  </a:cubicBezTo>
                  <a:cubicBezTo>
                    <a:pt x="82348" y="271735"/>
                    <a:pt x="53100" y="280201"/>
                    <a:pt x="23081" y="256341"/>
                  </a:cubicBezTo>
                  <a:cubicBezTo>
                    <a:pt x="4609" y="241716"/>
                    <a:pt x="-4627" y="207850"/>
                    <a:pt x="2300" y="183989"/>
                  </a:cubicBezTo>
                  <a:cubicBezTo>
                    <a:pt x="9227" y="160128"/>
                    <a:pt x="23851" y="149353"/>
                    <a:pt x="53100" y="147044"/>
                  </a:cubicBezTo>
                  <a:cubicBezTo>
                    <a:pt x="60797" y="149353"/>
                    <a:pt x="69263" y="149353"/>
                    <a:pt x="75421" y="154741"/>
                  </a:cubicBezTo>
                  <a:cubicBezTo>
                    <a:pt x="76960" y="154741"/>
                    <a:pt x="78500" y="155510"/>
                    <a:pt x="80039" y="155510"/>
                  </a:cubicBezTo>
                  <a:cubicBezTo>
                    <a:pt x="96203" y="158589"/>
                    <a:pt x="110058" y="167056"/>
                    <a:pt x="120064" y="179371"/>
                  </a:cubicBezTo>
                  <a:cubicBezTo>
                    <a:pt x="121603" y="180141"/>
                    <a:pt x="121603" y="183219"/>
                    <a:pt x="124682" y="183219"/>
                  </a:cubicBezTo>
                  <a:cubicBezTo>
                    <a:pt x="123912" y="182450"/>
                    <a:pt x="122373" y="181680"/>
                    <a:pt x="121603" y="180141"/>
                  </a:cubicBezTo>
                  <a:cubicBezTo>
                    <a:pt x="109288" y="167825"/>
                    <a:pt x="102361" y="152432"/>
                    <a:pt x="98512" y="135498"/>
                  </a:cubicBezTo>
                  <a:cubicBezTo>
                    <a:pt x="93124" y="109329"/>
                    <a:pt x="83888" y="83159"/>
                    <a:pt x="93124" y="56219"/>
                  </a:cubicBezTo>
                  <a:cubicBezTo>
                    <a:pt x="99282" y="37747"/>
                    <a:pt x="107748" y="21583"/>
                    <a:pt x="124682" y="10038"/>
                  </a:cubicBezTo>
                  <a:cubicBezTo>
                    <a:pt x="154700" y="-9974"/>
                    <a:pt x="187027" y="801"/>
                    <a:pt x="197803" y="34668"/>
                  </a:cubicBezTo>
                  <a:cubicBezTo>
                    <a:pt x="204730" y="56989"/>
                    <a:pt x="205500" y="79310"/>
                    <a:pt x="200112" y="101632"/>
                  </a:cubicBezTo>
                  <a:cubicBezTo>
                    <a:pt x="197803" y="111638"/>
                    <a:pt x="196263" y="121644"/>
                    <a:pt x="193954" y="131650"/>
                  </a:cubicBezTo>
                  <a:cubicBezTo>
                    <a:pt x="191645" y="136268"/>
                    <a:pt x="195494" y="141656"/>
                    <a:pt x="191645" y="147044"/>
                  </a:cubicBezTo>
                  <a:cubicBezTo>
                    <a:pt x="196263" y="143965"/>
                    <a:pt x="199342" y="139347"/>
                    <a:pt x="203191" y="136268"/>
                  </a:cubicBezTo>
                  <a:cubicBezTo>
                    <a:pt x="206270" y="133189"/>
                    <a:pt x="208579" y="130110"/>
                    <a:pt x="211657" y="127032"/>
                  </a:cubicBezTo>
                  <a:cubicBezTo>
                    <a:pt x="216276" y="123953"/>
                    <a:pt x="217045" y="117795"/>
                    <a:pt x="220894" y="113947"/>
                  </a:cubicBezTo>
                  <a:lnTo>
                    <a:pt x="220894" y="113947"/>
                  </a:lnTo>
                  <a:cubicBezTo>
                    <a:pt x="229361" y="110098"/>
                    <a:pt x="235518" y="103941"/>
                    <a:pt x="237827" y="95474"/>
                  </a:cubicBezTo>
                  <a:cubicBezTo>
                    <a:pt x="267076" y="64686"/>
                    <a:pt x="299403" y="43135"/>
                    <a:pt x="344815" y="56989"/>
                  </a:cubicBezTo>
                  <a:cubicBezTo>
                    <a:pt x="368676" y="66226"/>
                    <a:pt x="377912" y="80080"/>
                    <a:pt x="376373" y="105480"/>
                  </a:cubicBezTo>
                  <a:cubicBezTo>
                    <a:pt x="374834" y="131650"/>
                    <a:pt x="361748" y="152432"/>
                    <a:pt x="341736" y="168595"/>
                  </a:cubicBezTo>
                  <a:cubicBezTo>
                    <a:pt x="314797" y="190916"/>
                    <a:pt x="283239" y="203232"/>
                    <a:pt x="250142" y="212468"/>
                  </a:cubicBezTo>
                  <a:cubicBezTo>
                    <a:pt x="245524" y="212468"/>
                    <a:pt x="241676" y="210929"/>
                    <a:pt x="237058" y="213238"/>
                  </a:cubicBezTo>
                  <a:cubicBezTo>
                    <a:pt x="257839" y="210159"/>
                    <a:pt x="277082" y="220165"/>
                    <a:pt x="297093" y="220165"/>
                  </a:cubicBezTo>
                  <a:cubicBezTo>
                    <a:pt x="330191" y="225553"/>
                    <a:pt x="357130" y="240177"/>
                    <a:pt x="371755" y="272504"/>
                  </a:cubicBezTo>
                  <a:cubicBezTo>
                    <a:pt x="374834" y="280201"/>
                    <a:pt x="377142" y="287128"/>
                    <a:pt x="371755" y="294825"/>
                  </a:cubicBezTo>
                  <a:cubicBezTo>
                    <a:pt x="370985" y="299444"/>
                    <a:pt x="370985" y="302522"/>
                    <a:pt x="370215" y="3056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6618181" y="4448958"/>
              <a:ext cx="148734" cy="161128"/>
            </a:xfrm>
            <a:custGeom>
              <a:rect b="b" l="l" r="r" t="t"/>
              <a:pathLst>
                <a:path extrusionOk="0" h="400242" w="369454">
                  <a:moveTo>
                    <a:pt x="370215" y="305601"/>
                  </a:moveTo>
                  <a:cubicBezTo>
                    <a:pt x="345585" y="347935"/>
                    <a:pt x="308639" y="352553"/>
                    <a:pt x="265536" y="341007"/>
                  </a:cubicBezTo>
                  <a:cubicBezTo>
                    <a:pt x="247833" y="336389"/>
                    <a:pt x="233209" y="327153"/>
                    <a:pt x="221664" y="313298"/>
                  </a:cubicBezTo>
                  <a:cubicBezTo>
                    <a:pt x="221664" y="312529"/>
                    <a:pt x="220894" y="310989"/>
                    <a:pt x="220894" y="310219"/>
                  </a:cubicBezTo>
                  <a:cubicBezTo>
                    <a:pt x="207039" y="304062"/>
                    <a:pt x="198573" y="293286"/>
                    <a:pt x="190876" y="281741"/>
                  </a:cubicBezTo>
                  <a:cubicBezTo>
                    <a:pt x="189336" y="278662"/>
                    <a:pt x="188566" y="274814"/>
                    <a:pt x="185488" y="272504"/>
                  </a:cubicBezTo>
                  <a:cubicBezTo>
                    <a:pt x="190106" y="277892"/>
                    <a:pt x="190876" y="284819"/>
                    <a:pt x="195494" y="290207"/>
                  </a:cubicBezTo>
                  <a:cubicBezTo>
                    <a:pt x="203191" y="307910"/>
                    <a:pt x="198573" y="327923"/>
                    <a:pt x="203191" y="345626"/>
                  </a:cubicBezTo>
                  <a:cubicBezTo>
                    <a:pt x="202421" y="346395"/>
                    <a:pt x="202421" y="347935"/>
                    <a:pt x="203191" y="348704"/>
                  </a:cubicBezTo>
                  <a:cubicBezTo>
                    <a:pt x="202421" y="350244"/>
                    <a:pt x="200882" y="352553"/>
                    <a:pt x="200112" y="354092"/>
                  </a:cubicBezTo>
                  <a:cubicBezTo>
                    <a:pt x="191645" y="385650"/>
                    <a:pt x="175482" y="401814"/>
                    <a:pt x="153930" y="400274"/>
                  </a:cubicBezTo>
                  <a:cubicBezTo>
                    <a:pt x="120833" y="397965"/>
                    <a:pt x="91585" y="370256"/>
                    <a:pt x="89276" y="339468"/>
                  </a:cubicBezTo>
                  <a:cubicBezTo>
                    <a:pt x="86197" y="310219"/>
                    <a:pt x="99282" y="287128"/>
                    <a:pt x="116215" y="265577"/>
                  </a:cubicBezTo>
                  <a:cubicBezTo>
                    <a:pt x="119294" y="261729"/>
                    <a:pt x="120064" y="256341"/>
                    <a:pt x="123912" y="251723"/>
                  </a:cubicBezTo>
                  <a:cubicBezTo>
                    <a:pt x="120064" y="255571"/>
                    <a:pt x="115445" y="254032"/>
                    <a:pt x="111597" y="256341"/>
                  </a:cubicBezTo>
                  <a:cubicBezTo>
                    <a:pt x="82348" y="271735"/>
                    <a:pt x="53100" y="280201"/>
                    <a:pt x="23081" y="256341"/>
                  </a:cubicBezTo>
                  <a:cubicBezTo>
                    <a:pt x="4609" y="241716"/>
                    <a:pt x="-4627" y="207850"/>
                    <a:pt x="2300" y="183989"/>
                  </a:cubicBezTo>
                  <a:cubicBezTo>
                    <a:pt x="9227" y="160128"/>
                    <a:pt x="23851" y="149353"/>
                    <a:pt x="53100" y="147044"/>
                  </a:cubicBezTo>
                  <a:cubicBezTo>
                    <a:pt x="60797" y="149353"/>
                    <a:pt x="69263" y="149353"/>
                    <a:pt x="75421" y="154741"/>
                  </a:cubicBezTo>
                  <a:cubicBezTo>
                    <a:pt x="76960" y="154741"/>
                    <a:pt x="78500" y="155510"/>
                    <a:pt x="80039" y="155510"/>
                  </a:cubicBezTo>
                  <a:cubicBezTo>
                    <a:pt x="96203" y="158589"/>
                    <a:pt x="110058" y="167056"/>
                    <a:pt x="120064" y="179371"/>
                  </a:cubicBezTo>
                  <a:cubicBezTo>
                    <a:pt x="121603" y="180141"/>
                    <a:pt x="121603" y="183219"/>
                    <a:pt x="124682" y="183219"/>
                  </a:cubicBezTo>
                  <a:cubicBezTo>
                    <a:pt x="123912" y="182450"/>
                    <a:pt x="122373" y="181680"/>
                    <a:pt x="121603" y="180141"/>
                  </a:cubicBezTo>
                  <a:cubicBezTo>
                    <a:pt x="109288" y="167825"/>
                    <a:pt x="102361" y="152432"/>
                    <a:pt x="98512" y="135498"/>
                  </a:cubicBezTo>
                  <a:cubicBezTo>
                    <a:pt x="93124" y="109329"/>
                    <a:pt x="83888" y="83159"/>
                    <a:pt x="93124" y="56219"/>
                  </a:cubicBezTo>
                  <a:cubicBezTo>
                    <a:pt x="99282" y="37747"/>
                    <a:pt x="107748" y="21583"/>
                    <a:pt x="124682" y="10038"/>
                  </a:cubicBezTo>
                  <a:cubicBezTo>
                    <a:pt x="154700" y="-9974"/>
                    <a:pt x="187027" y="801"/>
                    <a:pt x="197803" y="34668"/>
                  </a:cubicBezTo>
                  <a:cubicBezTo>
                    <a:pt x="204730" y="56989"/>
                    <a:pt x="205500" y="79310"/>
                    <a:pt x="200112" y="101632"/>
                  </a:cubicBezTo>
                  <a:cubicBezTo>
                    <a:pt x="197803" y="111638"/>
                    <a:pt x="196263" y="121644"/>
                    <a:pt x="193954" y="131650"/>
                  </a:cubicBezTo>
                  <a:cubicBezTo>
                    <a:pt x="191645" y="136268"/>
                    <a:pt x="195494" y="141656"/>
                    <a:pt x="191645" y="147044"/>
                  </a:cubicBezTo>
                  <a:cubicBezTo>
                    <a:pt x="196263" y="143965"/>
                    <a:pt x="199342" y="139347"/>
                    <a:pt x="203191" y="136268"/>
                  </a:cubicBezTo>
                  <a:cubicBezTo>
                    <a:pt x="206270" y="133189"/>
                    <a:pt x="208579" y="130110"/>
                    <a:pt x="211657" y="127032"/>
                  </a:cubicBezTo>
                  <a:cubicBezTo>
                    <a:pt x="216276" y="123953"/>
                    <a:pt x="217045" y="117795"/>
                    <a:pt x="220894" y="113947"/>
                  </a:cubicBezTo>
                  <a:lnTo>
                    <a:pt x="220894" y="113947"/>
                  </a:lnTo>
                  <a:cubicBezTo>
                    <a:pt x="229361" y="110098"/>
                    <a:pt x="235518" y="103941"/>
                    <a:pt x="237827" y="95474"/>
                  </a:cubicBezTo>
                  <a:cubicBezTo>
                    <a:pt x="267076" y="64686"/>
                    <a:pt x="299403" y="43135"/>
                    <a:pt x="344815" y="56989"/>
                  </a:cubicBezTo>
                  <a:cubicBezTo>
                    <a:pt x="368676" y="66226"/>
                    <a:pt x="377912" y="80080"/>
                    <a:pt x="376373" y="105480"/>
                  </a:cubicBezTo>
                  <a:cubicBezTo>
                    <a:pt x="374834" y="131650"/>
                    <a:pt x="361748" y="152432"/>
                    <a:pt x="341736" y="168595"/>
                  </a:cubicBezTo>
                  <a:cubicBezTo>
                    <a:pt x="314797" y="190916"/>
                    <a:pt x="283239" y="203232"/>
                    <a:pt x="250142" y="212468"/>
                  </a:cubicBezTo>
                  <a:cubicBezTo>
                    <a:pt x="245524" y="212468"/>
                    <a:pt x="241676" y="210929"/>
                    <a:pt x="237058" y="213238"/>
                  </a:cubicBezTo>
                  <a:cubicBezTo>
                    <a:pt x="257839" y="210159"/>
                    <a:pt x="277082" y="220165"/>
                    <a:pt x="297093" y="220165"/>
                  </a:cubicBezTo>
                  <a:cubicBezTo>
                    <a:pt x="330191" y="225553"/>
                    <a:pt x="357130" y="240177"/>
                    <a:pt x="371755" y="272504"/>
                  </a:cubicBezTo>
                  <a:cubicBezTo>
                    <a:pt x="374834" y="280201"/>
                    <a:pt x="377142" y="287128"/>
                    <a:pt x="371755" y="294825"/>
                  </a:cubicBezTo>
                  <a:cubicBezTo>
                    <a:pt x="370985" y="299444"/>
                    <a:pt x="370985" y="302522"/>
                    <a:pt x="370215" y="3056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5798783" y="1436344"/>
              <a:ext cx="210497" cy="202401"/>
            </a:xfrm>
            <a:custGeom>
              <a:rect b="b" l="l" r="r" t="t"/>
              <a:pathLst>
                <a:path extrusionOk="0" h="384848" w="400242">
                  <a:moveTo>
                    <a:pt x="165990" y="373598"/>
                  </a:moveTo>
                  <a:cubicBezTo>
                    <a:pt x="138281" y="357435"/>
                    <a:pt x="143669" y="331265"/>
                    <a:pt x="145978" y="305865"/>
                  </a:cubicBezTo>
                  <a:cubicBezTo>
                    <a:pt x="146748" y="295859"/>
                    <a:pt x="150596" y="286622"/>
                    <a:pt x="153675" y="276617"/>
                  </a:cubicBezTo>
                  <a:cubicBezTo>
                    <a:pt x="167530" y="257374"/>
                    <a:pt x="180614" y="238132"/>
                    <a:pt x="194469" y="218889"/>
                  </a:cubicBezTo>
                  <a:cubicBezTo>
                    <a:pt x="196008" y="215041"/>
                    <a:pt x="197548" y="211962"/>
                    <a:pt x="201396" y="209653"/>
                  </a:cubicBezTo>
                  <a:cubicBezTo>
                    <a:pt x="198318" y="208883"/>
                    <a:pt x="196778" y="211962"/>
                    <a:pt x="194469" y="211962"/>
                  </a:cubicBezTo>
                  <a:cubicBezTo>
                    <a:pt x="189081" y="212731"/>
                    <a:pt x="183693" y="214271"/>
                    <a:pt x="181384" y="219659"/>
                  </a:cubicBezTo>
                  <a:cubicBezTo>
                    <a:pt x="145208" y="247368"/>
                    <a:pt x="105954" y="268150"/>
                    <a:pt x="59002" y="265071"/>
                  </a:cubicBezTo>
                  <a:cubicBezTo>
                    <a:pt x="25136" y="262762"/>
                    <a:pt x="4354" y="245059"/>
                    <a:pt x="505" y="218889"/>
                  </a:cubicBezTo>
                  <a:cubicBezTo>
                    <a:pt x="-3343" y="194259"/>
                    <a:pt x="15130" y="168089"/>
                    <a:pt x="44378" y="155774"/>
                  </a:cubicBezTo>
                  <a:cubicBezTo>
                    <a:pt x="78245" y="141150"/>
                    <a:pt x="114421" y="141150"/>
                    <a:pt x="149826" y="144998"/>
                  </a:cubicBezTo>
                  <a:cubicBezTo>
                    <a:pt x="158293" y="145768"/>
                    <a:pt x="166760" y="146538"/>
                    <a:pt x="181384" y="148847"/>
                  </a:cubicBezTo>
                  <a:cubicBezTo>
                    <a:pt x="152905" y="130374"/>
                    <a:pt x="125966" y="121907"/>
                    <a:pt x="103645" y="104974"/>
                  </a:cubicBezTo>
                  <a:cubicBezTo>
                    <a:pt x="101336" y="100356"/>
                    <a:pt x="93639" y="100356"/>
                    <a:pt x="92099" y="94968"/>
                  </a:cubicBezTo>
                  <a:cubicBezTo>
                    <a:pt x="89020" y="91889"/>
                    <a:pt x="86711" y="89580"/>
                    <a:pt x="83633" y="86501"/>
                  </a:cubicBezTo>
                  <a:cubicBezTo>
                    <a:pt x="77475" y="84192"/>
                    <a:pt x="76705" y="78034"/>
                    <a:pt x="74396" y="72647"/>
                  </a:cubicBezTo>
                  <a:cubicBezTo>
                    <a:pt x="68239" y="53404"/>
                    <a:pt x="62081" y="34162"/>
                    <a:pt x="79014" y="17998"/>
                  </a:cubicBezTo>
                  <a:cubicBezTo>
                    <a:pt x="96717" y="1065"/>
                    <a:pt x="117499" y="-3553"/>
                    <a:pt x="141360" y="2604"/>
                  </a:cubicBezTo>
                  <a:cubicBezTo>
                    <a:pt x="165990" y="8762"/>
                    <a:pt x="186002" y="21847"/>
                    <a:pt x="201396" y="42628"/>
                  </a:cubicBezTo>
                  <a:cubicBezTo>
                    <a:pt x="226796" y="53404"/>
                    <a:pt x="226027" y="80344"/>
                    <a:pt x="236033" y="97277"/>
                  </a:cubicBezTo>
                  <a:cubicBezTo>
                    <a:pt x="230645" y="68028"/>
                    <a:pt x="244499" y="42628"/>
                    <a:pt x="265281" y="21847"/>
                  </a:cubicBezTo>
                  <a:cubicBezTo>
                    <a:pt x="279905" y="7223"/>
                    <a:pt x="299148" y="8762"/>
                    <a:pt x="316851" y="16459"/>
                  </a:cubicBezTo>
                  <a:cubicBezTo>
                    <a:pt x="343790" y="27234"/>
                    <a:pt x="363033" y="54943"/>
                    <a:pt x="363033" y="82653"/>
                  </a:cubicBezTo>
                  <a:cubicBezTo>
                    <a:pt x="363033" y="111132"/>
                    <a:pt x="343790" y="138841"/>
                    <a:pt x="316081" y="151156"/>
                  </a:cubicBezTo>
                  <a:cubicBezTo>
                    <a:pt x="309924" y="153465"/>
                    <a:pt x="303766" y="154234"/>
                    <a:pt x="296839" y="158083"/>
                  </a:cubicBezTo>
                  <a:cubicBezTo>
                    <a:pt x="369190" y="147307"/>
                    <a:pt x="416142" y="200416"/>
                    <a:pt x="399209" y="259683"/>
                  </a:cubicBezTo>
                  <a:cubicBezTo>
                    <a:pt x="383045" y="299707"/>
                    <a:pt x="349948" y="310483"/>
                    <a:pt x="315311" y="285852"/>
                  </a:cubicBezTo>
                  <a:cubicBezTo>
                    <a:pt x="294530" y="271998"/>
                    <a:pt x="278366" y="255065"/>
                    <a:pt x="269899" y="231204"/>
                  </a:cubicBezTo>
                  <a:cubicBezTo>
                    <a:pt x="281445" y="264301"/>
                    <a:pt x="279136" y="297398"/>
                    <a:pt x="267590" y="329725"/>
                  </a:cubicBezTo>
                  <a:cubicBezTo>
                    <a:pt x="255275" y="364362"/>
                    <a:pt x="229105" y="383604"/>
                    <a:pt x="192930" y="390532"/>
                  </a:cubicBezTo>
                  <a:cubicBezTo>
                    <a:pt x="183693" y="385913"/>
                    <a:pt x="171378" y="385913"/>
                    <a:pt x="165990" y="3735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8063833" y="3698838"/>
              <a:ext cx="317722" cy="305502"/>
            </a:xfrm>
            <a:custGeom>
              <a:rect b="b" l="l" r="r" t="t"/>
              <a:pathLst>
                <a:path extrusionOk="0" h="384848" w="400242">
                  <a:moveTo>
                    <a:pt x="165990" y="373598"/>
                  </a:moveTo>
                  <a:cubicBezTo>
                    <a:pt x="138281" y="357435"/>
                    <a:pt x="143669" y="331265"/>
                    <a:pt x="145978" y="305865"/>
                  </a:cubicBezTo>
                  <a:cubicBezTo>
                    <a:pt x="146748" y="295859"/>
                    <a:pt x="150596" y="286622"/>
                    <a:pt x="153675" y="276617"/>
                  </a:cubicBezTo>
                  <a:cubicBezTo>
                    <a:pt x="167530" y="257374"/>
                    <a:pt x="180614" y="238132"/>
                    <a:pt x="194469" y="218889"/>
                  </a:cubicBezTo>
                  <a:cubicBezTo>
                    <a:pt x="196008" y="215041"/>
                    <a:pt x="197548" y="211962"/>
                    <a:pt x="201396" y="209653"/>
                  </a:cubicBezTo>
                  <a:cubicBezTo>
                    <a:pt x="198318" y="208883"/>
                    <a:pt x="196778" y="211962"/>
                    <a:pt x="194469" y="211962"/>
                  </a:cubicBezTo>
                  <a:cubicBezTo>
                    <a:pt x="189081" y="212731"/>
                    <a:pt x="183693" y="214271"/>
                    <a:pt x="181384" y="219659"/>
                  </a:cubicBezTo>
                  <a:cubicBezTo>
                    <a:pt x="145208" y="247368"/>
                    <a:pt x="105954" y="268150"/>
                    <a:pt x="59002" y="265071"/>
                  </a:cubicBezTo>
                  <a:cubicBezTo>
                    <a:pt x="25136" y="262762"/>
                    <a:pt x="4354" y="245059"/>
                    <a:pt x="505" y="218889"/>
                  </a:cubicBezTo>
                  <a:cubicBezTo>
                    <a:pt x="-3343" y="194259"/>
                    <a:pt x="15130" y="168089"/>
                    <a:pt x="44378" y="155774"/>
                  </a:cubicBezTo>
                  <a:cubicBezTo>
                    <a:pt x="78245" y="141150"/>
                    <a:pt x="114421" y="141150"/>
                    <a:pt x="149826" y="144998"/>
                  </a:cubicBezTo>
                  <a:cubicBezTo>
                    <a:pt x="158293" y="145768"/>
                    <a:pt x="166760" y="146538"/>
                    <a:pt x="181384" y="148847"/>
                  </a:cubicBezTo>
                  <a:cubicBezTo>
                    <a:pt x="152905" y="130374"/>
                    <a:pt x="125966" y="121907"/>
                    <a:pt x="103645" y="104974"/>
                  </a:cubicBezTo>
                  <a:cubicBezTo>
                    <a:pt x="101336" y="100356"/>
                    <a:pt x="93639" y="100356"/>
                    <a:pt x="92099" y="94968"/>
                  </a:cubicBezTo>
                  <a:cubicBezTo>
                    <a:pt x="89020" y="91889"/>
                    <a:pt x="86711" y="89580"/>
                    <a:pt x="83633" y="86501"/>
                  </a:cubicBezTo>
                  <a:cubicBezTo>
                    <a:pt x="77475" y="84192"/>
                    <a:pt x="76705" y="78034"/>
                    <a:pt x="74396" y="72647"/>
                  </a:cubicBezTo>
                  <a:cubicBezTo>
                    <a:pt x="68239" y="53404"/>
                    <a:pt x="62081" y="34162"/>
                    <a:pt x="79014" y="17998"/>
                  </a:cubicBezTo>
                  <a:cubicBezTo>
                    <a:pt x="96717" y="1065"/>
                    <a:pt x="117499" y="-3553"/>
                    <a:pt x="141360" y="2604"/>
                  </a:cubicBezTo>
                  <a:cubicBezTo>
                    <a:pt x="165990" y="8762"/>
                    <a:pt x="186002" y="21847"/>
                    <a:pt x="201396" y="42628"/>
                  </a:cubicBezTo>
                  <a:cubicBezTo>
                    <a:pt x="226796" y="53404"/>
                    <a:pt x="226027" y="80344"/>
                    <a:pt x="236033" y="97277"/>
                  </a:cubicBezTo>
                  <a:cubicBezTo>
                    <a:pt x="230645" y="68028"/>
                    <a:pt x="244499" y="42628"/>
                    <a:pt x="265281" y="21847"/>
                  </a:cubicBezTo>
                  <a:cubicBezTo>
                    <a:pt x="279905" y="7223"/>
                    <a:pt x="299148" y="8762"/>
                    <a:pt x="316851" y="16459"/>
                  </a:cubicBezTo>
                  <a:cubicBezTo>
                    <a:pt x="343790" y="27234"/>
                    <a:pt x="363033" y="54943"/>
                    <a:pt x="363033" y="82653"/>
                  </a:cubicBezTo>
                  <a:cubicBezTo>
                    <a:pt x="363033" y="111132"/>
                    <a:pt x="343790" y="138841"/>
                    <a:pt x="316081" y="151156"/>
                  </a:cubicBezTo>
                  <a:cubicBezTo>
                    <a:pt x="309924" y="153465"/>
                    <a:pt x="303766" y="154234"/>
                    <a:pt x="296839" y="158083"/>
                  </a:cubicBezTo>
                  <a:cubicBezTo>
                    <a:pt x="369190" y="147307"/>
                    <a:pt x="416142" y="200416"/>
                    <a:pt x="399209" y="259683"/>
                  </a:cubicBezTo>
                  <a:cubicBezTo>
                    <a:pt x="383045" y="299707"/>
                    <a:pt x="349948" y="310483"/>
                    <a:pt x="315311" y="285852"/>
                  </a:cubicBezTo>
                  <a:cubicBezTo>
                    <a:pt x="294530" y="271998"/>
                    <a:pt x="278366" y="255065"/>
                    <a:pt x="269899" y="231204"/>
                  </a:cubicBezTo>
                  <a:cubicBezTo>
                    <a:pt x="281445" y="264301"/>
                    <a:pt x="279136" y="297398"/>
                    <a:pt x="267590" y="329725"/>
                  </a:cubicBezTo>
                  <a:cubicBezTo>
                    <a:pt x="255275" y="364362"/>
                    <a:pt x="229105" y="383604"/>
                    <a:pt x="192930" y="390532"/>
                  </a:cubicBezTo>
                  <a:cubicBezTo>
                    <a:pt x="183693" y="385913"/>
                    <a:pt x="171378" y="385913"/>
                    <a:pt x="165990" y="3735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5177865" y="4287830"/>
              <a:ext cx="148734" cy="161128"/>
            </a:xfrm>
            <a:custGeom>
              <a:rect b="b" l="l" r="r" t="t"/>
              <a:pathLst>
                <a:path extrusionOk="0" h="400242" w="369454">
                  <a:moveTo>
                    <a:pt x="370215" y="305601"/>
                  </a:moveTo>
                  <a:cubicBezTo>
                    <a:pt x="345585" y="347935"/>
                    <a:pt x="308639" y="352553"/>
                    <a:pt x="265536" y="341007"/>
                  </a:cubicBezTo>
                  <a:cubicBezTo>
                    <a:pt x="247833" y="336389"/>
                    <a:pt x="233209" y="327153"/>
                    <a:pt x="221664" y="313298"/>
                  </a:cubicBezTo>
                  <a:cubicBezTo>
                    <a:pt x="221664" y="312529"/>
                    <a:pt x="220894" y="310989"/>
                    <a:pt x="220894" y="310219"/>
                  </a:cubicBezTo>
                  <a:cubicBezTo>
                    <a:pt x="207039" y="304062"/>
                    <a:pt x="198573" y="293286"/>
                    <a:pt x="190876" y="281741"/>
                  </a:cubicBezTo>
                  <a:cubicBezTo>
                    <a:pt x="189336" y="278662"/>
                    <a:pt x="188566" y="274814"/>
                    <a:pt x="185488" y="272504"/>
                  </a:cubicBezTo>
                  <a:cubicBezTo>
                    <a:pt x="190106" y="277892"/>
                    <a:pt x="190876" y="284819"/>
                    <a:pt x="195494" y="290207"/>
                  </a:cubicBezTo>
                  <a:cubicBezTo>
                    <a:pt x="203191" y="307910"/>
                    <a:pt x="198573" y="327923"/>
                    <a:pt x="203191" y="345626"/>
                  </a:cubicBezTo>
                  <a:cubicBezTo>
                    <a:pt x="202421" y="346395"/>
                    <a:pt x="202421" y="347935"/>
                    <a:pt x="203191" y="348704"/>
                  </a:cubicBezTo>
                  <a:cubicBezTo>
                    <a:pt x="202421" y="350244"/>
                    <a:pt x="200882" y="352553"/>
                    <a:pt x="200112" y="354092"/>
                  </a:cubicBezTo>
                  <a:cubicBezTo>
                    <a:pt x="191645" y="385650"/>
                    <a:pt x="175482" y="401814"/>
                    <a:pt x="153930" y="400274"/>
                  </a:cubicBezTo>
                  <a:cubicBezTo>
                    <a:pt x="120833" y="397965"/>
                    <a:pt x="91585" y="370256"/>
                    <a:pt x="89276" y="339468"/>
                  </a:cubicBezTo>
                  <a:cubicBezTo>
                    <a:pt x="86197" y="310219"/>
                    <a:pt x="99282" y="287128"/>
                    <a:pt x="116215" y="265577"/>
                  </a:cubicBezTo>
                  <a:cubicBezTo>
                    <a:pt x="119294" y="261729"/>
                    <a:pt x="120064" y="256341"/>
                    <a:pt x="123912" y="251723"/>
                  </a:cubicBezTo>
                  <a:cubicBezTo>
                    <a:pt x="120064" y="255571"/>
                    <a:pt x="115445" y="254032"/>
                    <a:pt x="111597" y="256341"/>
                  </a:cubicBezTo>
                  <a:cubicBezTo>
                    <a:pt x="82348" y="271735"/>
                    <a:pt x="53100" y="280201"/>
                    <a:pt x="23081" y="256341"/>
                  </a:cubicBezTo>
                  <a:cubicBezTo>
                    <a:pt x="4609" y="241716"/>
                    <a:pt x="-4627" y="207850"/>
                    <a:pt x="2300" y="183989"/>
                  </a:cubicBezTo>
                  <a:cubicBezTo>
                    <a:pt x="9227" y="160128"/>
                    <a:pt x="23851" y="149353"/>
                    <a:pt x="53100" y="147044"/>
                  </a:cubicBezTo>
                  <a:cubicBezTo>
                    <a:pt x="60797" y="149353"/>
                    <a:pt x="69263" y="149353"/>
                    <a:pt x="75421" y="154741"/>
                  </a:cubicBezTo>
                  <a:cubicBezTo>
                    <a:pt x="76960" y="154741"/>
                    <a:pt x="78500" y="155510"/>
                    <a:pt x="80039" y="155510"/>
                  </a:cubicBezTo>
                  <a:cubicBezTo>
                    <a:pt x="96203" y="158589"/>
                    <a:pt x="110058" y="167056"/>
                    <a:pt x="120064" y="179371"/>
                  </a:cubicBezTo>
                  <a:cubicBezTo>
                    <a:pt x="121603" y="180141"/>
                    <a:pt x="121603" y="183219"/>
                    <a:pt x="124682" y="183219"/>
                  </a:cubicBezTo>
                  <a:cubicBezTo>
                    <a:pt x="123912" y="182450"/>
                    <a:pt x="122373" y="181680"/>
                    <a:pt x="121603" y="180141"/>
                  </a:cubicBezTo>
                  <a:cubicBezTo>
                    <a:pt x="109288" y="167825"/>
                    <a:pt x="102361" y="152432"/>
                    <a:pt x="98512" y="135498"/>
                  </a:cubicBezTo>
                  <a:cubicBezTo>
                    <a:pt x="93124" y="109329"/>
                    <a:pt x="83888" y="83159"/>
                    <a:pt x="93124" y="56219"/>
                  </a:cubicBezTo>
                  <a:cubicBezTo>
                    <a:pt x="99282" y="37747"/>
                    <a:pt x="107748" y="21583"/>
                    <a:pt x="124682" y="10038"/>
                  </a:cubicBezTo>
                  <a:cubicBezTo>
                    <a:pt x="154700" y="-9974"/>
                    <a:pt x="187027" y="801"/>
                    <a:pt x="197803" y="34668"/>
                  </a:cubicBezTo>
                  <a:cubicBezTo>
                    <a:pt x="204730" y="56989"/>
                    <a:pt x="205500" y="79310"/>
                    <a:pt x="200112" y="101632"/>
                  </a:cubicBezTo>
                  <a:cubicBezTo>
                    <a:pt x="197803" y="111638"/>
                    <a:pt x="196263" y="121644"/>
                    <a:pt x="193954" y="131650"/>
                  </a:cubicBezTo>
                  <a:cubicBezTo>
                    <a:pt x="191645" y="136268"/>
                    <a:pt x="195494" y="141656"/>
                    <a:pt x="191645" y="147044"/>
                  </a:cubicBezTo>
                  <a:cubicBezTo>
                    <a:pt x="196263" y="143965"/>
                    <a:pt x="199342" y="139347"/>
                    <a:pt x="203191" y="136268"/>
                  </a:cubicBezTo>
                  <a:cubicBezTo>
                    <a:pt x="206270" y="133189"/>
                    <a:pt x="208579" y="130110"/>
                    <a:pt x="211657" y="127032"/>
                  </a:cubicBezTo>
                  <a:cubicBezTo>
                    <a:pt x="216276" y="123953"/>
                    <a:pt x="217045" y="117795"/>
                    <a:pt x="220894" y="113947"/>
                  </a:cubicBezTo>
                  <a:lnTo>
                    <a:pt x="220894" y="113947"/>
                  </a:lnTo>
                  <a:cubicBezTo>
                    <a:pt x="229361" y="110098"/>
                    <a:pt x="235518" y="103941"/>
                    <a:pt x="237827" y="95474"/>
                  </a:cubicBezTo>
                  <a:cubicBezTo>
                    <a:pt x="267076" y="64686"/>
                    <a:pt x="299403" y="43135"/>
                    <a:pt x="344815" y="56989"/>
                  </a:cubicBezTo>
                  <a:cubicBezTo>
                    <a:pt x="368676" y="66226"/>
                    <a:pt x="377912" y="80080"/>
                    <a:pt x="376373" y="105480"/>
                  </a:cubicBezTo>
                  <a:cubicBezTo>
                    <a:pt x="374834" y="131650"/>
                    <a:pt x="361748" y="152432"/>
                    <a:pt x="341736" y="168595"/>
                  </a:cubicBezTo>
                  <a:cubicBezTo>
                    <a:pt x="314797" y="190916"/>
                    <a:pt x="283239" y="203232"/>
                    <a:pt x="250142" y="212468"/>
                  </a:cubicBezTo>
                  <a:cubicBezTo>
                    <a:pt x="245524" y="212468"/>
                    <a:pt x="241676" y="210929"/>
                    <a:pt x="237058" y="213238"/>
                  </a:cubicBezTo>
                  <a:cubicBezTo>
                    <a:pt x="257839" y="210159"/>
                    <a:pt x="277082" y="220165"/>
                    <a:pt x="297093" y="220165"/>
                  </a:cubicBezTo>
                  <a:cubicBezTo>
                    <a:pt x="330191" y="225553"/>
                    <a:pt x="357130" y="240177"/>
                    <a:pt x="371755" y="272504"/>
                  </a:cubicBezTo>
                  <a:cubicBezTo>
                    <a:pt x="374834" y="280201"/>
                    <a:pt x="377142" y="287128"/>
                    <a:pt x="371755" y="294825"/>
                  </a:cubicBezTo>
                  <a:cubicBezTo>
                    <a:pt x="370985" y="299444"/>
                    <a:pt x="370985" y="302522"/>
                    <a:pt x="370215" y="3056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6305577" y="4199334"/>
              <a:ext cx="210497" cy="202401"/>
            </a:xfrm>
            <a:custGeom>
              <a:rect b="b" l="l" r="r" t="t"/>
              <a:pathLst>
                <a:path extrusionOk="0" h="384848" w="400242">
                  <a:moveTo>
                    <a:pt x="165990" y="373598"/>
                  </a:moveTo>
                  <a:cubicBezTo>
                    <a:pt x="138281" y="357435"/>
                    <a:pt x="143669" y="331265"/>
                    <a:pt x="145978" y="305865"/>
                  </a:cubicBezTo>
                  <a:cubicBezTo>
                    <a:pt x="146748" y="295859"/>
                    <a:pt x="150596" y="286622"/>
                    <a:pt x="153675" y="276617"/>
                  </a:cubicBezTo>
                  <a:cubicBezTo>
                    <a:pt x="167530" y="257374"/>
                    <a:pt x="180614" y="238132"/>
                    <a:pt x="194469" y="218889"/>
                  </a:cubicBezTo>
                  <a:cubicBezTo>
                    <a:pt x="196008" y="215041"/>
                    <a:pt x="197548" y="211962"/>
                    <a:pt x="201396" y="209653"/>
                  </a:cubicBezTo>
                  <a:cubicBezTo>
                    <a:pt x="198318" y="208883"/>
                    <a:pt x="196778" y="211962"/>
                    <a:pt x="194469" y="211962"/>
                  </a:cubicBezTo>
                  <a:cubicBezTo>
                    <a:pt x="189081" y="212731"/>
                    <a:pt x="183693" y="214271"/>
                    <a:pt x="181384" y="219659"/>
                  </a:cubicBezTo>
                  <a:cubicBezTo>
                    <a:pt x="145208" y="247368"/>
                    <a:pt x="105954" y="268150"/>
                    <a:pt x="59002" y="265071"/>
                  </a:cubicBezTo>
                  <a:cubicBezTo>
                    <a:pt x="25136" y="262762"/>
                    <a:pt x="4354" y="245059"/>
                    <a:pt x="505" y="218889"/>
                  </a:cubicBezTo>
                  <a:cubicBezTo>
                    <a:pt x="-3343" y="194259"/>
                    <a:pt x="15130" y="168089"/>
                    <a:pt x="44378" y="155774"/>
                  </a:cubicBezTo>
                  <a:cubicBezTo>
                    <a:pt x="78245" y="141150"/>
                    <a:pt x="114421" y="141150"/>
                    <a:pt x="149826" y="144998"/>
                  </a:cubicBezTo>
                  <a:cubicBezTo>
                    <a:pt x="158293" y="145768"/>
                    <a:pt x="166760" y="146538"/>
                    <a:pt x="181384" y="148847"/>
                  </a:cubicBezTo>
                  <a:cubicBezTo>
                    <a:pt x="152905" y="130374"/>
                    <a:pt x="125966" y="121907"/>
                    <a:pt x="103645" y="104974"/>
                  </a:cubicBezTo>
                  <a:cubicBezTo>
                    <a:pt x="101336" y="100356"/>
                    <a:pt x="93639" y="100356"/>
                    <a:pt x="92099" y="94968"/>
                  </a:cubicBezTo>
                  <a:cubicBezTo>
                    <a:pt x="89020" y="91889"/>
                    <a:pt x="86711" y="89580"/>
                    <a:pt x="83633" y="86501"/>
                  </a:cubicBezTo>
                  <a:cubicBezTo>
                    <a:pt x="77475" y="84192"/>
                    <a:pt x="76705" y="78034"/>
                    <a:pt x="74396" y="72647"/>
                  </a:cubicBezTo>
                  <a:cubicBezTo>
                    <a:pt x="68239" y="53404"/>
                    <a:pt x="62081" y="34162"/>
                    <a:pt x="79014" y="17998"/>
                  </a:cubicBezTo>
                  <a:cubicBezTo>
                    <a:pt x="96717" y="1065"/>
                    <a:pt x="117499" y="-3553"/>
                    <a:pt x="141360" y="2604"/>
                  </a:cubicBezTo>
                  <a:cubicBezTo>
                    <a:pt x="165990" y="8762"/>
                    <a:pt x="186002" y="21847"/>
                    <a:pt x="201396" y="42628"/>
                  </a:cubicBezTo>
                  <a:cubicBezTo>
                    <a:pt x="226796" y="53404"/>
                    <a:pt x="226027" y="80344"/>
                    <a:pt x="236033" y="97277"/>
                  </a:cubicBezTo>
                  <a:cubicBezTo>
                    <a:pt x="230645" y="68028"/>
                    <a:pt x="244499" y="42628"/>
                    <a:pt x="265281" y="21847"/>
                  </a:cubicBezTo>
                  <a:cubicBezTo>
                    <a:pt x="279905" y="7223"/>
                    <a:pt x="299148" y="8762"/>
                    <a:pt x="316851" y="16459"/>
                  </a:cubicBezTo>
                  <a:cubicBezTo>
                    <a:pt x="343790" y="27234"/>
                    <a:pt x="363033" y="54943"/>
                    <a:pt x="363033" y="82653"/>
                  </a:cubicBezTo>
                  <a:cubicBezTo>
                    <a:pt x="363033" y="111132"/>
                    <a:pt x="343790" y="138841"/>
                    <a:pt x="316081" y="151156"/>
                  </a:cubicBezTo>
                  <a:cubicBezTo>
                    <a:pt x="309924" y="153465"/>
                    <a:pt x="303766" y="154234"/>
                    <a:pt x="296839" y="158083"/>
                  </a:cubicBezTo>
                  <a:cubicBezTo>
                    <a:pt x="369190" y="147307"/>
                    <a:pt x="416142" y="200416"/>
                    <a:pt x="399209" y="259683"/>
                  </a:cubicBezTo>
                  <a:cubicBezTo>
                    <a:pt x="383045" y="299707"/>
                    <a:pt x="349948" y="310483"/>
                    <a:pt x="315311" y="285852"/>
                  </a:cubicBezTo>
                  <a:cubicBezTo>
                    <a:pt x="294530" y="271998"/>
                    <a:pt x="278366" y="255065"/>
                    <a:pt x="269899" y="231204"/>
                  </a:cubicBezTo>
                  <a:cubicBezTo>
                    <a:pt x="281445" y="264301"/>
                    <a:pt x="279136" y="297398"/>
                    <a:pt x="267590" y="329725"/>
                  </a:cubicBezTo>
                  <a:cubicBezTo>
                    <a:pt x="255275" y="364362"/>
                    <a:pt x="229105" y="383604"/>
                    <a:pt x="192930" y="390532"/>
                  </a:cubicBezTo>
                  <a:cubicBezTo>
                    <a:pt x="183693" y="385913"/>
                    <a:pt x="171378" y="385913"/>
                    <a:pt x="165990" y="3735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6441262" y="4690774"/>
              <a:ext cx="109981" cy="91651"/>
            </a:xfrm>
            <a:custGeom>
              <a:rect b="b" l="l" r="r" t="t"/>
              <a:pathLst>
                <a:path extrusionOk="0" h="115454" w="138545">
                  <a:moveTo>
                    <a:pt x="34636" y="104546"/>
                  </a:moveTo>
                  <a:cubicBezTo>
                    <a:pt x="26939" y="96079"/>
                    <a:pt x="20012" y="86843"/>
                    <a:pt x="12315" y="78376"/>
                  </a:cubicBezTo>
                  <a:cubicBezTo>
                    <a:pt x="8467" y="74527"/>
                    <a:pt x="1539" y="74527"/>
                    <a:pt x="0" y="68370"/>
                  </a:cubicBezTo>
                  <a:cubicBezTo>
                    <a:pt x="3848" y="62982"/>
                    <a:pt x="13085" y="64521"/>
                    <a:pt x="15394" y="56824"/>
                  </a:cubicBezTo>
                  <a:cubicBezTo>
                    <a:pt x="13855" y="49897"/>
                    <a:pt x="4618" y="52976"/>
                    <a:pt x="2309" y="46818"/>
                  </a:cubicBezTo>
                  <a:cubicBezTo>
                    <a:pt x="3079" y="46049"/>
                    <a:pt x="3079" y="43739"/>
                    <a:pt x="3848" y="43739"/>
                  </a:cubicBezTo>
                  <a:cubicBezTo>
                    <a:pt x="22321" y="46049"/>
                    <a:pt x="21552" y="27576"/>
                    <a:pt x="30018" y="19109"/>
                  </a:cubicBezTo>
                  <a:cubicBezTo>
                    <a:pt x="62346" y="-12448"/>
                    <a:pt x="118534" y="-3982"/>
                    <a:pt x="137006" y="37582"/>
                  </a:cubicBezTo>
                  <a:cubicBezTo>
                    <a:pt x="147782" y="61443"/>
                    <a:pt x="145473" y="81455"/>
                    <a:pt x="130848" y="96079"/>
                  </a:cubicBezTo>
                  <a:cubicBezTo>
                    <a:pt x="116225" y="125327"/>
                    <a:pt x="86976" y="115321"/>
                    <a:pt x="63885" y="120709"/>
                  </a:cubicBezTo>
                  <a:cubicBezTo>
                    <a:pt x="53109" y="127636"/>
                    <a:pt x="53109" y="109164"/>
                    <a:pt x="43873" y="111473"/>
                  </a:cubicBezTo>
                  <a:cubicBezTo>
                    <a:pt x="42333" y="108394"/>
                    <a:pt x="39255" y="106085"/>
                    <a:pt x="34636" y="104546"/>
                  </a:cubicBezTo>
                  <a:lnTo>
                    <a:pt x="34636" y="104546"/>
                  </a:lnTo>
                  <a:close/>
                </a:path>
              </a:pathLst>
            </a:custGeom>
            <a:solidFill>
              <a:srgbClr val="84AF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8299510" y="2703528"/>
              <a:ext cx="103871" cy="134421"/>
            </a:xfrm>
            <a:custGeom>
              <a:rect b="b" l="l" r="r" t="t"/>
              <a:pathLst>
                <a:path extrusionOk="0" h="169333" w="130848">
                  <a:moveTo>
                    <a:pt x="102370" y="20619"/>
                  </a:moveTo>
                  <a:cubicBezTo>
                    <a:pt x="124691" y="30625"/>
                    <a:pt x="142394" y="66801"/>
                    <a:pt x="132388" y="89892"/>
                  </a:cubicBezTo>
                  <a:cubicBezTo>
                    <a:pt x="124691" y="107595"/>
                    <a:pt x="119303" y="127607"/>
                    <a:pt x="100831" y="139922"/>
                  </a:cubicBezTo>
                  <a:cubicBezTo>
                    <a:pt x="93903" y="144541"/>
                    <a:pt x="89285" y="150698"/>
                    <a:pt x="80818" y="147619"/>
                  </a:cubicBezTo>
                  <a:cubicBezTo>
                    <a:pt x="75431" y="146080"/>
                    <a:pt x="72352" y="148389"/>
                    <a:pt x="70812" y="153007"/>
                  </a:cubicBezTo>
                  <a:cubicBezTo>
                    <a:pt x="61576" y="180716"/>
                    <a:pt x="43873" y="169171"/>
                    <a:pt x="26939" y="163013"/>
                  </a:cubicBezTo>
                  <a:cubicBezTo>
                    <a:pt x="15394" y="156086"/>
                    <a:pt x="17703" y="142231"/>
                    <a:pt x="11545" y="132225"/>
                  </a:cubicBezTo>
                  <a:cubicBezTo>
                    <a:pt x="7697" y="124529"/>
                    <a:pt x="5388" y="116062"/>
                    <a:pt x="0" y="109135"/>
                  </a:cubicBezTo>
                  <a:cubicBezTo>
                    <a:pt x="3079" y="97589"/>
                    <a:pt x="5388" y="84504"/>
                    <a:pt x="5388" y="73728"/>
                  </a:cubicBezTo>
                  <a:cubicBezTo>
                    <a:pt x="5388" y="39092"/>
                    <a:pt x="27709" y="25238"/>
                    <a:pt x="53109" y="12922"/>
                  </a:cubicBezTo>
                  <a:cubicBezTo>
                    <a:pt x="55418" y="12153"/>
                    <a:pt x="57727" y="11383"/>
                    <a:pt x="58497" y="9844"/>
                  </a:cubicBezTo>
                  <a:cubicBezTo>
                    <a:pt x="67734" y="-932"/>
                    <a:pt x="76970" y="-6320"/>
                    <a:pt x="83897" y="12153"/>
                  </a:cubicBezTo>
                  <a:cubicBezTo>
                    <a:pt x="83897" y="12922"/>
                    <a:pt x="87746" y="12153"/>
                    <a:pt x="90055" y="12153"/>
                  </a:cubicBezTo>
                  <a:cubicBezTo>
                    <a:pt x="100061" y="9074"/>
                    <a:pt x="96982" y="19850"/>
                    <a:pt x="102370" y="20619"/>
                  </a:cubicBezTo>
                  <a:close/>
                </a:path>
              </a:pathLst>
            </a:custGeom>
            <a:solidFill>
              <a:srgbClr val="84AF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3964928" y="2412651"/>
              <a:ext cx="116091" cy="103871"/>
            </a:xfrm>
            <a:custGeom>
              <a:rect b="b" l="l" r="r" t="t"/>
              <a:pathLst>
                <a:path extrusionOk="0" h="130848" w="146242">
                  <a:moveTo>
                    <a:pt x="121132" y="121043"/>
                  </a:moveTo>
                  <a:cubicBezTo>
                    <a:pt x="104199" y="117194"/>
                    <a:pt x="91114" y="130279"/>
                    <a:pt x="76489" y="134897"/>
                  </a:cubicBezTo>
                  <a:cubicBezTo>
                    <a:pt x="51089" y="143364"/>
                    <a:pt x="30308" y="131818"/>
                    <a:pt x="17223" y="117964"/>
                  </a:cubicBezTo>
                  <a:cubicBezTo>
                    <a:pt x="3368" y="104109"/>
                    <a:pt x="-3559" y="83328"/>
                    <a:pt x="1829" y="57158"/>
                  </a:cubicBezTo>
                  <a:cubicBezTo>
                    <a:pt x="7217" y="27140"/>
                    <a:pt x="36465" y="23291"/>
                    <a:pt x="44932" y="970"/>
                  </a:cubicBezTo>
                  <a:cubicBezTo>
                    <a:pt x="64944" y="4818"/>
                    <a:pt x="85726" y="-5188"/>
                    <a:pt x="106508" y="4049"/>
                  </a:cubicBezTo>
                  <a:cubicBezTo>
                    <a:pt x="118053" y="9437"/>
                    <a:pt x="134986" y="7897"/>
                    <a:pt x="131138" y="27909"/>
                  </a:cubicBezTo>
                  <a:cubicBezTo>
                    <a:pt x="134217" y="31758"/>
                    <a:pt x="141144" y="30218"/>
                    <a:pt x="142683" y="37146"/>
                  </a:cubicBezTo>
                  <a:cubicBezTo>
                    <a:pt x="148071" y="49461"/>
                    <a:pt x="139605" y="65624"/>
                    <a:pt x="152689" y="75631"/>
                  </a:cubicBezTo>
                  <a:cubicBezTo>
                    <a:pt x="151150" y="92564"/>
                    <a:pt x="138835" y="101031"/>
                    <a:pt x="126520" y="109497"/>
                  </a:cubicBezTo>
                  <a:cubicBezTo>
                    <a:pt x="124980" y="112576"/>
                    <a:pt x="124980" y="116424"/>
                    <a:pt x="123441" y="119503"/>
                  </a:cubicBezTo>
                  <a:cubicBezTo>
                    <a:pt x="122671" y="119503"/>
                    <a:pt x="121901" y="120273"/>
                    <a:pt x="121132" y="121043"/>
                  </a:cubicBezTo>
                  <a:close/>
                </a:path>
              </a:pathLst>
            </a:custGeom>
            <a:solidFill>
              <a:srgbClr val="A2BE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4058641" y="2453136"/>
              <a:ext cx="122201" cy="103871"/>
            </a:xfrm>
            <a:custGeom>
              <a:rect b="b" l="l" r="r" t="t"/>
              <a:pathLst>
                <a:path extrusionOk="0" h="130848" w="153939">
                  <a:moveTo>
                    <a:pt x="3079" y="56958"/>
                  </a:moveTo>
                  <a:cubicBezTo>
                    <a:pt x="2309" y="55418"/>
                    <a:pt x="770" y="53879"/>
                    <a:pt x="0" y="52339"/>
                  </a:cubicBezTo>
                  <a:cubicBezTo>
                    <a:pt x="19242" y="53879"/>
                    <a:pt x="22321" y="34636"/>
                    <a:pt x="33097" y="26170"/>
                  </a:cubicBezTo>
                  <a:cubicBezTo>
                    <a:pt x="30788" y="23091"/>
                    <a:pt x="30788" y="20782"/>
                    <a:pt x="33097" y="17703"/>
                  </a:cubicBezTo>
                  <a:cubicBezTo>
                    <a:pt x="40024" y="13085"/>
                    <a:pt x="46182" y="8467"/>
                    <a:pt x="55418" y="8467"/>
                  </a:cubicBezTo>
                  <a:cubicBezTo>
                    <a:pt x="58497" y="770"/>
                    <a:pt x="67733" y="4618"/>
                    <a:pt x="72352" y="0"/>
                  </a:cubicBezTo>
                  <a:cubicBezTo>
                    <a:pt x="83897" y="2309"/>
                    <a:pt x="96212" y="4618"/>
                    <a:pt x="107758" y="6927"/>
                  </a:cubicBezTo>
                  <a:cubicBezTo>
                    <a:pt x="144703" y="14624"/>
                    <a:pt x="171643" y="75430"/>
                    <a:pt x="147012" y="101600"/>
                  </a:cubicBezTo>
                  <a:cubicBezTo>
                    <a:pt x="130848" y="118533"/>
                    <a:pt x="110067" y="133157"/>
                    <a:pt x="81588" y="131618"/>
                  </a:cubicBezTo>
                  <a:cubicBezTo>
                    <a:pt x="45412" y="129309"/>
                    <a:pt x="26170" y="107758"/>
                    <a:pt x="10006" y="80048"/>
                  </a:cubicBezTo>
                  <a:cubicBezTo>
                    <a:pt x="8467" y="77739"/>
                    <a:pt x="6927" y="75430"/>
                    <a:pt x="6927" y="72351"/>
                  </a:cubicBezTo>
                  <a:cubicBezTo>
                    <a:pt x="9236" y="65424"/>
                    <a:pt x="7697" y="60806"/>
                    <a:pt x="3079" y="56958"/>
                  </a:cubicBezTo>
                  <a:close/>
                </a:path>
              </a:pathLst>
            </a:custGeom>
            <a:solidFill>
              <a:srgbClr val="84AF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965135" y="1238153"/>
              <a:ext cx="134421" cy="128311"/>
            </a:xfrm>
            <a:custGeom>
              <a:rect b="b" l="l" r="r" t="t"/>
              <a:pathLst>
                <a:path extrusionOk="0" h="161636" w="169333">
                  <a:moveTo>
                    <a:pt x="0" y="60932"/>
                  </a:moveTo>
                  <a:cubicBezTo>
                    <a:pt x="15394" y="52466"/>
                    <a:pt x="13855" y="33223"/>
                    <a:pt x="27709" y="21678"/>
                  </a:cubicBezTo>
                  <a:cubicBezTo>
                    <a:pt x="55418" y="-2183"/>
                    <a:pt x="90055" y="-7571"/>
                    <a:pt x="123921" y="11672"/>
                  </a:cubicBezTo>
                  <a:cubicBezTo>
                    <a:pt x="145473" y="23987"/>
                    <a:pt x="162406" y="40151"/>
                    <a:pt x="170873" y="60163"/>
                  </a:cubicBezTo>
                  <a:cubicBezTo>
                    <a:pt x="176261" y="72478"/>
                    <a:pt x="179340" y="93260"/>
                    <a:pt x="170873" y="108654"/>
                  </a:cubicBezTo>
                  <a:cubicBezTo>
                    <a:pt x="167794" y="114811"/>
                    <a:pt x="165485" y="120199"/>
                    <a:pt x="167024" y="127126"/>
                  </a:cubicBezTo>
                  <a:cubicBezTo>
                    <a:pt x="167794" y="140981"/>
                    <a:pt x="151630" y="128666"/>
                    <a:pt x="149321" y="138672"/>
                  </a:cubicBezTo>
                  <a:cubicBezTo>
                    <a:pt x="152400" y="145599"/>
                    <a:pt x="154709" y="151757"/>
                    <a:pt x="159327" y="161763"/>
                  </a:cubicBezTo>
                  <a:cubicBezTo>
                    <a:pt x="136236" y="150217"/>
                    <a:pt x="116224" y="163302"/>
                    <a:pt x="94673" y="162532"/>
                  </a:cubicBezTo>
                  <a:cubicBezTo>
                    <a:pt x="79279" y="162532"/>
                    <a:pt x="66964" y="146369"/>
                    <a:pt x="50030" y="156375"/>
                  </a:cubicBezTo>
                  <a:cubicBezTo>
                    <a:pt x="46182" y="158684"/>
                    <a:pt x="50030" y="144060"/>
                    <a:pt x="40794" y="140211"/>
                  </a:cubicBezTo>
                  <a:cubicBezTo>
                    <a:pt x="30788" y="135593"/>
                    <a:pt x="25400" y="124048"/>
                    <a:pt x="14624" y="117120"/>
                  </a:cubicBezTo>
                  <a:cubicBezTo>
                    <a:pt x="3079" y="109423"/>
                    <a:pt x="8467" y="94799"/>
                    <a:pt x="6927" y="82484"/>
                  </a:cubicBezTo>
                  <a:cubicBezTo>
                    <a:pt x="3848" y="77096"/>
                    <a:pt x="5388" y="67860"/>
                    <a:pt x="0" y="60932"/>
                  </a:cubicBezTo>
                  <a:close/>
                </a:path>
              </a:pathLst>
            </a:custGeom>
            <a:solidFill>
              <a:srgbClr val="85AF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7116801" y="1465377"/>
              <a:ext cx="272654" cy="262167"/>
            </a:xfrm>
            <a:custGeom>
              <a:rect b="b" l="l" r="r" t="t"/>
              <a:pathLst>
                <a:path extrusionOk="0" h="384848" w="400242">
                  <a:moveTo>
                    <a:pt x="165990" y="373598"/>
                  </a:moveTo>
                  <a:cubicBezTo>
                    <a:pt x="138281" y="357435"/>
                    <a:pt x="143669" y="331265"/>
                    <a:pt x="145978" y="305865"/>
                  </a:cubicBezTo>
                  <a:cubicBezTo>
                    <a:pt x="146748" y="295859"/>
                    <a:pt x="150596" y="286622"/>
                    <a:pt x="153675" y="276617"/>
                  </a:cubicBezTo>
                  <a:cubicBezTo>
                    <a:pt x="167530" y="257374"/>
                    <a:pt x="180614" y="238132"/>
                    <a:pt x="194469" y="218889"/>
                  </a:cubicBezTo>
                  <a:cubicBezTo>
                    <a:pt x="196008" y="215041"/>
                    <a:pt x="197548" y="211962"/>
                    <a:pt x="201396" y="209653"/>
                  </a:cubicBezTo>
                  <a:cubicBezTo>
                    <a:pt x="198318" y="208883"/>
                    <a:pt x="196778" y="211962"/>
                    <a:pt x="194469" y="211962"/>
                  </a:cubicBezTo>
                  <a:cubicBezTo>
                    <a:pt x="189081" y="212731"/>
                    <a:pt x="183693" y="214271"/>
                    <a:pt x="181384" y="219659"/>
                  </a:cubicBezTo>
                  <a:cubicBezTo>
                    <a:pt x="145208" y="247368"/>
                    <a:pt x="105954" y="268150"/>
                    <a:pt x="59002" y="265071"/>
                  </a:cubicBezTo>
                  <a:cubicBezTo>
                    <a:pt x="25136" y="262762"/>
                    <a:pt x="4354" y="245059"/>
                    <a:pt x="505" y="218889"/>
                  </a:cubicBezTo>
                  <a:cubicBezTo>
                    <a:pt x="-3343" y="194259"/>
                    <a:pt x="15130" y="168089"/>
                    <a:pt x="44378" y="155774"/>
                  </a:cubicBezTo>
                  <a:cubicBezTo>
                    <a:pt x="78245" y="141150"/>
                    <a:pt x="114421" y="141150"/>
                    <a:pt x="149826" y="144998"/>
                  </a:cubicBezTo>
                  <a:cubicBezTo>
                    <a:pt x="158293" y="145768"/>
                    <a:pt x="166760" y="146538"/>
                    <a:pt x="181384" y="148847"/>
                  </a:cubicBezTo>
                  <a:cubicBezTo>
                    <a:pt x="152905" y="130374"/>
                    <a:pt x="125966" y="121907"/>
                    <a:pt x="103645" y="104974"/>
                  </a:cubicBezTo>
                  <a:cubicBezTo>
                    <a:pt x="101336" y="100356"/>
                    <a:pt x="93639" y="100356"/>
                    <a:pt x="92099" y="94968"/>
                  </a:cubicBezTo>
                  <a:cubicBezTo>
                    <a:pt x="89020" y="91889"/>
                    <a:pt x="86711" y="89580"/>
                    <a:pt x="83633" y="86501"/>
                  </a:cubicBezTo>
                  <a:cubicBezTo>
                    <a:pt x="77475" y="84192"/>
                    <a:pt x="76705" y="78034"/>
                    <a:pt x="74396" y="72647"/>
                  </a:cubicBezTo>
                  <a:cubicBezTo>
                    <a:pt x="68239" y="53404"/>
                    <a:pt x="62081" y="34162"/>
                    <a:pt x="79014" y="17998"/>
                  </a:cubicBezTo>
                  <a:cubicBezTo>
                    <a:pt x="96717" y="1065"/>
                    <a:pt x="117499" y="-3553"/>
                    <a:pt x="141360" y="2604"/>
                  </a:cubicBezTo>
                  <a:cubicBezTo>
                    <a:pt x="165990" y="8762"/>
                    <a:pt x="186002" y="21847"/>
                    <a:pt x="201396" y="42628"/>
                  </a:cubicBezTo>
                  <a:cubicBezTo>
                    <a:pt x="226796" y="53404"/>
                    <a:pt x="226027" y="80344"/>
                    <a:pt x="236033" y="97277"/>
                  </a:cubicBezTo>
                  <a:cubicBezTo>
                    <a:pt x="230645" y="68028"/>
                    <a:pt x="244499" y="42628"/>
                    <a:pt x="265281" y="21847"/>
                  </a:cubicBezTo>
                  <a:cubicBezTo>
                    <a:pt x="279905" y="7223"/>
                    <a:pt x="299148" y="8762"/>
                    <a:pt x="316851" y="16459"/>
                  </a:cubicBezTo>
                  <a:cubicBezTo>
                    <a:pt x="343790" y="27234"/>
                    <a:pt x="363033" y="54943"/>
                    <a:pt x="363033" y="82653"/>
                  </a:cubicBezTo>
                  <a:cubicBezTo>
                    <a:pt x="363033" y="111132"/>
                    <a:pt x="343790" y="138841"/>
                    <a:pt x="316081" y="151156"/>
                  </a:cubicBezTo>
                  <a:cubicBezTo>
                    <a:pt x="309924" y="153465"/>
                    <a:pt x="303766" y="154234"/>
                    <a:pt x="296839" y="158083"/>
                  </a:cubicBezTo>
                  <a:cubicBezTo>
                    <a:pt x="369190" y="147307"/>
                    <a:pt x="416142" y="200416"/>
                    <a:pt x="399209" y="259683"/>
                  </a:cubicBezTo>
                  <a:cubicBezTo>
                    <a:pt x="383045" y="299707"/>
                    <a:pt x="349948" y="310483"/>
                    <a:pt x="315311" y="285852"/>
                  </a:cubicBezTo>
                  <a:cubicBezTo>
                    <a:pt x="294530" y="271998"/>
                    <a:pt x="278366" y="255065"/>
                    <a:pt x="269899" y="231204"/>
                  </a:cubicBezTo>
                  <a:cubicBezTo>
                    <a:pt x="281445" y="264301"/>
                    <a:pt x="279136" y="297398"/>
                    <a:pt x="267590" y="329725"/>
                  </a:cubicBezTo>
                  <a:cubicBezTo>
                    <a:pt x="255275" y="364362"/>
                    <a:pt x="229105" y="383604"/>
                    <a:pt x="192930" y="390532"/>
                  </a:cubicBezTo>
                  <a:cubicBezTo>
                    <a:pt x="183693" y="385913"/>
                    <a:pt x="171378" y="385913"/>
                    <a:pt x="165990" y="3735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7288565" y="1871796"/>
              <a:ext cx="226423" cy="245291"/>
            </a:xfrm>
            <a:custGeom>
              <a:rect b="b" l="l" r="r" t="t"/>
              <a:pathLst>
                <a:path extrusionOk="0" h="400242" w="369454">
                  <a:moveTo>
                    <a:pt x="370215" y="305601"/>
                  </a:moveTo>
                  <a:cubicBezTo>
                    <a:pt x="345585" y="347935"/>
                    <a:pt x="308639" y="352553"/>
                    <a:pt x="265536" y="341007"/>
                  </a:cubicBezTo>
                  <a:cubicBezTo>
                    <a:pt x="247833" y="336389"/>
                    <a:pt x="233209" y="327153"/>
                    <a:pt x="221664" y="313298"/>
                  </a:cubicBezTo>
                  <a:cubicBezTo>
                    <a:pt x="221664" y="312529"/>
                    <a:pt x="220894" y="310989"/>
                    <a:pt x="220894" y="310219"/>
                  </a:cubicBezTo>
                  <a:cubicBezTo>
                    <a:pt x="207039" y="304062"/>
                    <a:pt x="198573" y="293286"/>
                    <a:pt x="190876" y="281741"/>
                  </a:cubicBezTo>
                  <a:cubicBezTo>
                    <a:pt x="189336" y="278662"/>
                    <a:pt x="188566" y="274814"/>
                    <a:pt x="185488" y="272504"/>
                  </a:cubicBezTo>
                  <a:cubicBezTo>
                    <a:pt x="190106" y="277892"/>
                    <a:pt x="190876" y="284819"/>
                    <a:pt x="195494" y="290207"/>
                  </a:cubicBezTo>
                  <a:cubicBezTo>
                    <a:pt x="203191" y="307910"/>
                    <a:pt x="198573" y="327923"/>
                    <a:pt x="203191" y="345626"/>
                  </a:cubicBezTo>
                  <a:cubicBezTo>
                    <a:pt x="202421" y="346395"/>
                    <a:pt x="202421" y="347935"/>
                    <a:pt x="203191" y="348704"/>
                  </a:cubicBezTo>
                  <a:cubicBezTo>
                    <a:pt x="202421" y="350244"/>
                    <a:pt x="200882" y="352553"/>
                    <a:pt x="200112" y="354092"/>
                  </a:cubicBezTo>
                  <a:cubicBezTo>
                    <a:pt x="191645" y="385650"/>
                    <a:pt x="175482" y="401814"/>
                    <a:pt x="153930" y="400274"/>
                  </a:cubicBezTo>
                  <a:cubicBezTo>
                    <a:pt x="120833" y="397965"/>
                    <a:pt x="91585" y="370256"/>
                    <a:pt x="89276" y="339468"/>
                  </a:cubicBezTo>
                  <a:cubicBezTo>
                    <a:pt x="86197" y="310219"/>
                    <a:pt x="99282" y="287128"/>
                    <a:pt x="116215" y="265577"/>
                  </a:cubicBezTo>
                  <a:cubicBezTo>
                    <a:pt x="119294" y="261729"/>
                    <a:pt x="120064" y="256341"/>
                    <a:pt x="123912" y="251723"/>
                  </a:cubicBezTo>
                  <a:cubicBezTo>
                    <a:pt x="120064" y="255571"/>
                    <a:pt x="115445" y="254032"/>
                    <a:pt x="111597" y="256341"/>
                  </a:cubicBezTo>
                  <a:cubicBezTo>
                    <a:pt x="82348" y="271735"/>
                    <a:pt x="53100" y="280201"/>
                    <a:pt x="23081" y="256341"/>
                  </a:cubicBezTo>
                  <a:cubicBezTo>
                    <a:pt x="4609" y="241716"/>
                    <a:pt x="-4627" y="207850"/>
                    <a:pt x="2300" y="183989"/>
                  </a:cubicBezTo>
                  <a:cubicBezTo>
                    <a:pt x="9227" y="160128"/>
                    <a:pt x="23851" y="149353"/>
                    <a:pt x="53100" y="147044"/>
                  </a:cubicBezTo>
                  <a:cubicBezTo>
                    <a:pt x="60797" y="149353"/>
                    <a:pt x="69263" y="149353"/>
                    <a:pt x="75421" y="154741"/>
                  </a:cubicBezTo>
                  <a:cubicBezTo>
                    <a:pt x="76960" y="154741"/>
                    <a:pt x="78500" y="155510"/>
                    <a:pt x="80039" y="155510"/>
                  </a:cubicBezTo>
                  <a:cubicBezTo>
                    <a:pt x="96203" y="158589"/>
                    <a:pt x="110058" y="167056"/>
                    <a:pt x="120064" y="179371"/>
                  </a:cubicBezTo>
                  <a:cubicBezTo>
                    <a:pt x="121603" y="180141"/>
                    <a:pt x="121603" y="183219"/>
                    <a:pt x="124682" y="183219"/>
                  </a:cubicBezTo>
                  <a:cubicBezTo>
                    <a:pt x="123912" y="182450"/>
                    <a:pt x="122373" y="181680"/>
                    <a:pt x="121603" y="180141"/>
                  </a:cubicBezTo>
                  <a:cubicBezTo>
                    <a:pt x="109288" y="167825"/>
                    <a:pt x="102361" y="152432"/>
                    <a:pt x="98512" y="135498"/>
                  </a:cubicBezTo>
                  <a:cubicBezTo>
                    <a:pt x="93124" y="109329"/>
                    <a:pt x="83888" y="83159"/>
                    <a:pt x="93124" y="56219"/>
                  </a:cubicBezTo>
                  <a:cubicBezTo>
                    <a:pt x="99282" y="37747"/>
                    <a:pt x="107748" y="21583"/>
                    <a:pt x="124682" y="10038"/>
                  </a:cubicBezTo>
                  <a:cubicBezTo>
                    <a:pt x="154700" y="-9974"/>
                    <a:pt x="187027" y="801"/>
                    <a:pt x="197803" y="34668"/>
                  </a:cubicBezTo>
                  <a:cubicBezTo>
                    <a:pt x="204730" y="56989"/>
                    <a:pt x="205500" y="79310"/>
                    <a:pt x="200112" y="101632"/>
                  </a:cubicBezTo>
                  <a:cubicBezTo>
                    <a:pt x="197803" y="111638"/>
                    <a:pt x="196263" y="121644"/>
                    <a:pt x="193954" y="131650"/>
                  </a:cubicBezTo>
                  <a:cubicBezTo>
                    <a:pt x="191645" y="136268"/>
                    <a:pt x="195494" y="141656"/>
                    <a:pt x="191645" y="147044"/>
                  </a:cubicBezTo>
                  <a:cubicBezTo>
                    <a:pt x="196263" y="143965"/>
                    <a:pt x="199342" y="139347"/>
                    <a:pt x="203191" y="136268"/>
                  </a:cubicBezTo>
                  <a:cubicBezTo>
                    <a:pt x="206270" y="133189"/>
                    <a:pt x="208579" y="130110"/>
                    <a:pt x="211657" y="127032"/>
                  </a:cubicBezTo>
                  <a:cubicBezTo>
                    <a:pt x="216276" y="123953"/>
                    <a:pt x="217045" y="117795"/>
                    <a:pt x="220894" y="113947"/>
                  </a:cubicBezTo>
                  <a:lnTo>
                    <a:pt x="220894" y="113947"/>
                  </a:lnTo>
                  <a:cubicBezTo>
                    <a:pt x="229361" y="110098"/>
                    <a:pt x="235518" y="103941"/>
                    <a:pt x="237827" y="95474"/>
                  </a:cubicBezTo>
                  <a:cubicBezTo>
                    <a:pt x="267076" y="64686"/>
                    <a:pt x="299403" y="43135"/>
                    <a:pt x="344815" y="56989"/>
                  </a:cubicBezTo>
                  <a:cubicBezTo>
                    <a:pt x="368676" y="66226"/>
                    <a:pt x="377912" y="80080"/>
                    <a:pt x="376373" y="105480"/>
                  </a:cubicBezTo>
                  <a:cubicBezTo>
                    <a:pt x="374834" y="131650"/>
                    <a:pt x="361748" y="152432"/>
                    <a:pt x="341736" y="168595"/>
                  </a:cubicBezTo>
                  <a:cubicBezTo>
                    <a:pt x="314797" y="190916"/>
                    <a:pt x="283239" y="203232"/>
                    <a:pt x="250142" y="212468"/>
                  </a:cubicBezTo>
                  <a:cubicBezTo>
                    <a:pt x="245524" y="212468"/>
                    <a:pt x="241676" y="210929"/>
                    <a:pt x="237058" y="213238"/>
                  </a:cubicBezTo>
                  <a:cubicBezTo>
                    <a:pt x="257839" y="210159"/>
                    <a:pt x="277082" y="220165"/>
                    <a:pt x="297093" y="220165"/>
                  </a:cubicBezTo>
                  <a:cubicBezTo>
                    <a:pt x="330191" y="225553"/>
                    <a:pt x="357130" y="240177"/>
                    <a:pt x="371755" y="272504"/>
                  </a:cubicBezTo>
                  <a:cubicBezTo>
                    <a:pt x="374834" y="280201"/>
                    <a:pt x="377142" y="287128"/>
                    <a:pt x="371755" y="294825"/>
                  </a:cubicBezTo>
                  <a:cubicBezTo>
                    <a:pt x="370985" y="299444"/>
                    <a:pt x="370985" y="302522"/>
                    <a:pt x="370215" y="3056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605851" y="2177875"/>
              <a:ext cx="148734" cy="161128"/>
            </a:xfrm>
            <a:custGeom>
              <a:rect b="b" l="l" r="r" t="t"/>
              <a:pathLst>
                <a:path extrusionOk="0" h="400242" w="369454">
                  <a:moveTo>
                    <a:pt x="370215" y="305601"/>
                  </a:moveTo>
                  <a:cubicBezTo>
                    <a:pt x="345585" y="347935"/>
                    <a:pt x="308639" y="352553"/>
                    <a:pt x="265536" y="341007"/>
                  </a:cubicBezTo>
                  <a:cubicBezTo>
                    <a:pt x="247833" y="336389"/>
                    <a:pt x="233209" y="327153"/>
                    <a:pt x="221664" y="313298"/>
                  </a:cubicBezTo>
                  <a:cubicBezTo>
                    <a:pt x="221664" y="312529"/>
                    <a:pt x="220894" y="310989"/>
                    <a:pt x="220894" y="310219"/>
                  </a:cubicBezTo>
                  <a:cubicBezTo>
                    <a:pt x="207039" y="304062"/>
                    <a:pt x="198573" y="293286"/>
                    <a:pt x="190876" y="281741"/>
                  </a:cubicBezTo>
                  <a:cubicBezTo>
                    <a:pt x="189336" y="278662"/>
                    <a:pt x="188566" y="274814"/>
                    <a:pt x="185488" y="272504"/>
                  </a:cubicBezTo>
                  <a:cubicBezTo>
                    <a:pt x="190106" y="277892"/>
                    <a:pt x="190876" y="284819"/>
                    <a:pt x="195494" y="290207"/>
                  </a:cubicBezTo>
                  <a:cubicBezTo>
                    <a:pt x="203191" y="307910"/>
                    <a:pt x="198573" y="327923"/>
                    <a:pt x="203191" y="345626"/>
                  </a:cubicBezTo>
                  <a:cubicBezTo>
                    <a:pt x="202421" y="346395"/>
                    <a:pt x="202421" y="347935"/>
                    <a:pt x="203191" y="348704"/>
                  </a:cubicBezTo>
                  <a:cubicBezTo>
                    <a:pt x="202421" y="350244"/>
                    <a:pt x="200882" y="352553"/>
                    <a:pt x="200112" y="354092"/>
                  </a:cubicBezTo>
                  <a:cubicBezTo>
                    <a:pt x="191645" y="385650"/>
                    <a:pt x="175482" y="401814"/>
                    <a:pt x="153930" y="400274"/>
                  </a:cubicBezTo>
                  <a:cubicBezTo>
                    <a:pt x="120833" y="397965"/>
                    <a:pt x="91585" y="370256"/>
                    <a:pt x="89276" y="339468"/>
                  </a:cubicBezTo>
                  <a:cubicBezTo>
                    <a:pt x="86197" y="310219"/>
                    <a:pt x="99282" y="287128"/>
                    <a:pt x="116215" y="265577"/>
                  </a:cubicBezTo>
                  <a:cubicBezTo>
                    <a:pt x="119294" y="261729"/>
                    <a:pt x="120064" y="256341"/>
                    <a:pt x="123912" y="251723"/>
                  </a:cubicBezTo>
                  <a:cubicBezTo>
                    <a:pt x="120064" y="255571"/>
                    <a:pt x="115445" y="254032"/>
                    <a:pt x="111597" y="256341"/>
                  </a:cubicBezTo>
                  <a:cubicBezTo>
                    <a:pt x="82348" y="271735"/>
                    <a:pt x="53100" y="280201"/>
                    <a:pt x="23081" y="256341"/>
                  </a:cubicBezTo>
                  <a:cubicBezTo>
                    <a:pt x="4609" y="241716"/>
                    <a:pt x="-4627" y="207850"/>
                    <a:pt x="2300" y="183989"/>
                  </a:cubicBezTo>
                  <a:cubicBezTo>
                    <a:pt x="9227" y="160128"/>
                    <a:pt x="23851" y="149353"/>
                    <a:pt x="53100" y="147044"/>
                  </a:cubicBezTo>
                  <a:cubicBezTo>
                    <a:pt x="60797" y="149353"/>
                    <a:pt x="69263" y="149353"/>
                    <a:pt x="75421" y="154741"/>
                  </a:cubicBezTo>
                  <a:cubicBezTo>
                    <a:pt x="76960" y="154741"/>
                    <a:pt x="78500" y="155510"/>
                    <a:pt x="80039" y="155510"/>
                  </a:cubicBezTo>
                  <a:cubicBezTo>
                    <a:pt x="96203" y="158589"/>
                    <a:pt x="110058" y="167056"/>
                    <a:pt x="120064" y="179371"/>
                  </a:cubicBezTo>
                  <a:cubicBezTo>
                    <a:pt x="121603" y="180141"/>
                    <a:pt x="121603" y="183219"/>
                    <a:pt x="124682" y="183219"/>
                  </a:cubicBezTo>
                  <a:cubicBezTo>
                    <a:pt x="123912" y="182450"/>
                    <a:pt x="122373" y="181680"/>
                    <a:pt x="121603" y="180141"/>
                  </a:cubicBezTo>
                  <a:cubicBezTo>
                    <a:pt x="109288" y="167825"/>
                    <a:pt x="102361" y="152432"/>
                    <a:pt x="98512" y="135498"/>
                  </a:cubicBezTo>
                  <a:cubicBezTo>
                    <a:pt x="93124" y="109329"/>
                    <a:pt x="83888" y="83159"/>
                    <a:pt x="93124" y="56219"/>
                  </a:cubicBezTo>
                  <a:cubicBezTo>
                    <a:pt x="99282" y="37747"/>
                    <a:pt x="107748" y="21583"/>
                    <a:pt x="124682" y="10038"/>
                  </a:cubicBezTo>
                  <a:cubicBezTo>
                    <a:pt x="154700" y="-9974"/>
                    <a:pt x="187027" y="801"/>
                    <a:pt x="197803" y="34668"/>
                  </a:cubicBezTo>
                  <a:cubicBezTo>
                    <a:pt x="204730" y="56989"/>
                    <a:pt x="205500" y="79310"/>
                    <a:pt x="200112" y="101632"/>
                  </a:cubicBezTo>
                  <a:cubicBezTo>
                    <a:pt x="197803" y="111638"/>
                    <a:pt x="196263" y="121644"/>
                    <a:pt x="193954" y="131650"/>
                  </a:cubicBezTo>
                  <a:cubicBezTo>
                    <a:pt x="191645" y="136268"/>
                    <a:pt x="195494" y="141656"/>
                    <a:pt x="191645" y="147044"/>
                  </a:cubicBezTo>
                  <a:cubicBezTo>
                    <a:pt x="196263" y="143965"/>
                    <a:pt x="199342" y="139347"/>
                    <a:pt x="203191" y="136268"/>
                  </a:cubicBezTo>
                  <a:cubicBezTo>
                    <a:pt x="206270" y="133189"/>
                    <a:pt x="208579" y="130110"/>
                    <a:pt x="211657" y="127032"/>
                  </a:cubicBezTo>
                  <a:cubicBezTo>
                    <a:pt x="216276" y="123953"/>
                    <a:pt x="217045" y="117795"/>
                    <a:pt x="220894" y="113947"/>
                  </a:cubicBezTo>
                  <a:lnTo>
                    <a:pt x="220894" y="113947"/>
                  </a:lnTo>
                  <a:cubicBezTo>
                    <a:pt x="229361" y="110098"/>
                    <a:pt x="235518" y="103941"/>
                    <a:pt x="237827" y="95474"/>
                  </a:cubicBezTo>
                  <a:cubicBezTo>
                    <a:pt x="267076" y="64686"/>
                    <a:pt x="299403" y="43135"/>
                    <a:pt x="344815" y="56989"/>
                  </a:cubicBezTo>
                  <a:cubicBezTo>
                    <a:pt x="368676" y="66226"/>
                    <a:pt x="377912" y="80080"/>
                    <a:pt x="376373" y="105480"/>
                  </a:cubicBezTo>
                  <a:cubicBezTo>
                    <a:pt x="374834" y="131650"/>
                    <a:pt x="361748" y="152432"/>
                    <a:pt x="341736" y="168595"/>
                  </a:cubicBezTo>
                  <a:cubicBezTo>
                    <a:pt x="314797" y="190916"/>
                    <a:pt x="283239" y="203232"/>
                    <a:pt x="250142" y="212468"/>
                  </a:cubicBezTo>
                  <a:cubicBezTo>
                    <a:pt x="245524" y="212468"/>
                    <a:pt x="241676" y="210929"/>
                    <a:pt x="237058" y="213238"/>
                  </a:cubicBezTo>
                  <a:cubicBezTo>
                    <a:pt x="257839" y="210159"/>
                    <a:pt x="277082" y="220165"/>
                    <a:pt x="297093" y="220165"/>
                  </a:cubicBezTo>
                  <a:cubicBezTo>
                    <a:pt x="330191" y="225553"/>
                    <a:pt x="357130" y="240177"/>
                    <a:pt x="371755" y="272504"/>
                  </a:cubicBezTo>
                  <a:cubicBezTo>
                    <a:pt x="374834" y="280201"/>
                    <a:pt x="377142" y="287128"/>
                    <a:pt x="371755" y="294825"/>
                  </a:cubicBezTo>
                  <a:cubicBezTo>
                    <a:pt x="370985" y="299444"/>
                    <a:pt x="370985" y="302522"/>
                    <a:pt x="370215" y="3056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4850424" y="4349799"/>
              <a:ext cx="116091" cy="103871"/>
            </a:xfrm>
            <a:custGeom>
              <a:rect b="b" l="l" r="r" t="t"/>
              <a:pathLst>
                <a:path extrusionOk="0" h="130848" w="146242">
                  <a:moveTo>
                    <a:pt x="121132" y="121043"/>
                  </a:moveTo>
                  <a:cubicBezTo>
                    <a:pt x="104199" y="117194"/>
                    <a:pt x="91114" y="130279"/>
                    <a:pt x="76489" y="134897"/>
                  </a:cubicBezTo>
                  <a:cubicBezTo>
                    <a:pt x="51089" y="143364"/>
                    <a:pt x="30308" y="131818"/>
                    <a:pt x="17223" y="117964"/>
                  </a:cubicBezTo>
                  <a:cubicBezTo>
                    <a:pt x="3368" y="104109"/>
                    <a:pt x="-3559" y="83328"/>
                    <a:pt x="1829" y="57158"/>
                  </a:cubicBezTo>
                  <a:cubicBezTo>
                    <a:pt x="7217" y="27140"/>
                    <a:pt x="36465" y="23291"/>
                    <a:pt x="44932" y="970"/>
                  </a:cubicBezTo>
                  <a:cubicBezTo>
                    <a:pt x="64944" y="4818"/>
                    <a:pt x="85726" y="-5188"/>
                    <a:pt x="106508" y="4049"/>
                  </a:cubicBezTo>
                  <a:cubicBezTo>
                    <a:pt x="118053" y="9437"/>
                    <a:pt x="134986" y="7897"/>
                    <a:pt x="131138" y="27909"/>
                  </a:cubicBezTo>
                  <a:cubicBezTo>
                    <a:pt x="134217" y="31758"/>
                    <a:pt x="141144" y="30218"/>
                    <a:pt x="142683" y="37146"/>
                  </a:cubicBezTo>
                  <a:cubicBezTo>
                    <a:pt x="148071" y="49461"/>
                    <a:pt x="139605" y="65624"/>
                    <a:pt x="152689" y="75631"/>
                  </a:cubicBezTo>
                  <a:cubicBezTo>
                    <a:pt x="151150" y="92564"/>
                    <a:pt x="138835" y="101031"/>
                    <a:pt x="126520" y="109497"/>
                  </a:cubicBezTo>
                  <a:cubicBezTo>
                    <a:pt x="124980" y="112576"/>
                    <a:pt x="124980" y="116424"/>
                    <a:pt x="123441" y="119503"/>
                  </a:cubicBezTo>
                  <a:cubicBezTo>
                    <a:pt x="122671" y="119503"/>
                    <a:pt x="121901" y="120273"/>
                    <a:pt x="121132" y="121043"/>
                  </a:cubicBezTo>
                  <a:close/>
                </a:path>
              </a:pathLst>
            </a:custGeom>
            <a:solidFill>
              <a:srgbClr val="A2BE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821136" y="2984695"/>
              <a:ext cx="122201" cy="103871"/>
            </a:xfrm>
            <a:custGeom>
              <a:rect b="b" l="l" r="r" t="t"/>
              <a:pathLst>
                <a:path extrusionOk="0" h="130848" w="153939">
                  <a:moveTo>
                    <a:pt x="3079" y="56958"/>
                  </a:moveTo>
                  <a:cubicBezTo>
                    <a:pt x="2309" y="55418"/>
                    <a:pt x="770" y="53879"/>
                    <a:pt x="0" y="52339"/>
                  </a:cubicBezTo>
                  <a:cubicBezTo>
                    <a:pt x="19242" y="53879"/>
                    <a:pt x="22321" y="34636"/>
                    <a:pt x="33097" y="26170"/>
                  </a:cubicBezTo>
                  <a:cubicBezTo>
                    <a:pt x="30788" y="23091"/>
                    <a:pt x="30788" y="20782"/>
                    <a:pt x="33097" y="17703"/>
                  </a:cubicBezTo>
                  <a:cubicBezTo>
                    <a:pt x="40024" y="13085"/>
                    <a:pt x="46182" y="8467"/>
                    <a:pt x="55418" y="8467"/>
                  </a:cubicBezTo>
                  <a:cubicBezTo>
                    <a:pt x="58497" y="770"/>
                    <a:pt x="67733" y="4618"/>
                    <a:pt x="72352" y="0"/>
                  </a:cubicBezTo>
                  <a:cubicBezTo>
                    <a:pt x="83897" y="2309"/>
                    <a:pt x="96212" y="4618"/>
                    <a:pt x="107758" y="6927"/>
                  </a:cubicBezTo>
                  <a:cubicBezTo>
                    <a:pt x="144703" y="14624"/>
                    <a:pt x="171643" y="75430"/>
                    <a:pt x="147012" y="101600"/>
                  </a:cubicBezTo>
                  <a:cubicBezTo>
                    <a:pt x="130848" y="118533"/>
                    <a:pt x="110067" y="133157"/>
                    <a:pt x="81588" y="131618"/>
                  </a:cubicBezTo>
                  <a:cubicBezTo>
                    <a:pt x="45412" y="129309"/>
                    <a:pt x="26170" y="107758"/>
                    <a:pt x="10006" y="80048"/>
                  </a:cubicBezTo>
                  <a:cubicBezTo>
                    <a:pt x="8467" y="77739"/>
                    <a:pt x="6927" y="75430"/>
                    <a:pt x="6927" y="72351"/>
                  </a:cubicBezTo>
                  <a:cubicBezTo>
                    <a:pt x="9236" y="65424"/>
                    <a:pt x="7697" y="60806"/>
                    <a:pt x="3079" y="569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43"/>
          <p:cNvGrpSpPr/>
          <p:nvPr/>
        </p:nvGrpSpPr>
        <p:grpSpPr>
          <a:xfrm>
            <a:off x="4610374" y="2428773"/>
            <a:ext cx="2766646" cy="1285257"/>
            <a:chOff x="4546430" y="2298157"/>
            <a:chExt cx="2766646" cy="1285257"/>
          </a:xfrm>
        </p:grpSpPr>
        <p:sp>
          <p:nvSpPr>
            <p:cNvPr id="786" name="Google Shape;786;p43"/>
            <p:cNvSpPr txBox="1"/>
            <p:nvPr/>
          </p:nvSpPr>
          <p:spPr>
            <a:xfrm>
              <a:off x="4546430" y="2610944"/>
              <a:ext cx="276664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</a:rPr>
                <a:t>The end</a:t>
              </a:r>
              <a:endPara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 flipH="1" rot="9899570">
              <a:off x="6795542" y="3110152"/>
              <a:ext cx="370727" cy="431438"/>
            </a:xfrm>
            <a:custGeom>
              <a:rect b="b" l="l" r="r" t="t"/>
              <a:pathLst>
                <a:path extrusionOk="0" h="3181350" w="2733675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 flipH="1" rot="-9231766">
              <a:off x="6552204" y="3214907"/>
              <a:ext cx="210609" cy="339475"/>
            </a:xfrm>
            <a:custGeom>
              <a:rect b="b" l="l" r="r" t="t"/>
              <a:pathLst>
                <a:path extrusionOk="0" h="3362325" w="208597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 flipH="1" rot="2020309">
              <a:off x="5055005" y="2364737"/>
              <a:ext cx="370727" cy="431438"/>
            </a:xfrm>
            <a:custGeom>
              <a:rect b="b" l="l" r="r" t="t"/>
              <a:pathLst>
                <a:path extrusionOk="0" h="3181350" w="2733675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 flipH="1" rot="4488973">
              <a:off x="5392735" y="2614791"/>
              <a:ext cx="210609" cy="339475"/>
            </a:xfrm>
            <a:custGeom>
              <a:rect b="b" l="l" r="r" t="t"/>
              <a:pathLst>
                <a:path extrusionOk="0" h="3362325" w="208597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1" name="Google Shape;791;p43"/>
          <p:cNvSpPr/>
          <p:nvPr/>
        </p:nvSpPr>
        <p:spPr>
          <a:xfrm flipH="1">
            <a:off x="6258955" y="1852249"/>
            <a:ext cx="763756" cy="769867"/>
          </a:xfrm>
          <a:custGeom>
            <a:rect b="b" l="l" r="r" t="t"/>
            <a:pathLst>
              <a:path extrusionOk="0" h="969818" w="962121">
                <a:moveTo>
                  <a:pt x="944187" y="526880"/>
                </a:moveTo>
                <a:cubicBezTo>
                  <a:pt x="930333" y="518413"/>
                  <a:pt x="918787" y="507637"/>
                  <a:pt x="909551" y="493783"/>
                </a:cubicBezTo>
                <a:cubicBezTo>
                  <a:pt x="898006" y="476080"/>
                  <a:pt x="891078" y="456067"/>
                  <a:pt x="887999" y="435286"/>
                </a:cubicBezTo>
                <a:cubicBezTo>
                  <a:pt x="884151" y="416813"/>
                  <a:pt x="880303" y="398340"/>
                  <a:pt x="874145" y="379868"/>
                </a:cubicBezTo>
                <a:cubicBezTo>
                  <a:pt x="872606" y="375249"/>
                  <a:pt x="870297" y="371401"/>
                  <a:pt x="867218" y="367552"/>
                </a:cubicBezTo>
                <a:cubicBezTo>
                  <a:pt x="847206" y="339843"/>
                  <a:pt x="817957" y="332916"/>
                  <a:pt x="786400" y="333686"/>
                </a:cubicBezTo>
                <a:cubicBezTo>
                  <a:pt x="777933" y="332916"/>
                  <a:pt x="768696" y="335995"/>
                  <a:pt x="760999" y="330607"/>
                </a:cubicBezTo>
                <a:cubicBezTo>
                  <a:pt x="754842" y="322140"/>
                  <a:pt x="757921" y="312134"/>
                  <a:pt x="757921" y="302898"/>
                </a:cubicBezTo>
                <a:cubicBezTo>
                  <a:pt x="757151" y="283655"/>
                  <a:pt x="760230" y="263643"/>
                  <a:pt x="752533" y="244401"/>
                </a:cubicBezTo>
                <a:cubicBezTo>
                  <a:pt x="748684" y="235165"/>
                  <a:pt x="746375" y="225928"/>
                  <a:pt x="738678" y="218231"/>
                </a:cubicBezTo>
                <a:cubicBezTo>
                  <a:pt x="734060" y="215152"/>
                  <a:pt x="729442" y="210534"/>
                  <a:pt x="727133" y="205146"/>
                </a:cubicBezTo>
                <a:cubicBezTo>
                  <a:pt x="725593" y="202837"/>
                  <a:pt x="723284" y="200528"/>
                  <a:pt x="720975" y="198989"/>
                </a:cubicBezTo>
                <a:cubicBezTo>
                  <a:pt x="714048" y="195910"/>
                  <a:pt x="712509" y="189752"/>
                  <a:pt x="710969" y="182825"/>
                </a:cubicBezTo>
                <a:cubicBezTo>
                  <a:pt x="706351" y="170510"/>
                  <a:pt x="695575" y="163583"/>
                  <a:pt x="687878" y="154346"/>
                </a:cubicBezTo>
                <a:cubicBezTo>
                  <a:pt x="653242" y="118171"/>
                  <a:pt x="617836" y="82764"/>
                  <a:pt x="587048" y="42740"/>
                </a:cubicBezTo>
                <a:cubicBezTo>
                  <a:pt x="580121" y="33504"/>
                  <a:pt x="574733" y="23498"/>
                  <a:pt x="566266" y="15031"/>
                </a:cubicBezTo>
                <a:cubicBezTo>
                  <a:pt x="544715" y="-7290"/>
                  <a:pt x="524703" y="-4981"/>
                  <a:pt x="509309" y="23498"/>
                </a:cubicBezTo>
                <a:cubicBezTo>
                  <a:pt x="508539" y="41201"/>
                  <a:pt x="506230" y="58134"/>
                  <a:pt x="490066" y="68910"/>
                </a:cubicBezTo>
                <a:cubicBezTo>
                  <a:pt x="476212" y="98158"/>
                  <a:pt x="473903" y="129716"/>
                  <a:pt x="467745" y="160504"/>
                </a:cubicBezTo>
                <a:cubicBezTo>
                  <a:pt x="467745" y="168971"/>
                  <a:pt x="467745" y="176668"/>
                  <a:pt x="464666" y="184365"/>
                </a:cubicBezTo>
                <a:cubicBezTo>
                  <a:pt x="463896" y="188983"/>
                  <a:pt x="463127" y="193601"/>
                  <a:pt x="463127" y="198219"/>
                </a:cubicBezTo>
                <a:cubicBezTo>
                  <a:pt x="463896" y="280577"/>
                  <a:pt x="473903" y="362934"/>
                  <a:pt x="480830" y="446061"/>
                </a:cubicBezTo>
                <a:cubicBezTo>
                  <a:pt x="467745" y="436825"/>
                  <a:pt x="464666" y="418352"/>
                  <a:pt x="446193" y="416813"/>
                </a:cubicBezTo>
                <a:cubicBezTo>
                  <a:pt x="443115" y="416813"/>
                  <a:pt x="440806" y="416043"/>
                  <a:pt x="437727" y="415274"/>
                </a:cubicBezTo>
                <a:cubicBezTo>
                  <a:pt x="435418" y="412965"/>
                  <a:pt x="433878" y="410655"/>
                  <a:pt x="433878" y="406807"/>
                </a:cubicBezTo>
                <a:cubicBezTo>
                  <a:pt x="433878" y="379098"/>
                  <a:pt x="423872" y="352158"/>
                  <a:pt x="425412" y="324449"/>
                </a:cubicBezTo>
                <a:cubicBezTo>
                  <a:pt x="420793" y="305207"/>
                  <a:pt x="421563" y="283655"/>
                  <a:pt x="405399" y="268261"/>
                </a:cubicBezTo>
                <a:cubicBezTo>
                  <a:pt x="413866" y="317522"/>
                  <a:pt x="422333" y="366783"/>
                  <a:pt x="428490" y="416043"/>
                </a:cubicBezTo>
                <a:lnTo>
                  <a:pt x="428490" y="416043"/>
                </a:lnTo>
                <a:cubicBezTo>
                  <a:pt x="424642" y="422971"/>
                  <a:pt x="410787" y="416813"/>
                  <a:pt x="410787" y="429128"/>
                </a:cubicBezTo>
                <a:cubicBezTo>
                  <a:pt x="393854" y="432207"/>
                  <a:pt x="377690" y="429898"/>
                  <a:pt x="360757" y="426819"/>
                </a:cubicBezTo>
                <a:cubicBezTo>
                  <a:pt x="326121" y="421431"/>
                  <a:pt x="291484" y="416813"/>
                  <a:pt x="257618" y="412195"/>
                </a:cubicBezTo>
                <a:cubicBezTo>
                  <a:pt x="256848" y="420662"/>
                  <a:pt x="266854" y="419892"/>
                  <a:pt x="269933" y="425280"/>
                </a:cubicBezTo>
                <a:cubicBezTo>
                  <a:pt x="315345" y="429898"/>
                  <a:pt x="359987" y="434516"/>
                  <a:pt x="405399" y="438365"/>
                </a:cubicBezTo>
                <a:cubicBezTo>
                  <a:pt x="405399" y="439904"/>
                  <a:pt x="406169" y="441443"/>
                  <a:pt x="406939" y="442983"/>
                </a:cubicBezTo>
                <a:cubicBezTo>
                  <a:pt x="410787" y="449910"/>
                  <a:pt x="410787" y="457607"/>
                  <a:pt x="413096" y="465304"/>
                </a:cubicBezTo>
                <a:cubicBezTo>
                  <a:pt x="416175" y="473001"/>
                  <a:pt x="420793" y="477619"/>
                  <a:pt x="429260" y="479158"/>
                </a:cubicBezTo>
                <a:cubicBezTo>
                  <a:pt x="434648" y="479928"/>
                  <a:pt x="440806" y="479158"/>
                  <a:pt x="446193" y="480698"/>
                </a:cubicBezTo>
                <a:cubicBezTo>
                  <a:pt x="454660" y="482237"/>
                  <a:pt x="453121" y="488395"/>
                  <a:pt x="453121" y="493783"/>
                </a:cubicBezTo>
                <a:cubicBezTo>
                  <a:pt x="453121" y="499940"/>
                  <a:pt x="450042" y="504559"/>
                  <a:pt x="443884" y="503019"/>
                </a:cubicBezTo>
                <a:cubicBezTo>
                  <a:pt x="420793" y="496862"/>
                  <a:pt x="395393" y="499940"/>
                  <a:pt x="373842" y="488395"/>
                </a:cubicBezTo>
                <a:cubicBezTo>
                  <a:pt x="363066" y="486086"/>
                  <a:pt x="352290" y="484546"/>
                  <a:pt x="342284" y="482237"/>
                </a:cubicBezTo>
                <a:cubicBezTo>
                  <a:pt x="304569" y="483777"/>
                  <a:pt x="266854" y="472231"/>
                  <a:pt x="229139" y="480698"/>
                </a:cubicBezTo>
                <a:cubicBezTo>
                  <a:pt x="206818" y="486086"/>
                  <a:pt x="183727" y="487625"/>
                  <a:pt x="160636" y="491474"/>
                </a:cubicBezTo>
                <a:cubicBezTo>
                  <a:pt x="129078" y="494552"/>
                  <a:pt x="98290" y="505328"/>
                  <a:pt x="67502" y="512255"/>
                </a:cubicBezTo>
                <a:cubicBezTo>
                  <a:pt x="52878" y="513795"/>
                  <a:pt x="38254" y="514564"/>
                  <a:pt x="28248" y="527649"/>
                </a:cubicBezTo>
                <a:cubicBezTo>
                  <a:pt x="25169" y="530728"/>
                  <a:pt x="22090" y="533037"/>
                  <a:pt x="19781" y="536116"/>
                </a:cubicBezTo>
                <a:cubicBezTo>
                  <a:pt x="13624" y="542274"/>
                  <a:pt x="7466" y="547662"/>
                  <a:pt x="2078" y="554589"/>
                </a:cubicBezTo>
                <a:cubicBezTo>
                  <a:pt x="-6388" y="577680"/>
                  <a:pt x="12854" y="586146"/>
                  <a:pt x="26709" y="595383"/>
                </a:cubicBezTo>
                <a:cubicBezTo>
                  <a:pt x="52878" y="613086"/>
                  <a:pt x="78278" y="631559"/>
                  <a:pt x="99830" y="653880"/>
                </a:cubicBezTo>
                <a:cubicBezTo>
                  <a:pt x="105218" y="659268"/>
                  <a:pt x="111375" y="664655"/>
                  <a:pt x="116763" y="670043"/>
                </a:cubicBezTo>
                <a:cubicBezTo>
                  <a:pt x="119072" y="673892"/>
                  <a:pt x="122921" y="676201"/>
                  <a:pt x="126769" y="677740"/>
                </a:cubicBezTo>
                <a:cubicBezTo>
                  <a:pt x="149860" y="698522"/>
                  <a:pt x="173721" y="718534"/>
                  <a:pt x="196812" y="739316"/>
                </a:cubicBezTo>
                <a:cubicBezTo>
                  <a:pt x="202199" y="751631"/>
                  <a:pt x="214515" y="755480"/>
                  <a:pt x="225290" y="760098"/>
                </a:cubicBezTo>
                <a:cubicBezTo>
                  <a:pt x="238375" y="769334"/>
                  <a:pt x="252999" y="771643"/>
                  <a:pt x="269163" y="772413"/>
                </a:cubicBezTo>
                <a:cubicBezTo>
                  <a:pt x="283018" y="772413"/>
                  <a:pt x="296872" y="772413"/>
                  <a:pt x="310727" y="772413"/>
                </a:cubicBezTo>
                <a:cubicBezTo>
                  <a:pt x="335357" y="772413"/>
                  <a:pt x="335357" y="773183"/>
                  <a:pt x="335357" y="797043"/>
                </a:cubicBezTo>
                <a:cubicBezTo>
                  <a:pt x="335357" y="811668"/>
                  <a:pt x="334587" y="826292"/>
                  <a:pt x="339975" y="840146"/>
                </a:cubicBezTo>
                <a:cubicBezTo>
                  <a:pt x="343054" y="850152"/>
                  <a:pt x="348442" y="859389"/>
                  <a:pt x="351521" y="869395"/>
                </a:cubicBezTo>
                <a:cubicBezTo>
                  <a:pt x="355369" y="876322"/>
                  <a:pt x="361527" y="877092"/>
                  <a:pt x="368454" y="877862"/>
                </a:cubicBezTo>
                <a:cubicBezTo>
                  <a:pt x="375381" y="877862"/>
                  <a:pt x="382309" y="877862"/>
                  <a:pt x="387696" y="882480"/>
                </a:cubicBezTo>
                <a:cubicBezTo>
                  <a:pt x="389236" y="883249"/>
                  <a:pt x="391545" y="884019"/>
                  <a:pt x="393084" y="884789"/>
                </a:cubicBezTo>
                <a:cubicBezTo>
                  <a:pt x="402321" y="887868"/>
                  <a:pt x="414636" y="882480"/>
                  <a:pt x="421563" y="894025"/>
                </a:cubicBezTo>
                <a:cubicBezTo>
                  <a:pt x="423103" y="895564"/>
                  <a:pt x="424642" y="897104"/>
                  <a:pt x="426181" y="897874"/>
                </a:cubicBezTo>
                <a:cubicBezTo>
                  <a:pt x="440806" y="901722"/>
                  <a:pt x="456199" y="900183"/>
                  <a:pt x="470054" y="906340"/>
                </a:cubicBezTo>
                <a:cubicBezTo>
                  <a:pt x="485448" y="910189"/>
                  <a:pt x="498533" y="917116"/>
                  <a:pt x="510078" y="927892"/>
                </a:cubicBezTo>
                <a:cubicBezTo>
                  <a:pt x="521624" y="936359"/>
                  <a:pt x="529321" y="947904"/>
                  <a:pt x="536248" y="959449"/>
                </a:cubicBezTo>
                <a:cubicBezTo>
                  <a:pt x="544715" y="972534"/>
                  <a:pt x="553951" y="976383"/>
                  <a:pt x="565496" y="964067"/>
                </a:cubicBezTo>
                <a:cubicBezTo>
                  <a:pt x="569345" y="960219"/>
                  <a:pt x="572424" y="956371"/>
                  <a:pt x="574733" y="951753"/>
                </a:cubicBezTo>
                <a:cubicBezTo>
                  <a:pt x="576272" y="941746"/>
                  <a:pt x="580890" y="936359"/>
                  <a:pt x="590896" y="935589"/>
                </a:cubicBezTo>
                <a:cubicBezTo>
                  <a:pt x="597824" y="931740"/>
                  <a:pt x="604751" y="927122"/>
                  <a:pt x="610909" y="920965"/>
                </a:cubicBezTo>
                <a:cubicBezTo>
                  <a:pt x="612448" y="919425"/>
                  <a:pt x="613218" y="917886"/>
                  <a:pt x="614757" y="915577"/>
                </a:cubicBezTo>
                <a:cubicBezTo>
                  <a:pt x="634769" y="888637"/>
                  <a:pt x="647854" y="858619"/>
                  <a:pt x="652472" y="825522"/>
                </a:cubicBezTo>
                <a:cubicBezTo>
                  <a:pt x="653242" y="820904"/>
                  <a:pt x="654012" y="816286"/>
                  <a:pt x="654012" y="811668"/>
                </a:cubicBezTo>
                <a:cubicBezTo>
                  <a:pt x="653242" y="779340"/>
                  <a:pt x="657860" y="747013"/>
                  <a:pt x="645545" y="716225"/>
                </a:cubicBezTo>
                <a:cubicBezTo>
                  <a:pt x="639387" y="690056"/>
                  <a:pt x="628612" y="665425"/>
                  <a:pt x="615527" y="641564"/>
                </a:cubicBezTo>
                <a:cubicBezTo>
                  <a:pt x="614757" y="640025"/>
                  <a:pt x="615527" y="637716"/>
                  <a:pt x="616296" y="637716"/>
                </a:cubicBezTo>
                <a:cubicBezTo>
                  <a:pt x="619375" y="638486"/>
                  <a:pt x="615527" y="636177"/>
                  <a:pt x="618606" y="637716"/>
                </a:cubicBezTo>
                <a:cubicBezTo>
                  <a:pt x="643236" y="652340"/>
                  <a:pt x="643236" y="652340"/>
                  <a:pt x="646315" y="634637"/>
                </a:cubicBezTo>
                <a:cubicBezTo>
                  <a:pt x="644006" y="630019"/>
                  <a:pt x="640927" y="626171"/>
                  <a:pt x="637078" y="623092"/>
                </a:cubicBezTo>
                <a:cubicBezTo>
                  <a:pt x="635539" y="620783"/>
                  <a:pt x="631690" y="619243"/>
                  <a:pt x="633230" y="616165"/>
                </a:cubicBezTo>
                <a:cubicBezTo>
                  <a:pt x="634769" y="613086"/>
                  <a:pt x="637848" y="613855"/>
                  <a:pt x="640157" y="615395"/>
                </a:cubicBezTo>
                <a:cubicBezTo>
                  <a:pt x="646315" y="620013"/>
                  <a:pt x="650933" y="626940"/>
                  <a:pt x="657860" y="631559"/>
                </a:cubicBezTo>
                <a:cubicBezTo>
                  <a:pt x="683260" y="645413"/>
                  <a:pt x="712509" y="650031"/>
                  <a:pt x="740218" y="654649"/>
                </a:cubicBezTo>
                <a:cubicBezTo>
                  <a:pt x="753303" y="657728"/>
                  <a:pt x="766387" y="659268"/>
                  <a:pt x="779472" y="658498"/>
                </a:cubicBezTo>
                <a:cubicBezTo>
                  <a:pt x="792557" y="659268"/>
                  <a:pt x="804872" y="655419"/>
                  <a:pt x="817187" y="652340"/>
                </a:cubicBezTo>
                <a:cubicBezTo>
                  <a:pt x="873375" y="643874"/>
                  <a:pt x="915709" y="611546"/>
                  <a:pt x="950345" y="568443"/>
                </a:cubicBezTo>
                <a:cubicBezTo>
                  <a:pt x="954193" y="562286"/>
                  <a:pt x="959581" y="556898"/>
                  <a:pt x="962660" y="549971"/>
                </a:cubicBezTo>
                <a:cubicBezTo>
                  <a:pt x="966509" y="536116"/>
                  <a:pt x="951115" y="535346"/>
                  <a:pt x="944187" y="526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"/>
          <p:cNvSpPr/>
          <p:nvPr/>
        </p:nvSpPr>
        <p:spPr>
          <a:xfrm rot="8100000">
            <a:off x="1948531" y="1733685"/>
            <a:ext cx="2186343" cy="2180691"/>
          </a:xfrm>
          <a:custGeom>
            <a:rect b="b" l="l" r="r" t="t"/>
            <a:pathLst>
              <a:path extrusionOk="0" h="2176287" w="2181928">
                <a:moveTo>
                  <a:pt x="1594258" y="1054835"/>
                </a:moveTo>
                <a:lnTo>
                  <a:pt x="1594316" y="1056846"/>
                </a:lnTo>
                <a:lnTo>
                  <a:pt x="1602845" y="1056101"/>
                </a:lnTo>
                <a:lnTo>
                  <a:pt x="1600954" y="1055480"/>
                </a:lnTo>
                <a:cubicBezTo>
                  <a:pt x="1598757" y="1054072"/>
                  <a:pt x="1596101" y="1053099"/>
                  <a:pt x="1594258" y="1054835"/>
                </a:cubicBezTo>
                <a:close/>
                <a:moveTo>
                  <a:pt x="1657952" y="941904"/>
                </a:moveTo>
                <a:cubicBezTo>
                  <a:pt x="1657331" y="941904"/>
                  <a:pt x="1656709" y="942525"/>
                  <a:pt x="1656709" y="943146"/>
                </a:cubicBezTo>
                <a:lnTo>
                  <a:pt x="1651561" y="948552"/>
                </a:lnTo>
                <a:lnTo>
                  <a:pt x="1640569" y="958045"/>
                </a:lnTo>
                <a:cubicBezTo>
                  <a:pt x="1639948" y="958666"/>
                  <a:pt x="1639327" y="959287"/>
                  <a:pt x="1638707" y="959908"/>
                </a:cubicBezTo>
                <a:cubicBezTo>
                  <a:pt x="1640569" y="958666"/>
                  <a:pt x="1642431" y="957425"/>
                  <a:pt x="1644293" y="956182"/>
                </a:cubicBezTo>
                <a:lnTo>
                  <a:pt x="1651561" y="948552"/>
                </a:lnTo>
                <a:lnTo>
                  <a:pt x="1654226" y="946250"/>
                </a:lnTo>
                <a:cubicBezTo>
                  <a:pt x="1655468" y="945009"/>
                  <a:pt x="1656709" y="943766"/>
                  <a:pt x="1657331" y="942525"/>
                </a:cubicBezTo>
                <a:cubicBezTo>
                  <a:pt x="1657331" y="942525"/>
                  <a:pt x="1657952" y="941904"/>
                  <a:pt x="1657952" y="941904"/>
                </a:cubicBezTo>
                <a:close/>
                <a:moveTo>
                  <a:pt x="1651123" y="847542"/>
                </a:moveTo>
                <a:cubicBezTo>
                  <a:pt x="1645536" y="847542"/>
                  <a:pt x="1639948" y="848163"/>
                  <a:pt x="1634982" y="850026"/>
                </a:cubicBezTo>
                <a:cubicBezTo>
                  <a:pt x="1629394" y="851268"/>
                  <a:pt x="1623807" y="853130"/>
                  <a:pt x="1623186" y="859338"/>
                </a:cubicBezTo>
                <a:cubicBezTo>
                  <a:pt x="1625048" y="854992"/>
                  <a:pt x="1628774" y="851268"/>
                  <a:pt x="1634982" y="851268"/>
                </a:cubicBezTo>
                <a:cubicBezTo>
                  <a:pt x="1639948" y="850647"/>
                  <a:pt x="1644293" y="852509"/>
                  <a:pt x="1648018" y="855613"/>
                </a:cubicBezTo>
                <a:cubicBezTo>
                  <a:pt x="1648018" y="851888"/>
                  <a:pt x="1648639" y="849405"/>
                  <a:pt x="1651123" y="847542"/>
                </a:cubicBezTo>
                <a:close/>
                <a:moveTo>
                  <a:pt x="686564" y="2961"/>
                </a:moveTo>
                <a:lnTo>
                  <a:pt x="683861" y="3910"/>
                </a:lnTo>
                <a:cubicBezTo>
                  <a:pt x="680473" y="4929"/>
                  <a:pt x="677559" y="5067"/>
                  <a:pt x="674957" y="4152"/>
                </a:cubicBezTo>
                <a:lnTo>
                  <a:pt x="674111" y="3421"/>
                </a:lnTo>
                <a:close/>
                <a:moveTo>
                  <a:pt x="766694" y="0"/>
                </a:moveTo>
                <a:lnTo>
                  <a:pt x="766648" y="972"/>
                </a:lnTo>
                <a:cubicBezTo>
                  <a:pt x="767384" y="2560"/>
                  <a:pt x="768916" y="3724"/>
                  <a:pt x="771112" y="5131"/>
                </a:cubicBezTo>
                <a:cubicBezTo>
                  <a:pt x="795242" y="21508"/>
                  <a:pt x="807096" y="44238"/>
                  <a:pt x="810713" y="72992"/>
                </a:cubicBezTo>
                <a:cubicBezTo>
                  <a:pt x="812889" y="90065"/>
                  <a:pt x="809290" y="105626"/>
                  <a:pt x="798589" y="119188"/>
                </a:cubicBezTo>
                <a:cubicBezTo>
                  <a:pt x="793929" y="125318"/>
                  <a:pt x="794744" y="128028"/>
                  <a:pt x="801359" y="131356"/>
                </a:cubicBezTo>
                <a:cubicBezTo>
                  <a:pt x="809302" y="135170"/>
                  <a:pt x="817652" y="140340"/>
                  <a:pt x="826570" y="141497"/>
                </a:cubicBezTo>
                <a:lnTo>
                  <a:pt x="827298" y="141823"/>
                </a:lnTo>
                <a:lnTo>
                  <a:pt x="847108" y="148211"/>
                </a:lnTo>
                <a:cubicBezTo>
                  <a:pt x="862706" y="150539"/>
                  <a:pt x="878847" y="150384"/>
                  <a:pt x="895608" y="147901"/>
                </a:cubicBezTo>
                <a:lnTo>
                  <a:pt x="887705" y="178980"/>
                </a:lnTo>
                <a:lnTo>
                  <a:pt x="891285" y="177866"/>
                </a:lnTo>
                <a:cubicBezTo>
                  <a:pt x="909148" y="179286"/>
                  <a:pt x="914628" y="190638"/>
                  <a:pt x="904334" y="205555"/>
                </a:cubicBezTo>
                <a:cubicBezTo>
                  <a:pt x="901517" y="209948"/>
                  <a:pt x="897371" y="213855"/>
                  <a:pt x="894554" y="218249"/>
                </a:cubicBezTo>
                <a:lnTo>
                  <a:pt x="890952" y="231324"/>
                </a:lnTo>
                <a:lnTo>
                  <a:pt x="891811" y="235017"/>
                </a:lnTo>
                <a:lnTo>
                  <a:pt x="901368" y="244859"/>
                </a:lnTo>
                <a:cubicBezTo>
                  <a:pt x="907523" y="248621"/>
                  <a:pt x="913757" y="249699"/>
                  <a:pt x="920426" y="251238"/>
                </a:cubicBezTo>
                <a:cubicBezTo>
                  <a:pt x="927555" y="252343"/>
                  <a:pt x="933789" y="253421"/>
                  <a:pt x="940431" y="255855"/>
                </a:cubicBezTo>
                <a:cubicBezTo>
                  <a:pt x="945310" y="257341"/>
                  <a:pt x="950597" y="260182"/>
                  <a:pt x="953581" y="265194"/>
                </a:cubicBezTo>
                <a:cubicBezTo>
                  <a:pt x="956945" y="272454"/>
                  <a:pt x="948407" y="273547"/>
                  <a:pt x="945617" y="277045"/>
                </a:cubicBezTo>
                <a:cubicBezTo>
                  <a:pt x="942570" y="281656"/>
                  <a:pt x="939082" y="286030"/>
                  <a:pt x="936146" y="290643"/>
                </a:cubicBezTo>
                <a:lnTo>
                  <a:pt x="934173" y="295461"/>
                </a:lnTo>
                <a:lnTo>
                  <a:pt x="942169" y="302790"/>
                </a:lnTo>
                <a:cubicBezTo>
                  <a:pt x="954585" y="311016"/>
                  <a:pt x="968242" y="317379"/>
                  <a:pt x="983141" y="322346"/>
                </a:cubicBezTo>
                <a:lnTo>
                  <a:pt x="980961" y="324526"/>
                </a:lnTo>
                <a:lnTo>
                  <a:pt x="999919" y="328552"/>
                </a:lnTo>
                <a:cubicBezTo>
                  <a:pt x="1007310" y="332126"/>
                  <a:pt x="1013174" y="338118"/>
                  <a:pt x="1016444" y="348509"/>
                </a:cubicBezTo>
                <a:cubicBezTo>
                  <a:pt x="1018533" y="353494"/>
                  <a:pt x="1023006" y="353626"/>
                  <a:pt x="1027017" y="354191"/>
                </a:cubicBezTo>
                <a:cubicBezTo>
                  <a:pt x="1034580" y="355756"/>
                  <a:pt x="1042250" y="353744"/>
                  <a:pt x="1049026" y="351705"/>
                </a:cubicBezTo>
                <a:cubicBezTo>
                  <a:pt x="1059866" y="348443"/>
                  <a:pt x="1069839" y="344260"/>
                  <a:pt x="1081334" y="349074"/>
                </a:cubicBezTo>
                <a:cubicBezTo>
                  <a:pt x="1082876" y="342405"/>
                  <a:pt x="1078998" y="337367"/>
                  <a:pt x="1077803" y="332408"/>
                </a:cubicBezTo>
                <a:cubicBezTo>
                  <a:pt x="1076609" y="327449"/>
                  <a:pt x="1073652" y="321543"/>
                  <a:pt x="1079152" y="317228"/>
                </a:cubicBezTo>
                <a:cubicBezTo>
                  <a:pt x="1085574" y="312045"/>
                  <a:pt x="1092864" y="307784"/>
                  <a:pt x="1101268" y="311164"/>
                </a:cubicBezTo>
                <a:cubicBezTo>
                  <a:pt x="1108804" y="313624"/>
                  <a:pt x="1111787" y="318635"/>
                  <a:pt x="1103984" y="325120"/>
                </a:cubicBezTo>
                <a:cubicBezTo>
                  <a:pt x="1098483" y="329435"/>
                  <a:pt x="1100599" y="333525"/>
                  <a:pt x="1104504" y="337669"/>
                </a:cubicBezTo>
                <a:cubicBezTo>
                  <a:pt x="1114429" y="350046"/>
                  <a:pt x="1131965" y="347429"/>
                  <a:pt x="1137787" y="332380"/>
                </a:cubicBezTo>
                <a:cubicBezTo>
                  <a:pt x="1140170" y="327527"/>
                  <a:pt x="1141659" y="322646"/>
                  <a:pt x="1144503" y="317359"/>
                </a:cubicBezTo>
                <a:cubicBezTo>
                  <a:pt x="1148241" y="312097"/>
                  <a:pt x="1153227" y="310005"/>
                  <a:pt x="1159896" y="311544"/>
                </a:cubicBezTo>
                <a:cubicBezTo>
                  <a:pt x="1167025" y="312649"/>
                  <a:pt x="1167759" y="318042"/>
                  <a:pt x="1168927" y="323896"/>
                </a:cubicBezTo>
                <a:cubicBezTo>
                  <a:pt x="1170856" y="334248"/>
                  <a:pt x="1165248" y="342140"/>
                  <a:pt x="1160508" y="350953"/>
                </a:cubicBezTo>
                <a:cubicBezTo>
                  <a:pt x="1149133" y="372105"/>
                  <a:pt x="1149133" y="372105"/>
                  <a:pt x="1170279" y="383469"/>
                </a:cubicBezTo>
                <a:cubicBezTo>
                  <a:pt x="1190531" y="394808"/>
                  <a:pt x="1209889" y="406120"/>
                  <a:pt x="1225969" y="422259"/>
                </a:cubicBezTo>
                <a:cubicBezTo>
                  <a:pt x="1231175" y="427784"/>
                  <a:pt x="1234833" y="425205"/>
                  <a:pt x="1239386" y="422654"/>
                </a:cubicBezTo>
                <a:cubicBezTo>
                  <a:pt x="1254399" y="414590"/>
                  <a:pt x="1270279" y="407447"/>
                  <a:pt x="1289224" y="402633"/>
                </a:cubicBezTo>
                <a:cubicBezTo>
                  <a:pt x="1282101" y="416300"/>
                  <a:pt x="1271153" y="423140"/>
                  <a:pt x="1261046" y="431795"/>
                </a:cubicBezTo>
                <a:lnTo>
                  <a:pt x="1244590" y="456244"/>
                </a:lnTo>
                <a:lnTo>
                  <a:pt x="1245740" y="456438"/>
                </a:lnTo>
                <a:cubicBezTo>
                  <a:pt x="1263122" y="457680"/>
                  <a:pt x="1278021" y="465750"/>
                  <a:pt x="1295403" y="468234"/>
                </a:cubicBezTo>
                <a:cubicBezTo>
                  <a:pt x="1333273" y="473200"/>
                  <a:pt x="1370521" y="480650"/>
                  <a:pt x="1408389" y="485616"/>
                </a:cubicBezTo>
                <a:cubicBezTo>
                  <a:pt x="1428255" y="488099"/>
                  <a:pt x="1449983" y="483754"/>
                  <a:pt x="1469228" y="474442"/>
                </a:cubicBezTo>
                <a:cubicBezTo>
                  <a:pt x="1477919" y="470716"/>
                  <a:pt x="1485990" y="467613"/>
                  <a:pt x="1494681" y="463888"/>
                </a:cubicBezTo>
                <a:cubicBezTo>
                  <a:pt x="1502751" y="475683"/>
                  <a:pt x="1513305" y="466992"/>
                  <a:pt x="1520134" y="464508"/>
                </a:cubicBezTo>
                <a:cubicBezTo>
                  <a:pt x="1547448" y="453955"/>
                  <a:pt x="1572281" y="463267"/>
                  <a:pt x="1596491" y="471959"/>
                </a:cubicBezTo>
                <a:cubicBezTo>
                  <a:pt x="1609529" y="476924"/>
                  <a:pt x="1623807" y="479408"/>
                  <a:pt x="1636844" y="486858"/>
                </a:cubicBezTo>
                <a:cubicBezTo>
                  <a:pt x="1664780" y="502378"/>
                  <a:pt x="1692717" y="516656"/>
                  <a:pt x="1715685" y="539005"/>
                </a:cubicBezTo>
                <a:cubicBezTo>
                  <a:pt x="1697061" y="531555"/>
                  <a:pt x="1678438" y="523484"/>
                  <a:pt x="1662297" y="511689"/>
                </a:cubicBezTo>
                <a:cubicBezTo>
                  <a:pt x="1649260" y="501757"/>
                  <a:pt x="1635602" y="494928"/>
                  <a:pt x="1619461" y="493065"/>
                </a:cubicBezTo>
                <a:cubicBezTo>
                  <a:pt x="1638707" y="505481"/>
                  <a:pt x="1656709" y="518518"/>
                  <a:pt x="1676576" y="529692"/>
                </a:cubicBezTo>
                <a:cubicBezTo>
                  <a:pt x="1693958" y="539626"/>
                  <a:pt x="1706374" y="552042"/>
                  <a:pt x="1716927" y="569424"/>
                </a:cubicBezTo>
                <a:cubicBezTo>
                  <a:pt x="1723756" y="581220"/>
                  <a:pt x="1736172" y="588669"/>
                  <a:pt x="1741139" y="602326"/>
                </a:cubicBezTo>
                <a:cubicBezTo>
                  <a:pt x="1742380" y="606051"/>
                  <a:pt x="1743622" y="609776"/>
                  <a:pt x="1743622" y="614121"/>
                </a:cubicBezTo>
                <a:cubicBezTo>
                  <a:pt x="1734309" y="615984"/>
                  <a:pt x="1730585" y="609155"/>
                  <a:pt x="1726860" y="603568"/>
                </a:cubicBezTo>
                <a:cubicBezTo>
                  <a:pt x="1716927" y="589910"/>
                  <a:pt x="1706374" y="577494"/>
                  <a:pt x="1697061" y="563837"/>
                </a:cubicBezTo>
                <a:cubicBezTo>
                  <a:pt x="1684025" y="545213"/>
                  <a:pt x="1663539" y="534659"/>
                  <a:pt x="1644293" y="522864"/>
                </a:cubicBezTo>
                <a:cubicBezTo>
                  <a:pt x="1644293" y="524105"/>
                  <a:pt x="1644293" y="524726"/>
                  <a:pt x="1644293" y="525347"/>
                </a:cubicBezTo>
                <a:cubicBezTo>
                  <a:pt x="1648018" y="528451"/>
                  <a:pt x="1653606" y="530313"/>
                  <a:pt x="1656709" y="534659"/>
                </a:cubicBezTo>
                <a:cubicBezTo>
                  <a:pt x="1656709" y="535280"/>
                  <a:pt x="1657331" y="535280"/>
                  <a:pt x="1657331" y="535280"/>
                </a:cubicBezTo>
                <a:cubicBezTo>
                  <a:pt x="1674092" y="543350"/>
                  <a:pt x="1684025" y="559491"/>
                  <a:pt x="1693958" y="572528"/>
                </a:cubicBezTo>
                <a:cubicBezTo>
                  <a:pt x="1713823" y="597360"/>
                  <a:pt x="1738655" y="619708"/>
                  <a:pt x="1749209" y="651370"/>
                </a:cubicBezTo>
                <a:cubicBezTo>
                  <a:pt x="1749209" y="652612"/>
                  <a:pt x="1750450" y="654474"/>
                  <a:pt x="1751692" y="655715"/>
                </a:cubicBezTo>
                <a:cubicBezTo>
                  <a:pt x="1761625" y="670615"/>
                  <a:pt x="1761625" y="670615"/>
                  <a:pt x="1743622" y="674339"/>
                </a:cubicBezTo>
                <a:cubicBezTo>
                  <a:pt x="1743001" y="674960"/>
                  <a:pt x="1742380" y="675581"/>
                  <a:pt x="1741760" y="676202"/>
                </a:cubicBezTo>
                <a:cubicBezTo>
                  <a:pt x="1741760" y="676202"/>
                  <a:pt x="1741760" y="676823"/>
                  <a:pt x="1741760" y="676823"/>
                </a:cubicBezTo>
                <a:cubicBezTo>
                  <a:pt x="1741760" y="685514"/>
                  <a:pt x="1751692" y="683652"/>
                  <a:pt x="1754796" y="688618"/>
                </a:cubicBezTo>
                <a:cubicBezTo>
                  <a:pt x="1755417" y="689860"/>
                  <a:pt x="1755417" y="691722"/>
                  <a:pt x="1754176" y="692963"/>
                </a:cubicBezTo>
                <a:cubicBezTo>
                  <a:pt x="1747347" y="692342"/>
                  <a:pt x="1739897" y="692342"/>
                  <a:pt x="1733068" y="691722"/>
                </a:cubicBezTo>
                <a:cubicBezTo>
                  <a:pt x="1731826" y="694205"/>
                  <a:pt x="1731206" y="696688"/>
                  <a:pt x="1729964" y="699171"/>
                </a:cubicBezTo>
                <a:cubicBezTo>
                  <a:pt x="1730585" y="699792"/>
                  <a:pt x="1731206" y="700413"/>
                  <a:pt x="1731206" y="701654"/>
                </a:cubicBezTo>
                <a:cubicBezTo>
                  <a:pt x="1731826" y="708483"/>
                  <a:pt x="1731206" y="714070"/>
                  <a:pt x="1723756" y="715932"/>
                </a:cubicBezTo>
                <a:cubicBezTo>
                  <a:pt x="1724998" y="718416"/>
                  <a:pt x="1725618" y="720899"/>
                  <a:pt x="1724377" y="722762"/>
                </a:cubicBezTo>
                <a:cubicBezTo>
                  <a:pt x="1713823" y="743248"/>
                  <a:pt x="1729344" y="751939"/>
                  <a:pt x="1741760" y="761872"/>
                </a:cubicBezTo>
                <a:cubicBezTo>
                  <a:pt x="1743001" y="763114"/>
                  <a:pt x="1744242" y="763734"/>
                  <a:pt x="1745484" y="764976"/>
                </a:cubicBezTo>
                <a:cubicBezTo>
                  <a:pt x="1752934" y="773047"/>
                  <a:pt x="1761625" y="777392"/>
                  <a:pt x="1772800" y="776150"/>
                </a:cubicBezTo>
                <a:cubicBezTo>
                  <a:pt x="1777145" y="776150"/>
                  <a:pt x="1781490" y="776150"/>
                  <a:pt x="1785836" y="777392"/>
                </a:cubicBezTo>
                <a:cubicBezTo>
                  <a:pt x="1787698" y="778013"/>
                  <a:pt x="1788941" y="779255"/>
                  <a:pt x="1790182" y="780496"/>
                </a:cubicBezTo>
                <a:cubicBezTo>
                  <a:pt x="1790182" y="783601"/>
                  <a:pt x="1788319" y="785463"/>
                  <a:pt x="1785836" y="786704"/>
                </a:cubicBezTo>
                <a:cubicBezTo>
                  <a:pt x="1779628" y="789188"/>
                  <a:pt x="1772800" y="788566"/>
                  <a:pt x="1766592" y="789809"/>
                </a:cubicBezTo>
                <a:cubicBezTo>
                  <a:pt x="1769695" y="790429"/>
                  <a:pt x="1772800" y="790429"/>
                  <a:pt x="1776525" y="790429"/>
                </a:cubicBezTo>
                <a:cubicBezTo>
                  <a:pt x="1779008" y="790429"/>
                  <a:pt x="1781490" y="791050"/>
                  <a:pt x="1783974" y="791671"/>
                </a:cubicBezTo>
                <a:cubicBezTo>
                  <a:pt x="1785216" y="792292"/>
                  <a:pt x="1786457" y="793533"/>
                  <a:pt x="1787698" y="794774"/>
                </a:cubicBezTo>
                <a:cubicBezTo>
                  <a:pt x="1790803" y="801604"/>
                  <a:pt x="1792665" y="809053"/>
                  <a:pt x="1793286" y="816502"/>
                </a:cubicBezTo>
                <a:cubicBezTo>
                  <a:pt x="1792044" y="817744"/>
                  <a:pt x="1790182" y="818365"/>
                  <a:pt x="1788941" y="818986"/>
                </a:cubicBezTo>
                <a:cubicBezTo>
                  <a:pt x="1783974" y="820228"/>
                  <a:pt x="1778387" y="818986"/>
                  <a:pt x="1775282" y="824573"/>
                </a:cubicBezTo>
                <a:cubicBezTo>
                  <a:pt x="1788319" y="835747"/>
                  <a:pt x="1801356" y="846301"/>
                  <a:pt x="1812531" y="858717"/>
                </a:cubicBezTo>
                <a:cubicBezTo>
                  <a:pt x="1813772" y="862442"/>
                  <a:pt x="1812531" y="865546"/>
                  <a:pt x="1809426" y="867409"/>
                </a:cubicBezTo>
                <a:cubicBezTo>
                  <a:pt x="1805701" y="869892"/>
                  <a:pt x="1801356" y="868650"/>
                  <a:pt x="1797631" y="872996"/>
                </a:cubicBezTo>
                <a:cubicBezTo>
                  <a:pt x="1803218" y="876720"/>
                  <a:pt x="1809426" y="874237"/>
                  <a:pt x="1815014" y="876720"/>
                </a:cubicBezTo>
                <a:cubicBezTo>
                  <a:pt x="1816255" y="877341"/>
                  <a:pt x="1817497" y="877962"/>
                  <a:pt x="1818739" y="879204"/>
                </a:cubicBezTo>
                <a:cubicBezTo>
                  <a:pt x="1819980" y="887274"/>
                  <a:pt x="1827430" y="882928"/>
                  <a:pt x="1831155" y="884791"/>
                </a:cubicBezTo>
                <a:cubicBezTo>
                  <a:pt x="1836742" y="887895"/>
                  <a:pt x="1839225" y="891620"/>
                  <a:pt x="1837984" y="902173"/>
                </a:cubicBezTo>
                <a:cubicBezTo>
                  <a:pt x="1824947" y="915831"/>
                  <a:pt x="1805701" y="910864"/>
                  <a:pt x="1789561" y="917072"/>
                </a:cubicBezTo>
                <a:cubicBezTo>
                  <a:pt x="1786457" y="917072"/>
                  <a:pt x="1782733" y="917693"/>
                  <a:pt x="1779628" y="917693"/>
                </a:cubicBezTo>
                <a:cubicBezTo>
                  <a:pt x="1770316" y="912726"/>
                  <a:pt x="1762246" y="909002"/>
                  <a:pt x="1757900" y="923901"/>
                </a:cubicBezTo>
                <a:cubicBezTo>
                  <a:pt x="1756658" y="928868"/>
                  <a:pt x="1752313" y="934455"/>
                  <a:pt x="1746105" y="935696"/>
                </a:cubicBezTo>
                <a:cubicBezTo>
                  <a:pt x="1733689" y="931971"/>
                  <a:pt x="1734309" y="921418"/>
                  <a:pt x="1734931" y="912726"/>
                </a:cubicBezTo>
                <a:cubicBezTo>
                  <a:pt x="1735552" y="899069"/>
                  <a:pt x="1746726" y="893482"/>
                  <a:pt x="1759142" y="890378"/>
                </a:cubicBezTo>
                <a:cubicBezTo>
                  <a:pt x="1754796" y="887274"/>
                  <a:pt x="1750450" y="889136"/>
                  <a:pt x="1746726" y="889757"/>
                </a:cubicBezTo>
                <a:cubicBezTo>
                  <a:pt x="1725618" y="894103"/>
                  <a:pt x="1726239" y="894103"/>
                  <a:pt x="1731826" y="914589"/>
                </a:cubicBezTo>
                <a:cubicBezTo>
                  <a:pt x="1736172" y="929488"/>
                  <a:pt x="1740517" y="945629"/>
                  <a:pt x="1727481" y="959287"/>
                </a:cubicBezTo>
                <a:cubicBezTo>
                  <a:pt x="1721272" y="961150"/>
                  <a:pt x="1720031" y="966116"/>
                  <a:pt x="1720652" y="971703"/>
                </a:cubicBezTo>
                <a:cubicBezTo>
                  <a:pt x="1720652" y="974187"/>
                  <a:pt x="1720652" y="971082"/>
                  <a:pt x="1720652" y="973566"/>
                </a:cubicBezTo>
                <a:cubicBezTo>
                  <a:pt x="1721272" y="977290"/>
                  <a:pt x="1721893" y="974187"/>
                  <a:pt x="1722515" y="973566"/>
                </a:cubicBezTo>
                <a:cubicBezTo>
                  <a:pt x="1726239" y="967358"/>
                  <a:pt x="1727481" y="958045"/>
                  <a:pt x="1736793" y="956804"/>
                </a:cubicBezTo>
                <a:cubicBezTo>
                  <a:pt x="1746726" y="958666"/>
                  <a:pt x="1747968" y="951217"/>
                  <a:pt x="1749830" y="944387"/>
                </a:cubicBezTo>
                <a:cubicBezTo>
                  <a:pt x="1751071" y="939421"/>
                  <a:pt x="1754796" y="938179"/>
                  <a:pt x="1759142" y="939421"/>
                </a:cubicBezTo>
                <a:cubicBezTo>
                  <a:pt x="1764108" y="940663"/>
                  <a:pt x="1769695" y="945629"/>
                  <a:pt x="1767212" y="948733"/>
                </a:cubicBezTo>
                <a:cubicBezTo>
                  <a:pt x="1756658" y="959908"/>
                  <a:pt x="1764729" y="974807"/>
                  <a:pt x="1757900" y="985982"/>
                </a:cubicBezTo>
                <a:cubicBezTo>
                  <a:pt x="1756658" y="986603"/>
                  <a:pt x="1755417" y="987844"/>
                  <a:pt x="1753555" y="988465"/>
                </a:cubicBezTo>
                <a:cubicBezTo>
                  <a:pt x="1749209" y="989085"/>
                  <a:pt x="1744863" y="989085"/>
                  <a:pt x="1743001" y="984119"/>
                </a:cubicBezTo>
                <a:lnTo>
                  <a:pt x="1743467" y="983033"/>
                </a:lnTo>
                <a:lnTo>
                  <a:pt x="1743622" y="982877"/>
                </a:lnTo>
                <a:cubicBezTo>
                  <a:pt x="1744242" y="982257"/>
                  <a:pt x="1744863" y="981015"/>
                  <a:pt x="1744863" y="979774"/>
                </a:cubicBezTo>
                <a:lnTo>
                  <a:pt x="1743467" y="983033"/>
                </a:lnTo>
                <a:lnTo>
                  <a:pt x="1737414" y="989085"/>
                </a:lnTo>
                <a:cubicBezTo>
                  <a:pt x="1731206" y="992811"/>
                  <a:pt x="1726860" y="999019"/>
                  <a:pt x="1718790" y="997157"/>
                </a:cubicBezTo>
                <a:cubicBezTo>
                  <a:pt x="1697061" y="990327"/>
                  <a:pt x="1675955" y="998398"/>
                  <a:pt x="1654847" y="1000881"/>
                </a:cubicBezTo>
                <a:cubicBezTo>
                  <a:pt x="1648639" y="1003365"/>
                  <a:pt x="1643052" y="1003365"/>
                  <a:pt x="1636844" y="1000881"/>
                </a:cubicBezTo>
                <a:cubicBezTo>
                  <a:pt x="1621945" y="999639"/>
                  <a:pt x="1608908" y="992190"/>
                  <a:pt x="1591526" y="999639"/>
                </a:cubicBezTo>
                <a:cubicBezTo>
                  <a:pt x="1586249" y="1001812"/>
                  <a:pt x="1580972" y="1002394"/>
                  <a:pt x="1575889" y="1001638"/>
                </a:cubicBezTo>
                <a:lnTo>
                  <a:pt x="1570829" y="999528"/>
                </a:lnTo>
                <a:lnTo>
                  <a:pt x="1571198" y="1002680"/>
                </a:lnTo>
                <a:cubicBezTo>
                  <a:pt x="1574589" y="1009047"/>
                  <a:pt x="1577952" y="1016308"/>
                  <a:pt x="1588306" y="1014374"/>
                </a:cubicBezTo>
                <a:cubicBezTo>
                  <a:pt x="1588766" y="1013940"/>
                  <a:pt x="1589227" y="1013506"/>
                  <a:pt x="1590582" y="1013098"/>
                </a:cubicBezTo>
                <a:cubicBezTo>
                  <a:pt x="1595568" y="1011007"/>
                  <a:pt x="1598980" y="1001706"/>
                  <a:pt x="1606409" y="1007744"/>
                </a:cubicBezTo>
                <a:cubicBezTo>
                  <a:pt x="1613404" y="1013321"/>
                  <a:pt x="1617203" y="1021042"/>
                  <a:pt x="1618263" y="1030474"/>
                </a:cubicBezTo>
                <a:cubicBezTo>
                  <a:pt x="1618483" y="1038090"/>
                  <a:pt x="1616020" y="1045627"/>
                  <a:pt x="1612689" y="1052243"/>
                </a:cubicBezTo>
                <a:lnTo>
                  <a:pt x="1609858" y="1055487"/>
                </a:lnTo>
                <a:lnTo>
                  <a:pt x="1615986" y="1054951"/>
                </a:lnTo>
                <a:cubicBezTo>
                  <a:pt x="1624356" y="1054470"/>
                  <a:pt x="1632631" y="1054855"/>
                  <a:pt x="1640712" y="1057934"/>
                </a:cubicBezTo>
                <a:cubicBezTo>
                  <a:pt x="1646870" y="1060243"/>
                  <a:pt x="1651488" y="1065631"/>
                  <a:pt x="1654567" y="1071018"/>
                </a:cubicBezTo>
                <a:cubicBezTo>
                  <a:pt x="1657646" y="1076406"/>
                  <a:pt x="1660724" y="1081794"/>
                  <a:pt x="1663034" y="1087952"/>
                </a:cubicBezTo>
                <a:cubicBezTo>
                  <a:pt x="1663803" y="1090261"/>
                  <a:pt x="1663803" y="1091800"/>
                  <a:pt x="1663803" y="1094109"/>
                </a:cubicBezTo>
                <a:cubicBezTo>
                  <a:pt x="1657646" y="1111042"/>
                  <a:pt x="1640712" y="1117200"/>
                  <a:pt x="1627627" y="1127206"/>
                </a:cubicBezTo>
                <a:cubicBezTo>
                  <a:pt x="1616852" y="1135673"/>
                  <a:pt x="1606076" y="1144909"/>
                  <a:pt x="1594531" y="1152606"/>
                </a:cubicBezTo>
                <a:cubicBezTo>
                  <a:pt x="1617621" y="1145679"/>
                  <a:pt x="1639943" y="1138752"/>
                  <a:pt x="1662264" y="1130285"/>
                </a:cubicBezTo>
                <a:cubicBezTo>
                  <a:pt x="1671500" y="1126436"/>
                  <a:pt x="1680737" y="1124127"/>
                  <a:pt x="1689973" y="1128745"/>
                </a:cubicBezTo>
                <a:cubicBezTo>
                  <a:pt x="1706137" y="1139521"/>
                  <a:pt x="1724610" y="1141830"/>
                  <a:pt x="1743852" y="1142600"/>
                </a:cubicBezTo>
                <a:cubicBezTo>
                  <a:pt x="1763864" y="1143370"/>
                  <a:pt x="1785415" y="1143370"/>
                  <a:pt x="1802349" y="1159533"/>
                </a:cubicBezTo>
                <a:cubicBezTo>
                  <a:pt x="1804658" y="1163382"/>
                  <a:pt x="1805428" y="1168000"/>
                  <a:pt x="1804658" y="1172618"/>
                </a:cubicBezTo>
                <a:cubicBezTo>
                  <a:pt x="1796191" y="1197249"/>
                  <a:pt x="1780027" y="1218030"/>
                  <a:pt x="1764633" y="1238042"/>
                </a:cubicBezTo>
                <a:cubicBezTo>
                  <a:pt x="1746930" y="1261133"/>
                  <a:pt x="1731537" y="1286533"/>
                  <a:pt x="1716143" y="1311164"/>
                </a:cubicBezTo>
                <a:cubicBezTo>
                  <a:pt x="1708446" y="1324249"/>
                  <a:pt x="1708446" y="1340412"/>
                  <a:pt x="1699979" y="1353497"/>
                </a:cubicBezTo>
                <a:lnTo>
                  <a:pt x="1699998" y="1354296"/>
                </a:lnTo>
                <a:lnTo>
                  <a:pt x="1706994" y="1355979"/>
                </a:lnTo>
                <a:cubicBezTo>
                  <a:pt x="1712271" y="1360325"/>
                  <a:pt x="1713823" y="1364981"/>
                  <a:pt x="1713745" y="1369792"/>
                </a:cubicBezTo>
                <a:lnTo>
                  <a:pt x="1713088" y="1372993"/>
                </a:lnTo>
                <a:lnTo>
                  <a:pt x="1745872" y="1378320"/>
                </a:lnTo>
                <a:cubicBezTo>
                  <a:pt x="1757321" y="1380244"/>
                  <a:pt x="1768866" y="1380821"/>
                  <a:pt x="1780797" y="1375818"/>
                </a:cubicBezTo>
                <a:cubicBezTo>
                  <a:pt x="1796961" y="1368891"/>
                  <a:pt x="1826209" y="1332715"/>
                  <a:pt x="1822361" y="1316552"/>
                </a:cubicBezTo>
                <a:cubicBezTo>
                  <a:pt x="1820822" y="1310394"/>
                  <a:pt x="1815434" y="1303467"/>
                  <a:pt x="1808506" y="1298079"/>
                </a:cubicBezTo>
                <a:cubicBezTo>
                  <a:pt x="1799270" y="1291152"/>
                  <a:pt x="1778488" y="1288073"/>
                  <a:pt x="1789264" y="1268061"/>
                </a:cubicBezTo>
                <a:cubicBezTo>
                  <a:pt x="1797731" y="1253436"/>
                  <a:pt x="1826979" y="1246509"/>
                  <a:pt x="1842373" y="1254206"/>
                </a:cubicBezTo>
                <a:cubicBezTo>
                  <a:pt x="1848531" y="1257285"/>
                  <a:pt x="1852379" y="1261903"/>
                  <a:pt x="1856997" y="1267291"/>
                </a:cubicBezTo>
                <a:cubicBezTo>
                  <a:pt x="1880858" y="1295000"/>
                  <a:pt x="1884706" y="1295770"/>
                  <a:pt x="1918573" y="1279606"/>
                </a:cubicBezTo>
                <a:cubicBezTo>
                  <a:pt x="1930118" y="1273449"/>
                  <a:pt x="1941664" y="1269600"/>
                  <a:pt x="1954749" y="1271139"/>
                </a:cubicBezTo>
                <a:cubicBezTo>
                  <a:pt x="1977840" y="1273449"/>
                  <a:pt x="1988616" y="1288843"/>
                  <a:pt x="1983228" y="1311164"/>
                </a:cubicBezTo>
                <a:cubicBezTo>
                  <a:pt x="1978610" y="1331946"/>
                  <a:pt x="1963985" y="1348109"/>
                  <a:pt x="1952440" y="1367351"/>
                </a:cubicBezTo>
                <a:cubicBezTo>
                  <a:pt x="1966294" y="1355806"/>
                  <a:pt x="1980149" y="1347339"/>
                  <a:pt x="1994773" y="1338873"/>
                </a:cubicBezTo>
                <a:cubicBezTo>
                  <a:pt x="2010167" y="1329637"/>
                  <a:pt x="2026330" y="1322709"/>
                  <a:pt x="2046343" y="1327328"/>
                </a:cubicBezTo>
                <a:cubicBezTo>
                  <a:pt x="2069434" y="1332715"/>
                  <a:pt x="2090216" y="1317321"/>
                  <a:pt x="2113307" y="1318861"/>
                </a:cubicBezTo>
                <a:cubicBezTo>
                  <a:pt x="2133318" y="1325788"/>
                  <a:pt x="2134858" y="1328867"/>
                  <a:pt x="2128700" y="1354267"/>
                </a:cubicBezTo>
                <a:cubicBezTo>
                  <a:pt x="2121773" y="1365042"/>
                  <a:pt x="2116385" y="1375048"/>
                  <a:pt x="2121003" y="1388903"/>
                </a:cubicBezTo>
                <a:cubicBezTo>
                  <a:pt x="2124082" y="1399679"/>
                  <a:pt x="2116385" y="1408146"/>
                  <a:pt x="2110228" y="1416612"/>
                </a:cubicBezTo>
                <a:cubicBezTo>
                  <a:pt x="2094834" y="1436624"/>
                  <a:pt x="2095603" y="1443552"/>
                  <a:pt x="2114846" y="1460485"/>
                </a:cubicBezTo>
                <a:cubicBezTo>
                  <a:pt x="2117155" y="1462794"/>
                  <a:pt x="2120234" y="1465103"/>
                  <a:pt x="2123312" y="1467412"/>
                </a:cubicBezTo>
                <a:cubicBezTo>
                  <a:pt x="2148712" y="1488194"/>
                  <a:pt x="2150252" y="1500509"/>
                  <a:pt x="2128700" y="1525909"/>
                </a:cubicBezTo>
                <a:cubicBezTo>
                  <a:pt x="2124852" y="1529758"/>
                  <a:pt x="2117925" y="1533606"/>
                  <a:pt x="2121003" y="1539764"/>
                </a:cubicBezTo>
                <a:cubicBezTo>
                  <a:pt x="2124082" y="1545921"/>
                  <a:pt x="2131779" y="1543612"/>
                  <a:pt x="2137167" y="1543612"/>
                </a:cubicBezTo>
                <a:cubicBezTo>
                  <a:pt x="2166415" y="1544382"/>
                  <a:pt x="2175652" y="1549770"/>
                  <a:pt x="2181040" y="1569782"/>
                </a:cubicBezTo>
                <a:cubicBezTo>
                  <a:pt x="2182579" y="1575170"/>
                  <a:pt x="2183349" y="1579788"/>
                  <a:pt x="2172573" y="1588255"/>
                </a:cubicBezTo>
                <a:cubicBezTo>
                  <a:pt x="2166415" y="1599800"/>
                  <a:pt x="2160258" y="1611345"/>
                  <a:pt x="2153330" y="1622121"/>
                </a:cubicBezTo>
                <a:cubicBezTo>
                  <a:pt x="2137167" y="1647521"/>
                  <a:pt x="2116385" y="1653679"/>
                  <a:pt x="2092525" y="1635206"/>
                </a:cubicBezTo>
                <a:cubicBezTo>
                  <a:pt x="2067125" y="1616733"/>
                  <a:pt x="2042494" y="1604418"/>
                  <a:pt x="2010167" y="1606727"/>
                </a:cubicBezTo>
                <a:cubicBezTo>
                  <a:pt x="1990925" y="1607497"/>
                  <a:pt x="1980149" y="1592873"/>
                  <a:pt x="1971682" y="1578249"/>
                </a:cubicBezTo>
                <a:cubicBezTo>
                  <a:pt x="1961676" y="1561315"/>
                  <a:pt x="1952440" y="1543612"/>
                  <a:pt x="1943203" y="1526679"/>
                </a:cubicBezTo>
                <a:cubicBezTo>
                  <a:pt x="1940894" y="1524370"/>
                  <a:pt x="1937815" y="1522061"/>
                  <a:pt x="1934737" y="1524370"/>
                </a:cubicBezTo>
                <a:cubicBezTo>
                  <a:pt x="1933197" y="1525909"/>
                  <a:pt x="1933197" y="1528988"/>
                  <a:pt x="1934737" y="1531297"/>
                </a:cubicBezTo>
                <a:cubicBezTo>
                  <a:pt x="1934737" y="1535915"/>
                  <a:pt x="1935506" y="1539764"/>
                  <a:pt x="1935506" y="1543612"/>
                </a:cubicBezTo>
                <a:cubicBezTo>
                  <a:pt x="1939355" y="1555158"/>
                  <a:pt x="1940125" y="1566703"/>
                  <a:pt x="1929349" y="1575170"/>
                </a:cubicBezTo>
                <a:cubicBezTo>
                  <a:pt x="1919343" y="1579018"/>
                  <a:pt x="1917034" y="1571321"/>
                  <a:pt x="1913955" y="1564394"/>
                </a:cubicBezTo>
                <a:cubicBezTo>
                  <a:pt x="1909337" y="1552079"/>
                  <a:pt x="1900870" y="1542073"/>
                  <a:pt x="1891633" y="1532067"/>
                </a:cubicBezTo>
                <a:cubicBezTo>
                  <a:pt x="1868542" y="1506667"/>
                  <a:pt x="1823900" y="1507436"/>
                  <a:pt x="1801579" y="1532836"/>
                </a:cubicBezTo>
                <a:cubicBezTo>
                  <a:pt x="1780797" y="1557467"/>
                  <a:pt x="1786185" y="1601340"/>
                  <a:pt x="1812355" y="1621351"/>
                </a:cubicBezTo>
                <a:cubicBezTo>
                  <a:pt x="1827749" y="1632897"/>
                  <a:pt x="1842373" y="1645212"/>
                  <a:pt x="1863924" y="1640594"/>
                </a:cubicBezTo>
                <a:cubicBezTo>
                  <a:pt x="1868542" y="1639055"/>
                  <a:pt x="1873161" y="1642133"/>
                  <a:pt x="1875470" y="1645982"/>
                </a:cubicBezTo>
                <a:cubicBezTo>
                  <a:pt x="1875470" y="1647521"/>
                  <a:pt x="1875470" y="1648291"/>
                  <a:pt x="1874700" y="1649830"/>
                </a:cubicBezTo>
                <a:cubicBezTo>
                  <a:pt x="1869312" y="1655218"/>
                  <a:pt x="1872391" y="1664455"/>
                  <a:pt x="1864694" y="1667533"/>
                </a:cubicBezTo>
                <a:cubicBezTo>
                  <a:pt x="1854688" y="1685237"/>
                  <a:pt x="1853149" y="1705249"/>
                  <a:pt x="1847761" y="1723722"/>
                </a:cubicBezTo>
                <a:cubicBezTo>
                  <a:pt x="1834676" y="1766824"/>
                  <a:pt x="1821591" y="1782988"/>
                  <a:pt x="1779258" y="1775291"/>
                </a:cubicBezTo>
                <a:cubicBezTo>
                  <a:pt x="1761555" y="1772212"/>
                  <a:pt x="1746161" y="1779139"/>
                  <a:pt x="1733076" y="1790685"/>
                </a:cubicBezTo>
                <a:cubicBezTo>
                  <a:pt x="1720761" y="1803770"/>
                  <a:pt x="1706137" y="1813006"/>
                  <a:pt x="1689203" y="1817624"/>
                </a:cubicBezTo>
                <a:cubicBezTo>
                  <a:pt x="1687664" y="1816855"/>
                  <a:pt x="1686894" y="1817624"/>
                  <a:pt x="1685355" y="1817624"/>
                </a:cubicBezTo>
                <a:cubicBezTo>
                  <a:pt x="1650718" y="1812237"/>
                  <a:pt x="1617621" y="1829940"/>
                  <a:pt x="1599919" y="1862267"/>
                </a:cubicBezTo>
                <a:cubicBezTo>
                  <a:pt x="1597610" y="1866885"/>
                  <a:pt x="1595300" y="1871503"/>
                  <a:pt x="1592222" y="1875351"/>
                </a:cubicBezTo>
                <a:cubicBezTo>
                  <a:pt x="1587603" y="1881509"/>
                  <a:pt x="1580676" y="1883818"/>
                  <a:pt x="1574519" y="1887667"/>
                </a:cubicBezTo>
                <a:cubicBezTo>
                  <a:pt x="1556815" y="1902291"/>
                  <a:pt x="1541421" y="1919994"/>
                  <a:pt x="1518330" y="1929230"/>
                </a:cubicBezTo>
                <a:cubicBezTo>
                  <a:pt x="1531415" y="1938467"/>
                  <a:pt x="1546040" y="1936158"/>
                  <a:pt x="1559125" y="1939237"/>
                </a:cubicBezTo>
                <a:cubicBezTo>
                  <a:pt x="1569900" y="1942315"/>
                  <a:pt x="1576058" y="1946934"/>
                  <a:pt x="1574519" y="1958479"/>
                </a:cubicBezTo>
                <a:cubicBezTo>
                  <a:pt x="1570670" y="1961558"/>
                  <a:pt x="1566822" y="1965406"/>
                  <a:pt x="1562973" y="1968485"/>
                </a:cubicBezTo>
                <a:cubicBezTo>
                  <a:pt x="1537573" y="1990036"/>
                  <a:pt x="1535264" y="1997733"/>
                  <a:pt x="1546040" y="2030061"/>
                </a:cubicBezTo>
                <a:cubicBezTo>
                  <a:pt x="1551428" y="2045455"/>
                  <a:pt x="1556815" y="2060849"/>
                  <a:pt x="1539112" y="2072394"/>
                </a:cubicBezTo>
                <a:cubicBezTo>
                  <a:pt x="1524488" y="2077012"/>
                  <a:pt x="1522949" y="2090097"/>
                  <a:pt x="1519870" y="2101643"/>
                </a:cubicBezTo>
                <a:cubicBezTo>
                  <a:pt x="1516021" y="2115497"/>
                  <a:pt x="1509864" y="2123194"/>
                  <a:pt x="1492161" y="2126273"/>
                </a:cubicBezTo>
                <a:cubicBezTo>
                  <a:pt x="1466761" y="2130891"/>
                  <a:pt x="1442900" y="2144745"/>
                  <a:pt x="1423658" y="2163218"/>
                </a:cubicBezTo>
                <a:cubicBezTo>
                  <a:pt x="1409803" y="2175533"/>
                  <a:pt x="1399797" y="2184770"/>
                  <a:pt x="1385173" y="2163988"/>
                </a:cubicBezTo>
                <a:cubicBezTo>
                  <a:pt x="1377476" y="2153982"/>
                  <a:pt x="1365161" y="2154752"/>
                  <a:pt x="1354385" y="2157830"/>
                </a:cubicBezTo>
                <a:cubicBezTo>
                  <a:pt x="1344379" y="2160909"/>
                  <a:pt x="1335143" y="2165527"/>
                  <a:pt x="1325137" y="2167836"/>
                </a:cubicBezTo>
                <a:cubicBezTo>
                  <a:pt x="1309743" y="2171685"/>
                  <a:pt x="1298967" y="2167067"/>
                  <a:pt x="1299737" y="2148594"/>
                </a:cubicBezTo>
                <a:cubicBezTo>
                  <a:pt x="1300506" y="2139358"/>
                  <a:pt x="1296658" y="2130121"/>
                  <a:pt x="1294349" y="2120885"/>
                </a:cubicBezTo>
                <a:cubicBezTo>
                  <a:pt x="1291270" y="2103952"/>
                  <a:pt x="1285112" y="2094715"/>
                  <a:pt x="1265100" y="2101643"/>
                </a:cubicBezTo>
                <a:cubicBezTo>
                  <a:pt x="1254324" y="2105491"/>
                  <a:pt x="1241239" y="2100873"/>
                  <a:pt x="1238929" y="2087788"/>
                </a:cubicBezTo>
                <a:cubicBezTo>
                  <a:pt x="1235851" y="2068546"/>
                  <a:pt x="1223535" y="2057000"/>
                  <a:pt x="1211221" y="2043915"/>
                </a:cubicBezTo>
                <a:cubicBezTo>
                  <a:pt x="1198137" y="2030830"/>
                  <a:pt x="1199675" y="2019285"/>
                  <a:pt x="1217379" y="2011588"/>
                </a:cubicBezTo>
                <a:cubicBezTo>
                  <a:pt x="1225075" y="2007739"/>
                  <a:pt x="1231233" y="2003121"/>
                  <a:pt x="1231233" y="1993885"/>
                </a:cubicBezTo>
                <a:cubicBezTo>
                  <a:pt x="1231233" y="1980031"/>
                  <a:pt x="1241239" y="1972334"/>
                  <a:pt x="1251246" y="1965406"/>
                </a:cubicBezTo>
                <a:cubicBezTo>
                  <a:pt x="1251246" y="1965406"/>
                  <a:pt x="1252015" y="1965406"/>
                  <a:pt x="1252015" y="1965406"/>
                </a:cubicBezTo>
                <a:cubicBezTo>
                  <a:pt x="1255864" y="1961558"/>
                  <a:pt x="1260482" y="1957709"/>
                  <a:pt x="1262021" y="1951552"/>
                </a:cubicBezTo>
                <a:cubicBezTo>
                  <a:pt x="1265870" y="1937697"/>
                  <a:pt x="1257403" y="1923843"/>
                  <a:pt x="1262021" y="1909218"/>
                </a:cubicBezTo>
                <a:cubicBezTo>
                  <a:pt x="1262791" y="1906139"/>
                  <a:pt x="1259712" y="1903830"/>
                  <a:pt x="1256633" y="1903061"/>
                </a:cubicBezTo>
                <a:cubicBezTo>
                  <a:pt x="1225845" y="1898442"/>
                  <a:pt x="1218917" y="1878430"/>
                  <a:pt x="1222767" y="1851491"/>
                </a:cubicBezTo>
                <a:cubicBezTo>
                  <a:pt x="1223535" y="1849182"/>
                  <a:pt x="1221997" y="1847643"/>
                  <a:pt x="1221227" y="1845334"/>
                </a:cubicBezTo>
                <a:cubicBezTo>
                  <a:pt x="1221997" y="1844564"/>
                  <a:pt x="1221997" y="1843025"/>
                  <a:pt x="1221227" y="1842255"/>
                </a:cubicBezTo>
                <a:cubicBezTo>
                  <a:pt x="1222767" y="1813776"/>
                  <a:pt x="1218917" y="1786836"/>
                  <a:pt x="1204293" y="1762206"/>
                </a:cubicBezTo>
                <a:cubicBezTo>
                  <a:pt x="1192749" y="1751430"/>
                  <a:pt x="1196597" y="1736036"/>
                  <a:pt x="1190439" y="1723722"/>
                </a:cubicBezTo>
                <a:cubicBezTo>
                  <a:pt x="1183511" y="1709097"/>
                  <a:pt x="1174275" y="1703709"/>
                  <a:pt x="1159651" y="1706788"/>
                </a:cubicBezTo>
                <a:lnTo>
                  <a:pt x="1132497" y="1711847"/>
                </a:lnTo>
                <a:lnTo>
                  <a:pt x="1131900" y="1712163"/>
                </a:lnTo>
                <a:lnTo>
                  <a:pt x="1131622" y="1712010"/>
                </a:lnTo>
                <a:lnTo>
                  <a:pt x="1130210" y="1712273"/>
                </a:lnTo>
                <a:cubicBezTo>
                  <a:pt x="1120205" y="1713716"/>
                  <a:pt x="1110006" y="1714485"/>
                  <a:pt x="1099615" y="1713715"/>
                </a:cubicBezTo>
                <a:cubicBezTo>
                  <a:pt x="1088069" y="1712946"/>
                  <a:pt x="1078063" y="1710637"/>
                  <a:pt x="1071137" y="1700631"/>
                </a:cubicBezTo>
                <a:cubicBezTo>
                  <a:pt x="1054973" y="1686776"/>
                  <a:pt x="1041117" y="1671382"/>
                  <a:pt x="1041117" y="1647521"/>
                </a:cubicBezTo>
                <a:cubicBezTo>
                  <a:pt x="1041117" y="1639055"/>
                  <a:pt x="1034960" y="1638285"/>
                  <a:pt x="1028802" y="1639824"/>
                </a:cubicBezTo>
                <a:cubicBezTo>
                  <a:pt x="1007251" y="1645982"/>
                  <a:pt x="984160" y="1645982"/>
                  <a:pt x="965687" y="1663685"/>
                </a:cubicBezTo>
                <a:cubicBezTo>
                  <a:pt x="949524" y="1679079"/>
                  <a:pt x="932590" y="1696782"/>
                  <a:pt x="906420" y="1696012"/>
                </a:cubicBezTo>
                <a:cubicBezTo>
                  <a:pt x="896414" y="1695243"/>
                  <a:pt x="896414" y="1705249"/>
                  <a:pt x="895645" y="1712176"/>
                </a:cubicBezTo>
                <a:cubicBezTo>
                  <a:pt x="894875" y="1726800"/>
                  <a:pt x="894875" y="1741424"/>
                  <a:pt x="894105" y="1756048"/>
                </a:cubicBezTo>
                <a:cubicBezTo>
                  <a:pt x="879481" y="1792994"/>
                  <a:pt x="867166" y="1802230"/>
                  <a:pt x="840226" y="1797612"/>
                </a:cubicBezTo>
                <a:cubicBezTo>
                  <a:pt x="828681" y="1795303"/>
                  <a:pt x="820215" y="1789146"/>
                  <a:pt x="811748" y="1782218"/>
                </a:cubicBezTo>
                <a:cubicBezTo>
                  <a:pt x="777111" y="1756048"/>
                  <a:pt x="744014" y="1729109"/>
                  <a:pt x="709378" y="1702940"/>
                </a:cubicBezTo>
                <a:cubicBezTo>
                  <a:pt x="700141" y="1695243"/>
                  <a:pt x="689366" y="1689085"/>
                  <a:pt x="677820" y="1683697"/>
                </a:cubicBezTo>
                <a:cubicBezTo>
                  <a:pt x="649342" y="1670612"/>
                  <a:pt x="629330" y="1676000"/>
                  <a:pt x="611626" y="1702170"/>
                </a:cubicBezTo>
                <a:cubicBezTo>
                  <a:pt x="602390" y="1715255"/>
                  <a:pt x="594693" y="1729879"/>
                  <a:pt x="586996" y="1743733"/>
                </a:cubicBezTo>
                <a:cubicBezTo>
                  <a:pt x="560057" y="1793764"/>
                  <a:pt x="528499" y="1800691"/>
                  <a:pt x="482317" y="1765285"/>
                </a:cubicBezTo>
                <a:cubicBezTo>
                  <a:pt x="460766" y="1748351"/>
                  <a:pt x="439214" y="1732958"/>
                  <a:pt x="409966" y="1734497"/>
                </a:cubicBezTo>
                <a:cubicBezTo>
                  <a:pt x="403039" y="1717564"/>
                  <a:pt x="412275" y="1700631"/>
                  <a:pt x="410736" y="1682927"/>
                </a:cubicBezTo>
                <a:cubicBezTo>
                  <a:pt x="409966" y="1669073"/>
                  <a:pt x="408426" y="1655218"/>
                  <a:pt x="404578" y="1642133"/>
                </a:cubicBezTo>
                <a:cubicBezTo>
                  <a:pt x="399960" y="1629048"/>
                  <a:pt x="393032" y="1617503"/>
                  <a:pt x="377638" y="1615964"/>
                </a:cubicBezTo>
                <a:cubicBezTo>
                  <a:pt x="359936" y="1614424"/>
                  <a:pt x="354548" y="1603649"/>
                  <a:pt x="356857" y="1587485"/>
                </a:cubicBezTo>
                <a:cubicBezTo>
                  <a:pt x="358396" y="1569782"/>
                  <a:pt x="363784" y="1553618"/>
                  <a:pt x="369942" y="1536685"/>
                </a:cubicBezTo>
                <a:cubicBezTo>
                  <a:pt x="387645" y="1486654"/>
                  <a:pt x="409966" y="1438934"/>
                  <a:pt x="420742" y="1387364"/>
                </a:cubicBezTo>
                <a:cubicBezTo>
                  <a:pt x="423051" y="1376588"/>
                  <a:pt x="423051" y="1366582"/>
                  <a:pt x="423051" y="1356576"/>
                </a:cubicBezTo>
                <a:cubicBezTo>
                  <a:pt x="423051" y="1338873"/>
                  <a:pt x="413814" y="1328867"/>
                  <a:pt x="396111" y="1329637"/>
                </a:cubicBezTo>
                <a:cubicBezTo>
                  <a:pt x="366093" y="1331176"/>
                  <a:pt x="336845" y="1328867"/>
                  <a:pt x="307596" y="1319631"/>
                </a:cubicBezTo>
                <a:cubicBezTo>
                  <a:pt x="295281" y="1315782"/>
                  <a:pt x="287584" y="1320400"/>
                  <a:pt x="282196" y="1330406"/>
                </a:cubicBezTo>
                <a:cubicBezTo>
                  <a:pt x="277578" y="1340412"/>
                  <a:pt x="272190" y="1350418"/>
                  <a:pt x="269881" y="1361194"/>
                </a:cubicBezTo>
                <a:cubicBezTo>
                  <a:pt x="259875" y="1404297"/>
                  <a:pt x="236014" y="1438164"/>
                  <a:pt x="200608" y="1464334"/>
                </a:cubicBezTo>
                <a:cubicBezTo>
                  <a:pt x="195220" y="1468182"/>
                  <a:pt x="190602" y="1472800"/>
                  <a:pt x="185984" y="1477418"/>
                </a:cubicBezTo>
                <a:cubicBezTo>
                  <a:pt x="155966" y="1505127"/>
                  <a:pt x="156736" y="1515903"/>
                  <a:pt x="192141" y="1535915"/>
                </a:cubicBezTo>
                <a:cubicBezTo>
                  <a:pt x="208305" y="1545152"/>
                  <a:pt x="216772" y="1559006"/>
                  <a:pt x="220620" y="1575940"/>
                </a:cubicBezTo>
                <a:cubicBezTo>
                  <a:pt x="222160" y="1584406"/>
                  <a:pt x="223699" y="1592873"/>
                  <a:pt x="212154" y="1595182"/>
                </a:cubicBezTo>
                <a:cubicBezTo>
                  <a:pt x="193681" y="1595952"/>
                  <a:pt x="172129" y="1583637"/>
                  <a:pt x="155966" y="1594412"/>
                </a:cubicBezTo>
                <a:cubicBezTo>
                  <a:pt x="136723" y="1607497"/>
                  <a:pt x="121329" y="1591334"/>
                  <a:pt x="103626" y="1593643"/>
                </a:cubicBezTo>
                <a:cubicBezTo>
                  <a:pt x="85154" y="1595952"/>
                  <a:pt x="78226" y="1567473"/>
                  <a:pt x="62832" y="1556697"/>
                </a:cubicBezTo>
                <a:cubicBezTo>
                  <a:pt x="33584" y="1535915"/>
                  <a:pt x="54366" y="1504358"/>
                  <a:pt x="43590" y="1479727"/>
                </a:cubicBezTo>
                <a:cubicBezTo>
                  <a:pt x="58984" y="1469722"/>
                  <a:pt x="50517" y="1454328"/>
                  <a:pt x="52057" y="1441243"/>
                </a:cubicBezTo>
                <a:cubicBezTo>
                  <a:pt x="60523" y="1437394"/>
                  <a:pt x="74378" y="1461255"/>
                  <a:pt x="77457" y="1435855"/>
                </a:cubicBezTo>
                <a:cubicBezTo>
                  <a:pt x="81305" y="1432776"/>
                  <a:pt x="84384" y="1434315"/>
                  <a:pt x="88232" y="1435085"/>
                </a:cubicBezTo>
                <a:cubicBezTo>
                  <a:pt x="107475" y="1428927"/>
                  <a:pt x="125948" y="1425849"/>
                  <a:pt x="145960" y="1432006"/>
                </a:cubicBezTo>
                <a:cubicBezTo>
                  <a:pt x="146729" y="1405836"/>
                  <a:pt x="128257" y="1389673"/>
                  <a:pt x="112093" y="1371970"/>
                </a:cubicBezTo>
                <a:cubicBezTo>
                  <a:pt x="109784" y="1362733"/>
                  <a:pt x="102087" y="1360424"/>
                  <a:pt x="95160" y="1356576"/>
                </a:cubicBezTo>
                <a:cubicBezTo>
                  <a:pt x="90542" y="1355036"/>
                  <a:pt x="87463" y="1351957"/>
                  <a:pt x="85923" y="1348109"/>
                </a:cubicBezTo>
                <a:cubicBezTo>
                  <a:pt x="81305" y="1341182"/>
                  <a:pt x="85154" y="1335794"/>
                  <a:pt x="89002" y="1330406"/>
                </a:cubicBezTo>
                <a:cubicBezTo>
                  <a:pt x="110554" y="1298849"/>
                  <a:pt x="116711" y="1264212"/>
                  <a:pt x="107475" y="1226497"/>
                </a:cubicBezTo>
                <a:cubicBezTo>
                  <a:pt x="106705" y="1217261"/>
                  <a:pt x="102857" y="1208794"/>
                  <a:pt x="105166" y="1199558"/>
                </a:cubicBezTo>
                <a:cubicBezTo>
                  <a:pt x="109014" y="1191091"/>
                  <a:pt x="113632" y="1192631"/>
                  <a:pt x="118251" y="1198018"/>
                </a:cubicBezTo>
                <a:cubicBezTo>
                  <a:pt x="122869" y="1203406"/>
                  <a:pt x="125948" y="1208794"/>
                  <a:pt x="129796" y="1214182"/>
                </a:cubicBezTo>
                <a:cubicBezTo>
                  <a:pt x="136723" y="1225727"/>
                  <a:pt x="144420" y="1237273"/>
                  <a:pt x="154426" y="1246509"/>
                </a:cubicBezTo>
                <a:cubicBezTo>
                  <a:pt x="173669" y="1264212"/>
                  <a:pt x="193681" y="1274988"/>
                  <a:pt x="219081" y="1260364"/>
                </a:cubicBezTo>
                <a:cubicBezTo>
                  <a:pt x="222160" y="1258824"/>
                  <a:pt x="225239" y="1258055"/>
                  <a:pt x="228317" y="1258824"/>
                </a:cubicBezTo>
                <a:cubicBezTo>
                  <a:pt x="226778" y="1251127"/>
                  <a:pt x="231396" y="1246509"/>
                  <a:pt x="237554" y="1242661"/>
                </a:cubicBezTo>
                <a:cubicBezTo>
                  <a:pt x="245251" y="1237273"/>
                  <a:pt x="238323" y="1225727"/>
                  <a:pt x="246020" y="1220339"/>
                </a:cubicBezTo>
                <a:cubicBezTo>
                  <a:pt x="243711" y="1207255"/>
                  <a:pt x="240632" y="1194170"/>
                  <a:pt x="237554" y="1181085"/>
                </a:cubicBezTo>
                <a:lnTo>
                  <a:pt x="230815" y="1174101"/>
                </a:lnTo>
                <a:lnTo>
                  <a:pt x="229726" y="1174454"/>
                </a:lnTo>
                <a:cubicBezTo>
                  <a:pt x="225708" y="1173106"/>
                  <a:pt x="222041" y="1169446"/>
                  <a:pt x="218096" y="1165046"/>
                </a:cubicBezTo>
                <a:lnTo>
                  <a:pt x="188626" y="1147706"/>
                </a:lnTo>
                <a:lnTo>
                  <a:pt x="169471" y="1143310"/>
                </a:lnTo>
                <a:cubicBezTo>
                  <a:pt x="158371" y="1141927"/>
                  <a:pt x="145382" y="1141254"/>
                  <a:pt x="129796" y="1141061"/>
                </a:cubicBezTo>
                <a:cubicBezTo>
                  <a:pt x="136723" y="1137212"/>
                  <a:pt x="140572" y="1134903"/>
                  <a:pt x="145190" y="1132594"/>
                </a:cubicBezTo>
                <a:cubicBezTo>
                  <a:pt x="147499" y="1130285"/>
                  <a:pt x="150578" y="1127206"/>
                  <a:pt x="153657" y="1125667"/>
                </a:cubicBezTo>
                <a:lnTo>
                  <a:pt x="158042" y="1123306"/>
                </a:lnTo>
                <a:lnTo>
                  <a:pt x="151369" y="1113367"/>
                </a:lnTo>
                <a:cubicBezTo>
                  <a:pt x="146484" y="1109117"/>
                  <a:pt x="140206" y="1106605"/>
                  <a:pt x="131519" y="1106686"/>
                </a:cubicBezTo>
                <a:cubicBezTo>
                  <a:pt x="125018" y="1106285"/>
                  <a:pt x="125762" y="1099249"/>
                  <a:pt x="128341" y="1096390"/>
                </a:cubicBezTo>
                <a:cubicBezTo>
                  <a:pt x="143323" y="1081179"/>
                  <a:pt x="138013" y="1069519"/>
                  <a:pt x="123238" y="1058571"/>
                </a:cubicBezTo>
                <a:cubicBezTo>
                  <a:pt x="120915" y="1056334"/>
                  <a:pt x="120146" y="1052837"/>
                  <a:pt x="118504" y="1049534"/>
                </a:cubicBezTo>
                <a:cubicBezTo>
                  <a:pt x="109569" y="1031801"/>
                  <a:pt x="109185" y="1030053"/>
                  <a:pt x="123485" y="1015908"/>
                </a:cubicBezTo>
                <a:cubicBezTo>
                  <a:pt x="131413" y="1008206"/>
                  <a:pt x="134097" y="1001659"/>
                  <a:pt x="127231" y="991259"/>
                </a:cubicBezTo>
                <a:cubicBezTo>
                  <a:pt x="122348" y="983630"/>
                  <a:pt x="119703" y="973674"/>
                  <a:pt x="124092" y="964461"/>
                </a:cubicBezTo>
                <a:cubicBezTo>
                  <a:pt x="128140" y="955781"/>
                  <a:pt x="123151" y="951839"/>
                  <a:pt x="117289" y="948091"/>
                </a:cubicBezTo>
                <a:cubicBezTo>
                  <a:pt x="111426" y="944343"/>
                  <a:pt x="105755" y="941468"/>
                  <a:pt x="103345" y="934668"/>
                </a:cubicBezTo>
                <a:cubicBezTo>
                  <a:pt x="101319" y="929617"/>
                  <a:pt x="96949" y="930579"/>
                  <a:pt x="93646" y="932223"/>
                </a:cubicBezTo>
                <a:cubicBezTo>
                  <a:pt x="89319" y="935467"/>
                  <a:pt x="85867" y="938518"/>
                  <a:pt x="82606" y="942443"/>
                </a:cubicBezTo>
                <a:cubicBezTo>
                  <a:pt x="70011" y="953922"/>
                  <a:pt x="68604" y="953774"/>
                  <a:pt x="60096" y="940070"/>
                </a:cubicBezTo>
                <a:cubicBezTo>
                  <a:pt x="55405" y="933315"/>
                  <a:pt x="52803" y="925641"/>
                  <a:pt x="48986" y="918693"/>
                </a:cubicBezTo>
                <a:cubicBezTo>
                  <a:pt x="44785" y="909997"/>
                  <a:pt x="40583" y="901301"/>
                  <a:pt x="54907" y="897688"/>
                </a:cubicBezTo>
                <a:cubicBezTo>
                  <a:pt x="59618" y="896193"/>
                  <a:pt x="60746" y="890904"/>
                  <a:pt x="56632" y="886771"/>
                </a:cubicBezTo>
                <a:cubicBezTo>
                  <a:pt x="51791" y="881423"/>
                  <a:pt x="46759" y="875200"/>
                  <a:pt x="37189" y="879599"/>
                </a:cubicBezTo>
                <a:cubicBezTo>
                  <a:pt x="36849" y="880132"/>
                  <a:pt x="36508" y="880665"/>
                  <a:pt x="35293" y="881391"/>
                </a:cubicBezTo>
                <a:cubicBezTo>
                  <a:pt x="30966" y="884635"/>
                  <a:pt x="29924" y="894486"/>
                  <a:pt x="21248" y="890441"/>
                </a:cubicBezTo>
                <a:cubicBezTo>
                  <a:pt x="13104" y="886736"/>
                  <a:pt x="7539" y="880173"/>
                  <a:pt x="4212" y="871285"/>
                </a:cubicBezTo>
                <a:cubicBezTo>
                  <a:pt x="2142" y="863952"/>
                  <a:pt x="2695" y="856041"/>
                  <a:pt x="4313" y="848813"/>
                </a:cubicBezTo>
                <a:cubicBezTo>
                  <a:pt x="5783" y="842991"/>
                  <a:pt x="8170" y="839258"/>
                  <a:pt x="14906" y="842814"/>
                </a:cubicBezTo>
                <a:cubicBezTo>
                  <a:pt x="17379" y="843644"/>
                  <a:pt x="20193" y="843941"/>
                  <a:pt x="21557" y="841808"/>
                </a:cubicBezTo>
                <a:cubicBezTo>
                  <a:pt x="23943" y="838075"/>
                  <a:pt x="21620" y="835838"/>
                  <a:pt x="19488" y="834475"/>
                </a:cubicBezTo>
                <a:cubicBezTo>
                  <a:pt x="15564" y="831216"/>
                  <a:pt x="11834" y="828830"/>
                  <a:pt x="8444" y="825912"/>
                </a:cubicBezTo>
                <a:cubicBezTo>
                  <a:pt x="-3325" y="816133"/>
                  <a:pt x="-2666" y="804535"/>
                  <a:pt x="9631" y="795870"/>
                </a:cubicBezTo>
                <a:cubicBezTo>
                  <a:pt x="11187" y="794611"/>
                  <a:pt x="12402" y="793886"/>
                  <a:pt x="13617" y="793160"/>
                </a:cubicBezTo>
                <a:cubicBezTo>
                  <a:pt x="33587" y="781889"/>
                  <a:pt x="34759" y="778882"/>
                  <a:pt x="21752" y="759297"/>
                </a:cubicBezTo>
                <a:cubicBezTo>
                  <a:pt x="16869" y="751668"/>
                  <a:pt x="15525" y="745550"/>
                  <a:pt x="21705" y="738233"/>
                </a:cubicBezTo>
                <a:cubicBezTo>
                  <a:pt x="24284" y="735374"/>
                  <a:pt x="25456" y="732367"/>
                  <a:pt x="26627" y="729360"/>
                </a:cubicBezTo>
                <a:cubicBezTo>
                  <a:pt x="36322" y="713022"/>
                  <a:pt x="38301" y="697009"/>
                  <a:pt x="23100" y="682030"/>
                </a:cubicBezTo>
                <a:cubicBezTo>
                  <a:pt x="17727" y="676342"/>
                  <a:pt x="13036" y="669586"/>
                  <a:pt x="10434" y="661912"/>
                </a:cubicBezTo>
                <a:cubicBezTo>
                  <a:pt x="8408" y="656861"/>
                  <a:pt x="9003" y="651232"/>
                  <a:pt x="13330" y="647988"/>
                </a:cubicBezTo>
                <a:cubicBezTo>
                  <a:pt x="18338" y="643678"/>
                  <a:pt x="21771" y="648878"/>
                  <a:pt x="25161" y="651797"/>
                </a:cubicBezTo>
                <a:cubicBezTo>
                  <a:pt x="47248" y="668924"/>
                  <a:pt x="47248" y="668924"/>
                  <a:pt x="56771" y="643460"/>
                </a:cubicBezTo>
                <a:cubicBezTo>
                  <a:pt x="60286" y="634440"/>
                  <a:pt x="64527" y="626633"/>
                  <a:pt x="71240" y="619657"/>
                </a:cubicBezTo>
                <a:cubicBezTo>
                  <a:pt x="78486" y="613021"/>
                  <a:pt x="84176" y="607645"/>
                  <a:pt x="96348" y="610920"/>
                </a:cubicBezTo>
                <a:cubicBezTo>
                  <a:pt x="114148" y="614788"/>
                  <a:pt x="131368" y="597251"/>
                  <a:pt x="134283" y="575076"/>
                </a:cubicBezTo>
                <a:cubicBezTo>
                  <a:pt x="134922" y="571728"/>
                  <a:pt x="134687" y="568573"/>
                  <a:pt x="135133" y="564351"/>
                </a:cubicBezTo>
                <a:cubicBezTo>
                  <a:pt x="148756" y="570056"/>
                  <a:pt x="161994" y="574013"/>
                  <a:pt x="175165" y="565156"/>
                </a:cubicBezTo>
                <a:cubicBezTo>
                  <a:pt x="187122" y="557025"/>
                  <a:pt x="191276" y="544656"/>
                  <a:pt x="196304" y="532095"/>
                </a:cubicBezTo>
                <a:cubicBezTo>
                  <a:pt x="200183" y="533073"/>
                  <a:pt x="199886" y="535888"/>
                  <a:pt x="200803" y="537976"/>
                </a:cubicBezTo>
                <a:cubicBezTo>
                  <a:pt x="203256" y="547057"/>
                  <a:pt x="208496" y="552661"/>
                  <a:pt x="214957" y="554445"/>
                </a:cubicBezTo>
                <a:lnTo>
                  <a:pt x="218884" y="553267"/>
                </a:lnTo>
                <a:lnTo>
                  <a:pt x="215844" y="551027"/>
                </a:lnTo>
                <a:cubicBezTo>
                  <a:pt x="214211" y="549524"/>
                  <a:pt x="213485" y="547600"/>
                  <a:pt x="215598" y="544305"/>
                </a:cubicBezTo>
                <a:cubicBezTo>
                  <a:pt x="218902" y="538583"/>
                  <a:pt x="223942" y="534703"/>
                  <a:pt x="231045" y="536702"/>
                </a:cubicBezTo>
                <a:lnTo>
                  <a:pt x="246480" y="541607"/>
                </a:lnTo>
                <a:lnTo>
                  <a:pt x="250236" y="539216"/>
                </a:lnTo>
                <a:lnTo>
                  <a:pt x="253281" y="520961"/>
                </a:lnTo>
                <a:cubicBezTo>
                  <a:pt x="252543" y="513833"/>
                  <a:pt x="250291" y="506829"/>
                  <a:pt x="247808" y="500042"/>
                </a:cubicBezTo>
                <a:cubicBezTo>
                  <a:pt x="245772" y="493268"/>
                  <a:pt x="237722" y="493031"/>
                  <a:pt x="231921" y="492413"/>
                </a:cubicBezTo>
                <a:cubicBezTo>
                  <a:pt x="223871" y="492176"/>
                  <a:pt x="216254" y="492400"/>
                  <a:pt x="209099" y="492190"/>
                </a:cubicBezTo>
                <a:cubicBezTo>
                  <a:pt x="201048" y="491953"/>
                  <a:pt x="193946" y="489954"/>
                  <a:pt x="187845" y="484403"/>
                </a:cubicBezTo>
                <a:cubicBezTo>
                  <a:pt x="180009" y="477010"/>
                  <a:pt x="180576" y="472998"/>
                  <a:pt x="190142" y="467461"/>
                </a:cubicBezTo>
                <a:cubicBezTo>
                  <a:pt x="202418" y="461107"/>
                  <a:pt x="202118" y="456174"/>
                  <a:pt x="191625" y="447809"/>
                </a:cubicBezTo>
                <a:cubicBezTo>
                  <a:pt x="185958" y="442718"/>
                  <a:pt x="174844" y="440153"/>
                  <a:pt x="177821" y="430393"/>
                </a:cubicBezTo>
                <a:cubicBezTo>
                  <a:pt x="180772" y="421527"/>
                  <a:pt x="191940" y="422303"/>
                  <a:pt x="200016" y="421646"/>
                </a:cubicBezTo>
                <a:cubicBezTo>
                  <a:pt x="203594" y="421750"/>
                  <a:pt x="206739" y="421396"/>
                  <a:pt x="210343" y="420606"/>
                </a:cubicBezTo>
                <a:cubicBezTo>
                  <a:pt x="214842" y="419843"/>
                  <a:pt x="218961" y="416831"/>
                  <a:pt x="219122" y="411464"/>
                </a:cubicBezTo>
                <a:cubicBezTo>
                  <a:pt x="219716" y="406557"/>
                  <a:pt x="215757" y="404203"/>
                  <a:pt x="211312" y="403177"/>
                </a:cubicBezTo>
                <a:cubicBezTo>
                  <a:pt x="205104" y="401204"/>
                  <a:pt x="199357" y="398797"/>
                  <a:pt x="200058" y="390313"/>
                </a:cubicBezTo>
                <a:lnTo>
                  <a:pt x="204906" y="382719"/>
                </a:lnTo>
                <a:lnTo>
                  <a:pt x="199768" y="383106"/>
                </a:lnTo>
                <a:cubicBezTo>
                  <a:pt x="194724" y="382098"/>
                  <a:pt x="189758" y="380080"/>
                  <a:pt x="184791" y="378218"/>
                </a:cubicBezTo>
                <a:cubicBezTo>
                  <a:pt x="178583" y="373872"/>
                  <a:pt x="171755" y="369526"/>
                  <a:pt x="175479" y="359594"/>
                </a:cubicBezTo>
                <a:cubicBezTo>
                  <a:pt x="186964" y="351834"/>
                  <a:pt x="198915" y="344850"/>
                  <a:pt x="211253" y="339573"/>
                </a:cubicBezTo>
                <a:lnTo>
                  <a:pt x="234333" y="333650"/>
                </a:lnTo>
                <a:lnTo>
                  <a:pt x="235379" y="331817"/>
                </a:lnTo>
                <a:cubicBezTo>
                  <a:pt x="237222" y="330081"/>
                  <a:pt x="238603" y="328779"/>
                  <a:pt x="240419" y="327937"/>
                </a:cubicBezTo>
                <a:cubicBezTo>
                  <a:pt x="250853" y="323320"/>
                  <a:pt x="254291" y="313125"/>
                  <a:pt x="245994" y="306167"/>
                </a:cubicBezTo>
                <a:cubicBezTo>
                  <a:pt x="237697" y="299208"/>
                  <a:pt x="239239" y="292540"/>
                  <a:pt x="244332" y="286870"/>
                </a:cubicBezTo>
                <a:cubicBezTo>
                  <a:pt x="261429" y="269020"/>
                  <a:pt x="254701" y="254498"/>
                  <a:pt x="240410" y="238411"/>
                </a:cubicBezTo>
                <a:cubicBezTo>
                  <a:pt x="230458" y="226928"/>
                  <a:pt x="222808" y="213275"/>
                  <a:pt x="215620" y="199187"/>
                </a:cubicBezTo>
                <a:cubicBezTo>
                  <a:pt x="212689" y="192387"/>
                  <a:pt x="212416" y="186559"/>
                  <a:pt x="216642" y="179969"/>
                </a:cubicBezTo>
                <a:cubicBezTo>
                  <a:pt x="230321" y="156647"/>
                  <a:pt x="247904" y="137469"/>
                  <a:pt x="276688" y="132943"/>
                </a:cubicBezTo>
                <a:cubicBezTo>
                  <a:pt x="287475" y="131470"/>
                  <a:pt x="296393" y="132627"/>
                  <a:pt x="303715" y="142242"/>
                </a:cubicBezTo>
                <a:cubicBezTo>
                  <a:pt x="314021" y="156869"/>
                  <a:pt x="331316" y="162302"/>
                  <a:pt x="348177" y="167273"/>
                </a:cubicBezTo>
                <a:cubicBezTo>
                  <a:pt x="352596" y="169194"/>
                  <a:pt x="355794" y="167050"/>
                  <a:pt x="359452" y="164472"/>
                </a:cubicBezTo>
                <a:cubicBezTo>
                  <a:pt x="371808" y="155435"/>
                  <a:pt x="383730" y="145937"/>
                  <a:pt x="394351" y="135059"/>
                </a:cubicBezTo>
                <a:cubicBezTo>
                  <a:pt x="401260" y="128548"/>
                  <a:pt x="408036" y="126509"/>
                  <a:pt x="416954" y="127666"/>
                </a:cubicBezTo>
                <a:cubicBezTo>
                  <a:pt x="425438" y="128363"/>
                  <a:pt x="433895" y="129954"/>
                  <a:pt x="442487" y="127074"/>
                </a:cubicBezTo>
                <a:cubicBezTo>
                  <a:pt x="451538" y="123759"/>
                  <a:pt x="457933" y="119471"/>
                  <a:pt x="460504" y="108356"/>
                </a:cubicBezTo>
                <a:cubicBezTo>
                  <a:pt x="463154" y="94557"/>
                  <a:pt x="473127" y="90374"/>
                  <a:pt x="485897" y="97464"/>
                </a:cubicBezTo>
                <a:cubicBezTo>
                  <a:pt x="508372" y="109315"/>
                  <a:pt x="518398" y="103343"/>
                  <a:pt x="520529" y="76996"/>
                </a:cubicBezTo>
                <a:cubicBezTo>
                  <a:pt x="522285" y="63171"/>
                  <a:pt x="519108" y="49649"/>
                  <a:pt x="519075" y="35771"/>
                </a:cubicBezTo>
                <a:cubicBezTo>
                  <a:pt x="519316" y="27722"/>
                  <a:pt x="519801" y="19930"/>
                  <a:pt x="523948" y="11743"/>
                </a:cubicBezTo>
                <a:lnTo>
                  <a:pt x="525821" y="8900"/>
                </a:lnTo>
                <a:lnTo>
                  <a:pt x="530616" y="8723"/>
                </a:lnTo>
                <a:lnTo>
                  <a:pt x="536439" y="35163"/>
                </a:lnTo>
                <a:cubicBezTo>
                  <a:pt x="538710" y="45301"/>
                  <a:pt x="540876" y="55212"/>
                  <a:pt x="542804" y="65564"/>
                </a:cubicBezTo>
                <a:cubicBezTo>
                  <a:pt x="547096" y="86729"/>
                  <a:pt x="583314" y="103013"/>
                  <a:pt x="598134" y="86439"/>
                </a:cubicBezTo>
                <a:cubicBezTo>
                  <a:pt x="606926" y="76850"/>
                  <a:pt x="615205" y="73176"/>
                  <a:pt x="623536" y="73365"/>
                </a:cubicBezTo>
                <a:lnTo>
                  <a:pt x="632672" y="76953"/>
                </a:lnTo>
                <a:lnTo>
                  <a:pt x="632544" y="75267"/>
                </a:lnTo>
                <a:cubicBezTo>
                  <a:pt x="634096" y="70922"/>
                  <a:pt x="637045" y="66887"/>
                  <a:pt x="639839" y="62851"/>
                </a:cubicBezTo>
                <a:cubicBezTo>
                  <a:pt x="640459" y="62851"/>
                  <a:pt x="641080" y="62230"/>
                  <a:pt x="641701" y="62230"/>
                </a:cubicBezTo>
                <a:cubicBezTo>
                  <a:pt x="641701" y="61609"/>
                  <a:pt x="641080" y="60368"/>
                  <a:pt x="641080" y="59747"/>
                </a:cubicBezTo>
                <a:cubicBezTo>
                  <a:pt x="644805" y="42985"/>
                  <a:pt x="641701" y="26223"/>
                  <a:pt x="645426" y="9462"/>
                </a:cubicBezTo>
                <a:cubicBezTo>
                  <a:pt x="648530" y="4806"/>
                  <a:pt x="650858" y="4495"/>
                  <a:pt x="652410" y="5892"/>
                </a:cubicBezTo>
                <a:cubicBezTo>
                  <a:pt x="653961" y="7289"/>
                  <a:pt x="654737" y="10393"/>
                  <a:pt x="654737" y="12566"/>
                </a:cubicBezTo>
                <a:cubicBezTo>
                  <a:pt x="654116" y="23740"/>
                  <a:pt x="660945" y="23740"/>
                  <a:pt x="669637" y="26223"/>
                </a:cubicBezTo>
                <a:lnTo>
                  <a:pt x="684896" y="30577"/>
                </a:lnTo>
                <a:lnTo>
                  <a:pt x="686229" y="29494"/>
                </a:lnTo>
                <a:cubicBezTo>
                  <a:pt x="693031" y="26561"/>
                  <a:pt x="698993" y="21812"/>
                  <a:pt x="704954" y="17064"/>
                </a:cubicBezTo>
                <a:cubicBezTo>
                  <a:pt x="709072" y="14051"/>
                  <a:pt x="710561" y="9171"/>
                  <a:pt x="708011" y="4620"/>
                </a:cubicBezTo>
                <a:lnTo>
                  <a:pt x="705476" y="22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/>
          <p:nvPr/>
        </p:nvSpPr>
        <p:spPr>
          <a:xfrm rot="3516856">
            <a:off x="1130573" y="1483816"/>
            <a:ext cx="2130684" cy="1943168"/>
          </a:xfrm>
          <a:custGeom>
            <a:rect b="b" l="l" r="r" t="t"/>
            <a:pathLst>
              <a:path extrusionOk="0" h="4241931" w="4651277">
                <a:moveTo>
                  <a:pt x="3897079" y="2775104"/>
                </a:moveTo>
                <a:lnTo>
                  <a:pt x="3897072" y="2775245"/>
                </a:lnTo>
                <a:lnTo>
                  <a:pt x="3897236" y="2775217"/>
                </a:lnTo>
                <a:close/>
                <a:moveTo>
                  <a:pt x="3870002" y="2525312"/>
                </a:moveTo>
                <a:cubicBezTo>
                  <a:pt x="3867714" y="2528042"/>
                  <a:pt x="3867110" y="2530885"/>
                  <a:pt x="3868144" y="2533137"/>
                </a:cubicBezTo>
                <a:lnTo>
                  <a:pt x="3873257" y="2535878"/>
                </a:lnTo>
                <a:lnTo>
                  <a:pt x="3875291" y="2517799"/>
                </a:lnTo>
                <a:lnTo>
                  <a:pt x="3877729" y="2513815"/>
                </a:lnTo>
                <a:close/>
                <a:moveTo>
                  <a:pt x="3877901" y="2487465"/>
                </a:moveTo>
                <a:lnTo>
                  <a:pt x="3888277" y="2487068"/>
                </a:lnTo>
                <a:cubicBezTo>
                  <a:pt x="3890139" y="2487516"/>
                  <a:pt x="3891479" y="2488580"/>
                  <a:pt x="3891886" y="2490771"/>
                </a:cubicBezTo>
                <a:lnTo>
                  <a:pt x="3891216" y="2494297"/>
                </a:lnTo>
                <a:lnTo>
                  <a:pt x="3905570" y="2476507"/>
                </a:lnTo>
                <a:cubicBezTo>
                  <a:pt x="3907159" y="2474283"/>
                  <a:pt x="3909352" y="2472157"/>
                  <a:pt x="3910941" y="2469934"/>
                </a:cubicBezTo>
                <a:cubicBezTo>
                  <a:pt x="3907829" y="2470059"/>
                  <a:pt x="3906239" y="2472282"/>
                  <a:pt x="3903635" y="2473107"/>
                </a:cubicBezTo>
                <a:close/>
                <a:moveTo>
                  <a:pt x="3861532" y="2480806"/>
                </a:moveTo>
                <a:lnTo>
                  <a:pt x="3861510" y="2481282"/>
                </a:lnTo>
                <a:cubicBezTo>
                  <a:pt x="3862240" y="2484491"/>
                  <a:pt x="3862849" y="2488453"/>
                  <a:pt x="3864547" y="2490423"/>
                </a:cubicBezTo>
                <a:lnTo>
                  <a:pt x="3870148" y="2488776"/>
                </a:lnTo>
                <a:lnTo>
                  <a:pt x="3869606" y="2488750"/>
                </a:lnTo>
                <a:close/>
                <a:moveTo>
                  <a:pt x="3844059" y="2490243"/>
                </a:moveTo>
                <a:lnTo>
                  <a:pt x="3842985" y="2493698"/>
                </a:lnTo>
                <a:lnTo>
                  <a:pt x="3843598" y="2492828"/>
                </a:lnTo>
                <a:close/>
                <a:moveTo>
                  <a:pt x="4088505" y="2054563"/>
                </a:moveTo>
                <a:lnTo>
                  <a:pt x="4088401" y="2054951"/>
                </a:lnTo>
                <a:lnTo>
                  <a:pt x="4089266" y="2055670"/>
                </a:lnTo>
                <a:close/>
                <a:moveTo>
                  <a:pt x="3885513" y="1821923"/>
                </a:moveTo>
                <a:lnTo>
                  <a:pt x="3885167" y="1822589"/>
                </a:lnTo>
                <a:lnTo>
                  <a:pt x="3886626" y="1822717"/>
                </a:lnTo>
                <a:lnTo>
                  <a:pt x="3891162" y="1820860"/>
                </a:lnTo>
                <a:close/>
                <a:moveTo>
                  <a:pt x="3821509" y="1811281"/>
                </a:moveTo>
                <a:lnTo>
                  <a:pt x="3822504" y="1811643"/>
                </a:lnTo>
                <a:lnTo>
                  <a:pt x="3822243" y="1811284"/>
                </a:lnTo>
                <a:close/>
                <a:moveTo>
                  <a:pt x="3767517" y="1561442"/>
                </a:moveTo>
                <a:lnTo>
                  <a:pt x="3765081" y="1577440"/>
                </a:lnTo>
                <a:cubicBezTo>
                  <a:pt x="3765461" y="1582682"/>
                  <a:pt x="3766682" y="1587722"/>
                  <a:pt x="3767062" y="1592964"/>
                </a:cubicBezTo>
                <a:cubicBezTo>
                  <a:pt x="3767647" y="1599046"/>
                  <a:pt x="3766615" y="1603964"/>
                  <a:pt x="3763927" y="1607782"/>
                </a:cubicBezTo>
                <a:lnTo>
                  <a:pt x="3761545" y="1609280"/>
                </a:lnTo>
                <a:lnTo>
                  <a:pt x="3797457" y="1614968"/>
                </a:lnTo>
                <a:lnTo>
                  <a:pt x="3788623" y="1604063"/>
                </a:lnTo>
                <a:cubicBezTo>
                  <a:pt x="3785763" y="1594087"/>
                  <a:pt x="3781115" y="1584988"/>
                  <a:pt x="3776032" y="1576163"/>
                </a:cubicBezTo>
                <a:close/>
                <a:moveTo>
                  <a:pt x="3386337" y="529816"/>
                </a:moveTo>
                <a:lnTo>
                  <a:pt x="3387319" y="533022"/>
                </a:lnTo>
                <a:cubicBezTo>
                  <a:pt x="3387837" y="537454"/>
                  <a:pt x="3387616" y="542508"/>
                  <a:pt x="3390371" y="545619"/>
                </a:cubicBezTo>
                <a:cubicBezTo>
                  <a:pt x="3403040" y="561222"/>
                  <a:pt x="3409325" y="561478"/>
                  <a:pt x="3423565" y="548694"/>
                </a:cubicBezTo>
                <a:lnTo>
                  <a:pt x="3424013" y="548364"/>
                </a:lnTo>
                <a:lnTo>
                  <a:pt x="3429555" y="530803"/>
                </a:lnTo>
                <a:cubicBezTo>
                  <a:pt x="3430271" y="524351"/>
                  <a:pt x="3429730" y="517758"/>
                  <a:pt x="3427864" y="511430"/>
                </a:cubicBezTo>
                <a:lnTo>
                  <a:pt x="3425437" y="507611"/>
                </a:lnTo>
                <a:lnTo>
                  <a:pt x="3420175" y="511007"/>
                </a:lnTo>
                <a:cubicBezTo>
                  <a:pt x="3411083" y="515049"/>
                  <a:pt x="3401574" y="518110"/>
                  <a:pt x="3392266" y="521522"/>
                </a:cubicBezTo>
                <a:close/>
                <a:moveTo>
                  <a:pt x="1071940" y="3407137"/>
                </a:moveTo>
                <a:lnTo>
                  <a:pt x="1073275" y="3407279"/>
                </a:lnTo>
                <a:lnTo>
                  <a:pt x="1073048" y="3406948"/>
                </a:lnTo>
                <a:close/>
                <a:moveTo>
                  <a:pt x="842232" y="3128002"/>
                </a:moveTo>
                <a:lnTo>
                  <a:pt x="853613" y="3150615"/>
                </a:lnTo>
                <a:cubicBezTo>
                  <a:pt x="857212" y="3165206"/>
                  <a:pt x="876110" y="3161952"/>
                  <a:pt x="883500" y="3172512"/>
                </a:cubicBezTo>
                <a:lnTo>
                  <a:pt x="895668" y="3159366"/>
                </a:lnTo>
                <a:lnTo>
                  <a:pt x="895051" y="3159242"/>
                </a:lnTo>
                <a:cubicBezTo>
                  <a:pt x="890962" y="3157291"/>
                  <a:pt x="887431" y="3154321"/>
                  <a:pt x="884086" y="3150235"/>
                </a:cubicBezTo>
                <a:cubicBezTo>
                  <a:pt x="877397" y="3142805"/>
                  <a:pt x="871451" y="3134634"/>
                  <a:pt x="861788" y="3130176"/>
                </a:cubicBezTo>
                <a:cubicBezTo>
                  <a:pt x="856586" y="3127947"/>
                  <a:pt x="851755" y="3126461"/>
                  <a:pt x="846830" y="3126461"/>
                </a:cubicBezTo>
                <a:close/>
                <a:moveTo>
                  <a:pt x="1434125" y="357635"/>
                </a:moveTo>
                <a:lnTo>
                  <a:pt x="1444615" y="349964"/>
                </a:lnTo>
                <a:lnTo>
                  <a:pt x="1442833" y="352363"/>
                </a:lnTo>
                <a:cubicBezTo>
                  <a:pt x="1440502" y="355223"/>
                  <a:pt x="1438066" y="357044"/>
                  <a:pt x="1435282" y="357772"/>
                </a:cubicBezTo>
                <a:close/>
                <a:moveTo>
                  <a:pt x="901577" y="1089026"/>
                </a:moveTo>
                <a:cubicBezTo>
                  <a:pt x="900292" y="1091592"/>
                  <a:pt x="900074" y="1094338"/>
                  <a:pt x="902450" y="1097146"/>
                </a:cubicBezTo>
                <a:lnTo>
                  <a:pt x="902526" y="1097156"/>
                </a:lnTo>
                <a:lnTo>
                  <a:pt x="903198" y="1086955"/>
                </a:lnTo>
                <a:close/>
                <a:moveTo>
                  <a:pt x="757666" y="1050727"/>
                </a:moveTo>
                <a:lnTo>
                  <a:pt x="751018" y="1071490"/>
                </a:lnTo>
                <a:lnTo>
                  <a:pt x="758841" y="1071058"/>
                </a:lnTo>
                <a:cubicBezTo>
                  <a:pt x="763118" y="1071162"/>
                  <a:pt x="767408" y="1070654"/>
                  <a:pt x="769344" y="1066422"/>
                </a:cubicBezTo>
                <a:cubicBezTo>
                  <a:pt x="771280" y="1062191"/>
                  <a:pt x="767049" y="1060255"/>
                  <a:pt x="764664" y="1057752"/>
                </a:cubicBezTo>
                <a:close/>
                <a:moveTo>
                  <a:pt x="394920" y="954017"/>
                </a:moveTo>
                <a:cubicBezTo>
                  <a:pt x="396227" y="950481"/>
                  <a:pt x="399953" y="947995"/>
                  <a:pt x="407227" y="946656"/>
                </a:cubicBezTo>
                <a:cubicBezTo>
                  <a:pt x="418889" y="944254"/>
                  <a:pt x="421466" y="932231"/>
                  <a:pt x="424128" y="922299"/>
                </a:cubicBezTo>
                <a:cubicBezTo>
                  <a:pt x="429969" y="899351"/>
                  <a:pt x="429969" y="899351"/>
                  <a:pt x="452395" y="908274"/>
                </a:cubicBezTo>
                <a:cubicBezTo>
                  <a:pt x="454872" y="909785"/>
                  <a:pt x="457155" y="910499"/>
                  <a:pt x="459935" y="911515"/>
                </a:cubicBezTo>
                <a:cubicBezTo>
                  <a:pt x="471849" y="915384"/>
                  <a:pt x="481311" y="914359"/>
                  <a:pt x="483116" y="899146"/>
                </a:cubicBezTo>
                <a:cubicBezTo>
                  <a:pt x="482560" y="893369"/>
                  <a:pt x="486052" y="892101"/>
                  <a:pt x="490125" y="893227"/>
                </a:cubicBezTo>
                <a:cubicBezTo>
                  <a:pt x="495489" y="894461"/>
                  <a:pt x="501350" y="895995"/>
                  <a:pt x="505508" y="899211"/>
                </a:cubicBezTo>
                <a:cubicBezTo>
                  <a:pt x="514314" y="905945"/>
                  <a:pt x="522953" y="908496"/>
                  <a:pt x="533045" y="903097"/>
                </a:cubicBezTo>
                <a:cubicBezTo>
                  <a:pt x="538738" y="900451"/>
                  <a:pt x="543994" y="902978"/>
                  <a:pt x="549057" y="904707"/>
                </a:cubicBezTo>
                <a:cubicBezTo>
                  <a:pt x="558974" y="922992"/>
                  <a:pt x="551705" y="950506"/>
                  <a:pt x="576911" y="960445"/>
                </a:cubicBezTo>
                <a:cubicBezTo>
                  <a:pt x="582964" y="962779"/>
                  <a:pt x="582478" y="974719"/>
                  <a:pt x="592268" y="969814"/>
                </a:cubicBezTo>
                <a:cubicBezTo>
                  <a:pt x="612778" y="955137"/>
                  <a:pt x="612476" y="955631"/>
                  <a:pt x="635566" y="969038"/>
                </a:cubicBezTo>
                <a:cubicBezTo>
                  <a:pt x="642005" y="972967"/>
                  <a:pt x="647127" y="980170"/>
                  <a:pt x="656699" y="977852"/>
                </a:cubicBezTo>
                <a:cubicBezTo>
                  <a:pt x="663852" y="979496"/>
                  <a:pt x="669880" y="985215"/>
                  <a:pt x="677579" y="980395"/>
                </a:cubicBezTo>
                <a:cubicBezTo>
                  <a:pt x="689735" y="978295"/>
                  <a:pt x="699862" y="981753"/>
                  <a:pt x="708864" y="989282"/>
                </a:cubicBezTo>
                <a:cubicBezTo>
                  <a:pt x="709057" y="990081"/>
                  <a:pt x="709057" y="990081"/>
                  <a:pt x="709249" y="990879"/>
                </a:cubicBezTo>
                <a:cubicBezTo>
                  <a:pt x="719279" y="993938"/>
                  <a:pt x="725838" y="991822"/>
                  <a:pt x="730538" y="987041"/>
                </a:cubicBezTo>
                <a:lnTo>
                  <a:pt x="733369" y="981508"/>
                </a:lnTo>
                <a:lnTo>
                  <a:pt x="741250" y="939228"/>
                </a:lnTo>
                <a:cubicBezTo>
                  <a:pt x="743019" y="916657"/>
                  <a:pt x="748590" y="913737"/>
                  <a:pt x="770387" y="922209"/>
                </a:cubicBezTo>
                <a:cubicBezTo>
                  <a:pt x="772764" y="925017"/>
                  <a:pt x="773149" y="928082"/>
                  <a:pt x="772846" y="931130"/>
                </a:cubicBezTo>
                <a:lnTo>
                  <a:pt x="771985" y="935690"/>
                </a:lnTo>
                <a:lnTo>
                  <a:pt x="777371" y="940499"/>
                </a:lnTo>
                <a:cubicBezTo>
                  <a:pt x="778542" y="943594"/>
                  <a:pt x="779432" y="947706"/>
                  <a:pt x="782283" y="952504"/>
                </a:cubicBezTo>
                <a:cubicBezTo>
                  <a:pt x="782149" y="957181"/>
                  <a:pt x="780033" y="960649"/>
                  <a:pt x="776624" y="964006"/>
                </a:cubicBezTo>
                <a:lnTo>
                  <a:pt x="768714" y="968596"/>
                </a:lnTo>
                <a:lnTo>
                  <a:pt x="769873" y="975063"/>
                </a:lnTo>
                <a:cubicBezTo>
                  <a:pt x="773894" y="985704"/>
                  <a:pt x="781464" y="994902"/>
                  <a:pt x="789860" y="1001522"/>
                </a:cubicBezTo>
                <a:cubicBezTo>
                  <a:pt x="794048" y="1005291"/>
                  <a:pt x="800723" y="1007285"/>
                  <a:pt x="801796" y="1013423"/>
                </a:cubicBezTo>
                <a:cubicBezTo>
                  <a:pt x="802915" y="1017729"/>
                  <a:pt x="802930" y="1017118"/>
                  <a:pt x="804836" y="1014109"/>
                </a:cubicBezTo>
                <a:cubicBezTo>
                  <a:pt x="806116" y="1011694"/>
                  <a:pt x="808604" y="1009921"/>
                  <a:pt x="810407" y="1011186"/>
                </a:cubicBezTo>
                <a:cubicBezTo>
                  <a:pt x="828554" y="1018960"/>
                  <a:pt x="837446" y="1005119"/>
                  <a:pt x="847470" y="994970"/>
                </a:cubicBezTo>
                <a:cubicBezTo>
                  <a:pt x="850598" y="991990"/>
                  <a:pt x="854351" y="988414"/>
                  <a:pt x="858657" y="987296"/>
                </a:cubicBezTo>
                <a:cubicBezTo>
                  <a:pt x="865406" y="986236"/>
                  <a:pt x="872081" y="988231"/>
                  <a:pt x="874361" y="995010"/>
                </a:cubicBezTo>
                <a:cubicBezTo>
                  <a:pt x="882904" y="1020886"/>
                  <a:pt x="907844" y="1025768"/>
                  <a:pt x="927779" y="1035418"/>
                </a:cubicBezTo>
                <a:cubicBezTo>
                  <a:pt x="929008" y="1035143"/>
                  <a:pt x="931001" y="1034885"/>
                  <a:pt x="932742" y="1035538"/>
                </a:cubicBezTo>
                <a:lnTo>
                  <a:pt x="935226" y="1039553"/>
                </a:lnTo>
                <a:lnTo>
                  <a:pt x="940983" y="1033338"/>
                </a:lnTo>
                <a:lnTo>
                  <a:pt x="935821" y="1023593"/>
                </a:lnTo>
                <a:cubicBezTo>
                  <a:pt x="931931" y="1011433"/>
                  <a:pt x="926045" y="1008169"/>
                  <a:pt x="913760" y="1010868"/>
                </a:cubicBezTo>
                <a:cubicBezTo>
                  <a:pt x="912112" y="1011276"/>
                  <a:pt x="910749" y="1012140"/>
                  <a:pt x="908193" y="1013124"/>
                </a:cubicBezTo>
                <a:cubicBezTo>
                  <a:pt x="907678" y="1003278"/>
                  <a:pt x="913624" y="997603"/>
                  <a:pt x="918086" y="991595"/>
                </a:cubicBezTo>
                <a:cubicBezTo>
                  <a:pt x="923623" y="984271"/>
                  <a:pt x="926482" y="976736"/>
                  <a:pt x="923864" y="967586"/>
                </a:cubicBezTo>
                <a:cubicBezTo>
                  <a:pt x="922684" y="960704"/>
                  <a:pt x="919188" y="957197"/>
                  <a:pt x="911850" y="958668"/>
                </a:cubicBezTo>
                <a:cubicBezTo>
                  <a:pt x="904058" y="960427"/>
                  <a:pt x="897962" y="959840"/>
                  <a:pt x="893528" y="951841"/>
                </a:cubicBezTo>
                <a:cubicBezTo>
                  <a:pt x="888928" y="944582"/>
                  <a:pt x="893800" y="940223"/>
                  <a:pt x="898383" y="935411"/>
                </a:cubicBezTo>
                <a:cubicBezTo>
                  <a:pt x="899911" y="933807"/>
                  <a:pt x="903088" y="931793"/>
                  <a:pt x="900622" y="928906"/>
                </a:cubicBezTo>
                <a:cubicBezTo>
                  <a:pt x="898322" y="925276"/>
                  <a:pt x="893919" y="922344"/>
                  <a:pt x="889714" y="923737"/>
                </a:cubicBezTo>
                <a:cubicBezTo>
                  <a:pt x="878002" y="927344"/>
                  <a:pt x="874887" y="920417"/>
                  <a:pt x="871981" y="910814"/>
                </a:cubicBezTo>
                <a:cubicBezTo>
                  <a:pt x="866942" y="896840"/>
                  <a:pt x="858725" y="884879"/>
                  <a:pt x="847331" y="874933"/>
                </a:cubicBezTo>
                <a:cubicBezTo>
                  <a:pt x="844124" y="871878"/>
                  <a:pt x="841658" y="868990"/>
                  <a:pt x="841915" y="864377"/>
                </a:cubicBezTo>
                <a:cubicBezTo>
                  <a:pt x="842065" y="851565"/>
                  <a:pt x="839779" y="840932"/>
                  <a:pt x="826359" y="834813"/>
                </a:cubicBezTo>
                <a:cubicBezTo>
                  <a:pt x="821502" y="832169"/>
                  <a:pt x="824603" y="827024"/>
                  <a:pt x="827614" y="825752"/>
                </a:cubicBezTo>
                <a:cubicBezTo>
                  <a:pt x="844605" y="819435"/>
                  <a:pt x="844709" y="808559"/>
                  <a:pt x="837279" y="794828"/>
                </a:cubicBezTo>
                <a:cubicBezTo>
                  <a:pt x="836296" y="792273"/>
                  <a:pt x="836962" y="789306"/>
                  <a:pt x="836885" y="786176"/>
                </a:cubicBezTo>
                <a:cubicBezTo>
                  <a:pt x="836385" y="769326"/>
                  <a:pt x="836718" y="767844"/>
                  <a:pt x="852800" y="762101"/>
                </a:cubicBezTo>
                <a:cubicBezTo>
                  <a:pt x="861665" y="759028"/>
                  <a:pt x="866084" y="754956"/>
                  <a:pt x="864539" y="744488"/>
                </a:cubicBezTo>
                <a:cubicBezTo>
                  <a:pt x="863525" y="736866"/>
                  <a:pt x="865069" y="728258"/>
                  <a:pt x="871755" y="722748"/>
                </a:cubicBezTo>
                <a:cubicBezTo>
                  <a:pt x="877987" y="717526"/>
                  <a:pt x="875567" y="712702"/>
                  <a:pt x="872404" y="707712"/>
                </a:cubicBezTo>
                <a:cubicBezTo>
                  <a:pt x="869242" y="702722"/>
                  <a:pt x="865912" y="698474"/>
                  <a:pt x="866503" y="692377"/>
                </a:cubicBezTo>
                <a:cubicBezTo>
                  <a:pt x="866759" y="687763"/>
                  <a:pt x="863052" y="686934"/>
                  <a:pt x="859921" y="687011"/>
                </a:cubicBezTo>
                <a:cubicBezTo>
                  <a:pt x="855428" y="687951"/>
                  <a:pt x="851675" y="689057"/>
                  <a:pt x="847757" y="690905"/>
                </a:cubicBezTo>
                <a:cubicBezTo>
                  <a:pt x="833943" y="695208"/>
                  <a:pt x="832915" y="694588"/>
                  <a:pt x="831295" y="680991"/>
                </a:cubicBezTo>
                <a:cubicBezTo>
                  <a:pt x="830116" y="674108"/>
                  <a:pt x="830871" y="667272"/>
                  <a:pt x="830432" y="660556"/>
                </a:cubicBezTo>
                <a:cubicBezTo>
                  <a:pt x="830324" y="652357"/>
                  <a:pt x="830218" y="644158"/>
                  <a:pt x="842534" y="646527"/>
                </a:cubicBezTo>
                <a:cubicBezTo>
                  <a:pt x="846695" y="647070"/>
                  <a:pt x="849463" y="643408"/>
                  <a:pt x="847783" y="638749"/>
                </a:cubicBezTo>
                <a:cubicBezTo>
                  <a:pt x="845983" y="632897"/>
                  <a:pt x="844347" y="626302"/>
                  <a:pt x="835406" y="626246"/>
                </a:cubicBezTo>
                <a:cubicBezTo>
                  <a:pt x="834953" y="626533"/>
                  <a:pt x="834499" y="626821"/>
                  <a:pt x="833304" y="626943"/>
                </a:cubicBezTo>
                <a:cubicBezTo>
                  <a:pt x="828810" y="627884"/>
                  <a:pt x="824468" y="635086"/>
                  <a:pt x="819248" y="628857"/>
                </a:cubicBezTo>
                <a:cubicBezTo>
                  <a:pt x="814316" y="623080"/>
                  <a:pt x="812394" y="616033"/>
                  <a:pt x="813029" y="608001"/>
                </a:cubicBezTo>
                <a:cubicBezTo>
                  <a:pt x="814072" y="601617"/>
                  <a:pt x="817339" y="595731"/>
                  <a:pt x="821182" y="590753"/>
                </a:cubicBezTo>
                <a:cubicBezTo>
                  <a:pt x="824404" y="586802"/>
                  <a:pt x="827582" y="584789"/>
                  <a:pt x="831485" y="589945"/>
                </a:cubicBezTo>
                <a:cubicBezTo>
                  <a:pt x="833088" y="591472"/>
                  <a:pt x="835147" y="592712"/>
                  <a:pt x="836962" y="591561"/>
                </a:cubicBezTo>
                <a:cubicBezTo>
                  <a:pt x="840139" y="589547"/>
                  <a:pt x="839156" y="586991"/>
                  <a:pt x="838006" y="585177"/>
                </a:cubicBezTo>
                <a:cubicBezTo>
                  <a:pt x="836160" y="581260"/>
                  <a:pt x="834147" y="578085"/>
                  <a:pt x="832588" y="574621"/>
                </a:cubicBezTo>
                <a:cubicBezTo>
                  <a:pt x="827051" y="562871"/>
                  <a:pt x="831725" y="554186"/>
                  <a:pt x="844297" y="551941"/>
                </a:cubicBezTo>
                <a:cubicBezTo>
                  <a:pt x="845947" y="551532"/>
                  <a:pt x="847142" y="551410"/>
                  <a:pt x="848337" y="551287"/>
                </a:cubicBezTo>
                <a:cubicBezTo>
                  <a:pt x="867747" y="549796"/>
                  <a:pt x="869730" y="547904"/>
                  <a:pt x="866763" y="528166"/>
                </a:cubicBezTo>
                <a:cubicBezTo>
                  <a:pt x="865749" y="520542"/>
                  <a:pt x="866914" y="515353"/>
                  <a:pt x="874296" y="511946"/>
                </a:cubicBezTo>
                <a:cubicBezTo>
                  <a:pt x="877307" y="510674"/>
                  <a:pt x="879288" y="508783"/>
                  <a:pt x="881271" y="506890"/>
                </a:cubicBezTo>
                <a:cubicBezTo>
                  <a:pt x="894599" y="497807"/>
                  <a:pt x="901875" y="486202"/>
                  <a:pt x="895567" y="469218"/>
                </a:cubicBezTo>
                <a:cubicBezTo>
                  <a:pt x="893477" y="462912"/>
                  <a:pt x="892297" y="456030"/>
                  <a:pt x="893053" y="449192"/>
                </a:cubicBezTo>
                <a:cubicBezTo>
                  <a:pt x="893310" y="444578"/>
                  <a:pt x="895791" y="440463"/>
                  <a:pt x="900283" y="439523"/>
                </a:cubicBezTo>
                <a:cubicBezTo>
                  <a:pt x="905685" y="438008"/>
                  <a:pt x="906457" y="443241"/>
                  <a:pt x="908015" y="446703"/>
                </a:cubicBezTo>
                <a:cubicBezTo>
                  <a:pt x="918849" y="467814"/>
                  <a:pt x="918849" y="467814"/>
                  <a:pt x="935325" y="451650"/>
                </a:cubicBezTo>
                <a:cubicBezTo>
                  <a:pt x="941270" y="445975"/>
                  <a:pt x="947337" y="441495"/>
                  <a:pt x="955007" y="438541"/>
                </a:cubicBezTo>
                <a:cubicBezTo>
                  <a:pt x="962965" y="436041"/>
                  <a:pt x="969274" y="433950"/>
                  <a:pt x="977460" y="440844"/>
                </a:cubicBezTo>
                <a:cubicBezTo>
                  <a:pt x="989760" y="450215"/>
                  <a:pt x="1009307" y="442914"/>
                  <a:pt x="1019519" y="426905"/>
                </a:cubicBezTo>
                <a:cubicBezTo>
                  <a:pt x="1021214" y="424559"/>
                  <a:pt x="1022167" y="422048"/>
                  <a:pt x="1024027" y="418962"/>
                </a:cubicBezTo>
                <a:cubicBezTo>
                  <a:pt x="1032455" y="428244"/>
                  <a:pt x="1041215" y="436045"/>
                  <a:pt x="1054530" y="433965"/>
                </a:cubicBezTo>
                <a:cubicBezTo>
                  <a:pt x="1066648" y="432009"/>
                  <a:pt x="1074288" y="423987"/>
                  <a:pt x="1082669" y="416132"/>
                </a:cubicBezTo>
                <a:cubicBezTo>
                  <a:pt x="1085301" y="418279"/>
                  <a:pt x="1084061" y="420336"/>
                  <a:pt x="1084016" y="422272"/>
                </a:cubicBezTo>
                <a:cubicBezTo>
                  <a:pt x="1081264" y="438006"/>
                  <a:pt x="1092082" y="447046"/>
                  <a:pt x="1107832" y="442787"/>
                </a:cubicBezTo>
                <a:cubicBezTo>
                  <a:pt x="1124035" y="438240"/>
                  <a:pt x="1124035" y="438240"/>
                  <a:pt x="1128122" y="454725"/>
                </a:cubicBezTo>
                <a:cubicBezTo>
                  <a:pt x="1130981" y="466266"/>
                  <a:pt x="1142753" y="472793"/>
                  <a:pt x="1153601" y="467827"/>
                </a:cubicBezTo>
                <a:cubicBezTo>
                  <a:pt x="1159168" y="465570"/>
                  <a:pt x="1156747" y="460746"/>
                  <a:pt x="1155642" y="456996"/>
                </a:cubicBezTo>
                <a:cubicBezTo>
                  <a:pt x="1153554" y="450689"/>
                  <a:pt x="1150436" y="443762"/>
                  <a:pt x="1156095" y="437634"/>
                </a:cubicBezTo>
                <a:cubicBezTo>
                  <a:pt x="1160058" y="433849"/>
                  <a:pt x="1162949" y="431382"/>
                  <a:pt x="1165444" y="439338"/>
                </a:cubicBezTo>
                <a:cubicBezTo>
                  <a:pt x="1172285" y="459165"/>
                  <a:pt x="1180561" y="462186"/>
                  <a:pt x="1198671" y="452617"/>
                </a:cubicBezTo>
                <a:cubicBezTo>
                  <a:pt x="1221607" y="440624"/>
                  <a:pt x="1245102" y="436543"/>
                  <a:pt x="1270353" y="440250"/>
                </a:cubicBezTo>
                <a:cubicBezTo>
                  <a:pt x="1283123" y="442332"/>
                  <a:pt x="1295484" y="442764"/>
                  <a:pt x="1308224" y="439776"/>
                </a:cubicBezTo>
                <a:cubicBezTo>
                  <a:pt x="1314819" y="438140"/>
                  <a:pt x="1319812" y="434976"/>
                  <a:pt x="1321763" y="428016"/>
                </a:cubicBezTo>
                <a:cubicBezTo>
                  <a:pt x="1323547" y="421800"/>
                  <a:pt x="1327103" y="416366"/>
                  <a:pt x="1334517" y="418026"/>
                </a:cubicBezTo>
                <a:cubicBezTo>
                  <a:pt x="1342218" y="420140"/>
                  <a:pt x="1339525" y="426934"/>
                  <a:pt x="1338527" y="431380"/>
                </a:cubicBezTo>
                <a:cubicBezTo>
                  <a:pt x="1336031" y="442501"/>
                  <a:pt x="1339602" y="449139"/>
                  <a:pt x="1348242" y="455745"/>
                </a:cubicBezTo>
                <a:lnTo>
                  <a:pt x="1387252" y="495472"/>
                </a:lnTo>
                <a:lnTo>
                  <a:pt x="1391836" y="495409"/>
                </a:lnTo>
                <a:cubicBezTo>
                  <a:pt x="1404436" y="492736"/>
                  <a:pt x="1415417" y="485221"/>
                  <a:pt x="1416977" y="473735"/>
                </a:cubicBezTo>
                <a:cubicBezTo>
                  <a:pt x="1420965" y="446895"/>
                  <a:pt x="1437005" y="441697"/>
                  <a:pt x="1459403" y="441306"/>
                </a:cubicBezTo>
                <a:cubicBezTo>
                  <a:pt x="1462911" y="440739"/>
                  <a:pt x="1466274" y="440818"/>
                  <a:pt x="1469781" y="440250"/>
                </a:cubicBezTo>
                <a:cubicBezTo>
                  <a:pt x="1484809" y="439561"/>
                  <a:pt x="1485743" y="438417"/>
                  <a:pt x="1481549" y="423949"/>
                </a:cubicBezTo>
                <a:cubicBezTo>
                  <a:pt x="1477566" y="411556"/>
                  <a:pt x="1470431" y="401164"/>
                  <a:pt x="1461863" y="391126"/>
                </a:cubicBezTo>
                <a:cubicBezTo>
                  <a:pt x="1456437" y="385175"/>
                  <a:pt x="1454727" y="380734"/>
                  <a:pt x="1459823" y="373082"/>
                </a:cubicBezTo>
                <a:cubicBezTo>
                  <a:pt x="1463987" y="366575"/>
                  <a:pt x="1466363" y="358990"/>
                  <a:pt x="1468739" y="351406"/>
                </a:cubicBezTo>
                <a:cubicBezTo>
                  <a:pt x="1470539" y="346398"/>
                  <a:pt x="1468975" y="341312"/>
                  <a:pt x="1464112" y="338871"/>
                </a:cubicBezTo>
                <a:lnTo>
                  <a:pt x="1460545" y="338313"/>
                </a:lnTo>
                <a:lnTo>
                  <a:pt x="1512110" y="300603"/>
                </a:lnTo>
                <a:lnTo>
                  <a:pt x="1512639" y="301468"/>
                </a:lnTo>
                <a:cubicBezTo>
                  <a:pt x="1514202" y="302411"/>
                  <a:pt x="1516207" y="302522"/>
                  <a:pt x="1518925" y="302455"/>
                </a:cubicBezTo>
                <a:cubicBezTo>
                  <a:pt x="1549337" y="302509"/>
                  <a:pt x="1572854" y="315221"/>
                  <a:pt x="1592774" y="337949"/>
                </a:cubicBezTo>
                <a:cubicBezTo>
                  <a:pt x="1604626" y="351430"/>
                  <a:pt x="1610607" y="366975"/>
                  <a:pt x="1609283" y="384942"/>
                </a:cubicBezTo>
                <a:cubicBezTo>
                  <a:pt x="1608837" y="392960"/>
                  <a:pt x="1611124" y="394824"/>
                  <a:pt x="1618784" y="393835"/>
                </a:cubicBezTo>
                <a:cubicBezTo>
                  <a:pt x="1627874" y="392491"/>
                  <a:pt x="1638107" y="392080"/>
                  <a:pt x="1646488" y="387870"/>
                </a:cubicBezTo>
                <a:cubicBezTo>
                  <a:pt x="1652648" y="384516"/>
                  <a:pt x="1654934" y="386382"/>
                  <a:pt x="1656853" y="392900"/>
                </a:cubicBezTo>
                <a:cubicBezTo>
                  <a:pt x="1659904" y="406436"/>
                  <a:pt x="1684065" y="419292"/>
                  <a:pt x="1697241" y="414806"/>
                </a:cubicBezTo>
                <a:cubicBezTo>
                  <a:pt x="1701679" y="413096"/>
                  <a:pt x="1702546" y="409231"/>
                  <a:pt x="1703912" y="406155"/>
                </a:cubicBezTo>
                <a:cubicBezTo>
                  <a:pt x="1708797" y="396427"/>
                  <a:pt x="1714181" y="387489"/>
                  <a:pt x="1723639" y="381491"/>
                </a:cubicBezTo>
                <a:cubicBezTo>
                  <a:pt x="1739900" y="372285"/>
                  <a:pt x="1751265" y="378892"/>
                  <a:pt x="1751085" y="397791"/>
                </a:cubicBezTo>
                <a:cubicBezTo>
                  <a:pt x="1751216" y="403232"/>
                  <a:pt x="1749918" y="409028"/>
                  <a:pt x="1750050" y="414468"/>
                </a:cubicBezTo>
                <a:cubicBezTo>
                  <a:pt x="1750736" y="429504"/>
                  <a:pt x="1756307" y="434812"/>
                  <a:pt x="1771480" y="433478"/>
                </a:cubicBezTo>
                <a:cubicBezTo>
                  <a:pt x="1778994" y="433134"/>
                  <a:pt x="1785010" y="430423"/>
                  <a:pt x="1791671" y="427858"/>
                </a:cubicBezTo>
                <a:cubicBezTo>
                  <a:pt x="1798474" y="424649"/>
                  <a:pt x="1804491" y="421938"/>
                  <a:pt x="1811649" y="420162"/>
                </a:cubicBezTo>
                <a:cubicBezTo>
                  <a:pt x="1816733" y="418595"/>
                  <a:pt x="1822961" y="417960"/>
                  <a:pt x="1828465" y="420549"/>
                </a:cubicBezTo>
                <a:cubicBezTo>
                  <a:pt x="1835612" y="424856"/>
                  <a:pt x="1828874" y="430786"/>
                  <a:pt x="1828507" y="435439"/>
                </a:cubicBezTo>
                <a:cubicBezTo>
                  <a:pt x="1828628" y="446965"/>
                  <a:pt x="1826673" y="458702"/>
                  <a:pt x="1831732" y="469308"/>
                </a:cubicBezTo>
                <a:cubicBezTo>
                  <a:pt x="1835583" y="476257"/>
                  <a:pt x="1839800" y="478556"/>
                  <a:pt x="1847892" y="475634"/>
                </a:cubicBezTo>
                <a:cubicBezTo>
                  <a:pt x="1858991" y="471360"/>
                  <a:pt x="1870025" y="464363"/>
                  <a:pt x="1880127" y="458510"/>
                </a:cubicBezTo>
                <a:cubicBezTo>
                  <a:pt x="1897176" y="448804"/>
                  <a:pt x="1913648" y="441674"/>
                  <a:pt x="1931438" y="455808"/>
                </a:cubicBezTo>
                <a:cubicBezTo>
                  <a:pt x="1936156" y="458895"/>
                  <a:pt x="1940095" y="456396"/>
                  <a:pt x="1943891" y="454542"/>
                </a:cubicBezTo>
                <a:cubicBezTo>
                  <a:pt x="1951340" y="451475"/>
                  <a:pt x="1956790" y="445257"/>
                  <a:pt x="1961453" y="439538"/>
                </a:cubicBezTo>
                <a:cubicBezTo>
                  <a:pt x="1968913" y="430388"/>
                  <a:pt x="1975085" y="420949"/>
                  <a:pt x="1987828" y="418394"/>
                </a:cubicBezTo>
                <a:cubicBezTo>
                  <a:pt x="1985264" y="411731"/>
                  <a:pt x="1978971" y="409645"/>
                  <a:pt x="1975043" y="406059"/>
                </a:cubicBezTo>
                <a:cubicBezTo>
                  <a:pt x="1971114" y="402471"/>
                  <a:pt x="1965110" y="399096"/>
                  <a:pt x="1967342" y="392156"/>
                </a:cubicBezTo>
                <a:cubicBezTo>
                  <a:pt x="1969863" y="383927"/>
                  <a:pt x="1973671" y="375988"/>
                  <a:pt x="1982906" y="373999"/>
                </a:cubicBezTo>
                <a:cubicBezTo>
                  <a:pt x="1990853" y="371723"/>
                  <a:pt x="1996357" y="374310"/>
                  <a:pt x="1993404" y="384470"/>
                </a:cubicBezTo>
                <a:cubicBezTo>
                  <a:pt x="1991172" y="391410"/>
                  <a:pt x="1995389" y="393709"/>
                  <a:pt x="2001183" y="395007"/>
                </a:cubicBezTo>
                <a:cubicBezTo>
                  <a:pt x="2016988" y="399903"/>
                  <a:pt x="2030607" y="387399"/>
                  <a:pt x="2026848" y="370998"/>
                </a:cubicBezTo>
                <a:cubicBezTo>
                  <a:pt x="2026072" y="365413"/>
                  <a:pt x="2024508" y="360326"/>
                  <a:pt x="2023876" y="354098"/>
                </a:cubicBezTo>
                <a:cubicBezTo>
                  <a:pt x="2024031" y="347369"/>
                  <a:pt x="2027118" y="342649"/>
                  <a:pt x="2033778" y="340084"/>
                </a:cubicBezTo>
                <a:cubicBezTo>
                  <a:pt x="2040582" y="336873"/>
                  <a:pt x="2044367" y="341105"/>
                  <a:pt x="2048794" y="345479"/>
                </a:cubicBezTo>
                <a:cubicBezTo>
                  <a:pt x="2056507" y="353296"/>
                  <a:pt x="2056273" y="363390"/>
                  <a:pt x="2057325" y="373772"/>
                </a:cubicBezTo>
                <a:cubicBezTo>
                  <a:pt x="2059221" y="392460"/>
                  <a:pt x="2059695" y="397132"/>
                  <a:pt x="2070321" y="397232"/>
                </a:cubicBezTo>
                <a:lnTo>
                  <a:pt x="2071512" y="397142"/>
                </a:lnTo>
                <a:lnTo>
                  <a:pt x="2069934" y="387948"/>
                </a:lnTo>
                <a:cubicBezTo>
                  <a:pt x="2068112" y="383916"/>
                  <a:pt x="2065026" y="379929"/>
                  <a:pt x="2060255" y="375985"/>
                </a:cubicBezTo>
                <a:cubicBezTo>
                  <a:pt x="2056461" y="373267"/>
                  <a:pt x="2059830" y="367979"/>
                  <a:pt x="2064924" y="367708"/>
                </a:cubicBezTo>
                <a:cubicBezTo>
                  <a:pt x="2070748" y="367399"/>
                  <a:pt x="2075842" y="367129"/>
                  <a:pt x="2081666" y="366819"/>
                </a:cubicBezTo>
                <a:cubicBezTo>
                  <a:pt x="2107986" y="367612"/>
                  <a:pt x="2120663" y="358909"/>
                  <a:pt x="2129577" y="334348"/>
                </a:cubicBezTo>
                <a:cubicBezTo>
                  <a:pt x="2134016" y="321703"/>
                  <a:pt x="2123671" y="319333"/>
                  <a:pt x="2116160" y="315351"/>
                </a:cubicBezTo>
                <a:cubicBezTo>
                  <a:pt x="2110145" y="312021"/>
                  <a:pt x="2101294" y="310302"/>
                  <a:pt x="2102325" y="302217"/>
                </a:cubicBezTo>
                <a:cubicBezTo>
                  <a:pt x="2104083" y="294094"/>
                  <a:pt x="2112818" y="293630"/>
                  <a:pt x="2119407" y="294011"/>
                </a:cubicBezTo>
                <a:cubicBezTo>
                  <a:pt x="2164846" y="297438"/>
                  <a:pt x="2192375" y="266049"/>
                  <a:pt x="2224738" y="243162"/>
                </a:cubicBezTo>
                <a:cubicBezTo>
                  <a:pt x="2232474" y="237642"/>
                  <a:pt x="2229865" y="229752"/>
                  <a:pt x="2229478" y="222474"/>
                </a:cubicBezTo>
                <a:cubicBezTo>
                  <a:pt x="2229666" y="212244"/>
                  <a:pt x="2223108" y="198724"/>
                  <a:pt x="2233028" y="193087"/>
                </a:cubicBezTo>
                <a:cubicBezTo>
                  <a:pt x="2245093" y="186607"/>
                  <a:pt x="2248243" y="204688"/>
                  <a:pt x="2257860" y="207096"/>
                </a:cubicBezTo>
                <a:cubicBezTo>
                  <a:pt x="2280850" y="213906"/>
                  <a:pt x="2287208" y="209919"/>
                  <a:pt x="2292599" y="187734"/>
                </a:cubicBezTo>
                <a:lnTo>
                  <a:pt x="2292817" y="187109"/>
                </a:lnTo>
                <a:lnTo>
                  <a:pt x="2286426" y="166089"/>
                </a:lnTo>
                <a:cubicBezTo>
                  <a:pt x="2282779" y="159257"/>
                  <a:pt x="2277801" y="153134"/>
                  <a:pt x="2271698" y="148167"/>
                </a:cubicBezTo>
                <a:cubicBezTo>
                  <a:pt x="2252651" y="133119"/>
                  <a:pt x="2225333" y="127270"/>
                  <a:pt x="2200551" y="141725"/>
                </a:cubicBezTo>
                <a:cubicBezTo>
                  <a:pt x="2193466" y="145751"/>
                  <a:pt x="2180094" y="141351"/>
                  <a:pt x="2177955" y="156063"/>
                </a:cubicBezTo>
                <a:cubicBezTo>
                  <a:pt x="2177459" y="160469"/>
                  <a:pt x="2167500" y="165378"/>
                  <a:pt x="2161942" y="156914"/>
                </a:cubicBezTo>
                <a:cubicBezTo>
                  <a:pt x="2160845" y="146570"/>
                  <a:pt x="2160157" y="136206"/>
                  <a:pt x="2166815" y="128838"/>
                </a:cubicBezTo>
                <a:cubicBezTo>
                  <a:pt x="2169034" y="126382"/>
                  <a:pt x="2172069" y="124259"/>
                  <a:pt x="2176178" y="122581"/>
                </a:cubicBezTo>
                <a:cubicBezTo>
                  <a:pt x="2190465" y="116713"/>
                  <a:pt x="2206825" y="122414"/>
                  <a:pt x="2220346" y="115856"/>
                </a:cubicBezTo>
                <a:cubicBezTo>
                  <a:pt x="2227470" y="112559"/>
                  <a:pt x="2238235" y="109067"/>
                  <a:pt x="2224591" y="99573"/>
                </a:cubicBezTo>
                <a:cubicBezTo>
                  <a:pt x="2222555" y="88731"/>
                  <a:pt x="2211554" y="73987"/>
                  <a:pt x="2236573" y="77769"/>
                </a:cubicBezTo>
                <a:cubicBezTo>
                  <a:pt x="2238028" y="77691"/>
                  <a:pt x="2238756" y="77652"/>
                  <a:pt x="2240288" y="79030"/>
                </a:cubicBezTo>
                <a:cubicBezTo>
                  <a:pt x="2247381" y="88874"/>
                  <a:pt x="2259833" y="89671"/>
                  <a:pt x="2269604" y="94993"/>
                </a:cubicBezTo>
                <a:cubicBezTo>
                  <a:pt x="2277114" y="98974"/>
                  <a:pt x="2283473" y="94987"/>
                  <a:pt x="2282204" y="84835"/>
                </a:cubicBezTo>
                <a:cubicBezTo>
                  <a:pt x="2282893" y="84068"/>
                  <a:pt x="2284309" y="83264"/>
                  <a:pt x="2285805" y="83914"/>
                </a:cubicBezTo>
                <a:cubicBezTo>
                  <a:pt x="2292124" y="79199"/>
                  <a:pt x="2301741" y="81608"/>
                  <a:pt x="2306411" y="73331"/>
                </a:cubicBezTo>
                <a:cubicBezTo>
                  <a:pt x="2320351" y="60911"/>
                  <a:pt x="2332834" y="48569"/>
                  <a:pt x="2339875" y="29946"/>
                </a:cubicBezTo>
                <a:cubicBezTo>
                  <a:pt x="2352810" y="-1397"/>
                  <a:pt x="2370239" y="-3053"/>
                  <a:pt x="2392011" y="22068"/>
                </a:cubicBezTo>
                <a:cubicBezTo>
                  <a:pt x="2415355" y="49297"/>
                  <a:pt x="2423401" y="49600"/>
                  <a:pt x="2449746" y="23384"/>
                </a:cubicBezTo>
                <a:cubicBezTo>
                  <a:pt x="2450436" y="22617"/>
                  <a:pt x="2450436" y="22617"/>
                  <a:pt x="2451125" y="21850"/>
                </a:cubicBezTo>
                <a:cubicBezTo>
                  <a:pt x="2481072" y="-5288"/>
                  <a:pt x="2484595" y="-7664"/>
                  <a:pt x="2508325" y="26842"/>
                </a:cubicBezTo>
                <a:cubicBezTo>
                  <a:pt x="2514651" y="35996"/>
                  <a:pt x="2516958" y="51931"/>
                  <a:pt x="2528565" y="50586"/>
                </a:cubicBezTo>
                <a:cubicBezTo>
                  <a:pt x="2543084" y="49084"/>
                  <a:pt x="2541428" y="31654"/>
                  <a:pt x="2545177" y="19776"/>
                </a:cubicBezTo>
                <a:cubicBezTo>
                  <a:pt x="2547052" y="13837"/>
                  <a:pt x="2548199" y="7937"/>
                  <a:pt x="2549345" y="2036"/>
                </a:cubicBezTo>
                <a:cubicBezTo>
                  <a:pt x="2556391" y="-2718"/>
                  <a:pt x="2559535" y="1496"/>
                  <a:pt x="2559883" y="8046"/>
                </a:cubicBezTo>
                <a:cubicBezTo>
                  <a:pt x="2560882" y="13102"/>
                  <a:pt x="2559657" y="17548"/>
                  <a:pt x="2562074" y="21799"/>
                </a:cubicBezTo>
                <a:cubicBezTo>
                  <a:pt x="2564070" y="31912"/>
                  <a:pt x="2566066" y="42024"/>
                  <a:pt x="2568791" y="52099"/>
                </a:cubicBezTo>
                <a:cubicBezTo>
                  <a:pt x="2575008" y="72937"/>
                  <a:pt x="2583208" y="76153"/>
                  <a:pt x="2601553" y="64228"/>
                </a:cubicBezTo>
                <a:cubicBezTo>
                  <a:pt x="2610018" y="58670"/>
                  <a:pt x="2616872" y="50277"/>
                  <a:pt x="2625296" y="43989"/>
                </a:cubicBezTo>
                <a:cubicBezTo>
                  <a:pt x="2630888" y="39313"/>
                  <a:pt x="2637090" y="32414"/>
                  <a:pt x="2645290" y="35629"/>
                </a:cubicBezTo>
                <a:cubicBezTo>
                  <a:pt x="2654257" y="39532"/>
                  <a:pt x="2654721" y="48267"/>
                  <a:pt x="2655912" y="56963"/>
                </a:cubicBezTo>
                <a:cubicBezTo>
                  <a:pt x="2657220" y="67843"/>
                  <a:pt x="2657071" y="78799"/>
                  <a:pt x="2657690" y="90445"/>
                </a:cubicBezTo>
                <a:cubicBezTo>
                  <a:pt x="2658347" y="102819"/>
                  <a:pt x="2663062" y="109138"/>
                  <a:pt x="2676280" y="110626"/>
                </a:cubicBezTo>
                <a:cubicBezTo>
                  <a:pt x="2699765" y="113030"/>
                  <a:pt x="2709119" y="124212"/>
                  <a:pt x="2711007" y="146010"/>
                </a:cubicBezTo>
                <a:cubicBezTo>
                  <a:pt x="2715741" y="193934"/>
                  <a:pt x="2718768" y="195963"/>
                  <a:pt x="2766305" y="183951"/>
                </a:cubicBezTo>
                <a:lnTo>
                  <a:pt x="2774785" y="182383"/>
                </a:lnTo>
                <a:lnTo>
                  <a:pt x="2787062" y="171241"/>
                </a:lnTo>
                <a:cubicBezTo>
                  <a:pt x="2798361" y="164073"/>
                  <a:pt x="2812957" y="164028"/>
                  <a:pt x="2822613" y="167164"/>
                </a:cubicBezTo>
                <a:cubicBezTo>
                  <a:pt x="2833762" y="170951"/>
                  <a:pt x="2840275" y="169876"/>
                  <a:pt x="2851379" y="159068"/>
                </a:cubicBezTo>
                <a:cubicBezTo>
                  <a:pt x="2843193" y="183589"/>
                  <a:pt x="2851927" y="183125"/>
                  <a:pt x="2865409" y="175841"/>
                </a:cubicBezTo>
                <a:cubicBezTo>
                  <a:pt x="2866295" y="185647"/>
                  <a:pt x="2866605" y="194938"/>
                  <a:pt x="2868616" y="203591"/>
                </a:cubicBezTo>
                <a:lnTo>
                  <a:pt x="2876461" y="217589"/>
                </a:lnTo>
                <a:lnTo>
                  <a:pt x="2879988" y="214776"/>
                </a:lnTo>
                <a:cubicBezTo>
                  <a:pt x="2882505" y="210629"/>
                  <a:pt x="2883508" y="205465"/>
                  <a:pt x="2883159" y="198914"/>
                </a:cubicBezTo>
                <a:cubicBezTo>
                  <a:pt x="2881344" y="164704"/>
                  <a:pt x="2883373" y="161676"/>
                  <a:pt x="2919613" y="156832"/>
                </a:cubicBezTo>
                <a:cubicBezTo>
                  <a:pt x="2934860" y="155292"/>
                  <a:pt x="2934511" y="148741"/>
                  <a:pt x="2928147" y="138860"/>
                </a:cubicBezTo>
                <a:cubicBezTo>
                  <a:pt x="2925764" y="121468"/>
                  <a:pt x="2937836" y="128857"/>
                  <a:pt x="2945881" y="129159"/>
                </a:cubicBezTo>
                <a:cubicBezTo>
                  <a:pt x="2979944" y="138300"/>
                  <a:pt x="3002044" y="128368"/>
                  <a:pt x="3020035" y="96025"/>
                </a:cubicBezTo>
                <a:cubicBezTo>
                  <a:pt x="3035385" y="68933"/>
                  <a:pt x="3041054" y="65711"/>
                  <a:pt x="3059179" y="77158"/>
                </a:cubicBezTo>
                <a:cubicBezTo>
                  <a:pt x="3063973" y="84932"/>
                  <a:pt x="3065280" y="95812"/>
                  <a:pt x="3077043" y="97377"/>
                </a:cubicBezTo>
                <a:cubicBezTo>
                  <a:pt x="3090414" y="101777"/>
                  <a:pt x="3100334" y="96140"/>
                  <a:pt x="3110061" y="86865"/>
                </a:cubicBezTo>
                <a:cubicBezTo>
                  <a:pt x="3119098" y="78356"/>
                  <a:pt x="3126447" y="65557"/>
                  <a:pt x="3141966" y="69112"/>
                </a:cubicBezTo>
                <a:cubicBezTo>
                  <a:pt x="3147524" y="77577"/>
                  <a:pt x="3152355" y="86080"/>
                  <a:pt x="3160021" y="92972"/>
                </a:cubicBezTo>
                <a:cubicBezTo>
                  <a:pt x="3164620" y="97106"/>
                  <a:pt x="3163055" y="108869"/>
                  <a:pt x="3174507" y="104611"/>
                </a:cubicBezTo>
                <a:cubicBezTo>
                  <a:pt x="3179448" y="101429"/>
                  <a:pt x="3180594" y="95529"/>
                  <a:pt x="3184041" y="91697"/>
                </a:cubicBezTo>
                <a:cubicBezTo>
                  <a:pt x="3184731" y="90930"/>
                  <a:pt x="3184653" y="89474"/>
                  <a:pt x="3184575" y="88018"/>
                </a:cubicBezTo>
                <a:cubicBezTo>
                  <a:pt x="3188556" y="80507"/>
                  <a:pt x="3182153" y="69898"/>
                  <a:pt x="3192073" y="64262"/>
                </a:cubicBezTo>
                <a:cubicBezTo>
                  <a:pt x="3200962" y="66710"/>
                  <a:pt x="3199932" y="74794"/>
                  <a:pt x="3201007" y="81307"/>
                </a:cubicBezTo>
                <a:cubicBezTo>
                  <a:pt x="3202083" y="87819"/>
                  <a:pt x="3203198" y="95058"/>
                  <a:pt x="3205002" y="101532"/>
                </a:cubicBezTo>
                <a:cubicBezTo>
                  <a:pt x="3211448" y="126738"/>
                  <a:pt x="3219610" y="129225"/>
                  <a:pt x="3239907" y="112818"/>
                </a:cubicBezTo>
                <a:cubicBezTo>
                  <a:pt x="3244771" y="108180"/>
                  <a:pt x="3249596" y="102815"/>
                  <a:pt x="3253692" y="97487"/>
                </a:cubicBezTo>
                <a:cubicBezTo>
                  <a:pt x="3267940" y="90891"/>
                  <a:pt x="3274878" y="97821"/>
                  <a:pt x="3276340" y="111614"/>
                </a:cubicBezTo>
                <a:cubicBezTo>
                  <a:pt x="3277455" y="118855"/>
                  <a:pt x="3277880" y="126860"/>
                  <a:pt x="3277538" y="134178"/>
                </a:cubicBezTo>
                <a:cubicBezTo>
                  <a:pt x="3277428" y="145864"/>
                  <a:pt x="3279999" y="153026"/>
                  <a:pt x="3294634" y="153708"/>
                </a:cubicBezTo>
                <a:cubicBezTo>
                  <a:pt x="3310725" y="154314"/>
                  <a:pt x="3317971" y="167068"/>
                  <a:pt x="3319511" y="182315"/>
                </a:cubicBezTo>
                <a:cubicBezTo>
                  <a:pt x="3323589" y="217866"/>
                  <a:pt x="3323589" y="217866"/>
                  <a:pt x="3357761" y="215321"/>
                </a:cubicBezTo>
                <a:cubicBezTo>
                  <a:pt x="3365040" y="214935"/>
                  <a:pt x="3376221" y="205581"/>
                  <a:pt x="3375693" y="223128"/>
                </a:cubicBezTo>
                <a:cubicBezTo>
                  <a:pt x="3372936" y="226195"/>
                  <a:pt x="3370180" y="229261"/>
                  <a:pt x="3367384" y="231599"/>
                </a:cubicBezTo>
                <a:cubicBezTo>
                  <a:pt x="3359268" y="243709"/>
                  <a:pt x="3368118" y="245428"/>
                  <a:pt x="3377007" y="247876"/>
                </a:cubicBezTo>
                <a:cubicBezTo>
                  <a:pt x="3393175" y="249938"/>
                  <a:pt x="3404403" y="255181"/>
                  <a:pt x="3404679" y="274145"/>
                </a:cubicBezTo>
                <a:cubicBezTo>
                  <a:pt x="3404377" y="282190"/>
                  <a:pt x="3409897" y="289927"/>
                  <a:pt x="3412506" y="297817"/>
                </a:cubicBezTo>
                <a:cubicBezTo>
                  <a:pt x="3416074" y="310037"/>
                  <a:pt x="3414432" y="320343"/>
                  <a:pt x="3404705" y="329618"/>
                </a:cubicBezTo>
                <a:cubicBezTo>
                  <a:pt x="3386707" y="348093"/>
                  <a:pt x="3386714" y="361961"/>
                  <a:pt x="3403809" y="381492"/>
                </a:cubicBezTo>
                <a:cubicBezTo>
                  <a:pt x="3407719" y="386394"/>
                  <a:pt x="3412319" y="390529"/>
                  <a:pt x="3416229" y="395432"/>
                </a:cubicBezTo>
                <a:cubicBezTo>
                  <a:pt x="3425582" y="406614"/>
                  <a:pt x="3425434" y="417571"/>
                  <a:pt x="3415823" y="429029"/>
                </a:cubicBezTo>
                <a:cubicBezTo>
                  <a:pt x="3409102" y="436503"/>
                  <a:pt x="3400313" y="443677"/>
                  <a:pt x="3401628" y="453597"/>
                </a:cubicBezTo>
                <a:lnTo>
                  <a:pt x="3406631" y="464270"/>
                </a:lnTo>
                <a:lnTo>
                  <a:pt x="3407669" y="464755"/>
                </a:lnTo>
                <a:cubicBezTo>
                  <a:pt x="3414157" y="465851"/>
                  <a:pt x="3423255" y="468538"/>
                  <a:pt x="3418321" y="455508"/>
                </a:cubicBezTo>
                <a:cubicBezTo>
                  <a:pt x="3422051" y="447047"/>
                  <a:pt x="3421431" y="431638"/>
                  <a:pt x="3436938" y="446109"/>
                </a:cubicBezTo>
                <a:cubicBezTo>
                  <a:pt x="3437981" y="446745"/>
                  <a:pt x="3438503" y="447064"/>
                  <a:pt x="3438909" y="448742"/>
                </a:cubicBezTo>
                <a:cubicBezTo>
                  <a:pt x="3439149" y="458909"/>
                  <a:pt x="3447381" y="465362"/>
                  <a:pt x="3451615" y="473672"/>
                </a:cubicBezTo>
                <a:cubicBezTo>
                  <a:pt x="3454921" y="479983"/>
                  <a:pt x="3461208" y="480239"/>
                  <a:pt x="3465140" y="472619"/>
                </a:cubicBezTo>
                <a:cubicBezTo>
                  <a:pt x="3465981" y="472415"/>
                  <a:pt x="3467342" y="472530"/>
                  <a:pt x="3468067" y="473688"/>
                </a:cubicBezTo>
                <a:cubicBezTo>
                  <a:pt x="3474671" y="473422"/>
                  <a:pt x="3480179" y="479645"/>
                  <a:pt x="3487330" y="476135"/>
                </a:cubicBezTo>
                <a:cubicBezTo>
                  <a:pt x="3502854" y="474154"/>
                  <a:pt x="3517334" y="471536"/>
                  <a:pt x="3531027" y="461995"/>
                </a:cubicBezTo>
                <a:cubicBezTo>
                  <a:pt x="3554823" y="446453"/>
                  <a:pt x="3567660" y="453568"/>
                  <a:pt x="3570810" y="481255"/>
                </a:cubicBezTo>
                <a:cubicBezTo>
                  <a:pt x="3574047" y="511145"/>
                  <a:pt x="3579467" y="515167"/>
                  <a:pt x="3610106" y="509524"/>
                </a:cubicBezTo>
                <a:cubicBezTo>
                  <a:pt x="3610947" y="509321"/>
                  <a:pt x="3610947" y="509321"/>
                  <a:pt x="3611787" y="509117"/>
                </a:cubicBezTo>
                <a:cubicBezTo>
                  <a:pt x="3645353" y="504544"/>
                  <a:pt x="3648916" y="504571"/>
                  <a:pt x="3648972" y="539676"/>
                </a:cubicBezTo>
                <a:cubicBezTo>
                  <a:pt x="3649008" y="549002"/>
                  <a:pt x="3643051" y="561114"/>
                  <a:pt x="3651715" y="565684"/>
                </a:cubicBezTo>
                <a:cubicBezTo>
                  <a:pt x="3662465" y="571526"/>
                  <a:pt x="3669581" y="558689"/>
                  <a:pt x="3677801" y="552253"/>
                </a:cubicBezTo>
                <a:cubicBezTo>
                  <a:pt x="3681913" y="549034"/>
                  <a:pt x="3685501" y="545499"/>
                  <a:pt x="3689090" y="541962"/>
                </a:cubicBezTo>
                <a:cubicBezTo>
                  <a:pt x="3696215" y="542015"/>
                  <a:pt x="3696392" y="546416"/>
                  <a:pt x="3693528" y="551111"/>
                </a:cubicBezTo>
                <a:cubicBezTo>
                  <a:pt x="3691823" y="555081"/>
                  <a:pt x="3688870" y="557574"/>
                  <a:pt x="3688525" y="561659"/>
                </a:cubicBezTo>
                <a:cubicBezTo>
                  <a:pt x="3685113" y="569598"/>
                  <a:pt x="3681701" y="577536"/>
                  <a:pt x="3678811" y="585792"/>
                </a:cubicBezTo>
                <a:cubicBezTo>
                  <a:pt x="3673234" y="603147"/>
                  <a:pt x="3677381" y="609256"/>
                  <a:pt x="3695717" y="609705"/>
                </a:cubicBezTo>
                <a:cubicBezTo>
                  <a:pt x="3704203" y="609872"/>
                  <a:pt x="3712919" y="607317"/>
                  <a:pt x="3721724" y="606963"/>
                </a:cubicBezTo>
                <a:cubicBezTo>
                  <a:pt x="3727807" y="606379"/>
                  <a:pt x="3735364" y="604548"/>
                  <a:pt x="3739511" y="610656"/>
                </a:cubicBezTo>
                <a:cubicBezTo>
                  <a:pt x="3743862" y="617604"/>
                  <a:pt x="3740043" y="623864"/>
                  <a:pt x="3736745" y="630441"/>
                </a:cubicBezTo>
                <a:cubicBezTo>
                  <a:pt x="3732494" y="638584"/>
                  <a:pt x="3727200" y="646089"/>
                  <a:pt x="3722108" y="654435"/>
                </a:cubicBezTo>
                <a:cubicBezTo>
                  <a:pt x="3716698" y="663302"/>
                  <a:pt x="3716964" y="669906"/>
                  <a:pt x="3725398" y="677198"/>
                </a:cubicBezTo>
                <a:cubicBezTo>
                  <a:pt x="3740499" y="689988"/>
                  <a:pt x="3741667" y="702153"/>
                  <a:pt x="3732642" y="718119"/>
                </a:cubicBezTo>
                <a:cubicBezTo>
                  <a:pt x="3713205" y="753500"/>
                  <a:pt x="3714336" y="756337"/>
                  <a:pt x="3752899" y="770559"/>
                </a:cubicBezTo>
                <a:lnTo>
                  <a:pt x="3759505" y="773493"/>
                </a:lnTo>
                <a:lnTo>
                  <a:pt x="3773273" y="771607"/>
                </a:lnTo>
                <a:cubicBezTo>
                  <a:pt x="3784483" y="772004"/>
                  <a:pt x="3794597" y="778891"/>
                  <a:pt x="3799787" y="785635"/>
                </a:cubicBezTo>
                <a:cubicBezTo>
                  <a:pt x="3805701" y="793537"/>
                  <a:pt x="3810714" y="795880"/>
                  <a:pt x="3823514" y="793668"/>
                </a:cubicBezTo>
                <a:cubicBezTo>
                  <a:pt x="3806234" y="806744"/>
                  <a:pt x="3812492" y="810563"/>
                  <a:pt x="3825266" y="811916"/>
                </a:cubicBezTo>
                <a:cubicBezTo>
                  <a:pt x="3821231" y="819116"/>
                  <a:pt x="3817043" y="825686"/>
                  <a:pt x="3814334" y="832622"/>
                </a:cubicBezTo>
                <a:lnTo>
                  <a:pt x="3813124" y="846019"/>
                </a:lnTo>
                <a:lnTo>
                  <a:pt x="3816896" y="845745"/>
                </a:lnTo>
                <a:cubicBezTo>
                  <a:pt x="3820602" y="844070"/>
                  <a:pt x="3823742" y="840975"/>
                  <a:pt x="3826606" y="836281"/>
                </a:cubicBezTo>
                <a:cubicBezTo>
                  <a:pt x="3841561" y="811765"/>
                  <a:pt x="3844399" y="810633"/>
                  <a:pt x="3871753" y="824457"/>
                </a:cubicBezTo>
                <a:cubicBezTo>
                  <a:pt x="3883025" y="830618"/>
                  <a:pt x="3885888" y="825924"/>
                  <a:pt x="3886170" y="816075"/>
                </a:cubicBezTo>
                <a:cubicBezTo>
                  <a:pt x="3892765" y="802921"/>
                  <a:pt x="3897610" y="813750"/>
                  <a:pt x="3903030" y="817772"/>
                </a:cubicBezTo>
                <a:cubicBezTo>
                  <a:pt x="3922250" y="840234"/>
                  <a:pt x="3942238" y="843838"/>
                  <a:pt x="3970004" y="830001"/>
                </a:cubicBezTo>
                <a:cubicBezTo>
                  <a:pt x="3993457" y="818542"/>
                  <a:pt x="3998902" y="819002"/>
                  <a:pt x="4006011" y="835505"/>
                </a:cubicBezTo>
                <a:cubicBezTo>
                  <a:pt x="4005641" y="843152"/>
                  <a:pt x="4001389" y="851295"/>
                  <a:pt x="4008781" y="857952"/>
                </a:cubicBezTo>
                <a:cubicBezTo>
                  <a:pt x="4015942" y="867330"/>
                  <a:pt x="4025472" y="868134"/>
                  <a:pt x="4036592" y="866330"/>
                </a:cubicBezTo>
                <a:cubicBezTo>
                  <a:pt x="4046874" y="864729"/>
                  <a:pt x="4058021" y="859362"/>
                  <a:pt x="4067065" y="869173"/>
                </a:cubicBezTo>
                <a:cubicBezTo>
                  <a:pt x="4066898" y="877661"/>
                  <a:pt x="4066209" y="885829"/>
                  <a:pt x="4068243" y="894227"/>
                </a:cubicBezTo>
                <a:cubicBezTo>
                  <a:pt x="4069463" y="899266"/>
                  <a:pt x="4062807" y="906657"/>
                  <a:pt x="4072744" y="909141"/>
                </a:cubicBezTo>
                <a:cubicBezTo>
                  <a:pt x="4077668" y="909281"/>
                  <a:pt x="4081257" y="905745"/>
                  <a:pt x="4085455" y="904728"/>
                </a:cubicBezTo>
                <a:cubicBezTo>
                  <a:pt x="4086296" y="904525"/>
                  <a:pt x="4086932" y="903482"/>
                  <a:pt x="4087569" y="902438"/>
                </a:cubicBezTo>
                <a:cubicBezTo>
                  <a:pt x="4093881" y="899131"/>
                  <a:pt x="4094481" y="888762"/>
                  <a:pt x="4104010" y="889565"/>
                </a:cubicBezTo>
                <a:cubicBezTo>
                  <a:pt x="4108996" y="895471"/>
                  <a:pt x="4104454" y="900572"/>
                  <a:pt x="4102112" y="905584"/>
                </a:cubicBezTo>
                <a:cubicBezTo>
                  <a:pt x="4099768" y="910597"/>
                  <a:pt x="4097108" y="916131"/>
                  <a:pt x="4095288" y="921462"/>
                </a:cubicBezTo>
                <a:cubicBezTo>
                  <a:pt x="4087801" y="941946"/>
                  <a:pt x="4092266" y="947533"/>
                  <a:pt x="4114076" y="945807"/>
                </a:cubicBezTo>
                <a:cubicBezTo>
                  <a:pt x="4119635" y="944905"/>
                  <a:pt x="4125515" y="943481"/>
                  <a:pt x="4130871" y="941738"/>
                </a:cubicBezTo>
                <a:cubicBezTo>
                  <a:pt x="4143850" y="943930"/>
                  <a:pt x="4145362" y="952010"/>
                  <a:pt x="4139837" y="962239"/>
                </a:cubicBezTo>
                <a:cubicBezTo>
                  <a:pt x="4137177" y="967773"/>
                  <a:pt x="4133677" y="973511"/>
                  <a:pt x="4129973" y="978408"/>
                </a:cubicBezTo>
                <a:cubicBezTo>
                  <a:pt x="4124359" y="986437"/>
                  <a:pt x="4122742" y="992607"/>
                  <a:pt x="4132538" y="1000014"/>
                </a:cubicBezTo>
                <a:cubicBezTo>
                  <a:pt x="4143377" y="1008058"/>
                  <a:pt x="4142343" y="1020311"/>
                  <a:pt x="4136183" y="1031582"/>
                </a:cubicBezTo>
                <a:cubicBezTo>
                  <a:pt x="4122155" y="1058096"/>
                  <a:pt x="4122155" y="1058096"/>
                  <a:pt x="4146989" y="1072530"/>
                </a:cubicBezTo>
                <a:cubicBezTo>
                  <a:pt x="4152205" y="1075712"/>
                  <a:pt x="4164370" y="1074544"/>
                  <a:pt x="4155688" y="1086426"/>
                </a:cubicBezTo>
                <a:cubicBezTo>
                  <a:pt x="4152330" y="1087240"/>
                  <a:pt x="4148971" y="1088053"/>
                  <a:pt x="4145929" y="1088345"/>
                </a:cubicBezTo>
                <a:cubicBezTo>
                  <a:pt x="4134579" y="1092873"/>
                  <a:pt x="4139884" y="1098255"/>
                  <a:pt x="4144869" y="1104161"/>
                </a:cubicBezTo>
                <a:cubicBezTo>
                  <a:pt x="4155072" y="1113248"/>
                  <a:pt x="4160351" y="1122193"/>
                  <a:pt x="4151555" y="1135438"/>
                </a:cubicBezTo>
                <a:cubicBezTo>
                  <a:pt x="4147534" y="1140857"/>
                  <a:pt x="4147683" y="1148821"/>
                  <a:pt x="4145749" y="1155514"/>
                </a:cubicBezTo>
                <a:cubicBezTo>
                  <a:pt x="4142425" y="1165654"/>
                  <a:pt x="4136406" y="1172002"/>
                  <a:pt x="4125285" y="1173805"/>
                </a:cubicBezTo>
                <a:cubicBezTo>
                  <a:pt x="4104086" y="1178051"/>
                  <a:pt x="4097520" y="1187644"/>
                  <a:pt x="4100084" y="1209249"/>
                </a:cubicBezTo>
                <a:cubicBezTo>
                  <a:pt x="4100465" y="1214492"/>
                  <a:pt x="4101686" y="1219531"/>
                  <a:pt x="4102066" y="1224772"/>
                </a:cubicBezTo>
                <a:cubicBezTo>
                  <a:pt x="4103234" y="1236937"/>
                  <a:pt x="4097939" y="1244443"/>
                  <a:pt x="4085863" y="1247812"/>
                </a:cubicBezTo>
                <a:cubicBezTo>
                  <a:pt x="4074945" y="1250456"/>
                  <a:pt x="4061738" y="1250987"/>
                  <a:pt x="4062766" y="1268076"/>
                </a:cubicBezTo>
                <a:cubicBezTo>
                  <a:pt x="4063703" y="1282962"/>
                  <a:pt x="4064641" y="1297849"/>
                  <a:pt x="4083268" y="1301340"/>
                </a:cubicBezTo>
                <a:cubicBezTo>
                  <a:pt x="4085152" y="1301773"/>
                  <a:pt x="4088078" y="1302842"/>
                  <a:pt x="4087529" y="1306087"/>
                </a:cubicBezTo>
                <a:cubicBezTo>
                  <a:pt x="4084144" y="1310464"/>
                  <a:pt x="4079449" y="1307599"/>
                  <a:pt x="4075365" y="1307255"/>
                </a:cubicBezTo>
                <a:cubicBezTo>
                  <a:pt x="4057845" y="1310164"/>
                  <a:pt x="4041851" y="1304703"/>
                  <a:pt x="4025745" y="1300602"/>
                </a:cubicBezTo>
                <a:cubicBezTo>
                  <a:pt x="4016736" y="1300117"/>
                  <a:pt x="4012599" y="1306898"/>
                  <a:pt x="4008462" y="1313679"/>
                </a:cubicBezTo>
                <a:cubicBezTo>
                  <a:pt x="4004644" y="1319937"/>
                  <a:pt x="4001030" y="1327036"/>
                  <a:pt x="3997211" y="1333296"/>
                </a:cubicBezTo>
                <a:cubicBezTo>
                  <a:pt x="3983731" y="1356565"/>
                  <a:pt x="3982892" y="1356768"/>
                  <a:pt x="3959710" y="1345489"/>
                </a:cubicBezTo>
                <a:cubicBezTo>
                  <a:pt x="3954629" y="1366724"/>
                  <a:pt x="3954629" y="1366724"/>
                  <a:pt x="3934694" y="1355993"/>
                </a:cubicBezTo>
                <a:cubicBezTo>
                  <a:pt x="3931042" y="1353766"/>
                  <a:pt x="3927072" y="1352060"/>
                  <a:pt x="3923280" y="1354757"/>
                </a:cubicBezTo>
                <a:cubicBezTo>
                  <a:pt x="3919488" y="1357454"/>
                  <a:pt x="3922185" y="1361246"/>
                  <a:pt x="3922998" y="1364605"/>
                </a:cubicBezTo>
                <a:cubicBezTo>
                  <a:pt x="3924944" y="1370803"/>
                  <a:pt x="3926889" y="1376999"/>
                  <a:pt x="3927995" y="1383399"/>
                </a:cubicBezTo>
                <a:cubicBezTo>
                  <a:pt x="3930525" y="1395678"/>
                  <a:pt x="3936872" y="1401698"/>
                  <a:pt x="3949877" y="1400327"/>
                </a:cubicBezTo>
                <a:cubicBezTo>
                  <a:pt x="3958999" y="1399451"/>
                  <a:pt x="3965894" y="1402227"/>
                  <a:pt x="3968971" y="1411260"/>
                </a:cubicBezTo>
                <a:cubicBezTo>
                  <a:pt x="3969123" y="1419225"/>
                  <a:pt x="3962926" y="1421171"/>
                  <a:pt x="3957365" y="1422073"/>
                </a:cubicBezTo>
                <a:cubicBezTo>
                  <a:pt x="3922845" y="1428211"/>
                  <a:pt x="3902964" y="1452585"/>
                  <a:pt x="3884013" y="1478958"/>
                </a:cubicBezTo>
                <a:cubicBezTo>
                  <a:pt x="3874400" y="1492955"/>
                  <a:pt x="3868462" y="1496310"/>
                  <a:pt x="3859916" y="1489420"/>
                </a:cubicBezTo>
                <a:lnTo>
                  <a:pt x="3852809" y="1481838"/>
                </a:lnTo>
                <a:lnTo>
                  <a:pt x="3841864" y="1492090"/>
                </a:lnTo>
                <a:lnTo>
                  <a:pt x="3840531" y="1496284"/>
                </a:lnTo>
                <a:lnTo>
                  <a:pt x="3850294" y="1497109"/>
                </a:lnTo>
                <a:cubicBezTo>
                  <a:pt x="3875524" y="1500333"/>
                  <a:pt x="3883385" y="1514432"/>
                  <a:pt x="3872107" y="1537613"/>
                </a:cubicBezTo>
                <a:cubicBezTo>
                  <a:pt x="3867422" y="1547638"/>
                  <a:pt x="3860129" y="1556073"/>
                  <a:pt x="3857531" y="1567370"/>
                </a:cubicBezTo>
                <a:cubicBezTo>
                  <a:pt x="3852883" y="1586722"/>
                  <a:pt x="3857029" y="1592830"/>
                  <a:pt x="3876637" y="1591194"/>
                </a:cubicBezTo>
                <a:cubicBezTo>
                  <a:pt x="3882401" y="1591131"/>
                  <a:pt x="3888279" y="1589708"/>
                  <a:pt x="3893840" y="1588805"/>
                </a:cubicBezTo>
                <a:cubicBezTo>
                  <a:pt x="3898879" y="1587585"/>
                  <a:pt x="3903918" y="1586365"/>
                  <a:pt x="3910000" y="1585781"/>
                </a:cubicBezTo>
                <a:cubicBezTo>
                  <a:pt x="3887371" y="1613488"/>
                  <a:pt x="3869009" y="1616601"/>
                  <a:pt x="3841479" y="1598374"/>
                </a:cubicBezTo>
                <a:cubicBezTo>
                  <a:pt x="3828236" y="1589580"/>
                  <a:pt x="3822040" y="1591525"/>
                  <a:pt x="3820166" y="1603982"/>
                </a:cubicBezTo>
                <a:cubicBezTo>
                  <a:pt x="3819879" y="1607385"/>
                  <a:pt x="3820969" y="1612344"/>
                  <a:pt x="3821044" y="1616327"/>
                </a:cubicBezTo>
                <a:lnTo>
                  <a:pt x="3820601" y="1618633"/>
                </a:lnTo>
                <a:lnTo>
                  <a:pt x="3856796" y="1624365"/>
                </a:lnTo>
                <a:cubicBezTo>
                  <a:pt x="3864640" y="1625607"/>
                  <a:pt x="3873280" y="1625738"/>
                  <a:pt x="3878963" y="1632824"/>
                </a:cubicBezTo>
                <a:cubicBezTo>
                  <a:pt x="3879662" y="1632318"/>
                  <a:pt x="3880361" y="1631810"/>
                  <a:pt x="3881060" y="1631301"/>
                </a:cubicBezTo>
                <a:cubicBezTo>
                  <a:pt x="3903233" y="1628009"/>
                  <a:pt x="3924385" y="1635070"/>
                  <a:pt x="3946493" y="1636096"/>
                </a:cubicBezTo>
                <a:cubicBezTo>
                  <a:pt x="3987691" y="1637671"/>
                  <a:pt x="4029301" y="1640551"/>
                  <a:pt x="4070600" y="1629769"/>
                </a:cubicBezTo>
                <a:cubicBezTo>
                  <a:pt x="4082831" y="1626757"/>
                  <a:pt x="4095982" y="1625747"/>
                  <a:pt x="4108464" y="1628961"/>
                </a:cubicBezTo>
                <a:cubicBezTo>
                  <a:pt x="4128696" y="1634021"/>
                  <a:pt x="4146574" y="1646132"/>
                  <a:pt x="4169224" y="1639821"/>
                </a:cubicBezTo>
                <a:cubicBezTo>
                  <a:pt x="4178947" y="1637030"/>
                  <a:pt x="4190030" y="1641260"/>
                  <a:pt x="4200098" y="1644093"/>
                </a:cubicBezTo>
                <a:cubicBezTo>
                  <a:pt x="4206038" y="1645651"/>
                  <a:pt x="4211182" y="1648322"/>
                  <a:pt x="4211147" y="1656359"/>
                </a:cubicBezTo>
                <a:cubicBezTo>
                  <a:pt x="4214361" y="1643876"/>
                  <a:pt x="4222463" y="1639592"/>
                  <a:pt x="4233231" y="1641916"/>
                </a:cubicBezTo>
                <a:cubicBezTo>
                  <a:pt x="4255971" y="1646755"/>
                  <a:pt x="4279859" y="1644351"/>
                  <a:pt x="4300563" y="1658147"/>
                </a:cubicBezTo>
                <a:cubicBezTo>
                  <a:pt x="4305612" y="1661421"/>
                  <a:pt x="4313140" y="1660757"/>
                  <a:pt x="4319080" y="1662317"/>
                </a:cubicBezTo>
                <a:cubicBezTo>
                  <a:pt x="4337405" y="1667694"/>
                  <a:pt x="4355923" y="1671864"/>
                  <a:pt x="4374375" y="1680353"/>
                </a:cubicBezTo>
                <a:cubicBezTo>
                  <a:pt x="4392127" y="1689350"/>
                  <a:pt x="4410924" y="1703463"/>
                  <a:pt x="4434018" y="1702171"/>
                </a:cubicBezTo>
                <a:cubicBezTo>
                  <a:pt x="4445166" y="1702081"/>
                  <a:pt x="4457840" y="1704088"/>
                  <a:pt x="4465268" y="1715781"/>
                </a:cubicBezTo>
                <a:lnTo>
                  <a:pt x="4467174" y="1715464"/>
                </a:lnTo>
                <a:lnTo>
                  <a:pt x="4467174" y="1715466"/>
                </a:lnTo>
                <a:cubicBezTo>
                  <a:pt x="4468222" y="1714702"/>
                  <a:pt x="4468175" y="1715005"/>
                  <a:pt x="4467651" y="1715385"/>
                </a:cubicBezTo>
                <a:lnTo>
                  <a:pt x="4467174" y="1715464"/>
                </a:lnTo>
                <a:lnTo>
                  <a:pt x="4466063" y="1714670"/>
                </a:lnTo>
                <a:cubicBezTo>
                  <a:pt x="4458791" y="1709807"/>
                  <a:pt x="4459459" y="1705582"/>
                  <a:pt x="4467370" y="1702505"/>
                </a:cubicBezTo>
                <a:cubicBezTo>
                  <a:pt x="4470071" y="1701077"/>
                  <a:pt x="4473088" y="1701554"/>
                  <a:pt x="4476105" y="1702032"/>
                </a:cubicBezTo>
                <a:cubicBezTo>
                  <a:pt x="4507614" y="1710115"/>
                  <a:pt x="4540876" y="1699299"/>
                  <a:pt x="4572317" y="1711701"/>
                </a:cubicBezTo>
                <a:cubicBezTo>
                  <a:pt x="4576953" y="1713673"/>
                  <a:pt x="4583370" y="1712214"/>
                  <a:pt x="4589311" y="1713775"/>
                </a:cubicBezTo>
                <a:cubicBezTo>
                  <a:pt x="4590518" y="1713966"/>
                  <a:pt x="4592231" y="1714856"/>
                  <a:pt x="4593344" y="1715649"/>
                </a:cubicBezTo>
                <a:cubicBezTo>
                  <a:pt x="4596582" y="1718638"/>
                  <a:pt x="4596420" y="1723561"/>
                  <a:pt x="4601154" y="1724930"/>
                </a:cubicBezTo>
                <a:cubicBezTo>
                  <a:pt x="4602169" y="1726327"/>
                  <a:pt x="4602581" y="1727630"/>
                  <a:pt x="4602994" y="1728933"/>
                </a:cubicBezTo>
                <a:cubicBezTo>
                  <a:pt x="4603627" y="1732745"/>
                  <a:pt x="4603657" y="1736461"/>
                  <a:pt x="4603083" y="1740082"/>
                </a:cubicBezTo>
                <a:cubicBezTo>
                  <a:pt x="4603305" y="1742591"/>
                  <a:pt x="4602923" y="1745006"/>
                  <a:pt x="4603239" y="1746912"/>
                </a:cubicBezTo>
                <a:cubicBezTo>
                  <a:pt x="4611844" y="1755078"/>
                  <a:pt x="4620675" y="1754003"/>
                  <a:pt x="4630175" y="1748703"/>
                </a:cubicBezTo>
                <a:cubicBezTo>
                  <a:pt x="4639388" y="1745213"/>
                  <a:pt x="4645740" y="1748074"/>
                  <a:pt x="4649928" y="1756780"/>
                </a:cubicBezTo>
                <a:cubicBezTo>
                  <a:pt x="4653196" y="1763484"/>
                  <a:pt x="4650431" y="1769232"/>
                  <a:pt x="4642711" y="1771103"/>
                </a:cubicBezTo>
                <a:cubicBezTo>
                  <a:pt x="4616892" y="1758353"/>
                  <a:pt x="4587764" y="1758689"/>
                  <a:pt x="4560387" y="1751878"/>
                </a:cubicBezTo>
                <a:cubicBezTo>
                  <a:pt x="4549111" y="1748855"/>
                  <a:pt x="4532124" y="1735030"/>
                  <a:pt x="4517474" y="1749413"/>
                </a:cubicBezTo>
                <a:cubicBezTo>
                  <a:pt x="4515980" y="1751032"/>
                  <a:pt x="4511056" y="1750871"/>
                  <a:pt x="4509437" y="1749377"/>
                </a:cubicBezTo>
                <a:cubicBezTo>
                  <a:pt x="4495275" y="1737237"/>
                  <a:pt x="4475707" y="1739705"/>
                  <a:pt x="4460463" y="1730486"/>
                </a:cubicBezTo>
                <a:cubicBezTo>
                  <a:pt x="4451986" y="1725431"/>
                  <a:pt x="4443919" y="1721680"/>
                  <a:pt x="4435148" y="1730189"/>
                </a:cubicBezTo>
                <a:cubicBezTo>
                  <a:pt x="4430762" y="1734443"/>
                  <a:pt x="4424728" y="1733487"/>
                  <a:pt x="4420092" y="1731516"/>
                </a:cubicBezTo>
                <a:cubicBezTo>
                  <a:pt x="4400338" y="1723438"/>
                  <a:pt x="4379216" y="1720093"/>
                  <a:pt x="4358507" y="1718051"/>
                </a:cubicBezTo>
                <a:cubicBezTo>
                  <a:pt x="4343927" y="1716359"/>
                  <a:pt x="4330142" y="1713559"/>
                  <a:pt x="4315401" y="1716792"/>
                </a:cubicBezTo>
                <a:cubicBezTo>
                  <a:pt x="4303267" y="1719200"/>
                  <a:pt x="4290880" y="1715382"/>
                  <a:pt x="4279957" y="1706229"/>
                </a:cubicBezTo>
                <a:cubicBezTo>
                  <a:pt x="4264779" y="1692691"/>
                  <a:pt x="4247656" y="1699257"/>
                  <a:pt x="4243898" y="1719077"/>
                </a:cubicBezTo>
                <a:cubicBezTo>
                  <a:pt x="4243516" y="1721491"/>
                  <a:pt x="4243039" y="1724509"/>
                  <a:pt x="4242561" y="1727526"/>
                </a:cubicBezTo>
                <a:cubicBezTo>
                  <a:pt x="4237591" y="1758907"/>
                  <a:pt x="4227487" y="1764111"/>
                  <a:pt x="4197062" y="1753107"/>
                </a:cubicBezTo>
                <a:cubicBezTo>
                  <a:pt x="4185374" y="1748781"/>
                  <a:pt x="4177117" y="1746236"/>
                  <a:pt x="4171232" y="1763863"/>
                </a:cubicBezTo>
                <a:cubicBezTo>
                  <a:pt x="4166620" y="1777361"/>
                  <a:pt x="4162737" y="1794067"/>
                  <a:pt x="4148247" y="1803527"/>
                </a:cubicBezTo>
                <a:cubicBezTo>
                  <a:pt x="4143450" y="1806478"/>
                  <a:pt x="4144304" y="1812800"/>
                  <a:pt x="4142937" y="1817531"/>
                </a:cubicBezTo>
                <a:cubicBezTo>
                  <a:pt x="4139244" y="1833031"/>
                  <a:pt x="4129428" y="1836426"/>
                  <a:pt x="4116091" y="1826890"/>
                </a:cubicBezTo>
                <a:cubicBezTo>
                  <a:pt x="4112249" y="1823808"/>
                  <a:pt x="4109997" y="1818501"/>
                  <a:pt x="4104976" y="1818944"/>
                </a:cubicBezTo>
                <a:cubicBezTo>
                  <a:pt x="4100561" y="1819482"/>
                  <a:pt x="4090905" y="1817953"/>
                  <a:pt x="4097318" y="1828247"/>
                </a:cubicBezTo>
                <a:cubicBezTo>
                  <a:pt x="4105061" y="1841846"/>
                  <a:pt x="4097372" y="1847433"/>
                  <a:pt x="4085236" y="1849842"/>
                </a:cubicBezTo>
                <a:cubicBezTo>
                  <a:pt x="4078915" y="1850697"/>
                  <a:pt x="4074500" y="1851235"/>
                  <a:pt x="4074972" y="1859969"/>
                </a:cubicBezTo>
                <a:cubicBezTo>
                  <a:pt x="4075032" y="1867404"/>
                  <a:pt x="4075791" y="1874327"/>
                  <a:pt x="4084940" y="1875158"/>
                </a:cubicBezTo>
                <a:cubicBezTo>
                  <a:pt x="4101330" y="1877135"/>
                  <a:pt x="4102721" y="1887872"/>
                  <a:pt x="4100714" y="1900545"/>
                </a:cubicBezTo>
                <a:cubicBezTo>
                  <a:pt x="4099281" y="1909598"/>
                  <a:pt x="4098354" y="1919348"/>
                  <a:pt x="4096318" y="1928305"/>
                </a:cubicBezTo>
                <a:cubicBezTo>
                  <a:pt x="4093898" y="1939677"/>
                  <a:pt x="4089764" y="1950156"/>
                  <a:pt x="4108759" y="1951309"/>
                </a:cubicBezTo>
                <a:cubicBezTo>
                  <a:pt x="4116700" y="1951948"/>
                  <a:pt x="4120124" y="1965481"/>
                  <a:pt x="4131370" y="1964787"/>
                </a:cubicBezTo>
                <a:cubicBezTo>
                  <a:pt x="4138801" y="1964727"/>
                  <a:pt x="4146360" y="1967780"/>
                  <a:pt x="4154147" y="1961590"/>
                </a:cubicBezTo>
                <a:cubicBezTo>
                  <a:pt x="4161931" y="1955400"/>
                  <a:pt x="4170697" y="1958644"/>
                  <a:pt x="4170691" y="1970397"/>
                </a:cubicBezTo>
                <a:cubicBezTo>
                  <a:pt x="4170877" y="1980943"/>
                  <a:pt x="4173889" y="1993173"/>
                  <a:pt x="4162195" y="2000601"/>
                </a:cubicBezTo>
                <a:cubicBezTo>
                  <a:pt x="4158797" y="2002537"/>
                  <a:pt x="4158826" y="2006253"/>
                  <a:pt x="4160762" y="2009654"/>
                </a:cubicBezTo>
                <a:cubicBezTo>
                  <a:pt x="4162191" y="2012353"/>
                  <a:pt x="4163619" y="2015054"/>
                  <a:pt x="4164444" y="2017660"/>
                </a:cubicBezTo>
                <a:cubicBezTo>
                  <a:pt x="4168029" y="2026269"/>
                  <a:pt x="4156940" y="2033793"/>
                  <a:pt x="4161732" y="2042594"/>
                </a:cubicBezTo>
                <a:cubicBezTo>
                  <a:pt x="4166429" y="2051998"/>
                  <a:pt x="4177267" y="2038249"/>
                  <a:pt x="4183266" y="2047242"/>
                </a:cubicBezTo>
                <a:cubicBezTo>
                  <a:pt x="4184790" y="2049338"/>
                  <a:pt x="4188219" y="2051119"/>
                  <a:pt x="4188027" y="2052326"/>
                </a:cubicBezTo>
                <a:cubicBezTo>
                  <a:pt x="4186081" y="2072432"/>
                  <a:pt x="4203260" y="2085051"/>
                  <a:pt x="4207826" y="2103095"/>
                </a:cubicBezTo>
                <a:cubicBezTo>
                  <a:pt x="4208650" y="2105700"/>
                  <a:pt x="4210491" y="2109703"/>
                  <a:pt x="4208997" y="2111322"/>
                </a:cubicBezTo>
                <a:cubicBezTo>
                  <a:pt x="4199145" y="2122753"/>
                  <a:pt x="4203776" y="2136478"/>
                  <a:pt x="4203675" y="2148834"/>
                </a:cubicBezTo>
                <a:cubicBezTo>
                  <a:pt x="4203635" y="2168623"/>
                  <a:pt x="4188572" y="2181704"/>
                  <a:pt x="4180972" y="2198440"/>
                </a:cubicBezTo>
                <a:cubicBezTo>
                  <a:pt x="4177411" y="2205300"/>
                  <a:pt x="4172136" y="2211268"/>
                  <a:pt x="4169590" y="2219527"/>
                </a:cubicBezTo>
                <a:cubicBezTo>
                  <a:pt x="4168126" y="2224863"/>
                  <a:pt x="4163867" y="2232229"/>
                  <a:pt x="4158340" y="2231974"/>
                </a:cubicBezTo>
                <a:cubicBezTo>
                  <a:pt x="4139249" y="2231424"/>
                  <a:pt x="4126124" y="2247903"/>
                  <a:pt x="4107542" y="2248054"/>
                </a:cubicBezTo>
                <a:cubicBezTo>
                  <a:pt x="4103221" y="2247988"/>
                  <a:pt x="4097215" y="2250749"/>
                  <a:pt x="4097438" y="2253258"/>
                </a:cubicBezTo>
                <a:cubicBezTo>
                  <a:pt x="4100067" y="2267903"/>
                  <a:pt x="4085548" y="2273646"/>
                  <a:pt x="4081921" y="2284825"/>
                </a:cubicBezTo>
                <a:cubicBezTo>
                  <a:pt x="4080648" y="2288954"/>
                  <a:pt x="4077088" y="2295814"/>
                  <a:pt x="4073975" y="2295940"/>
                </a:cubicBezTo>
                <a:cubicBezTo>
                  <a:pt x="4057712" y="2297075"/>
                  <a:pt x="4060657" y="2313626"/>
                  <a:pt x="4052681" y="2321023"/>
                </a:cubicBezTo>
                <a:cubicBezTo>
                  <a:pt x="4048295" y="2325278"/>
                  <a:pt x="4050358" y="2331790"/>
                  <a:pt x="4057216" y="2335352"/>
                </a:cubicBezTo>
                <a:lnTo>
                  <a:pt x="4073448" y="2336856"/>
                </a:lnTo>
                <a:lnTo>
                  <a:pt x="4053350" y="2363122"/>
                </a:lnTo>
                <a:lnTo>
                  <a:pt x="4026071" y="2415619"/>
                </a:lnTo>
                <a:lnTo>
                  <a:pt x="4026496" y="2412144"/>
                </a:lnTo>
                <a:cubicBezTo>
                  <a:pt x="4027930" y="2403092"/>
                  <a:pt x="4030982" y="2395533"/>
                  <a:pt x="4036449" y="2388357"/>
                </a:cubicBezTo>
                <a:cubicBezTo>
                  <a:pt x="4045191" y="2376132"/>
                  <a:pt x="4030425" y="2363895"/>
                  <a:pt x="4033640" y="2351413"/>
                </a:cubicBezTo>
                <a:cubicBezTo>
                  <a:pt x="4025000" y="2351282"/>
                  <a:pt x="4016551" y="2349945"/>
                  <a:pt x="4007815" y="2350417"/>
                </a:cubicBezTo>
                <a:cubicBezTo>
                  <a:pt x="4004004" y="2351050"/>
                  <a:pt x="4003843" y="2355973"/>
                  <a:pt x="4002760" y="2358895"/>
                </a:cubicBezTo>
                <a:cubicBezTo>
                  <a:pt x="3998627" y="2369376"/>
                  <a:pt x="3995000" y="2380555"/>
                  <a:pt x="3990263" y="2390941"/>
                </a:cubicBezTo>
                <a:cubicBezTo>
                  <a:pt x="3986223" y="2400817"/>
                  <a:pt x="3976598" y="2403004"/>
                  <a:pt x="3968627" y="2398648"/>
                </a:cubicBezTo>
                <a:cubicBezTo>
                  <a:pt x="3951574" y="2389144"/>
                  <a:pt x="3939313" y="2388438"/>
                  <a:pt x="3931553" y="2410099"/>
                </a:cubicBezTo>
                <a:cubicBezTo>
                  <a:pt x="3928596" y="2417054"/>
                  <a:pt x="3920368" y="2418225"/>
                  <a:pt x="3913538" y="2418381"/>
                </a:cubicBezTo>
                <a:cubicBezTo>
                  <a:pt x="3906709" y="2418537"/>
                  <a:pt x="3903721" y="2421775"/>
                  <a:pt x="3904576" y="2428097"/>
                </a:cubicBezTo>
                <a:cubicBezTo>
                  <a:pt x="3905939" y="2435118"/>
                  <a:pt x="3910133" y="2432070"/>
                  <a:pt x="3915152" y="2431628"/>
                </a:cubicBezTo>
                <a:cubicBezTo>
                  <a:pt x="3944949" y="2427067"/>
                  <a:pt x="3963013" y="2449724"/>
                  <a:pt x="3952295" y="2478339"/>
                </a:cubicBezTo>
                <a:cubicBezTo>
                  <a:pt x="3947778" y="2491233"/>
                  <a:pt x="3944563" y="2503715"/>
                  <a:pt x="3926585" y="2503961"/>
                </a:cubicBezTo>
                <a:cubicBezTo>
                  <a:pt x="3912323" y="2504177"/>
                  <a:pt x="3915048" y="2518218"/>
                  <a:pt x="3914218" y="2527366"/>
                </a:cubicBezTo>
                <a:cubicBezTo>
                  <a:pt x="3912784" y="2536418"/>
                  <a:pt x="3918150" y="2541598"/>
                  <a:pt x="3927394" y="2541825"/>
                </a:cubicBezTo>
                <a:cubicBezTo>
                  <a:pt x="3942863" y="2541800"/>
                  <a:pt x="3950799" y="2554193"/>
                  <a:pt x="3961310" y="2562043"/>
                </a:cubicBezTo>
                <a:cubicBezTo>
                  <a:pt x="3965754" y="2565221"/>
                  <a:pt x="3966706" y="2570940"/>
                  <a:pt x="3965845" y="2576371"/>
                </a:cubicBezTo>
                <a:cubicBezTo>
                  <a:pt x="3958773" y="2621029"/>
                  <a:pt x="3951796" y="2665083"/>
                  <a:pt x="3944723" y="2709741"/>
                </a:cubicBezTo>
                <a:cubicBezTo>
                  <a:pt x="3942237" y="2725432"/>
                  <a:pt x="3935020" y="2739754"/>
                  <a:pt x="3933742" y="2755636"/>
                </a:cubicBezTo>
                <a:cubicBezTo>
                  <a:pt x="3933103" y="2763577"/>
                  <a:pt x="3934054" y="2769295"/>
                  <a:pt x="3942916" y="2771935"/>
                </a:cubicBezTo>
                <a:cubicBezTo>
                  <a:pt x="3958828" y="2776929"/>
                  <a:pt x="3960631" y="2788970"/>
                  <a:pt x="3958242" y="2804057"/>
                </a:cubicBezTo>
                <a:cubicBezTo>
                  <a:pt x="3953654" y="2833025"/>
                  <a:pt x="3963496" y="2845098"/>
                  <a:pt x="3993102" y="2841746"/>
                </a:cubicBezTo>
                <a:cubicBezTo>
                  <a:pt x="4008159" y="2840418"/>
                  <a:pt x="4015300" y="2853922"/>
                  <a:pt x="4028260" y="2854118"/>
                </a:cubicBezTo>
                <a:cubicBezTo>
                  <a:pt x="4028864" y="2854214"/>
                  <a:pt x="4030704" y="2858217"/>
                  <a:pt x="4030417" y="2860027"/>
                </a:cubicBezTo>
                <a:cubicBezTo>
                  <a:pt x="4030508" y="2871177"/>
                  <a:pt x="4030597" y="2882326"/>
                  <a:pt x="4028877" y="2893189"/>
                </a:cubicBezTo>
                <a:cubicBezTo>
                  <a:pt x="4025502" y="2910595"/>
                  <a:pt x="4016188" y="2926441"/>
                  <a:pt x="4020657" y="2945090"/>
                </a:cubicBezTo>
                <a:cubicBezTo>
                  <a:pt x="4022116" y="2951507"/>
                  <a:pt x="4016936" y="2956871"/>
                  <a:pt x="4008391" y="2956137"/>
                </a:cubicBezTo>
                <a:cubicBezTo>
                  <a:pt x="4003880" y="2957278"/>
                  <a:pt x="4005912" y="2960075"/>
                  <a:pt x="4007340" y="2962776"/>
                </a:cubicBezTo>
                <a:cubicBezTo>
                  <a:pt x="3985800" y="2969881"/>
                  <a:pt x="3985252" y="2988971"/>
                  <a:pt x="3981780" y="3006980"/>
                </a:cubicBezTo>
                <a:cubicBezTo>
                  <a:pt x="3979744" y="3015937"/>
                  <a:pt x="3972054" y="3021525"/>
                  <a:pt x="3962714" y="3021901"/>
                </a:cubicBezTo>
                <a:cubicBezTo>
                  <a:pt x="3952168" y="3022087"/>
                  <a:pt x="3940512" y="3021477"/>
                  <a:pt x="3936483" y="3007848"/>
                </a:cubicBezTo>
                <a:cubicBezTo>
                  <a:pt x="3935946" y="3003433"/>
                  <a:pt x="3934452" y="3005052"/>
                  <a:pt x="3932864" y="3007275"/>
                </a:cubicBezTo>
                <a:cubicBezTo>
                  <a:pt x="3899887" y="3016282"/>
                  <a:pt x="3866439" y="3016551"/>
                  <a:pt x="3836556" y="2998209"/>
                </a:cubicBezTo>
                <a:cubicBezTo>
                  <a:pt x="3828681" y="2993250"/>
                  <a:pt x="3830084" y="2980482"/>
                  <a:pt x="3826595" y="2971269"/>
                </a:cubicBezTo>
                <a:cubicBezTo>
                  <a:pt x="3825357" y="2967361"/>
                  <a:pt x="3827109" y="2960213"/>
                  <a:pt x="3819102" y="2963895"/>
                </a:cubicBezTo>
                <a:cubicBezTo>
                  <a:pt x="3812399" y="2967163"/>
                  <a:pt x="3806076" y="2968018"/>
                  <a:pt x="3803698" y="2959600"/>
                </a:cubicBezTo>
                <a:cubicBezTo>
                  <a:pt x="3801510" y="2949974"/>
                  <a:pt x="3807706" y="2946006"/>
                  <a:pt x="3816538" y="2944930"/>
                </a:cubicBezTo>
                <a:cubicBezTo>
                  <a:pt x="3810348" y="2937145"/>
                  <a:pt x="3803966" y="2930567"/>
                  <a:pt x="3806099" y="2921007"/>
                </a:cubicBezTo>
                <a:cubicBezTo>
                  <a:pt x="3807276" y="2917482"/>
                  <a:pt x="3809660" y="2914147"/>
                  <a:pt x="3804324" y="2912684"/>
                </a:cubicBezTo>
                <a:cubicBezTo>
                  <a:pt x="3800195" y="2911412"/>
                  <a:pt x="3797399" y="2913443"/>
                  <a:pt x="3795618" y="2916873"/>
                </a:cubicBezTo>
                <a:cubicBezTo>
                  <a:pt x="3793138" y="2920810"/>
                  <a:pt x="3790880" y="2927257"/>
                  <a:pt x="3786147" y="2925888"/>
                </a:cubicBezTo>
                <a:cubicBezTo>
                  <a:pt x="3780613" y="2924703"/>
                  <a:pt x="3776684" y="2924854"/>
                  <a:pt x="3773865" y="2925935"/>
                </a:cubicBezTo>
                <a:lnTo>
                  <a:pt x="3773518" y="2926280"/>
                </a:lnTo>
                <a:lnTo>
                  <a:pt x="3784755" y="2933616"/>
                </a:lnTo>
                <a:cubicBezTo>
                  <a:pt x="3786489" y="2940527"/>
                  <a:pt x="3782270" y="2941802"/>
                  <a:pt x="3777010" y="2940205"/>
                </a:cubicBezTo>
                <a:lnTo>
                  <a:pt x="3767057" y="2938294"/>
                </a:lnTo>
                <a:lnTo>
                  <a:pt x="3765045" y="2949766"/>
                </a:lnTo>
                <a:cubicBezTo>
                  <a:pt x="3762435" y="2962344"/>
                  <a:pt x="3762841" y="2975400"/>
                  <a:pt x="3751466" y="2984732"/>
                </a:cubicBezTo>
                <a:cubicBezTo>
                  <a:pt x="3746476" y="2988891"/>
                  <a:pt x="3748824" y="2993595"/>
                  <a:pt x="3751078" y="2998900"/>
                </a:cubicBezTo>
                <a:cubicBezTo>
                  <a:pt x="3753742" y="3005509"/>
                  <a:pt x="3757555" y="3004875"/>
                  <a:pt x="3763368" y="3003321"/>
                </a:cubicBezTo>
                <a:cubicBezTo>
                  <a:pt x="3772390" y="3001038"/>
                  <a:pt x="3778044" y="3004407"/>
                  <a:pt x="3779627" y="3013937"/>
                </a:cubicBezTo>
                <a:cubicBezTo>
                  <a:pt x="3782669" y="3029885"/>
                  <a:pt x="3787015" y="3045420"/>
                  <a:pt x="3782528" y="3062031"/>
                </a:cubicBezTo>
                <a:cubicBezTo>
                  <a:pt x="3781843" y="3064397"/>
                  <a:pt x="3781588" y="3066986"/>
                  <a:pt x="3780892" y="3069427"/>
                </a:cubicBezTo>
                <a:lnTo>
                  <a:pt x="3778293" y="3073382"/>
                </a:lnTo>
                <a:lnTo>
                  <a:pt x="3789082" y="3087723"/>
                </a:lnTo>
                <a:lnTo>
                  <a:pt x="3795809" y="3086560"/>
                </a:lnTo>
                <a:cubicBezTo>
                  <a:pt x="3799908" y="3084115"/>
                  <a:pt x="3803420" y="3080496"/>
                  <a:pt x="3806757" y="3077003"/>
                </a:cubicBezTo>
                <a:cubicBezTo>
                  <a:pt x="3816513" y="3066176"/>
                  <a:pt x="3825822" y="3062083"/>
                  <a:pt x="3840145" y="3069300"/>
                </a:cubicBezTo>
                <a:cubicBezTo>
                  <a:pt x="3851037" y="3074737"/>
                  <a:pt x="3862790" y="3074742"/>
                  <a:pt x="3868293" y="3059530"/>
                </a:cubicBezTo>
                <a:cubicBezTo>
                  <a:pt x="3871537" y="3050764"/>
                  <a:pt x="3878814" y="3043874"/>
                  <a:pt x="3888279" y="3046611"/>
                </a:cubicBezTo>
                <a:cubicBezTo>
                  <a:pt x="3897743" y="3049347"/>
                  <a:pt x="3903139" y="3058244"/>
                  <a:pt x="3901101" y="3067200"/>
                </a:cubicBezTo>
                <a:cubicBezTo>
                  <a:pt x="3898903" y="3081080"/>
                  <a:pt x="3916752" y="3089475"/>
                  <a:pt x="3910137" y="3103892"/>
                </a:cubicBezTo>
                <a:cubicBezTo>
                  <a:pt x="3910137" y="3103892"/>
                  <a:pt x="3911757" y="3105386"/>
                  <a:pt x="3912964" y="3105577"/>
                </a:cubicBezTo>
                <a:cubicBezTo>
                  <a:pt x="3922524" y="3107710"/>
                  <a:pt x="3933609" y="3111940"/>
                  <a:pt x="3932587" y="3122294"/>
                </a:cubicBezTo>
                <a:cubicBezTo>
                  <a:pt x="3930992" y="3136271"/>
                  <a:pt x="3934829" y="3151107"/>
                  <a:pt x="3925389" y="3163840"/>
                </a:cubicBezTo>
                <a:cubicBezTo>
                  <a:pt x="3923195" y="3165967"/>
                  <a:pt x="3921194" y="3166887"/>
                  <a:pt x="3918081" y="3167012"/>
                </a:cubicBezTo>
                <a:cubicBezTo>
                  <a:pt x="3913540" y="3164437"/>
                  <a:pt x="3909793" y="3160752"/>
                  <a:pt x="3905062" y="3159383"/>
                </a:cubicBezTo>
                <a:cubicBezTo>
                  <a:pt x="3903252" y="3159096"/>
                  <a:pt x="3902235" y="3157698"/>
                  <a:pt x="3901124" y="3156903"/>
                </a:cubicBezTo>
                <a:cubicBezTo>
                  <a:pt x="3889311" y="3149465"/>
                  <a:pt x="3880295" y="3139996"/>
                  <a:pt x="3877568" y="3125953"/>
                </a:cubicBezTo>
                <a:cubicBezTo>
                  <a:pt x="3876206" y="3118933"/>
                  <a:pt x="3871061" y="3116262"/>
                  <a:pt x="3864614" y="3114005"/>
                </a:cubicBezTo>
                <a:cubicBezTo>
                  <a:pt x="3852926" y="3109679"/>
                  <a:pt x="3840255" y="3107671"/>
                  <a:pt x="3827867" y="3103854"/>
                </a:cubicBezTo>
                <a:cubicBezTo>
                  <a:pt x="3817291" y="3100323"/>
                  <a:pt x="3800884" y="3109440"/>
                  <a:pt x="3792335" y="3120584"/>
                </a:cubicBezTo>
                <a:lnTo>
                  <a:pt x="3788652" y="3128340"/>
                </a:lnTo>
                <a:lnTo>
                  <a:pt x="3794472" y="3139166"/>
                </a:lnTo>
                <a:lnTo>
                  <a:pt x="3785947" y="3136398"/>
                </a:lnTo>
                <a:lnTo>
                  <a:pt x="3783579" y="3147180"/>
                </a:lnTo>
                <a:cubicBezTo>
                  <a:pt x="3782779" y="3152235"/>
                  <a:pt x="3782896" y="3157357"/>
                  <a:pt x="3785751" y="3162758"/>
                </a:cubicBezTo>
                <a:cubicBezTo>
                  <a:pt x="3788705" y="3167556"/>
                  <a:pt x="3786541" y="3173400"/>
                  <a:pt x="3780632" y="3175556"/>
                </a:cubicBezTo>
                <a:cubicBezTo>
                  <a:pt x="3774723" y="3177715"/>
                  <a:pt x="3770469" y="3173328"/>
                  <a:pt x="3768818" y="3168119"/>
                </a:cubicBezTo>
                <a:lnTo>
                  <a:pt x="3764521" y="3149205"/>
                </a:lnTo>
                <a:lnTo>
                  <a:pt x="3758745" y="3149338"/>
                </a:lnTo>
                <a:lnTo>
                  <a:pt x="3750332" y="3153082"/>
                </a:lnTo>
                <a:lnTo>
                  <a:pt x="3754299" y="3159710"/>
                </a:lnTo>
                <a:cubicBezTo>
                  <a:pt x="3755583" y="3164785"/>
                  <a:pt x="3752857" y="3169301"/>
                  <a:pt x="3746580" y="3175731"/>
                </a:cubicBezTo>
                <a:cubicBezTo>
                  <a:pt x="3739368" y="3178301"/>
                  <a:pt x="3730220" y="3177471"/>
                  <a:pt x="3726880" y="3186840"/>
                </a:cubicBezTo>
                <a:cubicBezTo>
                  <a:pt x="3720936" y="3197033"/>
                  <a:pt x="3723822" y="3206152"/>
                  <a:pt x="3729726" y="3215747"/>
                </a:cubicBezTo>
                <a:cubicBezTo>
                  <a:pt x="3735122" y="3224644"/>
                  <a:pt x="3744330" y="3232907"/>
                  <a:pt x="3738701" y="3245006"/>
                </a:cubicBezTo>
                <a:cubicBezTo>
                  <a:pt x="3730791" y="3248084"/>
                  <a:pt x="3722976" y="3250558"/>
                  <a:pt x="3715985" y="3255637"/>
                </a:cubicBezTo>
                <a:cubicBezTo>
                  <a:pt x="3711791" y="3258685"/>
                  <a:pt x="3702422" y="3255344"/>
                  <a:pt x="3703909" y="3265478"/>
                </a:cubicBezTo>
                <a:cubicBezTo>
                  <a:pt x="3705655" y="3270085"/>
                  <a:pt x="3710292" y="3272057"/>
                  <a:pt x="3712831" y="3275552"/>
                </a:cubicBezTo>
                <a:cubicBezTo>
                  <a:pt x="3713339" y="3276252"/>
                  <a:pt x="3714546" y="3276443"/>
                  <a:pt x="3715754" y="3276634"/>
                </a:cubicBezTo>
                <a:cubicBezTo>
                  <a:pt x="3721214" y="3281210"/>
                  <a:pt x="3731031" y="3277816"/>
                  <a:pt x="3733918" y="3286934"/>
                </a:cubicBezTo>
                <a:cubicBezTo>
                  <a:pt x="3730357" y="3293793"/>
                  <a:pt x="3723909" y="3291535"/>
                  <a:pt x="3718383" y="3291278"/>
                </a:cubicBezTo>
                <a:cubicBezTo>
                  <a:pt x="3712856" y="3291022"/>
                  <a:pt x="3706725" y="3290670"/>
                  <a:pt x="3701104" y="3291017"/>
                </a:cubicBezTo>
                <a:cubicBezTo>
                  <a:pt x="3679312" y="3291895"/>
                  <a:pt x="3675846" y="3298151"/>
                  <a:pt x="3685748" y="3317659"/>
                </a:cubicBezTo>
                <a:cubicBezTo>
                  <a:pt x="3688700" y="3322457"/>
                  <a:pt x="3692256" y="3327351"/>
                  <a:pt x="3695906" y="3331641"/>
                </a:cubicBezTo>
                <a:cubicBezTo>
                  <a:pt x="3698823" y="3344475"/>
                  <a:pt x="3691928" y="3348950"/>
                  <a:pt x="3680365" y="3347738"/>
                </a:cubicBezTo>
                <a:cubicBezTo>
                  <a:pt x="3674236" y="3347385"/>
                  <a:pt x="3667598" y="3346335"/>
                  <a:pt x="3661658" y="3344775"/>
                </a:cubicBezTo>
                <a:cubicBezTo>
                  <a:pt x="3652097" y="3342642"/>
                  <a:pt x="3645775" y="3343497"/>
                  <a:pt x="3642658" y="3355375"/>
                </a:cubicBezTo>
                <a:cubicBezTo>
                  <a:pt x="3639348" y="3368462"/>
                  <a:pt x="3627624" y="3372173"/>
                  <a:pt x="3614856" y="3370769"/>
                </a:cubicBezTo>
                <a:cubicBezTo>
                  <a:pt x="3584999" y="3367896"/>
                  <a:pt x="3584999" y="3367896"/>
                  <a:pt x="3581110" y="3396356"/>
                </a:cubicBezTo>
                <a:cubicBezTo>
                  <a:pt x="3580155" y="3402391"/>
                  <a:pt x="3585868" y="3413194"/>
                  <a:pt x="3571575" y="3409691"/>
                </a:cubicBezTo>
                <a:cubicBezTo>
                  <a:pt x="3569544" y="3406896"/>
                  <a:pt x="3567511" y="3404100"/>
                  <a:pt x="3566083" y="3401399"/>
                </a:cubicBezTo>
                <a:cubicBezTo>
                  <a:pt x="3557575" y="3392628"/>
                  <a:pt x="3554617" y="3399584"/>
                  <a:pt x="3551057" y="3406442"/>
                </a:cubicBezTo>
                <a:lnTo>
                  <a:pt x="3545766" y="3415251"/>
                </a:lnTo>
                <a:lnTo>
                  <a:pt x="3552178" y="3422386"/>
                </a:lnTo>
                <a:cubicBezTo>
                  <a:pt x="3547711" y="3428692"/>
                  <a:pt x="3541633" y="3425572"/>
                  <a:pt x="3536193" y="3424560"/>
                </a:cubicBezTo>
                <a:lnTo>
                  <a:pt x="3529977" y="3423604"/>
                </a:lnTo>
                <a:lnTo>
                  <a:pt x="3524683" y="3424536"/>
                </a:lnTo>
                <a:cubicBezTo>
                  <a:pt x="3518140" y="3422882"/>
                  <a:pt x="3510833" y="3426054"/>
                  <a:pt x="3503908" y="3426814"/>
                </a:cubicBezTo>
                <a:lnTo>
                  <a:pt x="3498752" y="3426054"/>
                </a:lnTo>
                <a:lnTo>
                  <a:pt x="3497136" y="3433401"/>
                </a:lnTo>
                <a:cubicBezTo>
                  <a:pt x="3497398" y="3436813"/>
                  <a:pt x="3498468" y="3441049"/>
                  <a:pt x="3500251" y="3446219"/>
                </a:cubicBezTo>
                <a:cubicBezTo>
                  <a:pt x="3502517" y="3451376"/>
                  <a:pt x="3505369" y="3456710"/>
                  <a:pt x="3508398" y="3461460"/>
                </a:cubicBezTo>
                <a:cubicBezTo>
                  <a:pt x="3509527" y="3474573"/>
                  <a:pt x="3502083" y="3478061"/>
                  <a:pt x="3490797" y="3475276"/>
                </a:cubicBezTo>
                <a:cubicBezTo>
                  <a:pt x="3484771" y="3474086"/>
                  <a:pt x="3478342" y="3472135"/>
                  <a:pt x="3472671" y="3469777"/>
                </a:cubicBezTo>
                <a:cubicBezTo>
                  <a:pt x="3468082" y="3468065"/>
                  <a:pt x="3464193" y="3467203"/>
                  <a:pt x="3460862" y="3468188"/>
                </a:cubicBezTo>
                <a:lnTo>
                  <a:pt x="3453331" y="3476626"/>
                </a:lnTo>
                <a:lnTo>
                  <a:pt x="3454386" y="3477165"/>
                </a:lnTo>
                <a:cubicBezTo>
                  <a:pt x="3457170" y="3483552"/>
                  <a:pt x="3451456" y="3488147"/>
                  <a:pt x="3446789" y="3491117"/>
                </a:cubicBezTo>
                <a:cubicBezTo>
                  <a:pt x="3414205" y="3511049"/>
                  <a:pt x="3410859" y="3545887"/>
                  <a:pt x="3400060" y="3577309"/>
                </a:cubicBezTo>
                <a:cubicBezTo>
                  <a:pt x="3397504" y="3584854"/>
                  <a:pt x="3403143" y="3588942"/>
                  <a:pt x="3406973" y="3593703"/>
                </a:cubicBezTo>
                <a:cubicBezTo>
                  <a:pt x="3411857" y="3600752"/>
                  <a:pt x="3422942" y="3606735"/>
                  <a:pt x="3418956" y="3615430"/>
                </a:cubicBezTo>
                <a:cubicBezTo>
                  <a:pt x="3413926" y="3625748"/>
                  <a:pt x="3402924" y="3614994"/>
                  <a:pt x="3395203" y="3618067"/>
                </a:cubicBezTo>
                <a:cubicBezTo>
                  <a:pt x="3376230" y="3624700"/>
                  <a:pt x="3373860" y="3630526"/>
                  <a:pt x="3381062" y="3648256"/>
                </a:cubicBezTo>
                <a:cubicBezTo>
                  <a:pt x="3384901" y="3656931"/>
                  <a:pt x="3385500" y="3667427"/>
                  <a:pt x="3389340" y="3676099"/>
                </a:cubicBezTo>
                <a:cubicBezTo>
                  <a:pt x="3394544" y="3696220"/>
                  <a:pt x="3395930" y="3715493"/>
                  <a:pt x="3387297" y="3734980"/>
                </a:cubicBezTo>
                <a:cubicBezTo>
                  <a:pt x="3383124" y="3745392"/>
                  <a:pt x="3373219" y="3752575"/>
                  <a:pt x="3365114" y="3755173"/>
                </a:cubicBezTo>
                <a:cubicBezTo>
                  <a:pt x="3355675" y="3758059"/>
                  <a:pt x="3351772" y="3761981"/>
                  <a:pt x="3349515" y="3774773"/>
                </a:cubicBezTo>
                <a:cubicBezTo>
                  <a:pt x="3343069" y="3754084"/>
                  <a:pt x="3337356" y="3758679"/>
                  <a:pt x="3331755" y="3770238"/>
                </a:cubicBezTo>
                <a:cubicBezTo>
                  <a:pt x="3320939" y="3757766"/>
                  <a:pt x="3312703" y="3745573"/>
                  <a:pt x="3295139" y="3743233"/>
                </a:cubicBezTo>
                <a:cubicBezTo>
                  <a:pt x="3283971" y="3742020"/>
                  <a:pt x="3273363" y="3735654"/>
                  <a:pt x="3262091" y="3731390"/>
                </a:cubicBezTo>
                <a:cubicBezTo>
                  <a:pt x="3240026" y="3722475"/>
                  <a:pt x="3221241" y="3727390"/>
                  <a:pt x="3205351" y="3745657"/>
                </a:cubicBezTo>
                <a:cubicBezTo>
                  <a:pt x="3201925" y="3749197"/>
                  <a:pt x="3198023" y="3753119"/>
                  <a:pt x="3194120" y="3757041"/>
                </a:cubicBezTo>
                <a:cubicBezTo>
                  <a:pt x="3189266" y="3761730"/>
                  <a:pt x="3184897" y="3769948"/>
                  <a:pt x="3176971" y="3766914"/>
                </a:cubicBezTo>
                <a:cubicBezTo>
                  <a:pt x="3169424" y="3764358"/>
                  <a:pt x="3173410" y="3755664"/>
                  <a:pt x="3172726" y="3749940"/>
                </a:cubicBezTo>
                <a:cubicBezTo>
                  <a:pt x="3172241" y="3746411"/>
                  <a:pt x="3172707" y="3742114"/>
                  <a:pt x="3169365" y="3740884"/>
                </a:cubicBezTo>
                <a:cubicBezTo>
                  <a:pt x="3164779" y="3739082"/>
                  <a:pt x="3163361" y="3744143"/>
                  <a:pt x="3161839" y="3746151"/>
                </a:cubicBezTo>
                <a:cubicBezTo>
                  <a:pt x="3147203" y="3768900"/>
                  <a:pt x="3124578" y="3765140"/>
                  <a:pt x="3103961" y="3762903"/>
                </a:cubicBezTo>
                <a:cubicBezTo>
                  <a:pt x="3096516" y="3762421"/>
                  <a:pt x="3086178" y="3763825"/>
                  <a:pt x="3079445" y="3757920"/>
                </a:cubicBezTo>
                <a:lnTo>
                  <a:pt x="3076595" y="3753244"/>
                </a:lnTo>
                <a:lnTo>
                  <a:pt x="3073963" y="3755235"/>
                </a:lnTo>
                <a:cubicBezTo>
                  <a:pt x="3068724" y="3755834"/>
                  <a:pt x="3066071" y="3752970"/>
                  <a:pt x="3064222" y="3749147"/>
                </a:cubicBezTo>
                <a:lnTo>
                  <a:pt x="3062184" y="3744246"/>
                </a:lnTo>
                <a:lnTo>
                  <a:pt x="3049858" y="3739106"/>
                </a:lnTo>
                <a:lnTo>
                  <a:pt x="3044792" y="3733879"/>
                </a:lnTo>
                <a:lnTo>
                  <a:pt x="3044128" y="3738922"/>
                </a:lnTo>
                <a:cubicBezTo>
                  <a:pt x="3039449" y="3774418"/>
                  <a:pt x="3010243" y="3782693"/>
                  <a:pt x="2984298" y="3791655"/>
                </a:cubicBezTo>
                <a:cubicBezTo>
                  <a:pt x="2972054" y="3796491"/>
                  <a:pt x="2955545" y="3808245"/>
                  <a:pt x="2940903" y="3792129"/>
                </a:cubicBezTo>
                <a:cubicBezTo>
                  <a:pt x="2916216" y="3800353"/>
                  <a:pt x="2895053" y="3791632"/>
                  <a:pt x="2874058" y="3781642"/>
                </a:cubicBezTo>
                <a:lnTo>
                  <a:pt x="2865991" y="3778096"/>
                </a:lnTo>
                <a:lnTo>
                  <a:pt x="2857815" y="3786799"/>
                </a:lnTo>
                <a:lnTo>
                  <a:pt x="2856425" y="3795390"/>
                </a:lnTo>
                <a:lnTo>
                  <a:pt x="2860563" y="3807410"/>
                </a:lnTo>
                <a:cubicBezTo>
                  <a:pt x="2860718" y="3810137"/>
                  <a:pt x="2859820" y="3812404"/>
                  <a:pt x="2856998" y="3813863"/>
                </a:cubicBezTo>
                <a:lnTo>
                  <a:pt x="2854422" y="3814137"/>
                </a:lnTo>
                <a:lnTo>
                  <a:pt x="2854754" y="3831215"/>
                </a:lnTo>
                <a:cubicBezTo>
                  <a:pt x="2854012" y="3838609"/>
                  <a:pt x="2851297" y="3845462"/>
                  <a:pt x="2843360" y="3850708"/>
                </a:cubicBezTo>
                <a:cubicBezTo>
                  <a:pt x="2831452" y="3848538"/>
                  <a:pt x="2820112" y="3845704"/>
                  <a:pt x="2807827" y="3846654"/>
                </a:cubicBezTo>
                <a:cubicBezTo>
                  <a:pt x="2800456" y="3847223"/>
                  <a:pt x="2791571" y="3836168"/>
                  <a:pt x="2785810" y="3849588"/>
                </a:cubicBezTo>
                <a:cubicBezTo>
                  <a:pt x="2784489" y="3856487"/>
                  <a:pt x="2788649" y="3862345"/>
                  <a:pt x="2789121" y="3868487"/>
                </a:cubicBezTo>
                <a:cubicBezTo>
                  <a:pt x="2789216" y="3869716"/>
                  <a:pt x="2790539" y="3870850"/>
                  <a:pt x="2791863" y="3871984"/>
                </a:cubicBezTo>
                <a:cubicBezTo>
                  <a:pt x="2795079" y="3881622"/>
                  <a:pt x="2809538" y="3884830"/>
                  <a:pt x="2806233" y="3898062"/>
                </a:cubicBezTo>
                <a:cubicBezTo>
                  <a:pt x="2796785" y="3903734"/>
                  <a:pt x="2790640" y="3896176"/>
                  <a:pt x="2784118" y="3891736"/>
                </a:cubicBezTo>
                <a:cubicBezTo>
                  <a:pt x="2777598" y="3887296"/>
                  <a:pt x="2770415" y="3882289"/>
                  <a:pt x="2763325" y="3878511"/>
                </a:cubicBezTo>
                <a:cubicBezTo>
                  <a:pt x="2736200" y="3863302"/>
                  <a:pt x="2727318" y="3868314"/>
                  <a:pt x="2724775" y="3899406"/>
                </a:cubicBezTo>
                <a:cubicBezTo>
                  <a:pt x="2724777" y="3907437"/>
                  <a:pt x="2725439" y="3916036"/>
                  <a:pt x="2726671" y="3923975"/>
                </a:cubicBezTo>
                <a:cubicBezTo>
                  <a:pt x="2720629" y="3941742"/>
                  <a:pt x="2708909" y="3942028"/>
                  <a:pt x="2695770" y="3931920"/>
                </a:cubicBezTo>
                <a:cubicBezTo>
                  <a:pt x="2688587" y="3926912"/>
                  <a:pt x="2681309" y="3920678"/>
                  <a:pt x="2675260" y="3914348"/>
                </a:cubicBezTo>
                <a:cubicBezTo>
                  <a:pt x="2670251" y="3909481"/>
                  <a:pt x="2665666" y="3906128"/>
                  <a:pt x="2660753" y="3905503"/>
                </a:cubicBezTo>
                <a:lnTo>
                  <a:pt x="2646083" y="3912202"/>
                </a:lnTo>
                <a:lnTo>
                  <a:pt x="2647150" y="3913511"/>
                </a:lnTo>
                <a:cubicBezTo>
                  <a:pt x="2647124" y="3923446"/>
                  <a:pt x="2637029" y="3926168"/>
                  <a:pt x="2629231" y="3927369"/>
                </a:cubicBezTo>
                <a:cubicBezTo>
                  <a:pt x="2575263" y="3934709"/>
                  <a:pt x="2550921" y="3978274"/>
                  <a:pt x="2518807" y="4013107"/>
                </a:cubicBezTo>
                <a:cubicBezTo>
                  <a:pt x="2511143" y="4021492"/>
                  <a:pt x="2516162" y="4030063"/>
                  <a:pt x="2518432" y="4038475"/>
                </a:cubicBezTo>
                <a:cubicBezTo>
                  <a:pt x="2520767" y="4050478"/>
                  <a:pt x="2531809" y="4064644"/>
                  <a:pt x="2521619" y="4073711"/>
                </a:cubicBezTo>
                <a:cubicBezTo>
                  <a:pt x="2509136" y="4084298"/>
                  <a:pt x="2500938" y="4063950"/>
                  <a:pt x="2489096" y="4063534"/>
                </a:cubicBezTo>
                <a:cubicBezTo>
                  <a:pt x="2460522" y="4061316"/>
                  <a:pt x="2454087" y="4067564"/>
                  <a:pt x="2453324" y="4094842"/>
                </a:cubicBezTo>
                <a:cubicBezTo>
                  <a:pt x="2453363" y="4108368"/>
                  <a:pt x="2448129" y="4122414"/>
                  <a:pt x="2448168" y="4135938"/>
                </a:cubicBezTo>
                <a:cubicBezTo>
                  <a:pt x="2443426" y="4165192"/>
                  <a:pt x="2434185" y="4191149"/>
                  <a:pt x="2411741" y="4211641"/>
                </a:cubicBezTo>
                <a:cubicBezTo>
                  <a:pt x="2400323" y="4222841"/>
                  <a:pt x="2383272" y="4226539"/>
                  <a:pt x="2371202" y="4225284"/>
                </a:cubicBezTo>
                <a:cubicBezTo>
                  <a:pt x="2357224" y="4223641"/>
                  <a:pt x="2349880" y="4226524"/>
                  <a:pt x="2339599" y="4241931"/>
                </a:cubicBezTo>
                <a:cubicBezTo>
                  <a:pt x="2343045" y="4211222"/>
                  <a:pt x="2332951" y="4213947"/>
                  <a:pt x="2319011" y="4225827"/>
                </a:cubicBezTo>
                <a:cubicBezTo>
                  <a:pt x="2312042" y="4203343"/>
                  <a:pt x="2308279" y="4182700"/>
                  <a:pt x="2286691" y="4169575"/>
                </a:cubicBezTo>
                <a:cubicBezTo>
                  <a:pt x="2272805" y="4161589"/>
                  <a:pt x="2262605" y="4147195"/>
                  <a:pt x="2250336" y="4135164"/>
                </a:cubicBezTo>
                <a:cubicBezTo>
                  <a:pt x="2226638" y="4110875"/>
                  <a:pt x="2199293" y="4106522"/>
                  <a:pt x="2168075" y="4121259"/>
                </a:cubicBezTo>
                <a:cubicBezTo>
                  <a:pt x="2161574" y="4123918"/>
                  <a:pt x="2154229" y="4126801"/>
                  <a:pt x="2146887" y="4129683"/>
                </a:cubicBezTo>
                <a:cubicBezTo>
                  <a:pt x="2137860" y="4133020"/>
                  <a:pt x="2127445" y="4141245"/>
                  <a:pt x="2118834" y="4132741"/>
                </a:cubicBezTo>
                <a:cubicBezTo>
                  <a:pt x="2110449" y="4125075"/>
                  <a:pt x="2120638" y="4116010"/>
                  <a:pt x="2123027" y="4108146"/>
                </a:cubicBezTo>
                <a:cubicBezTo>
                  <a:pt x="2124417" y="4103259"/>
                  <a:pt x="2127488" y="4097918"/>
                  <a:pt x="2123831" y="4094395"/>
                </a:cubicBezTo>
                <a:cubicBezTo>
                  <a:pt x="2118877" y="4089412"/>
                  <a:pt x="2114123" y="4095208"/>
                  <a:pt x="2110984" y="4096957"/>
                </a:cubicBezTo>
                <a:cubicBezTo>
                  <a:pt x="2078833" y="4118264"/>
                  <a:pt x="2051449" y="4100385"/>
                  <a:pt x="2025816" y="4085641"/>
                </a:cubicBezTo>
                <a:cubicBezTo>
                  <a:pt x="2013224" y="4079113"/>
                  <a:pt x="1991996" y="4074010"/>
                  <a:pt x="1994734" y="4050712"/>
                </a:cubicBezTo>
                <a:cubicBezTo>
                  <a:pt x="1946444" y="4022230"/>
                  <a:pt x="1963203" y="3957247"/>
                  <a:pt x="1924097" y="3922677"/>
                </a:cubicBezTo>
                <a:cubicBezTo>
                  <a:pt x="1917236" y="3917310"/>
                  <a:pt x="1913898" y="3908284"/>
                  <a:pt x="1905006" y="3918804"/>
                </a:cubicBezTo>
                <a:cubicBezTo>
                  <a:pt x="1893429" y="3932757"/>
                  <a:pt x="1890479" y="3921820"/>
                  <a:pt x="1887982" y="3912568"/>
                </a:cubicBezTo>
                <a:lnTo>
                  <a:pt x="1885017" y="3901578"/>
                </a:lnTo>
                <a:lnTo>
                  <a:pt x="1862111" y="3897986"/>
                </a:lnTo>
                <a:lnTo>
                  <a:pt x="1858625" y="3892341"/>
                </a:lnTo>
                <a:lnTo>
                  <a:pt x="1837794" y="3907157"/>
                </a:lnTo>
                <a:cubicBezTo>
                  <a:pt x="1822226" y="3899624"/>
                  <a:pt x="1836007" y="3890494"/>
                  <a:pt x="1836714" y="3883084"/>
                </a:cubicBezTo>
                <a:cubicBezTo>
                  <a:pt x="1829690" y="3880467"/>
                  <a:pt x="1820571" y="3890146"/>
                  <a:pt x="1816165" y="3880505"/>
                </a:cubicBezTo>
                <a:lnTo>
                  <a:pt x="1816633" y="3878350"/>
                </a:lnTo>
                <a:lnTo>
                  <a:pt x="1800539" y="3891482"/>
                </a:lnTo>
                <a:cubicBezTo>
                  <a:pt x="1790621" y="3902516"/>
                  <a:pt x="1783139" y="3918493"/>
                  <a:pt x="1764303" y="3915801"/>
                </a:cubicBezTo>
                <a:cubicBezTo>
                  <a:pt x="1756838" y="3906270"/>
                  <a:pt x="1750239" y="3896623"/>
                  <a:pt x="1740423" y="3889176"/>
                </a:cubicBezTo>
                <a:cubicBezTo>
                  <a:pt x="1734534" y="3884708"/>
                  <a:pt x="1735229" y="3870542"/>
                  <a:pt x="1722011" y="3876752"/>
                </a:cubicBezTo>
                <a:cubicBezTo>
                  <a:pt x="1716442" y="3881033"/>
                  <a:pt x="1715664" y="3888175"/>
                  <a:pt x="1711940" y="3893084"/>
                </a:cubicBezTo>
                <a:cubicBezTo>
                  <a:pt x="1711193" y="3894066"/>
                  <a:pt x="1711430" y="3895791"/>
                  <a:pt x="1711668" y="3897518"/>
                </a:cubicBezTo>
                <a:cubicBezTo>
                  <a:pt x="1707673" y="3906861"/>
                  <a:pt x="1716355" y="3918860"/>
                  <a:pt x="1705099" y="3926559"/>
                </a:cubicBezTo>
                <a:cubicBezTo>
                  <a:pt x="1694267" y="3924528"/>
                  <a:pt x="1694692" y="3914796"/>
                  <a:pt x="1692762" y="3907147"/>
                </a:cubicBezTo>
                <a:cubicBezTo>
                  <a:pt x="1690834" y="3899496"/>
                  <a:pt x="1688787" y="3890983"/>
                  <a:pt x="1685994" y="3883452"/>
                </a:cubicBezTo>
                <a:cubicBezTo>
                  <a:pt x="1675808" y="3854070"/>
                  <a:pt x="1665840" y="3851919"/>
                  <a:pt x="1643295" y="3873479"/>
                </a:cubicBezTo>
                <a:cubicBezTo>
                  <a:pt x="1637963" y="3879486"/>
                  <a:pt x="1632749" y="3886358"/>
                  <a:pt x="1628399" y="3893111"/>
                </a:cubicBezTo>
                <a:cubicBezTo>
                  <a:pt x="1612084" y="3902386"/>
                  <a:pt x="1603131" y="3894819"/>
                  <a:pt x="1600019" y="3878537"/>
                </a:cubicBezTo>
                <a:cubicBezTo>
                  <a:pt x="1597970" y="3870023"/>
                  <a:pt x="1596668" y="3860529"/>
                  <a:pt x="1596347" y="3851778"/>
                </a:cubicBezTo>
                <a:cubicBezTo>
                  <a:pt x="1595317" y="3837849"/>
                  <a:pt x="1591543" y="3829573"/>
                  <a:pt x="1574043" y="3830214"/>
                </a:cubicBezTo>
                <a:cubicBezTo>
                  <a:pt x="1554817" y="3831094"/>
                  <a:pt x="1544917" y="3816622"/>
                  <a:pt x="1541567" y="3798615"/>
                </a:cubicBezTo>
                <a:cubicBezTo>
                  <a:pt x="1533176" y="3756674"/>
                  <a:pt x="1533176" y="3756674"/>
                  <a:pt x="1492724" y="3763103"/>
                </a:cubicBezTo>
                <a:cubicBezTo>
                  <a:pt x="1484092" y="3764286"/>
                  <a:pt x="1471703" y="3776539"/>
                  <a:pt x="1470589" y="3755587"/>
                </a:cubicBezTo>
                <a:cubicBezTo>
                  <a:pt x="1473566" y="3751661"/>
                  <a:pt x="1476545" y="3747733"/>
                  <a:pt x="1479644" y="3744671"/>
                </a:cubicBezTo>
                <a:cubicBezTo>
                  <a:pt x="1488107" y="3729440"/>
                  <a:pt x="1477393" y="3728270"/>
                  <a:pt x="1466562" y="3726239"/>
                </a:cubicBezTo>
                <a:cubicBezTo>
                  <a:pt x="1447100" y="3725390"/>
                  <a:pt x="1433204" y="3720262"/>
                  <a:pt x="1430989" y="3697700"/>
                </a:cubicBezTo>
                <a:cubicBezTo>
                  <a:pt x="1430550" y="3688088"/>
                  <a:pt x="1423206" y="3679421"/>
                  <a:pt x="1419313" y="3670284"/>
                </a:cubicBezTo>
                <a:lnTo>
                  <a:pt x="1417125" y="3655509"/>
                </a:lnTo>
                <a:lnTo>
                  <a:pt x="1407563" y="3669999"/>
                </a:lnTo>
                <a:cubicBezTo>
                  <a:pt x="1401895" y="3681248"/>
                  <a:pt x="1394108" y="3691893"/>
                  <a:pt x="1383547" y="3699284"/>
                </a:cubicBezTo>
                <a:cubicBezTo>
                  <a:pt x="1366543" y="3711359"/>
                  <a:pt x="1345717" y="3717059"/>
                  <a:pt x="1335775" y="3738369"/>
                </a:cubicBezTo>
                <a:cubicBezTo>
                  <a:pt x="1331571" y="3747568"/>
                  <a:pt x="1321149" y="3753234"/>
                  <a:pt x="1312449" y="3759039"/>
                </a:cubicBezTo>
                <a:cubicBezTo>
                  <a:pt x="1307402" y="3762537"/>
                  <a:pt x="1302027" y="3764707"/>
                  <a:pt x="1295945" y="3759452"/>
                </a:cubicBezTo>
                <a:cubicBezTo>
                  <a:pt x="1303336" y="3770012"/>
                  <a:pt x="1301319" y="3778953"/>
                  <a:pt x="1292551" y="3785619"/>
                </a:cubicBezTo>
                <a:cubicBezTo>
                  <a:pt x="1274083" y="3799744"/>
                  <a:pt x="1260369" y="3819451"/>
                  <a:pt x="1236423" y="3826202"/>
                </a:cubicBezTo>
                <a:cubicBezTo>
                  <a:pt x="1230652" y="3827908"/>
                  <a:pt x="1226260" y="3834058"/>
                  <a:pt x="1221212" y="3837554"/>
                </a:cubicBezTo>
                <a:cubicBezTo>
                  <a:pt x="1205207" y="3847975"/>
                  <a:pt x="1189996" y="3859328"/>
                  <a:pt x="1171545" y="3867819"/>
                </a:cubicBezTo>
                <a:cubicBezTo>
                  <a:pt x="1153165" y="3875450"/>
                  <a:pt x="1130218" y="3880547"/>
                  <a:pt x="1116177" y="3898928"/>
                </a:cubicBezTo>
                <a:cubicBezTo>
                  <a:pt x="1108993" y="3907454"/>
                  <a:pt x="1099225" y="3915774"/>
                  <a:pt x="1085512" y="3913809"/>
                </a:cubicBezTo>
                <a:lnTo>
                  <a:pt x="1084513" y="3915463"/>
                </a:lnTo>
                <a:lnTo>
                  <a:pt x="1084512" y="3915463"/>
                </a:lnTo>
                <a:cubicBezTo>
                  <a:pt x="1084409" y="3916755"/>
                  <a:pt x="1084211" y="3916523"/>
                  <a:pt x="1084263" y="3915876"/>
                </a:cubicBezTo>
                <a:lnTo>
                  <a:pt x="1084513" y="3915463"/>
                </a:lnTo>
                <a:lnTo>
                  <a:pt x="1085839" y="3915136"/>
                </a:lnTo>
                <a:cubicBezTo>
                  <a:pt x="1094263" y="3912776"/>
                  <a:pt x="1097036" y="3916032"/>
                  <a:pt x="1094229" y="3924043"/>
                </a:cubicBezTo>
                <a:cubicBezTo>
                  <a:pt x="1093556" y="3927023"/>
                  <a:pt x="1091230" y="3929004"/>
                  <a:pt x="1088904" y="3930985"/>
                </a:cubicBezTo>
                <a:cubicBezTo>
                  <a:pt x="1062271" y="3949658"/>
                  <a:pt x="1048850" y="3981957"/>
                  <a:pt x="1018977" y="3997770"/>
                </a:cubicBezTo>
                <a:cubicBezTo>
                  <a:pt x="1014463" y="4000009"/>
                  <a:pt x="1011398" y="4005831"/>
                  <a:pt x="1006350" y="4009328"/>
                </a:cubicBezTo>
                <a:cubicBezTo>
                  <a:pt x="1005419" y="4010121"/>
                  <a:pt x="1003627" y="4010844"/>
                  <a:pt x="1002301" y="4011171"/>
                </a:cubicBezTo>
                <a:cubicBezTo>
                  <a:pt x="997926" y="4011688"/>
                  <a:pt x="994291" y="4008363"/>
                  <a:pt x="990173" y="4011068"/>
                </a:cubicBezTo>
                <a:cubicBezTo>
                  <a:pt x="988450" y="4010929"/>
                  <a:pt x="987194" y="4010395"/>
                  <a:pt x="985936" y="4009861"/>
                </a:cubicBezTo>
                <a:cubicBezTo>
                  <a:pt x="982628" y="4007862"/>
                  <a:pt x="979786" y="4005468"/>
                  <a:pt x="977409" y="4002677"/>
                </a:cubicBezTo>
                <a:cubicBezTo>
                  <a:pt x="975359" y="4001212"/>
                  <a:pt x="973773" y="3999351"/>
                  <a:pt x="972121" y="3998352"/>
                </a:cubicBezTo>
                <a:cubicBezTo>
                  <a:pt x="960320" y="3999575"/>
                  <a:pt x="955393" y="4006983"/>
                  <a:pt x="953239" y="4017645"/>
                </a:cubicBezTo>
                <a:cubicBezTo>
                  <a:pt x="949897" y="4026914"/>
                  <a:pt x="943591" y="4029876"/>
                  <a:pt x="934255" y="4027395"/>
                </a:cubicBezTo>
                <a:cubicBezTo>
                  <a:pt x="927037" y="4025517"/>
                  <a:pt x="924470" y="4019677"/>
                  <a:pt x="928071" y="4012596"/>
                </a:cubicBezTo>
                <a:cubicBezTo>
                  <a:pt x="954549" y="4001280"/>
                  <a:pt x="973242" y="3978937"/>
                  <a:pt x="996223" y="3962574"/>
                </a:cubicBezTo>
                <a:cubicBezTo>
                  <a:pt x="1005853" y="3955977"/>
                  <a:pt x="1027404" y="3952068"/>
                  <a:pt x="1026009" y="3931585"/>
                </a:cubicBezTo>
                <a:cubicBezTo>
                  <a:pt x="1025752" y="3929396"/>
                  <a:pt x="1029075" y="3925762"/>
                  <a:pt x="1031264" y="3925503"/>
                </a:cubicBezTo>
                <a:cubicBezTo>
                  <a:pt x="1049697" y="3922645"/>
                  <a:pt x="1060551" y="3906177"/>
                  <a:pt x="1077468" y="3900596"/>
                </a:cubicBezTo>
                <a:cubicBezTo>
                  <a:pt x="1086822" y="3897444"/>
                  <a:pt x="1094918" y="3893758"/>
                  <a:pt x="1094162" y="3881561"/>
                </a:cubicBezTo>
                <a:cubicBezTo>
                  <a:pt x="1093783" y="3875464"/>
                  <a:pt x="1098434" y="3871502"/>
                  <a:pt x="1102948" y="3869261"/>
                </a:cubicBezTo>
                <a:cubicBezTo>
                  <a:pt x="1121932" y="3859514"/>
                  <a:pt x="1138212" y="3845647"/>
                  <a:pt x="1153234" y="3831245"/>
                </a:cubicBezTo>
                <a:cubicBezTo>
                  <a:pt x="1164003" y="3821271"/>
                  <a:pt x="1175096" y="3812624"/>
                  <a:pt x="1182230" y="3799326"/>
                </a:cubicBezTo>
                <a:cubicBezTo>
                  <a:pt x="1188294" y="3788542"/>
                  <a:pt x="1199251" y="3781617"/>
                  <a:pt x="1213308" y="3779276"/>
                </a:cubicBezTo>
                <a:cubicBezTo>
                  <a:pt x="1233463" y="3776554"/>
                  <a:pt x="1239615" y="3759276"/>
                  <a:pt x="1227005" y="3743531"/>
                </a:cubicBezTo>
                <a:cubicBezTo>
                  <a:pt x="1225420" y="3741670"/>
                  <a:pt x="1223439" y="3739344"/>
                  <a:pt x="1221458" y="3737019"/>
                </a:cubicBezTo>
                <a:cubicBezTo>
                  <a:pt x="1200857" y="3712831"/>
                  <a:pt x="1203476" y="3701772"/>
                  <a:pt x="1231625" y="3685821"/>
                </a:cubicBezTo>
                <a:cubicBezTo>
                  <a:pt x="1242513" y="3679758"/>
                  <a:pt x="1249817" y="3675141"/>
                  <a:pt x="1240257" y="3659206"/>
                </a:cubicBezTo>
                <a:lnTo>
                  <a:pt x="1240179" y="3659067"/>
                </a:lnTo>
                <a:lnTo>
                  <a:pt x="1230192" y="3642988"/>
                </a:lnTo>
                <a:lnTo>
                  <a:pt x="1231048" y="3642849"/>
                </a:lnTo>
                <a:lnTo>
                  <a:pt x="1229111" y="3639405"/>
                </a:lnTo>
                <a:cubicBezTo>
                  <a:pt x="1225943" y="3632271"/>
                  <a:pt x="1223963" y="3624527"/>
                  <a:pt x="1225082" y="3615949"/>
                </a:cubicBezTo>
                <a:lnTo>
                  <a:pt x="1223380" y="3610559"/>
                </a:lnTo>
                <a:lnTo>
                  <a:pt x="1222745" y="3611002"/>
                </a:lnTo>
                <a:cubicBezTo>
                  <a:pt x="1211165" y="3623331"/>
                  <a:pt x="1193951" y="3632156"/>
                  <a:pt x="1190493" y="3651565"/>
                </a:cubicBezTo>
                <a:cubicBezTo>
                  <a:pt x="1182352" y="3655121"/>
                  <a:pt x="1174923" y="3658179"/>
                  <a:pt x="1166783" y="3661736"/>
                </a:cubicBezTo>
                <a:cubicBezTo>
                  <a:pt x="1162495" y="3664727"/>
                  <a:pt x="1158923" y="3667218"/>
                  <a:pt x="1154637" y="3670210"/>
                </a:cubicBezTo>
                <a:cubicBezTo>
                  <a:pt x="1145979" y="3683687"/>
                  <a:pt x="1131057" y="3686663"/>
                  <a:pt x="1116633" y="3690352"/>
                </a:cubicBezTo>
                <a:cubicBezTo>
                  <a:pt x="1105999" y="3690337"/>
                  <a:pt x="1094649" y="3690818"/>
                  <a:pt x="1090960" y="3676395"/>
                </a:cubicBezTo>
                <a:cubicBezTo>
                  <a:pt x="1104933" y="3640086"/>
                  <a:pt x="1123543" y="3605853"/>
                  <a:pt x="1152056" y="3582772"/>
                </a:cubicBezTo>
                <a:cubicBezTo>
                  <a:pt x="1150627" y="3583769"/>
                  <a:pt x="1149414" y="3583552"/>
                  <a:pt x="1146988" y="3583121"/>
                </a:cubicBezTo>
                <a:cubicBezTo>
                  <a:pt x="1156762" y="3573911"/>
                  <a:pt x="1165926" y="3564396"/>
                  <a:pt x="1174341" y="3554475"/>
                </a:cubicBezTo>
                <a:lnTo>
                  <a:pt x="1195008" y="3526369"/>
                </a:lnTo>
                <a:lnTo>
                  <a:pt x="1182314" y="3516738"/>
                </a:lnTo>
                <a:cubicBezTo>
                  <a:pt x="1176370" y="3509760"/>
                  <a:pt x="1169567" y="3502713"/>
                  <a:pt x="1164089" y="3495341"/>
                </a:cubicBezTo>
                <a:cubicBezTo>
                  <a:pt x="1157027" y="3486106"/>
                  <a:pt x="1151755" y="3476150"/>
                  <a:pt x="1138525" y="3489826"/>
                </a:cubicBezTo>
                <a:cubicBezTo>
                  <a:pt x="1132874" y="3495443"/>
                  <a:pt x="1120368" y="3489240"/>
                  <a:pt x="1113579" y="3498232"/>
                </a:cubicBezTo>
                <a:cubicBezTo>
                  <a:pt x="1108791" y="3503916"/>
                  <a:pt x="1101555" y="3507672"/>
                  <a:pt x="1101193" y="3517611"/>
                </a:cubicBezTo>
                <a:cubicBezTo>
                  <a:pt x="1100831" y="3527551"/>
                  <a:pt x="1092665" y="3532099"/>
                  <a:pt x="1083741" y="3524449"/>
                </a:cubicBezTo>
                <a:cubicBezTo>
                  <a:pt x="1075611" y="3517730"/>
                  <a:pt x="1064362" y="3512062"/>
                  <a:pt x="1066327" y="3498350"/>
                </a:cubicBezTo>
                <a:cubicBezTo>
                  <a:pt x="1067067" y="3494508"/>
                  <a:pt x="1064226" y="3492113"/>
                  <a:pt x="1060384" y="3491373"/>
                </a:cubicBezTo>
                <a:cubicBezTo>
                  <a:pt x="1057404" y="3490701"/>
                  <a:pt x="1054424" y="3490029"/>
                  <a:pt x="1051908" y="3488960"/>
                </a:cubicBezTo>
                <a:cubicBezTo>
                  <a:pt x="1043037" y="3486083"/>
                  <a:pt x="1044536" y="3472766"/>
                  <a:pt x="1034735" y="3470682"/>
                </a:cubicBezTo>
                <a:cubicBezTo>
                  <a:pt x="1024536" y="3468132"/>
                  <a:pt x="1027929" y="3485307"/>
                  <a:pt x="1017197" y="3484015"/>
                </a:cubicBezTo>
                <a:cubicBezTo>
                  <a:pt x="1014613" y="3483807"/>
                  <a:pt x="1011030" y="3485255"/>
                  <a:pt x="1010237" y="3484324"/>
                </a:cubicBezTo>
                <a:cubicBezTo>
                  <a:pt x="996233" y="3469766"/>
                  <a:pt x="975474" y="3474606"/>
                  <a:pt x="958799" y="3466337"/>
                </a:cubicBezTo>
                <a:cubicBezTo>
                  <a:pt x="956284" y="3465269"/>
                  <a:pt x="952046" y="3464063"/>
                  <a:pt x="951788" y="3461874"/>
                </a:cubicBezTo>
                <a:cubicBezTo>
                  <a:pt x="949515" y="3446956"/>
                  <a:pt x="936078" y="3441546"/>
                  <a:pt x="926759" y="3433431"/>
                </a:cubicBezTo>
                <a:cubicBezTo>
                  <a:pt x="911755" y="3420529"/>
                  <a:pt x="911618" y="3400579"/>
                  <a:pt x="903850" y="3383920"/>
                </a:cubicBezTo>
                <a:cubicBezTo>
                  <a:pt x="900957" y="3376754"/>
                  <a:pt x="899854" y="3368864"/>
                  <a:pt x="895238" y="3361559"/>
                </a:cubicBezTo>
                <a:cubicBezTo>
                  <a:pt x="892137" y="3356976"/>
                  <a:pt x="889313" y="3348949"/>
                  <a:pt x="893102" y="3344918"/>
                </a:cubicBezTo>
                <a:cubicBezTo>
                  <a:pt x="905938" y="3330776"/>
                  <a:pt x="901959" y="3310087"/>
                  <a:pt x="913932" y="3295875"/>
                </a:cubicBezTo>
                <a:cubicBezTo>
                  <a:pt x="916793" y="3292637"/>
                  <a:pt x="918601" y="3286279"/>
                  <a:pt x="916552" y="3284815"/>
                </a:cubicBezTo>
                <a:cubicBezTo>
                  <a:pt x="903718" y="3277287"/>
                  <a:pt x="908800" y="3262523"/>
                  <a:pt x="902668" y="3252497"/>
                </a:cubicBezTo>
                <a:cubicBezTo>
                  <a:pt x="900360" y="3248845"/>
                  <a:pt x="897466" y="3241679"/>
                  <a:pt x="899396" y="3239232"/>
                </a:cubicBezTo>
                <a:cubicBezTo>
                  <a:pt x="909112" y="3226141"/>
                  <a:pt x="894626" y="3217612"/>
                  <a:pt x="894195" y="3206742"/>
                </a:cubicBezTo>
                <a:cubicBezTo>
                  <a:pt x="893817" y="3200644"/>
                  <a:pt x="887529" y="3197974"/>
                  <a:pt x="880363" y="3200867"/>
                </a:cubicBezTo>
                <a:lnTo>
                  <a:pt x="868662" y="3212216"/>
                </a:lnTo>
                <a:lnTo>
                  <a:pt x="861785" y="3179867"/>
                </a:lnTo>
                <a:lnTo>
                  <a:pt x="841031" y="3128406"/>
                </a:lnTo>
                <a:lnTo>
                  <a:pt x="835094" y="3130395"/>
                </a:lnTo>
                <a:lnTo>
                  <a:pt x="836894" y="3131712"/>
                </a:lnTo>
                <a:cubicBezTo>
                  <a:pt x="837023" y="3134426"/>
                  <a:pt x="833965" y="3137488"/>
                  <a:pt x="828164" y="3141426"/>
                </a:cubicBezTo>
                <a:cubicBezTo>
                  <a:pt x="818458" y="3148422"/>
                  <a:pt x="813018" y="3157337"/>
                  <a:pt x="810249" y="3168564"/>
                </a:cubicBezTo>
                <a:cubicBezTo>
                  <a:pt x="809318" y="3173433"/>
                  <a:pt x="809074" y="3179403"/>
                  <a:pt x="805666" y="3182762"/>
                </a:cubicBezTo>
                <a:cubicBezTo>
                  <a:pt x="787414" y="3201536"/>
                  <a:pt x="780751" y="3228059"/>
                  <a:pt x="762994" y="3247137"/>
                </a:cubicBezTo>
                <a:cubicBezTo>
                  <a:pt x="751258" y="3259688"/>
                  <a:pt x="753600" y="3265877"/>
                  <a:pt x="769696" y="3269578"/>
                </a:cubicBezTo>
                <a:cubicBezTo>
                  <a:pt x="792945" y="3274925"/>
                  <a:pt x="800386" y="3291698"/>
                  <a:pt x="788985" y="3312615"/>
                </a:cubicBezTo>
                <a:cubicBezTo>
                  <a:pt x="786568" y="3316577"/>
                  <a:pt x="784452" y="3320045"/>
                  <a:pt x="783024" y="3324613"/>
                </a:cubicBezTo>
                <a:cubicBezTo>
                  <a:pt x="776218" y="3343570"/>
                  <a:pt x="776326" y="3342279"/>
                  <a:pt x="758660" y="3335580"/>
                </a:cubicBezTo>
                <a:cubicBezTo>
                  <a:pt x="725311" y="3323391"/>
                  <a:pt x="700011" y="3299121"/>
                  <a:pt x="671389" y="3280299"/>
                </a:cubicBezTo>
                <a:cubicBezTo>
                  <a:pt x="664454" y="3276068"/>
                  <a:pt x="658316" y="3271644"/>
                  <a:pt x="650969" y="3269201"/>
                </a:cubicBezTo>
                <a:cubicBezTo>
                  <a:pt x="647695" y="3267882"/>
                  <a:pt x="644252" y="3262384"/>
                  <a:pt x="641617" y="3268933"/>
                </a:cubicBezTo>
                <a:cubicBezTo>
                  <a:pt x="639393" y="3273694"/>
                  <a:pt x="638956" y="3278866"/>
                  <a:pt x="644405" y="3282190"/>
                </a:cubicBezTo>
                <a:cubicBezTo>
                  <a:pt x="646387" y="3283399"/>
                  <a:pt x="648476" y="3283314"/>
                  <a:pt x="650760" y="3284028"/>
                </a:cubicBezTo>
                <a:cubicBezTo>
                  <a:pt x="655328" y="3285455"/>
                  <a:pt x="662423" y="3281627"/>
                  <a:pt x="664657" y="3289108"/>
                </a:cubicBezTo>
                <a:cubicBezTo>
                  <a:pt x="666890" y="3296588"/>
                  <a:pt x="658310" y="3299510"/>
                  <a:pt x="653088" y="3305841"/>
                </a:cubicBezTo>
                <a:cubicBezTo>
                  <a:pt x="664943" y="3304236"/>
                  <a:pt x="673994" y="3305000"/>
                  <a:pt x="681811" y="3311127"/>
                </a:cubicBezTo>
                <a:cubicBezTo>
                  <a:pt x="686161" y="3315142"/>
                  <a:pt x="689712" y="3319347"/>
                  <a:pt x="681325" y="3323067"/>
                </a:cubicBezTo>
                <a:cubicBezTo>
                  <a:pt x="670368" y="3310944"/>
                  <a:pt x="656397" y="3316018"/>
                  <a:pt x="642947" y="3318009"/>
                </a:cubicBezTo>
                <a:cubicBezTo>
                  <a:pt x="631587" y="3319914"/>
                  <a:pt x="621135" y="3320335"/>
                  <a:pt x="616859" y="3306171"/>
                </a:cubicBezTo>
                <a:cubicBezTo>
                  <a:pt x="612232" y="3299271"/>
                  <a:pt x="615171" y="3292227"/>
                  <a:pt x="615221" y="3285459"/>
                </a:cubicBezTo>
                <a:cubicBezTo>
                  <a:pt x="615078" y="3277895"/>
                  <a:pt x="613230" y="3272008"/>
                  <a:pt x="603851" y="3275124"/>
                </a:cubicBezTo>
                <a:cubicBezTo>
                  <a:pt x="597338" y="3281347"/>
                  <a:pt x="590822" y="3287567"/>
                  <a:pt x="584006" y="3294285"/>
                </a:cubicBezTo>
                <a:cubicBezTo>
                  <a:pt x="581394" y="3297450"/>
                  <a:pt x="579690" y="3299130"/>
                  <a:pt x="576030" y="3296216"/>
                </a:cubicBezTo>
                <a:cubicBezTo>
                  <a:pt x="583887" y="3283337"/>
                  <a:pt x="590066" y="3268752"/>
                  <a:pt x="595446" y="3254362"/>
                </a:cubicBezTo>
                <a:cubicBezTo>
                  <a:pt x="600717" y="3241264"/>
                  <a:pt x="595184" y="3235849"/>
                  <a:pt x="582146" y="3236050"/>
                </a:cubicBezTo>
                <a:cubicBezTo>
                  <a:pt x="574581" y="3236194"/>
                  <a:pt x="566907" y="3237630"/>
                  <a:pt x="559040" y="3238269"/>
                </a:cubicBezTo>
                <a:cubicBezTo>
                  <a:pt x="545396" y="3239463"/>
                  <a:pt x="541651" y="3234459"/>
                  <a:pt x="547418" y="3221663"/>
                </a:cubicBezTo>
                <a:cubicBezTo>
                  <a:pt x="549644" y="3216903"/>
                  <a:pt x="552364" y="3212444"/>
                  <a:pt x="555276" y="3208783"/>
                </a:cubicBezTo>
                <a:cubicBezTo>
                  <a:pt x="563219" y="3197993"/>
                  <a:pt x="565770" y="3189354"/>
                  <a:pt x="552916" y="3178113"/>
                </a:cubicBezTo>
                <a:cubicBezTo>
                  <a:pt x="541244" y="3168275"/>
                  <a:pt x="547808" y="3155285"/>
                  <a:pt x="554759" y="3143891"/>
                </a:cubicBezTo>
                <a:cubicBezTo>
                  <a:pt x="566243" y="3125067"/>
                  <a:pt x="564975" y="3121575"/>
                  <a:pt x="546452" y="3109595"/>
                </a:cubicBezTo>
                <a:cubicBezTo>
                  <a:pt x="540701" y="3106766"/>
                  <a:pt x="532640" y="3106607"/>
                  <a:pt x="531314" y="3097640"/>
                </a:cubicBezTo>
                <a:cubicBezTo>
                  <a:pt x="533647" y="3091586"/>
                  <a:pt x="538239" y="3089631"/>
                  <a:pt x="544016" y="3089076"/>
                </a:cubicBezTo>
                <a:cubicBezTo>
                  <a:pt x="551086" y="3088629"/>
                  <a:pt x="550917" y="3084449"/>
                  <a:pt x="547970" y="3079252"/>
                </a:cubicBezTo>
                <a:cubicBezTo>
                  <a:pt x="535005" y="3069303"/>
                  <a:pt x="524737" y="3058281"/>
                  <a:pt x="536113" y="3040749"/>
                </a:cubicBezTo>
                <a:cubicBezTo>
                  <a:pt x="534651" y="3036458"/>
                  <a:pt x="536573" y="3032193"/>
                  <a:pt x="536514" y="3026719"/>
                </a:cubicBezTo>
                <a:cubicBezTo>
                  <a:pt x="527825" y="3030935"/>
                  <a:pt x="526650" y="3041773"/>
                  <a:pt x="518069" y="3044697"/>
                </a:cubicBezTo>
                <a:cubicBezTo>
                  <a:pt x="513393" y="3044561"/>
                  <a:pt x="509103" y="3046023"/>
                  <a:pt x="505031" y="3044899"/>
                </a:cubicBezTo>
                <a:cubicBezTo>
                  <a:pt x="488743" y="3040401"/>
                  <a:pt x="476283" y="3042996"/>
                  <a:pt x="469088" y="3060358"/>
                </a:cubicBezTo>
                <a:cubicBezTo>
                  <a:pt x="464531" y="3071173"/>
                  <a:pt x="455891" y="3068621"/>
                  <a:pt x="446865" y="3064475"/>
                </a:cubicBezTo>
                <a:cubicBezTo>
                  <a:pt x="427327" y="3055274"/>
                  <a:pt x="427327" y="3055274"/>
                  <a:pt x="428167" y="3076179"/>
                </a:cubicBezTo>
                <a:cubicBezTo>
                  <a:pt x="428034" y="3080857"/>
                  <a:pt x="426028" y="3083029"/>
                  <a:pt x="421376" y="3079513"/>
                </a:cubicBezTo>
                <a:cubicBezTo>
                  <a:pt x="412206" y="3067802"/>
                  <a:pt x="406748" y="3052236"/>
                  <a:pt x="387850" y="3050902"/>
                </a:cubicBezTo>
                <a:cubicBezTo>
                  <a:pt x="376212" y="3049921"/>
                  <a:pt x="366532" y="3053532"/>
                  <a:pt x="356247" y="3058134"/>
                </a:cubicBezTo>
                <a:cubicBezTo>
                  <a:pt x="336669" y="3067942"/>
                  <a:pt x="330917" y="3065114"/>
                  <a:pt x="329279" y="3044401"/>
                </a:cubicBezTo>
                <a:cubicBezTo>
                  <a:pt x="328084" y="3030757"/>
                  <a:pt x="321452" y="3026031"/>
                  <a:pt x="308607" y="3027031"/>
                </a:cubicBezTo>
                <a:cubicBezTo>
                  <a:pt x="279229" y="3029502"/>
                  <a:pt x="278733" y="3029199"/>
                  <a:pt x="279538" y="3001141"/>
                </a:cubicBezTo>
                <a:cubicBezTo>
                  <a:pt x="280108" y="2991291"/>
                  <a:pt x="276338" y="2989671"/>
                  <a:pt x="267950" y="2993392"/>
                </a:cubicBezTo>
                <a:cubicBezTo>
                  <a:pt x="260856" y="2997221"/>
                  <a:pt x="258597" y="2993124"/>
                  <a:pt x="257547" y="2987046"/>
                </a:cubicBezTo>
                <a:cubicBezTo>
                  <a:pt x="260075" y="2981789"/>
                  <a:pt x="261803" y="2976727"/>
                  <a:pt x="263834" y="2971168"/>
                </a:cubicBezTo>
                <a:cubicBezTo>
                  <a:pt x="265565" y="2966107"/>
                  <a:pt x="271147" y="2964754"/>
                  <a:pt x="275244" y="2962494"/>
                </a:cubicBezTo>
                <a:cubicBezTo>
                  <a:pt x="281540" y="2958859"/>
                  <a:pt x="284865" y="2953409"/>
                  <a:pt x="283127" y="2946230"/>
                </a:cubicBezTo>
                <a:cubicBezTo>
                  <a:pt x="281774" y="2940646"/>
                  <a:pt x="277014" y="2938422"/>
                  <a:pt x="271842" y="2937986"/>
                </a:cubicBezTo>
                <a:cubicBezTo>
                  <a:pt x="264084" y="2937332"/>
                  <a:pt x="259383" y="2940582"/>
                  <a:pt x="255949" y="2947324"/>
                </a:cubicBezTo>
                <a:cubicBezTo>
                  <a:pt x="253724" y="2952085"/>
                  <a:pt x="255959" y="2959566"/>
                  <a:pt x="248671" y="2962598"/>
                </a:cubicBezTo>
                <a:cubicBezTo>
                  <a:pt x="239403" y="2964419"/>
                  <a:pt x="230520" y="2967838"/>
                  <a:pt x="220889" y="2964682"/>
                </a:cubicBezTo>
                <a:cubicBezTo>
                  <a:pt x="215271" y="2957176"/>
                  <a:pt x="220191" y="2951340"/>
                  <a:pt x="224312" y="2945699"/>
                </a:cubicBezTo>
                <a:cubicBezTo>
                  <a:pt x="230248" y="2937083"/>
                  <a:pt x="234093" y="2928553"/>
                  <a:pt x="224403" y="2919922"/>
                </a:cubicBezTo>
                <a:cubicBezTo>
                  <a:pt x="221045" y="2916514"/>
                  <a:pt x="220683" y="2911535"/>
                  <a:pt x="221119" y="2906363"/>
                </a:cubicBezTo>
                <a:cubicBezTo>
                  <a:pt x="220481" y="2898496"/>
                  <a:pt x="223611" y="2892250"/>
                  <a:pt x="227734" y="2886607"/>
                </a:cubicBezTo>
                <a:cubicBezTo>
                  <a:pt x="230949" y="2882452"/>
                  <a:pt x="232570" y="2878681"/>
                  <a:pt x="230419" y="2873291"/>
                </a:cubicBezTo>
                <a:cubicBezTo>
                  <a:pt x="231485" y="2863744"/>
                  <a:pt x="216574" y="2861446"/>
                  <a:pt x="220334" y="2850825"/>
                </a:cubicBezTo>
                <a:cubicBezTo>
                  <a:pt x="229485" y="2838054"/>
                  <a:pt x="212181" y="2836334"/>
                  <a:pt x="210854" y="2827368"/>
                </a:cubicBezTo>
                <a:cubicBezTo>
                  <a:pt x="210642" y="2802088"/>
                  <a:pt x="220203" y="2787527"/>
                  <a:pt x="241764" y="2778929"/>
                </a:cubicBezTo>
                <a:cubicBezTo>
                  <a:pt x="254139" y="2774242"/>
                  <a:pt x="256909" y="2763016"/>
                  <a:pt x="255002" y="2751657"/>
                </a:cubicBezTo>
                <a:cubicBezTo>
                  <a:pt x="251852" y="2733421"/>
                  <a:pt x="254043" y="2719803"/>
                  <a:pt x="276350" y="2717777"/>
                </a:cubicBezTo>
                <a:cubicBezTo>
                  <a:pt x="282127" y="2717223"/>
                  <a:pt x="285837" y="2713370"/>
                  <a:pt x="285282" y="2707593"/>
                </a:cubicBezTo>
                <a:cubicBezTo>
                  <a:pt x="284559" y="2697636"/>
                  <a:pt x="286229" y="2687100"/>
                  <a:pt x="276926" y="2680064"/>
                </a:cubicBezTo>
                <a:cubicBezTo>
                  <a:pt x="273458" y="2677948"/>
                  <a:pt x="269496" y="2675530"/>
                  <a:pt x="264542" y="2672508"/>
                </a:cubicBezTo>
                <a:cubicBezTo>
                  <a:pt x="280384" y="2669938"/>
                  <a:pt x="293859" y="2664564"/>
                  <a:pt x="308116" y="2674621"/>
                </a:cubicBezTo>
                <a:cubicBezTo>
                  <a:pt x="315740" y="2679952"/>
                  <a:pt x="323028" y="2676920"/>
                  <a:pt x="327864" y="2668993"/>
                </a:cubicBezTo>
                <a:cubicBezTo>
                  <a:pt x="331792" y="2662553"/>
                  <a:pt x="336024" y="2655618"/>
                  <a:pt x="339456" y="2648876"/>
                </a:cubicBezTo>
                <a:cubicBezTo>
                  <a:pt x="345913" y="2637181"/>
                  <a:pt x="353636" y="2628976"/>
                  <a:pt x="368061" y="2643216"/>
                </a:cubicBezTo>
                <a:cubicBezTo>
                  <a:pt x="369890" y="2624619"/>
                  <a:pt x="377177" y="2621587"/>
                  <a:pt x="389538" y="2632526"/>
                </a:cubicBezTo>
                <a:cubicBezTo>
                  <a:pt x="391519" y="2633735"/>
                  <a:pt x="393995" y="2635245"/>
                  <a:pt x="396992" y="2633675"/>
                </a:cubicBezTo>
                <a:cubicBezTo>
                  <a:pt x="400292" y="2631609"/>
                  <a:pt x="398721" y="2628612"/>
                  <a:pt x="398142" y="2626219"/>
                </a:cubicBezTo>
                <a:cubicBezTo>
                  <a:pt x="394936" y="2615596"/>
                  <a:pt x="395164" y="2602479"/>
                  <a:pt x="385394" y="2597603"/>
                </a:cubicBezTo>
                <a:lnTo>
                  <a:pt x="377546" y="2596603"/>
                </a:lnTo>
                <a:lnTo>
                  <a:pt x="376221" y="2597323"/>
                </a:lnTo>
                <a:cubicBezTo>
                  <a:pt x="371736" y="2598535"/>
                  <a:pt x="367330" y="2598074"/>
                  <a:pt x="363730" y="2594317"/>
                </a:cubicBezTo>
                <a:cubicBezTo>
                  <a:pt x="354152" y="2584016"/>
                  <a:pt x="340389" y="2577279"/>
                  <a:pt x="336858" y="2561827"/>
                </a:cubicBezTo>
                <a:lnTo>
                  <a:pt x="337956" y="2558256"/>
                </a:lnTo>
                <a:lnTo>
                  <a:pt x="331405" y="2552878"/>
                </a:lnTo>
                <a:cubicBezTo>
                  <a:pt x="322102" y="2545844"/>
                  <a:pt x="314127" y="2547775"/>
                  <a:pt x="308578" y="2557984"/>
                </a:cubicBezTo>
                <a:cubicBezTo>
                  <a:pt x="303440" y="2566405"/>
                  <a:pt x="299100" y="2574634"/>
                  <a:pt x="294264" y="2582561"/>
                </a:cubicBezTo>
                <a:cubicBezTo>
                  <a:pt x="292149" y="2586028"/>
                  <a:pt x="290806" y="2592686"/>
                  <a:pt x="283955" y="2590545"/>
                </a:cubicBezTo>
                <a:cubicBezTo>
                  <a:pt x="278892" y="2588816"/>
                  <a:pt x="279630" y="2583149"/>
                  <a:pt x="279462" y="2578968"/>
                </a:cubicBezTo>
                <a:cubicBezTo>
                  <a:pt x="279671" y="2564141"/>
                  <a:pt x="280677" y="2549121"/>
                  <a:pt x="280886" y="2534293"/>
                </a:cubicBezTo>
                <a:cubicBezTo>
                  <a:pt x="282229" y="2527635"/>
                  <a:pt x="287920" y="2524990"/>
                  <a:pt x="293312" y="2522841"/>
                </a:cubicBezTo>
                <a:cubicBezTo>
                  <a:pt x="300902" y="2519313"/>
                  <a:pt x="307430" y="2514460"/>
                  <a:pt x="313664" y="2509256"/>
                </a:cubicBezTo>
                <a:lnTo>
                  <a:pt x="322562" y="2501743"/>
                </a:lnTo>
                <a:lnTo>
                  <a:pt x="322347" y="2500403"/>
                </a:lnTo>
                <a:cubicBezTo>
                  <a:pt x="322951" y="2498369"/>
                  <a:pt x="324153" y="2496315"/>
                  <a:pt x="325012" y="2494504"/>
                </a:cubicBezTo>
                <a:cubicBezTo>
                  <a:pt x="325942" y="2492996"/>
                  <a:pt x="326566" y="2491562"/>
                  <a:pt x="327121" y="2489822"/>
                </a:cubicBezTo>
                <a:cubicBezTo>
                  <a:pt x="327907" y="2487706"/>
                  <a:pt x="327635" y="2485197"/>
                  <a:pt x="325375" y="2483801"/>
                </a:cubicBezTo>
                <a:cubicBezTo>
                  <a:pt x="323420" y="2482332"/>
                  <a:pt x="321433" y="2483446"/>
                  <a:pt x="319894" y="2485096"/>
                </a:cubicBezTo>
                <a:cubicBezTo>
                  <a:pt x="317513" y="2487268"/>
                  <a:pt x="315060" y="2489134"/>
                  <a:pt x="311599" y="2486736"/>
                </a:cubicBezTo>
                <a:cubicBezTo>
                  <a:pt x="308442" y="2484265"/>
                  <a:pt x="309244" y="2480857"/>
                  <a:pt x="310423" y="2477683"/>
                </a:cubicBezTo>
                <a:cubicBezTo>
                  <a:pt x="310655" y="2477307"/>
                  <a:pt x="311120" y="2476555"/>
                  <a:pt x="311281" y="2475872"/>
                </a:cubicBezTo>
                <a:cubicBezTo>
                  <a:pt x="314962" y="2466960"/>
                  <a:pt x="313921" y="2465274"/>
                  <a:pt x="304224" y="2463706"/>
                </a:cubicBezTo>
                <a:cubicBezTo>
                  <a:pt x="299601" y="2463191"/>
                  <a:pt x="295890" y="2462459"/>
                  <a:pt x="295275" y="2457135"/>
                </a:cubicBezTo>
                <a:cubicBezTo>
                  <a:pt x="294986" y="2455917"/>
                  <a:pt x="294770" y="2455003"/>
                  <a:pt x="294859" y="2454016"/>
                </a:cubicBezTo>
                <a:cubicBezTo>
                  <a:pt x="295461" y="2448405"/>
                  <a:pt x="291944" y="2444410"/>
                  <a:pt x="286910" y="2446244"/>
                </a:cubicBezTo>
                <a:cubicBezTo>
                  <a:pt x="281877" y="2448077"/>
                  <a:pt x="279401" y="2445767"/>
                  <a:pt x="278232" y="2442183"/>
                </a:cubicBezTo>
                <a:cubicBezTo>
                  <a:pt x="274814" y="2430443"/>
                  <a:pt x="266929" y="2429735"/>
                  <a:pt x="256502" y="2431877"/>
                </a:cubicBezTo>
                <a:cubicBezTo>
                  <a:pt x="249121" y="2433301"/>
                  <a:pt x="241379" y="2433200"/>
                  <a:pt x="233566" y="2432796"/>
                </a:cubicBezTo>
                <a:cubicBezTo>
                  <a:pt x="229927" y="2432370"/>
                  <a:pt x="227364" y="2431045"/>
                  <a:pt x="225585" y="2427605"/>
                </a:cubicBezTo>
                <a:cubicBezTo>
                  <a:pt x="222281" y="2421790"/>
                  <a:pt x="219661" y="2415815"/>
                  <a:pt x="218516" y="2409611"/>
                </a:cubicBezTo>
                <a:lnTo>
                  <a:pt x="219702" y="2396654"/>
                </a:lnTo>
                <a:lnTo>
                  <a:pt x="203612" y="2390201"/>
                </a:lnTo>
                <a:cubicBezTo>
                  <a:pt x="197466" y="2388576"/>
                  <a:pt x="191205" y="2387136"/>
                  <a:pt x="185454" y="2384308"/>
                </a:cubicBezTo>
                <a:cubicBezTo>
                  <a:pt x="171667" y="2377936"/>
                  <a:pt x="170122" y="2371555"/>
                  <a:pt x="180651" y="2360984"/>
                </a:cubicBezTo>
                <a:cubicBezTo>
                  <a:pt x="183455" y="2358616"/>
                  <a:pt x="186451" y="2357046"/>
                  <a:pt x="188954" y="2355173"/>
                </a:cubicBezTo>
                <a:cubicBezTo>
                  <a:pt x="201353" y="2347104"/>
                  <a:pt x="207397" y="2337195"/>
                  <a:pt x="203232" y="2321739"/>
                </a:cubicBezTo>
                <a:cubicBezTo>
                  <a:pt x="199949" y="2308181"/>
                  <a:pt x="199553" y="2294345"/>
                  <a:pt x="198358" y="2280702"/>
                </a:cubicBezTo>
                <a:cubicBezTo>
                  <a:pt x="196947" y="2269642"/>
                  <a:pt x="193010" y="2263843"/>
                  <a:pt x="181129" y="2268831"/>
                </a:cubicBezTo>
                <a:cubicBezTo>
                  <a:pt x="174338" y="2272164"/>
                  <a:pt x="167461" y="2273408"/>
                  <a:pt x="161542" y="2266396"/>
                </a:cubicBezTo>
                <a:cubicBezTo>
                  <a:pt x="159249" y="2253442"/>
                  <a:pt x="166586" y="2243644"/>
                  <a:pt x="170152" y="2232225"/>
                </a:cubicBezTo>
                <a:cubicBezTo>
                  <a:pt x="172898" y="2224383"/>
                  <a:pt x="177430" y="2216953"/>
                  <a:pt x="182158" y="2210319"/>
                </a:cubicBezTo>
                <a:lnTo>
                  <a:pt x="185087" y="2204960"/>
                </a:lnTo>
                <a:lnTo>
                  <a:pt x="183548" y="2204931"/>
                </a:lnTo>
                <a:cubicBezTo>
                  <a:pt x="180415" y="2206636"/>
                  <a:pt x="178099" y="2203645"/>
                  <a:pt x="176985" y="2201655"/>
                </a:cubicBezTo>
                <a:cubicBezTo>
                  <a:pt x="172371" y="2194382"/>
                  <a:pt x="166329" y="2191949"/>
                  <a:pt x="158195" y="2192908"/>
                </a:cubicBezTo>
                <a:cubicBezTo>
                  <a:pt x="153178" y="2193451"/>
                  <a:pt x="151831" y="2191838"/>
                  <a:pt x="153725" y="2186242"/>
                </a:cubicBezTo>
                <a:lnTo>
                  <a:pt x="153180" y="2181644"/>
                </a:lnTo>
                <a:lnTo>
                  <a:pt x="148907" y="2184596"/>
                </a:lnTo>
                <a:cubicBezTo>
                  <a:pt x="144000" y="2188740"/>
                  <a:pt x="138907" y="2191241"/>
                  <a:pt x="133549" y="2192221"/>
                </a:cubicBezTo>
                <a:lnTo>
                  <a:pt x="130014" y="2191909"/>
                </a:lnTo>
                <a:lnTo>
                  <a:pt x="130318" y="2192823"/>
                </a:lnTo>
                <a:cubicBezTo>
                  <a:pt x="130000" y="2194023"/>
                  <a:pt x="128756" y="2194881"/>
                  <a:pt x="126282" y="2195305"/>
                </a:cubicBezTo>
                <a:cubicBezTo>
                  <a:pt x="119511" y="2196585"/>
                  <a:pt x="113381" y="2195139"/>
                  <a:pt x="107338" y="2192707"/>
                </a:cubicBezTo>
                <a:cubicBezTo>
                  <a:pt x="99558" y="2189719"/>
                  <a:pt x="95831" y="2190279"/>
                  <a:pt x="90588" y="2196667"/>
                </a:cubicBezTo>
                <a:cubicBezTo>
                  <a:pt x="88512" y="2198766"/>
                  <a:pt x="86957" y="2201708"/>
                  <a:pt x="85329" y="2204345"/>
                </a:cubicBezTo>
                <a:cubicBezTo>
                  <a:pt x="84631" y="2205475"/>
                  <a:pt x="84079" y="2207214"/>
                  <a:pt x="82412" y="2206965"/>
                </a:cubicBezTo>
                <a:cubicBezTo>
                  <a:pt x="80440" y="2206787"/>
                  <a:pt x="79775" y="2205337"/>
                  <a:pt x="79791" y="2204045"/>
                </a:cubicBezTo>
                <a:cubicBezTo>
                  <a:pt x="79714" y="2198273"/>
                  <a:pt x="76988" y="2197631"/>
                  <a:pt x="72187" y="2199087"/>
                </a:cubicBezTo>
                <a:cubicBezTo>
                  <a:pt x="66169" y="2200831"/>
                  <a:pt x="60968" y="2197880"/>
                  <a:pt x="56610" y="2194405"/>
                </a:cubicBezTo>
                <a:cubicBezTo>
                  <a:pt x="53077" y="2191701"/>
                  <a:pt x="50872" y="2191900"/>
                  <a:pt x="49228" y="2195828"/>
                </a:cubicBezTo>
                <a:cubicBezTo>
                  <a:pt x="48443" y="2197945"/>
                  <a:pt x="47513" y="2199452"/>
                  <a:pt x="44932" y="2199419"/>
                </a:cubicBezTo>
                <a:cubicBezTo>
                  <a:pt x="41439" y="2199601"/>
                  <a:pt x="41471" y="2197020"/>
                  <a:pt x="40357" y="2195030"/>
                </a:cubicBezTo>
                <a:cubicBezTo>
                  <a:pt x="39764" y="2193883"/>
                  <a:pt x="39404" y="2192360"/>
                  <a:pt x="38739" y="2190908"/>
                </a:cubicBezTo>
                <a:cubicBezTo>
                  <a:pt x="35881" y="2182898"/>
                  <a:pt x="30881" y="2182150"/>
                  <a:pt x="25029" y="2188681"/>
                </a:cubicBezTo>
                <a:cubicBezTo>
                  <a:pt x="24258" y="2189507"/>
                  <a:pt x="23794" y="2190261"/>
                  <a:pt x="22953" y="2190781"/>
                </a:cubicBezTo>
                <a:cubicBezTo>
                  <a:pt x="21341" y="2192127"/>
                  <a:pt x="19049" y="2193312"/>
                  <a:pt x="17398" y="2191771"/>
                </a:cubicBezTo>
                <a:cubicBezTo>
                  <a:pt x="15820" y="2190537"/>
                  <a:pt x="16534" y="2188116"/>
                  <a:pt x="17464" y="2186609"/>
                </a:cubicBezTo>
                <a:cubicBezTo>
                  <a:pt x="18394" y="2185102"/>
                  <a:pt x="19396" y="2183901"/>
                  <a:pt x="20703" y="2182626"/>
                </a:cubicBezTo>
                <a:cubicBezTo>
                  <a:pt x="22403" y="2180293"/>
                  <a:pt x="22580" y="2178321"/>
                  <a:pt x="20175" y="2176316"/>
                </a:cubicBezTo>
                <a:cubicBezTo>
                  <a:pt x="14847" y="2171463"/>
                  <a:pt x="12726" y="2165208"/>
                  <a:pt x="10908" y="2158882"/>
                </a:cubicBezTo>
                <a:cubicBezTo>
                  <a:pt x="8498" y="2151407"/>
                  <a:pt x="7539" y="2143269"/>
                  <a:pt x="3909" y="2136084"/>
                </a:cubicBezTo>
                <a:cubicBezTo>
                  <a:pt x="2653" y="2133485"/>
                  <a:pt x="4120" y="2131530"/>
                  <a:pt x="5354" y="2129952"/>
                </a:cubicBezTo>
                <a:lnTo>
                  <a:pt x="9185" y="2123453"/>
                </a:lnTo>
                <a:lnTo>
                  <a:pt x="8263" y="2119867"/>
                </a:lnTo>
                <a:cubicBezTo>
                  <a:pt x="5811" y="2114972"/>
                  <a:pt x="252" y="2112941"/>
                  <a:pt x="0" y="2106669"/>
                </a:cubicBezTo>
                <a:cubicBezTo>
                  <a:pt x="6599" y="2102537"/>
                  <a:pt x="1066" y="2097122"/>
                  <a:pt x="1997" y="2092253"/>
                </a:cubicBezTo>
                <a:cubicBezTo>
                  <a:pt x="6531" y="2084822"/>
                  <a:pt x="7100" y="2074973"/>
                  <a:pt x="18461" y="2073068"/>
                </a:cubicBezTo>
                <a:cubicBezTo>
                  <a:pt x="22642" y="2072898"/>
                  <a:pt x="23573" y="2068029"/>
                  <a:pt x="22909" y="2063545"/>
                </a:cubicBezTo>
                <a:cubicBezTo>
                  <a:pt x="21473" y="2055872"/>
                  <a:pt x="23504" y="2050313"/>
                  <a:pt x="31396" y="2046292"/>
                </a:cubicBezTo>
                <a:cubicBezTo>
                  <a:pt x="40689" y="2041086"/>
                  <a:pt x="33972" y="2034267"/>
                  <a:pt x="31352" y="2025192"/>
                </a:cubicBezTo>
                <a:cubicBezTo>
                  <a:pt x="45852" y="2029280"/>
                  <a:pt x="56523" y="2026274"/>
                  <a:pt x="63886" y="2013091"/>
                </a:cubicBezTo>
                <a:cubicBezTo>
                  <a:pt x="65396" y="2010614"/>
                  <a:pt x="74278" y="2007196"/>
                  <a:pt x="81239" y="2008044"/>
                </a:cubicBezTo>
                <a:cubicBezTo>
                  <a:pt x="94363" y="2009931"/>
                  <a:pt x="101700" y="2000134"/>
                  <a:pt x="111405" y="1993139"/>
                </a:cubicBezTo>
                <a:cubicBezTo>
                  <a:pt x="111305" y="2006673"/>
                  <a:pt x="117770" y="2007219"/>
                  <a:pt x="126677" y="2000417"/>
                </a:cubicBezTo>
                <a:cubicBezTo>
                  <a:pt x="131161" y="1999753"/>
                  <a:pt x="135728" y="2001180"/>
                  <a:pt x="139632" y="1998124"/>
                </a:cubicBezTo>
                <a:cubicBezTo>
                  <a:pt x="141832" y="1996747"/>
                  <a:pt x="144334" y="1994875"/>
                  <a:pt x="146533" y="1993496"/>
                </a:cubicBezTo>
                <a:cubicBezTo>
                  <a:pt x="149035" y="1991624"/>
                  <a:pt x="151948" y="1987964"/>
                  <a:pt x="153736" y="1988375"/>
                </a:cubicBezTo>
                <a:cubicBezTo>
                  <a:pt x="158305" y="1989802"/>
                  <a:pt x="154593" y="1993656"/>
                  <a:pt x="154376" y="1996242"/>
                </a:cubicBezTo>
                <a:cubicBezTo>
                  <a:pt x="154241" y="2000919"/>
                  <a:pt x="153914" y="2004797"/>
                  <a:pt x="153285" y="2009173"/>
                </a:cubicBezTo>
                <a:cubicBezTo>
                  <a:pt x="154336" y="2015250"/>
                  <a:pt x="159397" y="2016979"/>
                  <a:pt x="164872" y="2016921"/>
                </a:cubicBezTo>
                <a:cubicBezTo>
                  <a:pt x="168171" y="2014855"/>
                  <a:pt x="171966" y="2013091"/>
                  <a:pt x="175266" y="2011025"/>
                </a:cubicBezTo>
                <a:cubicBezTo>
                  <a:pt x="179447" y="2010857"/>
                  <a:pt x="178624" y="2014433"/>
                  <a:pt x="179204" y="2016827"/>
                </a:cubicBezTo>
                <a:cubicBezTo>
                  <a:pt x="173050" y="2028027"/>
                  <a:pt x="172975" y="2038177"/>
                  <a:pt x="185964" y="2044743"/>
                </a:cubicBezTo>
                <a:cubicBezTo>
                  <a:pt x="191221" y="2047270"/>
                  <a:pt x="195570" y="2051282"/>
                  <a:pt x="192136" y="2058025"/>
                </a:cubicBezTo>
                <a:lnTo>
                  <a:pt x="191400" y="2065222"/>
                </a:lnTo>
                <a:lnTo>
                  <a:pt x="193705" y="2064625"/>
                </a:lnTo>
                <a:cubicBezTo>
                  <a:pt x="196450" y="2062971"/>
                  <a:pt x="198965" y="2060687"/>
                  <a:pt x="201345" y="2058516"/>
                </a:cubicBezTo>
                <a:cubicBezTo>
                  <a:pt x="203798" y="2056649"/>
                  <a:pt x="205481" y="2055607"/>
                  <a:pt x="208726" y="2057092"/>
                </a:cubicBezTo>
                <a:lnTo>
                  <a:pt x="228242" y="2063119"/>
                </a:lnTo>
                <a:lnTo>
                  <a:pt x="231942" y="2058517"/>
                </a:lnTo>
                <a:cubicBezTo>
                  <a:pt x="240656" y="2050918"/>
                  <a:pt x="244031" y="2038701"/>
                  <a:pt x="254423" y="2032807"/>
                </a:cubicBezTo>
                <a:cubicBezTo>
                  <a:pt x="256237" y="2029835"/>
                  <a:pt x="257748" y="2027358"/>
                  <a:pt x="259562" y="2024385"/>
                </a:cubicBezTo>
                <a:cubicBezTo>
                  <a:pt x="258100" y="2020095"/>
                  <a:pt x="261014" y="2016434"/>
                  <a:pt x="260350" y="2011951"/>
                </a:cubicBezTo>
                <a:cubicBezTo>
                  <a:pt x="259241" y="2000398"/>
                  <a:pt x="248041" y="1994245"/>
                  <a:pt x="243934" y="1984262"/>
                </a:cubicBezTo>
                <a:cubicBezTo>
                  <a:pt x="241288" y="1978570"/>
                  <a:pt x="238148" y="1972575"/>
                  <a:pt x="241968" y="1967429"/>
                </a:cubicBezTo>
                <a:cubicBezTo>
                  <a:pt x="245788" y="1962282"/>
                  <a:pt x="252445" y="1963625"/>
                  <a:pt x="257810" y="1964858"/>
                </a:cubicBezTo>
                <a:cubicBezTo>
                  <a:pt x="264964" y="1966502"/>
                  <a:pt x="271404" y="1970433"/>
                  <a:pt x="278777" y="1969490"/>
                </a:cubicBezTo>
                <a:cubicBezTo>
                  <a:pt x="283973" y="1966543"/>
                  <a:pt x="288817" y="1970860"/>
                  <a:pt x="293797" y="1970497"/>
                </a:cubicBezTo>
                <a:cubicBezTo>
                  <a:pt x="297096" y="1968432"/>
                  <a:pt x="300201" y="1965569"/>
                  <a:pt x="304189" y="1964603"/>
                </a:cubicBezTo>
                <a:cubicBezTo>
                  <a:pt x="318017" y="1951966"/>
                  <a:pt x="330854" y="1938723"/>
                  <a:pt x="323849" y="1916778"/>
                </a:cubicBezTo>
                <a:cubicBezTo>
                  <a:pt x="320347" y="1905805"/>
                  <a:pt x="328953" y="1899498"/>
                  <a:pt x="339900" y="1899380"/>
                </a:cubicBezTo>
                <a:cubicBezTo>
                  <a:pt x="348759" y="1899346"/>
                  <a:pt x="357507" y="1900605"/>
                  <a:pt x="366172" y="1899774"/>
                </a:cubicBezTo>
                <a:cubicBezTo>
                  <a:pt x="385398" y="1897227"/>
                  <a:pt x="399611" y="1886186"/>
                  <a:pt x="386797" y="1855936"/>
                </a:cubicBezTo>
                <a:cubicBezTo>
                  <a:pt x="388937" y="1849084"/>
                  <a:pt x="381809" y="1844057"/>
                  <a:pt x="382353" y="1837591"/>
                </a:cubicBezTo>
                <a:cubicBezTo>
                  <a:pt x="386937" y="1823393"/>
                  <a:pt x="387735" y="1823200"/>
                  <a:pt x="397618" y="1832628"/>
                </a:cubicBezTo>
                <a:cubicBezTo>
                  <a:pt x="406317" y="1840654"/>
                  <a:pt x="417626" y="1845514"/>
                  <a:pt x="428633" y="1850870"/>
                </a:cubicBezTo>
                <a:cubicBezTo>
                  <a:pt x="424695" y="1845069"/>
                  <a:pt x="427138" y="1837723"/>
                  <a:pt x="421799" y="1833105"/>
                </a:cubicBezTo>
                <a:cubicBezTo>
                  <a:pt x="418632" y="1830494"/>
                  <a:pt x="416567" y="1827194"/>
                  <a:pt x="416893" y="1823315"/>
                </a:cubicBezTo>
                <a:cubicBezTo>
                  <a:pt x="417514" y="1806700"/>
                  <a:pt x="407003" y="1801646"/>
                  <a:pt x="392972" y="1801244"/>
                </a:cubicBezTo>
                <a:cubicBezTo>
                  <a:pt x="386338" y="1796518"/>
                  <a:pt x="378867" y="1810993"/>
                  <a:pt x="372974" y="1800599"/>
                </a:cubicBezTo>
                <a:cubicBezTo>
                  <a:pt x="365944" y="1782037"/>
                  <a:pt x="382055" y="1770114"/>
                  <a:pt x="385949" y="1754815"/>
                </a:cubicBezTo>
                <a:cubicBezTo>
                  <a:pt x="390449" y="1738528"/>
                  <a:pt x="396735" y="1722650"/>
                  <a:pt x="398951" y="1705649"/>
                </a:cubicBezTo>
                <a:cubicBezTo>
                  <a:pt x="400621" y="1695112"/>
                  <a:pt x="398001" y="1686035"/>
                  <a:pt x="389494" y="1678807"/>
                </a:cubicBezTo>
                <a:cubicBezTo>
                  <a:pt x="379504" y="1670672"/>
                  <a:pt x="371057" y="1668918"/>
                  <a:pt x="363309" y="1680505"/>
                </a:cubicBezTo>
                <a:cubicBezTo>
                  <a:pt x="357977" y="1688128"/>
                  <a:pt x="348708" y="1689952"/>
                  <a:pt x="342496" y="1695679"/>
                </a:cubicBezTo>
                <a:cubicBezTo>
                  <a:pt x="322085" y="1696822"/>
                  <a:pt x="303295" y="1694196"/>
                  <a:pt x="298105" y="1669277"/>
                </a:cubicBezTo>
                <a:cubicBezTo>
                  <a:pt x="297247" y="1663995"/>
                  <a:pt x="292932" y="1668839"/>
                  <a:pt x="291363" y="1665844"/>
                </a:cubicBezTo>
                <a:cubicBezTo>
                  <a:pt x="289623" y="1658665"/>
                  <a:pt x="294047" y="1652528"/>
                  <a:pt x="294593" y="1646062"/>
                </a:cubicBezTo>
                <a:cubicBezTo>
                  <a:pt x="298136" y="1638026"/>
                  <a:pt x="306825" y="1633812"/>
                  <a:pt x="308882" y="1624869"/>
                </a:cubicBezTo>
                <a:cubicBezTo>
                  <a:pt x="322164" y="1618699"/>
                  <a:pt x="335444" y="1612525"/>
                  <a:pt x="350575" y="1612239"/>
                </a:cubicBezTo>
                <a:cubicBezTo>
                  <a:pt x="353160" y="1612458"/>
                  <a:pt x="367718" y="1622019"/>
                  <a:pt x="368299" y="1624411"/>
                </a:cubicBezTo>
                <a:cubicBezTo>
                  <a:pt x="369433" y="1632581"/>
                  <a:pt x="374496" y="1634309"/>
                  <a:pt x="381481" y="1631773"/>
                </a:cubicBezTo>
                <a:cubicBezTo>
                  <a:pt x="403343" y="1622679"/>
                  <a:pt x="426281" y="1616280"/>
                  <a:pt x="447262" y="1605288"/>
                </a:cubicBezTo>
                <a:cubicBezTo>
                  <a:pt x="464446" y="1596060"/>
                  <a:pt x="468123" y="1583348"/>
                  <a:pt x="459886" y="1566766"/>
                </a:cubicBezTo>
                <a:cubicBezTo>
                  <a:pt x="457820" y="1563467"/>
                  <a:pt x="455754" y="1560167"/>
                  <a:pt x="453689" y="1556868"/>
                </a:cubicBezTo>
                <a:cubicBezTo>
                  <a:pt x="438565" y="1529288"/>
                  <a:pt x="441528" y="1518861"/>
                  <a:pt x="470485" y="1505937"/>
                </a:cubicBezTo>
                <a:cubicBezTo>
                  <a:pt x="483163" y="1500755"/>
                  <a:pt x="492675" y="1492964"/>
                  <a:pt x="499433" y="1480773"/>
                </a:cubicBezTo>
                <a:cubicBezTo>
                  <a:pt x="509925" y="1461343"/>
                  <a:pt x="529127" y="1462182"/>
                  <a:pt x="547531" y="1463211"/>
                </a:cubicBezTo>
                <a:cubicBezTo>
                  <a:pt x="553223" y="1460568"/>
                  <a:pt x="560074" y="1462707"/>
                  <a:pt x="567253" y="1460968"/>
                </a:cubicBezTo>
                <a:cubicBezTo>
                  <a:pt x="555146" y="1456301"/>
                  <a:pt x="543727" y="1452735"/>
                  <a:pt x="536841" y="1441738"/>
                </a:cubicBezTo>
                <a:cubicBezTo>
                  <a:pt x="536648" y="1440939"/>
                  <a:pt x="535657" y="1440335"/>
                  <a:pt x="534666" y="1439730"/>
                </a:cubicBezTo>
                <a:cubicBezTo>
                  <a:pt x="534172" y="1439428"/>
                  <a:pt x="533978" y="1438631"/>
                  <a:pt x="534281" y="1438135"/>
                </a:cubicBezTo>
                <a:cubicBezTo>
                  <a:pt x="536368" y="1397943"/>
                  <a:pt x="520472" y="1367174"/>
                  <a:pt x="490714" y="1340184"/>
                </a:cubicBezTo>
                <a:cubicBezTo>
                  <a:pt x="472519" y="1324325"/>
                  <a:pt x="474298" y="1312494"/>
                  <a:pt x="488780" y="1292099"/>
                </a:cubicBezTo>
                <a:cubicBezTo>
                  <a:pt x="500842" y="1275668"/>
                  <a:pt x="496206" y="1256526"/>
                  <a:pt x="496936" y="1238618"/>
                </a:cubicBezTo>
                <a:cubicBezTo>
                  <a:pt x="495971" y="1234629"/>
                  <a:pt x="496298" y="1230750"/>
                  <a:pt x="497423" y="1226677"/>
                </a:cubicBezTo>
                <a:cubicBezTo>
                  <a:pt x="501501" y="1199937"/>
                  <a:pt x="504781" y="1173389"/>
                  <a:pt x="498708" y="1146573"/>
                </a:cubicBezTo>
                <a:cubicBezTo>
                  <a:pt x="501647" y="1139528"/>
                  <a:pt x="498204" y="1134029"/>
                  <a:pt x="494265" y="1128228"/>
                </a:cubicBezTo>
                <a:cubicBezTo>
                  <a:pt x="489857" y="1118740"/>
                  <a:pt x="492023" y="1108506"/>
                  <a:pt x="491301" y="1098548"/>
                </a:cubicBezTo>
                <a:cubicBezTo>
                  <a:pt x="482720" y="1101471"/>
                  <a:pt x="479673" y="1109808"/>
                  <a:pt x="474258" y="1115342"/>
                </a:cubicBezTo>
                <a:cubicBezTo>
                  <a:pt x="465132" y="1124729"/>
                  <a:pt x="456686" y="1122975"/>
                  <a:pt x="456676" y="1110734"/>
                </a:cubicBezTo>
                <a:cubicBezTo>
                  <a:pt x="455944" y="1088534"/>
                  <a:pt x="441662" y="1081861"/>
                  <a:pt x="424274" y="1078050"/>
                </a:cubicBezTo>
                <a:cubicBezTo>
                  <a:pt x="414341" y="1075391"/>
                  <a:pt x="406802" y="1072150"/>
                  <a:pt x="407590" y="1059716"/>
                </a:cubicBezTo>
                <a:cubicBezTo>
                  <a:pt x="407916" y="1055836"/>
                  <a:pt x="406456" y="1051545"/>
                  <a:pt x="403785" y="1049237"/>
                </a:cubicBezTo>
                <a:cubicBezTo>
                  <a:pt x="389141" y="1037584"/>
                  <a:pt x="389048" y="1023253"/>
                  <a:pt x="396629" y="1007485"/>
                </a:cubicBezTo>
                <a:cubicBezTo>
                  <a:pt x="399483" y="998349"/>
                  <a:pt x="402832" y="989518"/>
                  <a:pt x="398423" y="980030"/>
                </a:cubicBezTo>
                <a:cubicBezTo>
                  <a:pt x="398256" y="975849"/>
                  <a:pt x="400177" y="971584"/>
                  <a:pt x="397121" y="967679"/>
                </a:cubicBezTo>
                <a:cubicBezTo>
                  <a:pt x="394723" y="962138"/>
                  <a:pt x="393612" y="957553"/>
                  <a:pt x="394920" y="9540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"/>
          <p:cNvSpPr/>
          <p:nvPr/>
        </p:nvSpPr>
        <p:spPr>
          <a:xfrm rot="244704">
            <a:off x="-17584" y="1202832"/>
            <a:ext cx="4714957" cy="6253045"/>
          </a:xfrm>
          <a:custGeom>
            <a:rect b="b" l="l" r="r" t="t"/>
            <a:pathLst>
              <a:path extrusionOk="0" h="6253045" w="4714957">
                <a:moveTo>
                  <a:pt x="2224071" y="5682709"/>
                </a:moveTo>
                <a:lnTo>
                  <a:pt x="2609077" y="5655257"/>
                </a:lnTo>
                <a:lnTo>
                  <a:pt x="2614000" y="5688938"/>
                </a:lnTo>
                <a:cubicBezTo>
                  <a:pt x="2643088" y="5892528"/>
                  <a:pt x="2668924" y="6090779"/>
                  <a:pt x="2682827" y="6253045"/>
                </a:cubicBezTo>
                <a:cubicBezTo>
                  <a:pt x="2500701" y="6242710"/>
                  <a:pt x="2318572" y="6255627"/>
                  <a:pt x="2137736" y="6246586"/>
                </a:cubicBezTo>
                <a:cubicBezTo>
                  <a:pt x="2158081" y="6051864"/>
                  <a:pt x="2208215" y="5888386"/>
                  <a:pt x="2223836" y="5708196"/>
                </a:cubicBezTo>
                <a:close/>
                <a:moveTo>
                  <a:pt x="2212973" y="5328795"/>
                </a:moveTo>
                <a:lnTo>
                  <a:pt x="2213172" y="5330621"/>
                </a:lnTo>
                <a:lnTo>
                  <a:pt x="2213117" y="5331050"/>
                </a:lnTo>
                <a:close/>
                <a:moveTo>
                  <a:pt x="2303071" y="5304204"/>
                </a:moveTo>
                <a:cubicBezTo>
                  <a:pt x="2305283" y="5309502"/>
                  <a:pt x="2305670" y="5314932"/>
                  <a:pt x="2308014" y="5322041"/>
                </a:cubicBezTo>
                <a:cubicBezTo>
                  <a:pt x="2310226" y="5327339"/>
                  <a:pt x="2310742" y="5334577"/>
                  <a:pt x="2312957" y="5339877"/>
                </a:cubicBezTo>
                <a:cubicBezTo>
                  <a:pt x="2313215" y="5343497"/>
                  <a:pt x="2311646" y="5347246"/>
                  <a:pt x="2312033" y="5352675"/>
                </a:cubicBezTo>
                <a:cubicBezTo>
                  <a:pt x="2312033" y="5352675"/>
                  <a:pt x="2312033" y="5352675"/>
                  <a:pt x="2312162" y="5354485"/>
                </a:cubicBezTo>
                <a:cubicBezTo>
                  <a:pt x="2310595" y="5358234"/>
                  <a:pt x="2309025" y="5361984"/>
                  <a:pt x="2309283" y="5365603"/>
                </a:cubicBezTo>
                <a:cubicBezTo>
                  <a:pt x="2307071" y="5360304"/>
                  <a:pt x="2303160" y="5356945"/>
                  <a:pt x="2301075" y="5353456"/>
                </a:cubicBezTo>
                <a:cubicBezTo>
                  <a:pt x="2300946" y="5351647"/>
                  <a:pt x="2300816" y="5349836"/>
                  <a:pt x="2300816" y="5349836"/>
                </a:cubicBezTo>
                <a:cubicBezTo>
                  <a:pt x="2301612" y="5335229"/>
                  <a:pt x="2302276" y="5318812"/>
                  <a:pt x="2303071" y="5304204"/>
                </a:cubicBezTo>
                <a:close/>
                <a:moveTo>
                  <a:pt x="2533856" y="5271378"/>
                </a:moveTo>
                <a:cubicBezTo>
                  <a:pt x="2538928" y="5291025"/>
                  <a:pt x="2542175" y="5310800"/>
                  <a:pt x="2549201" y="5332126"/>
                </a:cubicBezTo>
                <a:cubicBezTo>
                  <a:pt x="2549201" y="5332126"/>
                  <a:pt x="2549330" y="5333937"/>
                  <a:pt x="2549330" y="5333937"/>
                </a:cubicBezTo>
                <a:cubicBezTo>
                  <a:pt x="2547634" y="5335876"/>
                  <a:pt x="2546065" y="5339625"/>
                  <a:pt x="2546194" y="5341436"/>
                </a:cubicBezTo>
                <a:cubicBezTo>
                  <a:pt x="2543981" y="5336136"/>
                  <a:pt x="2540071" y="5332777"/>
                  <a:pt x="2537856" y="5327479"/>
                </a:cubicBezTo>
                <a:cubicBezTo>
                  <a:pt x="2536695" y="5311191"/>
                  <a:pt x="2535404" y="5293094"/>
                  <a:pt x="2534372" y="5278616"/>
                </a:cubicBezTo>
                <a:cubicBezTo>
                  <a:pt x="2534114" y="5274997"/>
                  <a:pt x="2533985" y="5273189"/>
                  <a:pt x="2533856" y="5271378"/>
                </a:cubicBezTo>
                <a:close/>
                <a:moveTo>
                  <a:pt x="2398189" y="5273776"/>
                </a:moveTo>
                <a:cubicBezTo>
                  <a:pt x="2398447" y="5277395"/>
                  <a:pt x="2400533" y="5280884"/>
                  <a:pt x="2402616" y="5284373"/>
                </a:cubicBezTo>
                <a:cubicBezTo>
                  <a:pt x="2404960" y="5291481"/>
                  <a:pt x="2409258" y="5300271"/>
                  <a:pt x="2411599" y="5307380"/>
                </a:cubicBezTo>
                <a:cubicBezTo>
                  <a:pt x="2410032" y="5311129"/>
                  <a:pt x="2410290" y="5314748"/>
                  <a:pt x="2408721" y="5318498"/>
                </a:cubicBezTo>
                <a:cubicBezTo>
                  <a:pt x="2406637" y="5315009"/>
                  <a:pt x="2406508" y="5313198"/>
                  <a:pt x="2404422" y="5309709"/>
                </a:cubicBezTo>
                <a:cubicBezTo>
                  <a:pt x="2404293" y="5307900"/>
                  <a:pt x="2404035" y="5304281"/>
                  <a:pt x="2403906" y="5302470"/>
                </a:cubicBezTo>
                <a:cubicBezTo>
                  <a:pt x="2401436" y="5293553"/>
                  <a:pt x="2400662" y="5282695"/>
                  <a:pt x="2398189" y="5273776"/>
                </a:cubicBezTo>
                <a:close/>
                <a:moveTo>
                  <a:pt x="2454826" y="5244273"/>
                </a:moveTo>
                <a:cubicBezTo>
                  <a:pt x="2454955" y="5246083"/>
                  <a:pt x="2454955" y="5246083"/>
                  <a:pt x="2455084" y="5247892"/>
                </a:cubicBezTo>
                <a:cubicBezTo>
                  <a:pt x="2455343" y="5251511"/>
                  <a:pt x="2457557" y="5256811"/>
                  <a:pt x="2457944" y="5262239"/>
                </a:cubicBezTo>
                <a:cubicBezTo>
                  <a:pt x="2456375" y="5265989"/>
                  <a:pt x="2454936" y="5271549"/>
                  <a:pt x="2453496" y="5277108"/>
                </a:cubicBezTo>
                <a:cubicBezTo>
                  <a:pt x="2451283" y="5271810"/>
                  <a:pt x="2450896" y="5266380"/>
                  <a:pt x="2448811" y="5262890"/>
                </a:cubicBezTo>
                <a:cubicBezTo>
                  <a:pt x="2450380" y="5259141"/>
                  <a:pt x="2451948" y="5255391"/>
                  <a:pt x="2453517" y="5251642"/>
                </a:cubicBezTo>
                <a:cubicBezTo>
                  <a:pt x="2453388" y="5249833"/>
                  <a:pt x="2454955" y="5246083"/>
                  <a:pt x="2454826" y="5244273"/>
                </a:cubicBezTo>
                <a:close/>
                <a:moveTo>
                  <a:pt x="2337036" y="5239940"/>
                </a:moveTo>
                <a:cubicBezTo>
                  <a:pt x="2339250" y="5245238"/>
                  <a:pt x="2341334" y="5248727"/>
                  <a:pt x="2343419" y="5252216"/>
                </a:cubicBezTo>
                <a:cubicBezTo>
                  <a:pt x="2343548" y="5254027"/>
                  <a:pt x="2341721" y="5254157"/>
                  <a:pt x="2341850" y="5255966"/>
                </a:cubicBezTo>
                <a:cubicBezTo>
                  <a:pt x="2339638" y="5250668"/>
                  <a:pt x="2339250" y="5245238"/>
                  <a:pt x="2337036" y="5239940"/>
                </a:cubicBezTo>
                <a:close/>
                <a:moveTo>
                  <a:pt x="2509896" y="5218519"/>
                </a:moveTo>
                <a:cubicBezTo>
                  <a:pt x="2509896" y="5218519"/>
                  <a:pt x="2511850" y="5220200"/>
                  <a:pt x="2511850" y="5220200"/>
                </a:cubicBezTo>
                <a:cubicBezTo>
                  <a:pt x="2513807" y="5221878"/>
                  <a:pt x="2514065" y="5225498"/>
                  <a:pt x="2516148" y="5228987"/>
                </a:cubicBezTo>
                <a:cubicBezTo>
                  <a:pt x="2515097" y="5239975"/>
                  <a:pt x="2514173" y="5252775"/>
                  <a:pt x="2513380" y="5267382"/>
                </a:cubicBezTo>
                <a:cubicBezTo>
                  <a:pt x="2512606" y="5256524"/>
                  <a:pt x="2510004" y="5245796"/>
                  <a:pt x="2509359" y="5236747"/>
                </a:cubicBezTo>
                <a:lnTo>
                  <a:pt x="2508456" y="5224080"/>
                </a:lnTo>
                <a:cubicBezTo>
                  <a:pt x="2508327" y="5222269"/>
                  <a:pt x="2510154" y="5222139"/>
                  <a:pt x="2510025" y="5220330"/>
                </a:cubicBezTo>
                <a:cubicBezTo>
                  <a:pt x="2510025" y="5220330"/>
                  <a:pt x="2509896" y="5218519"/>
                  <a:pt x="2509896" y="5218519"/>
                </a:cubicBezTo>
                <a:close/>
                <a:moveTo>
                  <a:pt x="2505082" y="5202494"/>
                </a:moveTo>
                <a:lnTo>
                  <a:pt x="2510947" y="5207531"/>
                </a:lnTo>
                <a:lnTo>
                  <a:pt x="2514773" y="5209684"/>
                </a:lnTo>
                <a:lnTo>
                  <a:pt x="2518769" y="5214249"/>
                </a:lnTo>
                <a:cubicBezTo>
                  <a:pt x="2517201" y="5217999"/>
                  <a:pt x="2517331" y="5219809"/>
                  <a:pt x="2517460" y="5221618"/>
                </a:cubicBezTo>
                <a:cubicBezTo>
                  <a:pt x="2517331" y="5219809"/>
                  <a:pt x="2517331" y="5219809"/>
                  <a:pt x="2517201" y="5217999"/>
                </a:cubicBezTo>
                <a:cubicBezTo>
                  <a:pt x="2517072" y="5216190"/>
                  <a:pt x="2515116" y="5214510"/>
                  <a:pt x="2513161" y="5212831"/>
                </a:cubicBezTo>
                <a:cubicBezTo>
                  <a:pt x="2511334" y="5212961"/>
                  <a:pt x="2509380" y="5211281"/>
                  <a:pt x="2507682" y="5213222"/>
                </a:cubicBezTo>
                <a:cubicBezTo>
                  <a:pt x="2507682" y="5213222"/>
                  <a:pt x="2507682" y="5213222"/>
                  <a:pt x="2505856" y="5213352"/>
                </a:cubicBezTo>
                <a:close/>
                <a:moveTo>
                  <a:pt x="2352023" y="5194870"/>
                </a:moveTo>
                <a:lnTo>
                  <a:pt x="2352203" y="5195205"/>
                </a:lnTo>
                <a:lnTo>
                  <a:pt x="2352332" y="5197014"/>
                </a:lnTo>
                <a:close/>
                <a:moveTo>
                  <a:pt x="2508883" y="5178576"/>
                </a:moveTo>
                <a:cubicBezTo>
                  <a:pt x="2509012" y="5180387"/>
                  <a:pt x="2510839" y="5180257"/>
                  <a:pt x="2510968" y="5182065"/>
                </a:cubicBezTo>
                <a:cubicBezTo>
                  <a:pt x="2511097" y="5183876"/>
                  <a:pt x="2511226" y="5185685"/>
                  <a:pt x="2511355" y="5187495"/>
                </a:cubicBezTo>
                <a:cubicBezTo>
                  <a:pt x="2513697" y="5194604"/>
                  <a:pt x="2514342" y="5203651"/>
                  <a:pt x="2516685" y="5210760"/>
                </a:cubicBezTo>
                <a:lnTo>
                  <a:pt x="2514773" y="5209684"/>
                </a:lnTo>
                <a:lnTo>
                  <a:pt x="2512774" y="5207401"/>
                </a:lnTo>
                <a:cubicBezTo>
                  <a:pt x="2508864" y="5204042"/>
                  <a:pt x="2506907" y="5202364"/>
                  <a:pt x="2504953" y="5200683"/>
                </a:cubicBezTo>
                <a:lnTo>
                  <a:pt x="2505082" y="5202494"/>
                </a:lnTo>
                <a:lnTo>
                  <a:pt x="2503126" y="5200813"/>
                </a:lnTo>
                <a:lnTo>
                  <a:pt x="2502609" y="5193575"/>
                </a:lnTo>
                <a:cubicBezTo>
                  <a:pt x="2506004" y="5189695"/>
                  <a:pt x="2507444" y="5184136"/>
                  <a:pt x="2508883" y="5178576"/>
                </a:cubicBezTo>
                <a:close/>
                <a:moveTo>
                  <a:pt x="2211058" y="5197994"/>
                </a:moveTo>
                <a:lnTo>
                  <a:pt x="2212883" y="5197864"/>
                </a:lnTo>
                <a:lnTo>
                  <a:pt x="2214711" y="5197733"/>
                </a:lnTo>
                <a:cubicBezTo>
                  <a:pt x="2216923" y="5203031"/>
                  <a:pt x="2218880" y="5204712"/>
                  <a:pt x="2219138" y="5208331"/>
                </a:cubicBezTo>
                <a:cubicBezTo>
                  <a:pt x="2217439" y="5210270"/>
                  <a:pt x="2217568" y="5212080"/>
                  <a:pt x="2215743" y="5212211"/>
                </a:cubicBezTo>
                <a:cubicBezTo>
                  <a:pt x="2213528" y="5206911"/>
                  <a:pt x="2213270" y="5203291"/>
                  <a:pt x="2211058" y="5197994"/>
                </a:cubicBezTo>
                <a:close/>
                <a:moveTo>
                  <a:pt x="2381851" y="5147618"/>
                </a:moveTo>
                <a:cubicBezTo>
                  <a:pt x="2380800" y="5158606"/>
                  <a:pt x="2379747" y="5169595"/>
                  <a:pt x="2378696" y="5180583"/>
                </a:cubicBezTo>
                <a:cubicBezTo>
                  <a:pt x="2378567" y="5178774"/>
                  <a:pt x="2378567" y="5178774"/>
                  <a:pt x="2378438" y="5176964"/>
                </a:cubicBezTo>
                <a:cubicBezTo>
                  <a:pt x="2378438" y="5176964"/>
                  <a:pt x="2378309" y="5175155"/>
                  <a:pt x="2378309" y="5175155"/>
                </a:cubicBezTo>
                <a:cubicBezTo>
                  <a:pt x="2379360" y="5164167"/>
                  <a:pt x="2380542" y="5154987"/>
                  <a:pt x="2381851" y="5147618"/>
                </a:cubicBezTo>
                <a:close/>
                <a:moveTo>
                  <a:pt x="2261312" y="5156213"/>
                </a:moveTo>
                <a:cubicBezTo>
                  <a:pt x="2268340" y="5177539"/>
                  <a:pt x="2275754" y="5204294"/>
                  <a:pt x="2285253" y="5234537"/>
                </a:cubicBezTo>
                <a:cubicBezTo>
                  <a:pt x="2284072" y="5243717"/>
                  <a:pt x="2283020" y="5254705"/>
                  <a:pt x="2283665" y="5263752"/>
                </a:cubicBezTo>
                <a:cubicBezTo>
                  <a:pt x="2282485" y="5272932"/>
                  <a:pt x="2281431" y="5283920"/>
                  <a:pt x="2280251" y="5293098"/>
                </a:cubicBezTo>
                <a:cubicBezTo>
                  <a:pt x="2280251" y="5293098"/>
                  <a:pt x="2280251" y="5293098"/>
                  <a:pt x="2280122" y="5291290"/>
                </a:cubicBezTo>
                <a:cubicBezTo>
                  <a:pt x="2277263" y="5276942"/>
                  <a:pt x="2276617" y="5267893"/>
                  <a:pt x="2276617" y="5267893"/>
                </a:cubicBezTo>
                <a:cubicBezTo>
                  <a:pt x="2276617" y="5267893"/>
                  <a:pt x="2276875" y="5271512"/>
                  <a:pt x="2277263" y="5276942"/>
                </a:cubicBezTo>
                <a:cubicBezTo>
                  <a:pt x="2272319" y="5259106"/>
                  <a:pt x="2267505" y="5243078"/>
                  <a:pt x="2262562" y="5225241"/>
                </a:cubicBezTo>
                <a:cubicBezTo>
                  <a:pt x="2257877" y="5211024"/>
                  <a:pt x="2254891" y="5194868"/>
                  <a:pt x="2250206" y="5180651"/>
                </a:cubicBezTo>
                <a:cubicBezTo>
                  <a:pt x="2253213" y="5171341"/>
                  <a:pt x="2256350" y="5163842"/>
                  <a:pt x="2261312" y="5156213"/>
                </a:cubicBezTo>
                <a:close/>
                <a:moveTo>
                  <a:pt x="2396333" y="5144767"/>
                </a:moveTo>
                <a:cubicBezTo>
                  <a:pt x="2398548" y="5150065"/>
                  <a:pt x="2400760" y="5155365"/>
                  <a:pt x="2403104" y="5162474"/>
                </a:cubicBezTo>
                <a:cubicBezTo>
                  <a:pt x="2403620" y="5169712"/>
                  <a:pt x="2406090" y="5178630"/>
                  <a:pt x="2408821" y="5191168"/>
                </a:cubicBezTo>
                <a:cubicBezTo>
                  <a:pt x="2411549" y="5203705"/>
                  <a:pt x="2412711" y="5219993"/>
                  <a:pt x="2414001" y="5238090"/>
                </a:cubicBezTo>
                <a:cubicBezTo>
                  <a:pt x="2416732" y="5250627"/>
                  <a:pt x="2416066" y="5267045"/>
                  <a:pt x="2417098" y="5281523"/>
                </a:cubicBezTo>
                <a:cubicBezTo>
                  <a:pt x="2416969" y="5279712"/>
                  <a:pt x="2415014" y="5278033"/>
                  <a:pt x="2414885" y="5276223"/>
                </a:cubicBezTo>
                <a:cubicBezTo>
                  <a:pt x="2408502" y="5263947"/>
                  <a:pt x="2402250" y="5253479"/>
                  <a:pt x="2395996" y="5243012"/>
                </a:cubicBezTo>
                <a:cubicBezTo>
                  <a:pt x="2397178" y="5233832"/>
                  <a:pt x="2398100" y="5221035"/>
                  <a:pt x="2397455" y="5211985"/>
                </a:cubicBezTo>
                <a:cubicBezTo>
                  <a:pt x="2397326" y="5210177"/>
                  <a:pt x="2397196" y="5208366"/>
                  <a:pt x="2397068" y="5206558"/>
                </a:cubicBezTo>
                <a:cubicBezTo>
                  <a:pt x="2396938" y="5204747"/>
                  <a:pt x="2396680" y="5201128"/>
                  <a:pt x="2396551" y="5199319"/>
                </a:cubicBezTo>
                <a:cubicBezTo>
                  <a:pt x="2396960" y="5179281"/>
                  <a:pt x="2397495" y="5161054"/>
                  <a:pt x="2396333" y="5144767"/>
                </a:cubicBezTo>
                <a:close/>
                <a:moveTo>
                  <a:pt x="2498093" y="5130236"/>
                </a:moveTo>
                <a:cubicBezTo>
                  <a:pt x="2498351" y="5133856"/>
                  <a:pt x="2498480" y="5135665"/>
                  <a:pt x="2500437" y="5137345"/>
                </a:cubicBezTo>
                <a:cubicBezTo>
                  <a:pt x="2502649" y="5142643"/>
                  <a:pt x="2503036" y="5148073"/>
                  <a:pt x="2505251" y="5153370"/>
                </a:cubicBezTo>
                <a:cubicBezTo>
                  <a:pt x="2505380" y="5155181"/>
                  <a:pt x="2503681" y="5157120"/>
                  <a:pt x="2503681" y="5157120"/>
                </a:cubicBezTo>
                <a:cubicBezTo>
                  <a:pt x="2501727" y="5155442"/>
                  <a:pt x="2501727" y="5155442"/>
                  <a:pt x="2499771" y="5153761"/>
                </a:cubicBezTo>
                <a:close/>
                <a:moveTo>
                  <a:pt x="2529188" y="5116541"/>
                </a:moveTo>
                <a:lnTo>
                  <a:pt x="2538039" y="5176042"/>
                </a:lnTo>
                <a:lnTo>
                  <a:pt x="2531852" y="5166025"/>
                </a:lnTo>
                <a:cubicBezTo>
                  <a:pt x="2527812" y="5160857"/>
                  <a:pt x="2523772" y="5155687"/>
                  <a:pt x="2519733" y="5150520"/>
                </a:cubicBezTo>
                <a:cubicBezTo>
                  <a:pt x="2519733" y="5150520"/>
                  <a:pt x="2519604" y="5148709"/>
                  <a:pt x="2519604" y="5148709"/>
                </a:cubicBezTo>
                <a:cubicBezTo>
                  <a:pt x="2522482" y="5137591"/>
                  <a:pt x="2525619" y="5130091"/>
                  <a:pt x="2526928" y="5122723"/>
                </a:cubicBezTo>
                <a:close/>
                <a:moveTo>
                  <a:pt x="2200496" y="5135693"/>
                </a:moveTo>
                <a:lnTo>
                  <a:pt x="2216149" y="5192173"/>
                </a:lnTo>
                <a:cubicBezTo>
                  <a:pt x="2214323" y="5192303"/>
                  <a:pt x="2212367" y="5190625"/>
                  <a:pt x="2212367" y="5190625"/>
                </a:cubicBezTo>
                <a:cubicBezTo>
                  <a:pt x="2209342" y="5180381"/>
                  <a:pt x="2206610" y="5171027"/>
                  <a:pt x="2204214" y="5162757"/>
                </a:cubicBezTo>
                <a:lnTo>
                  <a:pt x="2201696" y="5153999"/>
                </a:lnTo>
                <a:close/>
                <a:moveTo>
                  <a:pt x="2456538" y="5114390"/>
                </a:moveTo>
                <a:lnTo>
                  <a:pt x="2459833" y="5118185"/>
                </a:lnTo>
                <a:cubicBezTo>
                  <a:pt x="2464574" y="5123531"/>
                  <a:pt x="2471547" y="5131219"/>
                  <a:pt x="2480475" y="5140586"/>
                </a:cubicBezTo>
                <a:cubicBezTo>
                  <a:pt x="2480991" y="5147825"/>
                  <a:pt x="2479811" y="5157004"/>
                  <a:pt x="2480327" y="5164243"/>
                </a:cubicBezTo>
                <a:cubicBezTo>
                  <a:pt x="2480585" y="5167862"/>
                  <a:pt x="2480843" y="5171482"/>
                  <a:pt x="2481230" y="5176910"/>
                </a:cubicBezTo>
                <a:cubicBezTo>
                  <a:pt x="2480972" y="5173291"/>
                  <a:pt x="2479016" y="5171612"/>
                  <a:pt x="2478758" y="5167993"/>
                </a:cubicBezTo>
                <a:cubicBezTo>
                  <a:pt x="2478758" y="5167993"/>
                  <a:pt x="2478629" y="5166182"/>
                  <a:pt x="2478629" y="5166182"/>
                </a:cubicBezTo>
                <a:cubicBezTo>
                  <a:pt x="2473944" y="5151965"/>
                  <a:pt x="2467562" y="5139689"/>
                  <a:pt x="2463006" y="5127280"/>
                </a:cubicBezTo>
                <a:close/>
                <a:moveTo>
                  <a:pt x="2505806" y="5109678"/>
                </a:moveTo>
                <a:cubicBezTo>
                  <a:pt x="2506064" y="5113297"/>
                  <a:pt x="2508277" y="5118597"/>
                  <a:pt x="2512446" y="5125575"/>
                </a:cubicBezTo>
                <a:cubicBezTo>
                  <a:pt x="2512575" y="5127384"/>
                  <a:pt x="2514661" y="5130873"/>
                  <a:pt x="2514790" y="5132684"/>
                </a:cubicBezTo>
                <a:cubicBezTo>
                  <a:pt x="2512317" y="5123764"/>
                  <a:pt x="2509976" y="5116656"/>
                  <a:pt x="2505806" y="5109678"/>
                </a:cubicBezTo>
                <a:close/>
                <a:moveTo>
                  <a:pt x="2452583" y="5109834"/>
                </a:moveTo>
                <a:lnTo>
                  <a:pt x="2455181" y="5111685"/>
                </a:lnTo>
                <a:lnTo>
                  <a:pt x="2456538" y="5114390"/>
                </a:lnTo>
                <a:close/>
                <a:moveTo>
                  <a:pt x="2277252" y="5122336"/>
                </a:moveTo>
                <a:cubicBezTo>
                  <a:pt x="2277382" y="5124147"/>
                  <a:pt x="2279338" y="5125825"/>
                  <a:pt x="2279467" y="5127636"/>
                </a:cubicBezTo>
                <a:cubicBezTo>
                  <a:pt x="2279854" y="5133064"/>
                  <a:pt x="2282067" y="5138364"/>
                  <a:pt x="2282325" y="5141983"/>
                </a:cubicBezTo>
                <a:cubicBezTo>
                  <a:pt x="2281809" y="5134744"/>
                  <a:pt x="2279596" y="5129445"/>
                  <a:pt x="2277252" y="5122336"/>
                </a:cubicBezTo>
                <a:close/>
                <a:moveTo>
                  <a:pt x="0" y="0"/>
                </a:moveTo>
                <a:cubicBezTo>
                  <a:pt x="29708" y="7750"/>
                  <a:pt x="58125" y="12917"/>
                  <a:pt x="86542" y="19375"/>
                </a:cubicBezTo>
                <a:cubicBezTo>
                  <a:pt x="198920" y="275128"/>
                  <a:pt x="310004" y="506340"/>
                  <a:pt x="517965" y="697510"/>
                </a:cubicBezTo>
                <a:cubicBezTo>
                  <a:pt x="439173" y="501174"/>
                  <a:pt x="468881" y="290628"/>
                  <a:pt x="468881" y="82668"/>
                </a:cubicBezTo>
                <a:lnTo>
                  <a:pt x="539924" y="138210"/>
                </a:lnTo>
                <a:cubicBezTo>
                  <a:pt x="546382" y="530882"/>
                  <a:pt x="641966" y="747885"/>
                  <a:pt x="780177" y="1105682"/>
                </a:cubicBezTo>
                <a:cubicBezTo>
                  <a:pt x="896429" y="1405353"/>
                  <a:pt x="1019138" y="1710190"/>
                  <a:pt x="1179307" y="1987902"/>
                </a:cubicBezTo>
                <a:cubicBezTo>
                  <a:pt x="1228391" y="1316226"/>
                  <a:pt x="1141850" y="599446"/>
                  <a:pt x="1022141" y="220877"/>
                </a:cubicBezTo>
                <a:cubicBezTo>
                  <a:pt x="1170157" y="436867"/>
                  <a:pt x="1208459" y="931255"/>
                  <a:pt x="1261633" y="1189807"/>
                </a:cubicBezTo>
                <a:cubicBezTo>
                  <a:pt x="1314807" y="1448360"/>
                  <a:pt x="1341572" y="1604946"/>
                  <a:pt x="1365310" y="1772191"/>
                </a:cubicBezTo>
                <a:cubicBezTo>
                  <a:pt x="1389046" y="1939436"/>
                  <a:pt x="1371769" y="1987902"/>
                  <a:pt x="1404060" y="2193280"/>
                </a:cubicBezTo>
                <a:cubicBezTo>
                  <a:pt x="1460533" y="2379745"/>
                  <a:pt x="1637626" y="2823168"/>
                  <a:pt x="1704148" y="2890981"/>
                </a:cubicBezTo>
                <a:cubicBezTo>
                  <a:pt x="1770671" y="2958794"/>
                  <a:pt x="1753531" y="2757563"/>
                  <a:pt x="1803191" y="2600160"/>
                </a:cubicBezTo>
                <a:cubicBezTo>
                  <a:pt x="1852851" y="2442758"/>
                  <a:pt x="1991777" y="2144196"/>
                  <a:pt x="2002110" y="1946568"/>
                </a:cubicBezTo>
                <a:cubicBezTo>
                  <a:pt x="1939033" y="1651634"/>
                  <a:pt x="1423866" y="862414"/>
                  <a:pt x="1424727" y="830552"/>
                </a:cubicBezTo>
                <a:cubicBezTo>
                  <a:pt x="1425588" y="798691"/>
                  <a:pt x="1847313" y="1494640"/>
                  <a:pt x="2007277" y="1755398"/>
                </a:cubicBezTo>
                <a:cubicBezTo>
                  <a:pt x="1908389" y="1275993"/>
                  <a:pt x="1714939" y="581630"/>
                  <a:pt x="1631820" y="339672"/>
                </a:cubicBezTo>
                <a:cubicBezTo>
                  <a:pt x="1904992" y="772136"/>
                  <a:pt x="2002501" y="1394277"/>
                  <a:pt x="2049259" y="1513095"/>
                </a:cubicBezTo>
                <a:cubicBezTo>
                  <a:pt x="2168885" y="1601152"/>
                  <a:pt x="2362031" y="672511"/>
                  <a:pt x="2349573" y="868012"/>
                </a:cubicBezTo>
                <a:cubicBezTo>
                  <a:pt x="2337114" y="1063513"/>
                  <a:pt x="2206197" y="1413103"/>
                  <a:pt x="2120945" y="1615896"/>
                </a:cubicBezTo>
                <a:cubicBezTo>
                  <a:pt x="2132570" y="1799316"/>
                  <a:pt x="2097695" y="2232031"/>
                  <a:pt x="2035694" y="2346990"/>
                </a:cubicBezTo>
                <a:cubicBezTo>
                  <a:pt x="1953026" y="2500701"/>
                  <a:pt x="1845816" y="3016083"/>
                  <a:pt x="1847108" y="3017375"/>
                </a:cubicBezTo>
                <a:cubicBezTo>
                  <a:pt x="1880261" y="3221461"/>
                  <a:pt x="2132230" y="3406655"/>
                  <a:pt x="2234614" y="3571507"/>
                </a:cubicBezTo>
                <a:cubicBezTo>
                  <a:pt x="2570451" y="2809413"/>
                  <a:pt x="2496825" y="3114250"/>
                  <a:pt x="2490367" y="2269489"/>
                </a:cubicBezTo>
                <a:cubicBezTo>
                  <a:pt x="2464532" y="1957815"/>
                  <a:pt x="2437734" y="1436274"/>
                  <a:pt x="2571742" y="1122473"/>
                </a:cubicBezTo>
                <a:cubicBezTo>
                  <a:pt x="2522402" y="1556543"/>
                  <a:pt x="2547935" y="2229175"/>
                  <a:pt x="2628576" y="2326323"/>
                </a:cubicBezTo>
                <a:cubicBezTo>
                  <a:pt x="2709218" y="2423471"/>
                  <a:pt x="3114100" y="1042055"/>
                  <a:pt x="3137616" y="1131194"/>
                </a:cubicBezTo>
                <a:cubicBezTo>
                  <a:pt x="3161133" y="1220333"/>
                  <a:pt x="2691384" y="2486964"/>
                  <a:pt x="2682827" y="2716412"/>
                </a:cubicBezTo>
                <a:cubicBezTo>
                  <a:pt x="2695744" y="2992832"/>
                  <a:pt x="2576909" y="3267961"/>
                  <a:pt x="2454200" y="3521132"/>
                </a:cubicBezTo>
                <a:cubicBezTo>
                  <a:pt x="2474867" y="3478506"/>
                  <a:pt x="2494241" y="3430714"/>
                  <a:pt x="2517492" y="3388088"/>
                </a:cubicBezTo>
                <a:cubicBezTo>
                  <a:pt x="2690577" y="3351920"/>
                  <a:pt x="2833955" y="3317045"/>
                  <a:pt x="2908872" y="3142667"/>
                </a:cubicBezTo>
                <a:cubicBezTo>
                  <a:pt x="2983790" y="2966998"/>
                  <a:pt x="2927493" y="3155921"/>
                  <a:pt x="3026415" y="2764205"/>
                </a:cubicBezTo>
                <a:cubicBezTo>
                  <a:pt x="3125337" y="2372489"/>
                  <a:pt x="3436261" y="1192118"/>
                  <a:pt x="3502403" y="792370"/>
                </a:cubicBezTo>
                <a:cubicBezTo>
                  <a:pt x="3531438" y="1144283"/>
                  <a:pt x="3360046" y="1617802"/>
                  <a:pt x="3282655" y="1956576"/>
                </a:cubicBezTo>
                <a:cubicBezTo>
                  <a:pt x="3316904" y="1886400"/>
                  <a:pt x="3674939" y="1189661"/>
                  <a:pt x="3736841" y="689760"/>
                </a:cubicBezTo>
                <a:cubicBezTo>
                  <a:pt x="3755319" y="1150026"/>
                  <a:pt x="3348152" y="1939466"/>
                  <a:pt x="3190876" y="2460091"/>
                </a:cubicBezTo>
                <a:cubicBezTo>
                  <a:pt x="3363640" y="2320576"/>
                  <a:pt x="3636273" y="2140634"/>
                  <a:pt x="3890460" y="1946709"/>
                </a:cubicBezTo>
                <a:cubicBezTo>
                  <a:pt x="4019196" y="1868583"/>
                  <a:pt x="4038036" y="1771372"/>
                  <a:pt x="4098399" y="1475057"/>
                </a:cubicBezTo>
                <a:cubicBezTo>
                  <a:pt x="4115674" y="1728864"/>
                  <a:pt x="4082722" y="1739810"/>
                  <a:pt x="4064472" y="1809308"/>
                </a:cubicBezTo>
                <a:cubicBezTo>
                  <a:pt x="4138281" y="1700656"/>
                  <a:pt x="4627210" y="1309127"/>
                  <a:pt x="4714957" y="1093341"/>
                </a:cubicBezTo>
                <a:cubicBezTo>
                  <a:pt x="4621306" y="1370714"/>
                  <a:pt x="4543236" y="1417208"/>
                  <a:pt x="4424133" y="1562857"/>
                </a:cubicBezTo>
                <a:cubicBezTo>
                  <a:pt x="4305032" y="1708506"/>
                  <a:pt x="4206819" y="1792844"/>
                  <a:pt x="4000345" y="1967235"/>
                </a:cubicBezTo>
                <a:cubicBezTo>
                  <a:pt x="3793872" y="2141626"/>
                  <a:pt x="3432004" y="2314699"/>
                  <a:pt x="3185293" y="2609202"/>
                </a:cubicBezTo>
                <a:cubicBezTo>
                  <a:pt x="3163333" y="2737079"/>
                  <a:pt x="3147834" y="2844289"/>
                  <a:pt x="3109083" y="2973458"/>
                </a:cubicBezTo>
                <a:cubicBezTo>
                  <a:pt x="2995415" y="3349337"/>
                  <a:pt x="2821038" y="3441047"/>
                  <a:pt x="2455491" y="3521132"/>
                </a:cubicBezTo>
                <a:cubicBezTo>
                  <a:pt x="2385740" y="3689051"/>
                  <a:pt x="2409407" y="3887211"/>
                  <a:pt x="2429657" y="4072872"/>
                </a:cubicBezTo>
                <a:cubicBezTo>
                  <a:pt x="2449224" y="4254316"/>
                  <a:pt x="2439436" y="4405009"/>
                  <a:pt x="2481631" y="4768371"/>
                </a:cubicBezTo>
                <a:cubicBezTo>
                  <a:pt x="2486905" y="4813792"/>
                  <a:pt x="2493426" y="4864294"/>
                  <a:pt x="2500870" y="4918743"/>
                </a:cubicBezTo>
                <a:lnTo>
                  <a:pt x="2521556" y="5064006"/>
                </a:lnTo>
                <a:lnTo>
                  <a:pt x="2498947" y="5039231"/>
                </a:lnTo>
                <a:cubicBezTo>
                  <a:pt x="2475224" y="5015458"/>
                  <a:pt x="2461279" y="5000081"/>
                  <a:pt x="2461279" y="5000081"/>
                </a:cubicBezTo>
                <a:cubicBezTo>
                  <a:pt x="2461279" y="5000081"/>
                  <a:pt x="2473399" y="5015588"/>
                  <a:pt x="2493727" y="5043241"/>
                </a:cubicBezTo>
                <a:cubicBezTo>
                  <a:pt x="2498744" y="5049248"/>
                  <a:pt x="2503858" y="5056614"/>
                  <a:pt x="2509478" y="5064626"/>
                </a:cubicBezTo>
                <a:lnTo>
                  <a:pt x="2524526" y="5084868"/>
                </a:lnTo>
                <a:lnTo>
                  <a:pt x="2525655" y="5092795"/>
                </a:lnTo>
                <a:lnTo>
                  <a:pt x="2525847" y="5094088"/>
                </a:lnTo>
                <a:lnTo>
                  <a:pt x="2518461" y="5106957"/>
                </a:lnTo>
                <a:cubicBezTo>
                  <a:pt x="2516894" y="5110707"/>
                  <a:pt x="2515325" y="5114456"/>
                  <a:pt x="2511930" y="5118336"/>
                </a:cubicBezTo>
                <a:cubicBezTo>
                  <a:pt x="2511285" y="5109287"/>
                  <a:pt x="2508943" y="5102178"/>
                  <a:pt x="2506471" y="5093261"/>
                </a:cubicBezTo>
                <a:cubicBezTo>
                  <a:pt x="2506342" y="5091450"/>
                  <a:pt x="2504258" y="5087961"/>
                  <a:pt x="2500477" y="5086413"/>
                </a:cubicBezTo>
                <a:cubicBezTo>
                  <a:pt x="2500477" y="5086413"/>
                  <a:pt x="2498649" y="5086543"/>
                  <a:pt x="2496824" y="5086673"/>
                </a:cubicBezTo>
                <a:cubicBezTo>
                  <a:pt x="2494609" y="5081374"/>
                  <a:pt x="2492268" y="5074265"/>
                  <a:pt x="2490053" y="5068967"/>
                </a:cubicBezTo>
                <a:cubicBezTo>
                  <a:pt x="2479245" y="5046091"/>
                  <a:pt x="2472732" y="5032005"/>
                  <a:pt x="2472732" y="5032005"/>
                </a:cubicBezTo>
                <a:cubicBezTo>
                  <a:pt x="2472732" y="5032005"/>
                  <a:pt x="2475592" y="5046352"/>
                  <a:pt x="2482877" y="5071297"/>
                </a:cubicBezTo>
                <a:cubicBezTo>
                  <a:pt x="2485220" y="5078405"/>
                  <a:pt x="2485737" y="5085644"/>
                  <a:pt x="2488078" y="5092753"/>
                </a:cubicBezTo>
                <a:cubicBezTo>
                  <a:pt x="2488207" y="5094563"/>
                  <a:pt x="2486382" y="5094693"/>
                  <a:pt x="2486511" y="5096502"/>
                </a:cubicBezTo>
                <a:cubicBezTo>
                  <a:pt x="2474778" y="5086426"/>
                  <a:pt x="2466828" y="5077899"/>
                  <a:pt x="2459135" y="5072990"/>
                </a:cubicBezTo>
                <a:cubicBezTo>
                  <a:pt x="2451443" y="5068082"/>
                  <a:pt x="2447532" y="5064723"/>
                  <a:pt x="2447532" y="5064723"/>
                </a:cubicBezTo>
                <a:cubicBezTo>
                  <a:pt x="2447532" y="5064723"/>
                  <a:pt x="2451443" y="5068082"/>
                  <a:pt x="2457437" y="5074931"/>
                </a:cubicBezTo>
                <a:cubicBezTo>
                  <a:pt x="2463433" y="5081779"/>
                  <a:pt x="2471513" y="5092116"/>
                  <a:pt x="2481547" y="5104132"/>
                </a:cubicBezTo>
                <a:cubicBezTo>
                  <a:pt x="2480367" y="5113311"/>
                  <a:pt x="2481012" y="5122359"/>
                  <a:pt x="2481657" y="5131408"/>
                </a:cubicBezTo>
                <a:cubicBezTo>
                  <a:pt x="2471944" y="5123915"/>
                  <a:pt x="2464676" y="5118522"/>
                  <a:pt x="2459836" y="5115002"/>
                </a:cubicBezTo>
                <a:lnTo>
                  <a:pt x="2455181" y="5111685"/>
                </a:lnTo>
                <a:lnTo>
                  <a:pt x="2448027" y="5097428"/>
                </a:lnTo>
                <a:cubicBezTo>
                  <a:pt x="2437735" y="5081791"/>
                  <a:pt x="2433308" y="5071193"/>
                  <a:pt x="2433308" y="5071193"/>
                </a:cubicBezTo>
                <a:cubicBezTo>
                  <a:pt x="2433308" y="5071193"/>
                  <a:pt x="2435908" y="5081921"/>
                  <a:pt x="2440851" y="5099758"/>
                </a:cubicBezTo>
                <a:cubicBezTo>
                  <a:pt x="2443323" y="5108677"/>
                  <a:pt x="2445923" y="5119405"/>
                  <a:pt x="2450479" y="5131811"/>
                </a:cubicBezTo>
                <a:cubicBezTo>
                  <a:pt x="2453209" y="5144350"/>
                  <a:pt x="2456067" y="5158697"/>
                  <a:pt x="2460752" y="5172914"/>
                </a:cubicBezTo>
                <a:cubicBezTo>
                  <a:pt x="2461010" y="5176534"/>
                  <a:pt x="2463096" y="5180023"/>
                  <a:pt x="2463354" y="5183642"/>
                </a:cubicBezTo>
                <a:cubicBezTo>
                  <a:pt x="2456970" y="5171364"/>
                  <a:pt x="2450589" y="5159088"/>
                  <a:pt x="2444335" y="5148620"/>
                </a:cubicBezTo>
                <a:cubicBezTo>
                  <a:pt x="2438083" y="5138153"/>
                  <a:pt x="2431957" y="5129494"/>
                  <a:pt x="2427659" y="5120707"/>
                </a:cubicBezTo>
                <a:cubicBezTo>
                  <a:pt x="2417496" y="5106881"/>
                  <a:pt x="2411371" y="5098222"/>
                  <a:pt x="2411371" y="5098222"/>
                </a:cubicBezTo>
                <a:cubicBezTo>
                  <a:pt x="2411371" y="5098222"/>
                  <a:pt x="2415669" y="5107011"/>
                  <a:pt x="2420483" y="5123037"/>
                </a:cubicBezTo>
                <a:cubicBezTo>
                  <a:pt x="2424781" y="5131826"/>
                  <a:pt x="2427253" y="5140743"/>
                  <a:pt x="2431809" y="5153152"/>
                </a:cubicBezTo>
                <a:cubicBezTo>
                  <a:pt x="2436236" y="5163749"/>
                  <a:pt x="2439094" y="5178097"/>
                  <a:pt x="2443779" y="5192313"/>
                </a:cubicBezTo>
                <a:cubicBezTo>
                  <a:pt x="2446251" y="5201231"/>
                  <a:pt x="2448722" y="5210150"/>
                  <a:pt x="2451194" y="5219067"/>
                </a:cubicBezTo>
                <a:cubicBezTo>
                  <a:pt x="2449754" y="5224627"/>
                  <a:pt x="2446360" y="5228508"/>
                  <a:pt x="2444921" y="5234065"/>
                </a:cubicBezTo>
                <a:cubicBezTo>
                  <a:pt x="2444921" y="5234065"/>
                  <a:pt x="2444792" y="5232257"/>
                  <a:pt x="2444792" y="5232257"/>
                </a:cubicBezTo>
                <a:cubicBezTo>
                  <a:pt x="2444663" y="5230446"/>
                  <a:pt x="2442578" y="5226957"/>
                  <a:pt x="2442449" y="5225148"/>
                </a:cubicBezTo>
                <a:cubicBezTo>
                  <a:pt x="2444018" y="5221399"/>
                  <a:pt x="2443889" y="5219588"/>
                  <a:pt x="2443889" y="5219588"/>
                </a:cubicBezTo>
                <a:cubicBezTo>
                  <a:pt x="2443889" y="5219588"/>
                  <a:pt x="2444018" y="5221399"/>
                  <a:pt x="2442320" y="5223338"/>
                </a:cubicBezTo>
                <a:cubicBezTo>
                  <a:pt x="2435422" y="5203823"/>
                  <a:pt x="2428652" y="5186117"/>
                  <a:pt x="2422141" y="5172029"/>
                </a:cubicBezTo>
                <a:cubicBezTo>
                  <a:pt x="2411460" y="5150964"/>
                  <a:pt x="2404950" y="5136878"/>
                  <a:pt x="2400652" y="5128089"/>
                </a:cubicBezTo>
                <a:cubicBezTo>
                  <a:pt x="2400523" y="5126280"/>
                  <a:pt x="2400265" y="5122660"/>
                  <a:pt x="2400136" y="5120850"/>
                </a:cubicBezTo>
                <a:cubicBezTo>
                  <a:pt x="2398717" y="5100944"/>
                  <a:pt x="2399381" y="5084526"/>
                  <a:pt x="2398348" y="5070048"/>
                </a:cubicBezTo>
                <a:cubicBezTo>
                  <a:pt x="2396413" y="5042904"/>
                  <a:pt x="2393426" y="5026746"/>
                  <a:pt x="2393426" y="5026746"/>
                </a:cubicBezTo>
                <a:cubicBezTo>
                  <a:pt x="2393426" y="5026746"/>
                  <a:pt x="2392760" y="5043164"/>
                  <a:pt x="2391043" y="5070569"/>
                </a:cubicBezTo>
                <a:cubicBezTo>
                  <a:pt x="2390250" y="5085177"/>
                  <a:pt x="2387758" y="5101725"/>
                  <a:pt x="2387350" y="5121762"/>
                </a:cubicBezTo>
                <a:cubicBezTo>
                  <a:pt x="2387479" y="5123572"/>
                  <a:pt x="2387608" y="5125381"/>
                  <a:pt x="2387738" y="5127191"/>
                </a:cubicBezTo>
                <a:cubicBezTo>
                  <a:pt x="2386299" y="5132750"/>
                  <a:pt x="2383163" y="5140249"/>
                  <a:pt x="2378457" y="5151498"/>
                </a:cubicBezTo>
                <a:cubicBezTo>
                  <a:pt x="2375599" y="5137150"/>
                  <a:pt x="2372739" y="5122803"/>
                  <a:pt x="2368054" y="5108586"/>
                </a:cubicBezTo>
                <a:cubicBezTo>
                  <a:pt x="2363111" y="5090750"/>
                  <a:pt x="2356472" y="5074854"/>
                  <a:pt x="2351658" y="5058826"/>
                </a:cubicBezTo>
                <a:cubicBezTo>
                  <a:pt x="2330704" y="4996660"/>
                  <a:pt x="2314952" y="4955948"/>
                  <a:pt x="2314952" y="4955948"/>
                </a:cubicBezTo>
                <a:cubicBezTo>
                  <a:pt x="2314952" y="4955948"/>
                  <a:pt x="2319875" y="4999250"/>
                  <a:pt x="2329871" y="5062200"/>
                </a:cubicBezTo>
                <a:cubicBezTo>
                  <a:pt x="2332858" y="5078356"/>
                  <a:pt x="2335975" y="5096323"/>
                  <a:pt x="2339091" y="5114289"/>
                </a:cubicBezTo>
                <a:cubicBezTo>
                  <a:pt x="2342208" y="5132256"/>
                  <a:pt x="2343628" y="5152163"/>
                  <a:pt x="2348700" y="5171809"/>
                </a:cubicBezTo>
                <a:lnTo>
                  <a:pt x="2352023" y="5194870"/>
                </a:lnTo>
                <a:lnTo>
                  <a:pt x="2343736" y="5179438"/>
                </a:lnTo>
                <a:cubicBezTo>
                  <a:pt x="2341781" y="5177759"/>
                  <a:pt x="2341652" y="5175949"/>
                  <a:pt x="2339696" y="5174270"/>
                </a:cubicBezTo>
                <a:cubicBezTo>
                  <a:pt x="2338793" y="5161601"/>
                  <a:pt x="2338148" y="5152554"/>
                  <a:pt x="2338148" y="5152554"/>
                </a:cubicBezTo>
                <a:cubicBezTo>
                  <a:pt x="2338148" y="5152554"/>
                  <a:pt x="2336709" y="5158112"/>
                  <a:pt x="2335657" y="5169100"/>
                </a:cubicBezTo>
                <a:cubicBezTo>
                  <a:pt x="2329533" y="5160444"/>
                  <a:pt x="2325235" y="5151655"/>
                  <a:pt x="2319110" y="5142998"/>
                </a:cubicBezTo>
                <a:cubicBezTo>
                  <a:pt x="2319110" y="5142998"/>
                  <a:pt x="2318981" y="5141187"/>
                  <a:pt x="2318981" y="5141187"/>
                </a:cubicBezTo>
                <a:cubicBezTo>
                  <a:pt x="2309095" y="5105515"/>
                  <a:pt x="2299338" y="5071652"/>
                  <a:pt x="2289839" y="5041407"/>
                </a:cubicBezTo>
                <a:cubicBezTo>
                  <a:pt x="2280340" y="5011165"/>
                  <a:pt x="2272797" y="4982600"/>
                  <a:pt x="2263685" y="4957786"/>
                </a:cubicBezTo>
                <a:cubicBezTo>
                  <a:pt x="2254573" y="4932971"/>
                  <a:pt x="2247545" y="4911645"/>
                  <a:pt x="2240776" y="4893939"/>
                </a:cubicBezTo>
                <a:cubicBezTo>
                  <a:pt x="2227238" y="4858526"/>
                  <a:pt x="2220338" y="4839009"/>
                  <a:pt x="2220338" y="4839009"/>
                </a:cubicBezTo>
                <a:cubicBezTo>
                  <a:pt x="2220338" y="4839009"/>
                  <a:pt x="2225539" y="4860465"/>
                  <a:pt x="2233600" y="4896269"/>
                </a:cubicBezTo>
                <a:cubicBezTo>
                  <a:pt x="2238543" y="4914105"/>
                  <a:pt x="2243873" y="4937371"/>
                  <a:pt x="2251158" y="4962317"/>
                </a:cubicBezTo>
                <a:cubicBezTo>
                  <a:pt x="2258444" y="4987261"/>
                  <a:pt x="2264162" y="5015956"/>
                  <a:pt x="2270137" y="5048270"/>
                </a:cubicBezTo>
                <a:cubicBezTo>
                  <a:pt x="2272736" y="5058998"/>
                  <a:pt x="2275467" y="5071535"/>
                  <a:pt x="2278196" y="5084073"/>
                </a:cubicBezTo>
                <a:cubicBezTo>
                  <a:pt x="2276112" y="5080584"/>
                  <a:pt x="2274156" y="5078904"/>
                  <a:pt x="2272072" y="5075414"/>
                </a:cubicBezTo>
                <a:cubicBezTo>
                  <a:pt x="2269987" y="5071925"/>
                  <a:pt x="2266076" y="5068566"/>
                  <a:pt x="2264122" y="5066888"/>
                </a:cubicBezTo>
                <a:cubicBezTo>
                  <a:pt x="2263993" y="5065077"/>
                  <a:pt x="2263993" y="5065077"/>
                  <a:pt x="2262036" y="5063399"/>
                </a:cubicBezTo>
                <a:cubicBezTo>
                  <a:pt x="2253312" y="5044012"/>
                  <a:pt x="2246543" y="5026306"/>
                  <a:pt x="2240031" y="5012219"/>
                </a:cubicBezTo>
                <a:cubicBezTo>
                  <a:pt x="2227008" y="4984045"/>
                  <a:pt x="2220369" y="4968150"/>
                  <a:pt x="2220369" y="4968150"/>
                </a:cubicBezTo>
                <a:cubicBezTo>
                  <a:pt x="2220369" y="4968150"/>
                  <a:pt x="2225183" y="4984175"/>
                  <a:pt x="2232854" y="5014551"/>
                </a:cubicBezTo>
                <a:cubicBezTo>
                  <a:pt x="2237539" y="5028767"/>
                  <a:pt x="2242482" y="5046604"/>
                  <a:pt x="2249511" y="5067930"/>
                </a:cubicBezTo>
                <a:cubicBezTo>
                  <a:pt x="2254196" y="5082146"/>
                  <a:pt x="2259139" y="5099983"/>
                  <a:pt x="2262125" y="5116139"/>
                </a:cubicBezTo>
                <a:cubicBezTo>
                  <a:pt x="2253530" y="5098563"/>
                  <a:pt x="2249103" y="5087965"/>
                  <a:pt x="2249103" y="5087965"/>
                </a:cubicBezTo>
                <a:cubicBezTo>
                  <a:pt x="2249103" y="5087965"/>
                  <a:pt x="2253917" y="5103993"/>
                  <a:pt x="2261462" y="5132557"/>
                </a:cubicBezTo>
                <a:cubicBezTo>
                  <a:pt x="2258196" y="5138246"/>
                  <a:pt x="2253232" y="5145875"/>
                  <a:pt x="2248141" y="5151696"/>
                </a:cubicBezTo>
                <a:cubicBezTo>
                  <a:pt x="2243327" y="5135668"/>
                  <a:pt x="2238513" y="5119643"/>
                  <a:pt x="2233828" y="5105425"/>
                </a:cubicBezTo>
                <a:cubicBezTo>
                  <a:pt x="2224735" y="5055145"/>
                  <a:pt x="2218889" y="5024640"/>
                  <a:pt x="2218889" y="5024640"/>
                </a:cubicBezTo>
                <a:cubicBezTo>
                  <a:pt x="2218889" y="5024640"/>
                  <a:pt x="2219792" y="5037308"/>
                  <a:pt x="2219515" y="5059155"/>
                </a:cubicBezTo>
                <a:cubicBezTo>
                  <a:pt x="2212357" y="5036019"/>
                  <a:pt x="2205331" y="5014693"/>
                  <a:pt x="2196477" y="4993497"/>
                </a:cubicBezTo>
                <a:lnTo>
                  <a:pt x="2189721" y="4975643"/>
                </a:lnTo>
                <a:lnTo>
                  <a:pt x="2185592" y="4918956"/>
                </a:lnTo>
                <a:lnTo>
                  <a:pt x="2189453" y="4904646"/>
                </a:lnTo>
                <a:cubicBezTo>
                  <a:pt x="2191760" y="4895160"/>
                  <a:pt x="2192775" y="4890086"/>
                  <a:pt x="2192775" y="4890086"/>
                </a:cubicBezTo>
                <a:cubicBezTo>
                  <a:pt x="2192775" y="4890086"/>
                  <a:pt x="2191239" y="4894288"/>
                  <a:pt x="2188151" y="4902466"/>
                </a:cubicBezTo>
                <a:lnTo>
                  <a:pt x="2184990" y="4910684"/>
                </a:lnTo>
                <a:lnTo>
                  <a:pt x="2171045" y="4719227"/>
                </a:lnTo>
                <a:cubicBezTo>
                  <a:pt x="2143855" y="4366034"/>
                  <a:pt x="2108337" y="3993170"/>
                  <a:pt x="2066545" y="3799769"/>
                </a:cubicBezTo>
                <a:lnTo>
                  <a:pt x="2049145" y="3731919"/>
                </a:lnTo>
                <a:lnTo>
                  <a:pt x="1869862" y="3604284"/>
                </a:lnTo>
                <a:cubicBezTo>
                  <a:pt x="1649064" y="3450647"/>
                  <a:pt x="1408964" y="3287282"/>
                  <a:pt x="1215163" y="3100963"/>
                </a:cubicBezTo>
                <a:cubicBezTo>
                  <a:pt x="1133097" y="3023376"/>
                  <a:pt x="863623" y="2519025"/>
                  <a:pt x="798457" y="2334996"/>
                </a:cubicBezTo>
                <a:cubicBezTo>
                  <a:pt x="453401" y="2151578"/>
                  <a:pt x="360051" y="2004784"/>
                  <a:pt x="117767" y="1769072"/>
                </a:cubicBezTo>
                <a:lnTo>
                  <a:pt x="198502" y="1760808"/>
                </a:lnTo>
                <a:cubicBezTo>
                  <a:pt x="365370" y="1937921"/>
                  <a:pt x="550133" y="2112979"/>
                  <a:pt x="736299" y="2224123"/>
                </a:cubicBezTo>
                <a:cubicBezTo>
                  <a:pt x="696722" y="2171663"/>
                  <a:pt x="619040" y="1933068"/>
                  <a:pt x="552533" y="1743192"/>
                </a:cubicBezTo>
                <a:lnTo>
                  <a:pt x="666033" y="1737671"/>
                </a:lnTo>
                <a:lnTo>
                  <a:pt x="630806" y="1764212"/>
                </a:lnTo>
                <a:cubicBezTo>
                  <a:pt x="714581" y="1999358"/>
                  <a:pt x="888307" y="2316437"/>
                  <a:pt x="984220" y="2534441"/>
                </a:cubicBezTo>
                <a:cubicBezTo>
                  <a:pt x="1062916" y="2717418"/>
                  <a:pt x="1248779" y="3017354"/>
                  <a:pt x="1441258" y="3166025"/>
                </a:cubicBezTo>
                <a:cubicBezTo>
                  <a:pt x="1531583" y="3257102"/>
                  <a:pt x="1603556" y="3253158"/>
                  <a:pt x="1658080" y="3255236"/>
                </a:cubicBezTo>
                <a:lnTo>
                  <a:pt x="1674724" y="3257908"/>
                </a:lnTo>
                <a:lnTo>
                  <a:pt x="1661188" y="3241257"/>
                </a:lnTo>
                <a:cubicBezTo>
                  <a:pt x="1637694" y="3211187"/>
                  <a:pt x="1613151" y="3178512"/>
                  <a:pt x="1587479" y="3142667"/>
                </a:cubicBezTo>
                <a:cubicBezTo>
                  <a:pt x="1382102" y="2855913"/>
                  <a:pt x="1190933" y="2255281"/>
                  <a:pt x="948096" y="1803192"/>
                </a:cubicBezTo>
                <a:cubicBezTo>
                  <a:pt x="891262" y="1695981"/>
                  <a:pt x="621299" y="1041098"/>
                  <a:pt x="581258" y="857679"/>
                </a:cubicBezTo>
                <a:cubicBezTo>
                  <a:pt x="227337" y="567049"/>
                  <a:pt x="184710" y="370713"/>
                  <a:pt x="0" y="0"/>
                </a:cubicBezTo>
                <a:close/>
              </a:path>
            </a:pathLst>
          </a:custGeom>
          <a:solidFill>
            <a:srgbClr val="4A7B2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/>
          <p:nvPr/>
        </p:nvSpPr>
        <p:spPr>
          <a:xfrm rot="3516856">
            <a:off x="1277503" y="73662"/>
            <a:ext cx="2130684" cy="1943168"/>
          </a:xfrm>
          <a:custGeom>
            <a:rect b="b" l="l" r="r" t="t"/>
            <a:pathLst>
              <a:path extrusionOk="0" h="4241931" w="4651277">
                <a:moveTo>
                  <a:pt x="3897079" y="2775104"/>
                </a:moveTo>
                <a:lnTo>
                  <a:pt x="3897072" y="2775245"/>
                </a:lnTo>
                <a:lnTo>
                  <a:pt x="3897236" y="2775217"/>
                </a:lnTo>
                <a:close/>
                <a:moveTo>
                  <a:pt x="3870002" y="2525312"/>
                </a:moveTo>
                <a:cubicBezTo>
                  <a:pt x="3867714" y="2528042"/>
                  <a:pt x="3867110" y="2530885"/>
                  <a:pt x="3868144" y="2533137"/>
                </a:cubicBezTo>
                <a:lnTo>
                  <a:pt x="3873257" y="2535878"/>
                </a:lnTo>
                <a:lnTo>
                  <a:pt x="3875291" y="2517799"/>
                </a:lnTo>
                <a:lnTo>
                  <a:pt x="3877729" y="2513815"/>
                </a:lnTo>
                <a:close/>
                <a:moveTo>
                  <a:pt x="3877901" y="2487465"/>
                </a:moveTo>
                <a:lnTo>
                  <a:pt x="3888277" y="2487068"/>
                </a:lnTo>
                <a:cubicBezTo>
                  <a:pt x="3890139" y="2487516"/>
                  <a:pt x="3891479" y="2488580"/>
                  <a:pt x="3891886" y="2490771"/>
                </a:cubicBezTo>
                <a:lnTo>
                  <a:pt x="3891216" y="2494297"/>
                </a:lnTo>
                <a:lnTo>
                  <a:pt x="3905570" y="2476507"/>
                </a:lnTo>
                <a:cubicBezTo>
                  <a:pt x="3907159" y="2474283"/>
                  <a:pt x="3909352" y="2472157"/>
                  <a:pt x="3910941" y="2469934"/>
                </a:cubicBezTo>
                <a:cubicBezTo>
                  <a:pt x="3907829" y="2470059"/>
                  <a:pt x="3906239" y="2472282"/>
                  <a:pt x="3903635" y="2473107"/>
                </a:cubicBezTo>
                <a:close/>
                <a:moveTo>
                  <a:pt x="3861532" y="2480806"/>
                </a:moveTo>
                <a:lnTo>
                  <a:pt x="3861510" y="2481282"/>
                </a:lnTo>
                <a:cubicBezTo>
                  <a:pt x="3862240" y="2484491"/>
                  <a:pt x="3862849" y="2488453"/>
                  <a:pt x="3864547" y="2490423"/>
                </a:cubicBezTo>
                <a:lnTo>
                  <a:pt x="3870148" y="2488776"/>
                </a:lnTo>
                <a:lnTo>
                  <a:pt x="3869606" y="2488750"/>
                </a:lnTo>
                <a:close/>
                <a:moveTo>
                  <a:pt x="3844059" y="2490243"/>
                </a:moveTo>
                <a:lnTo>
                  <a:pt x="3842985" y="2493698"/>
                </a:lnTo>
                <a:lnTo>
                  <a:pt x="3843598" y="2492828"/>
                </a:lnTo>
                <a:close/>
                <a:moveTo>
                  <a:pt x="4088505" y="2054563"/>
                </a:moveTo>
                <a:lnTo>
                  <a:pt x="4088401" y="2054951"/>
                </a:lnTo>
                <a:lnTo>
                  <a:pt x="4089266" y="2055670"/>
                </a:lnTo>
                <a:close/>
                <a:moveTo>
                  <a:pt x="3885513" y="1821923"/>
                </a:moveTo>
                <a:lnTo>
                  <a:pt x="3885167" y="1822589"/>
                </a:lnTo>
                <a:lnTo>
                  <a:pt x="3886626" y="1822717"/>
                </a:lnTo>
                <a:lnTo>
                  <a:pt x="3891162" y="1820860"/>
                </a:lnTo>
                <a:close/>
                <a:moveTo>
                  <a:pt x="3821509" y="1811281"/>
                </a:moveTo>
                <a:lnTo>
                  <a:pt x="3822504" y="1811643"/>
                </a:lnTo>
                <a:lnTo>
                  <a:pt x="3822243" y="1811284"/>
                </a:lnTo>
                <a:close/>
                <a:moveTo>
                  <a:pt x="3767517" y="1561442"/>
                </a:moveTo>
                <a:lnTo>
                  <a:pt x="3765081" y="1577440"/>
                </a:lnTo>
                <a:cubicBezTo>
                  <a:pt x="3765461" y="1582682"/>
                  <a:pt x="3766682" y="1587722"/>
                  <a:pt x="3767062" y="1592964"/>
                </a:cubicBezTo>
                <a:cubicBezTo>
                  <a:pt x="3767647" y="1599046"/>
                  <a:pt x="3766615" y="1603964"/>
                  <a:pt x="3763927" y="1607782"/>
                </a:cubicBezTo>
                <a:lnTo>
                  <a:pt x="3761545" y="1609280"/>
                </a:lnTo>
                <a:lnTo>
                  <a:pt x="3797457" y="1614968"/>
                </a:lnTo>
                <a:lnTo>
                  <a:pt x="3788623" y="1604063"/>
                </a:lnTo>
                <a:cubicBezTo>
                  <a:pt x="3785763" y="1594087"/>
                  <a:pt x="3781115" y="1584988"/>
                  <a:pt x="3776032" y="1576163"/>
                </a:cubicBezTo>
                <a:close/>
                <a:moveTo>
                  <a:pt x="3386337" y="529816"/>
                </a:moveTo>
                <a:lnTo>
                  <a:pt x="3387319" y="533022"/>
                </a:lnTo>
                <a:cubicBezTo>
                  <a:pt x="3387837" y="537454"/>
                  <a:pt x="3387616" y="542508"/>
                  <a:pt x="3390371" y="545619"/>
                </a:cubicBezTo>
                <a:cubicBezTo>
                  <a:pt x="3403040" y="561222"/>
                  <a:pt x="3409325" y="561478"/>
                  <a:pt x="3423565" y="548694"/>
                </a:cubicBezTo>
                <a:lnTo>
                  <a:pt x="3424013" y="548364"/>
                </a:lnTo>
                <a:lnTo>
                  <a:pt x="3429555" y="530803"/>
                </a:lnTo>
                <a:cubicBezTo>
                  <a:pt x="3430271" y="524351"/>
                  <a:pt x="3429730" y="517758"/>
                  <a:pt x="3427864" y="511430"/>
                </a:cubicBezTo>
                <a:lnTo>
                  <a:pt x="3425437" y="507611"/>
                </a:lnTo>
                <a:lnTo>
                  <a:pt x="3420175" y="511007"/>
                </a:lnTo>
                <a:cubicBezTo>
                  <a:pt x="3411083" y="515049"/>
                  <a:pt x="3401574" y="518110"/>
                  <a:pt x="3392266" y="521522"/>
                </a:cubicBezTo>
                <a:close/>
                <a:moveTo>
                  <a:pt x="1071940" y="3407137"/>
                </a:moveTo>
                <a:lnTo>
                  <a:pt x="1073275" y="3407279"/>
                </a:lnTo>
                <a:lnTo>
                  <a:pt x="1073048" y="3406948"/>
                </a:lnTo>
                <a:close/>
                <a:moveTo>
                  <a:pt x="842232" y="3128002"/>
                </a:moveTo>
                <a:lnTo>
                  <a:pt x="853613" y="3150615"/>
                </a:lnTo>
                <a:cubicBezTo>
                  <a:pt x="857212" y="3165206"/>
                  <a:pt x="876110" y="3161952"/>
                  <a:pt x="883500" y="3172512"/>
                </a:cubicBezTo>
                <a:lnTo>
                  <a:pt x="895668" y="3159366"/>
                </a:lnTo>
                <a:lnTo>
                  <a:pt x="895051" y="3159242"/>
                </a:lnTo>
                <a:cubicBezTo>
                  <a:pt x="890962" y="3157291"/>
                  <a:pt x="887431" y="3154321"/>
                  <a:pt x="884086" y="3150235"/>
                </a:cubicBezTo>
                <a:cubicBezTo>
                  <a:pt x="877397" y="3142805"/>
                  <a:pt x="871451" y="3134634"/>
                  <a:pt x="861788" y="3130176"/>
                </a:cubicBezTo>
                <a:cubicBezTo>
                  <a:pt x="856586" y="3127947"/>
                  <a:pt x="851755" y="3126461"/>
                  <a:pt x="846830" y="3126461"/>
                </a:cubicBezTo>
                <a:close/>
                <a:moveTo>
                  <a:pt x="1434125" y="357635"/>
                </a:moveTo>
                <a:lnTo>
                  <a:pt x="1444615" y="349964"/>
                </a:lnTo>
                <a:lnTo>
                  <a:pt x="1442833" y="352363"/>
                </a:lnTo>
                <a:cubicBezTo>
                  <a:pt x="1440502" y="355223"/>
                  <a:pt x="1438066" y="357044"/>
                  <a:pt x="1435282" y="357772"/>
                </a:cubicBezTo>
                <a:close/>
                <a:moveTo>
                  <a:pt x="901577" y="1089026"/>
                </a:moveTo>
                <a:cubicBezTo>
                  <a:pt x="900292" y="1091592"/>
                  <a:pt x="900074" y="1094338"/>
                  <a:pt x="902450" y="1097146"/>
                </a:cubicBezTo>
                <a:lnTo>
                  <a:pt x="902526" y="1097156"/>
                </a:lnTo>
                <a:lnTo>
                  <a:pt x="903198" y="1086955"/>
                </a:lnTo>
                <a:close/>
                <a:moveTo>
                  <a:pt x="757666" y="1050727"/>
                </a:moveTo>
                <a:lnTo>
                  <a:pt x="751018" y="1071490"/>
                </a:lnTo>
                <a:lnTo>
                  <a:pt x="758841" y="1071058"/>
                </a:lnTo>
                <a:cubicBezTo>
                  <a:pt x="763118" y="1071162"/>
                  <a:pt x="767408" y="1070654"/>
                  <a:pt x="769344" y="1066422"/>
                </a:cubicBezTo>
                <a:cubicBezTo>
                  <a:pt x="771280" y="1062191"/>
                  <a:pt x="767049" y="1060255"/>
                  <a:pt x="764664" y="1057752"/>
                </a:cubicBezTo>
                <a:close/>
                <a:moveTo>
                  <a:pt x="394920" y="954017"/>
                </a:moveTo>
                <a:cubicBezTo>
                  <a:pt x="396227" y="950481"/>
                  <a:pt x="399953" y="947995"/>
                  <a:pt x="407227" y="946656"/>
                </a:cubicBezTo>
                <a:cubicBezTo>
                  <a:pt x="418889" y="944254"/>
                  <a:pt x="421466" y="932231"/>
                  <a:pt x="424128" y="922299"/>
                </a:cubicBezTo>
                <a:cubicBezTo>
                  <a:pt x="429969" y="899351"/>
                  <a:pt x="429969" y="899351"/>
                  <a:pt x="452395" y="908274"/>
                </a:cubicBezTo>
                <a:cubicBezTo>
                  <a:pt x="454872" y="909785"/>
                  <a:pt x="457155" y="910499"/>
                  <a:pt x="459935" y="911515"/>
                </a:cubicBezTo>
                <a:cubicBezTo>
                  <a:pt x="471849" y="915384"/>
                  <a:pt x="481311" y="914359"/>
                  <a:pt x="483116" y="899146"/>
                </a:cubicBezTo>
                <a:cubicBezTo>
                  <a:pt x="482560" y="893369"/>
                  <a:pt x="486052" y="892101"/>
                  <a:pt x="490125" y="893227"/>
                </a:cubicBezTo>
                <a:cubicBezTo>
                  <a:pt x="495489" y="894461"/>
                  <a:pt x="501350" y="895995"/>
                  <a:pt x="505508" y="899211"/>
                </a:cubicBezTo>
                <a:cubicBezTo>
                  <a:pt x="514314" y="905945"/>
                  <a:pt x="522953" y="908496"/>
                  <a:pt x="533045" y="903097"/>
                </a:cubicBezTo>
                <a:cubicBezTo>
                  <a:pt x="538738" y="900451"/>
                  <a:pt x="543994" y="902978"/>
                  <a:pt x="549057" y="904707"/>
                </a:cubicBezTo>
                <a:cubicBezTo>
                  <a:pt x="558974" y="922992"/>
                  <a:pt x="551705" y="950506"/>
                  <a:pt x="576911" y="960445"/>
                </a:cubicBezTo>
                <a:cubicBezTo>
                  <a:pt x="582964" y="962779"/>
                  <a:pt x="582478" y="974719"/>
                  <a:pt x="592268" y="969814"/>
                </a:cubicBezTo>
                <a:cubicBezTo>
                  <a:pt x="612778" y="955137"/>
                  <a:pt x="612476" y="955631"/>
                  <a:pt x="635566" y="969038"/>
                </a:cubicBezTo>
                <a:cubicBezTo>
                  <a:pt x="642005" y="972967"/>
                  <a:pt x="647127" y="980170"/>
                  <a:pt x="656699" y="977852"/>
                </a:cubicBezTo>
                <a:cubicBezTo>
                  <a:pt x="663852" y="979496"/>
                  <a:pt x="669880" y="985215"/>
                  <a:pt x="677579" y="980395"/>
                </a:cubicBezTo>
                <a:cubicBezTo>
                  <a:pt x="689735" y="978295"/>
                  <a:pt x="699862" y="981753"/>
                  <a:pt x="708864" y="989282"/>
                </a:cubicBezTo>
                <a:cubicBezTo>
                  <a:pt x="709057" y="990081"/>
                  <a:pt x="709057" y="990081"/>
                  <a:pt x="709249" y="990879"/>
                </a:cubicBezTo>
                <a:cubicBezTo>
                  <a:pt x="719279" y="993938"/>
                  <a:pt x="725838" y="991822"/>
                  <a:pt x="730538" y="987041"/>
                </a:cubicBezTo>
                <a:lnTo>
                  <a:pt x="733369" y="981508"/>
                </a:lnTo>
                <a:lnTo>
                  <a:pt x="741250" y="939228"/>
                </a:lnTo>
                <a:cubicBezTo>
                  <a:pt x="743019" y="916657"/>
                  <a:pt x="748590" y="913737"/>
                  <a:pt x="770387" y="922209"/>
                </a:cubicBezTo>
                <a:cubicBezTo>
                  <a:pt x="772764" y="925017"/>
                  <a:pt x="773149" y="928082"/>
                  <a:pt x="772846" y="931130"/>
                </a:cubicBezTo>
                <a:lnTo>
                  <a:pt x="771985" y="935690"/>
                </a:lnTo>
                <a:lnTo>
                  <a:pt x="777371" y="940499"/>
                </a:lnTo>
                <a:cubicBezTo>
                  <a:pt x="778542" y="943594"/>
                  <a:pt x="779432" y="947706"/>
                  <a:pt x="782283" y="952504"/>
                </a:cubicBezTo>
                <a:cubicBezTo>
                  <a:pt x="782149" y="957181"/>
                  <a:pt x="780033" y="960649"/>
                  <a:pt x="776624" y="964006"/>
                </a:cubicBezTo>
                <a:lnTo>
                  <a:pt x="768714" y="968596"/>
                </a:lnTo>
                <a:lnTo>
                  <a:pt x="769873" y="975063"/>
                </a:lnTo>
                <a:cubicBezTo>
                  <a:pt x="773894" y="985704"/>
                  <a:pt x="781464" y="994902"/>
                  <a:pt x="789860" y="1001522"/>
                </a:cubicBezTo>
                <a:cubicBezTo>
                  <a:pt x="794048" y="1005291"/>
                  <a:pt x="800723" y="1007285"/>
                  <a:pt x="801796" y="1013423"/>
                </a:cubicBezTo>
                <a:cubicBezTo>
                  <a:pt x="802915" y="1017729"/>
                  <a:pt x="802930" y="1017118"/>
                  <a:pt x="804836" y="1014109"/>
                </a:cubicBezTo>
                <a:cubicBezTo>
                  <a:pt x="806116" y="1011694"/>
                  <a:pt x="808604" y="1009921"/>
                  <a:pt x="810407" y="1011186"/>
                </a:cubicBezTo>
                <a:cubicBezTo>
                  <a:pt x="828554" y="1018960"/>
                  <a:pt x="837446" y="1005119"/>
                  <a:pt x="847470" y="994970"/>
                </a:cubicBezTo>
                <a:cubicBezTo>
                  <a:pt x="850598" y="991990"/>
                  <a:pt x="854351" y="988414"/>
                  <a:pt x="858657" y="987296"/>
                </a:cubicBezTo>
                <a:cubicBezTo>
                  <a:pt x="865406" y="986236"/>
                  <a:pt x="872081" y="988231"/>
                  <a:pt x="874361" y="995010"/>
                </a:cubicBezTo>
                <a:cubicBezTo>
                  <a:pt x="882904" y="1020886"/>
                  <a:pt x="907844" y="1025768"/>
                  <a:pt x="927779" y="1035418"/>
                </a:cubicBezTo>
                <a:cubicBezTo>
                  <a:pt x="929008" y="1035143"/>
                  <a:pt x="931001" y="1034885"/>
                  <a:pt x="932742" y="1035538"/>
                </a:cubicBezTo>
                <a:lnTo>
                  <a:pt x="935226" y="1039553"/>
                </a:lnTo>
                <a:lnTo>
                  <a:pt x="940983" y="1033338"/>
                </a:lnTo>
                <a:lnTo>
                  <a:pt x="935821" y="1023593"/>
                </a:lnTo>
                <a:cubicBezTo>
                  <a:pt x="931931" y="1011433"/>
                  <a:pt x="926045" y="1008169"/>
                  <a:pt x="913760" y="1010868"/>
                </a:cubicBezTo>
                <a:cubicBezTo>
                  <a:pt x="912112" y="1011276"/>
                  <a:pt x="910749" y="1012140"/>
                  <a:pt x="908193" y="1013124"/>
                </a:cubicBezTo>
                <a:cubicBezTo>
                  <a:pt x="907678" y="1003278"/>
                  <a:pt x="913624" y="997603"/>
                  <a:pt x="918086" y="991595"/>
                </a:cubicBezTo>
                <a:cubicBezTo>
                  <a:pt x="923623" y="984271"/>
                  <a:pt x="926482" y="976736"/>
                  <a:pt x="923864" y="967586"/>
                </a:cubicBezTo>
                <a:cubicBezTo>
                  <a:pt x="922684" y="960704"/>
                  <a:pt x="919188" y="957197"/>
                  <a:pt x="911850" y="958668"/>
                </a:cubicBezTo>
                <a:cubicBezTo>
                  <a:pt x="904058" y="960427"/>
                  <a:pt x="897962" y="959840"/>
                  <a:pt x="893528" y="951841"/>
                </a:cubicBezTo>
                <a:cubicBezTo>
                  <a:pt x="888928" y="944582"/>
                  <a:pt x="893800" y="940223"/>
                  <a:pt x="898383" y="935411"/>
                </a:cubicBezTo>
                <a:cubicBezTo>
                  <a:pt x="899911" y="933807"/>
                  <a:pt x="903088" y="931793"/>
                  <a:pt x="900622" y="928906"/>
                </a:cubicBezTo>
                <a:cubicBezTo>
                  <a:pt x="898322" y="925276"/>
                  <a:pt x="893919" y="922344"/>
                  <a:pt x="889714" y="923737"/>
                </a:cubicBezTo>
                <a:cubicBezTo>
                  <a:pt x="878002" y="927344"/>
                  <a:pt x="874887" y="920417"/>
                  <a:pt x="871981" y="910814"/>
                </a:cubicBezTo>
                <a:cubicBezTo>
                  <a:pt x="866942" y="896840"/>
                  <a:pt x="858725" y="884879"/>
                  <a:pt x="847331" y="874933"/>
                </a:cubicBezTo>
                <a:cubicBezTo>
                  <a:pt x="844124" y="871878"/>
                  <a:pt x="841658" y="868990"/>
                  <a:pt x="841915" y="864377"/>
                </a:cubicBezTo>
                <a:cubicBezTo>
                  <a:pt x="842065" y="851565"/>
                  <a:pt x="839779" y="840932"/>
                  <a:pt x="826359" y="834813"/>
                </a:cubicBezTo>
                <a:cubicBezTo>
                  <a:pt x="821502" y="832169"/>
                  <a:pt x="824603" y="827024"/>
                  <a:pt x="827614" y="825752"/>
                </a:cubicBezTo>
                <a:cubicBezTo>
                  <a:pt x="844605" y="819435"/>
                  <a:pt x="844709" y="808559"/>
                  <a:pt x="837279" y="794828"/>
                </a:cubicBezTo>
                <a:cubicBezTo>
                  <a:pt x="836296" y="792273"/>
                  <a:pt x="836962" y="789306"/>
                  <a:pt x="836885" y="786176"/>
                </a:cubicBezTo>
                <a:cubicBezTo>
                  <a:pt x="836385" y="769326"/>
                  <a:pt x="836718" y="767844"/>
                  <a:pt x="852800" y="762101"/>
                </a:cubicBezTo>
                <a:cubicBezTo>
                  <a:pt x="861665" y="759028"/>
                  <a:pt x="866084" y="754956"/>
                  <a:pt x="864539" y="744488"/>
                </a:cubicBezTo>
                <a:cubicBezTo>
                  <a:pt x="863525" y="736866"/>
                  <a:pt x="865069" y="728258"/>
                  <a:pt x="871755" y="722748"/>
                </a:cubicBezTo>
                <a:cubicBezTo>
                  <a:pt x="877987" y="717526"/>
                  <a:pt x="875567" y="712702"/>
                  <a:pt x="872404" y="707712"/>
                </a:cubicBezTo>
                <a:cubicBezTo>
                  <a:pt x="869242" y="702722"/>
                  <a:pt x="865912" y="698474"/>
                  <a:pt x="866503" y="692377"/>
                </a:cubicBezTo>
                <a:cubicBezTo>
                  <a:pt x="866759" y="687763"/>
                  <a:pt x="863052" y="686934"/>
                  <a:pt x="859921" y="687011"/>
                </a:cubicBezTo>
                <a:cubicBezTo>
                  <a:pt x="855428" y="687951"/>
                  <a:pt x="851675" y="689057"/>
                  <a:pt x="847757" y="690905"/>
                </a:cubicBezTo>
                <a:cubicBezTo>
                  <a:pt x="833943" y="695208"/>
                  <a:pt x="832915" y="694588"/>
                  <a:pt x="831295" y="680991"/>
                </a:cubicBezTo>
                <a:cubicBezTo>
                  <a:pt x="830116" y="674108"/>
                  <a:pt x="830871" y="667272"/>
                  <a:pt x="830432" y="660556"/>
                </a:cubicBezTo>
                <a:cubicBezTo>
                  <a:pt x="830324" y="652357"/>
                  <a:pt x="830218" y="644158"/>
                  <a:pt x="842534" y="646527"/>
                </a:cubicBezTo>
                <a:cubicBezTo>
                  <a:pt x="846695" y="647070"/>
                  <a:pt x="849463" y="643408"/>
                  <a:pt x="847783" y="638749"/>
                </a:cubicBezTo>
                <a:cubicBezTo>
                  <a:pt x="845983" y="632897"/>
                  <a:pt x="844347" y="626302"/>
                  <a:pt x="835406" y="626246"/>
                </a:cubicBezTo>
                <a:cubicBezTo>
                  <a:pt x="834953" y="626533"/>
                  <a:pt x="834499" y="626821"/>
                  <a:pt x="833304" y="626943"/>
                </a:cubicBezTo>
                <a:cubicBezTo>
                  <a:pt x="828810" y="627884"/>
                  <a:pt x="824468" y="635086"/>
                  <a:pt x="819248" y="628857"/>
                </a:cubicBezTo>
                <a:cubicBezTo>
                  <a:pt x="814316" y="623080"/>
                  <a:pt x="812394" y="616033"/>
                  <a:pt x="813029" y="608001"/>
                </a:cubicBezTo>
                <a:cubicBezTo>
                  <a:pt x="814072" y="601617"/>
                  <a:pt x="817339" y="595731"/>
                  <a:pt x="821182" y="590753"/>
                </a:cubicBezTo>
                <a:cubicBezTo>
                  <a:pt x="824404" y="586802"/>
                  <a:pt x="827582" y="584789"/>
                  <a:pt x="831485" y="589945"/>
                </a:cubicBezTo>
                <a:cubicBezTo>
                  <a:pt x="833088" y="591472"/>
                  <a:pt x="835147" y="592712"/>
                  <a:pt x="836962" y="591561"/>
                </a:cubicBezTo>
                <a:cubicBezTo>
                  <a:pt x="840139" y="589547"/>
                  <a:pt x="839156" y="586991"/>
                  <a:pt x="838006" y="585177"/>
                </a:cubicBezTo>
                <a:cubicBezTo>
                  <a:pt x="836160" y="581260"/>
                  <a:pt x="834147" y="578085"/>
                  <a:pt x="832588" y="574621"/>
                </a:cubicBezTo>
                <a:cubicBezTo>
                  <a:pt x="827051" y="562871"/>
                  <a:pt x="831725" y="554186"/>
                  <a:pt x="844297" y="551941"/>
                </a:cubicBezTo>
                <a:cubicBezTo>
                  <a:pt x="845947" y="551532"/>
                  <a:pt x="847142" y="551410"/>
                  <a:pt x="848337" y="551287"/>
                </a:cubicBezTo>
                <a:cubicBezTo>
                  <a:pt x="867747" y="549796"/>
                  <a:pt x="869730" y="547904"/>
                  <a:pt x="866763" y="528166"/>
                </a:cubicBezTo>
                <a:cubicBezTo>
                  <a:pt x="865749" y="520542"/>
                  <a:pt x="866914" y="515353"/>
                  <a:pt x="874296" y="511946"/>
                </a:cubicBezTo>
                <a:cubicBezTo>
                  <a:pt x="877307" y="510674"/>
                  <a:pt x="879288" y="508783"/>
                  <a:pt x="881271" y="506890"/>
                </a:cubicBezTo>
                <a:cubicBezTo>
                  <a:pt x="894599" y="497807"/>
                  <a:pt x="901875" y="486202"/>
                  <a:pt x="895567" y="469218"/>
                </a:cubicBezTo>
                <a:cubicBezTo>
                  <a:pt x="893477" y="462912"/>
                  <a:pt x="892297" y="456030"/>
                  <a:pt x="893053" y="449192"/>
                </a:cubicBezTo>
                <a:cubicBezTo>
                  <a:pt x="893310" y="444578"/>
                  <a:pt x="895791" y="440463"/>
                  <a:pt x="900283" y="439523"/>
                </a:cubicBezTo>
                <a:cubicBezTo>
                  <a:pt x="905685" y="438008"/>
                  <a:pt x="906457" y="443241"/>
                  <a:pt x="908015" y="446703"/>
                </a:cubicBezTo>
                <a:cubicBezTo>
                  <a:pt x="918849" y="467814"/>
                  <a:pt x="918849" y="467814"/>
                  <a:pt x="935325" y="451650"/>
                </a:cubicBezTo>
                <a:cubicBezTo>
                  <a:pt x="941270" y="445975"/>
                  <a:pt x="947337" y="441495"/>
                  <a:pt x="955007" y="438541"/>
                </a:cubicBezTo>
                <a:cubicBezTo>
                  <a:pt x="962965" y="436041"/>
                  <a:pt x="969274" y="433950"/>
                  <a:pt x="977460" y="440844"/>
                </a:cubicBezTo>
                <a:cubicBezTo>
                  <a:pt x="989760" y="450215"/>
                  <a:pt x="1009307" y="442914"/>
                  <a:pt x="1019519" y="426905"/>
                </a:cubicBezTo>
                <a:cubicBezTo>
                  <a:pt x="1021214" y="424559"/>
                  <a:pt x="1022167" y="422048"/>
                  <a:pt x="1024027" y="418962"/>
                </a:cubicBezTo>
                <a:cubicBezTo>
                  <a:pt x="1032455" y="428244"/>
                  <a:pt x="1041215" y="436045"/>
                  <a:pt x="1054530" y="433965"/>
                </a:cubicBezTo>
                <a:cubicBezTo>
                  <a:pt x="1066648" y="432009"/>
                  <a:pt x="1074288" y="423987"/>
                  <a:pt x="1082669" y="416132"/>
                </a:cubicBezTo>
                <a:cubicBezTo>
                  <a:pt x="1085301" y="418279"/>
                  <a:pt x="1084061" y="420336"/>
                  <a:pt x="1084016" y="422272"/>
                </a:cubicBezTo>
                <a:cubicBezTo>
                  <a:pt x="1081264" y="438006"/>
                  <a:pt x="1092082" y="447046"/>
                  <a:pt x="1107832" y="442787"/>
                </a:cubicBezTo>
                <a:cubicBezTo>
                  <a:pt x="1124035" y="438240"/>
                  <a:pt x="1124035" y="438240"/>
                  <a:pt x="1128122" y="454725"/>
                </a:cubicBezTo>
                <a:cubicBezTo>
                  <a:pt x="1130981" y="466266"/>
                  <a:pt x="1142753" y="472793"/>
                  <a:pt x="1153601" y="467827"/>
                </a:cubicBezTo>
                <a:cubicBezTo>
                  <a:pt x="1159168" y="465570"/>
                  <a:pt x="1156747" y="460746"/>
                  <a:pt x="1155642" y="456996"/>
                </a:cubicBezTo>
                <a:cubicBezTo>
                  <a:pt x="1153554" y="450689"/>
                  <a:pt x="1150436" y="443762"/>
                  <a:pt x="1156095" y="437634"/>
                </a:cubicBezTo>
                <a:cubicBezTo>
                  <a:pt x="1160058" y="433849"/>
                  <a:pt x="1162949" y="431382"/>
                  <a:pt x="1165444" y="439338"/>
                </a:cubicBezTo>
                <a:cubicBezTo>
                  <a:pt x="1172285" y="459165"/>
                  <a:pt x="1180561" y="462186"/>
                  <a:pt x="1198671" y="452617"/>
                </a:cubicBezTo>
                <a:cubicBezTo>
                  <a:pt x="1221607" y="440624"/>
                  <a:pt x="1245102" y="436543"/>
                  <a:pt x="1270353" y="440250"/>
                </a:cubicBezTo>
                <a:cubicBezTo>
                  <a:pt x="1283123" y="442332"/>
                  <a:pt x="1295484" y="442764"/>
                  <a:pt x="1308224" y="439776"/>
                </a:cubicBezTo>
                <a:cubicBezTo>
                  <a:pt x="1314819" y="438140"/>
                  <a:pt x="1319812" y="434976"/>
                  <a:pt x="1321763" y="428016"/>
                </a:cubicBezTo>
                <a:cubicBezTo>
                  <a:pt x="1323547" y="421800"/>
                  <a:pt x="1327103" y="416366"/>
                  <a:pt x="1334517" y="418026"/>
                </a:cubicBezTo>
                <a:cubicBezTo>
                  <a:pt x="1342218" y="420140"/>
                  <a:pt x="1339525" y="426934"/>
                  <a:pt x="1338527" y="431380"/>
                </a:cubicBezTo>
                <a:cubicBezTo>
                  <a:pt x="1336031" y="442501"/>
                  <a:pt x="1339602" y="449139"/>
                  <a:pt x="1348242" y="455745"/>
                </a:cubicBezTo>
                <a:lnTo>
                  <a:pt x="1387252" y="495472"/>
                </a:lnTo>
                <a:lnTo>
                  <a:pt x="1391836" y="495409"/>
                </a:lnTo>
                <a:cubicBezTo>
                  <a:pt x="1404436" y="492736"/>
                  <a:pt x="1415417" y="485221"/>
                  <a:pt x="1416977" y="473735"/>
                </a:cubicBezTo>
                <a:cubicBezTo>
                  <a:pt x="1420965" y="446895"/>
                  <a:pt x="1437005" y="441697"/>
                  <a:pt x="1459403" y="441306"/>
                </a:cubicBezTo>
                <a:cubicBezTo>
                  <a:pt x="1462911" y="440739"/>
                  <a:pt x="1466274" y="440818"/>
                  <a:pt x="1469781" y="440250"/>
                </a:cubicBezTo>
                <a:cubicBezTo>
                  <a:pt x="1484809" y="439561"/>
                  <a:pt x="1485743" y="438417"/>
                  <a:pt x="1481549" y="423949"/>
                </a:cubicBezTo>
                <a:cubicBezTo>
                  <a:pt x="1477566" y="411556"/>
                  <a:pt x="1470431" y="401164"/>
                  <a:pt x="1461863" y="391126"/>
                </a:cubicBezTo>
                <a:cubicBezTo>
                  <a:pt x="1456437" y="385175"/>
                  <a:pt x="1454727" y="380734"/>
                  <a:pt x="1459823" y="373082"/>
                </a:cubicBezTo>
                <a:cubicBezTo>
                  <a:pt x="1463987" y="366575"/>
                  <a:pt x="1466363" y="358990"/>
                  <a:pt x="1468739" y="351406"/>
                </a:cubicBezTo>
                <a:cubicBezTo>
                  <a:pt x="1470539" y="346398"/>
                  <a:pt x="1468975" y="341312"/>
                  <a:pt x="1464112" y="338871"/>
                </a:cubicBezTo>
                <a:lnTo>
                  <a:pt x="1460545" y="338313"/>
                </a:lnTo>
                <a:lnTo>
                  <a:pt x="1512110" y="300603"/>
                </a:lnTo>
                <a:lnTo>
                  <a:pt x="1512639" y="301468"/>
                </a:lnTo>
                <a:cubicBezTo>
                  <a:pt x="1514202" y="302411"/>
                  <a:pt x="1516207" y="302522"/>
                  <a:pt x="1518925" y="302455"/>
                </a:cubicBezTo>
                <a:cubicBezTo>
                  <a:pt x="1549337" y="302509"/>
                  <a:pt x="1572854" y="315221"/>
                  <a:pt x="1592774" y="337949"/>
                </a:cubicBezTo>
                <a:cubicBezTo>
                  <a:pt x="1604626" y="351430"/>
                  <a:pt x="1610607" y="366975"/>
                  <a:pt x="1609283" y="384942"/>
                </a:cubicBezTo>
                <a:cubicBezTo>
                  <a:pt x="1608837" y="392960"/>
                  <a:pt x="1611124" y="394824"/>
                  <a:pt x="1618784" y="393835"/>
                </a:cubicBezTo>
                <a:cubicBezTo>
                  <a:pt x="1627874" y="392491"/>
                  <a:pt x="1638107" y="392080"/>
                  <a:pt x="1646488" y="387870"/>
                </a:cubicBezTo>
                <a:cubicBezTo>
                  <a:pt x="1652648" y="384516"/>
                  <a:pt x="1654934" y="386382"/>
                  <a:pt x="1656853" y="392900"/>
                </a:cubicBezTo>
                <a:cubicBezTo>
                  <a:pt x="1659904" y="406436"/>
                  <a:pt x="1684065" y="419292"/>
                  <a:pt x="1697241" y="414806"/>
                </a:cubicBezTo>
                <a:cubicBezTo>
                  <a:pt x="1701679" y="413096"/>
                  <a:pt x="1702546" y="409231"/>
                  <a:pt x="1703912" y="406155"/>
                </a:cubicBezTo>
                <a:cubicBezTo>
                  <a:pt x="1708797" y="396427"/>
                  <a:pt x="1714181" y="387489"/>
                  <a:pt x="1723639" y="381491"/>
                </a:cubicBezTo>
                <a:cubicBezTo>
                  <a:pt x="1739900" y="372285"/>
                  <a:pt x="1751265" y="378892"/>
                  <a:pt x="1751085" y="397791"/>
                </a:cubicBezTo>
                <a:cubicBezTo>
                  <a:pt x="1751216" y="403232"/>
                  <a:pt x="1749918" y="409028"/>
                  <a:pt x="1750050" y="414468"/>
                </a:cubicBezTo>
                <a:cubicBezTo>
                  <a:pt x="1750736" y="429504"/>
                  <a:pt x="1756307" y="434812"/>
                  <a:pt x="1771480" y="433478"/>
                </a:cubicBezTo>
                <a:cubicBezTo>
                  <a:pt x="1778994" y="433134"/>
                  <a:pt x="1785010" y="430423"/>
                  <a:pt x="1791671" y="427858"/>
                </a:cubicBezTo>
                <a:cubicBezTo>
                  <a:pt x="1798474" y="424649"/>
                  <a:pt x="1804491" y="421938"/>
                  <a:pt x="1811649" y="420162"/>
                </a:cubicBezTo>
                <a:cubicBezTo>
                  <a:pt x="1816733" y="418595"/>
                  <a:pt x="1822961" y="417960"/>
                  <a:pt x="1828465" y="420549"/>
                </a:cubicBezTo>
                <a:cubicBezTo>
                  <a:pt x="1835612" y="424856"/>
                  <a:pt x="1828874" y="430786"/>
                  <a:pt x="1828507" y="435439"/>
                </a:cubicBezTo>
                <a:cubicBezTo>
                  <a:pt x="1828628" y="446965"/>
                  <a:pt x="1826673" y="458702"/>
                  <a:pt x="1831732" y="469308"/>
                </a:cubicBezTo>
                <a:cubicBezTo>
                  <a:pt x="1835583" y="476257"/>
                  <a:pt x="1839800" y="478556"/>
                  <a:pt x="1847892" y="475634"/>
                </a:cubicBezTo>
                <a:cubicBezTo>
                  <a:pt x="1858991" y="471360"/>
                  <a:pt x="1870025" y="464363"/>
                  <a:pt x="1880127" y="458510"/>
                </a:cubicBezTo>
                <a:cubicBezTo>
                  <a:pt x="1897176" y="448804"/>
                  <a:pt x="1913648" y="441674"/>
                  <a:pt x="1931438" y="455808"/>
                </a:cubicBezTo>
                <a:cubicBezTo>
                  <a:pt x="1936156" y="458895"/>
                  <a:pt x="1940095" y="456396"/>
                  <a:pt x="1943891" y="454542"/>
                </a:cubicBezTo>
                <a:cubicBezTo>
                  <a:pt x="1951340" y="451475"/>
                  <a:pt x="1956790" y="445257"/>
                  <a:pt x="1961453" y="439538"/>
                </a:cubicBezTo>
                <a:cubicBezTo>
                  <a:pt x="1968913" y="430388"/>
                  <a:pt x="1975085" y="420949"/>
                  <a:pt x="1987828" y="418394"/>
                </a:cubicBezTo>
                <a:cubicBezTo>
                  <a:pt x="1985264" y="411731"/>
                  <a:pt x="1978971" y="409645"/>
                  <a:pt x="1975043" y="406059"/>
                </a:cubicBezTo>
                <a:cubicBezTo>
                  <a:pt x="1971114" y="402471"/>
                  <a:pt x="1965110" y="399096"/>
                  <a:pt x="1967342" y="392156"/>
                </a:cubicBezTo>
                <a:cubicBezTo>
                  <a:pt x="1969863" y="383927"/>
                  <a:pt x="1973671" y="375988"/>
                  <a:pt x="1982906" y="373999"/>
                </a:cubicBezTo>
                <a:cubicBezTo>
                  <a:pt x="1990853" y="371723"/>
                  <a:pt x="1996357" y="374310"/>
                  <a:pt x="1993404" y="384470"/>
                </a:cubicBezTo>
                <a:cubicBezTo>
                  <a:pt x="1991172" y="391410"/>
                  <a:pt x="1995389" y="393709"/>
                  <a:pt x="2001183" y="395007"/>
                </a:cubicBezTo>
                <a:cubicBezTo>
                  <a:pt x="2016988" y="399903"/>
                  <a:pt x="2030607" y="387399"/>
                  <a:pt x="2026848" y="370998"/>
                </a:cubicBezTo>
                <a:cubicBezTo>
                  <a:pt x="2026072" y="365413"/>
                  <a:pt x="2024508" y="360326"/>
                  <a:pt x="2023876" y="354098"/>
                </a:cubicBezTo>
                <a:cubicBezTo>
                  <a:pt x="2024031" y="347369"/>
                  <a:pt x="2027118" y="342649"/>
                  <a:pt x="2033778" y="340084"/>
                </a:cubicBezTo>
                <a:cubicBezTo>
                  <a:pt x="2040582" y="336873"/>
                  <a:pt x="2044367" y="341105"/>
                  <a:pt x="2048794" y="345479"/>
                </a:cubicBezTo>
                <a:cubicBezTo>
                  <a:pt x="2056507" y="353296"/>
                  <a:pt x="2056273" y="363390"/>
                  <a:pt x="2057325" y="373772"/>
                </a:cubicBezTo>
                <a:cubicBezTo>
                  <a:pt x="2059221" y="392460"/>
                  <a:pt x="2059695" y="397132"/>
                  <a:pt x="2070321" y="397232"/>
                </a:cubicBezTo>
                <a:lnTo>
                  <a:pt x="2071512" y="397142"/>
                </a:lnTo>
                <a:lnTo>
                  <a:pt x="2069934" y="387948"/>
                </a:lnTo>
                <a:cubicBezTo>
                  <a:pt x="2068112" y="383916"/>
                  <a:pt x="2065026" y="379929"/>
                  <a:pt x="2060255" y="375985"/>
                </a:cubicBezTo>
                <a:cubicBezTo>
                  <a:pt x="2056461" y="373267"/>
                  <a:pt x="2059830" y="367979"/>
                  <a:pt x="2064924" y="367708"/>
                </a:cubicBezTo>
                <a:cubicBezTo>
                  <a:pt x="2070748" y="367399"/>
                  <a:pt x="2075842" y="367129"/>
                  <a:pt x="2081666" y="366819"/>
                </a:cubicBezTo>
                <a:cubicBezTo>
                  <a:pt x="2107986" y="367612"/>
                  <a:pt x="2120663" y="358909"/>
                  <a:pt x="2129577" y="334348"/>
                </a:cubicBezTo>
                <a:cubicBezTo>
                  <a:pt x="2134016" y="321703"/>
                  <a:pt x="2123671" y="319333"/>
                  <a:pt x="2116160" y="315351"/>
                </a:cubicBezTo>
                <a:cubicBezTo>
                  <a:pt x="2110145" y="312021"/>
                  <a:pt x="2101294" y="310302"/>
                  <a:pt x="2102325" y="302217"/>
                </a:cubicBezTo>
                <a:cubicBezTo>
                  <a:pt x="2104083" y="294094"/>
                  <a:pt x="2112818" y="293630"/>
                  <a:pt x="2119407" y="294011"/>
                </a:cubicBezTo>
                <a:cubicBezTo>
                  <a:pt x="2164846" y="297438"/>
                  <a:pt x="2192375" y="266049"/>
                  <a:pt x="2224738" y="243162"/>
                </a:cubicBezTo>
                <a:cubicBezTo>
                  <a:pt x="2232474" y="237642"/>
                  <a:pt x="2229865" y="229752"/>
                  <a:pt x="2229478" y="222474"/>
                </a:cubicBezTo>
                <a:cubicBezTo>
                  <a:pt x="2229666" y="212244"/>
                  <a:pt x="2223108" y="198724"/>
                  <a:pt x="2233028" y="193087"/>
                </a:cubicBezTo>
                <a:cubicBezTo>
                  <a:pt x="2245093" y="186607"/>
                  <a:pt x="2248243" y="204688"/>
                  <a:pt x="2257860" y="207096"/>
                </a:cubicBezTo>
                <a:cubicBezTo>
                  <a:pt x="2280850" y="213906"/>
                  <a:pt x="2287208" y="209919"/>
                  <a:pt x="2292599" y="187734"/>
                </a:cubicBezTo>
                <a:lnTo>
                  <a:pt x="2292817" y="187109"/>
                </a:lnTo>
                <a:lnTo>
                  <a:pt x="2286426" y="166089"/>
                </a:lnTo>
                <a:cubicBezTo>
                  <a:pt x="2282779" y="159257"/>
                  <a:pt x="2277801" y="153134"/>
                  <a:pt x="2271698" y="148167"/>
                </a:cubicBezTo>
                <a:cubicBezTo>
                  <a:pt x="2252651" y="133119"/>
                  <a:pt x="2225333" y="127270"/>
                  <a:pt x="2200551" y="141725"/>
                </a:cubicBezTo>
                <a:cubicBezTo>
                  <a:pt x="2193466" y="145751"/>
                  <a:pt x="2180094" y="141351"/>
                  <a:pt x="2177955" y="156063"/>
                </a:cubicBezTo>
                <a:cubicBezTo>
                  <a:pt x="2177459" y="160469"/>
                  <a:pt x="2167500" y="165378"/>
                  <a:pt x="2161942" y="156914"/>
                </a:cubicBezTo>
                <a:cubicBezTo>
                  <a:pt x="2160845" y="146570"/>
                  <a:pt x="2160157" y="136206"/>
                  <a:pt x="2166815" y="128838"/>
                </a:cubicBezTo>
                <a:cubicBezTo>
                  <a:pt x="2169034" y="126382"/>
                  <a:pt x="2172069" y="124259"/>
                  <a:pt x="2176178" y="122581"/>
                </a:cubicBezTo>
                <a:cubicBezTo>
                  <a:pt x="2190465" y="116713"/>
                  <a:pt x="2206825" y="122414"/>
                  <a:pt x="2220346" y="115856"/>
                </a:cubicBezTo>
                <a:cubicBezTo>
                  <a:pt x="2227470" y="112559"/>
                  <a:pt x="2238235" y="109067"/>
                  <a:pt x="2224591" y="99573"/>
                </a:cubicBezTo>
                <a:cubicBezTo>
                  <a:pt x="2222555" y="88731"/>
                  <a:pt x="2211554" y="73987"/>
                  <a:pt x="2236573" y="77769"/>
                </a:cubicBezTo>
                <a:cubicBezTo>
                  <a:pt x="2238028" y="77691"/>
                  <a:pt x="2238756" y="77652"/>
                  <a:pt x="2240288" y="79030"/>
                </a:cubicBezTo>
                <a:cubicBezTo>
                  <a:pt x="2247381" y="88874"/>
                  <a:pt x="2259833" y="89671"/>
                  <a:pt x="2269604" y="94993"/>
                </a:cubicBezTo>
                <a:cubicBezTo>
                  <a:pt x="2277114" y="98974"/>
                  <a:pt x="2283473" y="94987"/>
                  <a:pt x="2282204" y="84835"/>
                </a:cubicBezTo>
                <a:cubicBezTo>
                  <a:pt x="2282893" y="84068"/>
                  <a:pt x="2284309" y="83264"/>
                  <a:pt x="2285805" y="83914"/>
                </a:cubicBezTo>
                <a:cubicBezTo>
                  <a:pt x="2292124" y="79199"/>
                  <a:pt x="2301741" y="81608"/>
                  <a:pt x="2306411" y="73331"/>
                </a:cubicBezTo>
                <a:cubicBezTo>
                  <a:pt x="2320351" y="60911"/>
                  <a:pt x="2332834" y="48569"/>
                  <a:pt x="2339875" y="29946"/>
                </a:cubicBezTo>
                <a:cubicBezTo>
                  <a:pt x="2352810" y="-1397"/>
                  <a:pt x="2370239" y="-3053"/>
                  <a:pt x="2392011" y="22068"/>
                </a:cubicBezTo>
                <a:cubicBezTo>
                  <a:pt x="2415355" y="49297"/>
                  <a:pt x="2423401" y="49600"/>
                  <a:pt x="2449746" y="23384"/>
                </a:cubicBezTo>
                <a:cubicBezTo>
                  <a:pt x="2450436" y="22617"/>
                  <a:pt x="2450436" y="22617"/>
                  <a:pt x="2451125" y="21850"/>
                </a:cubicBezTo>
                <a:cubicBezTo>
                  <a:pt x="2481072" y="-5288"/>
                  <a:pt x="2484595" y="-7664"/>
                  <a:pt x="2508325" y="26842"/>
                </a:cubicBezTo>
                <a:cubicBezTo>
                  <a:pt x="2514651" y="35996"/>
                  <a:pt x="2516958" y="51931"/>
                  <a:pt x="2528565" y="50586"/>
                </a:cubicBezTo>
                <a:cubicBezTo>
                  <a:pt x="2543084" y="49084"/>
                  <a:pt x="2541428" y="31654"/>
                  <a:pt x="2545177" y="19776"/>
                </a:cubicBezTo>
                <a:cubicBezTo>
                  <a:pt x="2547052" y="13837"/>
                  <a:pt x="2548199" y="7937"/>
                  <a:pt x="2549345" y="2036"/>
                </a:cubicBezTo>
                <a:cubicBezTo>
                  <a:pt x="2556391" y="-2718"/>
                  <a:pt x="2559535" y="1496"/>
                  <a:pt x="2559883" y="8046"/>
                </a:cubicBezTo>
                <a:cubicBezTo>
                  <a:pt x="2560882" y="13102"/>
                  <a:pt x="2559657" y="17548"/>
                  <a:pt x="2562074" y="21799"/>
                </a:cubicBezTo>
                <a:cubicBezTo>
                  <a:pt x="2564070" y="31912"/>
                  <a:pt x="2566066" y="42024"/>
                  <a:pt x="2568791" y="52099"/>
                </a:cubicBezTo>
                <a:cubicBezTo>
                  <a:pt x="2575008" y="72937"/>
                  <a:pt x="2583208" y="76153"/>
                  <a:pt x="2601553" y="64228"/>
                </a:cubicBezTo>
                <a:cubicBezTo>
                  <a:pt x="2610018" y="58670"/>
                  <a:pt x="2616872" y="50277"/>
                  <a:pt x="2625296" y="43989"/>
                </a:cubicBezTo>
                <a:cubicBezTo>
                  <a:pt x="2630888" y="39313"/>
                  <a:pt x="2637090" y="32414"/>
                  <a:pt x="2645290" y="35629"/>
                </a:cubicBezTo>
                <a:cubicBezTo>
                  <a:pt x="2654257" y="39532"/>
                  <a:pt x="2654721" y="48267"/>
                  <a:pt x="2655912" y="56963"/>
                </a:cubicBezTo>
                <a:cubicBezTo>
                  <a:pt x="2657220" y="67843"/>
                  <a:pt x="2657071" y="78799"/>
                  <a:pt x="2657690" y="90445"/>
                </a:cubicBezTo>
                <a:cubicBezTo>
                  <a:pt x="2658347" y="102819"/>
                  <a:pt x="2663062" y="109138"/>
                  <a:pt x="2676280" y="110626"/>
                </a:cubicBezTo>
                <a:cubicBezTo>
                  <a:pt x="2699765" y="113030"/>
                  <a:pt x="2709119" y="124212"/>
                  <a:pt x="2711007" y="146010"/>
                </a:cubicBezTo>
                <a:cubicBezTo>
                  <a:pt x="2715741" y="193934"/>
                  <a:pt x="2718768" y="195963"/>
                  <a:pt x="2766305" y="183951"/>
                </a:cubicBezTo>
                <a:lnTo>
                  <a:pt x="2774785" y="182383"/>
                </a:lnTo>
                <a:lnTo>
                  <a:pt x="2787062" y="171241"/>
                </a:lnTo>
                <a:cubicBezTo>
                  <a:pt x="2798361" y="164073"/>
                  <a:pt x="2812957" y="164028"/>
                  <a:pt x="2822613" y="167164"/>
                </a:cubicBezTo>
                <a:cubicBezTo>
                  <a:pt x="2833762" y="170951"/>
                  <a:pt x="2840275" y="169876"/>
                  <a:pt x="2851379" y="159068"/>
                </a:cubicBezTo>
                <a:cubicBezTo>
                  <a:pt x="2843193" y="183589"/>
                  <a:pt x="2851927" y="183125"/>
                  <a:pt x="2865409" y="175841"/>
                </a:cubicBezTo>
                <a:cubicBezTo>
                  <a:pt x="2866295" y="185647"/>
                  <a:pt x="2866605" y="194938"/>
                  <a:pt x="2868616" y="203591"/>
                </a:cubicBezTo>
                <a:lnTo>
                  <a:pt x="2876461" y="217589"/>
                </a:lnTo>
                <a:lnTo>
                  <a:pt x="2879988" y="214776"/>
                </a:lnTo>
                <a:cubicBezTo>
                  <a:pt x="2882505" y="210629"/>
                  <a:pt x="2883508" y="205465"/>
                  <a:pt x="2883159" y="198914"/>
                </a:cubicBezTo>
                <a:cubicBezTo>
                  <a:pt x="2881344" y="164704"/>
                  <a:pt x="2883373" y="161676"/>
                  <a:pt x="2919613" y="156832"/>
                </a:cubicBezTo>
                <a:cubicBezTo>
                  <a:pt x="2934860" y="155292"/>
                  <a:pt x="2934511" y="148741"/>
                  <a:pt x="2928147" y="138860"/>
                </a:cubicBezTo>
                <a:cubicBezTo>
                  <a:pt x="2925764" y="121468"/>
                  <a:pt x="2937836" y="128857"/>
                  <a:pt x="2945881" y="129159"/>
                </a:cubicBezTo>
                <a:cubicBezTo>
                  <a:pt x="2979944" y="138300"/>
                  <a:pt x="3002044" y="128368"/>
                  <a:pt x="3020035" y="96025"/>
                </a:cubicBezTo>
                <a:cubicBezTo>
                  <a:pt x="3035385" y="68933"/>
                  <a:pt x="3041054" y="65711"/>
                  <a:pt x="3059179" y="77158"/>
                </a:cubicBezTo>
                <a:cubicBezTo>
                  <a:pt x="3063973" y="84932"/>
                  <a:pt x="3065280" y="95812"/>
                  <a:pt x="3077043" y="97377"/>
                </a:cubicBezTo>
                <a:cubicBezTo>
                  <a:pt x="3090414" y="101777"/>
                  <a:pt x="3100334" y="96140"/>
                  <a:pt x="3110061" y="86865"/>
                </a:cubicBezTo>
                <a:cubicBezTo>
                  <a:pt x="3119098" y="78356"/>
                  <a:pt x="3126447" y="65557"/>
                  <a:pt x="3141966" y="69112"/>
                </a:cubicBezTo>
                <a:cubicBezTo>
                  <a:pt x="3147524" y="77577"/>
                  <a:pt x="3152355" y="86080"/>
                  <a:pt x="3160021" y="92972"/>
                </a:cubicBezTo>
                <a:cubicBezTo>
                  <a:pt x="3164620" y="97106"/>
                  <a:pt x="3163055" y="108869"/>
                  <a:pt x="3174507" y="104611"/>
                </a:cubicBezTo>
                <a:cubicBezTo>
                  <a:pt x="3179448" y="101429"/>
                  <a:pt x="3180594" y="95529"/>
                  <a:pt x="3184041" y="91697"/>
                </a:cubicBezTo>
                <a:cubicBezTo>
                  <a:pt x="3184731" y="90930"/>
                  <a:pt x="3184653" y="89474"/>
                  <a:pt x="3184575" y="88018"/>
                </a:cubicBezTo>
                <a:cubicBezTo>
                  <a:pt x="3188556" y="80507"/>
                  <a:pt x="3182153" y="69898"/>
                  <a:pt x="3192073" y="64262"/>
                </a:cubicBezTo>
                <a:cubicBezTo>
                  <a:pt x="3200962" y="66710"/>
                  <a:pt x="3199932" y="74794"/>
                  <a:pt x="3201007" y="81307"/>
                </a:cubicBezTo>
                <a:cubicBezTo>
                  <a:pt x="3202083" y="87819"/>
                  <a:pt x="3203198" y="95058"/>
                  <a:pt x="3205002" y="101532"/>
                </a:cubicBezTo>
                <a:cubicBezTo>
                  <a:pt x="3211448" y="126738"/>
                  <a:pt x="3219610" y="129225"/>
                  <a:pt x="3239907" y="112818"/>
                </a:cubicBezTo>
                <a:cubicBezTo>
                  <a:pt x="3244771" y="108180"/>
                  <a:pt x="3249596" y="102815"/>
                  <a:pt x="3253692" y="97487"/>
                </a:cubicBezTo>
                <a:cubicBezTo>
                  <a:pt x="3267940" y="90891"/>
                  <a:pt x="3274878" y="97821"/>
                  <a:pt x="3276340" y="111614"/>
                </a:cubicBezTo>
                <a:cubicBezTo>
                  <a:pt x="3277455" y="118855"/>
                  <a:pt x="3277880" y="126860"/>
                  <a:pt x="3277538" y="134178"/>
                </a:cubicBezTo>
                <a:cubicBezTo>
                  <a:pt x="3277428" y="145864"/>
                  <a:pt x="3279999" y="153026"/>
                  <a:pt x="3294634" y="153708"/>
                </a:cubicBezTo>
                <a:cubicBezTo>
                  <a:pt x="3310725" y="154314"/>
                  <a:pt x="3317971" y="167068"/>
                  <a:pt x="3319511" y="182315"/>
                </a:cubicBezTo>
                <a:cubicBezTo>
                  <a:pt x="3323589" y="217866"/>
                  <a:pt x="3323589" y="217866"/>
                  <a:pt x="3357761" y="215321"/>
                </a:cubicBezTo>
                <a:cubicBezTo>
                  <a:pt x="3365040" y="214935"/>
                  <a:pt x="3376221" y="205581"/>
                  <a:pt x="3375693" y="223128"/>
                </a:cubicBezTo>
                <a:cubicBezTo>
                  <a:pt x="3372936" y="226195"/>
                  <a:pt x="3370180" y="229261"/>
                  <a:pt x="3367384" y="231599"/>
                </a:cubicBezTo>
                <a:cubicBezTo>
                  <a:pt x="3359268" y="243709"/>
                  <a:pt x="3368118" y="245428"/>
                  <a:pt x="3377007" y="247876"/>
                </a:cubicBezTo>
                <a:cubicBezTo>
                  <a:pt x="3393175" y="249938"/>
                  <a:pt x="3404403" y="255181"/>
                  <a:pt x="3404679" y="274145"/>
                </a:cubicBezTo>
                <a:cubicBezTo>
                  <a:pt x="3404377" y="282190"/>
                  <a:pt x="3409897" y="289927"/>
                  <a:pt x="3412506" y="297817"/>
                </a:cubicBezTo>
                <a:cubicBezTo>
                  <a:pt x="3416074" y="310037"/>
                  <a:pt x="3414432" y="320343"/>
                  <a:pt x="3404705" y="329618"/>
                </a:cubicBezTo>
                <a:cubicBezTo>
                  <a:pt x="3386707" y="348093"/>
                  <a:pt x="3386714" y="361961"/>
                  <a:pt x="3403809" y="381492"/>
                </a:cubicBezTo>
                <a:cubicBezTo>
                  <a:pt x="3407719" y="386394"/>
                  <a:pt x="3412319" y="390529"/>
                  <a:pt x="3416229" y="395432"/>
                </a:cubicBezTo>
                <a:cubicBezTo>
                  <a:pt x="3425582" y="406614"/>
                  <a:pt x="3425434" y="417571"/>
                  <a:pt x="3415823" y="429029"/>
                </a:cubicBezTo>
                <a:cubicBezTo>
                  <a:pt x="3409102" y="436503"/>
                  <a:pt x="3400313" y="443677"/>
                  <a:pt x="3401628" y="453597"/>
                </a:cubicBezTo>
                <a:lnTo>
                  <a:pt x="3406631" y="464270"/>
                </a:lnTo>
                <a:lnTo>
                  <a:pt x="3407669" y="464755"/>
                </a:lnTo>
                <a:cubicBezTo>
                  <a:pt x="3414157" y="465851"/>
                  <a:pt x="3423255" y="468538"/>
                  <a:pt x="3418321" y="455508"/>
                </a:cubicBezTo>
                <a:cubicBezTo>
                  <a:pt x="3422051" y="447047"/>
                  <a:pt x="3421431" y="431638"/>
                  <a:pt x="3436938" y="446109"/>
                </a:cubicBezTo>
                <a:cubicBezTo>
                  <a:pt x="3437981" y="446745"/>
                  <a:pt x="3438503" y="447064"/>
                  <a:pt x="3438909" y="448742"/>
                </a:cubicBezTo>
                <a:cubicBezTo>
                  <a:pt x="3439149" y="458909"/>
                  <a:pt x="3447381" y="465362"/>
                  <a:pt x="3451615" y="473672"/>
                </a:cubicBezTo>
                <a:cubicBezTo>
                  <a:pt x="3454921" y="479983"/>
                  <a:pt x="3461208" y="480239"/>
                  <a:pt x="3465140" y="472619"/>
                </a:cubicBezTo>
                <a:cubicBezTo>
                  <a:pt x="3465981" y="472415"/>
                  <a:pt x="3467342" y="472530"/>
                  <a:pt x="3468067" y="473688"/>
                </a:cubicBezTo>
                <a:cubicBezTo>
                  <a:pt x="3474671" y="473422"/>
                  <a:pt x="3480179" y="479645"/>
                  <a:pt x="3487330" y="476135"/>
                </a:cubicBezTo>
                <a:cubicBezTo>
                  <a:pt x="3502854" y="474154"/>
                  <a:pt x="3517334" y="471536"/>
                  <a:pt x="3531027" y="461995"/>
                </a:cubicBezTo>
                <a:cubicBezTo>
                  <a:pt x="3554823" y="446453"/>
                  <a:pt x="3567660" y="453568"/>
                  <a:pt x="3570810" y="481255"/>
                </a:cubicBezTo>
                <a:cubicBezTo>
                  <a:pt x="3574047" y="511145"/>
                  <a:pt x="3579467" y="515167"/>
                  <a:pt x="3610106" y="509524"/>
                </a:cubicBezTo>
                <a:cubicBezTo>
                  <a:pt x="3610947" y="509321"/>
                  <a:pt x="3610947" y="509321"/>
                  <a:pt x="3611787" y="509117"/>
                </a:cubicBezTo>
                <a:cubicBezTo>
                  <a:pt x="3645353" y="504544"/>
                  <a:pt x="3648916" y="504571"/>
                  <a:pt x="3648972" y="539676"/>
                </a:cubicBezTo>
                <a:cubicBezTo>
                  <a:pt x="3649008" y="549002"/>
                  <a:pt x="3643051" y="561114"/>
                  <a:pt x="3651715" y="565684"/>
                </a:cubicBezTo>
                <a:cubicBezTo>
                  <a:pt x="3662465" y="571526"/>
                  <a:pt x="3669581" y="558689"/>
                  <a:pt x="3677801" y="552253"/>
                </a:cubicBezTo>
                <a:cubicBezTo>
                  <a:pt x="3681913" y="549034"/>
                  <a:pt x="3685501" y="545499"/>
                  <a:pt x="3689090" y="541962"/>
                </a:cubicBezTo>
                <a:cubicBezTo>
                  <a:pt x="3696215" y="542015"/>
                  <a:pt x="3696392" y="546416"/>
                  <a:pt x="3693528" y="551111"/>
                </a:cubicBezTo>
                <a:cubicBezTo>
                  <a:pt x="3691823" y="555081"/>
                  <a:pt x="3688870" y="557574"/>
                  <a:pt x="3688525" y="561659"/>
                </a:cubicBezTo>
                <a:cubicBezTo>
                  <a:pt x="3685113" y="569598"/>
                  <a:pt x="3681701" y="577536"/>
                  <a:pt x="3678811" y="585792"/>
                </a:cubicBezTo>
                <a:cubicBezTo>
                  <a:pt x="3673234" y="603147"/>
                  <a:pt x="3677381" y="609256"/>
                  <a:pt x="3695717" y="609705"/>
                </a:cubicBezTo>
                <a:cubicBezTo>
                  <a:pt x="3704203" y="609872"/>
                  <a:pt x="3712919" y="607317"/>
                  <a:pt x="3721724" y="606963"/>
                </a:cubicBezTo>
                <a:cubicBezTo>
                  <a:pt x="3727807" y="606379"/>
                  <a:pt x="3735364" y="604548"/>
                  <a:pt x="3739511" y="610656"/>
                </a:cubicBezTo>
                <a:cubicBezTo>
                  <a:pt x="3743862" y="617604"/>
                  <a:pt x="3740043" y="623864"/>
                  <a:pt x="3736745" y="630441"/>
                </a:cubicBezTo>
                <a:cubicBezTo>
                  <a:pt x="3732494" y="638584"/>
                  <a:pt x="3727200" y="646089"/>
                  <a:pt x="3722108" y="654435"/>
                </a:cubicBezTo>
                <a:cubicBezTo>
                  <a:pt x="3716698" y="663302"/>
                  <a:pt x="3716964" y="669906"/>
                  <a:pt x="3725398" y="677198"/>
                </a:cubicBezTo>
                <a:cubicBezTo>
                  <a:pt x="3740499" y="689988"/>
                  <a:pt x="3741667" y="702153"/>
                  <a:pt x="3732642" y="718119"/>
                </a:cubicBezTo>
                <a:cubicBezTo>
                  <a:pt x="3713205" y="753500"/>
                  <a:pt x="3714336" y="756337"/>
                  <a:pt x="3752899" y="770559"/>
                </a:cubicBezTo>
                <a:lnTo>
                  <a:pt x="3759505" y="773493"/>
                </a:lnTo>
                <a:lnTo>
                  <a:pt x="3773273" y="771607"/>
                </a:lnTo>
                <a:cubicBezTo>
                  <a:pt x="3784483" y="772004"/>
                  <a:pt x="3794597" y="778891"/>
                  <a:pt x="3799787" y="785635"/>
                </a:cubicBezTo>
                <a:cubicBezTo>
                  <a:pt x="3805701" y="793537"/>
                  <a:pt x="3810714" y="795880"/>
                  <a:pt x="3823514" y="793668"/>
                </a:cubicBezTo>
                <a:cubicBezTo>
                  <a:pt x="3806234" y="806744"/>
                  <a:pt x="3812492" y="810563"/>
                  <a:pt x="3825266" y="811916"/>
                </a:cubicBezTo>
                <a:cubicBezTo>
                  <a:pt x="3821231" y="819116"/>
                  <a:pt x="3817043" y="825686"/>
                  <a:pt x="3814334" y="832622"/>
                </a:cubicBezTo>
                <a:lnTo>
                  <a:pt x="3813124" y="846019"/>
                </a:lnTo>
                <a:lnTo>
                  <a:pt x="3816896" y="845745"/>
                </a:lnTo>
                <a:cubicBezTo>
                  <a:pt x="3820602" y="844070"/>
                  <a:pt x="3823742" y="840975"/>
                  <a:pt x="3826606" y="836281"/>
                </a:cubicBezTo>
                <a:cubicBezTo>
                  <a:pt x="3841561" y="811765"/>
                  <a:pt x="3844399" y="810633"/>
                  <a:pt x="3871753" y="824457"/>
                </a:cubicBezTo>
                <a:cubicBezTo>
                  <a:pt x="3883025" y="830618"/>
                  <a:pt x="3885888" y="825924"/>
                  <a:pt x="3886170" y="816075"/>
                </a:cubicBezTo>
                <a:cubicBezTo>
                  <a:pt x="3892765" y="802921"/>
                  <a:pt x="3897610" y="813750"/>
                  <a:pt x="3903030" y="817772"/>
                </a:cubicBezTo>
                <a:cubicBezTo>
                  <a:pt x="3922250" y="840234"/>
                  <a:pt x="3942238" y="843838"/>
                  <a:pt x="3970004" y="830001"/>
                </a:cubicBezTo>
                <a:cubicBezTo>
                  <a:pt x="3993457" y="818542"/>
                  <a:pt x="3998902" y="819002"/>
                  <a:pt x="4006011" y="835505"/>
                </a:cubicBezTo>
                <a:cubicBezTo>
                  <a:pt x="4005641" y="843152"/>
                  <a:pt x="4001389" y="851295"/>
                  <a:pt x="4008781" y="857952"/>
                </a:cubicBezTo>
                <a:cubicBezTo>
                  <a:pt x="4015942" y="867330"/>
                  <a:pt x="4025472" y="868134"/>
                  <a:pt x="4036592" y="866330"/>
                </a:cubicBezTo>
                <a:cubicBezTo>
                  <a:pt x="4046874" y="864729"/>
                  <a:pt x="4058021" y="859362"/>
                  <a:pt x="4067065" y="869173"/>
                </a:cubicBezTo>
                <a:cubicBezTo>
                  <a:pt x="4066898" y="877661"/>
                  <a:pt x="4066209" y="885829"/>
                  <a:pt x="4068243" y="894227"/>
                </a:cubicBezTo>
                <a:cubicBezTo>
                  <a:pt x="4069463" y="899266"/>
                  <a:pt x="4062807" y="906657"/>
                  <a:pt x="4072744" y="909141"/>
                </a:cubicBezTo>
                <a:cubicBezTo>
                  <a:pt x="4077668" y="909281"/>
                  <a:pt x="4081257" y="905745"/>
                  <a:pt x="4085455" y="904728"/>
                </a:cubicBezTo>
                <a:cubicBezTo>
                  <a:pt x="4086296" y="904525"/>
                  <a:pt x="4086932" y="903482"/>
                  <a:pt x="4087569" y="902438"/>
                </a:cubicBezTo>
                <a:cubicBezTo>
                  <a:pt x="4093881" y="899131"/>
                  <a:pt x="4094481" y="888762"/>
                  <a:pt x="4104010" y="889565"/>
                </a:cubicBezTo>
                <a:cubicBezTo>
                  <a:pt x="4108996" y="895471"/>
                  <a:pt x="4104454" y="900572"/>
                  <a:pt x="4102112" y="905584"/>
                </a:cubicBezTo>
                <a:cubicBezTo>
                  <a:pt x="4099768" y="910597"/>
                  <a:pt x="4097108" y="916131"/>
                  <a:pt x="4095288" y="921462"/>
                </a:cubicBezTo>
                <a:cubicBezTo>
                  <a:pt x="4087801" y="941946"/>
                  <a:pt x="4092266" y="947533"/>
                  <a:pt x="4114076" y="945807"/>
                </a:cubicBezTo>
                <a:cubicBezTo>
                  <a:pt x="4119635" y="944905"/>
                  <a:pt x="4125515" y="943481"/>
                  <a:pt x="4130871" y="941738"/>
                </a:cubicBezTo>
                <a:cubicBezTo>
                  <a:pt x="4143850" y="943930"/>
                  <a:pt x="4145362" y="952010"/>
                  <a:pt x="4139837" y="962239"/>
                </a:cubicBezTo>
                <a:cubicBezTo>
                  <a:pt x="4137177" y="967773"/>
                  <a:pt x="4133677" y="973511"/>
                  <a:pt x="4129973" y="978408"/>
                </a:cubicBezTo>
                <a:cubicBezTo>
                  <a:pt x="4124359" y="986437"/>
                  <a:pt x="4122742" y="992607"/>
                  <a:pt x="4132538" y="1000014"/>
                </a:cubicBezTo>
                <a:cubicBezTo>
                  <a:pt x="4143377" y="1008058"/>
                  <a:pt x="4142343" y="1020311"/>
                  <a:pt x="4136183" y="1031582"/>
                </a:cubicBezTo>
                <a:cubicBezTo>
                  <a:pt x="4122155" y="1058096"/>
                  <a:pt x="4122155" y="1058096"/>
                  <a:pt x="4146989" y="1072530"/>
                </a:cubicBezTo>
                <a:cubicBezTo>
                  <a:pt x="4152205" y="1075712"/>
                  <a:pt x="4164370" y="1074544"/>
                  <a:pt x="4155688" y="1086426"/>
                </a:cubicBezTo>
                <a:cubicBezTo>
                  <a:pt x="4152330" y="1087240"/>
                  <a:pt x="4148971" y="1088053"/>
                  <a:pt x="4145929" y="1088345"/>
                </a:cubicBezTo>
                <a:cubicBezTo>
                  <a:pt x="4134579" y="1092873"/>
                  <a:pt x="4139884" y="1098255"/>
                  <a:pt x="4144869" y="1104161"/>
                </a:cubicBezTo>
                <a:cubicBezTo>
                  <a:pt x="4155072" y="1113248"/>
                  <a:pt x="4160351" y="1122193"/>
                  <a:pt x="4151555" y="1135438"/>
                </a:cubicBezTo>
                <a:cubicBezTo>
                  <a:pt x="4147534" y="1140857"/>
                  <a:pt x="4147683" y="1148821"/>
                  <a:pt x="4145749" y="1155514"/>
                </a:cubicBezTo>
                <a:cubicBezTo>
                  <a:pt x="4142425" y="1165654"/>
                  <a:pt x="4136406" y="1172002"/>
                  <a:pt x="4125285" y="1173805"/>
                </a:cubicBezTo>
                <a:cubicBezTo>
                  <a:pt x="4104086" y="1178051"/>
                  <a:pt x="4097520" y="1187644"/>
                  <a:pt x="4100084" y="1209249"/>
                </a:cubicBezTo>
                <a:cubicBezTo>
                  <a:pt x="4100465" y="1214492"/>
                  <a:pt x="4101686" y="1219531"/>
                  <a:pt x="4102066" y="1224772"/>
                </a:cubicBezTo>
                <a:cubicBezTo>
                  <a:pt x="4103234" y="1236937"/>
                  <a:pt x="4097939" y="1244443"/>
                  <a:pt x="4085863" y="1247812"/>
                </a:cubicBezTo>
                <a:cubicBezTo>
                  <a:pt x="4074945" y="1250456"/>
                  <a:pt x="4061738" y="1250987"/>
                  <a:pt x="4062766" y="1268076"/>
                </a:cubicBezTo>
                <a:cubicBezTo>
                  <a:pt x="4063703" y="1282962"/>
                  <a:pt x="4064641" y="1297849"/>
                  <a:pt x="4083268" y="1301340"/>
                </a:cubicBezTo>
                <a:cubicBezTo>
                  <a:pt x="4085152" y="1301773"/>
                  <a:pt x="4088078" y="1302842"/>
                  <a:pt x="4087529" y="1306087"/>
                </a:cubicBezTo>
                <a:cubicBezTo>
                  <a:pt x="4084144" y="1310464"/>
                  <a:pt x="4079449" y="1307599"/>
                  <a:pt x="4075365" y="1307255"/>
                </a:cubicBezTo>
                <a:cubicBezTo>
                  <a:pt x="4057845" y="1310164"/>
                  <a:pt x="4041851" y="1304703"/>
                  <a:pt x="4025745" y="1300602"/>
                </a:cubicBezTo>
                <a:cubicBezTo>
                  <a:pt x="4016736" y="1300117"/>
                  <a:pt x="4012599" y="1306898"/>
                  <a:pt x="4008462" y="1313679"/>
                </a:cubicBezTo>
                <a:cubicBezTo>
                  <a:pt x="4004644" y="1319937"/>
                  <a:pt x="4001030" y="1327036"/>
                  <a:pt x="3997211" y="1333296"/>
                </a:cubicBezTo>
                <a:cubicBezTo>
                  <a:pt x="3983731" y="1356565"/>
                  <a:pt x="3982892" y="1356768"/>
                  <a:pt x="3959710" y="1345489"/>
                </a:cubicBezTo>
                <a:cubicBezTo>
                  <a:pt x="3954629" y="1366724"/>
                  <a:pt x="3954629" y="1366724"/>
                  <a:pt x="3934694" y="1355993"/>
                </a:cubicBezTo>
                <a:cubicBezTo>
                  <a:pt x="3931042" y="1353766"/>
                  <a:pt x="3927072" y="1352060"/>
                  <a:pt x="3923280" y="1354757"/>
                </a:cubicBezTo>
                <a:cubicBezTo>
                  <a:pt x="3919488" y="1357454"/>
                  <a:pt x="3922185" y="1361246"/>
                  <a:pt x="3922998" y="1364605"/>
                </a:cubicBezTo>
                <a:cubicBezTo>
                  <a:pt x="3924944" y="1370803"/>
                  <a:pt x="3926889" y="1376999"/>
                  <a:pt x="3927995" y="1383399"/>
                </a:cubicBezTo>
                <a:cubicBezTo>
                  <a:pt x="3930525" y="1395678"/>
                  <a:pt x="3936872" y="1401698"/>
                  <a:pt x="3949877" y="1400327"/>
                </a:cubicBezTo>
                <a:cubicBezTo>
                  <a:pt x="3958999" y="1399451"/>
                  <a:pt x="3965894" y="1402227"/>
                  <a:pt x="3968971" y="1411260"/>
                </a:cubicBezTo>
                <a:cubicBezTo>
                  <a:pt x="3969123" y="1419225"/>
                  <a:pt x="3962926" y="1421171"/>
                  <a:pt x="3957365" y="1422073"/>
                </a:cubicBezTo>
                <a:cubicBezTo>
                  <a:pt x="3922845" y="1428211"/>
                  <a:pt x="3902964" y="1452585"/>
                  <a:pt x="3884013" y="1478958"/>
                </a:cubicBezTo>
                <a:cubicBezTo>
                  <a:pt x="3874400" y="1492955"/>
                  <a:pt x="3868462" y="1496310"/>
                  <a:pt x="3859916" y="1489420"/>
                </a:cubicBezTo>
                <a:lnTo>
                  <a:pt x="3852809" y="1481838"/>
                </a:lnTo>
                <a:lnTo>
                  <a:pt x="3841864" y="1492090"/>
                </a:lnTo>
                <a:lnTo>
                  <a:pt x="3840531" y="1496284"/>
                </a:lnTo>
                <a:lnTo>
                  <a:pt x="3850294" y="1497109"/>
                </a:lnTo>
                <a:cubicBezTo>
                  <a:pt x="3875524" y="1500333"/>
                  <a:pt x="3883385" y="1514432"/>
                  <a:pt x="3872107" y="1537613"/>
                </a:cubicBezTo>
                <a:cubicBezTo>
                  <a:pt x="3867422" y="1547638"/>
                  <a:pt x="3860129" y="1556073"/>
                  <a:pt x="3857531" y="1567370"/>
                </a:cubicBezTo>
                <a:cubicBezTo>
                  <a:pt x="3852883" y="1586722"/>
                  <a:pt x="3857029" y="1592830"/>
                  <a:pt x="3876637" y="1591194"/>
                </a:cubicBezTo>
                <a:cubicBezTo>
                  <a:pt x="3882401" y="1591131"/>
                  <a:pt x="3888279" y="1589708"/>
                  <a:pt x="3893840" y="1588805"/>
                </a:cubicBezTo>
                <a:cubicBezTo>
                  <a:pt x="3898879" y="1587585"/>
                  <a:pt x="3903918" y="1586365"/>
                  <a:pt x="3910000" y="1585781"/>
                </a:cubicBezTo>
                <a:cubicBezTo>
                  <a:pt x="3887371" y="1613488"/>
                  <a:pt x="3869009" y="1616601"/>
                  <a:pt x="3841479" y="1598374"/>
                </a:cubicBezTo>
                <a:cubicBezTo>
                  <a:pt x="3828236" y="1589580"/>
                  <a:pt x="3822040" y="1591525"/>
                  <a:pt x="3820166" y="1603982"/>
                </a:cubicBezTo>
                <a:cubicBezTo>
                  <a:pt x="3819879" y="1607385"/>
                  <a:pt x="3820969" y="1612344"/>
                  <a:pt x="3821044" y="1616327"/>
                </a:cubicBezTo>
                <a:lnTo>
                  <a:pt x="3820601" y="1618633"/>
                </a:lnTo>
                <a:lnTo>
                  <a:pt x="3856796" y="1624365"/>
                </a:lnTo>
                <a:cubicBezTo>
                  <a:pt x="3864640" y="1625607"/>
                  <a:pt x="3873280" y="1625738"/>
                  <a:pt x="3878963" y="1632824"/>
                </a:cubicBezTo>
                <a:cubicBezTo>
                  <a:pt x="3879662" y="1632318"/>
                  <a:pt x="3880361" y="1631810"/>
                  <a:pt x="3881060" y="1631301"/>
                </a:cubicBezTo>
                <a:cubicBezTo>
                  <a:pt x="3903233" y="1628009"/>
                  <a:pt x="3924385" y="1635070"/>
                  <a:pt x="3946493" y="1636096"/>
                </a:cubicBezTo>
                <a:cubicBezTo>
                  <a:pt x="3987691" y="1637671"/>
                  <a:pt x="4029301" y="1640551"/>
                  <a:pt x="4070600" y="1629769"/>
                </a:cubicBezTo>
                <a:cubicBezTo>
                  <a:pt x="4082831" y="1626757"/>
                  <a:pt x="4095982" y="1625747"/>
                  <a:pt x="4108464" y="1628961"/>
                </a:cubicBezTo>
                <a:cubicBezTo>
                  <a:pt x="4128696" y="1634021"/>
                  <a:pt x="4146574" y="1646132"/>
                  <a:pt x="4169224" y="1639821"/>
                </a:cubicBezTo>
                <a:cubicBezTo>
                  <a:pt x="4178947" y="1637030"/>
                  <a:pt x="4190030" y="1641260"/>
                  <a:pt x="4200098" y="1644093"/>
                </a:cubicBezTo>
                <a:cubicBezTo>
                  <a:pt x="4206038" y="1645651"/>
                  <a:pt x="4211182" y="1648322"/>
                  <a:pt x="4211147" y="1656359"/>
                </a:cubicBezTo>
                <a:cubicBezTo>
                  <a:pt x="4214361" y="1643876"/>
                  <a:pt x="4222463" y="1639592"/>
                  <a:pt x="4233231" y="1641916"/>
                </a:cubicBezTo>
                <a:cubicBezTo>
                  <a:pt x="4255971" y="1646755"/>
                  <a:pt x="4279859" y="1644351"/>
                  <a:pt x="4300563" y="1658147"/>
                </a:cubicBezTo>
                <a:cubicBezTo>
                  <a:pt x="4305612" y="1661421"/>
                  <a:pt x="4313140" y="1660757"/>
                  <a:pt x="4319080" y="1662317"/>
                </a:cubicBezTo>
                <a:cubicBezTo>
                  <a:pt x="4337405" y="1667694"/>
                  <a:pt x="4355923" y="1671864"/>
                  <a:pt x="4374375" y="1680353"/>
                </a:cubicBezTo>
                <a:cubicBezTo>
                  <a:pt x="4392127" y="1689350"/>
                  <a:pt x="4410924" y="1703463"/>
                  <a:pt x="4434018" y="1702171"/>
                </a:cubicBezTo>
                <a:cubicBezTo>
                  <a:pt x="4445166" y="1702081"/>
                  <a:pt x="4457840" y="1704088"/>
                  <a:pt x="4465268" y="1715781"/>
                </a:cubicBezTo>
                <a:lnTo>
                  <a:pt x="4467174" y="1715464"/>
                </a:lnTo>
                <a:lnTo>
                  <a:pt x="4467174" y="1715466"/>
                </a:lnTo>
                <a:cubicBezTo>
                  <a:pt x="4468222" y="1714702"/>
                  <a:pt x="4468175" y="1715005"/>
                  <a:pt x="4467651" y="1715385"/>
                </a:cubicBezTo>
                <a:lnTo>
                  <a:pt x="4467174" y="1715464"/>
                </a:lnTo>
                <a:lnTo>
                  <a:pt x="4466063" y="1714670"/>
                </a:lnTo>
                <a:cubicBezTo>
                  <a:pt x="4458791" y="1709807"/>
                  <a:pt x="4459459" y="1705582"/>
                  <a:pt x="4467370" y="1702505"/>
                </a:cubicBezTo>
                <a:cubicBezTo>
                  <a:pt x="4470071" y="1701077"/>
                  <a:pt x="4473088" y="1701554"/>
                  <a:pt x="4476105" y="1702032"/>
                </a:cubicBezTo>
                <a:cubicBezTo>
                  <a:pt x="4507614" y="1710115"/>
                  <a:pt x="4540876" y="1699299"/>
                  <a:pt x="4572317" y="1711701"/>
                </a:cubicBezTo>
                <a:cubicBezTo>
                  <a:pt x="4576953" y="1713673"/>
                  <a:pt x="4583370" y="1712214"/>
                  <a:pt x="4589311" y="1713775"/>
                </a:cubicBezTo>
                <a:cubicBezTo>
                  <a:pt x="4590518" y="1713966"/>
                  <a:pt x="4592231" y="1714856"/>
                  <a:pt x="4593344" y="1715649"/>
                </a:cubicBezTo>
                <a:cubicBezTo>
                  <a:pt x="4596582" y="1718638"/>
                  <a:pt x="4596420" y="1723561"/>
                  <a:pt x="4601154" y="1724930"/>
                </a:cubicBezTo>
                <a:cubicBezTo>
                  <a:pt x="4602169" y="1726327"/>
                  <a:pt x="4602581" y="1727630"/>
                  <a:pt x="4602994" y="1728933"/>
                </a:cubicBezTo>
                <a:cubicBezTo>
                  <a:pt x="4603627" y="1732745"/>
                  <a:pt x="4603657" y="1736461"/>
                  <a:pt x="4603083" y="1740082"/>
                </a:cubicBezTo>
                <a:cubicBezTo>
                  <a:pt x="4603305" y="1742591"/>
                  <a:pt x="4602923" y="1745006"/>
                  <a:pt x="4603239" y="1746912"/>
                </a:cubicBezTo>
                <a:cubicBezTo>
                  <a:pt x="4611844" y="1755078"/>
                  <a:pt x="4620675" y="1754003"/>
                  <a:pt x="4630175" y="1748703"/>
                </a:cubicBezTo>
                <a:cubicBezTo>
                  <a:pt x="4639388" y="1745213"/>
                  <a:pt x="4645740" y="1748074"/>
                  <a:pt x="4649928" y="1756780"/>
                </a:cubicBezTo>
                <a:cubicBezTo>
                  <a:pt x="4653196" y="1763484"/>
                  <a:pt x="4650431" y="1769232"/>
                  <a:pt x="4642711" y="1771103"/>
                </a:cubicBezTo>
                <a:cubicBezTo>
                  <a:pt x="4616892" y="1758353"/>
                  <a:pt x="4587764" y="1758689"/>
                  <a:pt x="4560387" y="1751878"/>
                </a:cubicBezTo>
                <a:cubicBezTo>
                  <a:pt x="4549111" y="1748855"/>
                  <a:pt x="4532124" y="1735030"/>
                  <a:pt x="4517474" y="1749413"/>
                </a:cubicBezTo>
                <a:cubicBezTo>
                  <a:pt x="4515980" y="1751032"/>
                  <a:pt x="4511056" y="1750871"/>
                  <a:pt x="4509437" y="1749377"/>
                </a:cubicBezTo>
                <a:cubicBezTo>
                  <a:pt x="4495275" y="1737237"/>
                  <a:pt x="4475707" y="1739705"/>
                  <a:pt x="4460463" y="1730486"/>
                </a:cubicBezTo>
                <a:cubicBezTo>
                  <a:pt x="4451986" y="1725431"/>
                  <a:pt x="4443919" y="1721680"/>
                  <a:pt x="4435148" y="1730189"/>
                </a:cubicBezTo>
                <a:cubicBezTo>
                  <a:pt x="4430762" y="1734443"/>
                  <a:pt x="4424728" y="1733487"/>
                  <a:pt x="4420092" y="1731516"/>
                </a:cubicBezTo>
                <a:cubicBezTo>
                  <a:pt x="4400338" y="1723438"/>
                  <a:pt x="4379216" y="1720093"/>
                  <a:pt x="4358507" y="1718051"/>
                </a:cubicBezTo>
                <a:cubicBezTo>
                  <a:pt x="4343927" y="1716359"/>
                  <a:pt x="4330142" y="1713559"/>
                  <a:pt x="4315401" y="1716792"/>
                </a:cubicBezTo>
                <a:cubicBezTo>
                  <a:pt x="4303267" y="1719200"/>
                  <a:pt x="4290880" y="1715382"/>
                  <a:pt x="4279957" y="1706229"/>
                </a:cubicBezTo>
                <a:cubicBezTo>
                  <a:pt x="4264779" y="1692691"/>
                  <a:pt x="4247656" y="1699257"/>
                  <a:pt x="4243898" y="1719077"/>
                </a:cubicBezTo>
                <a:cubicBezTo>
                  <a:pt x="4243516" y="1721491"/>
                  <a:pt x="4243039" y="1724509"/>
                  <a:pt x="4242561" y="1727526"/>
                </a:cubicBezTo>
                <a:cubicBezTo>
                  <a:pt x="4237591" y="1758907"/>
                  <a:pt x="4227487" y="1764111"/>
                  <a:pt x="4197062" y="1753107"/>
                </a:cubicBezTo>
                <a:cubicBezTo>
                  <a:pt x="4185374" y="1748781"/>
                  <a:pt x="4177117" y="1746236"/>
                  <a:pt x="4171232" y="1763863"/>
                </a:cubicBezTo>
                <a:cubicBezTo>
                  <a:pt x="4166620" y="1777361"/>
                  <a:pt x="4162737" y="1794067"/>
                  <a:pt x="4148247" y="1803527"/>
                </a:cubicBezTo>
                <a:cubicBezTo>
                  <a:pt x="4143450" y="1806478"/>
                  <a:pt x="4144304" y="1812800"/>
                  <a:pt x="4142937" y="1817531"/>
                </a:cubicBezTo>
                <a:cubicBezTo>
                  <a:pt x="4139244" y="1833031"/>
                  <a:pt x="4129428" y="1836426"/>
                  <a:pt x="4116091" y="1826890"/>
                </a:cubicBezTo>
                <a:cubicBezTo>
                  <a:pt x="4112249" y="1823808"/>
                  <a:pt x="4109997" y="1818501"/>
                  <a:pt x="4104976" y="1818944"/>
                </a:cubicBezTo>
                <a:cubicBezTo>
                  <a:pt x="4100561" y="1819482"/>
                  <a:pt x="4090905" y="1817953"/>
                  <a:pt x="4097318" y="1828247"/>
                </a:cubicBezTo>
                <a:cubicBezTo>
                  <a:pt x="4105061" y="1841846"/>
                  <a:pt x="4097372" y="1847433"/>
                  <a:pt x="4085236" y="1849842"/>
                </a:cubicBezTo>
                <a:cubicBezTo>
                  <a:pt x="4078915" y="1850697"/>
                  <a:pt x="4074500" y="1851235"/>
                  <a:pt x="4074972" y="1859969"/>
                </a:cubicBezTo>
                <a:cubicBezTo>
                  <a:pt x="4075032" y="1867404"/>
                  <a:pt x="4075791" y="1874327"/>
                  <a:pt x="4084940" y="1875158"/>
                </a:cubicBezTo>
                <a:cubicBezTo>
                  <a:pt x="4101330" y="1877135"/>
                  <a:pt x="4102721" y="1887872"/>
                  <a:pt x="4100714" y="1900545"/>
                </a:cubicBezTo>
                <a:cubicBezTo>
                  <a:pt x="4099281" y="1909598"/>
                  <a:pt x="4098354" y="1919348"/>
                  <a:pt x="4096318" y="1928305"/>
                </a:cubicBezTo>
                <a:cubicBezTo>
                  <a:pt x="4093898" y="1939677"/>
                  <a:pt x="4089764" y="1950156"/>
                  <a:pt x="4108759" y="1951309"/>
                </a:cubicBezTo>
                <a:cubicBezTo>
                  <a:pt x="4116700" y="1951948"/>
                  <a:pt x="4120124" y="1965481"/>
                  <a:pt x="4131370" y="1964787"/>
                </a:cubicBezTo>
                <a:cubicBezTo>
                  <a:pt x="4138801" y="1964727"/>
                  <a:pt x="4146360" y="1967780"/>
                  <a:pt x="4154147" y="1961590"/>
                </a:cubicBezTo>
                <a:cubicBezTo>
                  <a:pt x="4161931" y="1955400"/>
                  <a:pt x="4170697" y="1958644"/>
                  <a:pt x="4170691" y="1970397"/>
                </a:cubicBezTo>
                <a:cubicBezTo>
                  <a:pt x="4170877" y="1980943"/>
                  <a:pt x="4173889" y="1993173"/>
                  <a:pt x="4162195" y="2000601"/>
                </a:cubicBezTo>
                <a:cubicBezTo>
                  <a:pt x="4158797" y="2002537"/>
                  <a:pt x="4158826" y="2006253"/>
                  <a:pt x="4160762" y="2009654"/>
                </a:cubicBezTo>
                <a:cubicBezTo>
                  <a:pt x="4162191" y="2012353"/>
                  <a:pt x="4163619" y="2015054"/>
                  <a:pt x="4164444" y="2017660"/>
                </a:cubicBezTo>
                <a:cubicBezTo>
                  <a:pt x="4168029" y="2026269"/>
                  <a:pt x="4156940" y="2033793"/>
                  <a:pt x="4161732" y="2042594"/>
                </a:cubicBezTo>
                <a:cubicBezTo>
                  <a:pt x="4166429" y="2051998"/>
                  <a:pt x="4177267" y="2038249"/>
                  <a:pt x="4183266" y="2047242"/>
                </a:cubicBezTo>
                <a:cubicBezTo>
                  <a:pt x="4184790" y="2049338"/>
                  <a:pt x="4188219" y="2051119"/>
                  <a:pt x="4188027" y="2052326"/>
                </a:cubicBezTo>
                <a:cubicBezTo>
                  <a:pt x="4186081" y="2072432"/>
                  <a:pt x="4203260" y="2085051"/>
                  <a:pt x="4207826" y="2103095"/>
                </a:cubicBezTo>
                <a:cubicBezTo>
                  <a:pt x="4208650" y="2105700"/>
                  <a:pt x="4210491" y="2109703"/>
                  <a:pt x="4208997" y="2111322"/>
                </a:cubicBezTo>
                <a:cubicBezTo>
                  <a:pt x="4199145" y="2122753"/>
                  <a:pt x="4203776" y="2136478"/>
                  <a:pt x="4203675" y="2148834"/>
                </a:cubicBezTo>
                <a:cubicBezTo>
                  <a:pt x="4203635" y="2168623"/>
                  <a:pt x="4188572" y="2181704"/>
                  <a:pt x="4180972" y="2198440"/>
                </a:cubicBezTo>
                <a:cubicBezTo>
                  <a:pt x="4177411" y="2205300"/>
                  <a:pt x="4172136" y="2211268"/>
                  <a:pt x="4169590" y="2219527"/>
                </a:cubicBezTo>
                <a:cubicBezTo>
                  <a:pt x="4168126" y="2224863"/>
                  <a:pt x="4163867" y="2232229"/>
                  <a:pt x="4158340" y="2231974"/>
                </a:cubicBezTo>
                <a:cubicBezTo>
                  <a:pt x="4139249" y="2231424"/>
                  <a:pt x="4126124" y="2247903"/>
                  <a:pt x="4107542" y="2248054"/>
                </a:cubicBezTo>
                <a:cubicBezTo>
                  <a:pt x="4103221" y="2247988"/>
                  <a:pt x="4097215" y="2250749"/>
                  <a:pt x="4097438" y="2253258"/>
                </a:cubicBezTo>
                <a:cubicBezTo>
                  <a:pt x="4100067" y="2267903"/>
                  <a:pt x="4085548" y="2273646"/>
                  <a:pt x="4081921" y="2284825"/>
                </a:cubicBezTo>
                <a:cubicBezTo>
                  <a:pt x="4080648" y="2288954"/>
                  <a:pt x="4077088" y="2295814"/>
                  <a:pt x="4073975" y="2295940"/>
                </a:cubicBezTo>
                <a:cubicBezTo>
                  <a:pt x="4057712" y="2297075"/>
                  <a:pt x="4060657" y="2313626"/>
                  <a:pt x="4052681" y="2321023"/>
                </a:cubicBezTo>
                <a:cubicBezTo>
                  <a:pt x="4048295" y="2325278"/>
                  <a:pt x="4050358" y="2331790"/>
                  <a:pt x="4057216" y="2335352"/>
                </a:cubicBezTo>
                <a:lnTo>
                  <a:pt x="4073448" y="2336856"/>
                </a:lnTo>
                <a:lnTo>
                  <a:pt x="4053350" y="2363122"/>
                </a:lnTo>
                <a:lnTo>
                  <a:pt x="4026071" y="2415619"/>
                </a:lnTo>
                <a:lnTo>
                  <a:pt x="4026496" y="2412144"/>
                </a:lnTo>
                <a:cubicBezTo>
                  <a:pt x="4027930" y="2403092"/>
                  <a:pt x="4030982" y="2395533"/>
                  <a:pt x="4036449" y="2388357"/>
                </a:cubicBezTo>
                <a:cubicBezTo>
                  <a:pt x="4045191" y="2376132"/>
                  <a:pt x="4030425" y="2363895"/>
                  <a:pt x="4033640" y="2351413"/>
                </a:cubicBezTo>
                <a:cubicBezTo>
                  <a:pt x="4025000" y="2351282"/>
                  <a:pt x="4016551" y="2349945"/>
                  <a:pt x="4007815" y="2350417"/>
                </a:cubicBezTo>
                <a:cubicBezTo>
                  <a:pt x="4004004" y="2351050"/>
                  <a:pt x="4003843" y="2355973"/>
                  <a:pt x="4002760" y="2358895"/>
                </a:cubicBezTo>
                <a:cubicBezTo>
                  <a:pt x="3998627" y="2369376"/>
                  <a:pt x="3995000" y="2380555"/>
                  <a:pt x="3990263" y="2390941"/>
                </a:cubicBezTo>
                <a:cubicBezTo>
                  <a:pt x="3986223" y="2400817"/>
                  <a:pt x="3976598" y="2403004"/>
                  <a:pt x="3968627" y="2398648"/>
                </a:cubicBezTo>
                <a:cubicBezTo>
                  <a:pt x="3951574" y="2389144"/>
                  <a:pt x="3939313" y="2388438"/>
                  <a:pt x="3931553" y="2410099"/>
                </a:cubicBezTo>
                <a:cubicBezTo>
                  <a:pt x="3928596" y="2417054"/>
                  <a:pt x="3920368" y="2418225"/>
                  <a:pt x="3913538" y="2418381"/>
                </a:cubicBezTo>
                <a:cubicBezTo>
                  <a:pt x="3906709" y="2418537"/>
                  <a:pt x="3903721" y="2421775"/>
                  <a:pt x="3904576" y="2428097"/>
                </a:cubicBezTo>
                <a:cubicBezTo>
                  <a:pt x="3905939" y="2435118"/>
                  <a:pt x="3910133" y="2432070"/>
                  <a:pt x="3915152" y="2431628"/>
                </a:cubicBezTo>
                <a:cubicBezTo>
                  <a:pt x="3944949" y="2427067"/>
                  <a:pt x="3963013" y="2449724"/>
                  <a:pt x="3952295" y="2478339"/>
                </a:cubicBezTo>
                <a:cubicBezTo>
                  <a:pt x="3947778" y="2491233"/>
                  <a:pt x="3944563" y="2503715"/>
                  <a:pt x="3926585" y="2503961"/>
                </a:cubicBezTo>
                <a:cubicBezTo>
                  <a:pt x="3912323" y="2504177"/>
                  <a:pt x="3915048" y="2518218"/>
                  <a:pt x="3914218" y="2527366"/>
                </a:cubicBezTo>
                <a:cubicBezTo>
                  <a:pt x="3912784" y="2536418"/>
                  <a:pt x="3918150" y="2541598"/>
                  <a:pt x="3927394" y="2541825"/>
                </a:cubicBezTo>
                <a:cubicBezTo>
                  <a:pt x="3942863" y="2541800"/>
                  <a:pt x="3950799" y="2554193"/>
                  <a:pt x="3961310" y="2562043"/>
                </a:cubicBezTo>
                <a:cubicBezTo>
                  <a:pt x="3965754" y="2565221"/>
                  <a:pt x="3966706" y="2570940"/>
                  <a:pt x="3965845" y="2576371"/>
                </a:cubicBezTo>
                <a:cubicBezTo>
                  <a:pt x="3958773" y="2621029"/>
                  <a:pt x="3951796" y="2665083"/>
                  <a:pt x="3944723" y="2709741"/>
                </a:cubicBezTo>
                <a:cubicBezTo>
                  <a:pt x="3942237" y="2725432"/>
                  <a:pt x="3935020" y="2739754"/>
                  <a:pt x="3933742" y="2755636"/>
                </a:cubicBezTo>
                <a:cubicBezTo>
                  <a:pt x="3933103" y="2763577"/>
                  <a:pt x="3934054" y="2769295"/>
                  <a:pt x="3942916" y="2771935"/>
                </a:cubicBezTo>
                <a:cubicBezTo>
                  <a:pt x="3958828" y="2776929"/>
                  <a:pt x="3960631" y="2788970"/>
                  <a:pt x="3958242" y="2804057"/>
                </a:cubicBezTo>
                <a:cubicBezTo>
                  <a:pt x="3953654" y="2833025"/>
                  <a:pt x="3963496" y="2845098"/>
                  <a:pt x="3993102" y="2841746"/>
                </a:cubicBezTo>
                <a:cubicBezTo>
                  <a:pt x="4008159" y="2840418"/>
                  <a:pt x="4015300" y="2853922"/>
                  <a:pt x="4028260" y="2854118"/>
                </a:cubicBezTo>
                <a:cubicBezTo>
                  <a:pt x="4028864" y="2854214"/>
                  <a:pt x="4030704" y="2858217"/>
                  <a:pt x="4030417" y="2860027"/>
                </a:cubicBezTo>
                <a:cubicBezTo>
                  <a:pt x="4030508" y="2871177"/>
                  <a:pt x="4030597" y="2882326"/>
                  <a:pt x="4028877" y="2893189"/>
                </a:cubicBezTo>
                <a:cubicBezTo>
                  <a:pt x="4025502" y="2910595"/>
                  <a:pt x="4016188" y="2926441"/>
                  <a:pt x="4020657" y="2945090"/>
                </a:cubicBezTo>
                <a:cubicBezTo>
                  <a:pt x="4022116" y="2951507"/>
                  <a:pt x="4016936" y="2956871"/>
                  <a:pt x="4008391" y="2956137"/>
                </a:cubicBezTo>
                <a:cubicBezTo>
                  <a:pt x="4003880" y="2957278"/>
                  <a:pt x="4005912" y="2960075"/>
                  <a:pt x="4007340" y="2962776"/>
                </a:cubicBezTo>
                <a:cubicBezTo>
                  <a:pt x="3985800" y="2969881"/>
                  <a:pt x="3985252" y="2988971"/>
                  <a:pt x="3981780" y="3006980"/>
                </a:cubicBezTo>
                <a:cubicBezTo>
                  <a:pt x="3979744" y="3015937"/>
                  <a:pt x="3972054" y="3021525"/>
                  <a:pt x="3962714" y="3021901"/>
                </a:cubicBezTo>
                <a:cubicBezTo>
                  <a:pt x="3952168" y="3022087"/>
                  <a:pt x="3940512" y="3021477"/>
                  <a:pt x="3936483" y="3007848"/>
                </a:cubicBezTo>
                <a:cubicBezTo>
                  <a:pt x="3935946" y="3003433"/>
                  <a:pt x="3934452" y="3005052"/>
                  <a:pt x="3932864" y="3007275"/>
                </a:cubicBezTo>
                <a:cubicBezTo>
                  <a:pt x="3899887" y="3016282"/>
                  <a:pt x="3866439" y="3016551"/>
                  <a:pt x="3836556" y="2998209"/>
                </a:cubicBezTo>
                <a:cubicBezTo>
                  <a:pt x="3828681" y="2993250"/>
                  <a:pt x="3830084" y="2980482"/>
                  <a:pt x="3826595" y="2971269"/>
                </a:cubicBezTo>
                <a:cubicBezTo>
                  <a:pt x="3825357" y="2967361"/>
                  <a:pt x="3827109" y="2960213"/>
                  <a:pt x="3819102" y="2963895"/>
                </a:cubicBezTo>
                <a:cubicBezTo>
                  <a:pt x="3812399" y="2967163"/>
                  <a:pt x="3806076" y="2968018"/>
                  <a:pt x="3803698" y="2959600"/>
                </a:cubicBezTo>
                <a:cubicBezTo>
                  <a:pt x="3801510" y="2949974"/>
                  <a:pt x="3807706" y="2946006"/>
                  <a:pt x="3816538" y="2944930"/>
                </a:cubicBezTo>
                <a:cubicBezTo>
                  <a:pt x="3810348" y="2937145"/>
                  <a:pt x="3803966" y="2930567"/>
                  <a:pt x="3806099" y="2921007"/>
                </a:cubicBezTo>
                <a:cubicBezTo>
                  <a:pt x="3807276" y="2917482"/>
                  <a:pt x="3809660" y="2914147"/>
                  <a:pt x="3804324" y="2912684"/>
                </a:cubicBezTo>
                <a:cubicBezTo>
                  <a:pt x="3800195" y="2911412"/>
                  <a:pt x="3797399" y="2913443"/>
                  <a:pt x="3795618" y="2916873"/>
                </a:cubicBezTo>
                <a:cubicBezTo>
                  <a:pt x="3793138" y="2920810"/>
                  <a:pt x="3790880" y="2927257"/>
                  <a:pt x="3786147" y="2925888"/>
                </a:cubicBezTo>
                <a:cubicBezTo>
                  <a:pt x="3780613" y="2924703"/>
                  <a:pt x="3776684" y="2924854"/>
                  <a:pt x="3773865" y="2925935"/>
                </a:cubicBezTo>
                <a:lnTo>
                  <a:pt x="3773518" y="2926280"/>
                </a:lnTo>
                <a:lnTo>
                  <a:pt x="3784755" y="2933616"/>
                </a:lnTo>
                <a:cubicBezTo>
                  <a:pt x="3786489" y="2940527"/>
                  <a:pt x="3782270" y="2941802"/>
                  <a:pt x="3777010" y="2940205"/>
                </a:cubicBezTo>
                <a:lnTo>
                  <a:pt x="3767057" y="2938294"/>
                </a:lnTo>
                <a:lnTo>
                  <a:pt x="3765045" y="2949766"/>
                </a:lnTo>
                <a:cubicBezTo>
                  <a:pt x="3762435" y="2962344"/>
                  <a:pt x="3762841" y="2975400"/>
                  <a:pt x="3751466" y="2984732"/>
                </a:cubicBezTo>
                <a:cubicBezTo>
                  <a:pt x="3746476" y="2988891"/>
                  <a:pt x="3748824" y="2993595"/>
                  <a:pt x="3751078" y="2998900"/>
                </a:cubicBezTo>
                <a:cubicBezTo>
                  <a:pt x="3753742" y="3005509"/>
                  <a:pt x="3757555" y="3004875"/>
                  <a:pt x="3763368" y="3003321"/>
                </a:cubicBezTo>
                <a:cubicBezTo>
                  <a:pt x="3772390" y="3001038"/>
                  <a:pt x="3778044" y="3004407"/>
                  <a:pt x="3779627" y="3013937"/>
                </a:cubicBezTo>
                <a:cubicBezTo>
                  <a:pt x="3782669" y="3029885"/>
                  <a:pt x="3787015" y="3045420"/>
                  <a:pt x="3782528" y="3062031"/>
                </a:cubicBezTo>
                <a:cubicBezTo>
                  <a:pt x="3781843" y="3064397"/>
                  <a:pt x="3781588" y="3066986"/>
                  <a:pt x="3780892" y="3069427"/>
                </a:cubicBezTo>
                <a:lnTo>
                  <a:pt x="3778293" y="3073382"/>
                </a:lnTo>
                <a:lnTo>
                  <a:pt x="3789082" y="3087723"/>
                </a:lnTo>
                <a:lnTo>
                  <a:pt x="3795809" y="3086560"/>
                </a:lnTo>
                <a:cubicBezTo>
                  <a:pt x="3799908" y="3084115"/>
                  <a:pt x="3803420" y="3080496"/>
                  <a:pt x="3806757" y="3077003"/>
                </a:cubicBezTo>
                <a:cubicBezTo>
                  <a:pt x="3816513" y="3066176"/>
                  <a:pt x="3825822" y="3062083"/>
                  <a:pt x="3840145" y="3069300"/>
                </a:cubicBezTo>
                <a:cubicBezTo>
                  <a:pt x="3851037" y="3074737"/>
                  <a:pt x="3862790" y="3074742"/>
                  <a:pt x="3868293" y="3059530"/>
                </a:cubicBezTo>
                <a:cubicBezTo>
                  <a:pt x="3871537" y="3050764"/>
                  <a:pt x="3878814" y="3043874"/>
                  <a:pt x="3888279" y="3046611"/>
                </a:cubicBezTo>
                <a:cubicBezTo>
                  <a:pt x="3897743" y="3049347"/>
                  <a:pt x="3903139" y="3058244"/>
                  <a:pt x="3901101" y="3067200"/>
                </a:cubicBezTo>
                <a:cubicBezTo>
                  <a:pt x="3898903" y="3081080"/>
                  <a:pt x="3916752" y="3089475"/>
                  <a:pt x="3910137" y="3103892"/>
                </a:cubicBezTo>
                <a:cubicBezTo>
                  <a:pt x="3910137" y="3103892"/>
                  <a:pt x="3911757" y="3105386"/>
                  <a:pt x="3912964" y="3105577"/>
                </a:cubicBezTo>
                <a:cubicBezTo>
                  <a:pt x="3922524" y="3107710"/>
                  <a:pt x="3933609" y="3111940"/>
                  <a:pt x="3932587" y="3122294"/>
                </a:cubicBezTo>
                <a:cubicBezTo>
                  <a:pt x="3930992" y="3136271"/>
                  <a:pt x="3934829" y="3151107"/>
                  <a:pt x="3925389" y="3163840"/>
                </a:cubicBezTo>
                <a:cubicBezTo>
                  <a:pt x="3923195" y="3165967"/>
                  <a:pt x="3921194" y="3166887"/>
                  <a:pt x="3918081" y="3167012"/>
                </a:cubicBezTo>
                <a:cubicBezTo>
                  <a:pt x="3913540" y="3164437"/>
                  <a:pt x="3909793" y="3160752"/>
                  <a:pt x="3905062" y="3159383"/>
                </a:cubicBezTo>
                <a:cubicBezTo>
                  <a:pt x="3903252" y="3159096"/>
                  <a:pt x="3902235" y="3157698"/>
                  <a:pt x="3901124" y="3156903"/>
                </a:cubicBezTo>
                <a:cubicBezTo>
                  <a:pt x="3889311" y="3149465"/>
                  <a:pt x="3880295" y="3139996"/>
                  <a:pt x="3877568" y="3125953"/>
                </a:cubicBezTo>
                <a:cubicBezTo>
                  <a:pt x="3876206" y="3118933"/>
                  <a:pt x="3871061" y="3116262"/>
                  <a:pt x="3864614" y="3114005"/>
                </a:cubicBezTo>
                <a:cubicBezTo>
                  <a:pt x="3852926" y="3109679"/>
                  <a:pt x="3840255" y="3107671"/>
                  <a:pt x="3827867" y="3103854"/>
                </a:cubicBezTo>
                <a:cubicBezTo>
                  <a:pt x="3817291" y="3100323"/>
                  <a:pt x="3800884" y="3109440"/>
                  <a:pt x="3792335" y="3120584"/>
                </a:cubicBezTo>
                <a:lnTo>
                  <a:pt x="3788652" y="3128340"/>
                </a:lnTo>
                <a:lnTo>
                  <a:pt x="3794472" y="3139166"/>
                </a:lnTo>
                <a:lnTo>
                  <a:pt x="3785947" y="3136398"/>
                </a:lnTo>
                <a:lnTo>
                  <a:pt x="3783579" y="3147180"/>
                </a:lnTo>
                <a:cubicBezTo>
                  <a:pt x="3782779" y="3152235"/>
                  <a:pt x="3782896" y="3157357"/>
                  <a:pt x="3785751" y="3162758"/>
                </a:cubicBezTo>
                <a:cubicBezTo>
                  <a:pt x="3788705" y="3167556"/>
                  <a:pt x="3786541" y="3173400"/>
                  <a:pt x="3780632" y="3175556"/>
                </a:cubicBezTo>
                <a:cubicBezTo>
                  <a:pt x="3774723" y="3177715"/>
                  <a:pt x="3770469" y="3173328"/>
                  <a:pt x="3768818" y="3168119"/>
                </a:cubicBezTo>
                <a:lnTo>
                  <a:pt x="3764521" y="3149205"/>
                </a:lnTo>
                <a:lnTo>
                  <a:pt x="3758745" y="3149338"/>
                </a:lnTo>
                <a:lnTo>
                  <a:pt x="3750332" y="3153082"/>
                </a:lnTo>
                <a:lnTo>
                  <a:pt x="3754299" y="3159710"/>
                </a:lnTo>
                <a:cubicBezTo>
                  <a:pt x="3755583" y="3164785"/>
                  <a:pt x="3752857" y="3169301"/>
                  <a:pt x="3746580" y="3175731"/>
                </a:cubicBezTo>
                <a:cubicBezTo>
                  <a:pt x="3739368" y="3178301"/>
                  <a:pt x="3730220" y="3177471"/>
                  <a:pt x="3726880" y="3186840"/>
                </a:cubicBezTo>
                <a:cubicBezTo>
                  <a:pt x="3720936" y="3197033"/>
                  <a:pt x="3723822" y="3206152"/>
                  <a:pt x="3729726" y="3215747"/>
                </a:cubicBezTo>
                <a:cubicBezTo>
                  <a:pt x="3735122" y="3224644"/>
                  <a:pt x="3744330" y="3232907"/>
                  <a:pt x="3738701" y="3245006"/>
                </a:cubicBezTo>
                <a:cubicBezTo>
                  <a:pt x="3730791" y="3248084"/>
                  <a:pt x="3722976" y="3250558"/>
                  <a:pt x="3715985" y="3255637"/>
                </a:cubicBezTo>
                <a:cubicBezTo>
                  <a:pt x="3711791" y="3258685"/>
                  <a:pt x="3702422" y="3255344"/>
                  <a:pt x="3703909" y="3265478"/>
                </a:cubicBezTo>
                <a:cubicBezTo>
                  <a:pt x="3705655" y="3270085"/>
                  <a:pt x="3710292" y="3272057"/>
                  <a:pt x="3712831" y="3275552"/>
                </a:cubicBezTo>
                <a:cubicBezTo>
                  <a:pt x="3713339" y="3276252"/>
                  <a:pt x="3714546" y="3276443"/>
                  <a:pt x="3715754" y="3276634"/>
                </a:cubicBezTo>
                <a:cubicBezTo>
                  <a:pt x="3721214" y="3281210"/>
                  <a:pt x="3731031" y="3277816"/>
                  <a:pt x="3733918" y="3286934"/>
                </a:cubicBezTo>
                <a:cubicBezTo>
                  <a:pt x="3730357" y="3293793"/>
                  <a:pt x="3723909" y="3291535"/>
                  <a:pt x="3718383" y="3291278"/>
                </a:cubicBezTo>
                <a:cubicBezTo>
                  <a:pt x="3712856" y="3291022"/>
                  <a:pt x="3706725" y="3290670"/>
                  <a:pt x="3701104" y="3291017"/>
                </a:cubicBezTo>
                <a:cubicBezTo>
                  <a:pt x="3679312" y="3291895"/>
                  <a:pt x="3675846" y="3298151"/>
                  <a:pt x="3685748" y="3317659"/>
                </a:cubicBezTo>
                <a:cubicBezTo>
                  <a:pt x="3688700" y="3322457"/>
                  <a:pt x="3692256" y="3327351"/>
                  <a:pt x="3695906" y="3331641"/>
                </a:cubicBezTo>
                <a:cubicBezTo>
                  <a:pt x="3698823" y="3344475"/>
                  <a:pt x="3691928" y="3348950"/>
                  <a:pt x="3680365" y="3347738"/>
                </a:cubicBezTo>
                <a:cubicBezTo>
                  <a:pt x="3674236" y="3347385"/>
                  <a:pt x="3667598" y="3346335"/>
                  <a:pt x="3661658" y="3344775"/>
                </a:cubicBezTo>
                <a:cubicBezTo>
                  <a:pt x="3652097" y="3342642"/>
                  <a:pt x="3645775" y="3343497"/>
                  <a:pt x="3642658" y="3355375"/>
                </a:cubicBezTo>
                <a:cubicBezTo>
                  <a:pt x="3639348" y="3368462"/>
                  <a:pt x="3627624" y="3372173"/>
                  <a:pt x="3614856" y="3370769"/>
                </a:cubicBezTo>
                <a:cubicBezTo>
                  <a:pt x="3584999" y="3367896"/>
                  <a:pt x="3584999" y="3367896"/>
                  <a:pt x="3581110" y="3396356"/>
                </a:cubicBezTo>
                <a:cubicBezTo>
                  <a:pt x="3580155" y="3402391"/>
                  <a:pt x="3585868" y="3413194"/>
                  <a:pt x="3571575" y="3409691"/>
                </a:cubicBezTo>
                <a:cubicBezTo>
                  <a:pt x="3569544" y="3406896"/>
                  <a:pt x="3567511" y="3404100"/>
                  <a:pt x="3566083" y="3401399"/>
                </a:cubicBezTo>
                <a:cubicBezTo>
                  <a:pt x="3557575" y="3392628"/>
                  <a:pt x="3554617" y="3399584"/>
                  <a:pt x="3551057" y="3406442"/>
                </a:cubicBezTo>
                <a:lnTo>
                  <a:pt x="3545766" y="3415251"/>
                </a:lnTo>
                <a:lnTo>
                  <a:pt x="3552178" y="3422386"/>
                </a:lnTo>
                <a:cubicBezTo>
                  <a:pt x="3547711" y="3428692"/>
                  <a:pt x="3541633" y="3425572"/>
                  <a:pt x="3536193" y="3424560"/>
                </a:cubicBezTo>
                <a:lnTo>
                  <a:pt x="3529977" y="3423604"/>
                </a:lnTo>
                <a:lnTo>
                  <a:pt x="3524683" y="3424536"/>
                </a:lnTo>
                <a:cubicBezTo>
                  <a:pt x="3518140" y="3422882"/>
                  <a:pt x="3510833" y="3426054"/>
                  <a:pt x="3503908" y="3426814"/>
                </a:cubicBezTo>
                <a:lnTo>
                  <a:pt x="3498752" y="3426054"/>
                </a:lnTo>
                <a:lnTo>
                  <a:pt x="3497136" y="3433401"/>
                </a:lnTo>
                <a:cubicBezTo>
                  <a:pt x="3497398" y="3436813"/>
                  <a:pt x="3498468" y="3441049"/>
                  <a:pt x="3500251" y="3446219"/>
                </a:cubicBezTo>
                <a:cubicBezTo>
                  <a:pt x="3502517" y="3451376"/>
                  <a:pt x="3505369" y="3456710"/>
                  <a:pt x="3508398" y="3461460"/>
                </a:cubicBezTo>
                <a:cubicBezTo>
                  <a:pt x="3509527" y="3474573"/>
                  <a:pt x="3502083" y="3478061"/>
                  <a:pt x="3490797" y="3475276"/>
                </a:cubicBezTo>
                <a:cubicBezTo>
                  <a:pt x="3484771" y="3474086"/>
                  <a:pt x="3478342" y="3472135"/>
                  <a:pt x="3472671" y="3469777"/>
                </a:cubicBezTo>
                <a:cubicBezTo>
                  <a:pt x="3468082" y="3468065"/>
                  <a:pt x="3464193" y="3467203"/>
                  <a:pt x="3460862" y="3468188"/>
                </a:cubicBezTo>
                <a:lnTo>
                  <a:pt x="3453331" y="3476626"/>
                </a:lnTo>
                <a:lnTo>
                  <a:pt x="3454386" y="3477165"/>
                </a:lnTo>
                <a:cubicBezTo>
                  <a:pt x="3457170" y="3483552"/>
                  <a:pt x="3451456" y="3488147"/>
                  <a:pt x="3446789" y="3491117"/>
                </a:cubicBezTo>
                <a:cubicBezTo>
                  <a:pt x="3414205" y="3511049"/>
                  <a:pt x="3410859" y="3545887"/>
                  <a:pt x="3400060" y="3577309"/>
                </a:cubicBezTo>
                <a:cubicBezTo>
                  <a:pt x="3397504" y="3584854"/>
                  <a:pt x="3403143" y="3588942"/>
                  <a:pt x="3406973" y="3593703"/>
                </a:cubicBezTo>
                <a:cubicBezTo>
                  <a:pt x="3411857" y="3600752"/>
                  <a:pt x="3422942" y="3606735"/>
                  <a:pt x="3418956" y="3615430"/>
                </a:cubicBezTo>
                <a:cubicBezTo>
                  <a:pt x="3413926" y="3625748"/>
                  <a:pt x="3402924" y="3614994"/>
                  <a:pt x="3395203" y="3618067"/>
                </a:cubicBezTo>
                <a:cubicBezTo>
                  <a:pt x="3376230" y="3624700"/>
                  <a:pt x="3373860" y="3630526"/>
                  <a:pt x="3381062" y="3648256"/>
                </a:cubicBezTo>
                <a:cubicBezTo>
                  <a:pt x="3384901" y="3656931"/>
                  <a:pt x="3385500" y="3667427"/>
                  <a:pt x="3389340" y="3676099"/>
                </a:cubicBezTo>
                <a:cubicBezTo>
                  <a:pt x="3394544" y="3696220"/>
                  <a:pt x="3395930" y="3715493"/>
                  <a:pt x="3387297" y="3734980"/>
                </a:cubicBezTo>
                <a:cubicBezTo>
                  <a:pt x="3383124" y="3745392"/>
                  <a:pt x="3373219" y="3752575"/>
                  <a:pt x="3365114" y="3755173"/>
                </a:cubicBezTo>
                <a:cubicBezTo>
                  <a:pt x="3355675" y="3758059"/>
                  <a:pt x="3351772" y="3761981"/>
                  <a:pt x="3349515" y="3774773"/>
                </a:cubicBezTo>
                <a:cubicBezTo>
                  <a:pt x="3343069" y="3754084"/>
                  <a:pt x="3337356" y="3758679"/>
                  <a:pt x="3331755" y="3770238"/>
                </a:cubicBezTo>
                <a:cubicBezTo>
                  <a:pt x="3320939" y="3757766"/>
                  <a:pt x="3312703" y="3745573"/>
                  <a:pt x="3295139" y="3743233"/>
                </a:cubicBezTo>
                <a:cubicBezTo>
                  <a:pt x="3283971" y="3742020"/>
                  <a:pt x="3273363" y="3735654"/>
                  <a:pt x="3262091" y="3731390"/>
                </a:cubicBezTo>
                <a:cubicBezTo>
                  <a:pt x="3240026" y="3722475"/>
                  <a:pt x="3221241" y="3727390"/>
                  <a:pt x="3205351" y="3745657"/>
                </a:cubicBezTo>
                <a:cubicBezTo>
                  <a:pt x="3201925" y="3749197"/>
                  <a:pt x="3198023" y="3753119"/>
                  <a:pt x="3194120" y="3757041"/>
                </a:cubicBezTo>
                <a:cubicBezTo>
                  <a:pt x="3189266" y="3761730"/>
                  <a:pt x="3184897" y="3769948"/>
                  <a:pt x="3176971" y="3766914"/>
                </a:cubicBezTo>
                <a:cubicBezTo>
                  <a:pt x="3169424" y="3764358"/>
                  <a:pt x="3173410" y="3755664"/>
                  <a:pt x="3172726" y="3749940"/>
                </a:cubicBezTo>
                <a:cubicBezTo>
                  <a:pt x="3172241" y="3746411"/>
                  <a:pt x="3172707" y="3742114"/>
                  <a:pt x="3169365" y="3740884"/>
                </a:cubicBezTo>
                <a:cubicBezTo>
                  <a:pt x="3164779" y="3739082"/>
                  <a:pt x="3163361" y="3744143"/>
                  <a:pt x="3161839" y="3746151"/>
                </a:cubicBezTo>
                <a:cubicBezTo>
                  <a:pt x="3147203" y="3768900"/>
                  <a:pt x="3124578" y="3765140"/>
                  <a:pt x="3103961" y="3762903"/>
                </a:cubicBezTo>
                <a:cubicBezTo>
                  <a:pt x="3096516" y="3762421"/>
                  <a:pt x="3086178" y="3763825"/>
                  <a:pt x="3079445" y="3757920"/>
                </a:cubicBezTo>
                <a:lnTo>
                  <a:pt x="3076595" y="3753244"/>
                </a:lnTo>
                <a:lnTo>
                  <a:pt x="3073963" y="3755235"/>
                </a:lnTo>
                <a:cubicBezTo>
                  <a:pt x="3068724" y="3755834"/>
                  <a:pt x="3066071" y="3752970"/>
                  <a:pt x="3064222" y="3749147"/>
                </a:cubicBezTo>
                <a:lnTo>
                  <a:pt x="3062184" y="3744246"/>
                </a:lnTo>
                <a:lnTo>
                  <a:pt x="3049858" y="3739106"/>
                </a:lnTo>
                <a:lnTo>
                  <a:pt x="3044792" y="3733879"/>
                </a:lnTo>
                <a:lnTo>
                  <a:pt x="3044128" y="3738922"/>
                </a:lnTo>
                <a:cubicBezTo>
                  <a:pt x="3039449" y="3774418"/>
                  <a:pt x="3010243" y="3782693"/>
                  <a:pt x="2984298" y="3791655"/>
                </a:cubicBezTo>
                <a:cubicBezTo>
                  <a:pt x="2972054" y="3796491"/>
                  <a:pt x="2955545" y="3808245"/>
                  <a:pt x="2940903" y="3792129"/>
                </a:cubicBezTo>
                <a:cubicBezTo>
                  <a:pt x="2916216" y="3800353"/>
                  <a:pt x="2895053" y="3791632"/>
                  <a:pt x="2874058" y="3781642"/>
                </a:cubicBezTo>
                <a:lnTo>
                  <a:pt x="2865991" y="3778096"/>
                </a:lnTo>
                <a:lnTo>
                  <a:pt x="2857815" y="3786799"/>
                </a:lnTo>
                <a:lnTo>
                  <a:pt x="2856425" y="3795390"/>
                </a:lnTo>
                <a:lnTo>
                  <a:pt x="2860563" y="3807410"/>
                </a:lnTo>
                <a:cubicBezTo>
                  <a:pt x="2860718" y="3810137"/>
                  <a:pt x="2859820" y="3812404"/>
                  <a:pt x="2856998" y="3813863"/>
                </a:cubicBezTo>
                <a:lnTo>
                  <a:pt x="2854422" y="3814137"/>
                </a:lnTo>
                <a:lnTo>
                  <a:pt x="2854754" y="3831215"/>
                </a:lnTo>
                <a:cubicBezTo>
                  <a:pt x="2854012" y="3838609"/>
                  <a:pt x="2851297" y="3845462"/>
                  <a:pt x="2843360" y="3850708"/>
                </a:cubicBezTo>
                <a:cubicBezTo>
                  <a:pt x="2831452" y="3848538"/>
                  <a:pt x="2820112" y="3845704"/>
                  <a:pt x="2807827" y="3846654"/>
                </a:cubicBezTo>
                <a:cubicBezTo>
                  <a:pt x="2800456" y="3847223"/>
                  <a:pt x="2791571" y="3836168"/>
                  <a:pt x="2785810" y="3849588"/>
                </a:cubicBezTo>
                <a:cubicBezTo>
                  <a:pt x="2784489" y="3856487"/>
                  <a:pt x="2788649" y="3862345"/>
                  <a:pt x="2789121" y="3868487"/>
                </a:cubicBezTo>
                <a:cubicBezTo>
                  <a:pt x="2789216" y="3869716"/>
                  <a:pt x="2790539" y="3870850"/>
                  <a:pt x="2791863" y="3871984"/>
                </a:cubicBezTo>
                <a:cubicBezTo>
                  <a:pt x="2795079" y="3881622"/>
                  <a:pt x="2809538" y="3884830"/>
                  <a:pt x="2806233" y="3898062"/>
                </a:cubicBezTo>
                <a:cubicBezTo>
                  <a:pt x="2796785" y="3903734"/>
                  <a:pt x="2790640" y="3896176"/>
                  <a:pt x="2784118" y="3891736"/>
                </a:cubicBezTo>
                <a:cubicBezTo>
                  <a:pt x="2777598" y="3887296"/>
                  <a:pt x="2770415" y="3882289"/>
                  <a:pt x="2763325" y="3878511"/>
                </a:cubicBezTo>
                <a:cubicBezTo>
                  <a:pt x="2736200" y="3863302"/>
                  <a:pt x="2727318" y="3868314"/>
                  <a:pt x="2724775" y="3899406"/>
                </a:cubicBezTo>
                <a:cubicBezTo>
                  <a:pt x="2724777" y="3907437"/>
                  <a:pt x="2725439" y="3916036"/>
                  <a:pt x="2726671" y="3923975"/>
                </a:cubicBezTo>
                <a:cubicBezTo>
                  <a:pt x="2720629" y="3941742"/>
                  <a:pt x="2708909" y="3942028"/>
                  <a:pt x="2695770" y="3931920"/>
                </a:cubicBezTo>
                <a:cubicBezTo>
                  <a:pt x="2688587" y="3926912"/>
                  <a:pt x="2681309" y="3920678"/>
                  <a:pt x="2675260" y="3914348"/>
                </a:cubicBezTo>
                <a:cubicBezTo>
                  <a:pt x="2670251" y="3909481"/>
                  <a:pt x="2665666" y="3906128"/>
                  <a:pt x="2660753" y="3905503"/>
                </a:cubicBezTo>
                <a:lnTo>
                  <a:pt x="2646083" y="3912202"/>
                </a:lnTo>
                <a:lnTo>
                  <a:pt x="2647150" y="3913511"/>
                </a:lnTo>
                <a:cubicBezTo>
                  <a:pt x="2647124" y="3923446"/>
                  <a:pt x="2637029" y="3926168"/>
                  <a:pt x="2629231" y="3927369"/>
                </a:cubicBezTo>
                <a:cubicBezTo>
                  <a:pt x="2575263" y="3934709"/>
                  <a:pt x="2550921" y="3978274"/>
                  <a:pt x="2518807" y="4013107"/>
                </a:cubicBezTo>
                <a:cubicBezTo>
                  <a:pt x="2511143" y="4021492"/>
                  <a:pt x="2516162" y="4030063"/>
                  <a:pt x="2518432" y="4038475"/>
                </a:cubicBezTo>
                <a:cubicBezTo>
                  <a:pt x="2520767" y="4050478"/>
                  <a:pt x="2531809" y="4064644"/>
                  <a:pt x="2521619" y="4073711"/>
                </a:cubicBezTo>
                <a:cubicBezTo>
                  <a:pt x="2509136" y="4084298"/>
                  <a:pt x="2500938" y="4063950"/>
                  <a:pt x="2489096" y="4063534"/>
                </a:cubicBezTo>
                <a:cubicBezTo>
                  <a:pt x="2460522" y="4061316"/>
                  <a:pt x="2454087" y="4067564"/>
                  <a:pt x="2453324" y="4094842"/>
                </a:cubicBezTo>
                <a:cubicBezTo>
                  <a:pt x="2453363" y="4108368"/>
                  <a:pt x="2448129" y="4122414"/>
                  <a:pt x="2448168" y="4135938"/>
                </a:cubicBezTo>
                <a:cubicBezTo>
                  <a:pt x="2443426" y="4165192"/>
                  <a:pt x="2434185" y="4191149"/>
                  <a:pt x="2411741" y="4211641"/>
                </a:cubicBezTo>
                <a:cubicBezTo>
                  <a:pt x="2400323" y="4222841"/>
                  <a:pt x="2383272" y="4226539"/>
                  <a:pt x="2371202" y="4225284"/>
                </a:cubicBezTo>
                <a:cubicBezTo>
                  <a:pt x="2357224" y="4223641"/>
                  <a:pt x="2349880" y="4226524"/>
                  <a:pt x="2339599" y="4241931"/>
                </a:cubicBezTo>
                <a:cubicBezTo>
                  <a:pt x="2343045" y="4211222"/>
                  <a:pt x="2332951" y="4213947"/>
                  <a:pt x="2319011" y="4225827"/>
                </a:cubicBezTo>
                <a:cubicBezTo>
                  <a:pt x="2312042" y="4203343"/>
                  <a:pt x="2308279" y="4182700"/>
                  <a:pt x="2286691" y="4169575"/>
                </a:cubicBezTo>
                <a:cubicBezTo>
                  <a:pt x="2272805" y="4161589"/>
                  <a:pt x="2262605" y="4147195"/>
                  <a:pt x="2250336" y="4135164"/>
                </a:cubicBezTo>
                <a:cubicBezTo>
                  <a:pt x="2226638" y="4110875"/>
                  <a:pt x="2199293" y="4106522"/>
                  <a:pt x="2168075" y="4121259"/>
                </a:cubicBezTo>
                <a:cubicBezTo>
                  <a:pt x="2161574" y="4123918"/>
                  <a:pt x="2154229" y="4126801"/>
                  <a:pt x="2146887" y="4129683"/>
                </a:cubicBezTo>
                <a:cubicBezTo>
                  <a:pt x="2137860" y="4133020"/>
                  <a:pt x="2127445" y="4141245"/>
                  <a:pt x="2118834" y="4132741"/>
                </a:cubicBezTo>
                <a:cubicBezTo>
                  <a:pt x="2110449" y="4125075"/>
                  <a:pt x="2120638" y="4116010"/>
                  <a:pt x="2123027" y="4108146"/>
                </a:cubicBezTo>
                <a:cubicBezTo>
                  <a:pt x="2124417" y="4103259"/>
                  <a:pt x="2127488" y="4097918"/>
                  <a:pt x="2123831" y="4094395"/>
                </a:cubicBezTo>
                <a:cubicBezTo>
                  <a:pt x="2118877" y="4089412"/>
                  <a:pt x="2114123" y="4095208"/>
                  <a:pt x="2110984" y="4096957"/>
                </a:cubicBezTo>
                <a:cubicBezTo>
                  <a:pt x="2078833" y="4118264"/>
                  <a:pt x="2051449" y="4100385"/>
                  <a:pt x="2025816" y="4085641"/>
                </a:cubicBezTo>
                <a:cubicBezTo>
                  <a:pt x="2013224" y="4079113"/>
                  <a:pt x="1991996" y="4074010"/>
                  <a:pt x="1994734" y="4050712"/>
                </a:cubicBezTo>
                <a:cubicBezTo>
                  <a:pt x="1946444" y="4022230"/>
                  <a:pt x="1963203" y="3957247"/>
                  <a:pt x="1924097" y="3922677"/>
                </a:cubicBezTo>
                <a:cubicBezTo>
                  <a:pt x="1917236" y="3917310"/>
                  <a:pt x="1913898" y="3908284"/>
                  <a:pt x="1905006" y="3918804"/>
                </a:cubicBezTo>
                <a:cubicBezTo>
                  <a:pt x="1893429" y="3932757"/>
                  <a:pt x="1890479" y="3921820"/>
                  <a:pt x="1887982" y="3912568"/>
                </a:cubicBezTo>
                <a:lnTo>
                  <a:pt x="1885017" y="3901578"/>
                </a:lnTo>
                <a:lnTo>
                  <a:pt x="1862111" y="3897986"/>
                </a:lnTo>
                <a:lnTo>
                  <a:pt x="1858625" y="3892341"/>
                </a:lnTo>
                <a:lnTo>
                  <a:pt x="1837794" y="3907157"/>
                </a:lnTo>
                <a:cubicBezTo>
                  <a:pt x="1822226" y="3899624"/>
                  <a:pt x="1836007" y="3890494"/>
                  <a:pt x="1836714" y="3883084"/>
                </a:cubicBezTo>
                <a:cubicBezTo>
                  <a:pt x="1829690" y="3880467"/>
                  <a:pt x="1820571" y="3890146"/>
                  <a:pt x="1816165" y="3880505"/>
                </a:cubicBezTo>
                <a:lnTo>
                  <a:pt x="1816633" y="3878350"/>
                </a:lnTo>
                <a:lnTo>
                  <a:pt x="1800539" y="3891482"/>
                </a:lnTo>
                <a:cubicBezTo>
                  <a:pt x="1790621" y="3902516"/>
                  <a:pt x="1783139" y="3918493"/>
                  <a:pt x="1764303" y="3915801"/>
                </a:cubicBezTo>
                <a:cubicBezTo>
                  <a:pt x="1756838" y="3906270"/>
                  <a:pt x="1750239" y="3896623"/>
                  <a:pt x="1740423" y="3889176"/>
                </a:cubicBezTo>
                <a:cubicBezTo>
                  <a:pt x="1734534" y="3884708"/>
                  <a:pt x="1735229" y="3870542"/>
                  <a:pt x="1722011" y="3876752"/>
                </a:cubicBezTo>
                <a:cubicBezTo>
                  <a:pt x="1716442" y="3881033"/>
                  <a:pt x="1715664" y="3888175"/>
                  <a:pt x="1711940" y="3893084"/>
                </a:cubicBezTo>
                <a:cubicBezTo>
                  <a:pt x="1711193" y="3894066"/>
                  <a:pt x="1711430" y="3895791"/>
                  <a:pt x="1711668" y="3897518"/>
                </a:cubicBezTo>
                <a:cubicBezTo>
                  <a:pt x="1707673" y="3906861"/>
                  <a:pt x="1716355" y="3918860"/>
                  <a:pt x="1705099" y="3926559"/>
                </a:cubicBezTo>
                <a:cubicBezTo>
                  <a:pt x="1694267" y="3924528"/>
                  <a:pt x="1694692" y="3914796"/>
                  <a:pt x="1692762" y="3907147"/>
                </a:cubicBezTo>
                <a:cubicBezTo>
                  <a:pt x="1690834" y="3899496"/>
                  <a:pt x="1688787" y="3890983"/>
                  <a:pt x="1685994" y="3883452"/>
                </a:cubicBezTo>
                <a:cubicBezTo>
                  <a:pt x="1675808" y="3854070"/>
                  <a:pt x="1665840" y="3851919"/>
                  <a:pt x="1643295" y="3873479"/>
                </a:cubicBezTo>
                <a:cubicBezTo>
                  <a:pt x="1637963" y="3879486"/>
                  <a:pt x="1632749" y="3886358"/>
                  <a:pt x="1628399" y="3893111"/>
                </a:cubicBezTo>
                <a:cubicBezTo>
                  <a:pt x="1612084" y="3902386"/>
                  <a:pt x="1603131" y="3894819"/>
                  <a:pt x="1600019" y="3878537"/>
                </a:cubicBezTo>
                <a:cubicBezTo>
                  <a:pt x="1597970" y="3870023"/>
                  <a:pt x="1596668" y="3860529"/>
                  <a:pt x="1596347" y="3851778"/>
                </a:cubicBezTo>
                <a:cubicBezTo>
                  <a:pt x="1595317" y="3837849"/>
                  <a:pt x="1591543" y="3829573"/>
                  <a:pt x="1574043" y="3830214"/>
                </a:cubicBezTo>
                <a:cubicBezTo>
                  <a:pt x="1554817" y="3831094"/>
                  <a:pt x="1544917" y="3816622"/>
                  <a:pt x="1541567" y="3798615"/>
                </a:cubicBezTo>
                <a:cubicBezTo>
                  <a:pt x="1533176" y="3756674"/>
                  <a:pt x="1533176" y="3756674"/>
                  <a:pt x="1492724" y="3763103"/>
                </a:cubicBezTo>
                <a:cubicBezTo>
                  <a:pt x="1484092" y="3764286"/>
                  <a:pt x="1471703" y="3776539"/>
                  <a:pt x="1470589" y="3755587"/>
                </a:cubicBezTo>
                <a:cubicBezTo>
                  <a:pt x="1473566" y="3751661"/>
                  <a:pt x="1476545" y="3747733"/>
                  <a:pt x="1479644" y="3744671"/>
                </a:cubicBezTo>
                <a:cubicBezTo>
                  <a:pt x="1488107" y="3729440"/>
                  <a:pt x="1477393" y="3728270"/>
                  <a:pt x="1466562" y="3726239"/>
                </a:cubicBezTo>
                <a:cubicBezTo>
                  <a:pt x="1447100" y="3725390"/>
                  <a:pt x="1433204" y="3720262"/>
                  <a:pt x="1430989" y="3697700"/>
                </a:cubicBezTo>
                <a:cubicBezTo>
                  <a:pt x="1430550" y="3688088"/>
                  <a:pt x="1423206" y="3679421"/>
                  <a:pt x="1419313" y="3670284"/>
                </a:cubicBezTo>
                <a:lnTo>
                  <a:pt x="1417125" y="3655509"/>
                </a:lnTo>
                <a:lnTo>
                  <a:pt x="1407563" y="3669999"/>
                </a:lnTo>
                <a:cubicBezTo>
                  <a:pt x="1401895" y="3681248"/>
                  <a:pt x="1394108" y="3691893"/>
                  <a:pt x="1383547" y="3699284"/>
                </a:cubicBezTo>
                <a:cubicBezTo>
                  <a:pt x="1366543" y="3711359"/>
                  <a:pt x="1345717" y="3717059"/>
                  <a:pt x="1335775" y="3738369"/>
                </a:cubicBezTo>
                <a:cubicBezTo>
                  <a:pt x="1331571" y="3747568"/>
                  <a:pt x="1321149" y="3753234"/>
                  <a:pt x="1312449" y="3759039"/>
                </a:cubicBezTo>
                <a:cubicBezTo>
                  <a:pt x="1307402" y="3762537"/>
                  <a:pt x="1302027" y="3764707"/>
                  <a:pt x="1295945" y="3759452"/>
                </a:cubicBezTo>
                <a:cubicBezTo>
                  <a:pt x="1303336" y="3770012"/>
                  <a:pt x="1301319" y="3778953"/>
                  <a:pt x="1292551" y="3785619"/>
                </a:cubicBezTo>
                <a:cubicBezTo>
                  <a:pt x="1274083" y="3799744"/>
                  <a:pt x="1260369" y="3819451"/>
                  <a:pt x="1236423" y="3826202"/>
                </a:cubicBezTo>
                <a:cubicBezTo>
                  <a:pt x="1230652" y="3827908"/>
                  <a:pt x="1226260" y="3834058"/>
                  <a:pt x="1221212" y="3837554"/>
                </a:cubicBezTo>
                <a:cubicBezTo>
                  <a:pt x="1205207" y="3847975"/>
                  <a:pt x="1189996" y="3859328"/>
                  <a:pt x="1171545" y="3867819"/>
                </a:cubicBezTo>
                <a:cubicBezTo>
                  <a:pt x="1153165" y="3875450"/>
                  <a:pt x="1130218" y="3880547"/>
                  <a:pt x="1116177" y="3898928"/>
                </a:cubicBezTo>
                <a:cubicBezTo>
                  <a:pt x="1108993" y="3907454"/>
                  <a:pt x="1099225" y="3915774"/>
                  <a:pt x="1085512" y="3913809"/>
                </a:cubicBezTo>
                <a:lnTo>
                  <a:pt x="1084513" y="3915463"/>
                </a:lnTo>
                <a:lnTo>
                  <a:pt x="1084512" y="3915463"/>
                </a:lnTo>
                <a:cubicBezTo>
                  <a:pt x="1084409" y="3916755"/>
                  <a:pt x="1084211" y="3916523"/>
                  <a:pt x="1084263" y="3915876"/>
                </a:cubicBezTo>
                <a:lnTo>
                  <a:pt x="1084513" y="3915463"/>
                </a:lnTo>
                <a:lnTo>
                  <a:pt x="1085839" y="3915136"/>
                </a:lnTo>
                <a:cubicBezTo>
                  <a:pt x="1094263" y="3912776"/>
                  <a:pt x="1097036" y="3916032"/>
                  <a:pt x="1094229" y="3924043"/>
                </a:cubicBezTo>
                <a:cubicBezTo>
                  <a:pt x="1093556" y="3927023"/>
                  <a:pt x="1091230" y="3929004"/>
                  <a:pt x="1088904" y="3930985"/>
                </a:cubicBezTo>
                <a:cubicBezTo>
                  <a:pt x="1062271" y="3949658"/>
                  <a:pt x="1048850" y="3981957"/>
                  <a:pt x="1018977" y="3997770"/>
                </a:cubicBezTo>
                <a:cubicBezTo>
                  <a:pt x="1014463" y="4000009"/>
                  <a:pt x="1011398" y="4005831"/>
                  <a:pt x="1006350" y="4009328"/>
                </a:cubicBezTo>
                <a:cubicBezTo>
                  <a:pt x="1005419" y="4010121"/>
                  <a:pt x="1003627" y="4010844"/>
                  <a:pt x="1002301" y="4011171"/>
                </a:cubicBezTo>
                <a:cubicBezTo>
                  <a:pt x="997926" y="4011688"/>
                  <a:pt x="994291" y="4008363"/>
                  <a:pt x="990173" y="4011068"/>
                </a:cubicBezTo>
                <a:cubicBezTo>
                  <a:pt x="988450" y="4010929"/>
                  <a:pt x="987194" y="4010395"/>
                  <a:pt x="985936" y="4009861"/>
                </a:cubicBezTo>
                <a:cubicBezTo>
                  <a:pt x="982628" y="4007862"/>
                  <a:pt x="979786" y="4005468"/>
                  <a:pt x="977409" y="4002677"/>
                </a:cubicBezTo>
                <a:cubicBezTo>
                  <a:pt x="975359" y="4001212"/>
                  <a:pt x="973773" y="3999351"/>
                  <a:pt x="972121" y="3998352"/>
                </a:cubicBezTo>
                <a:cubicBezTo>
                  <a:pt x="960320" y="3999575"/>
                  <a:pt x="955393" y="4006983"/>
                  <a:pt x="953239" y="4017645"/>
                </a:cubicBezTo>
                <a:cubicBezTo>
                  <a:pt x="949897" y="4026914"/>
                  <a:pt x="943591" y="4029876"/>
                  <a:pt x="934255" y="4027395"/>
                </a:cubicBezTo>
                <a:cubicBezTo>
                  <a:pt x="927037" y="4025517"/>
                  <a:pt x="924470" y="4019677"/>
                  <a:pt x="928071" y="4012596"/>
                </a:cubicBezTo>
                <a:cubicBezTo>
                  <a:pt x="954549" y="4001280"/>
                  <a:pt x="973242" y="3978937"/>
                  <a:pt x="996223" y="3962574"/>
                </a:cubicBezTo>
                <a:cubicBezTo>
                  <a:pt x="1005853" y="3955977"/>
                  <a:pt x="1027404" y="3952068"/>
                  <a:pt x="1026009" y="3931585"/>
                </a:cubicBezTo>
                <a:cubicBezTo>
                  <a:pt x="1025752" y="3929396"/>
                  <a:pt x="1029075" y="3925762"/>
                  <a:pt x="1031264" y="3925503"/>
                </a:cubicBezTo>
                <a:cubicBezTo>
                  <a:pt x="1049697" y="3922645"/>
                  <a:pt x="1060551" y="3906177"/>
                  <a:pt x="1077468" y="3900596"/>
                </a:cubicBezTo>
                <a:cubicBezTo>
                  <a:pt x="1086822" y="3897444"/>
                  <a:pt x="1094918" y="3893758"/>
                  <a:pt x="1094162" y="3881561"/>
                </a:cubicBezTo>
                <a:cubicBezTo>
                  <a:pt x="1093783" y="3875464"/>
                  <a:pt x="1098434" y="3871502"/>
                  <a:pt x="1102948" y="3869261"/>
                </a:cubicBezTo>
                <a:cubicBezTo>
                  <a:pt x="1121932" y="3859514"/>
                  <a:pt x="1138212" y="3845647"/>
                  <a:pt x="1153234" y="3831245"/>
                </a:cubicBezTo>
                <a:cubicBezTo>
                  <a:pt x="1164003" y="3821271"/>
                  <a:pt x="1175096" y="3812624"/>
                  <a:pt x="1182230" y="3799326"/>
                </a:cubicBezTo>
                <a:cubicBezTo>
                  <a:pt x="1188294" y="3788542"/>
                  <a:pt x="1199251" y="3781617"/>
                  <a:pt x="1213308" y="3779276"/>
                </a:cubicBezTo>
                <a:cubicBezTo>
                  <a:pt x="1233463" y="3776554"/>
                  <a:pt x="1239615" y="3759276"/>
                  <a:pt x="1227005" y="3743531"/>
                </a:cubicBezTo>
                <a:cubicBezTo>
                  <a:pt x="1225420" y="3741670"/>
                  <a:pt x="1223439" y="3739344"/>
                  <a:pt x="1221458" y="3737019"/>
                </a:cubicBezTo>
                <a:cubicBezTo>
                  <a:pt x="1200857" y="3712831"/>
                  <a:pt x="1203476" y="3701772"/>
                  <a:pt x="1231625" y="3685821"/>
                </a:cubicBezTo>
                <a:cubicBezTo>
                  <a:pt x="1242513" y="3679758"/>
                  <a:pt x="1249817" y="3675141"/>
                  <a:pt x="1240257" y="3659206"/>
                </a:cubicBezTo>
                <a:lnTo>
                  <a:pt x="1240179" y="3659067"/>
                </a:lnTo>
                <a:lnTo>
                  <a:pt x="1230192" y="3642988"/>
                </a:lnTo>
                <a:lnTo>
                  <a:pt x="1231048" y="3642849"/>
                </a:lnTo>
                <a:lnTo>
                  <a:pt x="1229111" y="3639405"/>
                </a:lnTo>
                <a:cubicBezTo>
                  <a:pt x="1225943" y="3632271"/>
                  <a:pt x="1223963" y="3624527"/>
                  <a:pt x="1225082" y="3615949"/>
                </a:cubicBezTo>
                <a:lnTo>
                  <a:pt x="1223380" y="3610559"/>
                </a:lnTo>
                <a:lnTo>
                  <a:pt x="1222745" y="3611002"/>
                </a:lnTo>
                <a:cubicBezTo>
                  <a:pt x="1211165" y="3623331"/>
                  <a:pt x="1193951" y="3632156"/>
                  <a:pt x="1190493" y="3651565"/>
                </a:cubicBezTo>
                <a:cubicBezTo>
                  <a:pt x="1182352" y="3655121"/>
                  <a:pt x="1174923" y="3658179"/>
                  <a:pt x="1166783" y="3661736"/>
                </a:cubicBezTo>
                <a:cubicBezTo>
                  <a:pt x="1162495" y="3664727"/>
                  <a:pt x="1158923" y="3667218"/>
                  <a:pt x="1154637" y="3670210"/>
                </a:cubicBezTo>
                <a:cubicBezTo>
                  <a:pt x="1145979" y="3683687"/>
                  <a:pt x="1131057" y="3686663"/>
                  <a:pt x="1116633" y="3690352"/>
                </a:cubicBezTo>
                <a:cubicBezTo>
                  <a:pt x="1105999" y="3690337"/>
                  <a:pt x="1094649" y="3690818"/>
                  <a:pt x="1090960" y="3676395"/>
                </a:cubicBezTo>
                <a:cubicBezTo>
                  <a:pt x="1104933" y="3640086"/>
                  <a:pt x="1123543" y="3605853"/>
                  <a:pt x="1152056" y="3582772"/>
                </a:cubicBezTo>
                <a:cubicBezTo>
                  <a:pt x="1150627" y="3583769"/>
                  <a:pt x="1149414" y="3583552"/>
                  <a:pt x="1146988" y="3583121"/>
                </a:cubicBezTo>
                <a:cubicBezTo>
                  <a:pt x="1156762" y="3573911"/>
                  <a:pt x="1165926" y="3564396"/>
                  <a:pt x="1174341" y="3554475"/>
                </a:cubicBezTo>
                <a:lnTo>
                  <a:pt x="1195008" y="3526369"/>
                </a:lnTo>
                <a:lnTo>
                  <a:pt x="1182314" y="3516738"/>
                </a:lnTo>
                <a:cubicBezTo>
                  <a:pt x="1176370" y="3509760"/>
                  <a:pt x="1169567" y="3502713"/>
                  <a:pt x="1164089" y="3495341"/>
                </a:cubicBezTo>
                <a:cubicBezTo>
                  <a:pt x="1157027" y="3486106"/>
                  <a:pt x="1151755" y="3476150"/>
                  <a:pt x="1138525" y="3489826"/>
                </a:cubicBezTo>
                <a:cubicBezTo>
                  <a:pt x="1132874" y="3495443"/>
                  <a:pt x="1120368" y="3489240"/>
                  <a:pt x="1113579" y="3498232"/>
                </a:cubicBezTo>
                <a:cubicBezTo>
                  <a:pt x="1108791" y="3503916"/>
                  <a:pt x="1101555" y="3507672"/>
                  <a:pt x="1101193" y="3517611"/>
                </a:cubicBezTo>
                <a:cubicBezTo>
                  <a:pt x="1100831" y="3527551"/>
                  <a:pt x="1092665" y="3532099"/>
                  <a:pt x="1083741" y="3524449"/>
                </a:cubicBezTo>
                <a:cubicBezTo>
                  <a:pt x="1075611" y="3517730"/>
                  <a:pt x="1064362" y="3512062"/>
                  <a:pt x="1066327" y="3498350"/>
                </a:cubicBezTo>
                <a:cubicBezTo>
                  <a:pt x="1067067" y="3494508"/>
                  <a:pt x="1064226" y="3492113"/>
                  <a:pt x="1060384" y="3491373"/>
                </a:cubicBezTo>
                <a:cubicBezTo>
                  <a:pt x="1057404" y="3490701"/>
                  <a:pt x="1054424" y="3490029"/>
                  <a:pt x="1051908" y="3488960"/>
                </a:cubicBezTo>
                <a:cubicBezTo>
                  <a:pt x="1043037" y="3486083"/>
                  <a:pt x="1044536" y="3472766"/>
                  <a:pt x="1034735" y="3470682"/>
                </a:cubicBezTo>
                <a:cubicBezTo>
                  <a:pt x="1024536" y="3468132"/>
                  <a:pt x="1027929" y="3485307"/>
                  <a:pt x="1017197" y="3484015"/>
                </a:cubicBezTo>
                <a:cubicBezTo>
                  <a:pt x="1014613" y="3483807"/>
                  <a:pt x="1011030" y="3485255"/>
                  <a:pt x="1010237" y="3484324"/>
                </a:cubicBezTo>
                <a:cubicBezTo>
                  <a:pt x="996233" y="3469766"/>
                  <a:pt x="975474" y="3474606"/>
                  <a:pt x="958799" y="3466337"/>
                </a:cubicBezTo>
                <a:cubicBezTo>
                  <a:pt x="956284" y="3465269"/>
                  <a:pt x="952046" y="3464063"/>
                  <a:pt x="951788" y="3461874"/>
                </a:cubicBezTo>
                <a:cubicBezTo>
                  <a:pt x="949515" y="3446956"/>
                  <a:pt x="936078" y="3441546"/>
                  <a:pt x="926759" y="3433431"/>
                </a:cubicBezTo>
                <a:cubicBezTo>
                  <a:pt x="911755" y="3420529"/>
                  <a:pt x="911618" y="3400579"/>
                  <a:pt x="903850" y="3383920"/>
                </a:cubicBezTo>
                <a:cubicBezTo>
                  <a:pt x="900957" y="3376754"/>
                  <a:pt x="899854" y="3368864"/>
                  <a:pt x="895238" y="3361559"/>
                </a:cubicBezTo>
                <a:cubicBezTo>
                  <a:pt x="892137" y="3356976"/>
                  <a:pt x="889313" y="3348949"/>
                  <a:pt x="893102" y="3344918"/>
                </a:cubicBezTo>
                <a:cubicBezTo>
                  <a:pt x="905938" y="3330776"/>
                  <a:pt x="901959" y="3310087"/>
                  <a:pt x="913932" y="3295875"/>
                </a:cubicBezTo>
                <a:cubicBezTo>
                  <a:pt x="916793" y="3292637"/>
                  <a:pt x="918601" y="3286279"/>
                  <a:pt x="916552" y="3284815"/>
                </a:cubicBezTo>
                <a:cubicBezTo>
                  <a:pt x="903718" y="3277287"/>
                  <a:pt x="908800" y="3262523"/>
                  <a:pt x="902668" y="3252497"/>
                </a:cubicBezTo>
                <a:cubicBezTo>
                  <a:pt x="900360" y="3248845"/>
                  <a:pt x="897466" y="3241679"/>
                  <a:pt x="899396" y="3239232"/>
                </a:cubicBezTo>
                <a:cubicBezTo>
                  <a:pt x="909112" y="3226141"/>
                  <a:pt x="894626" y="3217612"/>
                  <a:pt x="894195" y="3206742"/>
                </a:cubicBezTo>
                <a:cubicBezTo>
                  <a:pt x="893817" y="3200644"/>
                  <a:pt x="887529" y="3197974"/>
                  <a:pt x="880363" y="3200867"/>
                </a:cubicBezTo>
                <a:lnTo>
                  <a:pt x="868662" y="3212216"/>
                </a:lnTo>
                <a:lnTo>
                  <a:pt x="861785" y="3179867"/>
                </a:lnTo>
                <a:lnTo>
                  <a:pt x="841031" y="3128406"/>
                </a:lnTo>
                <a:lnTo>
                  <a:pt x="835094" y="3130395"/>
                </a:lnTo>
                <a:lnTo>
                  <a:pt x="836894" y="3131712"/>
                </a:lnTo>
                <a:cubicBezTo>
                  <a:pt x="837023" y="3134426"/>
                  <a:pt x="833965" y="3137488"/>
                  <a:pt x="828164" y="3141426"/>
                </a:cubicBezTo>
                <a:cubicBezTo>
                  <a:pt x="818458" y="3148422"/>
                  <a:pt x="813018" y="3157337"/>
                  <a:pt x="810249" y="3168564"/>
                </a:cubicBezTo>
                <a:cubicBezTo>
                  <a:pt x="809318" y="3173433"/>
                  <a:pt x="809074" y="3179403"/>
                  <a:pt x="805666" y="3182762"/>
                </a:cubicBezTo>
                <a:cubicBezTo>
                  <a:pt x="787414" y="3201536"/>
                  <a:pt x="780751" y="3228059"/>
                  <a:pt x="762994" y="3247137"/>
                </a:cubicBezTo>
                <a:cubicBezTo>
                  <a:pt x="751258" y="3259688"/>
                  <a:pt x="753600" y="3265877"/>
                  <a:pt x="769696" y="3269578"/>
                </a:cubicBezTo>
                <a:cubicBezTo>
                  <a:pt x="792945" y="3274925"/>
                  <a:pt x="800386" y="3291698"/>
                  <a:pt x="788985" y="3312615"/>
                </a:cubicBezTo>
                <a:cubicBezTo>
                  <a:pt x="786568" y="3316577"/>
                  <a:pt x="784452" y="3320045"/>
                  <a:pt x="783024" y="3324613"/>
                </a:cubicBezTo>
                <a:cubicBezTo>
                  <a:pt x="776218" y="3343570"/>
                  <a:pt x="776326" y="3342279"/>
                  <a:pt x="758660" y="3335580"/>
                </a:cubicBezTo>
                <a:cubicBezTo>
                  <a:pt x="725311" y="3323391"/>
                  <a:pt x="700011" y="3299121"/>
                  <a:pt x="671389" y="3280299"/>
                </a:cubicBezTo>
                <a:cubicBezTo>
                  <a:pt x="664454" y="3276068"/>
                  <a:pt x="658316" y="3271644"/>
                  <a:pt x="650969" y="3269201"/>
                </a:cubicBezTo>
                <a:cubicBezTo>
                  <a:pt x="647695" y="3267882"/>
                  <a:pt x="644252" y="3262384"/>
                  <a:pt x="641617" y="3268933"/>
                </a:cubicBezTo>
                <a:cubicBezTo>
                  <a:pt x="639393" y="3273694"/>
                  <a:pt x="638956" y="3278866"/>
                  <a:pt x="644405" y="3282190"/>
                </a:cubicBezTo>
                <a:cubicBezTo>
                  <a:pt x="646387" y="3283399"/>
                  <a:pt x="648476" y="3283314"/>
                  <a:pt x="650760" y="3284028"/>
                </a:cubicBezTo>
                <a:cubicBezTo>
                  <a:pt x="655328" y="3285455"/>
                  <a:pt x="662423" y="3281627"/>
                  <a:pt x="664657" y="3289108"/>
                </a:cubicBezTo>
                <a:cubicBezTo>
                  <a:pt x="666890" y="3296588"/>
                  <a:pt x="658310" y="3299510"/>
                  <a:pt x="653088" y="3305841"/>
                </a:cubicBezTo>
                <a:cubicBezTo>
                  <a:pt x="664943" y="3304236"/>
                  <a:pt x="673994" y="3305000"/>
                  <a:pt x="681811" y="3311127"/>
                </a:cubicBezTo>
                <a:cubicBezTo>
                  <a:pt x="686161" y="3315142"/>
                  <a:pt x="689712" y="3319347"/>
                  <a:pt x="681325" y="3323067"/>
                </a:cubicBezTo>
                <a:cubicBezTo>
                  <a:pt x="670368" y="3310944"/>
                  <a:pt x="656397" y="3316018"/>
                  <a:pt x="642947" y="3318009"/>
                </a:cubicBezTo>
                <a:cubicBezTo>
                  <a:pt x="631587" y="3319914"/>
                  <a:pt x="621135" y="3320335"/>
                  <a:pt x="616859" y="3306171"/>
                </a:cubicBezTo>
                <a:cubicBezTo>
                  <a:pt x="612232" y="3299271"/>
                  <a:pt x="615171" y="3292227"/>
                  <a:pt x="615221" y="3285459"/>
                </a:cubicBezTo>
                <a:cubicBezTo>
                  <a:pt x="615078" y="3277895"/>
                  <a:pt x="613230" y="3272008"/>
                  <a:pt x="603851" y="3275124"/>
                </a:cubicBezTo>
                <a:cubicBezTo>
                  <a:pt x="597338" y="3281347"/>
                  <a:pt x="590822" y="3287567"/>
                  <a:pt x="584006" y="3294285"/>
                </a:cubicBezTo>
                <a:cubicBezTo>
                  <a:pt x="581394" y="3297450"/>
                  <a:pt x="579690" y="3299130"/>
                  <a:pt x="576030" y="3296216"/>
                </a:cubicBezTo>
                <a:cubicBezTo>
                  <a:pt x="583887" y="3283337"/>
                  <a:pt x="590066" y="3268752"/>
                  <a:pt x="595446" y="3254362"/>
                </a:cubicBezTo>
                <a:cubicBezTo>
                  <a:pt x="600717" y="3241264"/>
                  <a:pt x="595184" y="3235849"/>
                  <a:pt x="582146" y="3236050"/>
                </a:cubicBezTo>
                <a:cubicBezTo>
                  <a:pt x="574581" y="3236194"/>
                  <a:pt x="566907" y="3237630"/>
                  <a:pt x="559040" y="3238269"/>
                </a:cubicBezTo>
                <a:cubicBezTo>
                  <a:pt x="545396" y="3239463"/>
                  <a:pt x="541651" y="3234459"/>
                  <a:pt x="547418" y="3221663"/>
                </a:cubicBezTo>
                <a:cubicBezTo>
                  <a:pt x="549644" y="3216903"/>
                  <a:pt x="552364" y="3212444"/>
                  <a:pt x="555276" y="3208783"/>
                </a:cubicBezTo>
                <a:cubicBezTo>
                  <a:pt x="563219" y="3197993"/>
                  <a:pt x="565770" y="3189354"/>
                  <a:pt x="552916" y="3178113"/>
                </a:cubicBezTo>
                <a:cubicBezTo>
                  <a:pt x="541244" y="3168275"/>
                  <a:pt x="547808" y="3155285"/>
                  <a:pt x="554759" y="3143891"/>
                </a:cubicBezTo>
                <a:cubicBezTo>
                  <a:pt x="566243" y="3125067"/>
                  <a:pt x="564975" y="3121575"/>
                  <a:pt x="546452" y="3109595"/>
                </a:cubicBezTo>
                <a:cubicBezTo>
                  <a:pt x="540701" y="3106766"/>
                  <a:pt x="532640" y="3106607"/>
                  <a:pt x="531314" y="3097640"/>
                </a:cubicBezTo>
                <a:cubicBezTo>
                  <a:pt x="533647" y="3091586"/>
                  <a:pt x="538239" y="3089631"/>
                  <a:pt x="544016" y="3089076"/>
                </a:cubicBezTo>
                <a:cubicBezTo>
                  <a:pt x="551086" y="3088629"/>
                  <a:pt x="550917" y="3084449"/>
                  <a:pt x="547970" y="3079252"/>
                </a:cubicBezTo>
                <a:cubicBezTo>
                  <a:pt x="535005" y="3069303"/>
                  <a:pt x="524737" y="3058281"/>
                  <a:pt x="536113" y="3040749"/>
                </a:cubicBezTo>
                <a:cubicBezTo>
                  <a:pt x="534651" y="3036458"/>
                  <a:pt x="536573" y="3032193"/>
                  <a:pt x="536514" y="3026719"/>
                </a:cubicBezTo>
                <a:cubicBezTo>
                  <a:pt x="527825" y="3030935"/>
                  <a:pt x="526650" y="3041773"/>
                  <a:pt x="518069" y="3044697"/>
                </a:cubicBezTo>
                <a:cubicBezTo>
                  <a:pt x="513393" y="3044561"/>
                  <a:pt x="509103" y="3046023"/>
                  <a:pt x="505031" y="3044899"/>
                </a:cubicBezTo>
                <a:cubicBezTo>
                  <a:pt x="488743" y="3040401"/>
                  <a:pt x="476283" y="3042996"/>
                  <a:pt x="469088" y="3060358"/>
                </a:cubicBezTo>
                <a:cubicBezTo>
                  <a:pt x="464531" y="3071173"/>
                  <a:pt x="455891" y="3068621"/>
                  <a:pt x="446865" y="3064475"/>
                </a:cubicBezTo>
                <a:cubicBezTo>
                  <a:pt x="427327" y="3055274"/>
                  <a:pt x="427327" y="3055274"/>
                  <a:pt x="428167" y="3076179"/>
                </a:cubicBezTo>
                <a:cubicBezTo>
                  <a:pt x="428034" y="3080857"/>
                  <a:pt x="426028" y="3083029"/>
                  <a:pt x="421376" y="3079513"/>
                </a:cubicBezTo>
                <a:cubicBezTo>
                  <a:pt x="412206" y="3067802"/>
                  <a:pt x="406748" y="3052236"/>
                  <a:pt x="387850" y="3050902"/>
                </a:cubicBezTo>
                <a:cubicBezTo>
                  <a:pt x="376212" y="3049921"/>
                  <a:pt x="366532" y="3053532"/>
                  <a:pt x="356247" y="3058134"/>
                </a:cubicBezTo>
                <a:cubicBezTo>
                  <a:pt x="336669" y="3067942"/>
                  <a:pt x="330917" y="3065114"/>
                  <a:pt x="329279" y="3044401"/>
                </a:cubicBezTo>
                <a:cubicBezTo>
                  <a:pt x="328084" y="3030757"/>
                  <a:pt x="321452" y="3026031"/>
                  <a:pt x="308607" y="3027031"/>
                </a:cubicBezTo>
                <a:cubicBezTo>
                  <a:pt x="279229" y="3029502"/>
                  <a:pt x="278733" y="3029199"/>
                  <a:pt x="279538" y="3001141"/>
                </a:cubicBezTo>
                <a:cubicBezTo>
                  <a:pt x="280108" y="2991291"/>
                  <a:pt x="276338" y="2989671"/>
                  <a:pt x="267950" y="2993392"/>
                </a:cubicBezTo>
                <a:cubicBezTo>
                  <a:pt x="260856" y="2997221"/>
                  <a:pt x="258597" y="2993124"/>
                  <a:pt x="257547" y="2987046"/>
                </a:cubicBezTo>
                <a:cubicBezTo>
                  <a:pt x="260075" y="2981789"/>
                  <a:pt x="261803" y="2976727"/>
                  <a:pt x="263834" y="2971168"/>
                </a:cubicBezTo>
                <a:cubicBezTo>
                  <a:pt x="265565" y="2966107"/>
                  <a:pt x="271147" y="2964754"/>
                  <a:pt x="275244" y="2962494"/>
                </a:cubicBezTo>
                <a:cubicBezTo>
                  <a:pt x="281540" y="2958859"/>
                  <a:pt x="284865" y="2953409"/>
                  <a:pt x="283127" y="2946230"/>
                </a:cubicBezTo>
                <a:cubicBezTo>
                  <a:pt x="281774" y="2940646"/>
                  <a:pt x="277014" y="2938422"/>
                  <a:pt x="271842" y="2937986"/>
                </a:cubicBezTo>
                <a:cubicBezTo>
                  <a:pt x="264084" y="2937332"/>
                  <a:pt x="259383" y="2940582"/>
                  <a:pt x="255949" y="2947324"/>
                </a:cubicBezTo>
                <a:cubicBezTo>
                  <a:pt x="253724" y="2952085"/>
                  <a:pt x="255959" y="2959566"/>
                  <a:pt x="248671" y="2962598"/>
                </a:cubicBezTo>
                <a:cubicBezTo>
                  <a:pt x="239403" y="2964419"/>
                  <a:pt x="230520" y="2967838"/>
                  <a:pt x="220889" y="2964682"/>
                </a:cubicBezTo>
                <a:cubicBezTo>
                  <a:pt x="215271" y="2957176"/>
                  <a:pt x="220191" y="2951340"/>
                  <a:pt x="224312" y="2945699"/>
                </a:cubicBezTo>
                <a:cubicBezTo>
                  <a:pt x="230248" y="2937083"/>
                  <a:pt x="234093" y="2928553"/>
                  <a:pt x="224403" y="2919922"/>
                </a:cubicBezTo>
                <a:cubicBezTo>
                  <a:pt x="221045" y="2916514"/>
                  <a:pt x="220683" y="2911535"/>
                  <a:pt x="221119" y="2906363"/>
                </a:cubicBezTo>
                <a:cubicBezTo>
                  <a:pt x="220481" y="2898496"/>
                  <a:pt x="223611" y="2892250"/>
                  <a:pt x="227734" y="2886607"/>
                </a:cubicBezTo>
                <a:cubicBezTo>
                  <a:pt x="230949" y="2882452"/>
                  <a:pt x="232570" y="2878681"/>
                  <a:pt x="230419" y="2873291"/>
                </a:cubicBezTo>
                <a:cubicBezTo>
                  <a:pt x="231485" y="2863744"/>
                  <a:pt x="216574" y="2861446"/>
                  <a:pt x="220334" y="2850825"/>
                </a:cubicBezTo>
                <a:cubicBezTo>
                  <a:pt x="229485" y="2838054"/>
                  <a:pt x="212181" y="2836334"/>
                  <a:pt x="210854" y="2827368"/>
                </a:cubicBezTo>
                <a:cubicBezTo>
                  <a:pt x="210642" y="2802088"/>
                  <a:pt x="220203" y="2787527"/>
                  <a:pt x="241764" y="2778929"/>
                </a:cubicBezTo>
                <a:cubicBezTo>
                  <a:pt x="254139" y="2774242"/>
                  <a:pt x="256909" y="2763016"/>
                  <a:pt x="255002" y="2751657"/>
                </a:cubicBezTo>
                <a:cubicBezTo>
                  <a:pt x="251852" y="2733421"/>
                  <a:pt x="254043" y="2719803"/>
                  <a:pt x="276350" y="2717777"/>
                </a:cubicBezTo>
                <a:cubicBezTo>
                  <a:pt x="282127" y="2717223"/>
                  <a:pt x="285837" y="2713370"/>
                  <a:pt x="285282" y="2707593"/>
                </a:cubicBezTo>
                <a:cubicBezTo>
                  <a:pt x="284559" y="2697636"/>
                  <a:pt x="286229" y="2687100"/>
                  <a:pt x="276926" y="2680064"/>
                </a:cubicBezTo>
                <a:cubicBezTo>
                  <a:pt x="273458" y="2677948"/>
                  <a:pt x="269496" y="2675530"/>
                  <a:pt x="264542" y="2672508"/>
                </a:cubicBezTo>
                <a:cubicBezTo>
                  <a:pt x="280384" y="2669938"/>
                  <a:pt x="293859" y="2664564"/>
                  <a:pt x="308116" y="2674621"/>
                </a:cubicBezTo>
                <a:cubicBezTo>
                  <a:pt x="315740" y="2679952"/>
                  <a:pt x="323028" y="2676920"/>
                  <a:pt x="327864" y="2668993"/>
                </a:cubicBezTo>
                <a:cubicBezTo>
                  <a:pt x="331792" y="2662553"/>
                  <a:pt x="336024" y="2655618"/>
                  <a:pt x="339456" y="2648876"/>
                </a:cubicBezTo>
                <a:cubicBezTo>
                  <a:pt x="345913" y="2637181"/>
                  <a:pt x="353636" y="2628976"/>
                  <a:pt x="368061" y="2643216"/>
                </a:cubicBezTo>
                <a:cubicBezTo>
                  <a:pt x="369890" y="2624619"/>
                  <a:pt x="377177" y="2621587"/>
                  <a:pt x="389538" y="2632526"/>
                </a:cubicBezTo>
                <a:cubicBezTo>
                  <a:pt x="391519" y="2633735"/>
                  <a:pt x="393995" y="2635245"/>
                  <a:pt x="396992" y="2633675"/>
                </a:cubicBezTo>
                <a:cubicBezTo>
                  <a:pt x="400292" y="2631609"/>
                  <a:pt x="398721" y="2628612"/>
                  <a:pt x="398142" y="2626219"/>
                </a:cubicBezTo>
                <a:cubicBezTo>
                  <a:pt x="394936" y="2615596"/>
                  <a:pt x="395164" y="2602479"/>
                  <a:pt x="385394" y="2597603"/>
                </a:cubicBezTo>
                <a:lnTo>
                  <a:pt x="377546" y="2596603"/>
                </a:lnTo>
                <a:lnTo>
                  <a:pt x="376221" y="2597323"/>
                </a:lnTo>
                <a:cubicBezTo>
                  <a:pt x="371736" y="2598535"/>
                  <a:pt x="367330" y="2598074"/>
                  <a:pt x="363730" y="2594317"/>
                </a:cubicBezTo>
                <a:cubicBezTo>
                  <a:pt x="354152" y="2584016"/>
                  <a:pt x="340389" y="2577279"/>
                  <a:pt x="336858" y="2561827"/>
                </a:cubicBezTo>
                <a:lnTo>
                  <a:pt x="337956" y="2558256"/>
                </a:lnTo>
                <a:lnTo>
                  <a:pt x="331405" y="2552878"/>
                </a:lnTo>
                <a:cubicBezTo>
                  <a:pt x="322102" y="2545844"/>
                  <a:pt x="314127" y="2547775"/>
                  <a:pt x="308578" y="2557984"/>
                </a:cubicBezTo>
                <a:cubicBezTo>
                  <a:pt x="303440" y="2566405"/>
                  <a:pt x="299100" y="2574634"/>
                  <a:pt x="294264" y="2582561"/>
                </a:cubicBezTo>
                <a:cubicBezTo>
                  <a:pt x="292149" y="2586028"/>
                  <a:pt x="290806" y="2592686"/>
                  <a:pt x="283955" y="2590545"/>
                </a:cubicBezTo>
                <a:cubicBezTo>
                  <a:pt x="278892" y="2588816"/>
                  <a:pt x="279630" y="2583149"/>
                  <a:pt x="279462" y="2578968"/>
                </a:cubicBezTo>
                <a:cubicBezTo>
                  <a:pt x="279671" y="2564141"/>
                  <a:pt x="280677" y="2549121"/>
                  <a:pt x="280886" y="2534293"/>
                </a:cubicBezTo>
                <a:cubicBezTo>
                  <a:pt x="282229" y="2527635"/>
                  <a:pt x="287920" y="2524990"/>
                  <a:pt x="293312" y="2522841"/>
                </a:cubicBezTo>
                <a:cubicBezTo>
                  <a:pt x="300902" y="2519313"/>
                  <a:pt x="307430" y="2514460"/>
                  <a:pt x="313664" y="2509256"/>
                </a:cubicBezTo>
                <a:lnTo>
                  <a:pt x="322562" y="2501743"/>
                </a:lnTo>
                <a:lnTo>
                  <a:pt x="322347" y="2500403"/>
                </a:lnTo>
                <a:cubicBezTo>
                  <a:pt x="322951" y="2498369"/>
                  <a:pt x="324153" y="2496315"/>
                  <a:pt x="325012" y="2494504"/>
                </a:cubicBezTo>
                <a:cubicBezTo>
                  <a:pt x="325942" y="2492996"/>
                  <a:pt x="326566" y="2491562"/>
                  <a:pt x="327121" y="2489822"/>
                </a:cubicBezTo>
                <a:cubicBezTo>
                  <a:pt x="327907" y="2487706"/>
                  <a:pt x="327635" y="2485197"/>
                  <a:pt x="325375" y="2483801"/>
                </a:cubicBezTo>
                <a:cubicBezTo>
                  <a:pt x="323420" y="2482332"/>
                  <a:pt x="321433" y="2483446"/>
                  <a:pt x="319894" y="2485096"/>
                </a:cubicBezTo>
                <a:cubicBezTo>
                  <a:pt x="317513" y="2487268"/>
                  <a:pt x="315060" y="2489134"/>
                  <a:pt x="311599" y="2486736"/>
                </a:cubicBezTo>
                <a:cubicBezTo>
                  <a:pt x="308442" y="2484265"/>
                  <a:pt x="309244" y="2480857"/>
                  <a:pt x="310423" y="2477683"/>
                </a:cubicBezTo>
                <a:cubicBezTo>
                  <a:pt x="310655" y="2477307"/>
                  <a:pt x="311120" y="2476555"/>
                  <a:pt x="311281" y="2475872"/>
                </a:cubicBezTo>
                <a:cubicBezTo>
                  <a:pt x="314962" y="2466960"/>
                  <a:pt x="313921" y="2465274"/>
                  <a:pt x="304224" y="2463706"/>
                </a:cubicBezTo>
                <a:cubicBezTo>
                  <a:pt x="299601" y="2463191"/>
                  <a:pt x="295890" y="2462459"/>
                  <a:pt x="295275" y="2457135"/>
                </a:cubicBezTo>
                <a:cubicBezTo>
                  <a:pt x="294986" y="2455917"/>
                  <a:pt x="294770" y="2455003"/>
                  <a:pt x="294859" y="2454016"/>
                </a:cubicBezTo>
                <a:cubicBezTo>
                  <a:pt x="295461" y="2448405"/>
                  <a:pt x="291944" y="2444410"/>
                  <a:pt x="286910" y="2446244"/>
                </a:cubicBezTo>
                <a:cubicBezTo>
                  <a:pt x="281877" y="2448077"/>
                  <a:pt x="279401" y="2445767"/>
                  <a:pt x="278232" y="2442183"/>
                </a:cubicBezTo>
                <a:cubicBezTo>
                  <a:pt x="274814" y="2430443"/>
                  <a:pt x="266929" y="2429735"/>
                  <a:pt x="256502" y="2431877"/>
                </a:cubicBezTo>
                <a:cubicBezTo>
                  <a:pt x="249121" y="2433301"/>
                  <a:pt x="241379" y="2433200"/>
                  <a:pt x="233566" y="2432796"/>
                </a:cubicBezTo>
                <a:cubicBezTo>
                  <a:pt x="229927" y="2432370"/>
                  <a:pt x="227364" y="2431045"/>
                  <a:pt x="225585" y="2427605"/>
                </a:cubicBezTo>
                <a:cubicBezTo>
                  <a:pt x="222281" y="2421790"/>
                  <a:pt x="219661" y="2415815"/>
                  <a:pt x="218516" y="2409611"/>
                </a:cubicBezTo>
                <a:lnTo>
                  <a:pt x="219702" y="2396654"/>
                </a:lnTo>
                <a:lnTo>
                  <a:pt x="203612" y="2390201"/>
                </a:lnTo>
                <a:cubicBezTo>
                  <a:pt x="197466" y="2388576"/>
                  <a:pt x="191205" y="2387136"/>
                  <a:pt x="185454" y="2384308"/>
                </a:cubicBezTo>
                <a:cubicBezTo>
                  <a:pt x="171667" y="2377936"/>
                  <a:pt x="170122" y="2371555"/>
                  <a:pt x="180651" y="2360984"/>
                </a:cubicBezTo>
                <a:cubicBezTo>
                  <a:pt x="183455" y="2358616"/>
                  <a:pt x="186451" y="2357046"/>
                  <a:pt x="188954" y="2355173"/>
                </a:cubicBezTo>
                <a:cubicBezTo>
                  <a:pt x="201353" y="2347104"/>
                  <a:pt x="207397" y="2337195"/>
                  <a:pt x="203232" y="2321739"/>
                </a:cubicBezTo>
                <a:cubicBezTo>
                  <a:pt x="199949" y="2308181"/>
                  <a:pt x="199553" y="2294345"/>
                  <a:pt x="198358" y="2280702"/>
                </a:cubicBezTo>
                <a:cubicBezTo>
                  <a:pt x="196947" y="2269642"/>
                  <a:pt x="193010" y="2263843"/>
                  <a:pt x="181129" y="2268831"/>
                </a:cubicBezTo>
                <a:cubicBezTo>
                  <a:pt x="174338" y="2272164"/>
                  <a:pt x="167461" y="2273408"/>
                  <a:pt x="161542" y="2266396"/>
                </a:cubicBezTo>
                <a:cubicBezTo>
                  <a:pt x="159249" y="2253442"/>
                  <a:pt x="166586" y="2243644"/>
                  <a:pt x="170152" y="2232225"/>
                </a:cubicBezTo>
                <a:cubicBezTo>
                  <a:pt x="172898" y="2224383"/>
                  <a:pt x="177430" y="2216953"/>
                  <a:pt x="182158" y="2210319"/>
                </a:cubicBezTo>
                <a:lnTo>
                  <a:pt x="185087" y="2204960"/>
                </a:lnTo>
                <a:lnTo>
                  <a:pt x="183548" y="2204931"/>
                </a:lnTo>
                <a:cubicBezTo>
                  <a:pt x="180415" y="2206636"/>
                  <a:pt x="178099" y="2203645"/>
                  <a:pt x="176985" y="2201655"/>
                </a:cubicBezTo>
                <a:cubicBezTo>
                  <a:pt x="172371" y="2194382"/>
                  <a:pt x="166329" y="2191949"/>
                  <a:pt x="158195" y="2192908"/>
                </a:cubicBezTo>
                <a:cubicBezTo>
                  <a:pt x="153178" y="2193451"/>
                  <a:pt x="151831" y="2191838"/>
                  <a:pt x="153725" y="2186242"/>
                </a:cubicBezTo>
                <a:lnTo>
                  <a:pt x="153180" y="2181644"/>
                </a:lnTo>
                <a:lnTo>
                  <a:pt x="148907" y="2184596"/>
                </a:lnTo>
                <a:cubicBezTo>
                  <a:pt x="144000" y="2188740"/>
                  <a:pt x="138907" y="2191241"/>
                  <a:pt x="133549" y="2192221"/>
                </a:cubicBezTo>
                <a:lnTo>
                  <a:pt x="130014" y="2191909"/>
                </a:lnTo>
                <a:lnTo>
                  <a:pt x="130318" y="2192823"/>
                </a:lnTo>
                <a:cubicBezTo>
                  <a:pt x="130000" y="2194023"/>
                  <a:pt x="128756" y="2194881"/>
                  <a:pt x="126282" y="2195305"/>
                </a:cubicBezTo>
                <a:cubicBezTo>
                  <a:pt x="119511" y="2196585"/>
                  <a:pt x="113381" y="2195139"/>
                  <a:pt x="107338" y="2192707"/>
                </a:cubicBezTo>
                <a:cubicBezTo>
                  <a:pt x="99558" y="2189719"/>
                  <a:pt x="95831" y="2190279"/>
                  <a:pt x="90588" y="2196667"/>
                </a:cubicBezTo>
                <a:cubicBezTo>
                  <a:pt x="88512" y="2198766"/>
                  <a:pt x="86957" y="2201708"/>
                  <a:pt x="85329" y="2204345"/>
                </a:cubicBezTo>
                <a:cubicBezTo>
                  <a:pt x="84631" y="2205475"/>
                  <a:pt x="84079" y="2207214"/>
                  <a:pt x="82412" y="2206965"/>
                </a:cubicBezTo>
                <a:cubicBezTo>
                  <a:pt x="80440" y="2206787"/>
                  <a:pt x="79775" y="2205337"/>
                  <a:pt x="79791" y="2204045"/>
                </a:cubicBezTo>
                <a:cubicBezTo>
                  <a:pt x="79714" y="2198273"/>
                  <a:pt x="76988" y="2197631"/>
                  <a:pt x="72187" y="2199087"/>
                </a:cubicBezTo>
                <a:cubicBezTo>
                  <a:pt x="66169" y="2200831"/>
                  <a:pt x="60968" y="2197880"/>
                  <a:pt x="56610" y="2194405"/>
                </a:cubicBezTo>
                <a:cubicBezTo>
                  <a:pt x="53077" y="2191701"/>
                  <a:pt x="50872" y="2191900"/>
                  <a:pt x="49228" y="2195828"/>
                </a:cubicBezTo>
                <a:cubicBezTo>
                  <a:pt x="48443" y="2197945"/>
                  <a:pt x="47513" y="2199452"/>
                  <a:pt x="44932" y="2199419"/>
                </a:cubicBezTo>
                <a:cubicBezTo>
                  <a:pt x="41439" y="2199601"/>
                  <a:pt x="41471" y="2197020"/>
                  <a:pt x="40357" y="2195030"/>
                </a:cubicBezTo>
                <a:cubicBezTo>
                  <a:pt x="39764" y="2193883"/>
                  <a:pt x="39404" y="2192360"/>
                  <a:pt x="38739" y="2190908"/>
                </a:cubicBezTo>
                <a:cubicBezTo>
                  <a:pt x="35881" y="2182898"/>
                  <a:pt x="30881" y="2182150"/>
                  <a:pt x="25029" y="2188681"/>
                </a:cubicBezTo>
                <a:cubicBezTo>
                  <a:pt x="24258" y="2189507"/>
                  <a:pt x="23794" y="2190261"/>
                  <a:pt x="22953" y="2190781"/>
                </a:cubicBezTo>
                <a:cubicBezTo>
                  <a:pt x="21341" y="2192127"/>
                  <a:pt x="19049" y="2193312"/>
                  <a:pt x="17398" y="2191771"/>
                </a:cubicBezTo>
                <a:cubicBezTo>
                  <a:pt x="15820" y="2190537"/>
                  <a:pt x="16534" y="2188116"/>
                  <a:pt x="17464" y="2186609"/>
                </a:cubicBezTo>
                <a:cubicBezTo>
                  <a:pt x="18394" y="2185102"/>
                  <a:pt x="19396" y="2183901"/>
                  <a:pt x="20703" y="2182626"/>
                </a:cubicBezTo>
                <a:cubicBezTo>
                  <a:pt x="22403" y="2180293"/>
                  <a:pt x="22580" y="2178321"/>
                  <a:pt x="20175" y="2176316"/>
                </a:cubicBezTo>
                <a:cubicBezTo>
                  <a:pt x="14847" y="2171463"/>
                  <a:pt x="12726" y="2165208"/>
                  <a:pt x="10908" y="2158882"/>
                </a:cubicBezTo>
                <a:cubicBezTo>
                  <a:pt x="8498" y="2151407"/>
                  <a:pt x="7539" y="2143269"/>
                  <a:pt x="3909" y="2136084"/>
                </a:cubicBezTo>
                <a:cubicBezTo>
                  <a:pt x="2653" y="2133485"/>
                  <a:pt x="4120" y="2131530"/>
                  <a:pt x="5354" y="2129952"/>
                </a:cubicBezTo>
                <a:lnTo>
                  <a:pt x="9185" y="2123453"/>
                </a:lnTo>
                <a:lnTo>
                  <a:pt x="8263" y="2119867"/>
                </a:lnTo>
                <a:cubicBezTo>
                  <a:pt x="5811" y="2114972"/>
                  <a:pt x="252" y="2112941"/>
                  <a:pt x="0" y="2106669"/>
                </a:cubicBezTo>
                <a:cubicBezTo>
                  <a:pt x="6599" y="2102537"/>
                  <a:pt x="1066" y="2097122"/>
                  <a:pt x="1997" y="2092253"/>
                </a:cubicBezTo>
                <a:cubicBezTo>
                  <a:pt x="6531" y="2084822"/>
                  <a:pt x="7100" y="2074973"/>
                  <a:pt x="18461" y="2073068"/>
                </a:cubicBezTo>
                <a:cubicBezTo>
                  <a:pt x="22642" y="2072898"/>
                  <a:pt x="23573" y="2068029"/>
                  <a:pt x="22909" y="2063545"/>
                </a:cubicBezTo>
                <a:cubicBezTo>
                  <a:pt x="21473" y="2055872"/>
                  <a:pt x="23504" y="2050313"/>
                  <a:pt x="31396" y="2046292"/>
                </a:cubicBezTo>
                <a:cubicBezTo>
                  <a:pt x="40689" y="2041086"/>
                  <a:pt x="33972" y="2034267"/>
                  <a:pt x="31352" y="2025192"/>
                </a:cubicBezTo>
                <a:cubicBezTo>
                  <a:pt x="45852" y="2029280"/>
                  <a:pt x="56523" y="2026274"/>
                  <a:pt x="63886" y="2013091"/>
                </a:cubicBezTo>
                <a:cubicBezTo>
                  <a:pt x="65396" y="2010614"/>
                  <a:pt x="74278" y="2007196"/>
                  <a:pt x="81239" y="2008044"/>
                </a:cubicBezTo>
                <a:cubicBezTo>
                  <a:pt x="94363" y="2009931"/>
                  <a:pt x="101700" y="2000134"/>
                  <a:pt x="111405" y="1993139"/>
                </a:cubicBezTo>
                <a:cubicBezTo>
                  <a:pt x="111305" y="2006673"/>
                  <a:pt x="117770" y="2007219"/>
                  <a:pt x="126677" y="2000417"/>
                </a:cubicBezTo>
                <a:cubicBezTo>
                  <a:pt x="131161" y="1999753"/>
                  <a:pt x="135728" y="2001180"/>
                  <a:pt x="139632" y="1998124"/>
                </a:cubicBezTo>
                <a:cubicBezTo>
                  <a:pt x="141832" y="1996747"/>
                  <a:pt x="144334" y="1994875"/>
                  <a:pt x="146533" y="1993496"/>
                </a:cubicBezTo>
                <a:cubicBezTo>
                  <a:pt x="149035" y="1991624"/>
                  <a:pt x="151948" y="1987964"/>
                  <a:pt x="153736" y="1988375"/>
                </a:cubicBezTo>
                <a:cubicBezTo>
                  <a:pt x="158305" y="1989802"/>
                  <a:pt x="154593" y="1993656"/>
                  <a:pt x="154376" y="1996242"/>
                </a:cubicBezTo>
                <a:cubicBezTo>
                  <a:pt x="154241" y="2000919"/>
                  <a:pt x="153914" y="2004797"/>
                  <a:pt x="153285" y="2009173"/>
                </a:cubicBezTo>
                <a:cubicBezTo>
                  <a:pt x="154336" y="2015250"/>
                  <a:pt x="159397" y="2016979"/>
                  <a:pt x="164872" y="2016921"/>
                </a:cubicBezTo>
                <a:cubicBezTo>
                  <a:pt x="168171" y="2014855"/>
                  <a:pt x="171966" y="2013091"/>
                  <a:pt x="175266" y="2011025"/>
                </a:cubicBezTo>
                <a:cubicBezTo>
                  <a:pt x="179447" y="2010857"/>
                  <a:pt x="178624" y="2014433"/>
                  <a:pt x="179204" y="2016827"/>
                </a:cubicBezTo>
                <a:cubicBezTo>
                  <a:pt x="173050" y="2028027"/>
                  <a:pt x="172975" y="2038177"/>
                  <a:pt x="185964" y="2044743"/>
                </a:cubicBezTo>
                <a:cubicBezTo>
                  <a:pt x="191221" y="2047270"/>
                  <a:pt x="195570" y="2051282"/>
                  <a:pt x="192136" y="2058025"/>
                </a:cubicBezTo>
                <a:lnTo>
                  <a:pt x="191400" y="2065222"/>
                </a:lnTo>
                <a:lnTo>
                  <a:pt x="193705" y="2064625"/>
                </a:lnTo>
                <a:cubicBezTo>
                  <a:pt x="196450" y="2062971"/>
                  <a:pt x="198965" y="2060687"/>
                  <a:pt x="201345" y="2058516"/>
                </a:cubicBezTo>
                <a:cubicBezTo>
                  <a:pt x="203798" y="2056649"/>
                  <a:pt x="205481" y="2055607"/>
                  <a:pt x="208726" y="2057092"/>
                </a:cubicBezTo>
                <a:lnTo>
                  <a:pt x="228242" y="2063119"/>
                </a:lnTo>
                <a:lnTo>
                  <a:pt x="231942" y="2058517"/>
                </a:lnTo>
                <a:cubicBezTo>
                  <a:pt x="240656" y="2050918"/>
                  <a:pt x="244031" y="2038701"/>
                  <a:pt x="254423" y="2032807"/>
                </a:cubicBezTo>
                <a:cubicBezTo>
                  <a:pt x="256237" y="2029835"/>
                  <a:pt x="257748" y="2027358"/>
                  <a:pt x="259562" y="2024385"/>
                </a:cubicBezTo>
                <a:cubicBezTo>
                  <a:pt x="258100" y="2020095"/>
                  <a:pt x="261014" y="2016434"/>
                  <a:pt x="260350" y="2011951"/>
                </a:cubicBezTo>
                <a:cubicBezTo>
                  <a:pt x="259241" y="2000398"/>
                  <a:pt x="248041" y="1994245"/>
                  <a:pt x="243934" y="1984262"/>
                </a:cubicBezTo>
                <a:cubicBezTo>
                  <a:pt x="241288" y="1978570"/>
                  <a:pt x="238148" y="1972575"/>
                  <a:pt x="241968" y="1967429"/>
                </a:cubicBezTo>
                <a:cubicBezTo>
                  <a:pt x="245788" y="1962282"/>
                  <a:pt x="252445" y="1963625"/>
                  <a:pt x="257810" y="1964858"/>
                </a:cubicBezTo>
                <a:cubicBezTo>
                  <a:pt x="264964" y="1966502"/>
                  <a:pt x="271404" y="1970433"/>
                  <a:pt x="278777" y="1969490"/>
                </a:cubicBezTo>
                <a:cubicBezTo>
                  <a:pt x="283973" y="1966543"/>
                  <a:pt x="288817" y="1970860"/>
                  <a:pt x="293797" y="1970497"/>
                </a:cubicBezTo>
                <a:cubicBezTo>
                  <a:pt x="297096" y="1968432"/>
                  <a:pt x="300201" y="1965569"/>
                  <a:pt x="304189" y="1964603"/>
                </a:cubicBezTo>
                <a:cubicBezTo>
                  <a:pt x="318017" y="1951966"/>
                  <a:pt x="330854" y="1938723"/>
                  <a:pt x="323849" y="1916778"/>
                </a:cubicBezTo>
                <a:cubicBezTo>
                  <a:pt x="320347" y="1905805"/>
                  <a:pt x="328953" y="1899498"/>
                  <a:pt x="339900" y="1899380"/>
                </a:cubicBezTo>
                <a:cubicBezTo>
                  <a:pt x="348759" y="1899346"/>
                  <a:pt x="357507" y="1900605"/>
                  <a:pt x="366172" y="1899774"/>
                </a:cubicBezTo>
                <a:cubicBezTo>
                  <a:pt x="385398" y="1897227"/>
                  <a:pt x="399611" y="1886186"/>
                  <a:pt x="386797" y="1855936"/>
                </a:cubicBezTo>
                <a:cubicBezTo>
                  <a:pt x="388937" y="1849084"/>
                  <a:pt x="381809" y="1844057"/>
                  <a:pt x="382353" y="1837591"/>
                </a:cubicBezTo>
                <a:cubicBezTo>
                  <a:pt x="386937" y="1823393"/>
                  <a:pt x="387735" y="1823200"/>
                  <a:pt x="397618" y="1832628"/>
                </a:cubicBezTo>
                <a:cubicBezTo>
                  <a:pt x="406317" y="1840654"/>
                  <a:pt x="417626" y="1845514"/>
                  <a:pt x="428633" y="1850870"/>
                </a:cubicBezTo>
                <a:cubicBezTo>
                  <a:pt x="424695" y="1845069"/>
                  <a:pt x="427138" y="1837723"/>
                  <a:pt x="421799" y="1833105"/>
                </a:cubicBezTo>
                <a:cubicBezTo>
                  <a:pt x="418632" y="1830494"/>
                  <a:pt x="416567" y="1827194"/>
                  <a:pt x="416893" y="1823315"/>
                </a:cubicBezTo>
                <a:cubicBezTo>
                  <a:pt x="417514" y="1806700"/>
                  <a:pt x="407003" y="1801646"/>
                  <a:pt x="392972" y="1801244"/>
                </a:cubicBezTo>
                <a:cubicBezTo>
                  <a:pt x="386338" y="1796518"/>
                  <a:pt x="378867" y="1810993"/>
                  <a:pt x="372974" y="1800599"/>
                </a:cubicBezTo>
                <a:cubicBezTo>
                  <a:pt x="365944" y="1782037"/>
                  <a:pt x="382055" y="1770114"/>
                  <a:pt x="385949" y="1754815"/>
                </a:cubicBezTo>
                <a:cubicBezTo>
                  <a:pt x="390449" y="1738528"/>
                  <a:pt x="396735" y="1722650"/>
                  <a:pt x="398951" y="1705649"/>
                </a:cubicBezTo>
                <a:cubicBezTo>
                  <a:pt x="400621" y="1695112"/>
                  <a:pt x="398001" y="1686035"/>
                  <a:pt x="389494" y="1678807"/>
                </a:cubicBezTo>
                <a:cubicBezTo>
                  <a:pt x="379504" y="1670672"/>
                  <a:pt x="371057" y="1668918"/>
                  <a:pt x="363309" y="1680505"/>
                </a:cubicBezTo>
                <a:cubicBezTo>
                  <a:pt x="357977" y="1688128"/>
                  <a:pt x="348708" y="1689952"/>
                  <a:pt x="342496" y="1695679"/>
                </a:cubicBezTo>
                <a:cubicBezTo>
                  <a:pt x="322085" y="1696822"/>
                  <a:pt x="303295" y="1694196"/>
                  <a:pt x="298105" y="1669277"/>
                </a:cubicBezTo>
                <a:cubicBezTo>
                  <a:pt x="297247" y="1663995"/>
                  <a:pt x="292932" y="1668839"/>
                  <a:pt x="291363" y="1665844"/>
                </a:cubicBezTo>
                <a:cubicBezTo>
                  <a:pt x="289623" y="1658665"/>
                  <a:pt x="294047" y="1652528"/>
                  <a:pt x="294593" y="1646062"/>
                </a:cubicBezTo>
                <a:cubicBezTo>
                  <a:pt x="298136" y="1638026"/>
                  <a:pt x="306825" y="1633812"/>
                  <a:pt x="308882" y="1624869"/>
                </a:cubicBezTo>
                <a:cubicBezTo>
                  <a:pt x="322164" y="1618699"/>
                  <a:pt x="335444" y="1612525"/>
                  <a:pt x="350575" y="1612239"/>
                </a:cubicBezTo>
                <a:cubicBezTo>
                  <a:pt x="353160" y="1612458"/>
                  <a:pt x="367718" y="1622019"/>
                  <a:pt x="368299" y="1624411"/>
                </a:cubicBezTo>
                <a:cubicBezTo>
                  <a:pt x="369433" y="1632581"/>
                  <a:pt x="374496" y="1634309"/>
                  <a:pt x="381481" y="1631773"/>
                </a:cubicBezTo>
                <a:cubicBezTo>
                  <a:pt x="403343" y="1622679"/>
                  <a:pt x="426281" y="1616280"/>
                  <a:pt x="447262" y="1605288"/>
                </a:cubicBezTo>
                <a:cubicBezTo>
                  <a:pt x="464446" y="1596060"/>
                  <a:pt x="468123" y="1583348"/>
                  <a:pt x="459886" y="1566766"/>
                </a:cubicBezTo>
                <a:cubicBezTo>
                  <a:pt x="457820" y="1563467"/>
                  <a:pt x="455754" y="1560167"/>
                  <a:pt x="453689" y="1556868"/>
                </a:cubicBezTo>
                <a:cubicBezTo>
                  <a:pt x="438565" y="1529288"/>
                  <a:pt x="441528" y="1518861"/>
                  <a:pt x="470485" y="1505937"/>
                </a:cubicBezTo>
                <a:cubicBezTo>
                  <a:pt x="483163" y="1500755"/>
                  <a:pt x="492675" y="1492964"/>
                  <a:pt x="499433" y="1480773"/>
                </a:cubicBezTo>
                <a:cubicBezTo>
                  <a:pt x="509925" y="1461343"/>
                  <a:pt x="529127" y="1462182"/>
                  <a:pt x="547531" y="1463211"/>
                </a:cubicBezTo>
                <a:cubicBezTo>
                  <a:pt x="553223" y="1460568"/>
                  <a:pt x="560074" y="1462707"/>
                  <a:pt x="567253" y="1460968"/>
                </a:cubicBezTo>
                <a:cubicBezTo>
                  <a:pt x="555146" y="1456301"/>
                  <a:pt x="543727" y="1452735"/>
                  <a:pt x="536841" y="1441738"/>
                </a:cubicBezTo>
                <a:cubicBezTo>
                  <a:pt x="536648" y="1440939"/>
                  <a:pt x="535657" y="1440335"/>
                  <a:pt x="534666" y="1439730"/>
                </a:cubicBezTo>
                <a:cubicBezTo>
                  <a:pt x="534172" y="1439428"/>
                  <a:pt x="533978" y="1438631"/>
                  <a:pt x="534281" y="1438135"/>
                </a:cubicBezTo>
                <a:cubicBezTo>
                  <a:pt x="536368" y="1397943"/>
                  <a:pt x="520472" y="1367174"/>
                  <a:pt x="490714" y="1340184"/>
                </a:cubicBezTo>
                <a:cubicBezTo>
                  <a:pt x="472519" y="1324325"/>
                  <a:pt x="474298" y="1312494"/>
                  <a:pt x="488780" y="1292099"/>
                </a:cubicBezTo>
                <a:cubicBezTo>
                  <a:pt x="500842" y="1275668"/>
                  <a:pt x="496206" y="1256526"/>
                  <a:pt x="496936" y="1238618"/>
                </a:cubicBezTo>
                <a:cubicBezTo>
                  <a:pt x="495971" y="1234629"/>
                  <a:pt x="496298" y="1230750"/>
                  <a:pt x="497423" y="1226677"/>
                </a:cubicBezTo>
                <a:cubicBezTo>
                  <a:pt x="501501" y="1199937"/>
                  <a:pt x="504781" y="1173389"/>
                  <a:pt x="498708" y="1146573"/>
                </a:cubicBezTo>
                <a:cubicBezTo>
                  <a:pt x="501647" y="1139528"/>
                  <a:pt x="498204" y="1134029"/>
                  <a:pt x="494265" y="1128228"/>
                </a:cubicBezTo>
                <a:cubicBezTo>
                  <a:pt x="489857" y="1118740"/>
                  <a:pt x="492023" y="1108506"/>
                  <a:pt x="491301" y="1098548"/>
                </a:cubicBezTo>
                <a:cubicBezTo>
                  <a:pt x="482720" y="1101471"/>
                  <a:pt x="479673" y="1109808"/>
                  <a:pt x="474258" y="1115342"/>
                </a:cubicBezTo>
                <a:cubicBezTo>
                  <a:pt x="465132" y="1124729"/>
                  <a:pt x="456686" y="1122975"/>
                  <a:pt x="456676" y="1110734"/>
                </a:cubicBezTo>
                <a:cubicBezTo>
                  <a:pt x="455944" y="1088534"/>
                  <a:pt x="441662" y="1081861"/>
                  <a:pt x="424274" y="1078050"/>
                </a:cubicBezTo>
                <a:cubicBezTo>
                  <a:pt x="414341" y="1075391"/>
                  <a:pt x="406802" y="1072150"/>
                  <a:pt x="407590" y="1059716"/>
                </a:cubicBezTo>
                <a:cubicBezTo>
                  <a:pt x="407916" y="1055836"/>
                  <a:pt x="406456" y="1051545"/>
                  <a:pt x="403785" y="1049237"/>
                </a:cubicBezTo>
                <a:cubicBezTo>
                  <a:pt x="389141" y="1037584"/>
                  <a:pt x="389048" y="1023253"/>
                  <a:pt x="396629" y="1007485"/>
                </a:cubicBezTo>
                <a:cubicBezTo>
                  <a:pt x="399483" y="998349"/>
                  <a:pt x="402832" y="989518"/>
                  <a:pt x="398423" y="980030"/>
                </a:cubicBezTo>
                <a:cubicBezTo>
                  <a:pt x="398256" y="975849"/>
                  <a:pt x="400177" y="971584"/>
                  <a:pt x="397121" y="967679"/>
                </a:cubicBezTo>
                <a:cubicBezTo>
                  <a:pt x="394723" y="962138"/>
                  <a:pt x="393612" y="957553"/>
                  <a:pt x="394920" y="9540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 rot="3516856">
            <a:off x="2949119" y="563692"/>
            <a:ext cx="2130684" cy="1943168"/>
          </a:xfrm>
          <a:custGeom>
            <a:rect b="b" l="l" r="r" t="t"/>
            <a:pathLst>
              <a:path extrusionOk="0" h="4241931" w="4651277">
                <a:moveTo>
                  <a:pt x="3897079" y="2775104"/>
                </a:moveTo>
                <a:lnTo>
                  <a:pt x="3897072" y="2775245"/>
                </a:lnTo>
                <a:lnTo>
                  <a:pt x="3897236" y="2775217"/>
                </a:lnTo>
                <a:close/>
                <a:moveTo>
                  <a:pt x="3870002" y="2525312"/>
                </a:moveTo>
                <a:cubicBezTo>
                  <a:pt x="3867714" y="2528042"/>
                  <a:pt x="3867110" y="2530885"/>
                  <a:pt x="3868144" y="2533137"/>
                </a:cubicBezTo>
                <a:lnTo>
                  <a:pt x="3873257" y="2535878"/>
                </a:lnTo>
                <a:lnTo>
                  <a:pt x="3875291" y="2517799"/>
                </a:lnTo>
                <a:lnTo>
                  <a:pt x="3877729" y="2513815"/>
                </a:lnTo>
                <a:close/>
                <a:moveTo>
                  <a:pt x="3877901" y="2487465"/>
                </a:moveTo>
                <a:lnTo>
                  <a:pt x="3888277" y="2487068"/>
                </a:lnTo>
                <a:cubicBezTo>
                  <a:pt x="3890139" y="2487516"/>
                  <a:pt x="3891479" y="2488580"/>
                  <a:pt x="3891886" y="2490771"/>
                </a:cubicBezTo>
                <a:lnTo>
                  <a:pt x="3891216" y="2494297"/>
                </a:lnTo>
                <a:lnTo>
                  <a:pt x="3905570" y="2476507"/>
                </a:lnTo>
                <a:cubicBezTo>
                  <a:pt x="3907159" y="2474283"/>
                  <a:pt x="3909352" y="2472157"/>
                  <a:pt x="3910941" y="2469934"/>
                </a:cubicBezTo>
                <a:cubicBezTo>
                  <a:pt x="3907829" y="2470059"/>
                  <a:pt x="3906239" y="2472282"/>
                  <a:pt x="3903635" y="2473107"/>
                </a:cubicBezTo>
                <a:close/>
                <a:moveTo>
                  <a:pt x="3861532" y="2480806"/>
                </a:moveTo>
                <a:lnTo>
                  <a:pt x="3861510" y="2481282"/>
                </a:lnTo>
                <a:cubicBezTo>
                  <a:pt x="3862240" y="2484491"/>
                  <a:pt x="3862849" y="2488453"/>
                  <a:pt x="3864547" y="2490423"/>
                </a:cubicBezTo>
                <a:lnTo>
                  <a:pt x="3870148" y="2488776"/>
                </a:lnTo>
                <a:lnTo>
                  <a:pt x="3869606" y="2488750"/>
                </a:lnTo>
                <a:close/>
                <a:moveTo>
                  <a:pt x="3844059" y="2490243"/>
                </a:moveTo>
                <a:lnTo>
                  <a:pt x="3842985" y="2493698"/>
                </a:lnTo>
                <a:lnTo>
                  <a:pt x="3843598" y="2492828"/>
                </a:lnTo>
                <a:close/>
                <a:moveTo>
                  <a:pt x="4088505" y="2054563"/>
                </a:moveTo>
                <a:lnTo>
                  <a:pt x="4088401" y="2054951"/>
                </a:lnTo>
                <a:lnTo>
                  <a:pt x="4089266" y="2055670"/>
                </a:lnTo>
                <a:close/>
                <a:moveTo>
                  <a:pt x="3885513" y="1821923"/>
                </a:moveTo>
                <a:lnTo>
                  <a:pt x="3885167" y="1822589"/>
                </a:lnTo>
                <a:lnTo>
                  <a:pt x="3886626" y="1822717"/>
                </a:lnTo>
                <a:lnTo>
                  <a:pt x="3891162" y="1820860"/>
                </a:lnTo>
                <a:close/>
                <a:moveTo>
                  <a:pt x="3821509" y="1811281"/>
                </a:moveTo>
                <a:lnTo>
                  <a:pt x="3822504" y="1811643"/>
                </a:lnTo>
                <a:lnTo>
                  <a:pt x="3822243" y="1811284"/>
                </a:lnTo>
                <a:close/>
                <a:moveTo>
                  <a:pt x="3767517" y="1561442"/>
                </a:moveTo>
                <a:lnTo>
                  <a:pt x="3765081" y="1577440"/>
                </a:lnTo>
                <a:cubicBezTo>
                  <a:pt x="3765461" y="1582682"/>
                  <a:pt x="3766682" y="1587722"/>
                  <a:pt x="3767062" y="1592964"/>
                </a:cubicBezTo>
                <a:cubicBezTo>
                  <a:pt x="3767647" y="1599046"/>
                  <a:pt x="3766615" y="1603964"/>
                  <a:pt x="3763927" y="1607782"/>
                </a:cubicBezTo>
                <a:lnTo>
                  <a:pt x="3761545" y="1609280"/>
                </a:lnTo>
                <a:lnTo>
                  <a:pt x="3797457" y="1614968"/>
                </a:lnTo>
                <a:lnTo>
                  <a:pt x="3788623" y="1604063"/>
                </a:lnTo>
                <a:cubicBezTo>
                  <a:pt x="3785763" y="1594087"/>
                  <a:pt x="3781115" y="1584988"/>
                  <a:pt x="3776032" y="1576163"/>
                </a:cubicBezTo>
                <a:close/>
                <a:moveTo>
                  <a:pt x="3386337" y="529816"/>
                </a:moveTo>
                <a:lnTo>
                  <a:pt x="3387319" y="533022"/>
                </a:lnTo>
                <a:cubicBezTo>
                  <a:pt x="3387837" y="537454"/>
                  <a:pt x="3387616" y="542508"/>
                  <a:pt x="3390371" y="545619"/>
                </a:cubicBezTo>
                <a:cubicBezTo>
                  <a:pt x="3403040" y="561222"/>
                  <a:pt x="3409325" y="561478"/>
                  <a:pt x="3423565" y="548694"/>
                </a:cubicBezTo>
                <a:lnTo>
                  <a:pt x="3424013" y="548364"/>
                </a:lnTo>
                <a:lnTo>
                  <a:pt x="3429555" y="530803"/>
                </a:lnTo>
                <a:cubicBezTo>
                  <a:pt x="3430271" y="524351"/>
                  <a:pt x="3429730" y="517758"/>
                  <a:pt x="3427864" y="511430"/>
                </a:cubicBezTo>
                <a:lnTo>
                  <a:pt x="3425437" y="507611"/>
                </a:lnTo>
                <a:lnTo>
                  <a:pt x="3420175" y="511007"/>
                </a:lnTo>
                <a:cubicBezTo>
                  <a:pt x="3411083" y="515049"/>
                  <a:pt x="3401574" y="518110"/>
                  <a:pt x="3392266" y="521522"/>
                </a:cubicBezTo>
                <a:close/>
                <a:moveTo>
                  <a:pt x="1071940" y="3407137"/>
                </a:moveTo>
                <a:lnTo>
                  <a:pt x="1073275" y="3407279"/>
                </a:lnTo>
                <a:lnTo>
                  <a:pt x="1073048" y="3406948"/>
                </a:lnTo>
                <a:close/>
                <a:moveTo>
                  <a:pt x="842232" y="3128002"/>
                </a:moveTo>
                <a:lnTo>
                  <a:pt x="853613" y="3150615"/>
                </a:lnTo>
                <a:cubicBezTo>
                  <a:pt x="857212" y="3165206"/>
                  <a:pt x="876110" y="3161952"/>
                  <a:pt x="883500" y="3172512"/>
                </a:cubicBezTo>
                <a:lnTo>
                  <a:pt x="895668" y="3159366"/>
                </a:lnTo>
                <a:lnTo>
                  <a:pt x="895051" y="3159242"/>
                </a:lnTo>
                <a:cubicBezTo>
                  <a:pt x="890962" y="3157291"/>
                  <a:pt x="887431" y="3154321"/>
                  <a:pt x="884086" y="3150235"/>
                </a:cubicBezTo>
                <a:cubicBezTo>
                  <a:pt x="877397" y="3142805"/>
                  <a:pt x="871451" y="3134634"/>
                  <a:pt x="861788" y="3130176"/>
                </a:cubicBezTo>
                <a:cubicBezTo>
                  <a:pt x="856586" y="3127947"/>
                  <a:pt x="851755" y="3126461"/>
                  <a:pt x="846830" y="3126461"/>
                </a:cubicBezTo>
                <a:close/>
                <a:moveTo>
                  <a:pt x="1434125" y="357635"/>
                </a:moveTo>
                <a:lnTo>
                  <a:pt x="1444615" y="349964"/>
                </a:lnTo>
                <a:lnTo>
                  <a:pt x="1442833" y="352363"/>
                </a:lnTo>
                <a:cubicBezTo>
                  <a:pt x="1440502" y="355223"/>
                  <a:pt x="1438066" y="357044"/>
                  <a:pt x="1435282" y="357772"/>
                </a:cubicBezTo>
                <a:close/>
                <a:moveTo>
                  <a:pt x="901577" y="1089026"/>
                </a:moveTo>
                <a:cubicBezTo>
                  <a:pt x="900292" y="1091592"/>
                  <a:pt x="900074" y="1094338"/>
                  <a:pt x="902450" y="1097146"/>
                </a:cubicBezTo>
                <a:lnTo>
                  <a:pt x="902526" y="1097156"/>
                </a:lnTo>
                <a:lnTo>
                  <a:pt x="903198" y="1086955"/>
                </a:lnTo>
                <a:close/>
                <a:moveTo>
                  <a:pt x="757666" y="1050727"/>
                </a:moveTo>
                <a:lnTo>
                  <a:pt x="751018" y="1071490"/>
                </a:lnTo>
                <a:lnTo>
                  <a:pt x="758841" y="1071058"/>
                </a:lnTo>
                <a:cubicBezTo>
                  <a:pt x="763118" y="1071162"/>
                  <a:pt x="767408" y="1070654"/>
                  <a:pt x="769344" y="1066422"/>
                </a:cubicBezTo>
                <a:cubicBezTo>
                  <a:pt x="771280" y="1062191"/>
                  <a:pt x="767049" y="1060255"/>
                  <a:pt x="764664" y="1057752"/>
                </a:cubicBezTo>
                <a:close/>
                <a:moveTo>
                  <a:pt x="394920" y="954017"/>
                </a:moveTo>
                <a:cubicBezTo>
                  <a:pt x="396227" y="950481"/>
                  <a:pt x="399953" y="947995"/>
                  <a:pt x="407227" y="946656"/>
                </a:cubicBezTo>
                <a:cubicBezTo>
                  <a:pt x="418889" y="944254"/>
                  <a:pt x="421466" y="932231"/>
                  <a:pt x="424128" y="922299"/>
                </a:cubicBezTo>
                <a:cubicBezTo>
                  <a:pt x="429969" y="899351"/>
                  <a:pt x="429969" y="899351"/>
                  <a:pt x="452395" y="908274"/>
                </a:cubicBezTo>
                <a:cubicBezTo>
                  <a:pt x="454872" y="909785"/>
                  <a:pt x="457155" y="910499"/>
                  <a:pt x="459935" y="911515"/>
                </a:cubicBezTo>
                <a:cubicBezTo>
                  <a:pt x="471849" y="915384"/>
                  <a:pt x="481311" y="914359"/>
                  <a:pt x="483116" y="899146"/>
                </a:cubicBezTo>
                <a:cubicBezTo>
                  <a:pt x="482560" y="893369"/>
                  <a:pt x="486052" y="892101"/>
                  <a:pt x="490125" y="893227"/>
                </a:cubicBezTo>
                <a:cubicBezTo>
                  <a:pt x="495489" y="894461"/>
                  <a:pt x="501350" y="895995"/>
                  <a:pt x="505508" y="899211"/>
                </a:cubicBezTo>
                <a:cubicBezTo>
                  <a:pt x="514314" y="905945"/>
                  <a:pt x="522953" y="908496"/>
                  <a:pt x="533045" y="903097"/>
                </a:cubicBezTo>
                <a:cubicBezTo>
                  <a:pt x="538738" y="900451"/>
                  <a:pt x="543994" y="902978"/>
                  <a:pt x="549057" y="904707"/>
                </a:cubicBezTo>
                <a:cubicBezTo>
                  <a:pt x="558974" y="922992"/>
                  <a:pt x="551705" y="950506"/>
                  <a:pt x="576911" y="960445"/>
                </a:cubicBezTo>
                <a:cubicBezTo>
                  <a:pt x="582964" y="962779"/>
                  <a:pt x="582478" y="974719"/>
                  <a:pt x="592268" y="969814"/>
                </a:cubicBezTo>
                <a:cubicBezTo>
                  <a:pt x="612778" y="955137"/>
                  <a:pt x="612476" y="955631"/>
                  <a:pt x="635566" y="969038"/>
                </a:cubicBezTo>
                <a:cubicBezTo>
                  <a:pt x="642005" y="972967"/>
                  <a:pt x="647127" y="980170"/>
                  <a:pt x="656699" y="977852"/>
                </a:cubicBezTo>
                <a:cubicBezTo>
                  <a:pt x="663852" y="979496"/>
                  <a:pt x="669880" y="985215"/>
                  <a:pt x="677579" y="980395"/>
                </a:cubicBezTo>
                <a:cubicBezTo>
                  <a:pt x="689735" y="978295"/>
                  <a:pt x="699862" y="981753"/>
                  <a:pt x="708864" y="989282"/>
                </a:cubicBezTo>
                <a:cubicBezTo>
                  <a:pt x="709057" y="990081"/>
                  <a:pt x="709057" y="990081"/>
                  <a:pt x="709249" y="990879"/>
                </a:cubicBezTo>
                <a:cubicBezTo>
                  <a:pt x="719279" y="993938"/>
                  <a:pt x="725838" y="991822"/>
                  <a:pt x="730538" y="987041"/>
                </a:cubicBezTo>
                <a:lnTo>
                  <a:pt x="733369" y="981508"/>
                </a:lnTo>
                <a:lnTo>
                  <a:pt x="741250" y="939228"/>
                </a:lnTo>
                <a:cubicBezTo>
                  <a:pt x="743019" y="916657"/>
                  <a:pt x="748590" y="913737"/>
                  <a:pt x="770387" y="922209"/>
                </a:cubicBezTo>
                <a:cubicBezTo>
                  <a:pt x="772764" y="925017"/>
                  <a:pt x="773149" y="928082"/>
                  <a:pt x="772846" y="931130"/>
                </a:cubicBezTo>
                <a:lnTo>
                  <a:pt x="771985" y="935690"/>
                </a:lnTo>
                <a:lnTo>
                  <a:pt x="777371" y="940499"/>
                </a:lnTo>
                <a:cubicBezTo>
                  <a:pt x="778542" y="943594"/>
                  <a:pt x="779432" y="947706"/>
                  <a:pt x="782283" y="952504"/>
                </a:cubicBezTo>
                <a:cubicBezTo>
                  <a:pt x="782149" y="957181"/>
                  <a:pt x="780033" y="960649"/>
                  <a:pt x="776624" y="964006"/>
                </a:cubicBezTo>
                <a:lnTo>
                  <a:pt x="768714" y="968596"/>
                </a:lnTo>
                <a:lnTo>
                  <a:pt x="769873" y="975063"/>
                </a:lnTo>
                <a:cubicBezTo>
                  <a:pt x="773894" y="985704"/>
                  <a:pt x="781464" y="994902"/>
                  <a:pt x="789860" y="1001522"/>
                </a:cubicBezTo>
                <a:cubicBezTo>
                  <a:pt x="794048" y="1005291"/>
                  <a:pt x="800723" y="1007285"/>
                  <a:pt x="801796" y="1013423"/>
                </a:cubicBezTo>
                <a:cubicBezTo>
                  <a:pt x="802915" y="1017729"/>
                  <a:pt x="802930" y="1017118"/>
                  <a:pt x="804836" y="1014109"/>
                </a:cubicBezTo>
                <a:cubicBezTo>
                  <a:pt x="806116" y="1011694"/>
                  <a:pt x="808604" y="1009921"/>
                  <a:pt x="810407" y="1011186"/>
                </a:cubicBezTo>
                <a:cubicBezTo>
                  <a:pt x="828554" y="1018960"/>
                  <a:pt x="837446" y="1005119"/>
                  <a:pt x="847470" y="994970"/>
                </a:cubicBezTo>
                <a:cubicBezTo>
                  <a:pt x="850598" y="991990"/>
                  <a:pt x="854351" y="988414"/>
                  <a:pt x="858657" y="987296"/>
                </a:cubicBezTo>
                <a:cubicBezTo>
                  <a:pt x="865406" y="986236"/>
                  <a:pt x="872081" y="988231"/>
                  <a:pt x="874361" y="995010"/>
                </a:cubicBezTo>
                <a:cubicBezTo>
                  <a:pt x="882904" y="1020886"/>
                  <a:pt x="907844" y="1025768"/>
                  <a:pt x="927779" y="1035418"/>
                </a:cubicBezTo>
                <a:cubicBezTo>
                  <a:pt x="929008" y="1035143"/>
                  <a:pt x="931001" y="1034885"/>
                  <a:pt x="932742" y="1035538"/>
                </a:cubicBezTo>
                <a:lnTo>
                  <a:pt x="935226" y="1039553"/>
                </a:lnTo>
                <a:lnTo>
                  <a:pt x="940983" y="1033338"/>
                </a:lnTo>
                <a:lnTo>
                  <a:pt x="935821" y="1023593"/>
                </a:lnTo>
                <a:cubicBezTo>
                  <a:pt x="931931" y="1011433"/>
                  <a:pt x="926045" y="1008169"/>
                  <a:pt x="913760" y="1010868"/>
                </a:cubicBezTo>
                <a:cubicBezTo>
                  <a:pt x="912112" y="1011276"/>
                  <a:pt x="910749" y="1012140"/>
                  <a:pt x="908193" y="1013124"/>
                </a:cubicBezTo>
                <a:cubicBezTo>
                  <a:pt x="907678" y="1003278"/>
                  <a:pt x="913624" y="997603"/>
                  <a:pt x="918086" y="991595"/>
                </a:cubicBezTo>
                <a:cubicBezTo>
                  <a:pt x="923623" y="984271"/>
                  <a:pt x="926482" y="976736"/>
                  <a:pt x="923864" y="967586"/>
                </a:cubicBezTo>
                <a:cubicBezTo>
                  <a:pt x="922684" y="960704"/>
                  <a:pt x="919188" y="957197"/>
                  <a:pt x="911850" y="958668"/>
                </a:cubicBezTo>
                <a:cubicBezTo>
                  <a:pt x="904058" y="960427"/>
                  <a:pt x="897962" y="959840"/>
                  <a:pt x="893528" y="951841"/>
                </a:cubicBezTo>
                <a:cubicBezTo>
                  <a:pt x="888928" y="944582"/>
                  <a:pt x="893800" y="940223"/>
                  <a:pt x="898383" y="935411"/>
                </a:cubicBezTo>
                <a:cubicBezTo>
                  <a:pt x="899911" y="933807"/>
                  <a:pt x="903088" y="931793"/>
                  <a:pt x="900622" y="928906"/>
                </a:cubicBezTo>
                <a:cubicBezTo>
                  <a:pt x="898322" y="925276"/>
                  <a:pt x="893919" y="922344"/>
                  <a:pt x="889714" y="923737"/>
                </a:cubicBezTo>
                <a:cubicBezTo>
                  <a:pt x="878002" y="927344"/>
                  <a:pt x="874887" y="920417"/>
                  <a:pt x="871981" y="910814"/>
                </a:cubicBezTo>
                <a:cubicBezTo>
                  <a:pt x="866942" y="896840"/>
                  <a:pt x="858725" y="884879"/>
                  <a:pt x="847331" y="874933"/>
                </a:cubicBezTo>
                <a:cubicBezTo>
                  <a:pt x="844124" y="871878"/>
                  <a:pt x="841658" y="868990"/>
                  <a:pt x="841915" y="864377"/>
                </a:cubicBezTo>
                <a:cubicBezTo>
                  <a:pt x="842065" y="851565"/>
                  <a:pt x="839779" y="840932"/>
                  <a:pt x="826359" y="834813"/>
                </a:cubicBezTo>
                <a:cubicBezTo>
                  <a:pt x="821502" y="832169"/>
                  <a:pt x="824603" y="827024"/>
                  <a:pt x="827614" y="825752"/>
                </a:cubicBezTo>
                <a:cubicBezTo>
                  <a:pt x="844605" y="819435"/>
                  <a:pt x="844709" y="808559"/>
                  <a:pt x="837279" y="794828"/>
                </a:cubicBezTo>
                <a:cubicBezTo>
                  <a:pt x="836296" y="792273"/>
                  <a:pt x="836962" y="789306"/>
                  <a:pt x="836885" y="786176"/>
                </a:cubicBezTo>
                <a:cubicBezTo>
                  <a:pt x="836385" y="769326"/>
                  <a:pt x="836718" y="767844"/>
                  <a:pt x="852800" y="762101"/>
                </a:cubicBezTo>
                <a:cubicBezTo>
                  <a:pt x="861665" y="759028"/>
                  <a:pt x="866084" y="754956"/>
                  <a:pt x="864539" y="744488"/>
                </a:cubicBezTo>
                <a:cubicBezTo>
                  <a:pt x="863525" y="736866"/>
                  <a:pt x="865069" y="728258"/>
                  <a:pt x="871755" y="722748"/>
                </a:cubicBezTo>
                <a:cubicBezTo>
                  <a:pt x="877987" y="717526"/>
                  <a:pt x="875567" y="712702"/>
                  <a:pt x="872404" y="707712"/>
                </a:cubicBezTo>
                <a:cubicBezTo>
                  <a:pt x="869242" y="702722"/>
                  <a:pt x="865912" y="698474"/>
                  <a:pt x="866503" y="692377"/>
                </a:cubicBezTo>
                <a:cubicBezTo>
                  <a:pt x="866759" y="687763"/>
                  <a:pt x="863052" y="686934"/>
                  <a:pt x="859921" y="687011"/>
                </a:cubicBezTo>
                <a:cubicBezTo>
                  <a:pt x="855428" y="687951"/>
                  <a:pt x="851675" y="689057"/>
                  <a:pt x="847757" y="690905"/>
                </a:cubicBezTo>
                <a:cubicBezTo>
                  <a:pt x="833943" y="695208"/>
                  <a:pt x="832915" y="694588"/>
                  <a:pt x="831295" y="680991"/>
                </a:cubicBezTo>
                <a:cubicBezTo>
                  <a:pt x="830116" y="674108"/>
                  <a:pt x="830871" y="667272"/>
                  <a:pt x="830432" y="660556"/>
                </a:cubicBezTo>
                <a:cubicBezTo>
                  <a:pt x="830324" y="652357"/>
                  <a:pt x="830218" y="644158"/>
                  <a:pt x="842534" y="646527"/>
                </a:cubicBezTo>
                <a:cubicBezTo>
                  <a:pt x="846695" y="647070"/>
                  <a:pt x="849463" y="643408"/>
                  <a:pt x="847783" y="638749"/>
                </a:cubicBezTo>
                <a:cubicBezTo>
                  <a:pt x="845983" y="632897"/>
                  <a:pt x="844347" y="626302"/>
                  <a:pt x="835406" y="626246"/>
                </a:cubicBezTo>
                <a:cubicBezTo>
                  <a:pt x="834953" y="626533"/>
                  <a:pt x="834499" y="626821"/>
                  <a:pt x="833304" y="626943"/>
                </a:cubicBezTo>
                <a:cubicBezTo>
                  <a:pt x="828810" y="627884"/>
                  <a:pt x="824468" y="635086"/>
                  <a:pt x="819248" y="628857"/>
                </a:cubicBezTo>
                <a:cubicBezTo>
                  <a:pt x="814316" y="623080"/>
                  <a:pt x="812394" y="616033"/>
                  <a:pt x="813029" y="608001"/>
                </a:cubicBezTo>
                <a:cubicBezTo>
                  <a:pt x="814072" y="601617"/>
                  <a:pt x="817339" y="595731"/>
                  <a:pt x="821182" y="590753"/>
                </a:cubicBezTo>
                <a:cubicBezTo>
                  <a:pt x="824404" y="586802"/>
                  <a:pt x="827582" y="584789"/>
                  <a:pt x="831485" y="589945"/>
                </a:cubicBezTo>
                <a:cubicBezTo>
                  <a:pt x="833088" y="591472"/>
                  <a:pt x="835147" y="592712"/>
                  <a:pt x="836962" y="591561"/>
                </a:cubicBezTo>
                <a:cubicBezTo>
                  <a:pt x="840139" y="589547"/>
                  <a:pt x="839156" y="586991"/>
                  <a:pt x="838006" y="585177"/>
                </a:cubicBezTo>
                <a:cubicBezTo>
                  <a:pt x="836160" y="581260"/>
                  <a:pt x="834147" y="578085"/>
                  <a:pt x="832588" y="574621"/>
                </a:cubicBezTo>
                <a:cubicBezTo>
                  <a:pt x="827051" y="562871"/>
                  <a:pt x="831725" y="554186"/>
                  <a:pt x="844297" y="551941"/>
                </a:cubicBezTo>
                <a:cubicBezTo>
                  <a:pt x="845947" y="551532"/>
                  <a:pt x="847142" y="551410"/>
                  <a:pt x="848337" y="551287"/>
                </a:cubicBezTo>
                <a:cubicBezTo>
                  <a:pt x="867747" y="549796"/>
                  <a:pt x="869730" y="547904"/>
                  <a:pt x="866763" y="528166"/>
                </a:cubicBezTo>
                <a:cubicBezTo>
                  <a:pt x="865749" y="520542"/>
                  <a:pt x="866914" y="515353"/>
                  <a:pt x="874296" y="511946"/>
                </a:cubicBezTo>
                <a:cubicBezTo>
                  <a:pt x="877307" y="510674"/>
                  <a:pt x="879288" y="508783"/>
                  <a:pt x="881271" y="506890"/>
                </a:cubicBezTo>
                <a:cubicBezTo>
                  <a:pt x="894599" y="497807"/>
                  <a:pt x="901875" y="486202"/>
                  <a:pt x="895567" y="469218"/>
                </a:cubicBezTo>
                <a:cubicBezTo>
                  <a:pt x="893477" y="462912"/>
                  <a:pt x="892297" y="456030"/>
                  <a:pt x="893053" y="449192"/>
                </a:cubicBezTo>
                <a:cubicBezTo>
                  <a:pt x="893310" y="444578"/>
                  <a:pt x="895791" y="440463"/>
                  <a:pt x="900283" y="439523"/>
                </a:cubicBezTo>
                <a:cubicBezTo>
                  <a:pt x="905685" y="438008"/>
                  <a:pt x="906457" y="443241"/>
                  <a:pt x="908015" y="446703"/>
                </a:cubicBezTo>
                <a:cubicBezTo>
                  <a:pt x="918849" y="467814"/>
                  <a:pt x="918849" y="467814"/>
                  <a:pt x="935325" y="451650"/>
                </a:cubicBezTo>
                <a:cubicBezTo>
                  <a:pt x="941270" y="445975"/>
                  <a:pt x="947337" y="441495"/>
                  <a:pt x="955007" y="438541"/>
                </a:cubicBezTo>
                <a:cubicBezTo>
                  <a:pt x="962965" y="436041"/>
                  <a:pt x="969274" y="433950"/>
                  <a:pt x="977460" y="440844"/>
                </a:cubicBezTo>
                <a:cubicBezTo>
                  <a:pt x="989760" y="450215"/>
                  <a:pt x="1009307" y="442914"/>
                  <a:pt x="1019519" y="426905"/>
                </a:cubicBezTo>
                <a:cubicBezTo>
                  <a:pt x="1021214" y="424559"/>
                  <a:pt x="1022167" y="422048"/>
                  <a:pt x="1024027" y="418962"/>
                </a:cubicBezTo>
                <a:cubicBezTo>
                  <a:pt x="1032455" y="428244"/>
                  <a:pt x="1041215" y="436045"/>
                  <a:pt x="1054530" y="433965"/>
                </a:cubicBezTo>
                <a:cubicBezTo>
                  <a:pt x="1066648" y="432009"/>
                  <a:pt x="1074288" y="423987"/>
                  <a:pt x="1082669" y="416132"/>
                </a:cubicBezTo>
                <a:cubicBezTo>
                  <a:pt x="1085301" y="418279"/>
                  <a:pt x="1084061" y="420336"/>
                  <a:pt x="1084016" y="422272"/>
                </a:cubicBezTo>
                <a:cubicBezTo>
                  <a:pt x="1081264" y="438006"/>
                  <a:pt x="1092082" y="447046"/>
                  <a:pt x="1107832" y="442787"/>
                </a:cubicBezTo>
                <a:cubicBezTo>
                  <a:pt x="1124035" y="438240"/>
                  <a:pt x="1124035" y="438240"/>
                  <a:pt x="1128122" y="454725"/>
                </a:cubicBezTo>
                <a:cubicBezTo>
                  <a:pt x="1130981" y="466266"/>
                  <a:pt x="1142753" y="472793"/>
                  <a:pt x="1153601" y="467827"/>
                </a:cubicBezTo>
                <a:cubicBezTo>
                  <a:pt x="1159168" y="465570"/>
                  <a:pt x="1156747" y="460746"/>
                  <a:pt x="1155642" y="456996"/>
                </a:cubicBezTo>
                <a:cubicBezTo>
                  <a:pt x="1153554" y="450689"/>
                  <a:pt x="1150436" y="443762"/>
                  <a:pt x="1156095" y="437634"/>
                </a:cubicBezTo>
                <a:cubicBezTo>
                  <a:pt x="1160058" y="433849"/>
                  <a:pt x="1162949" y="431382"/>
                  <a:pt x="1165444" y="439338"/>
                </a:cubicBezTo>
                <a:cubicBezTo>
                  <a:pt x="1172285" y="459165"/>
                  <a:pt x="1180561" y="462186"/>
                  <a:pt x="1198671" y="452617"/>
                </a:cubicBezTo>
                <a:cubicBezTo>
                  <a:pt x="1221607" y="440624"/>
                  <a:pt x="1245102" y="436543"/>
                  <a:pt x="1270353" y="440250"/>
                </a:cubicBezTo>
                <a:cubicBezTo>
                  <a:pt x="1283123" y="442332"/>
                  <a:pt x="1295484" y="442764"/>
                  <a:pt x="1308224" y="439776"/>
                </a:cubicBezTo>
                <a:cubicBezTo>
                  <a:pt x="1314819" y="438140"/>
                  <a:pt x="1319812" y="434976"/>
                  <a:pt x="1321763" y="428016"/>
                </a:cubicBezTo>
                <a:cubicBezTo>
                  <a:pt x="1323547" y="421800"/>
                  <a:pt x="1327103" y="416366"/>
                  <a:pt x="1334517" y="418026"/>
                </a:cubicBezTo>
                <a:cubicBezTo>
                  <a:pt x="1342218" y="420140"/>
                  <a:pt x="1339525" y="426934"/>
                  <a:pt x="1338527" y="431380"/>
                </a:cubicBezTo>
                <a:cubicBezTo>
                  <a:pt x="1336031" y="442501"/>
                  <a:pt x="1339602" y="449139"/>
                  <a:pt x="1348242" y="455745"/>
                </a:cubicBezTo>
                <a:lnTo>
                  <a:pt x="1387252" y="495472"/>
                </a:lnTo>
                <a:lnTo>
                  <a:pt x="1391836" y="495409"/>
                </a:lnTo>
                <a:cubicBezTo>
                  <a:pt x="1404436" y="492736"/>
                  <a:pt x="1415417" y="485221"/>
                  <a:pt x="1416977" y="473735"/>
                </a:cubicBezTo>
                <a:cubicBezTo>
                  <a:pt x="1420965" y="446895"/>
                  <a:pt x="1437005" y="441697"/>
                  <a:pt x="1459403" y="441306"/>
                </a:cubicBezTo>
                <a:cubicBezTo>
                  <a:pt x="1462911" y="440739"/>
                  <a:pt x="1466274" y="440818"/>
                  <a:pt x="1469781" y="440250"/>
                </a:cubicBezTo>
                <a:cubicBezTo>
                  <a:pt x="1484809" y="439561"/>
                  <a:pt x="1485743" y="438417"/>
                  <a:pt x="1481549" y="423949"/>
                </a:cubicBezTo>
                <a:cubicBezTo>
                  <a:pt x="1477566" y="411556"/>
                  <a:pt x="1470431" y="401164"/>
                  <a:pt x="1461863" y="391126"/>
                </a:cubicBezTo>
                <a:cubicBezTo>
                  <a:pt x="1456437" y="385175"/>
                  <a:pt x="1454727" y="380734"/>
                  <a:pt x="1459823" y="373082"/>
                </a:cubicBezTo>
                <a:cubicBezTo>
                  <a:pt x="1463987" y="366575"/>
                  <a:pt x="1466363" y="358990"/>
                  <a:pt x="1468739" y="351406"/>
                </a:cubicBezTo>
                <a:cubicBezTo>
                  <a:pt x="1470539" y="346398"/>
                  <a:pt x="1468975" y="341312"/>
                  <a:pt x="1464112" y="338871"/>
                </a:cubicBezTo>
                <a:lnTo>
                  <a:pt x="1460545" y="338313"/>
                </a:lnTo>
                <a:lnTo>
                  <a:pt x="1512110" y="300603"/>
                </a:lnTo>
                <a:lnTo>
                  <a:pt x="1512639" y="301468"/>
                </a:lnTo>
                <a:cubicBezTo>
                  <a:pt x="1514202" y="302411"/>
                  <a:pt x="1516207" y="302522"/>
                  <a:pt x="1518925" y="302455"/>
                </a:cubicBezTo>
                <a:cubicBezTo>
                  <a:pt x="1549337" y="302509"/>
                  <a:pt x="1572854" y="315221"/>
                  <a:pt x="1592774" y="337949"/>
                </a:cubicBezTo>
                <a:cubicBezTo>
                  <a:pt x="1604626" y="351430"/>
                  <a:pt x="1610607" y="366975"/>
                  <a:pt x="1609283" y="384942"/>
                </a:cubicBezTo>
                <a:cubicBezTo>
                  <a:pt x="1608837" y="392960"/>
                  <a:pt x="1611124" y="394824"/>
                  <a:pt x="1618784" y="393835"/>
                </a:cubicBezTo>
                <a:cubicBezTo>
                  <a:pt x="1627874" y="392491"/>
                  <a:pt x="1638107" y="392080"/>
                  <a:pt x="1646488" y="387870"/>
                </a:cubicBezTo>
                <a:cubicBezTo>
                  <a:pt x="1652648" y="384516"/>
                  <a:pt x="1654934" y="386382"/>
                  <a:pt x="1656853" y="392900"/>
                </a:cubicBezTo>
                <a:cubicBezTo>
                  <a:pt x="1659904" y="406436"/>
                  <a:pt x="1684065" y="419292"/>
                  <a:pt x="1697241" y="414806"/>
                </a:cubicBezTo>
                <a:cubicBezTo>
                  <a:pt x="1701679" y="413096"/>
                  <a:pt x="1702546" y="409231"/>
                  <a:pt x="1703912" y="406155"/>
                </a:cubicBezTo>
                <a:cubicBezTo>
                  <a:pt x="1708797" y="396427"/>
                  <a:pt x="1714181" y="387489"/>
                  <a:pt x="1723639" y="381491"/>
                </a:cubicBezTo>
                <a:cubicBezTo>
                  <a:pt x="1739900" y="372285"/>
                  <a:pt x="1751265" y="378892"/>
                  <a:pt x="1751085" y="397791"/>
                </a:cubicBezTo>
                <a:cubicBezTo>
                  <a:pt x="1751216" y="403232"/>
                  <a:pt x="1749918" y="409028"/>
                  <a:pt x="1750050" y="414468"/>
                </a:cubicBezTo>
                <a:cubicBezTo>
                  <a:pt x="1750736" y="429504"/>
                  <a:pt x="1756307" y="434812"/>
                  <a:pt x="1771480" y="433478"/>
                </a:cubicBezTo>
                <a:cubicBezTo>
                  <a:pt x="1778994" y="433134"/>
                  <a:pt x="1785010" y="430423"/>
                  <a:pt x="1791671" y="427858"/>
                </a:cubicBezTo>
                <a:cubicBezTo>
                  <a:pt x="1798474" y="424649"/>
                  <a:pt x="1804491" y="421938"/>
                  <a:pt x="1811649" y="420162"/>
                </a:cubicBezTo>
                <a:cubicBezTo>
                  <a:pt x="1816733" y="418595"/>
                  <a:pt x="1822961" y="417960"/>
                  <a:pt x="1828465" y="420549"/>
                </a:cubicBezTo>
                <a:cubicBezTo>
                  <a:pt x="1835612" y="424856"/>
                  <a:pt x="1828874" y="430786"/>
                  <a:pt x="1828507" y="435439"/>
                </a:cubicBezTo>
                <a:cubicBezTo>
                  <a:pt x="1828628" y="446965"/>
                  <a:pt x="1826673" y="458702"/>
                  <a:pt x="1831732" y="469308"/>
                </a:cubicBezTo>
                <a:cubicBezTo>
                  <a:pt x="1835583" y="476257"/>
                  <a:pt x="1839800" y="478556"/>
                  <a:pt x="1847892" y="475634"/>
                </a:cubicBezTo>
                <a:cubicBezTo>
                  <a:pt x="1858991" y="471360"/>
                  <a:pt x="1870025" y="464363"/>
                  <a:pt x="1880127" y="458510"/>
                </a:cubicBezTo>
                <a:cubicBezTo>
                  <a:pt x="1897176" y="448804"/>
                  <a:pt x="1913648" y="441674"/>
                  <a:pt x="1931438" y="455808"/>
                </a:cubicBezTo>
                <a:cubicBezTo>
                  <a:pt x="1936156" y="458895"/>
                  <a:pt x="1940095" y="456396"/>
                  <a:pt x="1943891" y="454542"/>
                </a:cubicBezTo>
                <a:cubicBezTo>
                  <a:pt x="1951340" y="451475"/>
                  <a:pt x="1956790" y="445257"/>
                  <a:pt x="1961453" y="439538"/>
                </a:cubicBezTo>
                <a:cubicBezTo>
                  <a:pt x="1968913" y="430388"/>
                  <a:pt x="1975085" y="420949"/>
                  <a:pt x="1987828" y="418394"/>
                </a:cubicBezTo>
                <a:cubicBezTo>
                  <a:pt x="1985264" y="411731"/>
                  <a:pt x="1978971" y="409645"/>
                  <a:pt x="1975043" y="406059"/>
                </a:cubicBezTo>
                <a:cubicBezTo>
                  <a:pt x="1971114" y="402471"/>
                  <a:pt x="1965110" y="399096"/>
                  <a:pt x="1967342" y="392156"/>
                </a:cubicBezTo>
                <a:cubicBezTo>
                  <a:pt x="1969863" y="383927"/>
                  <a:pt x="1973671" y="375988"/>
                  <a:pt x="1982906" y="373999"/>
                </a:cubicBezTo>
                <a:cubicBezTo>
                  <a:pt x="1990853" y="371723"/>
                  <a:pt x="1996357" y="374310"/>
                  <a:pt x="1993404" y="384470"/>
                </a:cubicBezTo>
                <a:cubicBezTo>
                  <a:pt x="1991172" y="391410"/>
                  <a:pt x="1995389" y="393709"/>
                  <a:pt x="2001183" y="395007"/>
                </a:cubicBezTo>
                <a:cubicBezTo>
                  <a:pt x="2016988" y="399903"/>
                  <a:pt x="2030607" y="387399"/>
                  <a:pt x="2026848" y="370998"/>
                </a:cubicBezTo>
                <a:cubicBezTo>
                  <a:pt x="2026072" y="365413"/>
                  <a:pt x="2024508" y="360326"/>
                  <a:pt x="2023876" y="354098"/>
                </a:cubicBezTo>
                <a:cubicBezTo>
                  <a:pt x="2024031" y="347369"/>
                  <a:pt x="2027118" y="342649"/>
                  <a:pt x="2033778" y="340084"/>
                </a:cubicBezTo>
                <a:cubicBezTo>
                  <a:pt x="2040582" y="336873"/>
                  <a:pt x="2044367" y="341105"/>
                  <a:pt x="2048794" y="345479"/>
                </a:cubicBezTo>
                <a:cubicBezTo>
                  <a:pt x="2056507" y="353296"/>
                  <a:pt x="2056273" y="363390"/>
                  <a:pt x="2057325" y="373772"/>
                </a:cubicBezTo>
                <a:cubicBezTo>
                  <a:pt x="2059221" y="392460"/>
                  <a:pt x="2059695" y="397132"/>
                  <a:pt x="2070321" y="397232"/>
                </a:cubicBezTo>
                <a:lnTo>
                  <a:pt x="2071512" y="397142"/>
                </a:lnTo>
                <a:lnTo>
                  <a:pt x="2069934" y="387948"/>
                </a:lnTo>
                <a:cubicBezTo>
                  <a:pt x="2068112" y="383916"/>
                  <a:pt x="2065026" y="379929"/>
                  <a:pt x="2060255" y="375985"/>
                </a:cubicBezTo>
                <a:cubicBezTo>
                  <a:pt x="2056461" y="373267"/>
                  <a:pt x="2059830" y="367979"/>
                  <a:pt x="2064924" y="367708"/>
                </a:cubicBezTo>
                <a:cubicBezTo>
                  <a:pt x="2070748" y="367399"/>
                  <a:pt x="2075842" y="367129"/>
                  <a:pt x="2081666" y="366819"/>
                </a:cubicBezTo>
                <a:cubicBezTo>
                  <a:pt x="2107986" y="367612"/>
                  <a:pt x="2120663" y="358909"/>
                  <a:pt x="2129577" y="334348"/>
                </a:cubicBezTo>
                <a:cubicBezTo>
                  <a:pt x="2134016" y="321703"/>
                  <a:pt x="2123671" y="319333"/>
                  <a:pt x="2116160" y="315351"/>
                </a:cubicBezTo>
                <a:cubicBezTo>
                  <a:pt x="2110145" y="312021"/>
                  <a:pt x="2101294" y="310302"/>
                  <a:pt x="2102325" y="302217"/>
                </a:cubicBezTo>
                <a:cubicBezTo>
                  <a:pt x="2104083" y="294094"/>
                  <a:pt x="2112818" y="293630"/>
                  <a:pt x="2119407" y="294011"/>
                </a:cubicBezTo>
                <a:cubicBezTo>
                  <a:pt x="2164846" y="297438"/>
                  <a:pt x="2192375" y="266049"/>
                  <a:pt x="2224738" y="243162"/>
                </a:cubicBezTo>
                <a:cubicBezTo>
                  <a:pt x="2232474" y="237642"/>
                  <a:pt x="2229865" y="229752"/>
                  <a:pt x="2229478" y="222474"/>
                </a:cubicBezTo>
                <a:cubicBezTo>
                  <a:pt x="2229666" y="212244"/>
                  <a:pt x="2223108" y="198724"/>
                  <a:pt x="2233028" y="193087"/>
                </a:cubicBezTo>
                <a:cubicBezTo>
                  <a:pt x="2245093" y="186607"/>
                  <a:pt x="2248243" y="204688"/>
                  <a:pt x="2257860" y="207096"/>
                </a:cubicBezTo>
                <a:cubicBezTo>
                  <a:pt x="2280850" y="213906"/>
                  <a:pt x="2287208" y="209919"/>
                  <a:pt x="2292599" y="187734"/>
                </a:cubicBezTo>
                <a:lnTo>
                  <a:pt x="2292817" y="187109"/>
                </a:lnTo>
                <a:lnTo>
                  <a:pt x="2286426" y="166089"/>
                </a:lnTo>
                <a:cubicBezTo>
                  <a:pt x="2282779" y="159257"/>
                  <a:pt x="2277801" y="153134"/>
                  <a:pt x="2271698" y="148167"/>
                </a:cubicBezTo>
                <a:cubicBezTo>
                  <a:pt x="2252651" y="133119"/>
                  <a:pt x="2225333" y="127270"/>
                  <a:pt x="2200551" y="141725"/>
                </a:cubicBezTo>
                <a:cubicBezTo>
                  <a:pt x="2193466" y="145751"/>
                  <a:pt x="2180094" y="141351"/>
                  <a:pt x="2177955" y="156063"/>
                </a:cubicBezTo>
                <a:cubicBezTo>
                  <a:pt x="2177459" y="160469"/>
                  <a:pt x="2167500" y="165378"/>
                  <a:pt x="2161942" y="156914"/>
                </a:cubicBezTo>
                <a:cubicBezTo>
                  <a:pt x="2160845" y="146570"/>
                  <a:pt x="2160157" y="136206"/>
                  <a:pt x="2166815" y="128838"/>
                </a:cubicBezTo>
                <a:cubicBezTo>
                  <a:pt x="2169034" y="126382"/>
                  <a:pt x="2172069" y="124259"/>
                  <a:pt x="2176178" y="122581"/>
                </a:cubicBezTo>
                <a:cubicBezTo>
                  <a:pt x="2190465" y="116713"/>
                  <a:pt x="2206825" y="122414"/>
                  <a:pt x="2220346" y="115856"/>
                </a:cubicBezTo>
                <a:cubicBezTo>
                  <a:pt x="2227470" y="112559"/>
                  <a:pt x="2238235" y="109067"/>
                  <a:pt x="2224591" y="99573"/>
                </a:cubicBezTo>
                <a:cubicBezTo>
                  <a:pt x="2222555" y="88731"/>
                  <a:pt x="2211554" y="73987"/>
                  <a:pt x="2236573" y="77769"/>
                </a:cubicBezTo>
                <a:cubicBezTo>
                  <a:pt x="2238028" y="77691"/>
                  <a:pt x="2238756" y="77652"/>
                  <a:pt x="2240288" y="79030"/>
                </a:cubicBezTo>
                <a:cubicBezTo>
                  <a:pt x="2247381" y="88874"/>
                  <a:pt x="2259833" y="89671"/>
                  <a:pt x="2269604" y="94993"/>
                </a:cubicBezTo>
                <a:cubicBezTo>
                  <a:pt x="2277114" y="98974"/>
                  <a:pt x="2283473" y="94987"/>
                  <a:pt x="2282204" y="84835"/>
                </a:cubicBezTo>
                <a:cubicBezTo>
                  <a:pt x="2282893" y="84068"/>
                  <a:pt x="2284309" y="83264"/>
                  <a:pt x="2285805" y="83914"/>
                </a:cubicBezTo>
                <a:cubicBezTo>
                  <a:pt x="2292124" y="79199"/>
                  <a:pt x="2301741" y="81608"/>
                  <a:pt x="2306411" y="73331"/>
                </a:cubicBezTo>
                <a:cubicBezTo>
                  <a:pt x="2320351" y="60911"/>
                  <a:pt x="2332834" y="48569"/>
                  <a:pt x="2339875" y="29946"/>
                </a:cubicBezTo>
                <a:cubicBezTo>
                  <a:pt x="2352810" y="-1397"/>
                  <a:pt x="2370239" y="-3053"/>
                  <a:pt x="2392011" y="22068"/>
                </a:cubicBezTo>
                <a:cubicBezTo>
                  <a:pt x="2415355" y="49297"/>
                  <a:pt x="2423401" y="49600"/>
                  <a:pt x="2449746" y="23384"/>
                </a:cubicBezTo>
                <a:cubicBezTo>
                  <a:pt x="2450436" y="22617"/>
                  <a:pt x="2450436" y="22617"/>
                  <a:pt x="2451125" y="21850"/>
                </a:cubicBezTo>
                <a:cubicBezTo>
                  <a:pt x="2481072" y="-5288"/>
                  <a:pt x="2484595" y="-7664"/>
                  <a:pt x="2508325" y="26842"/>
                </a:cubicBezTo>
                <a:cubicBezTo>
                  <a:pt x="2514651" y="35996"/>
                  <a:pt x="2516958" y="51931"/>
                  <a:pt x="2528565" y="50586"/>
                </a:cubicBezTo>
                <a:cubicBezTo>
                  <a:pt x="2543084" y="49084"/>
                  <a:pt x="2541428" y="31654"/>
                  <a:pt x="2545177" y="19776"/>
                </a:cubicBezTo>
                <a:cubicBezTo>
                  <a:pt x="2547052" y="13837"/>
                  <a:pt x="2548199" y="7937"/>
                  <a:pt x="2549345" y="2036"/>
                </a:cubicBezTo>
                <a:cubicBezTo>
                  <a:pt x="2556391" y="-2718"/>
                  <a:pt x="2559535" y="1496"/>
                  <a:pt x="2559883" y="8046"/>
                </a:cubicBezTo>
                <a:cubicBezTo>
                  <a:pt x="2560882" y="13102"/>
                  <a:pt x="2559657" y="17548"/>
                  <a:pt x="2562074" y="21799"/>
                </a:cubicBezTo>
                <a:cubicBezTo>
                  <a:pt x="2564070" y="31912"/>
                  <a:pt x="2566066" y="42024"/>
                  <a:pt x="2568791" y="52099"/>
                </a:cubicBezTo>
                <a:cubicBezTo>
                  <a:pt x="2575008" y="72937"/>
                  <a:pt x="2583208" y="76153"/>
                  <a:pt x="2601553" y="64228"/>
                </a:cubicBezTo>
                <a:cubicBezTo>
                  <a:pt x="2610018" y="58670"/>
                  <a:pt x="2616872" y="50277"/>
                  <a:pt x="2625296" y="43989"/>
                </a:cubicBezTo>
                <a:cubicBezTo>
                  <a:pt x="2630888" y="39313"/>
                  <a:pt x="2637090" y="32414"/>
                  <a:pt x="2645290" y="35629"/>
                </a:cubicBezTo>
                <a:cubicBezTo>
                  <a:pt x="2654257" y="39532"/>
                  <a:pt x="2654721" y="48267"/>
                  <a:pt x="2655912" y="56963"/>
                </a:cubicBezTo>
                <a:cubicBezTo>
                  <a:pt x="2657220" y="67843"/>
                  <a:pt x="2657071" y="78799"/>
                  <a:pt x="2657690" y="90445"/>
                </a:cubicBezTo>
                <a:cubicBezTo>
                  <a:pt x="2658347" y="102819"/>
                  <a:pt x="2663062" y="109138"/>
                  <a:pt x="2676280" y="110626"/>
                </a:cubicBezTo>
                <a:cubicBezTo>
                  <a:pt x="2699765" y="113030"/>
                  <a:pt x="2709119" y="124212"/>
                  <a:pt x="2711007" y="146010"/>
                </a:cubicBezTo>
                <a:cubicBezTo>
                  <a:pt x="2715741" y="193934"/>
                  <a:pt x="2718768" y="195963"/>
                  <a:pt x="2766305" y="183951"/>
                </a:cubicBezTo>
                <a:lnTo>
                  <a:pt x="2774785" y="182383"/>
                </a:lnTo>
                <a:lnTo>
                  <a:pt x="2787062" y="171241"/>
                </a:lnTo>
                <a:cubicBezTo>
                  <a:pt x="2798361" y="164073"/>
                  <a:pt x="2812957" y="164028"/>
                  <a:pt x="2822613" y="167164"/>
                </a:cubicBezTo>
                <a:cubicBezTo>
                  <a:pt x="2833762" y="170951"/>
                  <a:pt x="2840275" y="169876"/>
                  <a:pt x="2851379" y="159068"/>
                </a:cubicBezTo>
                <a:cubicBezTo>
                  <a:pt x="2843193" y="183589"/>
                  <a:pt x="2851927" y="183125"/>
                  <a:pt x="2865409" y="175841"/>
                </a:cubicBezTo>
                <a:cubicBezTo>
                  <a:pt x="2866295" y="185647"/>
                  <a:pt x="2866605" y="194938"/>
                  <a:pt x="2868616" y="203591"/>
                </a:cubicBezTo>
                <a:lnTo>
                  <a:pt x="2876461" y="217589"/>
                </a:lnTo>
                <a:lnTo>
                  <a:pt x="2879988" y="214776"/>
                </a:lnTo>
                <a:cubicBezTo>
                  <a:pt x="2882505" y="210629"/>
                  <a:pt x="2883508" y="205465"/>
                  <a:pt x="2883159" y="198914"/>
                </a:cubicBezTo>
                <a:cubicBezTo>
                  <a:pt x="2881344" y="164704"/>
                  <a:pt x="2883373" y="161676"/>
                  <a:pt x="2919613" y="156832"/>
                </a:cubicBezTo>
                <a:cubicBezTo>
                  <a:pt x="2934860" y="155292"/>
                  <a:pt x="2934511" y="148741"/>
                  <a:pt x="2928147" y="138860"/>
                </a:cubicBezTo>
                <a:cubicBezTo>
                  <a:pt x="2925764" y="121468"/>
                  <a:pt x="2937836" y="128857"/>
                  <a:pt x="2945881" y="129159"/>
                </a:cubicBezTo>
                <a:cubicBezTo>
                  <a:pt x="2979944" y="138300"/>
                  <a:pt x="3002044" y="128368"/>
                  <a:pt x="3020035" y="96025"/>
                </a:cubicBezTo>
                <a:cubicBezTo>
                  <a:pt x="3035385" y="68933"/>
                  <a:pt x="3041054" y="65711"/>
                  <a:pt x="3059179" y="77158"/>
                </a:cubicBezTo>
                <a:cubicBezTo>
                  <a:pt x="3063973" y="84932"/>
                  <a:pt x="3065280" y="95812"/>
                  <a:pt x="3077043" y="97377"/>
                </a:cubicBezTo>
                <a:cubicBezTo>
                  <a:pt x="3090414" y="101777"/>
                  <a:pt x="3100334" y="96140"/>
                  <a:pt x="3110061" y="86865"/>
                </a:cubicBezTo>
                <a:cubicBezTo>
                  <a:pt x="3119098" y="78356"/>
                  <a:pt x="3126447" y="65557"/>
                  <a:pt x="3141966" y="69112"/>
                </a:cubicBezTo>
                <a:cubicBezTo>
                  <a:pt x="3147524" y="77577"/>
                  <a:pt x="3152355" y="86080"/>
                  <a:pt x="3160021" y="92972"/>
                </a:cubicBezTo>
                <a:cubicBezTo>
                  <a:pt x="3164620" y="97106"/>
                  <a:pt x="3163055" y="108869"/>
                  <a:pt x="3174507" y="104611"/>
                </a:cubicBezTo>
                <a:cubicBezTo>
                  <a:pt x="3179448" y="101429"/>
                  <a:pt x="3180594" y="95529"/>
                  <a:pt x="3184041" y="91697"/>
                </a:cubicBezTo>
                <a:cubicBezTo>
                  <a:pt x="3184731" y="90930"/>
                  <a:pt x="3184653" y="89474"/>
                  <a:pt x="3184575" y="88018"/>
                </a:cubicBezTo>
                <a:cubicBezTo>
                  <a:pt x="3188556" y="80507"/>
                  <a:pt x="3182153" y="69898"/>
                  <a:pt x="3192073" y="64262"/>
                </a:cubicBezTo>
                <a:cubicBezTo>
                  <a:pt x="3200962" y="66710"/>
                  <a:pt x="3199932" y="74794"/>
                  <a:pt x="3201007" y="81307"/>
                </a:cubicBezTo>
                <a:cubicBezTo>
                  <a:pt x="3202083" y="87819"/>
                  <a:pt x="3203198" y="95058"/>
                  <a:pt x="3205002" y="101532"/>
                </a:cubicBezTo>
                <a:cubicBezTo>
                  <a:pt x="3211448" y="126738"/>
                  <a:pt x="3219610" y="129225"/>
                  <a:pt x="3239907" y="112818"/>
                </a:cubicBezTo>
                <a:cubicBezTo>
                  <a:pt x="3244771" y="108180"/>
                  <a:pt x="3249596" y="102815"/>
                  <a:pt x="3253692" y="97487"/>
                </a:cubicBezTo>
                <a:cubicBezTo>
                  <a:pt x="3267940" y="90891"/>
                  <a:pt x="3274878" y="97821"/>
                  <a:pt x="3276340" y="111614"/>
                </a:cubicBezTo>
                <a:cubicBezTo>
                  <a:pt x="3277455" y="118855"/>
                  <a:pt x="3277880" y="126860"/>
                  <a:pt x="3277538" y="134178"/>
                </a:cubicBezTo>
                <a:cubicBezTo>
                  <a:pt x="3277428" y="145864"/>
                  <a:pt x="3279999" y="153026"/>
                  <a:pt x="3294634" y="153708"/>
                </a:cubicBezTo>
                <a:cubicBezTo>
                  <a:pt x="3310725" y="154314"/>
                  <a:pt x="3317971" y="167068"/>
                  <a:pt x="3319511" y="182315"/>
                </a:cubicBezTo>
                <a:cubicBezTo>
                  <a:pt x="3323589" y="217866"/>
                  <a:pt x="3323589" y="217866"/>
                  <a:pt x="3357761" y="215321"/>
                </a:cubicBezTo>
                <a:cubicBezTo>
                  <a:pt x="3365040" y="214935"/>
                  <a:pt x="3376221" y="205581"/>
                  <a:pt x="3375693" y="223128"/>
                </a:cubicBezTo>
                <a:cubicBezTo>
                  <a:pt x="3372936" y="226195"/>
                  <a:pt x="3370180" y="229261"/>
                  <a:pt x="3367384" y="231599"/>
                </a:cubicBezTo>
                <a:cubicBezTo>
                  <a:pt x="3359268" y="243709"/>
                  <a:pt x="3368118" y="245428"/>
                  <a:pt x="3377007" y="247876"/>
                </a:cubicBezTo>
                <a:cubicBezTo>
                  <a:pt x="3393175" y="249938"/>
                  <a:pt x="3404403" y="255181"/>
                  <a:pt x="3404679" y="274145"/>
                </a:cubicBezTo>
                <a:cubicBezTo>
                  <a:pt x="3404377" y="282190"/>
                  <a:pt x="3409897" y="289927"/>
                  <a:pt x="3412506" y="297817"/>
                </a:cubicBezTo>
                <a:cubicBezTo>
                  <a:pt x="3416074" y="310037"/>
                  <a:pt x="3414432" y="320343"/>
                  <a:pt x="3404705" y="329618"/>
                </a:cubicBezTo>
                <a:cubicBezTo>
                  <a:pt x="3386707" y="348093"/>
                  <a:pt x="3386714" y="361961"/>
                  <a:pt x="3403809" y="381492"/>
                </a:cubicBezTo>
                <a:cubicBezTo>
                  <a:pt x="3407719" y="386394"/>
                  <a:pt x="3412319" y="390529"/>
                  <a:pt x="3416229" y="395432"/>
                </a:cubicBezTo>
                <a:cubicBezTo>
                  <a:pt x="3425582" y="406614"/>
                  <a:pt x="3425434" y="417571"/>
                  <a:pt x="3415823" y="429029"/>
                </a:cubicBezTo>
                <a:cubicBezTo>
                  <a:pt x="3409102" y="436503"/>
                  <a:pt x="3400313" y="443677"/>
                  <a:pt x="3401628" y="453597"/>
                </a:cubicBezTo>
                <a:lnTo>
                  <a:pt x="3406631" y="464270"/>
                </a:lnTo>
                <a:lnTo>
                  <a:pt x="3407669" y="464755"/>
                </a:lnTo>
                <a:cubicBezTo>
                  <a:pt x="3414157" y="465851"/>
                  <a:pt x="3423255" y="468538"/>
                  <a:pt x="3418321" y="455508"/>
                </a:cubicBezTo>
                <a:cubicBezTo>
                  <a:pt x="3422051" y="447047"/>
                  <a:pt x="3421431" y="431638"/>
                  <a:pt x="3436938" y="446109"/>
                </a:cubicBezTo>
                <a:cubicBezTo>
                  <a:pt x="3437981" y="446745"/>
                  <a:pt x="3438503" y="447064"/>
                  <a:pt x="3438909" y="448742"/>
                </a:cubicBezTo>
                <a:cubicBezTo>
                  <a:pt x="3439149" y="458909"/>
                  <a:pt x="3447381" y="465362"/>
                  <a:pt x="3451615" y="473672"/>
                </a:cubicBezTo>
                <a:cubicBezTo>
                  <a:pt x="3454921" y="479983"/>
                  <a:pt x="3461208" y="480239"/>
                  <a:pt x="3465140" y="472619"/>
                </a:cubicBezTo>
                <a:cubicBezTo>
                  <a:pt x="3465981" y="472415"/>
                  <a:pt x="3467342" y="472530"/>
                  <a:pt x="3468067" y="473688"/>
                </a:cubicBezTo>
                <a:cubicBezTo>
                  <a:pt x="3474671" y="473422"/>
                  <a:pt x="3480179" y="479645"/>
                  <a:pt x="3487330" y="476135"/>
                </a:cubicBezTo>
                <a:cubicBezTo>
                  <a:pt x="3502854" y="474154"/>
                  <a:pt x="3517334" y="471536"/>
                  <a:pt x="3531027" y="461995"/>
                </a:cubicBezTo>
                <a:cubicBezTo>
                  <a:pt x="3554823" y="446453"/>
                  <a:pt x="3567660" y="453568"/>
                  <a:pt x="3570810" y="481255"/>
                </a:cubicBezTo>
                <a:cubicBezTo>
                  <a:pt x="3574047" y="511145"/>
                  <a:pt x="3579467" y="515167"/>
                  <a:pt x="3610106" y="509524"/>
                </a:cubicBezTo>
                <a:cubicBezTo>
                  <a:pt x="3610947" y="509321"/>
                  <a:pt x="3610947" y="509321"/>
                  <a:pt x="3611787" y="509117"/>
                </a:cubicBezTo>
                <a:cubicBezTo>
                  <a:pt x="3645353" y="504544"/>
                  <a:pt x="3648916" y="504571"/>
                  <a:pt x="3648972" y="539676"/>
                </a:cubicBezTo>
                <a:cubicBezTo>
                  <a:pt x="3649008" y="549002"/>
                  <a:pt x="3643051" y="561114"/>
                  <a:pt x="3651715" y="565684"/>
                </a:cubicBezTo>
                <a:cubicBezTo>
                  <a:pt x="3662465" y="571526"/>
                  <a:pt x="3669581" y="558689"/>
                  <a:pt x="3677801" y="552253"/>
                </a:cubicBezTo>
                <a:cubicBezTo>
                  <a:pt x="3681913" y="549034"/>
                  <a:pt x="3685501" y="545499"/>
                  <a:pt x="3689090" y="541962"/>
                </a:cubicBezTo>
                <a:cubicBezTo>
                  <a:pt x="3696215" y="542015"/>
                  <a:pt x="3696392" y="546416"/>
                  <a:pt x="3693528" y="551111"/>
                </a:cubicBezTo>
                <a:cubicBezTo>
                  <a:pt x="3691823" y="555081"/>
                  <a:pt x="3688870" y="557574"/>
                  <a:pt x="3688525" y="561659"/>
                </a:cubicBezTo>
                <a:cubicBezTo>
                  <a:pt x="3685113" y="569598"/>
                  <a:pt x="3681701" y="577536"/>
                  <a:pt x="3678811" y="585792"/>
                </a:cubicBezTo>
                <a:cubicBezTo>
                  <a:pt x="3673234" y="603147"/>
                  <a:pt x="3677381" y="609256"/>
                  <a:pt x="3695717" y="609705"/>
                </a:cubicBezTo>
                <a:cubicBezTo>
                  <a:pt x="3704203" y="609872"/>
                  <a:pt x="3712919" y="607317"/>
                  <a:pt x="3721724" y="606963"/>
                </a:cubicBezTo>
                <a:cubicBezTo>
                  <a:pt x="3727807" y="606379"/>
                  <a:pt x="3735364" y="604548"/>
                  <a:pt x="3739511" y="610656"/>
                </a:cubicBezTo>
                <a:cubicBezTo>
                  <a:pt x="3743862" y="617604"/>
                  <a:pt x="3740043" y="623864"/>
                  <a:pt x="3736745" y="630441"/>
                </a:cubicBezTo>
                <a:cubicBezTo>
                  <a:pt x="3732494" y="638584"/>
                  <a:pt x="3727200" y="646089"/>
                  <a:pt x="3722108" y="654435"/>
                </a:cubicBezTo>
                <a:cubicBezTo>
                  <a:pt x="3716698" y="663302"/>
                  <a:pt x="3716964" y="669906"/>
                  <a:pt x="3725398" y="677198"/>
                </a:cubicBezTo>
                <a:cubicBezTo>
                  <a:pt x="3740499" y="689988"/>
                  <a:pt x="3741667" y="702153"/>
                  <a:pt x="3732642" y="718119"/>
                </a:cubicBezTo>
                <a:cubicBezTo>
                  <a:pt x="3713205" y="753500"/>
                  <a:pt x="3714336" y="756337"/>
                  <a:pt x="3752899" y="770559"/>
                </a:cubicBezTo>
                <a:lnTo>
                  <a:pt x="3759505" y="773493"/>
                </a:lnTo>
                <a:lnTo>
                  <a:pt x="3773273" y="771607"/>
                </a:lnTo>
                <a:cubicBezTo>
                  <a:pt x="3784483" y="772004"/>
                  <a:pt x="3794597" y="778891"/>
                  <a:pt x="3799787" y="785635"/>
                </a:cubicBezTo>
                <a:cubicBezTo>
                  <a:pt x="3805701" y="793537"/>
                  <a:pt x="3810714" y="795880"/>
                  <a:pt x="3823514" y="793668"/>
                </a:cubicBezTo>
                <a:cubicBezTo>
                  <a:pt x="3806234" y="806744"/>
                  <a:pt x="3812492" y="810563"/>
                  <a:pt x="3825266" y="811916"/>
                </a:cubicBezTo>
                <a:cubicBezTo>
                  <a:pt x="3821231" y="819116"/>
                  <a:pt x="3817043" y="825686"/>
                  <a:pt x="3814334" y="832622"/>
                </a:cubicBezTo>
                <a:lnTo>
                  <a:pt x="3813124" y="846019"/>
                </a:lnTo>
                <a:lnTo>
                  <a:pt x="3816896" y="845745"/>
                </a:lnTo>
                <a:cubicBezTo>
                  <a:pt x="3820602" y="844070"/>
                  <a:pt x="3823742" y="840975"/>
                  <a:pt x="3826606" y="836281"/>
                </a:cubicBezTo>
                <a:cubicBezTo>
                  <a:pt x="3841561" y="811765"/>
                  <a:pt x="3844399" y="810633"/>
                  <a:pt x="3871753" y="824457"/>
                </a:cubicBezTo>
                <a:cubicBezTo>
                  <a:pt x="3883025" y="830618"/>
                  <a:pt x="3885888" y="825924"/>
                  <a:pt x="3886170" y="816075"/>
                </a:cubicBezTo>
                <a:cubicBezTo>
                  <a:pt x="3892765" y="802921"/>
                  <a:pt x="3897610" y="813750"/>
                  <a:pt x="3903030" y="817772"/>
                </a:cubicBezTo>
                <a:cubicBezTo>
                  <a:pt x="3922250" y="840234"/>
                  <a:pt x="3942238" y="843838"/>
                  <a:pt x="3970004" y="830001"/>
                </a:cubicBezTo>
                <a:cubicBezTo>
                  <a:pt x="3993457" y="818542"/>
                  <a:pt x="3998902" y="819002"/>
                  <a:pt x="4006011" y="835505"/>
                </a:cubicBezTo>
                <a:cubicBezTo>
                  <a:pt x="4005641" y="843152"/>
                  <a:pt x="4001389" y="851295"/>
                  <a:pt x="4008781" y="857952"/>
                </a:cubicBezTo>
                <a:cubicBezTo>
                  <a:pt x="4015942" y="867330"/>
                  <a:pt x="4025472" y="868134"/>
                  <a:pt x="4036592" y="866330"/>
                </a:cubicBezTo>
                <a:cubicBezTo>
                  <a:pt x="4046874" y="864729"/>
                  <a:pt x="4058021" y="859362"/>
                  <a:pt x="4067065" y="869173"/>
                </a:cubicBezTo>
                <a:cubicBezTo>
                  <a:pt x="4066898" y="877661"/>
                  <a:pt x="4066209" y="885829"/>
                  <a:pt x="4068243" y="894227"/>
                </a:cubicBezTo>
                <a:cubicBezTo>
                  <a:pt x="4069463" y="899266"/>
                  <a:pt x="4062807" y="906657"/>
                  <a:pt x="4072744" y="909141"/>
                </a:cubicBezTo>
                <a:cubicBezTo>
                  <a:pt x="4077668" y="909281"/>
                  <a:pt x="4081257" y="905745"/>
                  <a:pt x="4085455" y="904728"/>
                </a:cubicBezTo>
                <a:cubicBezTo>
                  <a:pt x="4086296" y="904525"/>
                  <a:pt x="4086932" y="903482"/>
                  <a:pt x="4087569" y="902438"/>
                </a:cubicBezTo>
                <a:cubicBezTo>
                  <a:pt x="4093881" y="899131"/>
                  <a:pt x="4094481" y="888762"/>
                  <a:pt x="4104010" y="889565"/>
                </a:cubicBezTo>
                <a:cubicBezTo>
                  <a:pt x="4108996" y="895471"/>
                  <a:pt x="4104454" y="900572"/>
                  <a:pt x="4102112" y="905584"/>
                </a:cubicBezTo>
                <a:cubicBezTo>
                  <a:pt x="4099768" y="910597"/>
                  <a:pt x="4097108" y="916131"/>
                  <a:pt x="4095288" y="921462"/>
                </a:cubicBezTo>
                <a:cubicBezTo>
                  <a:pt x="4087801" y="941946"/>
                  <a:pt x="4092266" y="947533"/>
                  <a:pt x="4114076" y="945807"/>
                </a:cubicBezTo>
                <a:cubicBezTo>
                  <a:pt x="4119635" y="944905"/>
                  <a:pt x="4125515" y="943481"/>
                  <a:pt x="4130871" y="941738"/>
                </a:cubicBezTo>
                <a:cubicBezTo>
                  <a:pt x="4143850" y="943930"/>
                  <a:pt x="4145362" y="952010"/>
                  <a:pt x="4139837" y="962239"/>
                </a:cubicBezTo>
                <a:cubicBezTo>
                  <a:pt x="4137177" y="967773"/>
                  <a:pt x="4133677" y="973511"/>
                  <a:pt x="4129973" y="978408"/>
                </a:cubicBezTo>
                <a:cubicBezTo>
                  <a:pt x="4124359" y="986437"/>
                  <a:pt x="4122742" y="992607"/>
                  <a:pt x="4132538" y="1000014"/>
                </a:cubicBezTo>
                <a:cubicBezTo>
                  <a:pt x="4143377" y="1008058"/>
                  <a:pt x="4142343" y="1020311"/>
                  <a:pt x="4136183" y="1031582"/>
                </a:cubicBezTo>
                <a:cubicBezTo>
                  <a:pt x="4122155" y="1058096"/>
                  <a:pt x="4122155" y="1058096"/>
                  <a:pt x="4146989" y="1072530"/>
                </a:cubicBezTo>
                <a:cubicBezTo>
                  <a:pt x="4152205" y="1075712"/>
                  <a:pt x="4164370" y="1074544"/>
                  <a:pt x="4155688" y="1086426"/>
                </a:cubicBezTo>
                <a:cubicBezTo>
                  <a:pt x="4152330" y="1087240"/>
                  <a:pt x="4148971" y="1088053"/>
                  <a:pt x="4145929" y="1088345"/>
                </a:cubicBezTo>
                <a:cubicBezTo>
                  <a:pt x="4134579" y="1092873"/>
                  <a:pt x="4139884" y="1098255"/>
                  <a:pt x="4144869" y="1104161"/>
                </a:cubicBezTo>
                <a:cubicBezTo>
                  <a:pt x="4155072" y="1113248"/>
                  <a:pt x="4160351" y="1122193"/>
                  <a:pt x="4151555" y="1135438"/>
                </a:cubicBezTo>
                <a:cubicBezTo>
                  <a:pt x="4147534" y="1140857"/>
                  <a:pt x="4147683" y="1148821"/>
                  <a:pt x="4145749" y="1155514"/>
                </a:cubicBezTo>
                <a:cubicBezTo>
                  <a:pt x="4142425" y="1165654"/>
                  <a:pt x="4136406" y="1172002"/>
                  <a:pt x="4125285" y="1173805"/>
                </a:cubicBezTo>
                <a:cubicBezTo>
                  <a:pt x="4104086" y="1178051"/>
                  <a:pt x="4097520" y="1187644"/>
                  <a:pt x="4100084" y="1209249"/>
                </a:cubicBezTo>
                <a:cubicBezTo>
                  <a:pt x="4100465" y="1214492"/>
                  <a:pt x="4101686" y="1219531"/>
                  <a:pt x="4102066" y="1224772"/>
                </a:cubicBezTo>
                <a:cubicBezTo>
                  <a:pt x="4103234" y="1236937"/>
                  <a:pt x="4097939" y="1244443"/>
                  <a:pt x="4085863" y="1247812"/>
                </a:cubicBezTo>
                <a:cubicBezTo>
                  <a:pt x="4074945" y="1250456"/>
                  <a:pt x="4061738" y="1250987"/>
                  <a:pt x="4062766" y="1268076"/>
                </a:cubicBezTo>
                <a:cubicBezTo>
                  <a:pt x="4063703" y="1282962"/>
                  <a:pt x="4064641" y="1297849"/>
                  <a:pt x="4083268" y="1301340"/>
                </a:cubicBezTo>
                <a:cubicBezTo>
                  <a:pt x="4085152" y="1301773"/>
                  <a:pt x="4088078" y="1302842"/>
                  <a:pt x="4087529" y="1306087"/>
                </a:cubicBezTo>
                <a:cubicBezTo>
                  <a:pt x="4084144" y="1310464"/>
                  <a:pt x="4079449" y="1307599"/>
                  <a:pt x="4075365" y="1307255"/>
                </a:cubicBezTo>
                <a:cubicBezTo>
                  <a:pt x="4057845" y="1310164"/>
                  <a:pt x="4041851" y="1304703"/>
                  <a:pt x="4025745" y="1300602"/>
                </a:cubicBezTo>
                <a:cubicBezTo>
                  <a:pt x="4016736" y="1300117"/>
                  <a:pt x="4012599" y="1306898"/>
                  <a:pt x="4008462" y="1313679"/>
                </a:cubicBezTo>
                <a:cubicBezTo>
                  <a:pt x="4004644" y="1319937"/>
                  <a:pt x="4001030" y="1327036"/>
                  <a:pt x="3997211" y="1333296"/>
                </a:cubicBezTo>
                <a:cubicBezTo>
                  <a:pt x="3983731" y="1356565"/>
                  <a:pt x="3982892" y="1356768"/>
                  <a:pt x="3959710" y="1345489"/>
                </a:cubicBezTo>
                <a:cubicBezTo>
                  <a:pt x="3954629" y="1366724"/>
                  <a:pt x="3954629" y="1366724"/>
                  <a:pt x="3934694" y="1355993"/>
                </a:cubicBezTo>
                <a:cubicBezTo>
                  <a:pt x="3931042" y="1353766"/>
                  <a:pt x="3927072" y="1352060"/>
                  <a:pt x="3923280" y="1354757"/>
                </a:cubicBezTo>
                <a:cubicBezTo>
                  <a:pt x="3919488" y="1357454"/>
                  <a:pt x="3922185" y="1361246"/>
                  <a:pt x="3922998" y="1364605"/>
                </a:cubicBezTo>
                <a:cubicBezTo>
                  <a:pt x="3924944" y="1370803"/>
                  <a:pt x="3926889" y="1376999"/>
                  <a:pt x="3927995" y="1383399"/>
                </a:cubicBezTo>
                <a:cubicBezTo>
                  <a:pt x="3930525" y="1395678"/>
                  <a:pt x="3936872" y="1401698"/>
                  <a:pt x="3949877" y="1400327"/>
                </a:cubicBezTo>
                <a:cubicBezTo>
                  <a:pt x="3958999" y="1399451"/>
                  <a:pt x="3965894" y="1402227"/>
                  <a:pt x="3968971" y="1411260"/>
                </a:cubicBezTo>
                <a:cubicBezTo>
                  <a:pt x="3969123" y="1419225"/>
                  <a:pt x="3962926" y="1421171"/>
                  <a:pt x="3957365" y="1422073"/>
                </a:cubicBezTo>
                <a:cubicBezTo>
                  <a:pt x="3922845" y="1428211"/>
                  <a:pt x="3902964" y="1452585"/>
                  <a:pt x="3884013" y="1478958"/>
                </a:cubicBezTo>
                <a:cubicBezTo>
                  <a:pt x="3874400" y="1492955"/>
                  <a:pt x="3868462" y="1496310"/>
                  <a:pt x="3859916" y="1489420"/>
                </a:cubicBezTo>
                <a:lnTo>
                  <a:pt x="3852809" y="1481838"/>
                </a:lnTo>
                <a:lnTo>
                  <a:pt x="3841864" y="1492090"/>
                </a:lnTo>
                <a:lnTo>
                  <a:pt x="3840531" y="1496284"/>
                </a:lnTo>
                <a:lnTo>
                  <a:pt x="3850294" y="1497109"/>
                </a:lnTo>
                <a:cubicBezTo>
                  <a:pt x="3875524" y="1500333"/>
                  <a:pt x="3883385" y="1514432"/>
                  <a:pt x="3872107" y="1537613"/>
                </a:cubicBezTo>
                <a:cubicBezTo>
                  <a:pt x="3867422" y="1547638"/>
                  <a:pt x="3860129" y="1556073"/>
                  <a:pt x="3857531" y="1567370"/>
                </a:cubicBezTo>
                <a:cubicBezTo>
                  <a:pt x="3852883" y="1586722"/>
                  <a:pt x="3857029" y="1592830"/>
                  <a:pt x="3876637" y="1591194"/>
                </a:cubicBezTo>
                <a:cubicBezTo>
                  <a:pt x="3882401" y="1591131"/>
                  <a:pt x="3888279" y="1589708"/>
                  <a:pt x="3893840" y="1588805"/>
                </a:cubicBezTo>
                <a:cubicBezTo>
                  <a:pt x="3898879" y="1587585"/>
                  <a:pt x="3903918" y="1586365"/>
                  <a:pt x="3910000" y="1585781"/>
                </a:cubicBezTo>
                <a:cubicBezTo>
                  <a:pt x="3887371" y="1613488"/>
                  <a:pt x="3869009" y="1616601"/>
                  <a:pt x="3841479" y="1598374"/>
                </a:cubicBezTo>
                <a:cubicBezTo>
                  <a:pt x="3828236" y="1589580"/>
                  <a:pt x="3822040" y="1591525"/>
                  <a:pt x="3820166" y="1603982"/>
                </a:cubicBezTo>
                <a:cubicBezTo>
                  <a:pt x="3819879" y="1607385"/>
                  <a:pt x="3820969" y="1612344"/>
                  <a:pt x="3821044" y="1616327"/>
                </a:cubicBezTo>
                <a:lnTo>
                  <a:pt x="3820601" y="1618633"/>
                </a:lnTo>
                <a:lnTo>
                  <a:pt x="3856796" y="1624365"/>
                </a:lnTo>
                <a:cubicBezTo>
                  <a:pt x="3864640" y="1625607"/>
                  <a:pt x="3873280" y="1625738"/>
                  <a:pt x="3878963" y="1632824"/>
                </a:cubicBezTo>
                <a:cubicBezTo>
                  <a:pt x="3879662" y="1632318"/>
                  <a:pt x="3880361" y="1631810"/>
                  <a:pt x="3881060" y="1631301"/>
                </a:cubicBezTo>
                <a:cubicBezTo>
                  <a:pt x="3903233" y="1628009"/>
                  <a:pt x="3924385" y="1635070"/>
                  <a:pt x="3946493" y="1636096"/>
                </a:cubicBezTo>
                <a:cubicBezTo>
                  <a:pt x="3987691" y="1637671"/>
                  <a:pt x="4029301" y="1640551"/>
                  <a:pt x="4070600" y="1629769"/>
                </a:cubicBezTo>
                <a:cubicBezTo>
                  <a:pt x="4082831" y="1626757"/>
                  <a:pt x="4095982" y="1625747"/>
                  <a:pt x="4108464" y="1628961"/>
                </a:cubicBezTo>
                <a:cubicBezTo>
                  <a:pt x="4128696" y="1634021"/>
                  <a:pt x="4146574" y="1646132"/>
                  <a:pt x="4169224" y="1639821"/>
                </a:cubicBezTo>
                <a:cubicBezTo>
                  <a:pt x="4178947" y="1637030"/>
                  <a:pt x="4190030" y="1641260"/>
                  <a:pt x="4200098" y="1644093"/>
                </a:cubicBezTo>
                <a:cubicBezTo>
                  <a:pt x="4206038" y="1645651"/>
                  <a:pt x="4211182" y="1648322"/>
                  <a:pt x="4211147" y="1656359"/>
                </a:cubicBezTo>
                <a:cubicBezTo>
                  <a:pt x="4214361" y="1643876"/>
                  <a:pt x="4222463" y="1639592"/>
                  <a:pt x="4233231" y="1641916"/>
                </a:cubicBezTo>
                <a:cubicBezTo>
                  <a:pt x="4255971" y="1646755"/>
                  <a:pt x="4279859" y="1644351"/>
                  <a:pt x="4300563" y="1658147"/>
                </a:cubicBezTo>
                <a:cubicBezTo>
                  <a:pt x="4305612" y="1661421"/>
                  <a:pt x="4313140" y="1660757"/>
                  <a:pt x="4319080" y="1662317"/>
                </a:cubicBezTo>
                <a:cubicBezTo>
                  <a:pt x="4337405" y="1667694"/>
                  <a:pt x="4355923" y="1671864"/>
                  <a:pt x="4374375" y="1680353"/>
                </a:cubicBezTo>
                <a:cubicBezTo>
                  <a:pt x="4392127" y="1689350"/>
                  <a:pt x="4410924" y="1703463"/>
                  <a:pt x="4434018" y="1702171"/>
                </a:cubicBezTo>
                <a:cubicBezTo>
                  <a:pt x="4445166" y="1702081"/>
                  <a:pt x="4457840" y="1704088"/>
                  <a:pt x="4465268" y="1715781"/>
                </a:cubicBezTo>
                <a:lnTo>
                  <a:pt x="4467174" y="1715464"/>
                </a:lnTo>
                <a:lnTo>
                  <a:pt x="4467174" y="1715466"/>
                </a:lnTo>
                <a:cubicBezTo>
                  <a:pt x="4468222" y="1714702"/>
                  <a:pt x="4468175" y="1715005"/>
                  <a:pt x="4467651" y="1715385"/>
                </a:cubicBezTo>
                <a:lnTo>
                  <a:pt x="4467174" y="1715464"/>
                </a:lnTo>
                <a:lnTo>
                  <a:pt x="4466063" y="1714670"/>
                </a:lnTo>
                <a:cubicBezTo>
                  <a:pt x="4458791" y="1709807"/>
                  <a:pt x="4459459" y="1705582"/>
                  <a:pt x="4467370" y="1702505"/>
                </a:cubicBezTo>
                <a:cubicBezTo>
                  <a:pt x="4470071" y="1701077"/>
                  <a:pt x="4473088" y="1701554"/>
                  <a:pt x="4476105" y="1702032"/>
                </a:cubicBezTo>
                <a:cubicBezTo>
                  <a:pt x="4507614" y="1710115"/>
                  <a:pt x="4540876" y="1699299"/>
                  <a:pt x="4572317" y="1711701"/>
                </a:cubicBezTo>
                <a:cubicBezTo>
                  <a:pt x="4576953" y="1713673"/>
                  <a:pt x="4583370" y="1712214"/>
                  <a:pt x="4589311" y="1713775"/>
                </a:cubicBezTo>
                <a:cubicBezTo>
                  <a:pt x="4590518" y="1713966"/>
                  <a:pt x="4592231" y="1714856"/>
                  <a:pt x="4593344" y="1715649"/>
                </a:cubicBezTo>
                <a:cubicBezTo>
                  <a:pt x="4596582" y="1718638"/>
                  <a:pt x="4596420" y="1723561"/>
                  <a:pt x="4601154" y="1724930"/>
                </a:cubicBezTo>
                <a:cubicBezTo>
                  <a:pt x="4602169" y="1726327"/>
                  <a:pt x="4602581" y="1727630"/>
                  <a:pt x="4602994" y="1728933"/>
                </a:cubicBezTo>
                <a:cubicBezTo>
                  <a:pt x="4603627" y="1732745"/>
                  <a:pt x="4603657" y="1736461"/>
                  <a:pt x="4603083" y="1740082"/>
                </a:cubicBezTo>
                <a:cubicBezTo>
                  <a:pt x="4603305" y="1742591"/>
                  <a:pt x="4602923" y="1745006"/>
                  <a:pt x="4603239" y="1746912"/>
                </a:cubicBezTo>
                <a:cubicBezTo>
                  <a:pt x="4611844" y="1755078"/>
                  <a:pt x="4620675" y="1754003"/>
                  <a:pt x="4630175" y="1748703"/>
                </a:cubicBezTo>
                <a:cubicBezTo>
                  <a:pt x="4639388" y="1745213"/>
                  <a:pt x="4645740" y="1748074"/>
                  <a:pt x="4649928" y="1756780"/>
                </a:cubicBezTo>
                <a:cubicBezTo>
                  <a:pt x="4653196" y="1763484"/>
                  <a:pt x="4650431" y="1769232"/>
                  <a:pt x="4642711" y="1771103"/>
                </a:cubicBezTo>
                <a:cubicBezTo>
                  <a:pt x="4616892" y="1758353"/>
                  <a:pt x="4587764" y="1758689"/>
                  <a:pt x="4560387" y="1751878"/>
                </a:cubicBezTo>
                <a:cubicBezTo>
                  <a:pt x="4549111" y="1748855"/>
                  <a:pt x="4532124" y="1735030"/>
                  <a:pt x="4517474" y="1749413"/>
                </a:cubicBezTo>
                <a:cubicBezTo>
                  <a:pt x="4515980" y="1751032"/>
                  <a:pt x="4511056" y="1750871"/>
                  <a:pt x="4509437" y="1749377"/>
                </a:cubicBezTo>
                <a:cubicBezTo>
                  <a:pt x="4495275" y="1737237"/>
                  <a:pt x="4475707" y="1739705"/>
                  <a:pt x="4460463" y="1730486"/>
                </a:cubicBezTo>
                <a:cubicBezTo>
                  <a:pt x="4451986" y="1725431"/>
                  <a:pt x="4443919" y="1721680"/>
                  <a:pt x="4435148" y="1730189"/>
                </a:cubicBezTo>
                <a:cubicBezTo>
                  <a:pt x="4430762" y="1734443"/>
                  <a:pt x="4424728" y="1733487"/>
                  <a:pt x="4420092" y="1731516"/>
                </a:cubicBezTo>
                <a:cubicBezTo>
                  <a:pt x="4400338" y="1723438"/>
                  <a:pt x="4379216" y="1720093"/>
                  <a:pt x="4358507" y="1718051"/>
                </a:cubicBezTo>
                <a:cubicBezTo>
                  <a:pt x="4343927" y="1716359"/>
                  <a:pt x="4330142" y="1713559"/>
                  <a:pt x="4315401" y="1716792"/>
                </a:cubicBezTo>
                <a:cubicBezTo>
                  <a:pt x="4303267" y="1719200"/>
                  <a:pt x="4290880" y="1715382"/>
                  <a:pt x="4279957" y="1706229"/>
                </a:cubicBezTo>
                <a:cubicBezTo>
                  <a:pt x="4264779" y="1692691"/>
                  <a:pt x="4247656" y="1699257"/>
                  <a:pt x="4243898" y="1719077"/>
                </a:cubicBezTo>
                <a:cubicBezTo>
                  <a:pt x="4243516" y="1721491"/>
                  <a:pt x="4243039" y="1724509"/>
                  <a:pt x="4242561" y="1727526"/>
                </a:cubicBezTo>
                <a:cubicBezTo>
                  <a:pt x="4237591" y="1758907"/>
                  <a:pt x="4227487" y="1764111"/>
                  <a:pt x="4197062" y="1753107"/>
                </a:cubicBezTo>
                <a:cubicBezTo>
                  <a:pt x="4185374" y="1748781"/>
                  <a:pt x="4177117" y="1746236"/>
                  <a:pt x="4171232" y="1763863"/>
                </a:cubicBezTo>
                <a:cubicBezTo>
                  <a:pt x="4166620" y="1777361"/>
                  <a:pt x="4162737" y="1794067"/>
                  <a:pt x="4148247" y="1803527"/>
                </a:cubicBezTo>
                <a:cubicBezTo>
                  <a:pt x="4143450" y="1806478"/>
                  <a:pt x="4144304" y="1812800"/>
                  <a:pt x="4142937" y="1817531"/>
                </a:cubicBezTo>
                <a:cubicBezTo>
                  <a:pt x="4139244" y="1833031"/>
                  <a:pt x="4129428" y="1836426"/>
                  <a:pt x="4116091" y="1826890"/>
                </a:cubicBezTo>
                <a:cubicBezTo>
                  <a:pt x="4112249" y="1823808"/>
                  <a:pt x="4109997" y="1818501"/>
                  <a:pt x="4104976" y="1818944"/>
                </a:cubicBezTo>
                <a:cubicBezTo>
                  <a:pt x="4100561" y="1819482"/>
                  <a:pt x="4090905" y="1817953"/>
                  <a:pt x="4097318" y="1828247"/>
                </a:cubicBezTo>
                <a:cubicBezTo>
                  <a:pt x="4105061" y="1841846"/>
                  <a:pt x="4097372" y="1847433"/>
                  <a:pt x="4085236" y="1849842"/>
                </a:cubicBezTo>
                <a:cubicBezTo>
                  <a:pt x="4078915" y="1850697"/>
                  <a:pt x="4074500" y="1851235"/>
                  <a:pt x="4074972" y="1859969"/>
                </a:cubicBezTo>
                <a:cubicBezTo>
                  <a:pt x="4075032" y="1867404"/>
                  <a:pt x="4075791" y="1874327"/>
                  <a:pt x="4084940" y="1875158"/>
                </a:cubicBezTo>
                <a:cubicBezTo>
                  <a:pt x="4101330" y="1877135"/>
                  <a:pt x="4102721" y="1887872"/>
                  <a:pt x="4100714" y="1900545"/>
                </a:cubicBezTo>
                <a:cubicBezTo>
                  <a:pt x="4099281" y="1909598"/>
                  <a:pt x="4098354" y="1919348"/>
                  <a:pt x="4096318" y="1928305"/>
                </a:cubicBezTo>
                <a:cubicBezTo>
                  <a:pt x="4093898" y="1939677"/>
                  <a:pt x="4089764" y="1950156"/>
                  <a:pt x="4108759" y="1951309"/>
                </a:cubicBezTo>
                <a:cubicBezTo>
                  <a:pt x="4116700" y="1951948"/>
                  <a:pt x="4120124" y="1965481"/>
                  <a:pt x="4131370" y="1964787"/>
                </a:cubicBezTo>
                <a:cubicBezTo>
                  <a:pt x="4138801" y="1964727"/>
                  <a:pt x="4146360" y="1967780"/>
                  <a:pt x="4154147" y="1961590"/>
                </a:cubicBezTo>
                <a:cubicBezTo>
                  <a:pt x="4161931" y="1955400"/>
                  <a:pt x="4170697" y="1958644"/>
                  <a:pt x="4170691" y="1970397"/>
                </a:cubicBezTo>
                <a:cubicBezTo>
                  <a:pt x="4170877" y="1980943"/>
                  <a:pt x="4173889" y="1993173"/>
                  <a:pt x="4162195" y="2000601"/>
                </a:cubicBezTo>
                <a:cubicBezTo>
                  <a:pt x="4158797" y="2002537"/>
                  <a:pt x="4158826" y="2006253"/>
                  <a:pt x="4160762" y="2009654"/>
                </a:cubicBezTo>
                <a:cubicBezTo>
                  <a:pt x="4162191" y="2012353"/>
                  <a:pt x="4163619" y="2015054"/>
                  <a:pt x="4164444" y="2017660"/>
                </a:cubicBezTo>
                <a:cubicBezTo>
                  <a:pt x="4168029" y="2026269"/>
                  <a:pt x="4156940" y="2033793"/>
                  <a:pt x="4161732" y="2042594"/>
                </a:cubicBezTo>
                <a:cubicBezTo>
                  <a:pt x="4166429" y="2051998"/>
                  <a:pt x="4177267" y="2038249"/>
                  <a:pt x="4183266" y="2047242"/>
                </a:cubicBezTo>
                <a:cubicBezTo>
                  <a:pt x="4184790" y="2049338"/>
                  <a:pt x="4188219" y="2051119"/>
                  <a:pt x="4188027" y="2052326"/>
                </a:cubicBezTo>
                <a:cubicBezTo>
                  <a:pt x="4186081" y="2072432"/>
                  <a:pt x="4203260" y="2085051"/>
                  <a:pt x="4207826" y="2103095"/>
                </a:cubicBezTo>
                <a:cubicBezTo>
                  <a:pt x="4208650" y="2105700"/>
                  <a:pt x="4210491" y="2109703"/>
                  <a:pt x="4208997" y="2111322"/>
                </a:cubicBezTo>
                <a:cubicBezTo>
                  <a:pt x="4199145" y="2122753"/>
                  <a:pt x="4203776" y="2136478"/>
                  <a:pt x="4203675" y="2148834"/>
                </a:cubicBezTo>
                <a:cubicBezTo>
                  <a:pt x="4203635" y="2168623"/>
                  <a:pt x="4188572" y="2181704"/>
                  <a:pt x="4180972" y="2198440"/>
                </a:cubicBezTo>
                <a:cubicBezTo>
                  <a:pt x="4177411" y="2205300"/>
                  <a:pt x="4172136" y="2211268"/>
                  <a:pt x="4169590" y="2219527"/>
                </a:cubicBezTo>
                <a:cubicBezTo>
                  <a:pt x="4168126" y="2224863"/>
                  <a:pt x="4163867" y="2232229"/>
                  <a:pt x="4158340" y="2231974"/>
                </a:cubicBezTo>
                <a:cubicBezTo>
                  <a:pt x="4139249" y="2231424"/>
                  <a:pt x="4126124" y="2247903"/>
                  <a:pt x="4107542" y="2248054"/>
                </a:cubicBezTo>
                <a:cubicBezTo>
                  <a:pt x="4103221" y="2247988"/>
                  <a:pt x="4097215" y="2250749"/>
                  <a:pt x="4097438" y="2253258"/>
                </a:cubicBezTo>
                <a:cubicBezTo>
                  <a:pt x="4100067" y="2267903"/>
                  <a:pt x="4085548" y="2273646"/>
                  <a:pt x="4081921" y="2284825"/>
                </a:cubicBezTo>
                <a:cubicBezTo>
                  <a:pt x="4080648" y="2288954"/>
                  <a:pt x="4077088" y="2295814"/>
                  <a:pt x="4073975" y="2295940"/>
                </a:cubicBezTo>
                <a:cubicBezTo>
                  <a:pt x="4057712" y="2297075"/>
                  <a:pt x="4060657" y="2313626"/>
                  <a:pt x="4052681" y="2321023"/>
                </a:cubicBezTo>
                <a:cubicBezTo>
                  <a:pt x="4048295" y="2325278"/>
                  <a:pt x="4050358" y="2331790"/>
                  <a:pt x="4057216" y="2335352"/>
                </a:cubicBezTo>
                <a:lnTo>
                  <a:pt x="4073448" y="2336856"/>
                </a:lnTo>
                <a:lnTo>
                  <a:pt x="4053350" y="2363122"/>
                </a:lnTo>
                <a:lnTo>
                  <a:pt x="4026071" y="2415619"/>
                </a:lnTo>
                <a:lnTo>
                  <a:pt x="4026496" y="2412144"/>
                </a:lnTo>
                <a:cubicBezTo>
                  <a:pt x="4027930" y="2403092"/>
                  <a:pt x="4030982" y="2395533"/>
                  <a:pt x="4036449" y="2388357"/>
                </a:cubicBezTo>
                <a:cubicBezTo>
                  <a:pt x="4045191" y="2376132"/>
                  <a:pt x="4030425" y="2363895"/>
                  <a:pt x="4033640" y="2351413"/>
                </a:cubicBezTo>
                <a:cubicBezTo>
                  <a:pt x="4025000" y="2351282"/>
                  <a:pt x="4016551" y="2349945"/>
                  <a:pt x="4007815" y="2350417"/>
                </a:cubicBezTo>
                <a:cubicBezTo>
                  <a:pt x="4004004" y="2351050"/>
                  <a:pt x="4003843" y="2355973"/>
                  <a:pt x="4002760" y="2358895"/>
                </a:cubicBezTo>
                <a:cubicBezTo>
                  <a:pt x="3998627" y="2369376"/>
                  <a:pt x="3995000" y="2380555"/>
                  <a:pt x="3990263" y="2390941"/>
                </a:cubicBezTo>
                <a:cubicBezTo>
                  <a:pt x="3986223" y="2400817"/>
                  <a:pt x="3976598" y="2403004"/>
                  <a:pt x="3968627" y="2398648"/>
                </a:cubicBezTo>
                <a:cubicBezTo>
                  <a:pt x="3951574" y="2389144"/>
                  <a:pt x="3939313" y="2388438"/>
                  <a:pt x="3931553" y="2410099"/>
                </a:cubicBezTo>
                <a:cubicBezTo>
                  <a:pt x="3928596" y="2417054"/>
                  <a:pt x="3920368" y="2418225"/>
                  <a:pt x="3913538" y="2418381"/>
                </a:cubicBezTo>
                <a:cubicBezTo>
                  <a:pt x="3906709" y="2418537"/>
                  <a:pt x="3903721" y="2421775"/>
                  <a:pt x="3904576" y="2428097"/>
                </a:cubicBezTo>
                <a:cubicBezTo>
                  <a:pt x="3905939" y="2435118"/>
                  <a:pt x="3910133" y="2432070"/>
                  <a:pt x="3915152" y="2431628"/>
                </a:cubicBezTo>
                <a:cubicBezTo>
                  <a:pt x="3944949" y="2427067"/>
                  <a:pt x="3963013" y="2449724"/>
                  <a:pt x="3952295" y="2478339"/>
                </a:cubicBezTo>
                <a:cubicBezTo>
                  <a:pt x="3947778" y="2491233"/>
                  <a:pt x="3944563" y="2503715"/>
                  <a:pt x="3926585" y="2503961"/>
                </a:cubicBezTo>
                <a:cubicBezTo>
                  <a:pt x="3912323" y="2504177"/>
                  <a:pt x="3915048" y="2518218"/>
                  <a:pt x="3914218" y="2527366"/>
                </a:cubicBezTo>
                <a:cubicBezTo>
                  <a:pt x="3912784" y="2536418"/>
                  <a:pt x="3918150" y="2541598"/>
                  <a:pt x="3927394" y="2541825"/>
                </a:cubicBezTo>
                <a:cubicBezTo>
                  <a:pt x="3942863" y="2541800"/>
                  <a:pt x="3950799" y="2554193"/>
                  <a:pt x="3961310" y="2562043"/>
                </a:cubicBezTo>
                <a:cubicBezTo>
                  <a:pt x="3965754" y="2565221"/>
                  <a:pt x="3966706" y="2570940"/>
                  <a:pt x="3965845" y="2576371"/>
                </a:cubicBezTo>
                <a:cubicBezTo>
                  <a:pt x="3958773" y="2621029"/>
                  <a:pt x="3951796" y="2665083"/>
                  <a:pt x="3944723" y="2709741"/>
                </a:cubicBezTo>
                <a:cubicBezTo>
                  <a:pt x="3942237" y="2725432"/>
                  <a:pt x="3935020" y="2739754"/>
                  <a:pt x="3933742" y="2755636"/>
                </a:cubicBezTo>
                <a:cubicBezTo>
                  <a:pt x="3933103" y="2763577"/>
                  <a:pt x="3934054" y="2769295"/>
                  <a:pt x="3942916" y="2771935"/>
                </a:cubicBezTo>
                <a:cubicBezTo>
                  <a:pt x="3958828" y="2776929"/>
                  <a:pt x="3960631" y="2788970"/>
                  <a:pt x="3958242" y="2804057"/>
                </a:cubicBezTo>
                <a:cubicBezTo>
                  <a:pt x="3953654" y="2833025"/>
                  <a:pt x="3963496" y="2845098"/>
                  <a:pt x="3993102" y="2841746"/>
                </a:cubicBezTo>
                <a:cubicBezTo>
                  <a:pt x="4008159" y="2840418"/>
                  <a:pt x="4015300" y="2853922"/>
                  <a:pt x="4028260" y="2854118"/>
                </a:cubicBezTo>
                <a:cubicBezTo>
                  <a:pt x="4028864" y="2854214"/>
                  <a:pt x="4030704" y="2858217"/>
                  <a:pt x="4030417" y="2860027"/>
                </a:cubicBezTo>
                <a:cubicBezTo>
                  <a:pt x="4030508" y="2871177"/>
                  <a:pt x="4030597" y="2882326"/>
                  <a:pt x="4028877" y="2893189"/>
                </a:cubicBezTo>
                <a:cubicBezTo>
                  <a:pt x="4025502" y="2910595"/>
                  <a:pt x="4016188" y="2926441"/>
                  <a:pt x="4020657" y="2945090"/>
                </a:cubicBezTo>
                <a:cubicBezTo>
                  <a:pt x="4022116" y="2951507"/>
                  <a:pt x="4016936" y="2956871"/>
                  <a:pt x="4008391" y="2956137"/>
                </a:cubicBezTo>
                <a:cubicBezTo>
                  <a:pt x="4003880" y="2957278"/>
                  <a:pt x="4005912" y="2960075"/>
                  <a:pt x="4007340" y="2962776"/>
                </a:cubicBezTo>
                <a:cubicBezTo>
                  <a:pt x="3985800" y="2969881"/>
                  <a:pt x="3985252" y="2988971"/>
                  <a:pt x="3981780" y="3006980"/>
                </a:cubicBezTo>
                <a:cubicBezTo>
                  <a:pt x="3979744" y="3015937"/>
                  <a:pt x="3972054" y="3021525"/>
                  <a:pt x="3962714" y="3021901"/>
                </a:cubicBezTo>
                <a:cubicBezTo>
                  <a:pt x="3952168" y="3022087"/>
                  <a:pt x="3940512" y="3021477"/>
                  <a:pt x="3936483" y="3007848"/>
                </a:cubicBezTo>
                <a:cubicBezTo>
                  <a:pt x="3935946" y="3003433"/>
                  <a:pt x="3934452" y="3005052"/>
                  <a:pt x="3932864" y="3007275"/>
                </a:cubicBezTo>
                <a:cubicBezTo>
                  <a:pt x="3899887" y="3016282"/>
                  <a:pt x="3866439" y="3016551"/>
                  <a:pt x="3836556" y="2998209"/>
                </a:cubicBezTo>
                <a:cubicBezTo>
                  <a:pt x="3828681" y="2993250"/>
                  <a:pt x="3830084" y="2980482"/>
                  <a:pt x="3826595" y="2971269"/>
                </a:cubicBezTo>
                <a:cubicBezTo>
                  <a:pt x="3825357" y="2967361"/>
                  <a:pt x="3827109" y="2960213"/>
                  <a:pt x="3819102" y="2963895"/>
                </a:cubicBezTo>
                <a:cubicBezTo>
                  <a:pt x="3812399" y="2967163"/>
                  <a:pt x="3806076" y="2968018"/>
                  <a:pt x="3803698" y="2959600"/>
                </a:cubicBezTo>
                <a:cubicBezTo>
                  <a:pt x="3801510" y="2949974"/>
                  <a:pt x="3807706" y="2946006"/>
                  <a:pt x="3816538" y="2944930"/>
                </a:cubicBezTo>
                <a:cubicBezTo>
                  <a:pt x="3810348" y="2937145"/>
                  <a:pt x="3803966" y="2930567"/>
                  <a:pt x="3806099" y="2921007"/>
                </a:cubicBezTo>
                <a:cubicBezTo>
                  <a:pt x="3807276" y="2917482"/>
                  <a:pt x="3809660" y="2914147"/>
                  <a:pt x="3804324" y="2912684"/>
                </a:cubicBezTo>
                <a:cubicBezTo>
                  <a:pt x="3800195" y="2911412"/>
                  <a:pt x="3797399" y="2913443"/>
                  <a:pt x="3795618" y="2916873"/>
                </a:cubicBezTo>
                <a:cubicBezTo>
                  <a:pt x="3793138" y="2920810"/>
                  <a:pt x="3790880" y="2927257"/>
                  <a:pt x="3786147" y="2925888"/>
                </a:cubicBezTo>
                <a:cubicBezTo>
                  <a:pt x="3780613" y="2924703"/>
                  <a:pt x="3776684" y="2924854"/>
                  <a:pt x="3773865" y="2925935"/>
                </a:cubicBezTo>
                <a:lnTo>
                  <a:pt x="3773518" y="2926280"/>
                </a:lnTo>
                <a:lnTo>
                  <a:pt x="3784755" y="2933616"/>
                </a:lnTo>
                <a:cubicBezTo>
                  <a:pt x="3786489" y="2940527"/>
                  <a:pt x="3782270" y="2941802"/>
                  <a:pt x="3777010" y="2940205"/>
                </a:cubicBezTo>
                <a:lnTo>
                  <a:pt x="3767057" y="2938294"/>
                </a:lnTo>
                <a:lnTo>
                  <a:pt x="3765045" y="2949766"/>
                </a:lnTo>
                <a:cubicBezTo>
                  <a:pt x="3762435" y="2962344"/>
                  <a:pt x="3762841" y="2975400"/>
                  <a:pt x="3751466" y="2984732"/>
                </a:cubicBezTo>
                <a:cubicBezTo>
                  <a:pt x="3746476" y="2988891"/>
                  <a:pt x="3748824" y="2993595"/>
                  <a:pt x="3751078" y="2998900"/>
                </a:cubicBezTo>
                <a:cubicBezTo>
                  <a:pt x="3753742" y="3005509"/>
                  <a:pt x="3757555" y="3004875"/>
                  <a:pt x="3763368" y="3003321"/>
                </a:cubicBezTo>
                <a:cubicBezTo>
                  <a:pt x="3772390" y="3001038"/>
                  <a:pt x="3778044" y="3004407"/>
                  <a:pt x="3779627" y="3013937"/>
                </a:cubicBezTo>
                <a:cubicBezTo>
                  <a:pt x="3782669" y="3029885"/>
                  <a:pt x="3787015" y="3045420"/>
                  <a:pt x="3782528" y="3062031"/>
                </a:cubicBezTo>
                <a:cubicBezTo>
                  <a:pt x="3781843" y="3064397"/>
                  <a:pt x="3781588" y="3066986"/>
                  <a:pt x="3780892" y="3069427"/>
                </a:cubicBezTo>
                <a:lnTo>
                  <a:pt x="3778293" y="3073382"/>
                </a:lnTo>
                <a:lnTo>
                  <a:pt x="3789082" y="3087723"/>
                </a:lnTo>
                <a:lnTo>
                  <a:pt x="3795809" y="3086560"/>
                </a:lnTo>
                <a:cubicBezTo>
                  <a:pt x="3799908" y="3084115"/>
                  <a:pt x="3803420" y="3080496"/>
                  <a:pt x="3806757" y="3077003"/>
                </a:cubicBezTo>
                <a:cubicBezTo>
                  <a:pt x="3816513" y="3066176"/>
                  <a:pt x="3825822" y="3062083"/>
                  <a:pt x="3840145" y="3069300"/>
                </a:cubicBezTo>
                <a:cubicBezTo>
                  <a:pt x="3851037" y="3074737"/>
                  <a:pt x="3862790" y="3074742"/>
                  <a:pt x="3868293" y="3059530"/>
                </a:cubicBezTo>
                <a:cubicBezTo>
                  <a:pt x="3871537" y="3050764"/>
                  <a:pt x="3878814" y="3043874"/>
                  <a:pt x="3888279" y="3046611"/>
                </a:cubicBezTo>
                <a:cubicBezTo>
                  <a:pt x="3897743" y="3049347"/>
                  <a:pt x="3903139" y="3058244"/>
                  <a:pt x="3901101" y="3067200"/>
                </a:cubicBezTo>
                <a:cubicBezTo>
                  <a:pt x="3898903" y="3081080"/>
                  <a:pt x="3916752" y="3089475"/>
                  <a:pt x="3910137" y="3103892"/>
                </a:cubicBezTo>
                <a:cubicBezTo>
                  <a:pt x="3910137" y="3103892"/>
                  <a:pt x="3911757" y="3105386"/>
                  <a:pt x="3912964" y="3105577"/>
                </a:cubicBezTo>
                <a:cubicBezTo>
                  <a:pt x="3922524" y="3107710"/>
                  <a:pt x="3933609" y="3111940"/>
                  <a:pt x="3932587" y="3122294"/>
                </a:cubicBezTo>
                <a:cubicBezTo>
                  <a:pt x="3930992" y="3136271"/>
                  <a:pt x="3934829" y="3151107"/>
                  <a:pt x="3925389" y="3163840"/>
                </a:cubicBezTo>
                <a:cubicBezTo>
                  <a:pt x="3923195" y="3165967"/>
                  <a:pt x="3921194" y="3166887"/>
                  <a:pt x="3918081" y="3167012"/>
                </a:cubicBezTo>
                <a:cubicBezTo>
                  <a:pt x="3913540" y="3164437"/>
                  <a:pt x="3909793" y="3160752"/>
                  <a:pt x="3905062" y="3159383"/>
                </a:cubicBezTo>
                <a:cubicBezTo>
                  <a:pt x="3903252" y="3159096"/>
                  <a:pt x="3902235" y="3157698"/>
                  <a:pt x="3901124" y="3156903"/>
                </a:cubicBezTo>
                <a:cubicBezTo>
                  <a:pt x="3889311" y="3149465"/>
                  <a:pt x="3880295" y="3139996"/>
                  <a:pt x="3877568" y="3125953"/>
                </a:cubicBezTo>
                <a:cubicBezTo>
                  <a:pt x="3876206" y="3118933"/>
                  <a:pt x="3871061" y="3116262"/>
                  <a:pt x="3864614" y="3114005"/>
                </a:cubicBezTo>
                <a:cubicBezTo>
                  <a:pt x="3852926" y="3109679"/>
                  <a:pt x="3840255" y="3107671"/>
                  <a:pt x="3827867" y="3103854"/>
                </a:cubicBezTo>
                <a:cubicBezTo>
                  <a:pt x="3817291" y="3100323"/>
                  <a:pt x="3800884" y="3109440"/>
                  <a:pt x="3792335" y="3120584"/>
                </a:cubicBezTo>
                <a:lnTo>
                  <a:pt x="3788652" y="3128340"/>
                </a:lnTo>
                <a:lnTo>
                  <a:pt x="3794472" y="3139166"/>
                </a:lnTo>
                <a:lnTo>
                  <a:pt x="3785947" y="3136398"/>
                </a:lnTo>
                <a:lnTo>
                  <a:pt x="3783579" y="3147180"/>
                </a:lnTo>
                <a:cubicBezTo>
                  <a:pt x="3782779" y="3152235"/>
                  <a:pt x="3782896" y="3157357"/>
                  <a:pt x="3785751" y="3162758"/>
                </a:cubicBezTo>
                <a:cubicBezTo>
                  <a:pt x="3788705" y="3167556"/>
                  <a:pt x="3786541" y="3173400"/>
                  <a:pt x="3780632" y="3175556"/>
                </a:cubicBezTo>
                <a:cubicBezTo>
                  <a:pt x="3774723" y="3177715"/>
                  <a:pt x="3770469" y="3173328"/>
                  <a:pt x="3768818" y="3168119"/>
                </a:cubicBezTo>
                <a:lnTo>
                  <a:pt x="3764521" y="3149205"/>
                </a:lnTo>
                <a:lnTo>
                  <a:pt x="3758745" y="3149338"/>
                </a:lnTo>
                <a:lnTo>
                  <a:pt x="3750332" y="3153082"/>
                </a:lnTo>
                <a:lnTo>
                  <a:pt x="3754299" y="3159710"/>
                </a:lnTo>
                <a:cubicBezTo>
                  <a:pt x="3755583" y="3164785"/>
                  <a:pt x="3752857" y="3169301"/>
                  <a:pt x="3746580" y="3175731"/>
                </a:cubicBezTo>
                <a:cubicBezTo>
                  <a:pt x="3739368" y="3178301"/>
                  <a:pt x="3730220" y="3177471"/>
                  <a:pt x="3726880" y="3186840"/>
                </a:cubicBezTo>
                <a:cubicBezTo>
                  <a:pt x="3720936" y="3197033"/>
                  <a:pt x="3723822" y="3206152"/>
                  <a:pt x="3729726" y="3215747"/>
                </a:cubicBezTo>
                <a:cubicBezTo>
                  <a:pt x="3735122" y="3224644"/>
                  <a:pt x="3744330" y="3232907"/>
                  <a:pt x="3738701" y="3245006"/>
                </a:cubicBezTo>
                <a:cubicBezTo>
                  <a:pt x="3730791" y="3248084"/>
                  <a:pt x="3722976" y="3250558"/>
                  <a:pt x="3715985" y="3255637"/>
                </a:cubicBezTo>
                <a:cubicBezTo>
                  <a:pt x="3711791" y="3258685"/>
                  <a:pt x="3702422" y="3255344"/>
                  <a:pt x="3703909" y="3265478"/>
                </a:cubicBezTo>
                <a:cubicBezTo>
                  <a:pt x="3705655" y="3270085"/>
                  <a:pt x="3710292" y="3272057"/>
                  <a:pt x="3712831" y="3275552"/>
                </a:cubicBezTo>
                <a:cubicBezTo>
                  <a:pt x="3713339" y="3276252"/>
                  <a:pt x="3714546" y="3276443"/>
                  <a:pt x="3715754" y="3276634"/>
                </a:cubicBezTo>
                <a:cubicBezTo>
                  <a:pt x="3721214" y="3281210"/>
                  <a:pt x="3731031" y="3277816"/>
                  <a:pt x="3733918" y="3286934"/>
                </a:cubicBezTo>
                <a:cubicBezTo>
                  <a:pt x="3730357" y="3293793"/>
                  <a:pt x="3723909" y="3291535"/>
                  <a:pt x="3718383" y="3291278"/>
                </a:cubicBezTo>
                <a:cubicBezTo>
                  <a:pt x="3712856" y="3291022"/>
                  <a:pt x="3706725" y="3290670"/>
                  <a:pt x="3701104" y="3291017"/>
                </a:cubicBezTo>
                <a:cubicBezTo>
                  <a:pt x="3679312" y="3291895"/>
                  <a:pt x="3675846" y="3298151"/>
                  <a:pt x="3685748" y="3317659"/>
                </a:cubicBezTo>
                <a:cubicBezTo>
                  <a:pt x="3688700" y="3322457"/>
                  <a:pt x="3692256" y="3327351"/>
                  <a:pt x="3695906" y="3331641"/>
                </a:cubicBezTo>
                <a:cubicBezTo>
                  <a:pt x="3698823" y="3344475"/>
                  <a:pt x="3691928" y="3348950"/>
                  <a:pt x="3680365" y="3347738"/>
                </a:cubicBezTo>
                <a:cubicBezTo>
                  <a:pt x="3674236" y="3347385"/>
                  <a:pt x="3667598" y="3346335"/>
                  <a:pt x="3661658" y="3344775"/>
                </a:cubicBezTo>
                <a:cubicBezTo>
                  <a:pt x="3652097" y="3342642"/>
                  <a:pt x="3645775" y="3343497"/>
                  <a:pt x="3642658" y="3355375"/>
                </a:cubicBezTo>
                <a:cubicBezTo>
                  <a:pt x="3639348" y="3368462"/>
                  <a:pt x="3627624" y="3372173"/>
                  <a:pt x="3614856" y="3370769"/>
                </a:cubicBezTo>
                <a:cubicBezTo>
                  <a:pt x="3584999" y="3367896"/>
                  <a:pt x="3584999" y="3367896"/>
                  <a:pt x="3581110" y="3396356"/>
                </a:cubicBezTo>
                <a:cubicBezTo>
                  <a:pt x="3580155" y="3402391"/>
                  <a:pt x="3585868" y="3413194"/>
                  <a:pt x="3571575" y="3409691"/>
                </a:cubicBezTo>
                <a:cubicBezTo>
                  <a:pt x="3569544" y="3406896"/>
                  <a:pt x="3567511" y="3404100"/>
                  <a:pt x="3566083" y="3401399"/>
                </a:cubicBezTo>
                <a:cubicBezTo>
                  <a:pt x="3557575" y="3392628"/>
                  <a:pt x="3554617" y="3399584"/>
                  <a:pt x="3551057" y="3406442"/>
                </a:cubicBezTo>
                <a:lnTo>
                  <a:pt x="3545766" y="3415251"/>
                </a:lnTo>
                <a:lnTo>
                  <a:pt x="3552178" y="3422386"/>
                </a:lnTo>
                <a:cubicBezTo>
                  <a:pt x="3547711" y="3428692"/>
                  <a:pt x="3541633" y="3425572"/>
                  <a:pt x="3536193" y="3424560"/>
                </a:cubicBezTo>
                <a:lnTo>
                  <a:pt x="3529977" y="3423604"/>
                </a:lnTo>
                <a:lnTo>
                  <a:pt x="3524683" y="3424536"/>
                </a:lnTo>
                <a:cubicBezTo>
                  <a:pt x="3518140" y="3422882"/>
                  <a:pt x="3510833" y="3426054"/>
                  <a:pt x="3503908" y="3426814"/>
                </a:cubicBezTo>
                <a:lnTo>
                  <a:pt x="3498752" y="3426054"/>
                </a:lnTo>
                <a:lnTo>
                  <a:pt x="3497136" y="3433401"/>
                </a:lnTo>
                <a:cubicBezTo>
                  <a:pt x="3497398" y="3436813"/>
                  <a:pt x="3498468" y="3441049"/>
                  <a:pt x="3500251" y="3446219"/>
                </a:cubicBezTo>
                <a:cubicBezTo>
                  <a:pt x="3502517" y="3451376"/>
                  <a:pt x="3505369" y="3456710"/>
                  <a:pt x="3508398" y="3461460"/>
                </a:cubicBezTo>
                <a:cubicBezTo>
                  <a:pt x="3509527" y="3474573"/>
                  <a:pt x="3502083" y="3478061"/>
                  <a:pt x="3490797" y="3475276"/>
                </a:cubicBezTo>
                <a:cubicBezTo>
                  <a:pt x="3484771" y="3474086"/>
                  <a:pt x="3478342" y="3472135"/>
                  <a:pt x="3472671" y="3469777"/>
                </a:cubicBezTo>
                <a:cubicBezTo>
                  <a:pt x="3468082" y="3468065"/>
                  <a:pt x="3464193" y="3467203"/>
                  <a:pt x="3460862" y="3468188"/>
                </a:cubicBezTo>
                <a:lnTo>
                  <a:pt x="3453331" y="3476626"/>
                </a:lnTo>
                <a:lnTo>
                  <a:pt x="3454386" y="3477165"/>
                </a:lnTo>
                <a:cubicBezTo>
                  <a:pt x="3457170" y="3483552"/>
                  <a:pt x="3451456" y="3488147"/>
                  <a:pt x="3446789" y="3491117"/>
                </a:cubicBezTo>
                <a:cubicBezTo>
                  <a:pt x="3414205" y="3511049"/>
                  <a:pt x="3410859" y="3545887"/>
                  <a:pt x="3400060" y="3577309"/>
                </a:cubicBezTo>
                <a:cubicBezTo>
                  <a:pt x="3397504" y="3584854"/>
                  <a:pt x="3403143" y="3588942"/>
                  <a:pt x="3406973" y="3593703"/>
                </a:cubicBezTo>
                <a:cubicBezTo>
                  <a:pt x="3411857" y="3600752"/>
                  <a:pt x="3422942" y="3606735"/>
                  <a:pt x="3418956" y="3615430"/>
                </a:cubicBezTo>
                <a:cubicBezTo>
                  <a:pt x="3413926" y="3625748"/>
                  <a:pt x="3402924" y="3614994"/>
                  <a:pt x="3395203" y="3618067"/>
                </a:cubicBezTo>
                <a:cubicBezTo>
                  <a:pt x="3376230" y="3624700"/>
                  <a:pt x="3373860" y="3630526"/>
                  <a:pt x="3381062" y="3648256"/>
                </a:cubicBezTo>
                <a:cubicBezTo>
                  <a:pt x="3384901" y="3656931"/>
                  <a:pt x="3385500" y="3667427"/>
                  <a:pt x="3389340" y="3676099"/>
                </a:cubicBezTo>
                <a:cubicBezTo>
                  <a:pt x="3394544" y="3696220"/>
                  <a:pt x="3395930" y="3715493"/>
                  <a:pt x="3387297" y="3734980"/>
                </a:cubicBezTo>
                <a:cubicBezTo>
                  <a:pt x="3383124" y="3745392"/>
                  <a:pt x="3373219" y="3752575"/>
                  <a:pt x="3365114" y="3755173"/>
                </a:cubicBezTo>
                <a:cubicBezTo>
                  <a:pt x="3355675" y="3758059"/>
                  <a:pt x="3351772" y="3761981"/>
                  <a:pt x="3349515" y="3774773"/>
                </a:cubicBezTo>
                <a:cubicBezTo>
                  <a:pt x="3343069" y="3754084"/>
                  <a:pt x="3337356" y="3758679"/>
                  <a:pt x="3331755" y="3770238"/>
                </a:cubicBezTo>
                <a:cubicBezTo>
                  <a:pt x="3320939" y="3757766"/>
                  <a:pt x="3312703" y="3745573"/>
                  <a:pt x="3295139" y="3743233"/>
                </a:cubicBezTo>
                <a:cubicBezTo>
                  <a:pt x="3283971" y="3742020"/>
                  <a:pt x="3273363" y="3735654"/>
                  <a:pt x="3262091" y="3731390"/>
                </a:cubicBezTo>
                <a:cubicBezTo>
                  <a:pt x="3240026" y="3722475"/>
                  <a:pt x="3221241" y="3727390"/>
                  <a:pt x="3205351" y="3745657"/>
                </a:cubicBezTo>
                <a:cubicBezTo>
                  <a:pt x="3201925" y="3749197"/>
                  <a:pt x="3198023" y="3753119"/>
                  <a:pt x="3194120" y="3757041"/>
                </a:cubicBezTo>
                <a:cubicBezTo>
                  <a:pt x="3189266" y="3761730"/>
                  <a:pt x="3184897" y="3769948"/>
                  <a:pt x="3176971" y="3766914"/>
                </a:cubicBezTo>
                <a:cubicBezTo>
                  <a:pt x="3169424" y="3764358"/>
                  <a:pt x="3173410" y="3755664"/>
                  <a:pt x="3172726" y="3749940"/>
                </a:cubicBezTo>
                <a:cubicBezTo>
                  <a:pt x="3172241" y="3746411"/>
                  <a:pt x="3172707" y="3742114"/>
                  <a:pt x="3169365" y="3740884"/>
                </a:cubicBezTo>
                <a:cubicBezTo>
                  <a:pt x="3164779" y="3739082"/>
                  <a:pt x="3163361" y="3744143"/>
                  <a:pt x="3161839" y="3746151"/>
                </a:cubicBezTo>
                <a:cubicBezTo>
                  <a:pt x="3147203" y="3768900"/>
                  <a:pt x="3124578" y="3765140"/>
                  <a:pt x="3103961" y="3762903"/>
                </a:cubicBezTo>
                <a:cubicBezTo>
                  <a:pt x="3096516" y="3762421"/>
                  <a:pt x="3086178" y="3763825"/>
                  <a:pt x="3079445" y="3757920"/>
                </a:cubicBezTo>
                <a:lnTo>
                  <a:pt x="3076595" y="3753244"/>
                </a:lnTo>
                <a:lnTo>
                  <a:pt x="3073963" y="3755235"/>
                </a:lnTo>
                <a:cubicBezTo>
                  <a:pt x="3068724" y="3755834"/>
                  <a:pt x="3066071" y="3752970"/>
                  <a:pt x="3064222" y="3749147"/>
                </a:cubicBezTo>
                <a:lnTo>
                  <a:pt x="3062184" y="3744246"/>
                </a:lnTo>
                <a:lnTo>
                  <a:pt x="3049858" y="3739106"/>
                </a:lnTo>
                <a:lnTo>
                  <a:pt x="3044792" y="3733879"/>
                </a:lnTo>
                <a:lnTo>
                  <a:pt x="3044128" y="3738922"/>
                </a:lnTo>
                <a:cubicBezTo>
                  <a:pt x="3039449" y="3774418"/>
                  <a:pt x="3010243" y="3782693"/>
                  <a:pt x="2984298" y="3791655"/>
                </a:cubicBezTo>
                <a:cubicBezTo>
                  <a:pt x="2972054" y="3796491"/>
                  <a:pt x="2955545" y="3808245"/>
                  <a:pt x="2940903" y="3792129"/>
                </a:cubicBezTo>
                <a:cubicBezTo>
                  <a:pt x="2916216" y="3800353"/>
                  <a:pt x="2895053" y="3791632"/>
                  <a:pt x="2874058" y="3781642"/>
                </a:cubicBezTo>
                <a:lnTo>
                  <a:pt x="2865991" y="3778096"/>
                </a:lnTo>
                <a:lnTo>
                  <a:pt x="2857815" y="3786799"/>
                </a:lnTo>
                <a:lnTo>
                  <a:pt x="2856425" y="3795390"/>
                </a:lnTo>
                <a:lnTo>
                  <a:pt x="2860563" y="3807410"/>
                </a:lnTo>
                <a:cubicBezTo>
                  <a:pt x="2860718" y="3810137"/>
                  <a:pt x="2859820" y="3812404"/>
                  <a:pt x="2856998" y="3813863"/>
                </a:cubicBezTo>
                <a:lnTo>
                  <a:pt x="2854422" y="3814137"/>
                </a:lnTo>
                <a:lnTo>
                  <a:pt x="2854754" y="3831215"/>
                </a:lnTo>
                <a:cubicBezTo>
                  <a:pt x="2854012" y="3838609"/>
                  <a:pt x="2851297" y="3845462"/>
                  <a:pt x="2843360" y="3850708"/>
                </a:cubicBezTo>
                <a:cubicBezTo>
                  <a:pt x="2831452" y="3848538"/>
                  <a:pt x="2820112" y="3845704"/>
                  <a:pt x="2807827" y="3846654"/>
                </a:cubicBezTo>
                <a:cubicBezTo>
                  <a:pt x="2800456" y="3847223"/>
                  <a:pt x="2791571" y="3836168"/>
                  <a:pt x="2785810" y="3849588"/>
                </a:cubicBezTo>
                <a:cubicBezTo>
                  <a:pt x="2784489" y="3856487"/>
                  <a:pt x="2788649" y="3862345"/>
                  <a:pt x="2789121" y="3868487"/>
                </a:cubicBezTo>
                <a:cubicBezTo>
                  <a:pt x="2789216" y="3869716"/>
                  <a:pt x="2790539" y="3870850"/>
                  <a:pt x="2791863" y="3871984"/>
                </a:cubicBezTo>
                <a:cubicBezTo>
                  <a:pt x="2795079" y="3881622"/>
                  <a:pt x="2809538" y="3884830"/>
                  <a:pt x="2806233" y="3898062"/>
                </a:cubicBezTo>
                <a:cubicBezTo>
                  <a:pt x="2796785" y="3903734"/>
                  <a:pt x="2790640" y="3896176"/>
                  <a:pt x="2784118" y="3891736"/>
                </a:cubicBezTo>
                <a:cubicBezTo>
                  <a:pt x="2777598" y="3887296"/>
                  <a:pt x="2770415" y="3882289"/>
                  <a:pt x="2763325" y="3878511"/>
                </a:cubicBezTo>
                <a:cubicBezTo>
                  <a:pt x="2736200" y="3863302"/>
                  <a:pt x="2727318" y="3868314"/>
                  <a:pt x="2724775" y="3899406"/>
                </a:cubicBezTo>
                <a:cubicBezTo>
                  <a:pt x="2724777" y="3907437"/>
                  <a:pt x="2725439" y="3916036"/>
                  <a:pt x="2726671" y="3923975"/>
                </a:cubicBezTo>
                <a:cubicBezTo>
                  <a:pt x="2720629" y="3941742"/>
                  <a:pt x="2708909" y="3942028"/>
                  <a:pt x="2695770" y="3931920"/>
                </a:cubicBezTo>
                <a:cubicBezTo>
                  <a:pt x="2688587" y="3926912"/>
                  <a:pt x="2681309" y="3920678"/>
                  <a:pt x="2675260" y="3914348"/>
                </a:cubicBezTo>
                <a:cubicBezTo>
                  <a:pt x="2670251" y="3909481"/>
                  <a:pt x="2665666" y="3906128"/>
                  <a:pt x="2660753" y="3905503"/>
                </a:cubicBezTo>
                <a:lnTo>
                  <a:pt x="2646083" y="3912202"/>
                </a:lnTo>
                <a:lnTo>
                  <a:pt x="2647150" y="3913511"/>
                </a:lnTo>
                <a:cubicBezTo>
                  <a:pt x="2647124" y="3923446"/>
                  <a:pt x="2637029" y="3926168"/>
                  <a:pt x="2629231" y="3927369"/>
                </a:cubicBezTo>
                <a:cubicBezTo>
                  <a:pt x="2575263" y="3934709"/>
                  <a:pt x="2550921" y="3978274"/>
                  <a:pt x="2518807" y="4013107"/>
                </a:cubicBezTo>
                <a:cubicBezTo>
                  <a:pt x="2511143" y="4021492"/>
                  <a:pt x="2516162" y="4030063"/>
                  <a:pt x="2518432" y="4038475"/>
                </a:cubicBezTo>
                <a:cubicBezTo>
                  <a:pt x="2520767" y="4050478"/>
                  <a:pt x="2531809" y="4064644"/>
                  <a:pt x="2521619" y="4073711"/>
                </a:cubicBezTo>
                <a:cubicBezTo>
                  <a:pt x="2509136" y="4084298"/>
                  <a:pt x="2500938" y="4063950"/>
                  <a:pt x="2489096" y="4063534"/>
                </a:cubicBezTo>
                <a:cubicBezTo>
                  <a:pt x="2460522" y="4061316"/>
                  <a:pt x="2454087" y="4067564"/>
                  <a:pt x="2453324" y="4094842"/>
                </a:cubicBezTo>
                <a:cubicBezTo>
                  <a:pt x="2453363" y="4108368"/>
                  <a:pt x="2448129" y="4122414"/>
                  <a:pt x="2448168" y="4135938"/>
                </a:cubicBezTo>
                <a:cubicBezTo>
                  <a:pt x="2443426" y="4165192"/>
                  <a:pt x="2434185" y="4191149"/>
                  <a:pt x="2411741" y="4211641"/>
                </a:cubicBezTo>
                <a:cubicBezTo>
                  <a:pt x="2400323" y="4222841"/>
                  <a:pt x="2383272" y="4226539"/>
                  <a:pt x="2371202" y="4225284"/>
                </a:cubicBezTo>
                <a:cubicBezTo>
                  <a:pt x="2357224" y="4223641"/>
                  <a:pt x="2349880" y="4226524"/>
                  <a:pt x="2339599" y="4241931"/>
                </a:cubicBezTo>
                <a:cubicBezTo>
                  <a:pt x="2343045" y="4211222"/>
                  <a:pt x="2332951" y="4213947"/>
                  <a:pt x="2319011" y="4225827"/>
                </a:cubicBezTo>
                <a:cubicBezTo>
                  <a:pt x="2312042" y="4203343"/>
                  <a:pt x="2308279" y="4182700"/>
                  <a:pt x="2286691" y="4169575"/>
                </a:cubicBezTo>
                <a:cubicBezTo>
                  <a:pt x="2272805" y="4161589"/>
                  <a:pt x="2262605" y="4147195"/>
                  <a:pt x="2250336" y="4135164"/>
                </a:cubicBezTo>
                <a:cubicBezTo>
                  <a:pt x="2226638" y="4110875"/>
                  <a:pt x="2199293" y="4106522"/>
                  <a:pt x="2168075" y="4121259"/>
                </a:cubicBezTo>
                <a:cubicBezTo>
                  <a:pt x="2161574" y="4123918"/>
                  <a:pt x="2154229" y="4126801"/>
                  <a:pt x="2146887" y="4129683"/>
                </a:cubicBezTo>
                <a:cubicBezTo>
                  <a:pt x="2137860" y="4133020"/>
                  <a:pt x="2127445" y="4141245"/>
                  <a:pt x="2118834" y="4132741"/>
                </a:cubicBezTo>
                <a:cubicBezTo>
                  <a:pt x="2110449" y="4125075"/>
                  <a:pt x="2120638" y="4116010"/>
                  <a:pt x="2123027" y="4108146"/>
                </a:cubicBezTo>
                <a:cubicBezTo>
                  <a:pt x="2124417" y="4103259"/>
                  <a:pt x="2127488" y="4097918"/>
                  <a:pt x="2123831" y="4094395"/>
                </a:cubicBezTo>
                <a:cubicBezTo>
                  <a:pt x="2118877" y="4089412"/>
                  <a:pt x="2114123" y="4095208"/>
                  <a:pt x="2110984" y="4096957"/>
                </a:cubicBezTo>
                <a:cubicBezTo>
                  <a:pt x="2078833" y="4118264"/>
                  <a:pt x="2051449" y="4100385"/>
                  <a:pt x="2025816" y="4085641"/>
                </a:cubicBezTo>
                <a:cubicBezTo>
                  <a:pt x="2013224" y="4079113"/>
                  <a:pt x="1991996" y="4074010"/>
                  <a:pt x="1994734" y="4050712"/>
                </a:cubicBezTo>
                <a:cubicBezTo>
                  <a:pt x="1946444" y="4022230"/>
                  <a:pt x="1963203" y="3957247"/>
                  <a:pt x="1924097" y="3922677"/>
                </a:cubicBezTo>
                <a:cubicBezTo>
                  <a:pt x="1917236" y="3917310"/>
                  <a:pt x="1913898" y="3908284"/>
                  <a:pt x="1905006" y="3918804"/>
                </a:cubicBezTo>
                <a:cubicBezTo>
                  <a:pt x="1893429" y="3932757"/>
                  <a:pt x="1890479" y="3921820"/>
                  <a:pt x="1887982" y="3912568"/>
                </a:cubicBezTo>
                <a:lnTo>
                  <a:pt x="1885017" y="3901578"/>
                </a:lnTo>
                <a:lnTo>
                  <a:pt x="1862111" y="3897986"/>
                </a:lnTo>
                <a:lnTo>
                  <a:pt x="1858625" y="3892341"/>
                </a:lnTo>
                <a:lnTo>
                  <a:pt x="1837794" y="3907157"/>
                </a:lnTo>
                <a:cubicBezTo>
                  <a:pt x="1822226" y="3899624"/>
                  <a:pt x="1836007" y="3890494"/>
                  <a:pt x="1836714" y="3883084"/>
                </a:cubicBezTo>
                <a:cubicBezTo>
                  <a:pt x="1829690" y="3880467"/>
                  <a:pt x="1820571" y="3890146"/>
                  <a:pt x="1816165" y="3880505"/>
                </a:cubicBezTo>
                <a:lnTo>
                  <a:pt x="1816633" y="3878350"/>
                </a:lnTo>
                <a:lnTo>
                  <a:pt x="1800539" y="3891482"/>
                </a:lnTo>
                <a:cubicBezTo>
                  <a:pt x="1790621" y="3902516"/>
                  <a:pt x="1783139" y="3918493"/>
                  <a:pt x="1764303" y="3915801"/>
                </a:cubicBezTo>
                <a:cubicBezTo>
                  <a:pt x="1756838" y="3906270"/>
                  <a:pt x="1750239" y="3896623"/>
                  <a:pt x="1740423" y="3889176"/>
                </a:cubicBezTo>
                <a:cubicBezTo>
                  <a:pt x="1734534" y="3884708"/>
                  <a:pt x="1735229" y="3870542"/>
                  <a:pt x="1722011" y="3876752"/>
                </a:cubicBezTo>
                <a:cubicBezTo>
                  <a:pt x="1716442" y="3881033"/>
                  <a:pt x="1715664" y="3888175"/>
                  <a:pt x="1711940" y="3893084"/>
                </a:cubicBezTo>
                <a:cubicBezTo>
                  <a:pt x="1711193" y="3894066"/>
                  <a:pt x="1711430" y="3895791"/>
                  <a:pt x="1711668" y="3897518"/>
                </a:cubicBezTo>
                <a:cubicBezTo>
                  <a:pt x="1707673" y="3906861"/>
                  <a:pt x="1716355" y="3918860"/>
                  <a:pt x="1705099" y="3926559"/>
                </a:cubicBezTo>
                <a:cubicBezTo>
                  <a:pt x="1694267" y="3924528"/>
                  <a:pt x="1694692" y="3914796"/>
                  <a:pt x="1692762" y="3907147"/>
                </a:cubicBezTo>
                <a:cubicBezTo>
                  <a:pt x="1690834" y="3899496"/>
                  <a:pt x="1688787" y="3890983"/>
                  <a:pt x="1685994" y="3883452"/>
                </a:cubicBezTo>
                <a:cubicBezTo>
                  <a:pt x="1675808" y="3854070"/>
                  <a:pt x="1665840" y="3851919"/>
                  <a:pt x="1643295" y="3873479"/>
                </a:cubicBezTo>
                <a:cubicBezTo>
                  <a:pt x="1637963" y="3879486"/>
                  <a:pt x="1632749" y="3886358"/>
                  <a:pt x="1628399" y="3893111"/>
                </a:cubicBezTo>
                <a:cubicBezTo>
                  <a:pt x="1612084" y="3902386"/>
                  <a:pt x="1603131" y="3894819"/>
                  <a:pt x="1600019" y="3878537"/>
                </a:cubicBezTo>
                <a:cubicBezTo>
                  <a:pt x="1597970" y="3870023"/>
                  <a:pt x="1596668" y="3860529"/>
                  <a:pt x="1596347" y="3851778"/>
                </a:cubicBezTo>
                <a:cubicBezTo>
                  <a:pt x="1595317" y="3837849"/>
                  <a:pt x="1591543" y="3829573"/>
                  <a:pt x="1574043" y="3830214"/>
                </a:cubicBezTo>
                <a:cubicBezTo>
                  <a:pt x="1554817" y="3831094"/>
                  <a:pt x="1544917" y="3816622"/>
                  <a:pt x="1541567" y="3798615"/>
                </a:cubicBezTo>
                <a:cubicBezTo>
                  <a:pt x="1533176" y="3756674"/>
                  <a:pt x="1533176" y="3756674"/>
                  <a:pt x="1492724" y="3763103"/>
                </a:cubicBezTo>
                <a:cubicBezTo>
                  <a:pt x="1484092" y="3764286"/>
                  <a:pt x="1471703" y="3776539"/>
                  <a:pt x="1470589" y="3755587"/>
                </a:cubicBezTo>
                <a:cubicBezTo>
                  <a:pt x="1473566" y="3751661"/>
                  <a:pt x="1476545" y="3747733"/>
                  <a:pt x="1479644" y="3744671"/>
                </a:cubicBezTo>
                <a:cubicBezTo>
                  <a:pt x="1488107" y="3729440"/>
                  <a:pt x="1477393" y="3728270"/>
                  <a:pt x="1466562" y="3726239"/>
                </a:cubicBezTo>
                <a:cubicBezTo>
                  <a:pt x="1447100" y="3725390"/>
                  <a:pt x="1433204" y="3720262"/>
                  <a:pt x="1430989" y="3697700"/>
                </a:cubicBezTo>
                <a:cubicBezTo>
                  <a:pt x="1430550" y="3688088"/>
                  <a:pt x="1423206" y="3679421"/>
                  <a:pt x="1419313" y="3670284"/>
                </a:cubicBezTo>
                <a:lnTo>
                  <a:pt x="1417125" y="3655509"/>
                </a:lnTo>
                <a:lnTo>
                  <a:pt x="1407563" y="3669999"/>
                </a:lnTo>
                <a:cubicBezTo>
                  <a:pt x="1401895" y="3681248"/>
                  <a:pt x="1394108" y="3691893"/>
                  <a:pt x="1383547" y="3699284"/>
                </a:cubicBezTo>
                <a:cubicBezTo>
                  <a:pt x="1366543" y="3711359"/>
                  <a:pt x="1345717" y="3717059"/>
                  <a:pt x="1335775" y="3738369"/>
                </a:cubicBezTo>
                <a:cubicBezTo>
                  <a:pt x="1331571" y="3747568"/>
                  <a:pt x="1321149" y="3753234"/>
                  <a:pt x="1312449" y="3759039"/>
                </a:cubicBezTo>
                <a:cubicBezTo>
                  <a:pt x="1307402" y="3762537"/>
                  <a:pt x="1302027" y="3764707"/>
                  <a:pt x="1295945" y="3759452"/>
                </a:cubicBezTo>
                <a:cubicBezTo>
                  <a:pt x="1303336" y="3770012"/>
                  <a:pt x="1301319" y="3778953"/>
                  <a:pt x="1292551" y="3785619"/>
                </a:cubicBezTo>
                <a:cubicBezTo>
                  <a:pt x="1274083" y="3799744"/>
                  <a:pt x="1260369" y="3819451"/>
                  <a:pt x="1236423" y="3826202"/>
                </a:cubicBezTo>
                <a:cubicBezTo>
                  <a:pt x="1230652" y="3827908"/>
                  <a:pt x="1226260" y="3834058"/>
                  <a:pt x="1221212" y="3837554"/>
                </a:cubicBezTo>
                <a:cubicBezTo>
                  <a:pt x="1205207" y="3847975"/>
                  <a:pt x="1189996" y="3859328"/>
                  <a:pt x="1171545" y="3867819"/>
                </a:cubicBezTo>
                <a:cubicBezTo>
                  <a:pt x="1153165" y="3875450"/>
                  <a:pt x="1130218" y="3880547"/>
                  <a:pt x="1116177" y="3898928"/>
                </a:cubicBezTo>
                <a:cubicBezTo>
                  <a:pt x="1108993" y="3907454"/>
                  <a:pt x="1099225" y="3915774"/>
                  <a:pt x="1085512" y="3913809"/>
                </a:cubicBezTo>
                <a:lnTo>
                  <a:pt x="1084513" y="3915463"/>
                </a:lnTo>
                <a:lnTo>
                  <a:pt x="1084512" y="3915463"/>
                </a:lnTo>
                <a:cubicBezTo>
                  <a:pt x="1084409" y="3916755"/>
                  <a:pt x="1084211" y="3916523"/>
                  <a:pt x="1084263" y="3915876"/>
                </a:cubicBezTo>
                <a:lnTo>
                  <a:pt x="1084513" y="3915463"/>
                </a:lnTo>
                <a:lnTo>
                  <a:pt x="1085839" y="3915136"/>
                </a:lnTo>
                <a:cubicBezTo>
                  <a:pt x="1094263" y="3912776"/>
                  <a:pt x="1097036" y="3916032"/>
                  <a:pt x="1094229" y="3924043"/>
                </a:cubicBezTo>
                <a:cubicBezTo>
                  <a:pt x="1093556" y="3927023"/>
                  <a:pt x="1091230" y="3929004"/>
                  <a:pt x="1088904" y="3930985"/>
                </a:cubicBezTo>
                <a:cubicBezTo>
                  <a:pt x="1062271" y="3949658"/>
                  <a:pt x="1048850" y="3981957"/>
                  <a:pt x="1018977" y="3997770"/>
                </a:cubicBezTo>
                <a:cubicBezTo>
                  <a:pt x="1014463" y="4000009"/>
                  <a:pt x="1011398" y="4005831"/>
                  <a:pt x="1006350" y="4009328"/>
                </a:cubicBezTo>
                <a:cubicBezTo>
                  <a:pt x="1005419" y="4010121"/>
                  <a:pt x="1003627" y="4010844"/>
                  <a:pt x="1002301" y="4011171"/>
                </a:cubicBezTo>
                <a:cubicBezTo>
                  <a:pt x="997926" y="4011688"/>
                  <a:pt x="994291" y="4008363"/>
                  <a:pt x="990173" y="4011068"/>
                </a:cubicBezTo>
                <a:cubicBezTo>
                  <a:pt x="988450" y="4010929"/>
                  <a:pt x="987194" y="4010395"/>
                  <a:pt x="985936" y="4009861"/>
                </a:cubicBezTo>
                <a:cubicBezTo>
                  <a:pt x="982628" y="4007862"/>
                  <a:pt x="979786" y="4005468"/>
                  <a:pt x="977409" y="4002677"/>
                </a:cubicBezTo>
                <a:cubicBezTo>
                  <a:pt x="975359" y="4001212"/>
                  <a:pt x="973773" y="3999351"/>
                  <a:pt x="972121" y="3998352"/>
                </a:cubicBezTo>
                <a:cubicBezTo>
                  <a:pt x="960320" y="3999575"/>
                  <a:pt x="955393" y="4006983"/>
                  <a:pt x="953239" y="4017645"/>
                </a:cubicBezTo>
                <a:cubicBezTo>
                  <a:pt x="949897" y="4026914"/>
                  <a:pt x="943591" y="4029876"/>
                  <a:pt x="934255" y="4027395"/>
                </a:cubicBezTo>
                <a:cubicBezTo>
                  <a:pt x="927037" y="4025517"/>
                  <a:pt x="924470" y="4019677"/>
                  <a:pt x="928071" y="4012596"/>
                </a:cubicBezTo>
                <a:cubicBezTo>
                  <a:pt x="954549" y="4001280"/>
                  <a:pt x="973242" y="3978937"/>
                  <a:pt x="996223" y="3962574"/>
                </a:cubicBezTo>
                <a:cubicBezTo>
                  <a:pt x="1005853" y="3955977"/>
                  <a:pt x="1027404" y="3952068"/>
                  <a:pt x="1026009" y="3931585"/>
                </a:cubicBezTo>
                <a:cubicBezTo>
                  <a:pt x="1025752" y="3929396"/>
                  <a:pt x="1029075" y="3925762"/>
                  <a:pt x="1031264" y="3925503"/>
                </a:cubicBezTo>
                <a:cubicBezTo>
                  <a:pt x="1049697" y="3922645"/>
                  <a:pt x="1060551" y="3906177"/>
                  <a:pt x="1077468" y="3900596"/>
                </a:cubicBezTo>
                <a:cubicBezTo>
                  <a:pt x="1086822" y="3897444"/>
                  <a:pt x="1094918" y="3893758"/>
                  <a:pt x="1094162" y="3881561"/>
                </a:cubicBezTo>
                <a:cubicBezTo>
                  <a:pt x="1093783" y="3875464"/>
                  <a:pt x="1098434" y="3871502"/>
                  <a:pt x="1102948" y="3869261"/>
                </a:cubicBezTo>
                <a:cubicBezTo>
                  <a:pt x="1121932" y="3859514"/>
                  <a:pt x="1138212" y="3845647"/>
                  <a:pt x="1153234" y="3831245"/>
                </a:cubicBezTo>
                <a:cubicBezTo>
                  <a:pt x="1164003" y="3821271"/>
                  <a:pt x="1175096" y="3812624"/>
                  <a:pt x="1182230" y="3799326"/>
                </a:cubicBezTo>
                <a:cubicBezTo>
                  <a:pt x="1188294" y="3788542"/>
                  <a:pt x="1199251" y="3781617"/>
                  <a:pt x="1213308" y="3779276"/>
                </a:cubicBezTo>
                <a:cubicBezTo>
                  <a:pt x="1233463" y="3776554"/>
                  <a:pt x="1239615" y="3759276"/>
                  <a:pt x="1227005" y="3743531"/>
                </a:cubicBezTo>
                <a:cubicBezTo>
                  <a:pt x="1225420" y="3741670"/>
                  <a:pt x="1223439" y="3739344"/>
                  <a:pt x="1221458" y="3737019"/>
                </a:cubicBezTo>
                <a:cubicBezTo>
                  <a:pt x="1200857" y="3712831"/>
                  <a:pt x="1203476" y="3701772"/>
                  <a:pt x="1231625" y="3685821"/>
                </a:cubicBezTo>
                <a:cubicBezTo>
                  <a:pt x="1242513" y="3679758"/>
                  <a:pt x="1249817" y="3675141"/>
                  <a:pt x="1240257" y="3659206"/>
                </a:cubicBezTo>
                <a:lnTo>
                  <a:pt x="1240179" y="3659067"/>
                </a:lnTo>
                <a:lnTo>
                  <a:pt x="1230192" y="3642988"/>
                </a:lnTo>
                <a:lnTo>
                  <a:pt x="1231048" y="3642849"/>
                </a:lnTo>
                <a:lnTo>
                  <a:pt x="1229111" y="3639405"/>
                </a:lnTo>
                <a:cubicBezTo>
                  <a:pt x="1225943" y="3632271"/>
                  <a:pt x="1223963" y="3624527"/>
                  <a:pt x="1225082" y="3615949"/>
                </a:cubicBezTo>
                <a:lnTo>
                  <a:pt x="1223380" y="3610559"/>
                </a:lnTo>
                <a:lnTo>
                  <a:pt x="1222745" y="3611002"/>
                </a:lnTo>
                <a:cubicBezTo>
                  <a:pt x="1211165" y="3623331"/>
                  <a:pt x="1193951" y="3632156"/>
                  <a:pt x="1190493" y="3651565"/>
                </a:cubicBezTo>
                <a:cubicBezTo>
                  <a:pt x="1182352" y="3655121"/>
                  <a:pt x="1174923" y="3658179"/>
                  <a:pt x="1166783" y="3661736"/>
                </a:cubicBezTo>
                <a:cubicBezTo>
                  <a:pt x="1162495" y="3664727"/>
                  <a:pt x="1158923" y="3667218"/>
                  <a:pt x="1154637" y="3670210"/>
                </a:cubicBezTo>
                <a:cubicBezTo>
                  <a:pt x="1145979" y="3683687"/>
                  <a:pt x="1131057" y="3686663"/>
                  <a:pt x="1116633" y="3690352"/>
                </a:cubicBezTo>
                <a:cubicBezTo>
                  <a:pt x="1105999" y="3690337"/>
                  <a:pt x="1094649" y="3690818"/>
                  <a:pt x="1090960" y="3676395"/>
                </a:cubicBezTo>
                <a:cubicBezTo>
                  <a:pt x="1104933" y="3640086"/>
                  <a:pt x="1123543" y="3605853"/>
                  <a:pt x="1152056" y="3582772"/>
                </a:cubicBezTo>
                <a:cubicBezTo>
                  <a:pt x="1150627" y="3583769"/>
                  <a:pt x="1149414" y="3583552"/>
                  <a:pt x="1146988" y="3583121"/>
                </a:cubicBezTo>
                <a:cubicBezTo>
                  <a:pt x="1156762" y="3573911"/>
                  <a:pt x="1165926" y="3564396"/>
                  <a:pt x="1174341" y="3554475"/>
                </a:cubicBezTo>
                <a:lnTo>
                  <a:pt x="1195008" y="3526369"/>
                </a:lnTo>
                <a:lnTo>
                  <a:pt x="1182314" y="3516738"/>
                </a:lnTo>
                <a:cubicBezTo>
                  <a:pt x="1176370" y="3509760"/>
                  <a:pt x="1169567" y="3502713"/>
                  <a:pt x="1164089" y="3495341"/>
                </a:cubicBezTo>
                <a:cubicBezTo>
                  <a:pt x="1157027" y="3486106"/>
                  <a:pt x="1151755" y="3476150"/>
                  <a:pt x="1138525" y="3489826"/>
                </a:cubicBezTo>
                <a:cubicBezTo>
                  <a:pt x="1132874" y="3495443"/>
                  <a:pt x="1120368" y="3489240"/>
                  <a:pt x="1113579" y="3498232"/>
                </a:cubicBezTo>
                <a:cubicBezTo>
                  <a:pt x="1108791" y="3503916"/>
                  <a:pt x="1101555" y="3507672"/>
                  <a:pt x="1101193" y="3517611"/>
                </a:cubicBezTo>
                <a:cubicBezTo>
                  <a:pt x="1100831" y="3527551"/>
                  <a:pt x="1092665" y="3532099"/>
                  <a:pt x="1083741" y="3524449"/>
                </a:cubicBezTo>
                <a:cubicBezTo>
                  <a:pt x="1075611" y="3517730"/>
                  <a:pt x="1064362" y="3512062"/>
                  <a:pt x="1066327" y="3498350"/>
                </a:cubicBezTo>
                <a:cubicBezTo>
                  <a:pt x="1067067" y="3494508"/>
                  <a:pt x="1064226" y="3492113"/>
                  <a:pt x="1060384" y="3491373"/>
                </a:cubicBezTo>
                <a:cubicBezTo>
                  <a:pt x="1057404" y="3490701"/>
                  <a:pt x="1054424" y="3490029"/>
                  <a:pt x="1051908" y="3488960"/>
                </a:cubicBezTo>
                <a:cubicBezTo>
                  <a:pt x="1043037" y="3486083"/>
                  <a:pt x="1044536" y="3472766"/>
                  <a:pt x="1034735" y="3470682"/>
                </a:cubicBezTo>
                <a:cubicBezTo>
                  <a:pt x="1024536" y="3468132"/>
                  <a:pt x="1027929" y="3485307"/>
                  <a:pt x="1017197" y="3484015"/>
                </a:cubicBezTo>
                <a:cubicBezTo>
                  <a:pt x="1014613" y="3483807"/>
                  <a:pt x="1011030" y="3485255"/>
                  <a:pt x="1010237" y="3484324"/>
                </a:cubicBezTo>
                <a:cubicBezTo>
                  <a:pt x="996233" y="3469766"/>
                  <a:pt x="975474" y="3474606"/>
                  <a:pt x="958799" y="3466337"/>
                </a:cubicBezTo>
                <a:cubicBezTo>
                  <a:pt x="956284" y="3465269"/>
                  <a:pt x="952046" y="3464063"/>
                  <a:pt x="951788" y="3461874"/>
                </a:cubicBezTo>
                <a:cubicBezTo>
                  <a:pt x="949515" y="3446956"/>
                  <a:pt x="936078" y="3441546"/>
                  <a:pt x="926759" y="3433431"/>
                </a:cubicBezTo>
                <a:cubicBezTo>
                  <a:pt x="911755" y="3420529"/>
                  <a:pt x="911618" y="3400579"/>
                  <a:pt x="903850" y="3383920"/>
                </a:cubicBezTo>
                <a:cubicBezTo>
                  <a:pt x="900957" y="3376754"/>
                  <a:pt x="899854" y="3368864"/>
                  <a:pt x="895238" y="3361559"/>
                </a:cubicBezTo>
                <a:cubicBezTo>
                  <a:pt x="892137" y="3356976"/>
                  <a:pt x="889313" y="3348949"/>
                  <a:pt x="893102" y="3344918"/>
                </a:cubicBezTo>
                <a:cubicBezTo>
                  <a:pt x="905938" y="3330776"/>
                  <a:pt x="901959" y="3310087"/>
                  <a:pt x="913932" y="3295875"/>
                </a:cubicBezTo>
                <a:cubicBezTo>
                  <a:pt x="916793" y="3292637"/>
                  <a:pt x="918601" y="3286279"/>
                  <a:pt x="916552" y="3284815"/>
                </a:cubicBezTo>
                <a:cubicBezTo>
                  <a:pt x="903718" y="3277287"/>
                  <a:pt x="908800" y="3262523"/>
                  <a:pt x="902668" y="3252497"/>
                </a:cubicBezTo>
                <a:cubicBezTo>
                  <a:pt x="900360" y="3248845"/>
                  <a:pt x="897466" y="3241679"/>
                  <a:pt x="899396" y="3239232"/>
                </a:cubicBezTo>
                <a:cubicBezTo>
                  <a:pt x="909112" y="3226141"/>
                  <a:pt x="894626" y="3217612"/>
                  <a:pt x="894195" y="3206742"/>
                </a:cubicBezTo>
                <a:cubicBezTo>
                  <a:pt x="893817" y="3200644"/>
                  <a:pt x="887529" y="3197974"/>
                  <a:pt x="880363" y="3200867"/>
                </a:cubicBezTo>
                <a:lnTo>
                  <a:pt x="868662" y="3212216"/>
                </a:lnTo>
                <a:lnTo>
                  <a:pt x="861785" y="3179867"/>
                </a:lnTo>
                <a:lnTo>
                  <a:pt x="841031" y="3128406"/>
                </a:lnTo>
                <a:lnTo>
                  <a:pt x="835094" y="3130395"/>
                </a:lnTo>
                <a:lnTo>
                  <a:pt x="836894" y="3131712"/>
                </a:lnTo>
                <a:cubicBezTo>
                  <a:pt x="837023" y="3134426"/>
                  <a:pt x="833965" y="3137488"/>
                  <a:pt x="828164" y="3141426"/>
                </a:cubicBezTo>
                <a:cubicBezTo>
                  <a:pt x="818458" y="3148422"/>
                  <a:pt x="813018" y="3157337"/>
                  <a:pt x="810249" y="3168564"/>
                </a:cubicBezTo>
                <a:cubicBezTo>
                  <a:pt x="809318" y="3173433"/>
                  <a:pt x="809074" y="3179403"/>
                  <a:pt x="805666" y="3182762"/>
                </a:cubicBezTo>
                <a:cubicBezTo>
                  <a:pt x="787414" y="3201536"/>
                  <a:pt x="780751" y="3228059"/>
                  <a:pt x="762994" y="3247137"/>
                </a:cubicBezTo>
                <a:cubicBezTo>
                  <a:pt x="751258" y="3259688"/>
                  <a:pt x="753600" y="3265877"/>
                  <a:pt x="769696" y="3269578"/>
                </a:cubicBezTo>
                <a:cubicBezTo>
                  <a:pt x="792945" y="3274925"/>
                  <a:pt x="800386" y="3291698"/>
                  <a:pt x="788985" y="3312615"/>
                </a:cubicBezTo>
                <a:cubicBezTo>
                  <a:pt x="786568" y="3316577"/>
                  <a:pt x="784452" y="3320045"/>
                  <a:pt x="783024" y="3324613"/>
                </a:cubicBezTo>
                <a:cubicBezTo>
                  <a:pt x="776218" y="3343570"/>
                  <a:pt x="776326" y="3342279"/>
                  <a:pt x="758660" y="3335580"/>
                </a:cubicBezTo>
                <a:cubicBezTo>
                  <a:pt x="725311" y="3323391"/>
                  <a:pt x="700011" y="3299121"/>
                  <a:pt x="671389" y="3280299"/>
                </a:cubicBezTo>
                <a:cubicBezTo>
                  <a:pt x="664454" y="3276068"/>
                  <a:pt x="658316" y="3271644"/>
                  <a:pt x="650969" y="3269201"/>
                </a:cubicBezTo>
                <a:cubicBezTo>
                  <a:pt x="647695" y="3267882"/>
                  <a:pt x="644252" y="3262384"/>
                  <a:pt x="641617" y="3268933"/>
                </a:cubicBezTo>
                <a:cubicBezTo>
                  <a:pt x="639393" y="3273694"/>
                  <a:pt x="638956" y="3278866"/>
                  <a:pt x="644405" y="3282190"/>
                </a:cubicBezTo>
                <a:cubicBezTo>
                  <a:pt x="646387" y="3283399"/>
                  <a:pt x="648476" y="3283314"/>
                  <a:pt x="650760" y="3284028"/>
                </a:cubicBezTo>
                <a:cubicBezTo>
                  <a:pt x="655328" y="3285455"/>
                  <a:pt x="662423" y="3281627"/>
                  <a:pt x="664657" y="3289108"/>
                </a:cubicBezTo>
                <a:cubicBezTo>
                  <a:pt x="666890" y="3296588"/>
                  <a:pt x="658310" y="3299510"/>
                  <a:pt x="653088" y="3305841"/>
                </a:cubicBezTo>
                <a:cubicBezTo>
                  <a:pt x="664943" y="3304236"/>
                  <a:pt x="673994" y="3305000"/>
                  <a:pt x="681811" y="3311127"/>
                </a:cubicBezTo>
                <a:cubicBezTo>
                  <a:pt x="686161" y="3315142"/>
                  <a:pt x="689712" y="3319347"/>
                  <a:pt x="681325" y="3323067"/>
                </a:cubicBezTo>
                <a:cubicBezTo>
                  <a:pt x="670368" y="3310944"/>
                  <a:pt x="656397" y="3316018"/>
                  <a:pt x="642947" y="3318009"/>
                </a:cubicBezTo>
                <a:cubicBezTo>
                  <a:pt x="631587" y="3319914"/>
                  <a:pt x="621135" y="3320335"/>
                  <a:pt x="616859" y="3306171"/>
                </a:cubicBezTo>
                <a:cubicBezTo>
                  <a:pt x="612232" y="3299271"/>
                  <a:pt x="615171" y="3292227"/>
                  <a:pt x="615221" y="3285459"/>
                </a:cubicBezTo>
                <a:cubicBezTo>
                  <a:pt x="615078" y="3277895"/>
                  <a:pt x="613230" y="3272008"/>
                  <a:pt x="603851" y="3275124"/>
                </a:cubicBezTo>
                <a:cubicBezTo>
                  <a:pt x="597338" y="3281347"/>
                  <a:pt x="590822" y="3287567"/>
                  <a:pt x="584006" y="3294285"/>
                </a:cubicBezTo>
                <a:cubicBezTo>
                  <a:pt x="581394" y="3297450"/>
                  <a:pt x="579690" y="3299130"/>
                  <a:pt x="576030" y="3296216"/>
                </a:cubicBezTo>
                <a:cubicBezTo>
                  <a:pt x="583887" y="3283337"/>
                  <a:pt x="590066" y="3268752"/>
                  <a:pt x="595446" y="3254362"/>
                </a:cubicBezTo>
                <a:cubicBezTo>
                  <a:pt x="600717" y="3241264"/>
                  <a:pt x="595184" y="3235849"/>
                  <a:pt x="582146" y="3236050"/>
                </a:cubicBezTo>
                <a:cubicBezTo>
                  <a:pt x="574581" y="3236194"/>
                  <a:pt x="566907" y="3237630"/>
                  <a:pt x="559040" y="3238269"/>
                </a:cubicBezTo>
                <a:cubicBezTo>
                  <a:pt x="545396" y="3239463"/>
                  <a:pt x="541651" y="3234459"/>
                  <a:pt x="547418" y="3221663"/>
                </a:cubicBezTo>
                <a:cubicBezTo>
                  <a:pt x="549644" y="3216903"/>
                  <a:pt x="552364" y="3212444"/>
                  <a:pt x="555276" y="3208783"/>
                </a:cubicBezTo>
                <a:cubicBezTo>
                  <a:pt x="563219" y="3197993"/>
                  <a:pt x="565770" y="3189354"/>
                  <a:pt x="552916" y="3178113"/>
                </a:cubicBezTo>
                <a:cubicBezTo>
                  <a:pt x="541244" y="3168275"/>
                  <a:pt x="547808" y="3155285"/>
                  <a:pt x="554759" y="3143891"/>
                </a:cubicBezTo>
                <a:cubicBezTo>
                  <a:pt x="566243" y="3125067"/>
                  <a:pt x="564975" y="3121575"/>
                  <a:pt x="546452" y="3109595"/>
                </a:cubicBezTo>
                <a:cubicBezTo>
                  <a:pt x="540701" y="3106766"/>
                  <a:pt x="532640" y="3106607"/>
                  <a:pt x="531314" y="3097640"/>
                </a:cubicBezTo>
                <a:cubicBezTo>
                  <a:pt x="533647" y="3091586"/>
                  <a:pt x="538239" y="3089631"/>
                  <a:pt x="544016" y="3089076"/>
                </a:cubicBezTo>
                <a:cubicBezTo>
                  <a:pt x="551086" y="3088629"/>
                  <a:pt x="550917" y="3084449"/>
                  <a:pt x="547970" y="3079252"/>
                </a:cubicBezTo>
                <a:cubicBezTo>
                  <a:pt x="535005" y="3069303"/>
                  <a:pt x="524737" y="3058281"/>
                  <a:pt x="536113" y="3040749"/>
                </a:cubicBezTo>
                <a:cubicBezTo>
                  <a:pt x="534651" y="3036458"/>
                  <a:pt x="536573" y="3032193"/>
                  <a:pt x="536514" y="3026719"/>
                </a:cubicBezTo>
                <a:cubicBezTo>
                  <a:pt x="527825" y="3030935"/>
                  <a:pt x="526650" y="3041773"/>
                  <a:pt x="518069" y="3044697"/>
                </a:cubicBezTo>
                <a:cubicBezTo>
                  <a:pt x="513393" y="3044561"/>
                  <a:pt x="509103" y="3046023"/>
                  <a:pt x="505031" y="3044899"/>
                </a:cubicBezTo>
                <a:cubicBezTo>
                  <a:pt x="488743" y="3040401"/>
                  <a:pt x="476283" y="3042996"/>
                  <a:pt x="469088" y="3060358"/>
                </a:cubicBezTo>
                <a:cubicBezTo>
                  <a:pt x="464531" y="3071173"/>
                  <a:pt x="455891" y="3068621"/>
                  <a:pt x="446865" y="3064475"/>
                </a:cubicBezTo>
                <a:cubicBezTo>
                  <a:pt x="427327" y="3055274"/>
                  <a:pt x="427327" y="3055274"/>
                  <a:pt x="428167" y="3076179"/>
                </a:cubicBezTo>
                <a:cubicBezTo>
                  <a:pt x="428034" y="3080857"/>
                  <a:pt x="426028" y="3083029"/>
                  <a:pt x="421376" y="3079513"/>
                </a:cubicBezTo>
                <a:cubicBezTo>
                  <a:pt x="412206" y="3067802"/>
                  <a:pt x="406748" y="3052236"/>
                  <a:pt x="387850" y="3050902"/>
                </a:cubicBezTo>
                <a:cubicBezTo>
                  <a:pt x="376212" y="3049921"/>
                  <a:pt x="366532" y="3053532"/>
                  <a:pt x="356247" y="3058134"/>
                </a:cubicBezTo>
                <a:cubicBezTo>
                  <a:pt x="336669" y="3067942"/>
                  <a:pt x="330917" y="3065114"/>
                  <a:pt x="329279" y="3044401"/>
                </a:cubicBezTo>
                <a:cubicBezTo>
                  <a:pt x="328084" y="3030757"/>
                  <a:pt x="321452" y="3026031"/>
                  <a:pt x="308607" y="3027031"/>
                </a:cubicBezTo>
                <a:cubicBezTo>
                  <a:pt x="279229" y="3029502"/>
                  <a:pt x="278733" y="3029199"/>
                  <a:pt x="279538" y="3001141"/>
                </a:cubicBezTo>
                <a:cubicBezTo>
                  <a:pt x="280108" y="2991291"/>
                  <a:pt x="276338" y="2989671"/>
                  <a:pt x="267950" y="2993392"/>
                </a:cubicBezTo>
                <a:cubicBezTo>
                  <a:pt x="260856" y="2997221"/>
                  <a:pt x="258597" y="2993124"/>
                  <a:pt x="257547" y="2987046"/>
                </a:cubicBezTo>
                <a:cubicBezTo>
                  <a:pt x="260075" y="2981789"/>
                  <a:pt x="261803" y="2976727"/>
                  <a:pt x="263834" y="2971168"/>
                </a:cubicBezTo>
                <a:cubicBezTo>
                  <a:pt x="265565" y="2966107"/>
                  <a:pt x="271147" y="2964754"/>
                  <a:pt x="275244" y="2962494"/>
                </a:cubicBezTo>
                <a:cubicBezTo>
                  <a:pt x="281540" y="2958859"/>
                  <a:pt x="284865" y="2953409"/>
                  <a:pt x="283127" y="2946230"/>
                </a:cubicBezTo>
                <a:cubicBezTo>
                  <a:pt x="281774" y="2940646"/>
                  <a:pt x="277014" y="2938422"/>
                  <a:pt x="271842" y="2937986"/>
                </a:cubicBezTo>
                <a:cubicBezTo>
                  <a:pt x="264084" y="2937332"/>
                  <a:pt x="259383" y="2940582"/>
                  <a:pt x="255949" y="2947324"/>
                </a:cubicBezTo>
                <a:cubicBezTo>
                  <a:pt x="253724" y="2952085"/>
                  <a:pt x="255959" y="2959566"/>
                  <a:pt x="248671" y="2962598"/>
                </a:cubicBezTo>
                <a:cubicBezTo>
                  <a:pt x="239403" y="2964419"/>
                  <a:pt x="230520" y="2967838"/>
                  <a:pt x="220889" y="2964682"/>
                </a:cubicBezTo>
                <a:cubicBezTo>
                  <a:pt x="215271" y="2957176"/>
                  <a:pt x="220191" y="2951340"/>
                  <a:pt x="224312" y="2945699"/>
                </a:cubicBezTo>
                <a:cubicBezTo>
                  <a:pt x="230248" y="2937083"/>
                  <a:pt x="234093" y="2928553"/>
                  <a:pt x="224403" y="2919922"/>
                </a:cubicBezTo>
                <a:cubicBezTo>
                  <a:pt x="221045" y="2916514"/>
                  <a:pt x="220683" y="2911535"/>
                  <a:pt x="221119" y="2906363"/>
                </a:cubicBezTo>
                <a:cubicBezTo>
                  <a:pt x="220481" y="2898496"/>
                  <a:pt x="223611" y="2892250"/>
                  <a:pt x="227734" y="2886607"/>
                </a:cubicBezTo>
                <a:cubicBezTo>
                  <a:pt x="230949" y="2882452"/>
                  <a:pt x="232570" y="2878681"/>
                  <a:pt x="230419" y="2873291"/>
                </a:cubicBezTo>
                <a:cubicBezTo>
                  <a:pt x="231485" y="2863744"/>
                  <a:pt x="216574" y="2861446"/>
                  <a:pt x="220334" y="2850825"/>
                </a:cubicBezTo>
                <a:cubicBezTo>
                  <a:pt x="229485" y="2838054"/>
                  <a:pt x="212181" y="2836334"/>
                  <a:pt x="210854" y="2827368"/>
                </a:cubicBezTo>
                <a:cubicBezTo>
                  <a:pt x="210642" y="2802088"/>
                  <a:pt x="220203" y="2787527"/>
                  <a:pt x="241764" y="2778929"/>
                </a:cubicBezTo>
                <a:cubicBezTo>
                  <a:pt x="254139" y="2774242"/>
                  <a:pt x="256909" y="2763016"/>
                  <a:pt x="255002" y="2751657"/>
                </a:cubicBezTo>
                <a:cubicBezTo>
                  <a:pt x="251852" y="2733421"/>
                  <a:pt x="254043" y="2719803"/>
                  <a:pt x="276350" y="2717777"/>
                </a:cubicBezTo>
                <a:cubicBezTo>
                  <a:pt x="282127" y="2717223"/>
                  <a:pt x="285837" y="2713370"/>
                  <a:pt x="285282" y="2707593"/>
                </a:cubicBezTo>
                <a:cubicBezTo>
                  <a:pt x="284559" y="2697636"/>
                  <a:pt x="286229" y="2687100"/>
                  <a:pt x="276926" y="2680064"/>
                </a:cubicBezTo>
                <a:cubicBezTo>
                  <a:pt x="273458" y="2677948"/>
                  <a:pt x="269496" y="2675530"/>
                  <a:pt x="264542" y="2672508"/>
                </a:cubicBezTo>
                <a:cubicBezTo>
                  <a:pt x="280384" y="2669938"/>
                  <a:pt x="293859" y="2664564"/>
                  <a:pt x="308116" y="2674621"/>
                </a:cubicBezTo>
                <a:cubicBezTo>
                  <a:pt x="315740" y="2679952"/>
                  <a:pt x="323028" y="2676920"/>
                  <a:pt x="327864" y="2668993"/>
                </a:cubicBezTo>
                <a:cubicBezTo>
                  <a:pt x="331792" y="2662553"/>
                  <a:pt x="336024" y="2655618"/>
                  <a:pt x="339456" y="2648876"/>
                </a:cubicBezTo>
                <a:cubicBezTo>
                  <a:pt x="345913" y="2637181"/>
                  <a:pt x="353636" y="2628976"/>
                  <a:pt x="368061" y="2643216"/>
                </a:cubicBezTo>
                <a:cubicBezTo>
                  <a:pt x="369890" y="2624619"/>
                  <a:pt x="377177" y="2621587"/>
                  <a:pt x="389538" y="2632526"/>
                </a:cubicBezTo>
                <a:cubicBezTo>
                  <a:pt x="391519" y="2633735"/>
                  <a:pt x="393995" y="2635245"/>
                  <a:pt x="396992" y="2633675"/>
                </a:cubicBezTo>
                <a:cubicBezTo>
                  <a:pt x="400292" y="2631609"/>
                  <a:pt x="398721" y="2628612"/>
                  <a:pt x="398142" y="2626219"/>
                </a:cubicBezTo>
                <a:cubicBezTo>
                  <a:pt x="394936" y="2615596"/>
                  <a:pt x="395164" y="2602479"/>
                  <a:pt x="385394" y="2597603"/>
                </a:cubicBezTo>
                <a:lnTo>
                  <a:pt x="377546" y="2596603"/>
                </a:lnTo>
                <a:lnTo>
                  <a:pt x="376221" y="2597323"/>
                </a:lnTo>
                <a:cubicBezTo>
                  <a:pt x="371736" y="2598535"/>
                  <a:pt x="367330" y="2598074"/>
                  <a:pt x="363730" y="2594317"/>
                </a:cubicBezTo>
                <a:cubicBezTo>
                  <a:pt x="354152" y="2584016"/>
                  <a:pt x="340389" y="2577279"/>
                  <a:pt x="336858" y="2561827"/>
                </a:cubicBezTo>
                <a:lnTo>
                  <a:pt x="337956" y="2558256"/>
                </a:lnTo>
                <a:lnTo>
                  <a:pt x="331405" y="2552878"/>
                </a:lnTo>
                <a:cubicBezTo>
                  <a:pt x="322102" y="2545844"/>
                  <a:pt x="314127" y="2547775"/>
                  <a:pt x="308578" y="2557984"/>
                </a:cubicBezTo>
                <a:cubicBezTo>
                  <a:pt x="303440" y="2566405"/>
                  <a:pt x="299100" y="2574634"/>
                  <a:pt x="294264" y="2582561"/>
                </a:cubicBezTo>
                <a:cubicBezTo>
                  <a:pt x="292149" y="2586028"/>
                  <a:pt x="290806" y="2592686"/>
                  <a:pt x="283955" y="2590545"/>
                </a:cubicBezTo>
                <a:cubicBezTo>
                  <a:pt x="278892" y="2588816"/>
                  <a:pt x="279630" y="2583149"/>
                  <a:pt x="279462" y="2578968"/>
                </a:cubicBezTo>
                <a:cubicBezTo>
                  <a:pt x="279671" y="2564141"/>
                  <a:pt x="280677" y="2549121"/>
                  <a:pt x="280886" y="2534293"/>
                </a:cubicBezTo>
                <a:cubicBezTo>
                  <a:pt x="282229" y="2527635"/>
                  <a:pt x="287920" y="2524990"/>
                  <a:pt x="293312" y="2522841"/>
                </a:cubicBezTo>
                <a:cubicBezTo>
                  <a:pt x="300902" y="2519313"/>
                  <a:pt x="307430" y="2514460"/>
                  <a:pt x="313664" y="2509256"/>
                </a:cubicBezTo>
                <a:lnTo>
                  <a:pt x="322562" y="2501743"/>
                </a:lnTo>
                <a:lnTo>
                  <a:pt x="322347" y="2500403"/>
                </a:lnTo>
                <a:cubicBezTo>
                  <a:pt x="322951" y="2498369"/>
                  <a:pt x="324153" y="2496315"/>
                  <a:pt x="325012" y="2494504"/>
                </a:cubicBezTo>
                <a:cubicBezTo>
                  <a:pt x="325942" y="2492996"/>
                  <a:pt x="326566" y="2491562"/>
                  <a:pt x="327121" y="2489822"/>
                </a:cubicBezTo>
                <a:cubicBezTo>
                  <a:pt x="327907" y="2487706"/>
                  <a:pt x="327635" y="2485197"/>
                  <a:pt x="325375" y="2483801"/>
                </a:cubicBezTo>
                <a:cubicBezTo>
                  <a:pt x="323420" y="2482332"/>
                  <a:pt x="321433" y="2483446"/>
                  <a:pt x="319894" y="2485096"/>
                </a:cubicBezTo>
                <a:cubicBezTo>
                  <a:pt x="317513" y="2487268"/>
                  <a:pt x="315060" y="2489134"/>
                  <a:pt x="311599" y="2486736"/>
                </a:cubicBezTo>
                <a:cubicBezTo>
                  <a:pt x="308442" y="2484265"/>
                  <a:pt x="309244" y="2480857"/>
                  <a:pt x="310423" y="2477683"/>
                </a:cubicBezTo>
                <a:cubicBezTo>
                  <a:pt x="310655" y="2477307"/>
                  <a:pt x="311120" y="2476555"/>
                  <a:pt x="311281" y="2475872"/>
                </a:cubicBezTo>
                <a:cubicBezTo>
                  <a:pt x="314962" y="2466960"/>
                  <a:pt x="313921" y="2465274"/>
                  <a:pt x="304224" y="2463706"/>
                </a:cubicBezTo>
                <a:cubicBezTo>
                  <a:pt x="299601" y="2463191"/>
                  <a:pt x="295890" y="2462459"/>
                  <a:pt x="295275" y="2457135"/>
                </a:cubicBezTo>
                <a:cubicBezTo>
                  <a:pt x="294986" y="2455917"/>
                  <a:pt x="294770" y="2455003"/>
                  <a:pt x="294859" y="2454016"/>
                </a:cubicBezTo>
                <a:cubicBezTo>
                  <a:pt x="295461" y="2448405"/>
                  <a:pt x="291944" y="2444410"/>
                  <a:pt x="286910" y="2446244"/>
                </a:cubicBezTo>
                <a:cubicBezTo>
                  <a:pt x="281877" y="2448077"/>
                  <a:pt x="279401" y="2445767"/>
                  <a:pt x="278232" y="2442183"/>
                </a:cubicBezTo>
                <a:cubicBezTo>
                  <a:pt x="274814" y="2430443"/>
                  <a:pt x="266929" y="2429735"/>
                  <a:pt x="256502" y="2431877"/>
                </a:cubicBezTo>
                <a:cubicBezTo>
                  <a:pt x="249121" y="2433301"/>
                  <a:pt x="241379" y="2433200"/>
                  <a:pt x="233566" y="2432796"/>
                </a:cubicBezTo>
                <a:cubicBezTo>
                  <a:pt x="229927" y="2432370"/>
                  <a:pt x="227364" y="2431045"/>
                  <a:pt x="225585" y="2427605"/>
                </a:cubicBezTo>
                <a:cubicBezTo>
                  <a:pt x="222281" y="2421790"/>
                  <a:pt x="219661" y="2415815"/>
                  <a:pt x="218516" y="2409611"/>
                </a:cubicBezTo>
                <a:lnTo>
                  <a:pt x="219702" y="2396654"/>
                </a:lnTo>
                <a:lnTo>
                  <a:pt x="203612" y="2390201"/>
                </a:lnTo>
                <a:cubicBezTo>
                  <a:pt x="197466" y="2388576"/>
                  <a:pt x="191205" y="2387136"/>
                  <a:pt x="185454" y="2384308"/>
                </a:cubicBezTo>
                <a:cubicBezTo>
                  <a:pt x="171667" y="2377936"/>
                  <a:pt x="170122" y="2371555"/>
                  <a:pt x="180651" y="2360984"/>
                </a:cubicBezTo>
                <a:cubicBezTo>
                  <a:pt x="183455" y="2358616"/>
                  <a:pt x="186451" y="2357046"/>
                  <a:pt x="188954" y="2355173"/>
                </a:cubicBezTo>
                <a:cubicBezTo>
                  <a:pt x="201353" y="2347104"/>
                  <a:pt x="207397" y="2337195"/>
                  <a:pt x="203232" y="2321739"/>
                </a:cubicBezTo>
                <a:cubicBezTo>
                  <a:pt x="199949" y="2308181"/>
                  <a:pt x="199553" y="2294345"/>
                  <a:pt x="198358" y="2280702"/>
                </a:cubicBezTo>
                <a:cubicBezTo>
                  <a:pt x="196947" y="2269642"/>
                  <a:pt x="193010" y="2263843"/>
                  <a:pt x="181129" y="2268831"/>
                </a:cubicBezTo>
                <a:cubicBezTo>
                  <a:pt x="174338" y="2272164"/>
                  <a:pt x="167461" y="2273408"/>
                  <a:pt x="161542" y="2266396"/>
                </a:cubicBezTo>
                <a:cubicBezTo>
                  <a:pt x="159249" y="2253442"/>
                  <a:pt x="166586" y="2243644"/>
                  <a:pt x="170152" y="2232225"/>
                </a:cubicBezTo>
                <a:cubicBezTo>
                  <a:pt x="172898" y="2224383"/>
                  <a:pt x="177430" y="2216953"/>
                  <a:pt x="182158" y="2210319"/>
                </a:cubicBezTo>
                <a:lnTo>
                  <a:pt x="185087" y="2204960"/>
                </a:lnTo>
                <a:lnTo>
                  <a:pt x="183548" y="2204931"/>
                </a:lnTo>
                <a:cubicBezTo>
                  <a:pt x="180415" y="2206636"/>
                  <a:pt x="178099" y="2203645"/>
                  <a:pt x="176985" y="2201655"/>
                </a:cubicBezTo>
                <a:cubicBezTo>
                  <a:pt x="172371" y="2194382"/>
                  <a:pt x="166329" y="2191949"/>
                  <a:pt x="158195" y="2192908"/>
                </a:cubicBezTo>
                <a:cubicBezTo>
                  <a:pt x="153178" y="2193451"/>
                  <a:pt x="151831" y="2191838"/>
                  <a:pt x="153725" y="2186242"/>
                </a:cubicBezTo>
                <a:lnTo>
                  <a:pt x="153180" y="2181644"/>
                </a:lnTo>
                <a:lnTo>
                  <a:pt x="148907" y="2184596"/>
                </a:lnTo>
                <a:cubicBezTo>
                  <a:pt x="144000" y="2188740"/>
                  <a:pt x="138907" y="2191241"/>
                  <a:pt x="133549" y="2192221"/>
                </a:cubicBezTo>
                <a:lnTo>
                  <a:pt x="130014" y="2191909"/>
                </a:lnTo>
                <a:lnTo>
                  <a:pt x="130318" y="2192823"/>
                </a:lnTo>
                <a:cubicBezTo>
                  <a:pt x="130000" y="2194023"/>
                  <a:pt x="128756" y="2194881"/>
                  <a:pt x="126282" y="2195305"/>
                </a:cubicBezTo>
                <a:cubicBezTo>
                  <a:pt x="119511" y="2196585"/>
                  <a:pt x="113381" y="2195139"/>
                  <a:pt x="107338" y="2192707"/>
                </a:cubicBezTo>
                <a:cubicBezTo>
                  <a:pt x="99558" y="2189719"/>
                  <a:pt x="95831" y="2190279"/>
                  <a:pt x="90588" y="2196667"/>
                </a:cubicBezTo>
                <a:cubicBezTo>
                  <a:pt x="88512" y="2198766"/>
                  <a:pt x="86957" y="2201708"/>
                  <a:pt x="85329" y="2204345"/>
                </a:cubicBezTo>
                <a:cubicBezTo>
                  <a:pt x="84631" y="2205475"/>
                  <a:pt x="84079" y="2207214"/>
                  <a:pt x="82412" y="2206965"/>
                </a:cubicBezTo>
                <a:cubicBezTo>
                  <a:pt x="80440" y="2206787"/>
                  <a:pt x="79775" y="2205337"/>
                  <a:pt x="79791" y="2204045"/>
                </a:cubicBezTo>
                <a:cubicBezTo>
                  <a:pt x="79714" y="2198273"/>
                  <a:pt x="76988" y="2197631"/>
                  <a:pt x="72187" y="2199087"/>
                </a:cubicBezTo>
                <a:cubicBezTo>
                  <a:pt x="66169" y="2200831"/>
                  <a:pt x="60968" y="2197880"/>
                  <a:pt x="56610" y="2194405"/>
                </a:cubicBezTo>
                <a:cubicBezTo>
                  <a:pt x="53077" y="2191701"/>
                  <a:pt x="50872" y="2191900"/>
                  <a:pt x="49228" y="2195828"/>
                </a:cubicBezTo>
                <a:cubicBezTo>
                  <a:pt x="48443" y="2197945"/>
                  <a:pt x="47513" y="2199452"/>
                  <a:pt x="44932" y="2199419"/>
                </a:cubicBezTo>
                <a:cubicBezTo>
                  <a:pt x="41439" y="2199601"/>
                  <a:pt x="41471" y="2197020"/>
                  <a:pt x="40357" y="2195030"/>
                </a:cubicBezTo>
                <a:cubicBezTo>
                  <a:pt x="39764" y="2193883"/>
                  <a:pt x="39404" y="2192360"/>
                  <a:pt x="38739" y="2190908"/>
                </a:cubicBezTo>
                <a:cubicBezTo>
                  <a:pt x="35881" y="2182898"/>
                  <a:pt x="30881" y="2182150"/>
                  <a:pt x="25029" y="2188681"/>
                </a:cubicBezTo>
                <a:cubicBezTo>
                  <a:pt x="24258" y="2189507"/>
                  <a:pt x="23794" y="2190261"/>
                  <a:pt x="22953" y="2190781"/>
                </a:cubicBezTo>
                <a:cubicBezTo>
                  <a:pt x="21341" y="2192127"/>
                  <a:pt x="19049" y="2193312"/>
                  <a:pt x="17398" y="2191771"/>
                </a:cubicBezTo>
                <a:cubicBezTo>
                  <a:pt x="15820" y="2190537"/>
                  <a:pt x="16534" y="2188116"/>
                  <a:pt x="17464" y="2186609"/>
                </a:cubicBezTo>
                <a:cubicBezTo>
                  <a:pt x="18394" y="2185102"/>
                  <a:pt x="19396" y="2183901"/>
                  <a:pt x="20703" y="2182626"/>
                </a:cubicBezTo>
                <a:cubicBezTo>
                  <a:pt x="22403" y="2180293"/>
                  <a:pt x="22580" y="2178321"/>
                  <a:pt x="20175" y="2176316"/>
                </a:cubicBezTo>
                <a:cubicBezTo>
                  <a:pt x="14847" y="2171463"/>
                  <a:pt x="12726" y="2165208"/>
                  <a:pt x="10908" y="2158882"/>
                </a:cubicBezTo>
                <a:cubicBezTo>
                  <a:pt x="8498" y="2151407"/>
                  <a:pt x="7539" y="2143269"/>
                  <a:pt x="3909" y="2136084"/>
                </a:cubicBezTo>
                <a:cubicBezTo>
                  <a:pt x="2653" y="2133485"/>
                  <a:pt x="4120" y="2131530"/>
                  <a:pt x="5354" y="2129952"/>
                </a:cubicBezTo>
                <a:lnTo>
                  <a:pt x="9185" y="2123453"/>
                </a:lnTo>
                <a:lnTo>
                  <a:pt x="8263" y="2119867"/>
                </a:lnTo>
                <a:cubicBezTo>
                  <a:pt x="5811" y="2114972"/>
                  <a:pt x="252" y="2112941"/>
                  <a:pt x="0" y="2106669"/>
                </a:cubicBezTo>
                <a:cubicBezTo>
                  <a:pt x="6599" y="2102537"/>
                  <a:pt x="1066" y="2097122"/>
                  <a:pt x="1997" y="2092253"/>
                </a:cubicBezTo>
                <a:cubicBezTo>
                  <a:pt x="6531" y="2084822"/>
                  <a:pt x="7100" y="2074973"/>
                  <a:pt x="18461" y="2073068"/>
                </a:cubicBezTo>
                <a:cubicBezTo>
                  <a:pt x="22642" y="2072898"/>
                  <a:pt x="23573" y="2068029"/>
                  <a:pt x="22909" y="2063545"/>
                </a:cubicBezTo>
                <a:cubicBezTo>
                  <a:pt x="21473" y="2055872"/>
                  <a:pt x="23504" y="2050313"/>
                  <a:pt x="31396" y="2046292"/>
                </a:cubicBezTo>
                <a:cubicBezTo>
                  <a:pt x="40689" y="2041086"/>
                  <a:pt x="33972" y="2034267"/>
                  <a:pt x="31352" y="2025192"/>
                </a:cubicBezTo>
                <a:cubicBezTo>
                  <a:pt x="45852" y="2029280"/>
                  <a:pt x="56523" y="2026274"/>
                  <a:pt x="63886" y="2013091"/>
                </a:cubicBezTo>
                <a:cubicBezTo>
                  <a:pt x="65396" y="2010614"/>
                  <a:pt x="74278" y="2007196"/>
                  <a:pt x="81239" y="2008044"/>
                </a:cubicBezTo>
                <a:cubicBezTo>
                  <a:pt x="94363" y="2009931"/>
                  <a:pt x="101700" y="2000134"/>
                  <a:pt x="111405" y="1993139"/>
                </a:cubicBezTo>
                <a:cubicBezTo>
                  <a:pt x="111305" y="2006673"/>
                  <a:pt x="117770" y="2007219"/>
                  <a:pt x="126677" y="2000417"/>
                </a:cubicBezTo>
                <a:cubicBezTo>
                  <a:pt x="131161" y="1999753"/>
                  <a:pt x="135728" y="2001180"/>
                  <a:pt x="139632" y="1998124"/>
                </a:cubicBezTo>
                <a:cubicBezTo>
                  <a:pt x="141832" y="1996747"/>
                  <a:pt x="144334" y="1994875"/>
                  <a:pt x="146533" y="1993496"/>
                </a:cubicBezTo>
                <a:cubicBezTo>
                  <a:pt x="149035" y="1991624"/>
                  <a:pt x="151948" y="1987964"/>
                  <a:pt x="153736" y="1988375"/>
                </a:cubicBezTo>
                <a:cubicBezTo>
                  <a:pt x="158305" y="1989802"/>
                  <a:pt x="154593" y="1993656"/>
                  <a:pt x="154376" y="1996242"/>
                </a:cubicBezTo>
                <a:cubicBezTo>
                  <a:pt x="154241" y="2000919"/>
                  <a:pt x="153914" y="2004797"/>
                  <a:pt x="153285" y="2009173"/>
                </a:cubicBezTo>
                <a:cubicBezTo>
                  <a:pt x="154336" y="2015250"/>
                  <a:pt x="159397" y="2016979"/>
                  <a:pt x="164872" y="2016921"/>
                </a:cubicBezTo>
                <a:cubicBezTo>
                  <a:pt x="168171" y="2014855"/>
                  <a:pt x="171966" y="2013091"/>
                  <a:pt x="175266" y="2011025"/>
                </a:cubicBezTo>
                <a:cubicBezTo>
                  <a:pt x="179447" y="2010857"/>
                  <a:pt x="178624" y="2014433"/>
                  <a:pt x="179204" y="2016827"/>
                </a:cubicBezTo>
                <a:cubicBezTo>
                  <a:pt x="173050" y="2028027"/>
                  <a:pt x="172975" y="2038177"/>
                  <a:pt x="185964" y="2044743"/>
                </a:cubicBezTo>
                <a:cubicBezTo>
                  <a:pt x="191221" y="2047270"/>
                  <a:pt x="195570" y="2051282"/>
                  <a:pt x="192136" y="2058025"/>
                </a:cubicBezTo>
                <a:lnTo>
                  <a:pt x="191400" y="2065222"/>
                </a:lnTo>
                <a:lnTo>
                  <a:pt x="193705" y="2064625"/>
                </a:lnTo>
                <a:cubicBezTo>
                  <a:pt x="196450" y="2062971"/>
                  <a:pt x="198965" y="2060687"/>
                  <a:pt x="201345" y="2058516"/>
                </a:cubicBezTo>
                <a:cubicBezTo>
                  <a:pt x="203798" y="2056649"/>
                  <a:pt x="205481" y="2055607"/>
                  <a:pt x="208726" y="2057092"/>
                </a:cubicBezTo>
                <a:lnTo>
                  <a:pt x="228242" y="2063119"/>
                </a:lnTo>
                <a:lnTo>
                  <a:pt x="231942" y="2058517"/>
                </a:lnTo>
                <a:cubicBezTo>
                  <a:pt x="240656" y="2050918"/>
                  <a:pt x="244031" y="2038701"/>
                  <a:pt x="254423" y="2032807"/>
                </a:cubicBezTo>
                <a:cubicBezTo>
                  <a:pt x="256237" y="2029835"/>
                  <a:pt x="257748" y="2027358"/>
                  <a:pt x="259562" y="2024385"/>
                </a:cubicBezTo>
                <a:cubicBezTo>
                  <a:pt x="258100" y="2020095"/>
                  <a:pt x="261014" y="2016434"/>
                  <a:pt x="260350" y="2011951"/>
                </a:cubicBezTo>
                <a:cubicBezTo>
                  <a:pt x="259241" y="2000398"/>
                  <a:pt x="248041" y="1994245"/>
                  <a:pt x="243934" y="1984262"/>
                </a:cubicBezTo>
                <a:cubicBezTo>
                  <a:pt x="241288" y="1978570"/>
                  <a:pt x="238148" y="1972575"/>
                  <a:pt x="241968" y="1967429"/>
                </a:cubicBezTo>
                <a:cubicBezTo>
                  <a:pt x="245788" y="1962282"/>
                  <a:pt x="252445" y="1963625"/>
                  <a:pt x="257810" y="1964858"/>
                </a:cubicBezTo>
                <a:cubicBezTo>
                  <a:pt x="264964" y="1966502"/>
                  <a:pt x="271404" y="1970433"/>
                  <a:pt x="278777" y="1969490"/>
                </a:cubicBezTo>
                <a:cubicBezTo>
                  <a:pt x="283973" y="1966543"/>
                  <a:pt x="288817" y="1970860"/>
                  <a:pt x="293797" y="1970497"/>
                </a:cubicBezTo>
                <a:cubicBezTo>
                  <a:pt x="297096" y="1968432"/>
                  <a:pt x="300201" y="1965569"/>
                  <a:pt x="304189" y="1964603"/>
                </a:cubicBezTo>
                <a:cubicBezTo>
                  <a:pt x="318017" y="1951966"/>
                  <a:pt x="330854" y="1938723"/>
                  <a:pt x="323849" y="1916778"/>
                </a:cubicBezTo>
                <a:cubicBezTo>
                  <a:pt x="320347" y="1905805"/>
                  <a:pt x="328953" y="1899498"/>
                  <a:pt x="339900" y="1899380"/>
                </a:cubicBezTo>
                <a:cubicBezTo>
                  <a:pt x="348759" y="1899346"/>
                  <a:pt x="357507" y="1900605"/>
                  <a:pt x="366172" y="1899774"/>
                </a:cubicBezTo>
                <a:cubicBezTo>
                  <a:pt x="385398" y="1897227"/>
                  <a:pt x="399611" y="1886186"/>
                  <a:pt x="386797" y="1855936"/>
                </a:cubicBezTo>
                <a:cubicBezTo>
                  <a:pt x="388937" y="1849084"/>
                  <a:pt x="381809" y="1844057"/>
                  <a:pt x="382353" y="1837591"/>
                </a:cubicBezTo>
                <a:cubicBezTo>
                  <a:pt x="386937" y="1823393"/>
                  <a:pt x="387735" y="1823200"/>
                  <a:pt x="397618" y="1832628"/>
                </a:cubicBezTo>
                <a:cubicBezTo>
                  <a:pt x="406317" y="1840654"/>
                  <a:pt x="417626" y="1845514"/>
                  <a:pt x="428633" y="1850870"/>
                </a:cubicBezTo>
                <a:cubicBezTo>
                  <a:pt x="424695" y="1845069"/>
                  <a:pt x="427138" y="1837723"/>
                  <a:pt x="421799" y="1833105"/>
                </a:cubicBezTo>
                <a:cubicBezTo>
                  <a:pt x="418632" y="1830494"/>
                  <a:pt x="416567" y="1827194"/>
                  <a:pt x="416893" y="1823315"/>
                </a:cubicBezTo>
                <a:cubicBezTo>
                  <a:pt x="417514" y="1806700"/>
                  <a:pt x="407003" y="1801646"/>
                  <a:pt x="392972" y="1801244"/>
                </a:cubicBezTo>
                <a:cubicBezTo>
                  <a:pt x="386338" y="1796518"/>
                  <a:pt x="378867" y="1810993"/>
                  <a:pt x="372974" y="1800599"/>
                </a:cubicBezTo>
                <a:cubicBezTo>
                  <a:pt x="365944" y="1782037"/>
                  <a:pt x="382055" y="1770114"/>
                  <a:pt x="385949" y="1754815"/>
                </a:cubicBezTo>
                <a:cubicBezTo>
                  <a:pt x="390449" y="1738528"/>
                  <a:pt x="396735" y="1722650"/>
                  <a:pt x="398951" y="1705649"/>
                </a:cubicBezTo>
                <a:cubicBezTo>
                  <a:pt x="400621" y="1695112"/>
                  <a:pt x="398001" y="1686035"/>
                  <a:pt x="389494" y="1678807"/>
                </a:cubicBezTo>
                <a:cubicBezTo>
                  <a:pt x="379504" y="1670672"/>
                  <a:pt x="371057" y="1668918"/>
                  <a:pt x="363309" y="1680505"/>
                </a:cubicBezTo>
                <a:cubicBezTo>
                  <a:pt x="357977" y="1688128"/>
                  <a:pt x="348708" y="1689952"/>
                  <a:pt x="342496" y="1695679"/>
                </a:cubicBezTo>
                <a:cubicBezTo>
                  <a:pt x="322085" y="1696822"/>
                  <a:pt x="303295" y="1694196"/>
                  <a:pt x="298105" y="1669277"/>
                </a:cubicBezTo>
                <a:cubicBezTo>
                  <a:pt x="297247" y="1663995"/>
                  <a:pt x="292932" y="1668839"/>
                  <a:pt x="291363" y="1665844"/>
                </a:cubicBezTo>
                <a:cubicBezTo>
                  <a:pt x="289623" y="1658665"/>
                  <a:pt x="294047" y="1652528"/>
                  <a:pt x="294593" y="1646062"/>
                </a:cubicBezTo>
                <a:cubicBezTo>
                  <a:pt x="298136" y="1638026"/>
                  <a:pt x="306825" y="1633812"/>
                  <a:pt x="308882" y="1624869"/>
                </a:cubicBezTo>
                <a:cubicBezTo>
                  <a:pt x="322164" y="1618699"/>
                  <a:pt x="335444" y="1612525"/>
                  <a:pt x="350575" y="1612239"/>
                </a:cubicBezTo>
                <a:cubicBezTo>
                  <a:pt x="353160" y="1612458"/>
                  <a:pt x="367718" y="1622019"/>
                  <a:pt x="368299" y="1624411"/>
                </a:cubicBezTo>
                <a:cubicBezTo>
                  <a:pt x="369433" y="1632581"/>
                  <a:pt x="374496" y="1634309"/>
                  <a:pt x="381481" y="1631773"/>
                </a:cubicBezTo>
                <a:cubicBezTo>
                  <a:pt x="403343" y="1622679"/>
                  <a:pt x="426281" y="1616280"/>
                  <a:pt x="447262" y="1605288"/>
                </a:cubicBezTo>
                <a:cubicBezTo>
                  <a:pt x="464446" y="1596060"/>
                  <a:pt x="468123" y="1583348"/>
                  <a:pt x="459886" y="1566766"/>
                </a:cubicBezTo>
                <a:cubicBezTo>
                  <a:pt x="457820" y="1563467"/>
                  <a:pt x="455754" y="1560167"/>
                  <a:pt x="453689" y="1556868"/>
                </a:cubicBezTo>
                <a:cubicBezTo>
                  <a:pt x="438565" y="1529288"/>
                  <a:pt x="441528" y="1518861"/>
                  <a:pt x="470485" y="1505937"/>
                </a:cubicBezTo>
                <a:cubicBezTo>
                  <a:pt x="483163" y="1500755"/>
                  <a:pt x="492675" y="1492964"/>
                  <a:pt x="499433" y="1480773"/>
                </a:cubicBezTo>
                <a:cubicBezTo>
                  <a:pt x="509925" y="1461343"/>
                  <a:pt x="529127" y="1462182"/>
                  <a:pt x="547531" y="1463211"/>
                </a:cubicBezTo>
                <a:cubicBezTo>
                  <a:pt x="553223" y="1460568"/>
                  <a:pt x="560074" y="1462707"/>
                  <a:pt x="567253" y="1460968"/>
                </a:cubicBezTo>
                <a:cubicBezTo>
                  <a:pt x="555146" y="1456301"/>
                  <a:pt x="543727" y="1452735"/>
                  <a:pt x="536841" y="1441738"/>
                </a:cubicBezTo>
                <a:cubicBezTo>
                  <a:pt x="536648" y="1440939"/>
                  <a:pt x="535657" y="1440335"/>
                  <a:pt x="534666" y="1439730"/>
                </a:cubicBezTo>
                <a:cubicBezTo>
                  <a:pt x="534172" y="1439428"/>
                  <a:pt x="533978" y="1438631"/>
                  <a:pt x="534281" y="1438135"/>
                </a:cubicBezTo>
                <a:cubicBezTo>
                  <a:pt x="536368" y="1397943"/>
                  <a:pt x="520472" y="1367174"/>
                  <a:pt x="490714" y="1340184"/>
                </a:cubicBezTo>
                <a:cubicBezTo>
                  <a:pt x="472519" y="1324325"/>
                  <a:pt x="474298" y="1312494"/>
                  <a:pt x="488780" y="1292099"/>
                </a:cubicBezTo>
                <a:cubicBezTo>
                  <a:pt x="500842" y="1275668"/>
                  <a:pt x="496206" y="1256526"/>
                  <a:pt x="496936" y="1238618"/>
                </a:cubicBezTo>
                <a:cubicBezTo>
                  <a:pt x="495971" y="1234629"/>
                  <a:pt x="496298" y="1230750"/>
                  <a:pt x="497423" y="1226677"/>
                </a:cubicBezTo>
                <a:cubicBezTo>
                  <a:pt x="501501" y="1199937"/>
                  <a:pt x="504781" y="1173389"/>
                  <a:pt x="498708" y="1146573"/>
                </a:cubicBezTo>
                <a:cubicBezTo>
                  <a:pt x="501647" y="1139528"/>
                  <a:pt x="498204" y="1134029"/>
                  <a:pt x="494265" y="1128228"/>
                </a:cubicBezTo>
                <a:cubicBezTo>
                  <a:pt x="489857" y="1118740"/>
                  <a:pt x="492023" y="1108506"/>
                  <a:pt x="491301" y="1098548"/>
                </a:cubicBezTo>
                <a:cubicBezTo>
                  <a:pt x="482720" y="1101471"/>
                  <a:pt x="479673" y="1109808"/>
                  <a:pt x="474258" y="1115342"/>
                </a:cubicBezTo>
                <a:cubicBezTo>
                  <a:pt x="465132" y="1124729"/>
                  <a:pt x="456686" y="1122975"/>
                  <a:pt x="456676" y="1110734"/>
                </a:cubicBezTo>
                <a:cubicBezTo>
                  <a:pt x="455944" y="1088534"/>
                  <a:pt x="441662" y="1081861"/>
                  <a:pt x="424274" y="1078050"/>
                </a:cubicBezTo>
                <a:cubicBezTo>
                  <a:pt x="414341" y="1075391"/>
                  <a:pt x="406802" y="1072150"/>
                  <a:pt x="407590" y="1059716"/>
                </a:cubicBezTo>
                <a:cubicBezTo>
                  <a:pt x="407916" y="1055836"/>
                  <a:pt x="406456" y="1051545"/>
                  <a:pt x="403785" y="1049237"/>
                </a:cubicBezTo>
                <a:cubicBezTo>
                  <a:pt x="389141" y="1037584"/>
                  <a:pt x="389048" y="1023253"/>
                  <a:pt x="396629" y="1007485"/>
                </a:cubicBezTo>
                <a:cubicBezTo>
                  <a:pt x="399483" y="998349"/>
                  <a:pt x="402832" y="989518"/>
                  <a:pt x="398423" y="980030"/>
                </a:cubicBezTo>
                <a:cubicBezTo>
                  <a:pt x="398256" y="975849"/>
                  <a:pt x="400177" y="971584"/>
                  <a:pt x="397121" y="967679"/>
                </a:cubicBezTo>
                <a:cubicBezTo>
                  <a:pt x="394723" y="962138"/>
                  <a:pt x="393612" y="957553"/>
                  <a:pt x="394920" y="9540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"/>
          <p:cNvSpPr/>
          <p:nvPr/>
        </p:nvSpPr>
        <p:spPr>
          <a:xfrm rot="3516856">
            <a:off x="-408435" y="2000837"/>
            <a:ext cx="2441682" cy="2226796"/>
          </a:xfrm>
          <a:custGeom>
            <a:rect b="b" l="l" r="r" t="t"/>
            <a:pathLst>
              <a:path extrusionOk="0" h="4241931" w="4651277">
                <a:moveTo>
                  <a:pt x="3897079" y="2775104"/>
                </a:moveTo>
                <a:lnTo>
                  <a:pt x="3897072" y="2775245"/>
                </a:lnTo>
                <a:lnTo>
                  <a:pt x="3897236" y="2775217"/>
                </a:lnTo>
                <a:close/>
                <a:moveTo>
                  <a:pt x="3870002" y="2525312"/>
                </a:moveTo>
                <a:cubicBezTo>
                  <a:pt x="3867714" y="2528042"/>
                  <a:pt x="3867110" y="2530885"/>
                  <a:pt x="3868144" y="2533137"/>
                </a:cubicBezTo>
                <a:lnTo>
                  <a:pt x="3873257" y="2535878"/>
                </a:lnTo>
                <a:lnTo>
                  <a:pt x="3875291" y="2517799"/>
                </a:lnTo>
                <a:lnTo>
                  <a:pt x="3877729" y="2513815"/>
                </a:lnTo>
                <a:close/>
                <a:moveTo>
                  <a:pt x="3877901" y="2487465"/>
                </a:moveTo>
                <a:lnTo>
                  <a:pt x="3888277" y="2487068"/>
                </a:lnTo>
                <a:cubicBezTo>
                  <a:pt x="3890139" y="2487516"/>
                  <a:pt x="3891479" y="2488580"/>
                  <a:pt x="3891886" y="2490771"/>
                </a:cubicBezTo>
                <a:lnTo>
                  <a:pt x="3891216" y="2494297"/>
                </a:lnTo>
                <a:lnTo>
                  <a:pt x="3905570" y="2476507"/>
                </a:lnTo>
                <a:cubicBezTo>
                  <a:pt x="3907159" y="2474283"/>
                  <a:pt x="3909352" y="2472157"/>
                  <a:pt x="3910941" y="2469934"/>
                </a:cubicBezTo>
                <a:cubicBezTo>
                  <a:pt x="3907829" y="2470059"/>
                  <a:pt x="3906239" y="2472282"/>
                  <a:pt x="3903635" y="2473107"/>
                </a:cubicBezTo>
                <a:close/>
                <a:moveTo>
                  <a:pt x="3861532" y="2480806"/>
                </a:moveTo>
                <a:lnTo>
                  <a:pt x="3861510" y="2481282"/>
                </a:lnTo>
                <a:cubicBezTo>
                  <a:pt x="3862240" y="2484491"/>
                  <a:pt x="3862849" y="2488453"/>
                  <a:pt x="3864547" y="2490423"/>
                </a:cubicBezTo>
                <a:lnTo>
                  <a:pt x="3870148" y="2488776"/>
                </a:lnTo>
                <a:lnTo>
                  <a:pt x="3869606" y="2488750"/>
                </a:lnTo>
                <a:close/>
                <a:moveTo>
                  <a:pt x="3844059" y="2490243"/>
                </a:moveTo>
                <a:lnTo>
                  <a:pt x="3842985" y="2493698"/>
                </a:lnTo>
                <a:lnTo>
                  <a:pt x="3843598" y="2492828"/>
                </a:lnTo>
                <a:close/>
                <a:moveTo>
                  <a:pt x="4088505" y="2054563"/>
                </a:moveTo>
                <a:lnTo>
                  <a:pt x="4088401" y="2054951"/>
                </a:lnTo>
                <a:lnTo>
                  <a:pt x="4089266" y="2055670"/>
                </a:lnTo>
                <a:close/>
                <a:moveTo>
                  <a:pt x="3885513" y="1821923"/>
                </a:moveTo>
                <a:lnTo>
                  <a:pt x="3885167" y="1822589"/>
                </a:lnTo>
                <a:lnTo>
                  <a:pt x="3886626" y="1822717"/>
                </a:lnTo>
                <a:lnTo>
                  <a:pt x="3891162" y="1820860"/>
                </a:lnTo>
                <a:close/>
                <a:moveTo>
                  <a:pt x="3821509" y="1811281"/>
                </a:moveTo>
                <a:lnTo>
                  <a:pt x="3822504" y="1811643"/>
                </a:lnTo>
                <a:lnTo>
                  <a:pt x="3822243" y="1811284"/>
                </a:lnTo>
                <a:close/>
                <a:moveTo>
                  <a:pt x="3767517" y="1561442"/>
                </a:moveTo>
                <a:lnTo>
                  <a:pt x="3765081" y="1577440"/>
                </a:lnTo>
                <a:cubicBezTo>
                  <a:pt x="3765461" y="1582682"/>
                  <a:pt x="3766682" y="1587722"/>
                  <a:pt x="3767062" y="1592964"/>
                </a:cubicBezTo>
                <a:cubicBezTo>
                  <a:pt x="3767647" y="1599046"/>
                  <a:pt x="3766615" y="1603964"/>
                  <a:pt x="3763927" y="1607782"/>
                </a:cubicBezTo>
                <a:lnTo>
                  <a:pt x="3761545" y="1609280"/>
                </a:lnTo>
                <a:lnTo>
                  <a:pt x="3797457" y="1614968"/>
                </a:lnTo>
                <a:lnTo>
                  <a:pt x="3788623" y="1604063"/>
                </a:lnTo>
                <a:cubicBezTo>
                  <a:pt x="3785763" y="1594087"/>
                  <a:pt x="3781115" y="1584988"/>
                  <a:pt x="3776032" y="1576163"/>
                </a:cubicBezTo>
                <a:close/>
                <a:moveTo>
                  <a:pt x="3386337" y="529816"/>
                </a:moveTo>
                <a:lnTo>
                  <a:pt x="3387319" y="533022"/>
                </a:lnTo>
                <a:cubicBezTo>
                  <a:pt x="3387837" y="537454"/>
                  <a:pt x="3387616" y="542508"/>
                  <a:pt x="3390371" y="545619"/>
                </a:cubicBezTo>
                <a:cubicBezTo>
                  <a:pt x="3403040" y="561222"/>
                  <a:pt x="3409325" y="561478"/>
                  <a:pt x="3423565" y="548694"/>
                </a:cubicBezTo>
                <a:lnTo>
                  <a:pt x="3424013" y="548364"/>
                </a:lnTo>
                <a:lnTo>
                  <a:pt x="3429555" y="530803"/>
                </a:lnTo>
                <a:cubicBezTo>
                  <a:pt x="3430271" y="524351"/>
                  <a:pt x="3429730" y="517758"/>
                  <a:pt x="3427864" y="511430"/>
                </a:cubicBezTo>
                <a:lnTo>
                  <a:pt x="3425437" y="507611"/>
                </a:lnTo>
                <a:lnTo>
                  <a:pt x="3420175" y="511007"/>
                </a:lnTo>
                <a:cubicBezTo>
                  <a:pt x="3411083" y="515049"/>
                  <a:pt x="3401574" y="518110"/>
                  <a:pt x="3392266" y="521522"/>
                </a:cubicBezTo>
                <a:close/>
                <a:moveTo>
                  <a:pt x="1071940" y="3407137"/>
                </a:moveTo>
                <a:lnTo>
                  <a:pt x="1073275" y="3407279"/>
                </a:lnTo>
                <a:lnTo>
                  <a:pt x="1073048" y="3406948"/>
                </a:lnTo>
                <a:close/>
                <a:moveTo>
                  <a:pt x="842232" y="3128002"/>
                </a:moveTo>
                <a:lnTo>
                  <a:pt x="853613" y="3150615"/>
                </a:lnTo>
                <a:cubicBezTo>
                  <a:pt x="857212" y="3165206"/>
                  <a:pt x="876110" y="3161952"/>
                  <a:pt x="883500" y="3172512"/>
                </a:cubicBezTo>
                <a:lnTo>
                  <a:pt x="895668" y="3159366"/>
                </a:lnTo>
                <a:lnTo>
                  <a:pt x="895051" y="3159242"/>
                </a:lnTo>
                <a:cubicBezTo>
                  <a:pt x="890962" y="3157291"/>
                  <a:pt x="887431" y="3154321"/>
                  <a:pt x="884086" y="3150235"/>
                </a:cubicBezTo>
                <a:cubicBezTo>
                  <a:pt x="877397" y="3142805"/>
                  <a:pt x="871451" y="3134634"/>
                  <a:pt x="861788" y="3130176"/>
                </a:cubicBezTo>
                <a:cubicBezTo>
                  <a:pt x="856586" y="3127947"/>
                  <a:pt x="851755" y="3126461"/>
                  <a:pt x="846830" y="3126461"/>
                </a:cubicBezTo>
                <a:close/>
                <a:moveTo>
                  <a:pt x="1434125" y="357635"/>
                </a:moveTo>
                <a:lnTo>
                  <a:pt x="1444615" y="349964"/>
                </a:lnTo>
                <a:lnTo>
                  <a:pt x="1442833" y="352363"/>
                </a:lnTo>
                <a:cubicBezTo>
                  <a:pt x="1440502" y="355223"/>
                  <a:pt x="1438066" y="357044"/>
                  <a:pt x="1435282" y="357772"/>
                </a:cubicBezTo>
                <a:close/>
                <a:moveTo>
                  <a:pt x="901577" y="1089026"/>
                </a:moveTo>
                <a:cubicBezTo>
                  <a:pt x="900292" y="1091592"/>
                  <a:pt x="900074" y="1094338"/>
                  <a:pt x="902450" y="1097146"/>
                </a:cubicBezTo>
                <a:lnTo>
                  <a:pt x="902526" y="1097156"/>
                </a:lnTo>
                <a:lnTo>
                  <a:pt x="903198" y="1086955"/>
                </a:lnTo>
                <a:close/>
                <a:moveTo>
                  <a:pt x="757666" y="1050727"/>
                </a:moveTo>
                <a:lnTo>
                  <a:pt x="751018" y="1071490"/>
                </a:lnTo>
                <a:lnTo>
                  <a:pt x="758841" y="1071058"/>
                </a:lnTo>
                <a:cubicBezTo>
                  <a:pt x="763118" y="1071162"/>
                  <a:pt x="767408" y="1070654"/>
                  <a:pt x="769344" y="1066422"/>
                </a:cubicBezTo>
                <a:cubicBezTo>
                  <a:pt x="771280" y="1062191"/>
                  <a:pt x="767049" y="1060255"/>
                  <a:pt x="764664" y="1057752"/>
                </a:cubicBezTo>
                <a:close/>
                <a:moveTo>
                  <a:pt x="394920" y="954017"/>
                </a:moveTo>
                <a:cubicBezTo>
                  <a:pt x="396227" y="950481"/>
                  <a:pt x="399953" y="947995"/>
                  <a:pt x="407227" y="946656"/>
                </a:cubicBezTo>
                <a:cubicBezTo>
                  <a:pt x="418889" y="944254"/>
                  <a:pt x="421466" y="932231"/>
                  <a:pt x="424128" y="922299"/>
                </a:cubicBezTo>
                <a:cubicBezTo>
                  <a:pt x="429969" y="899351"/>
                  <a:pt x="429969" y="899351"/>
                  <a:pt x="452395" y="908274"/>
                </a:cubicBezTo>
                <a:cubicBezTo>
                  <a:pt x="454872" y="909785"/>
                  <a:pt x="457155" y="910499"/>
                  <a:pt x="459935" y="911515"/>
                </a:cubicBezTo>
                <a:cubicBezTo>
                  <a:pt x="471849" y="915384"/>
                  <a:pt x="481311" y="914359"/>
                  <a:pt x="483116" y="899146"/>
                </a:cubicBezTo>
                <a:cubicBezTo>
                  <a:pt x="482560" y="893369"/>
                  <a:pt x="486052" y="892101"/>
                  <a:pt x="490125" y="893227"/>
                </a:cubicBezTo>
                <a:cubicBezTo>
                  <a:pt x="495489" y="894461"/>
                  <a:pt x="501350" y="895995"/>
                  <a:pt x="505508" y="899211"/>
                </a:cubicBezTo>
                <a:cubicBezTo>
                  <a:pt x="514314" y="905945"/>
                  <a:pt x="522953" y="908496"/>
                  <a:pt x="533045" y="903097"/>
                </a:cubicBezTo>
                <a:cubicBezTo>
                  <a:pt x="538738" y="900451"/>
                  <a:pt x="543994" y="902978"/>
                  <a:pt x="549057" y="904707"/>
                </a:cubicBezTo>
                <a:cubicBezTo>
                  <a:pt x="558974" y="922992"/>
                  <a:pt x="551705" y="950506"/>
                  <a:pt x="576911" y="960445"/>
                </a:cubicBezTo>
                <a:cubicBezTo>
                  <a:pt x="582964" y="962779"/>
                  <a:pt x="582478" y="974719"/>
                  <a:pt x="592268" y="969814"/>
                </a:cubicBezTo>
                <a:cubicBezTo>
                  <a:pt x="612778" y="955137"/>
                  <a:pt x="612476" y="955631"/>
                  <a:pt x="635566" y="969038"/>
                </a:cubicBezTo>
                <a:cubicBezTo>
                  <a:pt x="642005" y="972967"/>
                  <a:pt x="647127" y="980170"/>
                  <a:pt x="656699" y="977852"/>
                </a:cubicBezTo>
                <a:cubicBezTo>
                  <a:pt x="663852" y="979496"/>
                  <a:pt x="669880" y="985215"/>
                  <a:pt x="677579" y="980395"/>
                </a:cubicBezTo>
                <a:cubicBezTo>
                  <a:pt x="689735" y="978295"/>
                  <a:pt x="699862" y="981753"/>
                  <a:pt x="708864" y="989282"/>
                </a:cubicBezTo>
                <a:cubicBezTo>
                  <a:pt x="709057" y="990081"/>
                  <a:pt x="709057" y="990081"/>
                  <a:pt x="709249" y="990879"/>
                </a:cubicBezTo>
                <a:cubicBezTo>
                  <a:pt x="719279" y="993938"/>
                  <a:pt x="725838" y="991822"/>
                  <a:pt x="730538" y="987041"/>
                </a:cubicBezTo>
                <a:lnTo>
                  <a:pt x="733369" y="981508"/>
                </a:lnTo>
                <a:lnTo>
                  <a:pt x="741250" y="939228"/>
                </a:lnTo>
                <a:cubicBezTo>
                  <a:pt x="743019" y="916657"/>
                  <a:pt x="748590" y="913737"/>
                  <a:pt x="770387" y="922209"/>
                </a:cubicBezTo>
                <a:cubicBezTo>
                  <a:pt x="772764" y="925017"/>
                  <a:pt x="773149" y="928082"/>
                  <a:pt x="772846" y="931130"/>
                </a:cubicBezTo>
                <a:lnTo>
                  <a:pt x="771985" y="935690"/>
                </a:lnTo>
                <a:lnTo>
                  <a:pt x="777371" y="940499"/>
                </a:lnTo>
                <a:cubicBezTo>
                  <a:pt x="778542" y="943594"/>
                  <a:pt x="779432" y="947706"/>
                  <a:pt x="782283" y="952504"/>
                </a:cubicBezTo>
                <a:cubicBezTo>
                  <a:pt x="782149" y="957181"/>
                  <a:pt x="780033" y="960649"/>
                  <a:pt x="776624" y="964006"/>
                </a:cubicBezTo>
                <a:lnTo>
                  <a:pt x="768714" y="968596"/>
                </a:lnTo>
                <a:lnTo>
                  <a:pt x="769873" y="975063"/>
                </a:lnTo>
                <a:cubicBezTo>
                  <a:pt x="773894" y="985704"/>
                  <a:pt x="781464" y="994902"/>
                  <a:pt x="789860" y="1001522"/>
                </a:cubicBezTo>
                <a:cubicBezTo>
                  <a:pt x="794048" y="1005291"/>
                  <a:pt x="800723" y="1007285"/>
                  <a:pt x="801796" y="1013423"/>
                </a:cubicBezTo>
                <a:cubicBezTo>
                  <a:pt x="802915" y="1017729"/>
                  <a:pt x="802930" y="1017118"/>
                  <a:pt x="804836" y="1014109"/>
                </a:cubicBezTo>
                <a:cubicBezTo>
                  <a:pt x="806116" y="1011694"/>
                  <a:pt x="808604" y="1009921"/>
                  <a:pt x="810407" y="1011186"/>
                </a:cubicBezTo>
                <a:cubicBezTo>
                  <a:pt x="828554" y="1018960"/>
                  <a:pt x="837446" y="1005119"/>
                  <a:pt x="847470" y="994970"/>
                </a:cubicBezTo>
                <a:cubicBezTo>
                  <a:pt x="850598" y="991990"/>
                  <a:pt x="854351" y="988414"/>
                  <a:pt x="858657" y="987296"/>
                </a:cubicBezTo>
                <a:cubicBezTo>
                  <a:pt x="865406" y="986236"/>
                  <a:pt x="872081" y="988231"/>
                  <a:pt x="874361" y="995010"/>
                </a:cubicBezTo>
                <a:cubicBezTo>
                  <a:pt x="882904" y="1020886"/>
                  <a:pt x="907844" y="1025768"/>
                  <a:pt x="927779" y="1035418"/>
                </a:cubicBezTo>
                <a:cubicBezTo>
                  <a:pt x="929008" y="1035143"/>
                  <a:pt x="931001" y="1034885"/>
                  <a:pt x="932742" y="1035538"/>
                </a:cubicBezTo>
                <a:lnTo>
                  <a:pt x="935226" y="1039553"/>
                </a:lnTo>
                <a:lnTo>
                  <a:pt x="940983" y="1033338"/>
                </a:lnTo>
                <a:lnTo>
                  <a:pt x="935821" y="1023593"/>
                </a:lnTo>
                <a:cubicBezTo>
                  <a:pt x="931931" y="1011433"/>
                  <a:pt x="926045" y="1008169"/>
                  <a:pt x="913760" y="1010868"/>
                </a:cubicBezTo>
                <a:cubicBezTo>
                  <a:pt x="912112" y="1011276"/>
                  <a:pt x="910749" y="1012140"/>
                  <a:pt x="908193" y="1013124"/>
                </a:cubicBezTo>
                <a:cubicBezTo>
                  <a:pt x="907678" y="1003278"/>
                  <a:pt x="913624" y="997603"/>
                  <a:pt x="918086" y="991595"/>
                </a:cubicBezTo>
                <a:cubicBezTo>
                  <a:pt x="923623" y="984271"/>
                  <a:pt x="926482" y="976736"/>
                  <a:pt x="923864" y="967586"/>
                </a:cubicBezTo>
                <a:cubicBezTo>
                  <a:pt x="922684" y="960704"/>
                  <a:pt x="919188" y="957197"/>
                  <a:pt x="911850" y="958668"/>
                </a:cubicBezTo>
                <a:cubicBezTo>
                  <a:pt x="904058" y="960427"/>
                  <a:pt x="897962" y="959840"/>
                  <a:pt x="893528" y="951841"/>
                </a:cubicBezTo>
                <a:cubicBezTo>
                  <a:pt x="888928" y="944582"/>
                  <a:pt x="893800" y="940223"/>
                  <a:pt x="898383" y="935411"/>
                </a:cubicBezTo>
                <a:cubicBezTo>
                  <a:pt x="899911" y="933807"/>
                  <a:pt x="903088" y="931793"/>
                  <a:pt x="900622" y="928906"/>
                </a:cubicBezTo>
                <a:cubicBezTo>
                  <a:pt x="898322" y="925276"/>
                  <a:pt x="893919" y="922344"/>
                  <a:pt x="889714" y="923737"/>
                </a:cubicBezTo>
                <a:cubicBezTo>
                  <a:pt x="878002" y="927344"/>
                  <a:pt x="874887" y="920417"/>
                  <a:pt x="871981" y="910814"/>
                </a:cubicBezTo>
                <a:cubicBezTo>
                  <a:pt x="866942" y="896840"/>
                  <a:pt x="858725" y="884879"/>
                  <a:pt x="847331" y="874933"/>
                </a:cubicBezTo>
                <a:cubicBezTo>
                  <a:pt x="844124" y="871878"/>
                  <a:pt x="841658" y="868990"/>
                  <a:pt x="841915" y="864377"/>
                </a:cubicBezTo>
                <a:cubicBezTo>
                  <a:pt x="842065" y="851565"/>
                  <a:pt x="839779" y="840932"/>
                  <a:pt x="826359" y="834813"/>
                </a:cubicBezTo>
                <a:cubicBezTo>
                  <a:pt x="821502" y="832169"/>
                  <a:pt x="824603" y="827024"/>
                  <a:pt x="827614" y="825752"/>
                </a:cubicBezTo>
                <a:cubicBezTo>
                  <a:pt x="844605" y="819435"/>
                  <a:pt x="844709" y="808559"/>
                  <a:pt x="837279" y="794828"/>
                </a:cubicBezTo>
                <a:cubicBezTo>
                  <a:pt x="836296" y="792273"/>
                  <a:pt x="836962" y="789306"/>
                  <a:pt x="836885" y="786176"/>
                </a:cubicBezTo>
                <a:cubicBezTo>
                  <a:pt x="836385" y="769326"/>
                  <a:pt x="836718" y="767844"/>
                  <a:pt x="852800" y="762101"/>
                </a:cubicBezTo>
                <a:cubicBezTo>
                  <a:pt x="861665" y="759028"/>
                  <a:pt x="866084" y="754956"/>
                  <a:pt x="864539" y="744488"/>
                </a:cubicBezTo>
                <a:cubicBezTo>
                  <a:pt x="863525" y="736866"/>
                  <a:pt x="865069" y="728258"/>
                  <a:pt x="871755" y="722748"/>
                </a:cubicBezTo>
                <a:cubicBezTo>
                  <a:pt x="877987" y="717526"/>
                  <a:pt x="875567" y="712702"/>
                  <a:pt x="872404" y="707712"/>
                </a:cubicBezTo>
                <a:cubicBezTo>
                  <a:pt x="869242" y="702722"/>
                  <a:pt x="865912" y="698474"/>
                  <a:pt x="866503" y="692377"/>
                </a:cubicBezTo>
                <a:cubicBezTo>
                  <a:pt x="866759" y="687763"/>
                  <a:pt x="863052" y="686934"/>
                  <a:pt x="859921" y="687011"/>
                </a:cubicBezTo>
                <a:cubicBezTo>
                  <a:pt x="855428" y="687951"/>
                  <a:pt x="851675" y="689057"/>
                  <a:pt x="847757" y="690905"/>
                </a:cubicBezTo>
                <a:cubicBezTo>
                  <a:pt x="833943" y="695208"/>
                  <a:pt x="832915" y="694588"/>
                  <a:pt x="831295" y="680991"/>
                </a:cubicBezTo>
                <a:cubicBezTo>
                  <a:pt x="830116" y="674108"/>
                  <a:pt x="830871" y="667272"/>
                  <a:pt x="830432" y="660556"/>
                </a:cubicBezTo>
                <a:cubicBezTo>
                  <a:pt x="830324" y="652357"/>
                  <a:pt x="830218" y="644158"/>
                  <a:pt x="842534" y="646527"/>
                </a:cubicBezTo>
                <a:cubicBezTo>
                  <a:pt x="846695" y="647070"/>
                  <a:pt x="849463" y="643408"/>
                  <a:pt x="847783" y="638749"/>
                </a:cubicBezTo>
                <a:cubicBezTo>
                  <a:pt x="845983" y="632897"/>
                  <a:pt x="844347" y="626302"/>
                  <a:pt x="835406" y="626246"/>
                </a:cubicBezTo>
                <a:cubicBezTo>
                  <a:pt x="834953" y="626533"/>
                  <a:pt x="834499" y="626821"/>
                  <a:pt x="833304" y="626943"/>
                </a:cubicBezTo>
                <a:cubicBezTo>
                  <a:pt x="828810" y="627884"/>
                  <a:pt x="824468" y="635086"/>
                  <a:pt x="819248" y="628857"/>
                </a:cubicBezTo>
                <a:cubicBezTo>
                  <a:pt x="814316" y="623080"/>
                  <a:pt x="812394" y="616033"/>
                  <a:pt x="813029" y="608001"/>
                </a:cubicBezTo>
                <a:cubicBezTo>
                  <a:pt x="814072" y="601617"/>
                  <a:pt x="817339" y="595731"/>
                  <a:pt x="821182" y="590753"/>
                </a:cubicBezTo>
                <a:cubicBezTo>
                  <a:pt x="824404" y="586802"/>
                  <a:pt x="827582" y="584789"/>
                  <a:pt x="831485" y="589945"/>
                </a:cubicBezTo>
                <a:cubicBezTo>
                  <a:pt x="833088" y="591472"/>
                  <a:pt x="835147" y="592712"/>
                  <a:pt x="836962" y="591561"/>
                </a:cubicBezTo>
                <a:cubicBezTo>
                  <a:pt x="840139" y="589547"/>
                  <a:pt x="839156" y="586991"/>
                  <a:pt x="838006" y="585177"/>
                </a:cubicBezTo>
                <a:cubicBezTo>
                  <a:pt x="836160" y="581260"/>
                  <a:pt x="834147" y="578085"/>
                  <a:pt x="832588" y="574621"/>
                </a:cubicBezTo>
                <a:cubicBezTo>
                  <a:pt x="827051" y="562871"/>
                  <a:pt x="831725" y="554186"/>
                  <a:pt x="844297" y="551941"/>
                </a:cubicBezTo>
                <a:cubicBezTo>
                  <a:pt x="845947" y="551532"/>
                  <a:pt x="847142" y="551410"/>
                  <a:pt x="848337" y="551287"/>
                </a:cubicBezTo>
                <a:cubicBezTo>
                  <a:pt x="867747" y="549796"/>
                  <a:pt x="869730" y="547904"/>
                  <a:pt x="866763" y="528166"/>
                </a:cubicBezTo>
                <a:cubicBezTo>
                  <a:pt x="865749" y="520542"/>
                  <a:pt x="866914" y="515353"/>
                  <a:pt x="874296" y="511946"/>
                </a:cubicBezTo>
                <a:cubicBezTo>
                  <a:pt x="877307" y="510674"/>
                  <a:pt x="879288" y="508783"/>
                  <a:pt x="881271" y="506890"/>
                </a:cubicBezTo>
                <a:cubicBezTo>
                  <a:pt x="894599" y="497807"/>
                  <a:pt x="901875" y="486202"/>
                  <a:pt x="895567" y="469218"/>
                </a:cubicBezTo>
                <a:cubicBezTo>
                  <a:pt x="893477" y="462912"/>
                  <a:pt x="892297" y="456030"/>
                  <a:pt x="893053" y="449192"/>
                </a:cubicBezTo>
                <a:cubicBezTo>
                  <a:pt x="893310" y="444578"/>
                  <a:pt x="895791" y="440463"/>
                  <a:pt x="900283" y="439523"/>
                </a:cubicBezTo>
                <a:cubicBezTo>
                  <a:pt x="905685" y="438008"/>
                  <a:pt x="906457" y="443241"/>
                  <a:pt x="908015" y="446703"/>
                </a:cubicBezTo>
                <a:cubicBezTo>
                  <a:pt x="918849" y="467814"/>
                  <a:pt x="918849" y="467814"/>
                  <a:pt x="935325" y="451650"/>
                </a:cubicBezTo>
                <a:cubicBezTo>
                  <a:pt x="941270" y="445975"/>
                  <a:pt x="947337" y="441495"/>
                  <a:pt x="955007" y="438541"/>
                </a:cubicBezTo>
                <a:cubicBezTo>
                  <a:pt x="962965" y="436041"/>
                  <a:pt x="969274" y="433950"/>
                  <a:pt x="977460" y="440844"/>
                </a:cubicBezTo>
                <a:cubicBezTo>
                  <a:pt x="989760" y="450215"/>
                  <a:pt x="1009307" y="442914"/>
                  <a:pt x="1019519" y="426905"/>
                </a:cubicBezTo>
                <a:cubicBezTo>
                  <a:pt x="1021214" y="424559"/>
                  <a:pt x="1022167" y="422048"/>
                  <a:pt x="1024027" y="418962"/>
                </a:cubicBezTo>
                <a:cubicBezTo>
                  <a:pt x="1032455" y="428244"/>
                  <a:pt x="1041215" y="436045"/>
                  <a:pt x="1054530" y="433965"/>
                </a:cubicBezTo>
                <a:cubicBezTo>
                  <a:pt x="1066648" y="432009"/>
                  <a:pt x="1074288" y="423987"/>
                  <a:pt x="1082669" y="416132"/>
                </a:cubicBezTo>
                <a:cubicBezTo>
                  <a:pt x="1085301" y="418279"/>
                  <a:pt x="1084061" y="420336"/>
                  <a:pt x="1084016" y="422272"/>
                </a:cubicBezTo>
                <a:cubicBezTo>
                  <a:pt x="1081264" y="438006"/>
                  <a:pt x="1092082" y="447046"/>
                  <a:pt x="1107832" y="442787"/>
                </a:cubicBezTo>
                <a:cubicBezTo>
                  <a:pt x="1124035" y="438240"/>
                  <a:pt x="1124035" y="438240"/>
                  <a:pt x="1128122" y="454725"/>
                </a:cubicBezTo>
                <a:cubicBezTo>
                  <a:pt x="1130981" y="466266"/>
                  <a:pt x="1142753" y="472793"/>
                  <a:pt x="1153601" y="467827"/>
                </a:cubicBezTo>
                <a:cubicBezTo>
                  <a:pt x="1159168" y="465570"/>
                  <a:pt x="1156747" y="460746"/>
                  <a:pt x="1155642" y="456996"/>
                </a:cubicBezTo>
                <a:cubicBezTo>
                  <a:pt x="1153554" y="450689"/>
                  <a:pt x="1150436" y="443762"/>
                  <a:pt x="1156095" y="437634"/>
                </a:cubicBezTo>
                <a:cubicBezTo>
                  <a:pt x="1160058" y="433849"/>
                  <a:pt x="1162949" y="431382"/>
                  <a:pt x="1165444" y="439338"/>
                </a:cubicBezTo>
                <a:cubicBezTo>
                  <a:pt x="1172285" y="459165"/>
                  <a:pt x="1180561" y="462186"/>
                  <a:pt x="1198671" y="452617"/>
                </a:cubicBezTo>
                <a:cubicBezTo>
                  <a:pt x="1221607" y="440624"/>
                  <a:pt x="1245102" y="436543"/>
                  <a:pt x="1270353" y="440250"/>
                </a:cubicBezTo>
                <a:cubicBezTo>
                  <a:pt x="1283123" y="442332"/>
                  <a:pt x="1295484" y="442764"/>
                  <a:pt x="1308224" y="439776"/>
                </a:cubicBezTo>
                <a:cubicBezTo>
                  <a:pt x="1314819" y="438140"/>
                  <a:pt x="1319812" y="434976"/>
                  <a:pt x="1321763" y="428016"/>
                </a:cubicBezTo>
                <a:cubicBezTo>
                  <a:pt x="1323547" y="421800"/>
                  <a:pt x="1327103" y="416366"/>
                  <a:pt x="1334517" y="418026"/>
                </a:cubicBezTo>
                <a:cubicBezTo>
                  <a:pt x="1342218" y="420140"/>
                  <a:pt x="1339525" y="426934"/>
                  <a:pt x="1338527" y="431380"/>
                </a:cubicBezTo>
                <a:cubicBezTo>
                  <a:pt x="1336031" y="442501"/>
                  <a:pt x="1339602" y="449139"/>
                  <a:pt x="1348242" y="455745"/>
                </a:cubicBezTo>
                <a:lnTo>
                  <a:pt x="1387252" y="495472"/>
                </a:lnTo>
                <a:lnTo>
                  <a:pt x="1391836" y="495409"/>
                </a:lnTo>
                <a:cubicBezTo>
                  <a:pt x="1404436" y="492736"/>
                  <a:pt x="1415417" y="485221"/>
                  <a:pt x="1416977" y="473735"/>
                </a:cubicBezTo>
                <a:cubicBezTo>
                  <a:pt x="1420965" y="446895"/>
                  <a:pt x="1437005" y="441697"/>
                  <a:pt x="1459403" y="441306"/>
                </a:cubicBezTo>
                <a:cubicBezTo>
                  <a:pt x="1462911" y="440739"/>
                  <a:pt x="1466274" y="440818"/>
                  <a:pt x="1469781" y="440250"/>
                </a:cubicBezTo>
                <a:cubicBezTo>
                  <a:pt x="1484809" y="439561"/>
                  <a:pt x="1485743" y="438417"/>
                  <a:pt x="1481549" y="423949"/>
                </a:cubicBezTo>
                <a:cubicBezTo>
                  <a:pt x="1477566" y="411556"/>
                  <a:pt x="1470431" y="401164"/>
                  <a:pt x="1461863" y="391126"/>
                </a:cubicBezTo>
                <a:cubicBezTo>
                  <a:pt x="1456437" y="385175"/>
                  <a:pt x="1454727" y="380734"/>
                  <a:pt x="1459823" y="373082"/>
                </a:cubicBezTo>
                <a:cubicBezTo>
                  <a:pt x="1463987" y="366575"/>
                  <a:pt x="1466363" y="358990"/>
                  <a:pt x="1468739" y="351406"/>
                </a:cubicBezTo>
                <a:cubicBezTo>
                  <a:pt x="1470539" y="346398"/>
                  <a:pt x="1468975" y="341312"/>
                  <a:pt x="1464112" y="338871"/>
                </a:cubicBezTo>
                <a:lnTo>
                  <a:pt x="1460545" y="338313"/>
                </a:lnTo>
                <a:lnTo>
                  <a:pt x="1512110" y="300603"/>
                </a:lnTo>
                <a:lnTo>
                  <a:pt x="1512639" y="301468"/>
                </a:lnTo>
                <a:cubicBezTo>
                  <a:pt x="1514202" y="302411"/>
                  <a:pt x="1516207" y="302522"/>
                  <a:pt x="1518925" y="302455"/>
                </a:cubicBezTo>
                <a:cubicBezTo>
                  <a:pt x="1549337" y="302509"/>
                  <a:pt x="1572854" y="315221"/>
                  <a:pt x="1592774" y="337949"/>
                </a:cubicBezTo>
                <a:cubicBezTo>
                  <a:pt x="1604626" y="351430"/>
                  <a:pt x="1610607" y="366975"/>
                  <a:pt x="1609283" y="384942"/>
                </a:cubicBezTo>
                <a:cubicBezTo>
                  <a:pt x="1608837" y="392960"/>
                  <a:pt x="1611124" y="394824"/>
                  <a:pt x="1618784" y="393835"/>
                </a:cubicBezTo>
                <a:cubicBezTo>
                  <a:pt x="1627874" y="392491"/>
                  <a:pt x="1638107" y="392080"/>
                  <a:pt x="1646488" y="387870"/>
                </a:cubicBezTo>
                <a:cubicBezTo>
                  <a:pt x="1652648" y="384516"/>
                  <a:pt x="1654934" y="386382"/>
                  <a:pt x="1656853" y="392900"/>
                </a:cubicBezTo>
                <a:cubicBezTo>
                  <a:pt x="1659904" y="406436"/>
                  <a:pt x="1684065" y="419292"/>
                  <a:pt x="1697241" y="414806"/>
                </a:cubicBezTo>
                <a:cubicBezTo>
                  <a:pt x="1701679" y="413096"/>
                  <a:pt x="1702546" y="409231"/>
                  <a:pt x="1703912" y="406155"/>
                </a:cubicBezTo>
                <a:cubicBezTo>
                  <a:pt x="1708797" y="396427"/>
                  <a:pt x="1714181" y="387489"/>
                  <a:pt x="1723639" y="381491"/>
                </a:cubicBezTo>
                <a:cubicBezTo>
                  <a:pt x="1739900" y="372285"/>
                  <a:pt x="1751265" y="378892"/>
                  <a:pt x="1751085" y="397791"/>
                </a:cubicBezTo>
                <a:cubicBezTo>
                  <a:pt x="1751216" y="403232"/>
                  <a:pt x="1749918" y="409028"/>
                  <a:pt x="1750050" y="414468"/>
                </a:cubicBezTo>
                <a:cubicBezTo>
                  <a:pt x="1750736" y="429504"/>
                  <a:pt x="1756307" y="434812"/>
                  <a:pt x="1771480" y="433478"/>
                </a:cubicBezTo>
                <a:cubicBezTo>
                  <a:pt x="1778994" y="433134"/>
                  <a:pt x="1785010" y="430423"/>
                  <a:pt x="1791671" y="427858"/>
                </a:cubicBezTo>
                <a:cubicBezTo>
                  <a:pt x="1798474" y="424649"/>
                  <a:pt x="1804491" y="421938"/>
                  <a:pt x="1811649" y="420162"/>
                </a:cubicBezTo>
                <a:cubicBezTo>
                  <a:pt x="1816733" y="418595"/>
                  <a:pt x="1822961" y="417960"/>
                  <a:pt x="1828465" y="420549"/>
                </a:cubicBezTo>
                <a:cubicBezTo>
                  <a:pt x="1835612" y="424856"/>
                  <a:pt x="1828874" y="430786"/>
                  <a:pt x="1828507" y="435439"/>
                </a:cubicBezTo>
                <a:cubicBezTo>
                  <a:pt x="1828628" y="446965"/>
                  <a:pt x="1826673" y="458702"/>
                  <a:pt x="1831732" y="469308"/>
                </a:cubicBezTo>
                <a:cubicBezTo>
                  <a:pt x="1835583" y="476257"/>
                  <a:pt x="1839800" y="478556"/>
                  <a:pt x="1847892" y="475634"/>
                </a:cubicBezTo>
                <a:cubicBezTo>
                  <a:pt x="1858991" y="471360"/>
                  <a:pt x="1870025" y="464363"/>
                  <a:pt x="1880127" y="458510"/>
                </a:cubicBezTo>
                <a:cubicBezTo>
                  <a:pt x="1897176" y="448804"/>
                  <a:pt x="1913648" y="441674"/>
                  <a:pt x="1931438" y="455808"/>
                </a:cubicBezTo>
                <a:cubicBezTo>
                  <a:pt x="1936156" y="458895"/>
                  <a:pt x="1940095" y="456396"/>
                  <a:pt x="1943891" y="454542"/>
                </a:cubicBezTo>
                <a:cubicBezTo>
                  <a:pt x="1951340" y="451475"/>
                  <a:pt x="1956790" y="445257"/>
                  <a:pt x="1961453" y="439538"/>
                </a:cubicBezTo>
                <a:cubicBezTo>
                  <a:pt x="1968913" y="430388"/>
                  <a:pt x="1975085" y="420949"/>
                  <a:pt x="1987828" y="418394"/>
                </a:cubicBezTo>
                <a:cubicBezTo>
                  <a:pt x="1985264" y="411731"/>
                  <a:pt x="1978971" y="409645"/>
                  <a:pt x="1975043" y="406059"/>
                </a:cubicBezTo>
                <a:cubicBezTo>
                  <a:pt x="1971114" y="402471"/>
                  <a:pt x="1965110" y="399096"/>
                  <a:pt x="1967342" y="392156"/>
                </a:cubicBezTo>
                <a:cubicBezTo>
                  <a:pt x="1969863" y="383927"/>
                  <a:pt x="1973671" y="375988"/>
                  <a:pt x="1982906" y="373999"/>
                </a:cubicBezTo>
                <a:cubicBezTo>
                  <a:pt x="1990853" y="371723"/>
                  <a:pt x="1996357" y="374310"/>
                  <a:pt x="1993404" y="384470"/>
                </a:cubicBezTo>
                <a:cubicBezTo>
                  <a:pt x="1991172" y="391410"/>
                  <a:pt x="1995389" y="393709"/>
                  <a:pt x="2001183" y="395007"/>
                </a:cubicBezTo>
                <a:cubicBezTo>
                  <a:pt x="2016988" y="399903"/>
                  <a:pt x="2030607" y="387399"/>
                  <a:pt x="2026848" y="370998"/>
                </a:cubicBezTo>
                <a:cubicBezTo>
                  <a:pt x="2026072" y="365413"/>
                  <a:pt x="2024508" y="360326"/>
                  <a:pt x="2023876" y="354098"/>
                </a:cubicBezTo>
                <a:cubicBezTo>
                  <a:pt x="2024031" y="347369"/>
                  <a:pt x="2027118" y="342649"/>
                  <a:pt x="2033778" y="340084"/>
                </a:cubicBezTo>
                <a:cubicBezTo>
                  <a:pt x="2040582" y="336873"/>
                  <a:pt x="2044367" y="341105"/>
                  <a:pt x="2048794" y="345479"/>
                </a:cubicBezTo>
                <a:cubicBezTo>
                  <a:pt x="2056507" y="353296"/>
                  <a:pt x="2056273" y="363390"/>
                  <a:pt x="2057325" y="373772"/>
                </a:cubicBezTo>
                <a:cubicBezTo>
                  <a:pt x="2059221" y="392460"/>
                  <a:pt x="2059695" y="397132"/>
                  <a:pt x="2070321" y="397232"/>
                </a:cubicBezTo>
                <a:lnTo>
                  <a:pt x="2071512" y="397142"/>
                </a:lnTo>
                <a:lnTo>
                  <a:pt x="2069934" y="387948"/>
                </a:lnTo>
                <a:cubicBezTo>
                  <a:pt x="2068112" y="383916"/>
                  <a:pt x="2065026" y="379929"/>
                  <a:pt x="2060255" y="375985"/>
                </a:cubicBezTo>
                <a:cubicBezTo>
                  <a:pt x="2056461" y="373267"/>
                  <a:pt x="2059830" y="367979"/>
                  <a:pt x="2064924" y="367708"/>
                </a:cubicBezTo>
                <a:cubicBezTo>
                  <a:pt x="2070748" y="367399"/>
                  <a:pt x="2075842" y="367129"/>
                  <a:pt x="2081666" y="366819"/>
                </a:cubicBezTo>
                <a:cubicBezTo>
                  <a:pt x="2107986" y="367612"/>
                  <a:pt x="2120663" y="358909"/>
                  <a:pt x="2129577" y="334348"/>
                </a:cubicBezTo>
                <a:cubicBezTo>
                  <a:pt x="2134016" y="321703"/>
                  <a:pt x="2123671" y="319333"/>
                  <a:pt x="2116160" y="315351"/>
                </a:cubicBezTo>
                <a:cubicBezTo>
                  <a:pt x="2110145" y="312021"/>
                  <a:pt x="2101294" y="310302"/>
                  <a:pt x="2102325" y="302217"/>
                </a:cubicBezTo>
                <a:cubicBezTo>
                  <a:pt x="2104083" y="294094"/>
                  <a:pt x="2112818" y="293630"/>
                  <a:pt x="2119407" y="294011"/>
                </a:cubicBezTo>
                <a:cubicBezTo>
                  <a:pt x="2164846" y="297438"/>
                  <a:pt x="2192375" y="266049"/>
                  <a:pt x="2224738" y="243162"/>
                </a:cubicBezTo>
                <a:cubicBezTo>
                  <a:pt x="2232474" y="237642"/>
                  <a:pt x="2229865" y="229752"/>
                  <a:pt x="2229478" y="222474"/>
                </a:cubicBezTo>
                <a:cubicBezTo>
                  <a:pt x="2229666" y="212244"/>
                  <a:pt x="2223108" y="198724"/>
                  <a:pt x="2233028" y="193087"/>
                </a:cubicBezTo>
                <a:cubicBezTo>
                  <a:pt x="2245093" y="186607"/>
                  <a:pt x="2248243" y="204688"/>
                  <a:pt x="2257860" y="207096"/>
                </a:cubicBezTo>
                <a:cubicBezTo>
                  <a:pt x="2280850" y="213906"/>
                  <a:pt x="2287208" y="209919"/>
                  <a:pt x="2292599" y="187734"/>
                </a:cubicBezTo>
                <a:lnTo>
                  <a:pt x="2292817" y="187109"/>
                </a:lnTo>
                <a:lnTo>
                  <a:pt x="2286426" y="166089"/>
                </a:lnTo>
                <a:cubicBezTo>
                  <a:pt x="2282779" y="159257"/>
                  <a:pt x="2277801" y="153134"/>
                  <a:pt x="2271698" y="148167"/>
                </a:cubicBezTo>
                <a:cubicBezTo>
                  <a:pt x="2252651" y="133119"/>
                  <a:pt x="2225333" y="127270"/>
                  <a:pt x="2200551" y="141725"/>
                </a:cubicBezTo>
                <a:cubicBezTo>
                  <a:pt x="2193466" y="145751"/>
                  <a:pt x="2180094" y="141351"/>
                  <a:pt x="2177955" y="156063"/>
                </a:cubicBezTo>
                <a:cubicBezTo>
                  <a:pt x="2177459" y="160469"/>
                  <a:pt x="2167500" y="165378"/>
                  <a:pt x="2161942" y="156914"/>
                </a:cubicBezTo>
                <a:cubicBezTo>
                  <a:pt x="2160845" y="146570"/>
                  <a:pt x="2160157" y="136206"/>
                  <a:pt x="2166815" y="128838"/>
                </a:cubicBezTo>
                <a:cubicBezTo>
                  <a:pt x="2169034" y="126382"/>
                  <a:pt x="2172069" y="124259"/>
                  <a:pt x="2176178" y="122581"/>
                </a:cubicBezTo>
                <a:cubicBezTo>
                  <a:pt x="2190465" y="116713"/>
                  <a:pt x="2206825" y="122414"/>
                  <a:pt x="2220346" y="115856"/>
                </a:cubicBezTo>
                <a:cubicBezTo>
                  <a:pt x="2227470" y="112559"/>
                  <a:pt x="2238235" y="109067"/>
                  <a:pt x="2224591" y="99573"/>
                </a:cubicBezTo>
                <a:cubicBezTo>
                  <a:pt x="2222555" y="88731"/>
                  <a:pt x="2211554" y="73987"/>
                  <a:pt x="2236573" y="77769"/>
                </a:cubicBezTo>
                <a:cubicBezTo>
                  <a:pt x="2238028" y="77691"/>
                  <a:pt x="2238756" y="77652"/>
                  <a:pt x="2240288" y="79030"/>
                </a:cubicBezTo>
                <a:cubicBezTo>
                  <a:pt x="2247381" y="88874"/>
                  <a:pt x="2259833" y="89671"/>
                  <a:pt x="2269604" y="94993"/>
                </a:cubicBezTo>
                <a:cubicBezTo>
                  <a:pt x="2277114" y="98974"/>
                  <a:pt x="2283473" y="94987"/>
                  <a:pt x="2282204" y="84835"/>
                </a:cubicBezTo>
                <a:cubicBezTo>
                  <a:pt x="2282893" y="84068"/>
                  <a:pt x="2284309" y="83264"/>
                  <a:pt x="2285805" y="83914"/>
                </a:cubicBezTo>
                <a:cubicBezTo>
                  <a:pt x="2292124" y="79199"/>
                  <a:pt x="2301741" y="81608"/>
                  <a:pt x="2306411" y="73331"/>
                </a:cubicBezTo>
                <a:cubicBezTo>
                  <a:pt x="2320351" y="60911"/>
                  <a:pt x="2332834" y="48569"/>
                  <a:pt x="2339875" y="29946"/>
                </a:cubicBezTo>
                <a:cubicBezTo>
                  <a:pt x="2352810" y="-1397"/>
                  <a:pt x="2370239" y="-3053"/>
                  <a:pt x="2392011" y="22068"/>
                </a:cubicBezTo>
                <a:cubicBezTo>
                  <a:pt x="2415355" y="49297"/>
                  <a:pt x="2423401" y="49600"/>
                  <a:pt x="2449746" y="23384"/>
                </a:cubicBezTo>
                <a:cubicBezTo>
                  <a:pt x="2450436" y="22617"/>
                  <a:pt x="2450436" y="22617"/>
                  <a:pt x="2451125" y="21850"/>
                </a:cubicBezTo>
                <a:cubicBezTo>
                  <a:pt x="2481072" y="-5288"/>
                  <a:pt x="2484595" y="-7664"/>
                  <a:pt x="2508325" y="26842"/>
                </a:cubicBezTo>
                <a:cubicBezTo>
                  <a:pt x="2514651" y="35996"/>
                  <a:pt x="2516958" y="51931"/>
                  <a:pt x="2528565" y="50586"/>
                </a:cubicBezTo>
                <a:cubicBezTo>
                  <a:pt x="2543084" y="49084"/>
                  <a:pt x="2541428" y="31654"/>
                  <a:pt x="2545177" y="19776"/>
                </a:cubicBezTo>
                <a:cubicBezTo>
                  <a:pt x="2547052" y="13837"/>
                  <a:pt x="2548199" y="7937"/>
                  <a:pt x="2549345" y="2036"/>
                </a:cubicBezTo>
                <a:cubicBezTo>
                  <a:pt x="2556391" y="-2718"/>
                  <a:pt x="2559535" y="1496"/>
                  <a:pt x="2559883" y="8046"/>
                </a:cubicBezTo>
                <a:cubicBezTo>
                  <a:pt x="2560882" y="13102"/>
                  <a:pt x="2559657" y="17548"/>
                  <a:pt x="2562074" y="21799"/>
                </a:cubicBezTo>
                <a:cubicBezTo>
                  <a:pt x="2564070" y="31912"/>
                  <a:pt x="2566066" y="42024"/>
                  <a:pt x="2568791" y="52099"/>
                </a:cubicBezTo>
                <a:cubicBezTo>
                  <a:pt x="2575008" y="72937"/>
                  <a:pt x="2583208" y="76153"/>
                  <a:pt x="2601553" y="64228"/>
                </a:cubicBezTo>
                <a:cubicBezTo>
                  <a:pt x="2610018" y="58670"/>
                  <a:pt x="2616872" y="50277"/>
                  <a:pt x="2625296" y="43989"/>
                </a:cubicBezTo>
                <a:cubicBezTo>
                  <a:pt x="2630888" y="39313"/>
                  <a:pt x="2637090" y="32414"/>
                  <a:pt x="2645290" y="35629"/>
                </a:cubicBezTo>
                <a:cubicBezTo>
                  <a:pt x="2654257" y="39532"/>
                  <a:pt x="2654721" y="48267"/>
                  <a:pt x="2655912" y="56963"/>
                </a:cubicBezTo>
                <a:cubicBezTo>
                  <a:pt x="2657220" y="67843"/>
                  <a:pt x="2657071" y="78799"/>
                  <a:pt x="2657690" y="90445"/>
                </a:cubicBezTo>
                <a:cubicBezTo>
                  <a:pt x="2658347" y="102819"/>
                  <a:pt x="2663062" y="109138"/>
                  <a:pt x="2676280" y="110626"/>
                </a:cubicBezTo>
                <a:cubicBezTo>
                  <a:pt x="2699765" y="113030"/>
                  <a:pt x="2709119" y="124212"/>
                  <a:pt x="2711007" y="146010"/>
                </a:cubicBezTo>
                <a:cubicBezTo>
                  <a:pt x="2715741" y="193934"/>
                  <a:pt x="2718768" y="195963"/>
                  <a:pt x="2766305" y="183951"/>
                </a:cubicBezTo>
                <a:lnTo>
                  <a:pt x="2774785" y="182383"/>
                </a:lnTo>
                <a:lnTo>
                  <a:pt x="2787062" y="171241"/>
                </a:lnTo>
                <a:cubicBezTo>
                  <a:pt x="2798361" y="164073"/>
                  <a:pt x="2812957" y="164028"/>
                  <a:pt x="2822613" y="167164"/>
                </a:cubicBezTo>
                <a:cubicBezTo>
                  <a:pt x="2833762" y="170951"/>
                  <a:pt x="2840275" y="169876"/>
                  <a:pt x="2851379" y="159068"/>
                </a:cubicBezTo>
                <a:cubicBezTo>
                  <a:pt x="2843193" y="183589"/>
                  <a:pt x="2851927" y="183125"/>
                  <a:pt x="2865409" y="175841"/>
                </a:cubicBezTo>
                <a:cubicBezTo>
                  <a:pt x="2866295" y="185647"/>
                  <a:pt x="2866605" y="194938"/>
                  <a:pt x="2868616" y="203591"/>
                </a:cubicBezTo>
                <a:lnTo>
                  <a:pt x="2876461" y="217589"/>
                </a:lnTo>
                <a:lnTo>
                  <a:pt x="2879988" y="214776"/>
                </a:lnTo>
                <a:cubicBezTo>
                  <a:pt x="2882505" y="210629"/>
                  <a:pt x="2883508" y="205465"/>
                  <a:pt x="2883159" y="198914"/>
                </a:cubicBezTo>
                <a:cubicBezTo>
                  <a:pt x="2881344" y="164704"/>
                  <a:pt x="2883373" y="161676"/>
                  <a:pt x="2919613" y="156832"/>
                </a:cubicBezTo>
                <a:cubicBezTo>
                  <a:pt x="2934860" y="155292"/>
                  <a:pt x="2934511" y="148741"/>
                  <a:pt x="2928147" y="138860"/>
                </a:cubicBezTo>
                <a:cubicBezTo>
                  <a:pt x="2925764" y="121468"/>
                  <a:pt x="2937836" y="128857"/>
                  <a:pt x="2945881" y="129159"/>
                </a:cubicBezTo>
                <a:cubicBezTo>
                  <a:pt x="2979944" y="138300"/>
                  <a:pt x="3002044" y="128368"/>
                  <a:pt x="3020035" y="96025"/>
                </a:cubicBezTo>
                <a:cubicBezTo>
                  <a:pt x="3035385" y="68933"/>
                  <a:pt x="3041054" y="65711"/>
                  <a:pt x="3059179" y="77158"/>
                </a:cubicBezTo>
                <a:cubicBezTo>
                  <a:pt x="3063973" y="84932"/>
                  <a:pt x="3065280" y="95812"/>
                  <a:pt x="3077043" y="97377"/>
                </a:cubicBezTo>
                <a:cubicBezTo>
                  <a:pt x="3090414" y="101777"/>
                  <a:pt x="3100334" y="96140"/>
                  <a:pt x="3110061" y="86865"/>
                </a:cubicBezTo>
                <a:cubicBezTo>
                  <a:pt x="3119098" y="78356"/>
                  <a:pt x="3126447" y="65557"/>
                  <a:pt x="3141966" y="69112"/>
                </a:cubicBezTo>
                <a:cubicBezTo>
                  <a:pt x="3147524" y="77577"/>
                  <a:pt x="3152355" y="86080"/>
                  <a:pt x="3160021" y="92972"/>
                </a:cubicBezTo>
                <a:cubicBezTo>
                  <a:pt x="3164620" y="97106"/>
                  <a:pt x="3163055" y="108869"/>
                  <a:pt x="3174507" y="104611"/>
                </a:cubicBezTo>
                <a:cubicBezTo>
                  <a:pt x="3179448" y="101429"/>
                  <a:pt x="3180594" y="95529"/>
                  <a:pt x="3184041" y="91697"/>
                </a:cubicBezTo>
                <a:cubicBezTo>
                  <a:pt x="3184731" y="90930"/>
                  <a:pt x="3184653" y="89474"/>
                  <a:pt x="3184575" y="88018"/>
                </a:cubicBezTo>
                <a:cubicBezTo>
                  <a:pt x="3188556" y="80507"/>
                  <a:pt x="3182153" y="69898"/>
                  <a:pt x="3192073" y="64262"/>
                </a:cubicBezTo>
                <a:cubicBezTo>
                  <a:pt x="3200962" y="66710"/>
                  <a:pt x="3199932" y="74794"/>
                  <a:pt x="3201007" y="81307"/>
                </a:cubicBezTo>
                <a:cubicBezTo>
                  <a:pt x="3202083" y="87819"/>
                  <a:pt x="3203198" y="95058"/>
                  <a:pt x="3205002" y="101532"/>
                </a:cubicBezTo>
                <a:cubicBezTo>
                  <a:pt x="3211448" y="126738"/>
                  <a:pt x="3219610" y="129225"/>
                  <a:pt x="3239907" y="112818"/>
                </a:cubicBezTo>
                <a:cubicBezTo>
                  <a:pt x="3244771" y="108180"/>
                  <a:pt x="3249596" y="102815"/>
                  <a:pt x="3253692" y="97487"/>
                </a:cubicBezTo>
                <a:cubicBezTo>
                  <a:pt x="3267940" y="90891"/>
                  <a:pt x="3274878" y="97821"/>
                  <a:pt x="3276340" y="111614"/>
                </a:cubicBezTo>
                <a:cubicBezTo>
                  <a:pt x="3277455" y="118855"/>
                  <a:pt x="3277880" y="126860"/>
                  <a:pt x="3277538" y="134178"/>
                </a:cubicBezTo>
                <a:cubicBezTo>
                  <a:pt x="3277428" y="145864"/>
                  <a:pt x="3279999" y="153026"/>
                  <a:pt x="3294634" y="153708"/>
                </a:cubicBezTo>
                <a:cubicBezTo>
                  <a:pt x="3310725" y="154314"/>
                  <a:pt x="3317971" y="167068"/>
                  <a:pt x="3319511" y="182315"/>
                </a:cubicBezTo>
                <a:cubicBezTo>
                  <a:pt x="3323589" y="217866"/>
                  <a:pt x="3323589" y="217866"/>
                  <a:pt x="3357761" y="215321"/>
                </a:cubicBezTo>
                <a:cubicBezTo>
                  <a:pt x="3365040" y="214935"/>
                  <a:pt x="3376221" y="205581"/>
                  <a:pt x="3375693" y="223128"/>
                </a:cubicBezTo>
                <a:cubicBezTo>
                  <a:pt x="3372936" y="226195"/>
                  <a:pt x="3370180" y="229261"/>
                  <a:pt x="3367384" y="231599"/>
                </a:cubicBezTo>
                <a:cubicBezTo>
                  <a:pt x="3359268" y="243709"/>
                  <a:pt x="3368118" y="245428"/>
                  <a:pt x="3377007" y="247876"/>
                </a:cubicBezTo>
                <a:cubicBezTo>
                  <a:pt x="3393175" y="249938"/>
                  <a:pt x="3404403" y="255181"/>
                  <a:pt x="3404679" y="274145"/>
                </a:cubicBezTo>
                <a:cubicBezTo>
                  <a:pt x="3404377" y="282190"/>
                  <a:pt x="3409897" y="289927"/>
                  <a:pt x="3412506" y="297817"/>
                </a:cubicBezTo>
                <a:cubicBezTo>
                  <a:pt x="3416074" y="310037"/>
                  <a:pt x="3414432" y="320343"/>
                  <a:pt x="3404705" y="329618"/>
                </a:cubicBezTo>
                <a:cubicBezTo>
                  <a:pt x="3386707" y="348093"/>
                  <a:pt x="3386714" y="361961"/>
                  <a:pt x="3403809" y="381492"/>
                </a:cubicBezTo>
                <a:cubicBezTo>
                  <a:pt x="3407719" y="386394"/>
                  <a:pt x="3412319" y="390529"/>
                  <a:pt x="3416229" y="395432"/>
                </a:cubicBezTo>
                <a:cubicBezTo>
                  <a:pt x="3425582" y="406614"/>
                  <a:pt x="3425434" y="417571"/>
                  <a:pt x="3415823" y="429029"/>
                </a:cubicBezTo>
                <a:cubicBezTo>
                  <a:pt x="3409102" y="436503"/>
                  <a:pt x="3400313" y="443677"/>
                  <a:pt x="3401628" y="453597"/>
                </a:cubicBezTo>
                <a:lnTo>
                  <a:pt x="3406631" y="464270"/>
                </a:lnTo>
                <a:lnTo>
                  <a:pt x="3407669" y="464755"/>
                </a:lnTo>
                <a:cubicBezTo>
                  <a:pt x="3414157" y="465851"/>
                  <a:pt x="3423255" y="468538"/>
                  <a:pt x="3418321" y="455508"/>
                </a:cubicBezTo>
                <a:cubicBezTo>
                  <a:pt x="3422051" y="447047"/>
                  <a:pt x="3421431" y="431638"/>
                  <a:pt x="3436938" y="446109"/>
                </a:cubicBezTo>
                <a:cubicBezTo>
                  <a:pt x="3437981" y="446745"/>
                  <a:pt x="3438503" y="447064"/>
                  <a:pt x="3438909" y="448742"/>
                </a:cubicBezTo>
                <a:cubicBezTo>
                  <a:pt x="3439149" y="458909"/>
                  <a:pt x="3447381" y="465362"/>
                  <a:pt x="3451615" y="473672"/>
                </a:cubicBezTo>
                <a:cubicBezTo>
                  <a:pt x="3454921" y="479983"/>
                  <a:pt x="3461208" y="480239"/>
                  <a:pt x="3465140" y="472619"/>
                </a:cubicBezTo>
                <a:cubicBezTo>
                  <a:pt x="3465981" y="472415"/>
                  <a:pt x="3467342" y="472530"/>
                  <a:pt x="3468067" y="473688"/>
                </a:cubicBezTo>
                <a:cubicBezTo>
                  <a:pt x="3474671" y="473422"/>
                  <a:pt x="3480179" y="479645"/>
                  <a:pt x="3487330" y="476135"/>
                </a:cubicBezTo>
                <a:cubicBezTo>
                  <a:pt x="3502854" y="474154"/>
                  <a:pt x="3517334" y="471536"/>
                  <a:pt x="3531027" y="461995"/>
                </a:cubicBezTo>
                <a:cubicBezTo>
                  <a:pt x="3554823" y="446453"/>
                  <a:pt x="3567660" y="453568"/>
                  <a:pt x="3570810" y="481255"/>
                </a:cubicBezTo>
                <a:cubicBezTo>
                  <a:pt x="3574047" y="511145"/>
                  <a:pt x="3579467" y="515167"/>
                  <a:pt x="3610106" y="509524"/>
                </a:cubicBezTo>
                <a:cubicBezTo>
                  <a:pt x="3610947" y="509321"/>
                  <a:pt x="3610947" y="509321"/>
                  <a:pt x="3611787" y="509117"/>
                </a:cubicBezTo>
                <a:cubicBezTo>
                  <a:pt x="3645353" y="504544"/>
                  <a:pt x="3648916" y="504571"/>
                  <a:pt x="3648972" y="539676"/>
                </a:cubicBezTo>
                <a:cubicBezTo>
                  <a:pt x="3649008" y="549002"/>
                  <a:pt x="3643051" y="561114"/>
                  <a:pt x="3651715" y="565684"/>
                </a:cubicBezTo>
                <a:cubicBezTo>
                  <a:pt x="3662465" y="571526"/>
                  <a:pt x="3669581" y="558689"/>
                  <a:pt x="3677801" y="552253"/>
                </a:cubicBezTo>
                <a:cubicBezTo>
                  <a:pt x="3681913" y="549034"/>
                  <a:pt x="3685501" y="545499"/>
                  <a:pt x="3689090" y="541962"/>
                </a:cubicBezTo>
                <a:cubicBezTo>
                  <a:pt x="3696215" y="542015"/>
                  <a:pt x="3696392" y="546416"/>
                  <a:pt x="3693528" y="551111"/>
                </a:cubicBezTo>
                <a:cubicBezTo>
                  <a:pt x="3691823" y="555081"/>
                  <a:pt x="3688870" y="557574"/>
                  <a:pt x="3688525" y="561659"/>
                </a:cubicBezTo>
                <a:cubicBezTo>
                  <a:pt x="3685113" y="569598"/>
                  <a:pt x="3681701" y="577536"/>
                  <a:pt x="3678811" y="585792"/>
                </a:cubicBezTo>
                <a:cubicBezTo>
                  <a:pt x="3673234" y="603147"/>
                  <a:pt x="3677381" y="609256"/>
                  <a:pt x="3695717" y="609705"/>
                </a:cubicBezTo>
                <a:cubicBezTo>
                  <a:pt x="3704203" y="609872"/>
                  <a:pt x="3712919" y="607317"/>
                  <a:pt x="3721724" y="606963"/>
                </a:cubicBezTo>
                <a:cubicBezTo>
                  <a:pt x="3727807" y="606379"/>
                  <a:pt x="3735364" y="604548"/>
                  <a:pt x="3739511" y="610656"/>
                </a:cubicBezTo>
                <a:cubicBezTo>
                  <a:pt x="3743862" y="617604"/>
                  <a:pt x="3740043" y="623864"/>
                  <a:pt x="3736745" y="630441"/>
                </a:cubicBezTo>
                <a:cubicBezTo>
                  <a:pt x="3732494" y="638584"/>
                  <a:pt x="3727200" y="646089"/>
                  <a:pt x="3722108" y="654435"/>
                </a:cubicBezTo>
                <a:cubicBezTo>
                  <a:pt x="3716698" y="663302"/>
                  <a:pt x="3716964" y="669906"/>
                  <a:pt x="3725398" y="677198"/>
                </a:cubicBezTo>
                <a:cubicBezTo>
                  <a:pt x="3740499" y="689988"/>
                  <a:pt x="3741667" y="702153"/>
                  <a:pt x="3732642" y="718119"/>
                </a:cubicBezTo>
                <a:cubicBezTo>
                  <a:pt x="3713205" y="753500"/>
                  <a:pt x="3714336" y="756337"/>
                  <a:pt x="3752899" y="770559"/>
                </a:cubicBezTo>
                <a:lnTo>
                  <a:pt x="3759505" y="773493"/>
                </a:lnTo>
                <a:lnTo>
                  <a:pt x="3773273" y="771607"/>
                </a:lnTo>
                <a:cubicBezTo>
                  <a:pt x="3784483" y="772004"/>
                  <a:pt x="3794597" y="778891"/>
                  <a:pt x="3799787" y="785635"/>
                </a:cubicBezTo>
                <a:cubicBezTo>
                  <a:pt x="3805701" y="793537"/>
                  <a:pt x="3810714" y="795880"/>
                  <a:pt x="3823514" y="793668"/>
                </a:cubicBezTo>
                <a:cubicBezTo>
                  <a:pt x="3806234" y="806744"/>
                  <a:pt x="3812492" y="810563"/>
                  <a:pt x="3825266" y="811916"/>
                </a:cubicBezTo>
                <a:cubicBezTo>
                  <a:pt x="3821231" y="819116"/>
                  <a:pt x="3817043" y="825686"/>
                  <a:pt x="3814334" y="832622"/>
                </a:cubicBezTo>
                <a:lnTo>
                  <a:pt x="3813124" y="846019"/>
                </a:lnTo>
                <a:lnTo>
                  <a:pt x="3816896" y="845745"/>
                </a:lnTo>
                <a:cubicBezTo>
                  <a:pt x="3820602" y="844070"/>
                  <a:pt x="3823742" y="840975"/>
                  <a:pt x="3826606" y="836281"/>
                </a:cubicBezTo>
                <a:cubicBezTo>
                  <a:pt x="3841561" y="811765"/>
                  <a:pt x="3844399" y="810633"/>
                  <a:pt x="3871753" y="824457"/>
                </a:cubicBezTo>
                <a:cubicBezTo>
                  <a:pt x="3883025" y="830618"/>
                  <a:pt x="3885888" y="825924"/>
                  <a:pt x="3886170" y="816075"/>
                </a:cubicBezTo>
                <a:cubicBezTo>
                  <a:pt x="3892765" y="802921"/>
                  <a:pt x="3897610" y="813750"/>
                  <a:pt x="3903030" y="817772"/>
                </a:cubicBezTo>
                <a:cubicBezTo>
                  <a:pt x="3922250" y="840234"/>
                  <a:pt x="3942238" y="843838"/>
                  <a:pt x="3970004" y="830001"/>
                </a:cubicBezTo>
                <a:cubicBezTo>
                  <a:pt x="3993457" y="818542"/>
                  <a:pt x="3998902" y="819002"/>
                  <a:pt x="4006011" y="835505"/>
                </a:cubicBezTo>
                <a:cubicBezTo>
                  <a:pt x="4005641" y="843152"/>
                  <a:pt x="4001389" y="851295"/>
                  <a:pt x="4008781" y="857952"/>
                </a:cubicBezTo>
                <a:cubicBezTo>
                  <a:pt x="4015942" y="867330"/>
                  <a:pt x="4025472" y="868134"/>
                  <a:pt x="4036592" y="866330"/>
                </a:cubicBezTo>
                <a:cubicBezTo>
                  <a:pt x="4046874" y="864729"/>
                  <a:pt x="4058021" y="859362"/>
                  <a:pt x="4067065" y="869173"/>
                </a:cubicBezTo>
                <a:cubicBezTo>
                  <a:pt x="4066898" y="877661"/>
                  <a:pt x="4066209" y="885829"/>
                  <a:pt x="4068243" y="894227"/>
                </a:cubicBezTo>
                <a:cubicBezTo>
                  <a:pt x="4069463" y="899266"/>
                  <a:pt x="4062807" y="906657"/>
                  <a:pt x="4072744" y="909141"/>
                </a:cubicBezTo>
                <a:cubicBezTo>
                  <a:pt x="4077668" y="909281"/>
                  <a:pt x="4081257" y="905745"/>
                  <a:pt x="4085455" y="904728"/>
                </a:cubicBezTo>
                <a:cubicBezTo>
                  <a:pt x="4086296" y="904525"/>
                  <a:pt x="4086932" y="903482"/>
                  <a:pt x="4087569" y="902438"/>
                </a:cubicBezTo>
                <a:cubicBezTo>
                  <a:pt x="4093881" y="899131"/>
                  <a:pt x="4094481" y="888762"/>
                  <a:pt x="4104010" y="889565"/>
                </a:cubicBezTo>
                <a:cubicBezTo>
                  <a:pt x="4108996" y="895471"/>
                  <a:pt x="4104454" y="900572"/>
                  <a:pt x="4102112" y="905584"/>
                </a:cubicBezTo>
                <a:cubicBezTo>
                  <a:pt x="4099768" y="910597"/>
                  <a:pt x="4097108" y="916131"/>
                  <a:pt x="4095288" y="921462"/>
                </a:cubicBezTo>
                <a:cubicBezTo>
                  <a:pt x="4087801" y="941946"/>
                  <a:pt x="4092266" y="947533"/>
                  <a:pt x="4114076" y="945807"/>
                </a:cubicBezTo>
                <a:cubicBezTo>
                  <a:pt x="4119635" y="944905"/>
                  <a:pt x="4125515" y="943481"/>
                  <a:pt x="4130871" y="941738"/>
                </a:cubicBezTo>
                <a:cubicBezTo>
                  <a:pt x="4143850" y="943930"/>
                  <a:pt x="4145362" y="952010"/>
                  <a:pt x="4139837" y="962239"/>
                </a:cubicBezTo>
                <a:cubicBezTo>
                  <a:pt x="4137177" y="967773"/>
                  <a:pt x="4133677" y="973511"/>
                  <a:pt x="4129973" y="978408"/>
                </a:cubicBezTo>
                <a:cubicBezTo>
                  <a:pt x="4124359" y="986437"/>
                  <a:pt x="4122742" y="992607"/>
                  <a:pt x="4132538" y="1000014"/>
                </a:cubicBezTo>
                <a:cubicBezTo>
                  <a:pt x="4143377" y="1008058"/>
                  <a:pt x="4142343" y="1020311"/>
                  <a:pt x="4136183" y="1031582"/>
                </a:cubicBezTo>
                <a:cubicBezTo>
                  <a:pt x="4122155" y="1058096"/>
                  <a:pt x="4122155" y="1058096"/>
                  <a:pt x="4146989" y="1072530"/>
                </a:cubicBezTo>
                <a:cubicBezTo>
                  <a:pt x="4152205" y="1075712"/>
                  <a:pt x="4164370" y="1074544"/>
                  <a:pt x="4155688" y="1086426"/>
                </a:cubicBezTo>
                <a:cubicBezTo>
                  <a:pt x="4152330" y="1087240"/>
                  <a:pt x="4148971" y="1088053"/>
                  <a:pt x="4145929" y="1088345"/>
                </a:cubicBezTo>
                <a:cubicBezTo>
                  <a:pt x="4134579" y="1092873"/>
                  <a:pt x="4139884" y="1098255"/>
                  <a:pt x="4144869" y="1104161"/>
                </a:cubicBezTo>
                <a:cubicBezTo>
                  <a:pt x="4155072" y="1113248"/>
                  <a:pt x="4160351" y="1122193"/>
                  <a:pt x="4151555" y="1135438"/>
                </a:cubicBezTo>
                <a:cubicBezTo>
                  <a:pt x="4147534" y="1140857"/>
                  <a:pt x="4147683" y="1148821"/>
                  <a:pt x="4145749" y="1155514"/>
                </a:cubicBezTo>
                <a:cubicBezTo>
                  <a:pt x="4142425" y="1165654"/>
                  <a:pt x="4136406" y="1172002"/>
                  <a:pt x="4125285" y="1173805"/>
                </a:cubicBezTo>
                <a:cubicBezTo>
                  <a:pt x="4104086" y="1178051"/>
                  <a:pt x="4097520" y="1187644"/>
                  <a:pt x="4100084" y="1209249"/>
                </a:cubicBezTo>
                <a:cubicBezTo>
                  <a:pt x="4100465" y="1214492"/>
                  <a:pt x="4101686" y="1219531"/>
                  <a:pt x="4102066" y="1224772"/>
                </a:cubicBezTo>
                <a:cubicBezTo>
                  <a:pt x="4103234" y="1236937"/>
                  <a:pt x="4097939" y="1244443"/>
                  <a:pt x="4085863" y="1247812"/>
                </a:cubicBezTo>
                <a:cubicBezTo>
                  <a:pt x="4074945" y="1250456"/>
                  <a:pt x="4061738" y="1250987"/>
                  <a:pt x="4062766" y="1268076"/>
                </a:cubicBezTo>
                <a:cubicBezTo>
                  <a:pt x="4063703" y="1282962"/>
                  <a:pt x="4064641" y="1297849"/>
                  <a:pt x="4083268" y="1301340"/>
                </a:cubicBezTo>
                <a:cubicBezTo>
                  <a:pt x="4085152" y="1301773"/>
                  <a:pt x="4088078" y="1302842"/>
                  <a:pt x="4087529" y="1306087"/>
                </a:cubicBezTo>
                <a:cubicBezTo>
                  <a:pt x="4084144" y="1310464"/>
                  <a:pt x="4079449" y="1307599"/>
                  <a:pt x="4075365" y="1307255"/>
                </a:cubicBezTo>
                <a:cubicBezTo>
                  <a:pt x="4057845" y="1310164"/>
                  <a:pt x="4041851" y="1304703"/>
                  <a:pt x="4025745" y="1300602"/>
                </a:cubicBezTo>
                <a:cubicBezTo>
                  <a:pt x="4016736" y="1300117"/>
                  <a:pt x="4012599" y="1306898"/>
                  <a:pt x="4008462" y="1313679"/>
                </a:cubicBezTo>
                <a:cubicBezTo>
                  <a:pt x="4004644" y="1319937"/>
                  <a:pt x="4001030" y="1327036"/>
                  <a:pt x="3997211" y="1333296"/>
                </a:cubicBezTo>
                <a:cubicBezTo>
                  <a:pt x="3983731" y="1356565"/>
                  <a:pt x="3982892" y="1356768"/>
                  <a:pt x="3959710" y="1345489"/>
                </a:cubicBezTo>
                <a:cubicBezTo>
                  <a:pt x="3954629" y="1366724"/>
                  <a:pt x="3954629" y="1366724"/>
                  <a:pt x="3934694" y="1355993"/>
                </a:cubicBezTo>
                <a:cubicBezTo>
                  <a:pt x="3931042" y="1353766"/>
                  <a:pt x="3927072" y="1352060"/>
                  <a:pt x="3923280" y="1354757"/>
                </a:cubicBezTo>
                <a:cubicBezTo>
                  <a:pt x="3919488" y="1357454"/>
                  <a:pt x="3922185" y="1361246"/>
                  <a:pt x="3922998" y="1364605"/>
                </a:cubicBezTo>
                <a:cubicBezTo>
                  <a:pt x="3924944" y="1370803"/>
                  <a:pt x="3926889" y="1376999"/>
                  <a:pt x="3927995" y="1383399"/>
                </a:cubicBezTo>
                <a:cubicBezTo>
                  <a:pt x="3930525" y="1395678"/>
                  <a:pt x="3936872" y="1401698"/>
                  <a:pt x="3949877" y="1400327"/>
                </a:cubicBezTo>
                <a:cubicBezTo>
                  <a:pt x="3958999" y="1399451"/>
                  <a:pt x="3965894" y="1402227"/>
                  <a:pt x="3968971" y="1411260"/>
                </a:cubicBezTo>
                <a:cubicBezTo>
                  <a:pt x="3969123" y="1419225"/>
                  <a:pt x="3962926" y="1421171"/>
                  <a:pt x="3957365" y="1422073"/>
                </a:cubicBezTo>
                <a:cubicBezTo>
                  <a:pt x="3922845" y="1428211"/>
                  <a:pt x="3902964" y="1452585"/>
                  <a:pt x="3884013" y="1478958"/>
                </a:cubicBezTo>
                <a:cubicBezTo>
                  <a:pt x="3874400" y="1492955"/>
                  <a:pt x="3868462" y="1496310"/>
                  <a:pt x="3859916" y="1489420"/>
                </a:cubicBezTo>
                <a:lnTo>
                  <a:pt x="3852809" y="1481838"/>
                </a:lnTo>
                <a:lnTo>
                  <a:pt x="3841864" y="1492090"/>
                </a:lnTo>
                <a:lnTo>
                  <a:pt x="3840531" y="1496284"/>
                </a:lnTo>
                <a:lnTo>
                  <a:pt x="3850294" y="1497109"/>
                </a:lnTo>
                <a:cubicBezTo>
                  <a:pt x="3875524" y="1500333"/>
                  <a:pt x="3883385" y="1514432"/>
                  <a:pt x="3872107" y="1537613"/>
                </a:cubicBezTo>
                <a:cubicBezTo>
                  <a:pt x="3867422" y="1547638"/>
                  <a:pt x="3860129" y="1556073"/>
                  <a:pt x="3857531" y="1567370"/>
                </a:cubicBezTo>
                <a:cubicBezTo>
                  <a:pt x="3852883" y="1586722"/>
                  <a:pt x="3857029" y="1592830"/>
                  <a:pt x="3876637" y="1591194"/>
                </a:cubicBezTo>
                <a:cubicBezTo>
                  <a:pt x="3882401" y="1591131"/>
                  <a:pt x="3888279" y="1589708"/>
                  <a:pt x="3893840" y="1588805"/>
                </a:cubicBezTo>
                <a:cubicBezTo>
                  <a:pt x="3898879" y="1587585"/>
                  <a:pt x="3903918" y="1586365"/>
                  <a:pt x="3910000" y="1585781"/>
                </a:cubicBezTo>
                <a:cubicBezTo>
                  <a:pt x="3887371" y="1613488"/>
                  <a:pt x="3869009" y="1616601"/>
                  <a:pt x="3841479" y="1598374"/>
                </a:cubicBezTo>
                <a:cubicBezTo>
                  <a:pt x="3828236" y="1589580"/>
                  <a:pt x="3822040" y="1591525"/>
                  <a:pt x="3820166" y="1603982"/>
                </a:cubicBezTo>
                <a:cubicBezTo>
                  <a:pt x="3819879" y="1607385"/>
                  <a:pt x="3820969" y="1612344"/>
                  <a:pt x="3821044" y="1616327"/>
                </a:cubicBezTo>
                <a:lnTo>
                  <a:pt x="3820601" y="1618633"/>
                </a:lnTo>
                <a:lnTo>
                  <a:pt x="3856796" y="1624365"/>
                </a:lnTo>
                <a:cubicBezTo>
                  <a:pt x="3864640" y="1625607"/>
                  <a:pt x="3873280" y="1625738"/>
                  <a:pt x="3878963" y="1632824"/>
                </a:cubicBezTo>
                <a:cubicBezTo>
                  <a:pt x="3879662" y="1632318"/>
                  <a:pt x="3880361" y="1631810"/>
                  <a:pt x="3881060" y="1631301"/>
                </a:cubicBezTo>
                <a:cubicBezTo>
                  <a:pt x="3903233" y="1628009"/>
                  <a:pt x="3924385" y="1635070"/>
                  <a:pt x="3946493" y="1636096"/>
                </a:cubicBezTo>
                <a:cubicBezTo>
                  <a:pt x="3987691" y="1637671"/>
                  <a:pt x="4029301" y="1640551"/>
                  <a:pt x="4070600" y="1629769"/>
                </a:cubicBezTo>
                <a:cubicBezTo>
                  <a:pt x="4082831" y="1626757"/>
                  <a:pt x="4095982" y="1625747"/>
                  <a:pt x="4108464" y="1628961"/>
                </a:cubicBezTo>
                <a:cubicBezTo>
                  <a:pt x="4128696" y="1634021"/>
                  <a:pt x="4146574" y="1646132"/>
                  <a:pt x="4169224" y="1639821"/>
                </a:cubicBezTo>
                <a:cubicBezTo>
                  <a:pt x="4178947" y="1637030"/>
                  <a:pt x="4190030" y="1641260"/>
                  <a:pt x="4200098" y="1644093"/>
                </a:cubicBezTo>
                <a:cubicBezTo>
                  <a:pt x="4206038" y="1645651"/>
                  <a:pt x="4211182" y="1648322"/>
                  <a:pt x="4211147" y="1656359"/>
                </a:cubicBezTo>
                <a:cubicBezTo>
                  <a:pt x="4214361" y="1643876"/>
                  <a:pt x="4222463" y="1639592"/>
                  <a:pt x="4233231" y="1641916"/>
                </a:cubicBezTo>
                <a:cubicBezTo>
                  <a:pt x="4255971" y="1646755"/>
                  <a:pt x="4279859" y="1644351"/>
                  <a:pt x="4300563" y="1658147"/>
                </a:cubicBezTo>
                <a:cubicBezTo>
                  <a:pt x="4305612" y="1661421"/>
                  <a:pt x="4313140" y="1660757"/>
                  <a:pt x="4319080" y="1662317"/>
                </a:cubicBezTo>
                <a:cubicBezTo>
                  <a:pt x="4337405" y="1667694"/>
                  <a:pt x="4355923" y="1671864"/>
                  <a:pt x="4374375" y="1680353"/>
                </a:cubicBezTo>
                <a:cubicBezTo>
                  <a:pt x="4392127" y="1689350"/>
                  <a:pt x="4410924" y="1703463"/>
                  <a:pt x="4434018" y="1702171"/>
                </a:cubicBezTo>
                <a:cubicBezTo>
                  <a:pt x="4445166" y="1702081"/>
                  <a:pt x="4457840" y="1704088"/>
                  <a:pt x="4465268" y="1715781"/>
                </a:cubicBezTo>
                <a:lnTo>
                  <a:pt x="4467174" y="1715464"/>
                </a:lnTo>
                <a:lnTo>
                  <a:pt x="4467174" y="1715466"/>
                </a:lnTo>
                <a:cubicBezTo>
                  <a:pt x="4468222" y="1714702"/>
                  <a:pt x="4468175" y="1715005"/>
                  <a:pt x="4467651" y="1715385"/>
                </a:cubicBezTo>
                <a:lnTo>
                  <a:pt x="4467174" y="1715464"/>
                </a:lnTo>
                <a:lnTo>
                  <a:pt x="4466063" y="1714670"/>
                </a:lnTo>
                <a:cubicBezTo>
                  <a:pt x="4458791" y="1709807"/>
                  <a:pt x="4459459" y="1705582"/>
                  <a:pt x="4467370" y="1702505"/>
                </a:cubicBezTo>
                <a:cubicBezTo>
                  <a:pt x="4470071" y="1701077"/>
                  <a:pt x="4473088" y="1701554"/>
                  <a:pt x="4476105" y="1702032"/>
                </a:cubicBezTo>
                <a:cubicBezTo>
                  <a:pt x="4507614" y="1710115"/>
                  <a:pt x="4540876" y="1699299"/>
                  <a:pt x="4572317" y="1711701"/>
                </a:cubicBezTo>
                <a:cubicBezTo>
                  <a:pt x="4576953" y="1713673"/>
                  <a:pt x="4583370" y="1712214"/>
                  <a:pt x="4589311" y="1713775"/>
                </a:cubicBezTo>
                <a:cubicBezTo>
                  <a:pt x="4590518" y="1713966"/>
                  <a:pt x="4592231" y="1714856"/>
                  <a:pt x="4593344" y="1715649"/>
                </a:cubicBezTo>
                <a:cubicBezTo>
                  <a:pt x="4596582" y="1718638"/>
                  <a:pt x="4596420" y="1723561"/>
                  <a:pt x="4601154" y="1724930"/>
                </a:cubicBezTo>
                <a:cubicBezTo>
                  <a:pt x="4602169" y="1726327"/>
                  <a:pt x="4602581" y="1727630"/>
                  <a:pt x="4602994" y="1728933"/>
                </a:cubicBezTo>
                <a:cubicBezTo>
                  <a:pt x="4603627" y="1732745"/>
                  <a:pt x="4603657" y="1736461"/>
                  <a:pt x="4603083" y="1740082"/>
                </a:cubicBezTo>
                <a:cubicBezTo>
                  <a:pt x="4603305" y="1742591"/>
                  <a:pt x="4602923" y="1745006"/>
                  <a:pt x="4603239" y="1746912"/>
                </a:cubicBezTo>
                <a:cubicBezTo>
                  <a:pt x="4611844" y="1755078"/>
                  <a:pt x="4620675" y="1754003"/>
                  <a:pt x="4630175" y="1748703"/>
                </a:cubicBezTo>
                <a:cubicBezTo>
                  <a:pt x="4639388" y="1745213"/>
                  <a:pt x="4645740" y="1748074"/>
                  <a:pt x="4649928" y="1756780"/>
                </a:cubicBezTo>
                <a:cubicBezTo>
                  <a:pt x="4653196" y="1763484"/>
                  <a:pt x="4650431" y="1769232"/>
                  <a:pt x="4642711" y="1771103"/>
                </a:cubicBezTo>
                <a:cubicBezTo>
                  <a:pt x="4616892" y="1758353"/>
                  <a:pt x="4587764" y="1758689"/>
                  <a:pt x="4560387" y="1751878"/>
                </a:cubicBezTo>
                <a:cubicBezTo>
                  <a:pt x="4549111" y="1748855"/>
                  <a:pt x="4532124" y="1735030"/>
                  <a:pt x="4517474" y="1749413"/>
                </a:cubicBezTo>
                <a:cubicBezTo>
                  <a:pt x="4515980" y="1751032"/>
                  <a:pt x="4511056" y="1750871"/>
                  <a:pt x="4509437" y="1749377"/>
                </a:cubicBezTo>
                <a:cubicBezTo>
                  <a:pt x="4495275" y="1737237"/>
                  <a:pt x="4475707" y="1739705"/>
                  <a:pt x="4460463" y="1730486"/>
                </a:cubicBezTo>
                <a:cubicBezTo>
                  <a:pt x="4451986" y="1725431"/>
                  <a:pt x="4443919" y="1721680"/>
                  <a:pt x="4435148" y="1730189"/>
                </a:cubicBezTo>
                <a:cubicBezTo>
                  <a:pt x="4430762" y="1734443"/>
                  <a:pt x="4424728" y="1733487"/>
                  <a:pt x="4420092" y="1731516"/>
                </a:cubicBezTo>
                <a:cubicBezTo>
                  <a:pt x="4400338" y="1723438"/>
                  <a:pt x="4379216" y="1720093"/>
                  <a:pt x="4358507" y="1718051"/>
                </a:cubicBezTo>
                <a:cubicBezTo>
                  <a:pt x="4343927" y="1716359"/>
                  <a:pt x="4330142" y="1713559"/>
                  <a:pt x="4315401" y="1716792"/>
                </a:cubicBezTo>
                <a:cubicBezTo>
                  <a:pt x="4303267" y="1719200"/>
                  <a:pt x="4290880" y="1715382"/>
                  <a:pt x="4279957" y="1706229"/>
                </a:cubicBezTo>
                <a:cubicBezTo>
                  <a:pt x="4264779" y="1692691"/>
                  <a:pt x="4247656" y="1699257"/>
                  <a:pt x="4243898" y="1719077"/>
                </a:cubicBezTo>
                <a:cubicBezTo>
                  <a:pt x="4243516" y="1721491"/>
                  <a:pt x="4243039" y="1724509"/>
                  <a:pt x="4242561" y="1727526"/>
                </a:cubicBezTo>
                <a:cubicBezTo>
                  <a:pt x="4237591" y="1758907"/>
                  <a:pt x="4227487" y="1764111"/>
                  <a:pt x="4197062" y="1753107"/>
                </a:cubicBezTo>
                <a:cubicBezTo>
                  <a:pt x="4185374" y="1748781"/>
                  <a:pt x="4177117" y="1746236"/>
                  <a:pt x="4171232" y="1763863"/>
                </a:cubicBezTo>
                <a:cubicBezTo>
                  <a:pt x="4166620" y="1777361"/>
                  <a:pt x="4162737" y="1794067"/>
                  <a:pt x="4148247" y="1803527"/>
                </a:cubicBezTo>
                <a:cubicBezTo>
                  <a:pt x="4143450" y="1806478"/>
                  <a:pt x="4144304" y="1812800"/>
                  <a:pt x="4142937" y="1817531"/>
                </a:cubicBezTo>
                <a:cubicBezTo>
                  <a:pt x="4139244" y="1833031"/>
                  <a:pt x="4129428" y="1836426"/>
                  <a:pt x="4116091" y="1826890"/>
                </a:cubicBezTo>
                <a:cubicBezTo>
                  <a:pt x="4112249" y="1823808"/>
                  <a:pt x="4109997" y="1818501"/>
                  <a:pt x="4104976" y="1818944"/>
                </a:cubicBezTo>
                <a:cubicBezTo>
                  <a:pt x="4100561" y="1819482"/>
                  <a:pt x="4090905" y="1817953"/>
                  <a:pt x="4097318" y="1828247"/>
                </a:cubicBezTo>
                <a:cubicBezTo>
                  <a:pt x="4105061" y="1841846"/>
                  <a:pt x="4097372" y="1847433"/>
                  <a:pt x="4085236" y="1849842"/>
                </a:cubicBezTo>
                <a:cubicBezTo>
                  <a:pt x="4078915" y="1850697"/>
                  <a:pt x="4074500" y="1851235"/>
                  <a:pt x="4074972" y="1859969"/>
                </a:cubicBezTo>
                <a:cubicBezTo>
                  <a:pt x="4075032" y="1867404"/>
                  <a:pt x="4075791" y="1874327"/>
                  <a:pt x="4084940" y="1875158"/>
                </a:cubicBezTo>
                <a:cubicBezTo>
                  <a:pt x="4101330" y="1877135"/>
                  <a:pt x="4102721" y="1887872"/>
                  <a:pt x="4100714" y="1900545"/>
                </a:cubicBezTo>
                <a:cubicBezTo>
                  <a:pt x="4099281" y="1909598"/>
                  <a:pt x="4098354" y="1919348"/>
                  <a:pt x="4096318" y="1928305"/>
                </a:cubicBezTo>
                <a:cubicBezTo>
                  <a:pt x="4093898" y="1939677"/>
                  <a:pt x="4089764" y="1950156"/>
                  <a:pt x="4108759" y="1951309"/>
                </a:cubicBezTo>
                <a:cubicBezTo>
                  <a:pt x="4116700" y="1951948"/>
                  <a:pt x="4120124" y="1965481"/>
                  <a:pt x="4131370" y="1964787"/>
                </a:cubicBezTo>
                <a:cubicBezTo>
                  <a:pt x="4138801" y="1964727"/>
                  <a:pt x="4146360" y="1967780"/>
                  <a:pt x="4154147" y="1961590"/>
                </a:cubicBezTo>
                <a:cubicBezTo>
                  <a:pt x="4161931" y="1955400"/>
                  <a:pt x="4170697" y="1958644"/>
                  <a:pt x="4170691" y="1970397"/>
                </a:cubicBezTo>
                <a:cubicBezTo>
                  <a:pt x="4170877" y="1980943"/>
                  <a:pt x="4173889" y="1993173"/>
                  <a:pt x="4162195" y="2000601"/>
                </a:cubicBezTo>
                <a:cubicBezTo>
                  <a:pt x="4158797" y="2002537"/>
                  <a:pt x="4158826" y="2006253"/>
                  <a:pt x="4160762" y="2009654"/>
                </a:cubicBezTo>
                <a:cubicBezTo>
                  <a:pt x="4162191" y="2012353"/>
                  <a:pt x="4163619" y="2015054"/>
                  <a:pt x="4164444" y="2017660"/>
                </a:cubicBezTo>
                <a:cubicBezTo>
                  <a:pt x="4168029" y="2026269"/>
                  <a:pt x="4156940" y="2033793"/>
                  <a:pt x="4161732" y="2042594"/>
                </a:cubicBezTo>
                <a:cubicBezTo>
                  <a:pt x="4166429" y="2051998"/>
                  <a:pt x="4177267" y="2038249"/>
                  <a:pt x="4183266" y="2047242"/>
                </a:cubicBezTo>
                <a:cubicBezTo>
                  <a:pt x="4184790" y="2049338"/>
                  <a:pt x="4188219" y="2051119"/>
                  <a:pt x="4188027" y="2052326"/>
                </a:cubicBezTo>
                <a:cubicBezTo>
                  <a:pt x="4186081" y="2072432"/>
                  <a:pt x="4203260" y="2085051"/>
                  <a:pt x="4207826" y="2103095"/>
                </a:cubicBezTo>
                <a:cubicBezTo>
                  <a:pt x="4208650" y="2105700"/>
                  <a:pt x="4210491" y="2109703"/>
                  <a:pt x="4208997" y="2111322"/>
                </a:cubicBezTo>
                <a:cubicBezTo>
                  <a:pt x="4199145" y="2122753"/>
                  <a:pt x="4203776" y="2136478"/>
                  <a:pt x="4203675" y="2148834"/>
                </a:cubicBezTo>
                <a:cubicBezTo>
                  <a:pt x="4203635" y="2168623"/>
                  <a:pt x="4188572" y="2181704"/>
                  <a:pt x="4180972" y="2198440"/>
                </a:cubicBezTo>
                <a:cubicBezTo>
                  <a:pt x="4177411" y="2205300"/>
                  <a:pt x="4172136" y="2211268"/>
                  <a:pt x="4169590" y="2219527"/>
                </a:cubicBezTo>
                <a:cubicBezTo>
                  <a:pt x="4168126" y="2224863"/>
                  <a:pt x="4163867" y="2232229"/>
                  <a:pt x="4158340" y="2231974"/>
                </a:cubicBezTo>
                <a:cubicBezTo>
                  <a:pt x="4139249" y="2231424"/>
                  <a:pt x="4126124" y="2247903"/>
                  <a:pt x="4107542" y="2248054"/>
                </a:cubicBezTo>
                <a:cubicBezTo>
                  <a:pt x="4103221" y="2247988"/>
                  <a:pt x="4097215" y="2250749"/>
                  <a:pt x="4097438" y="2253258"/>
                </a:cubicBezTo>
                <a:cubicBezTo>
                  <a:pt x="4100067" y="2267903"/>
                  <a:pt x="4085548" y="2273646"/>
                  <a:pt x="4081921" y="2284825"/>
                </a:cubicBezTo>
                <a:cubicBezTo>
                  <a:pt x="4080648" y="2288954"/>
                  <a:pt x="4077088" y="2295814"/>
                  <a:pt x="4073975" y="2295940"/>
                </a:cubicBezTo>
                <a:cubicBezTo>
                  <a:pt x="4057712" y="2297075"/>
                  <a:pt x="4060657" y="2313626"/>
                  <a:pt x="4052681" y="2321023"/>
                </a:cubicBezTo>
                <a:cubicBezTo>
                  <a:pt x="4048295" y="2325278"/>
                  <a:pt x="4050358" y="2331790"/>
                  <a:pt x="4057216" y="2335352"/>
                </a:cubicBezTo>
                <a:lnTo>
                  <a:pt x="4073448" y="2336856"/>
                </a:lnTo>
                <a:lnTo>
                  <a:pt x="4053350" y="2363122"/>
                </a:lnTo>
                <a:lnTo>
                  <a:pt x="4026071" y="2415619"/>
                </a:lnTo>
                <a:lnTo>
                  <a:pt x="4026496" y="2412144"/>
                </a:lnTo>
                <a:cubicBezTo>
                  <a:pt x="4027930" y="2403092"/>
                  <a:pt x="4030982" y="2395533"/>
                  <a:pt x="4036449" y="2388357"/>
                </a:cubicBezTo>
                <a:cubicBezTo>
                  <a:pt x="4045191" y="2376132"/>
                  <a:pt x="4030425" y="2363895"/>
                  <a:pt x="4033640" y="2351413"/>
                </a:cubicBezTo>
                <a:cubicBezTo>
                  <a:pt x="4025000" y="2351282"/>
                  <a:pt x="4016551" y="2349945"/>
                  <a:pt x="4007815" y="2350417"/>
                </a:cubicBezTo>
                <a:cubicBezTo>
                  <a:pt x="4004004" y="2351050"/>
                  <a:pt x="4003843" y="2355973"/>
                  <a:pt x="4002760" y="2358895"/>
                </a:cubicBezTo>
                <a:cubicBezTo>
                  <a:pt x="3998627" y="2369376"/>
                  <a:pt x="3995000" y="2380555"/>
                  <a:pt x="3990263" y="2390941"/>
                </a:cubicBezTo>
                <a:cubicBezTo>
                  <a:pt x="3986223" y="2400817"/>
                  <a:pt x="3976598" y="2403004"/>
                  <a:pt x="3968627" y="2398648"/>
                </a:cubicBezTo>
                <a:cubicBezTo>
                  <a:pt x="3951574" y="2389144"/>
                  <a:pt x="3939313" y="2388438"/>
                  <a:pt x="3931553" y="2410099"/>
                </a:cubicBezTo>
                <a:cubicBezTo>
                  <a:pt x="3928596" y="2417054"/>
                  <a:pt x="3920368" y="2418225"/>
                  <a:pt x="3913538" y="2418381"/>
                </a:cubicBezTo>
                <a:cubicBezTo>
                  <a:pt x="3906709" y="2418537"/>
                  <a:pt x="3903721" y="2421775"/>
                  <a:pt x="3904576" y="2428097"/>
                </a:cubicBezTo>
                <a:cubicBezTo>
                  <a:pt x="3905939" y="2435118"/>
                  <a:pt x="3910133" y="2432070"/>
                  <a:pt x="3915152" y="2431628"/>
                </a:cubicBezTo>
                <a:cubicBezTo>
                  <a:pt x="3944949" y="2427067"/>
                  <a:pt x="3963013" y="2449724"/>
                  <a:pt x="3952295" y="2478339"/>
                </a:cubicBezTo>
                <a:cubicBezTo>
                  <a:pt x="3947778" y="2491233"/>
                  <a:pt x="3944563" y="2503715"/>
                  <a:pt x="3926585" y="2503961"/>
                </a:cubicBezTo>
                <a:cubicBezTo>
                  <a:pt x="3912323" y="2504177"/>
                  <a:pt x="3915048" y="2518218"/>
                  <a:pt x="3914218" y="2527366"/>
                </a:cubicBezTo>
                <a:cubicBezTo>
                  <a:pt x="3912784" y="2536418"/>
                  <a:pt x="3918150" y="2541598"/>
                  <a:pt x="3927394" y="2541825"/>
                </a:cubicBezTo>
                <a:cubicBezTo>
                  <a:pt x="3942863" y="2541800"/>
                  <a:pt x="3950799" y="2554193"/>
                  <a:pt x="3961310" y="2562043"/>
                </a:cubicBezTo>
                <a:cubicBezTo>
                  <a:pt x="3965754" y="2565221"/>
                  <a:pt x="3966706" y="2570940"/>
                  <a:pt x="3965845" y="2576371"/>
                </a:cubicBezTo>
                <a:cubicBezTo>
                  <a:pt x="3958773" y="2621029"/>
                  <a:pt x="3951796" y="2665083"/>
                  <a:pt x="3944723" y="2709741"/>
                </a:cubicBezTo>
                <a:cubicBezTo>
                  <a:pt x="3942237" y="2725432"/>
                  <a:pt x="3935020" y="2739754"/>
                  <a:pt x="3933742" y="2755636"/>
                </a:cubicBezTo>
                <a:cubicBezTo>
                  <a:pt x="3933103" y="2763577"/>
                  <a:pt x="3934054" y="2769295"/>
                  <a:pt x="3942916" y="2771935"/>
                </a:cubicBezTo>
                <a:cubicBezTo>
                  <a:pt x="3958828" y="2776929"/>
                  <a:pt x="3960631" y="2788970"/>
                  <a:pt x="3958242" y="2804057"/>
                </a:cubicBezTo>
                <a:cubicBezTo>
                  <a:pt x="3953654" y="2833025"/>
                  <a:pt x="3963496" y="2845098"/>
                  <a:pt x="3993102" y="2841746"/>
                </a:cubicBezTo>
                <a:cubicBezTo>
                  <a:pt x="4008159" y="2840418"/>
                  <a:pt x="4015300" y="2853922"/>
                  <a:pt x="4028260" y="2854118"/>
                </a:cubicBezTo>
                <a:cubicBezTo>
                  <a:pt x="4028864" y="2854214"/>
                  <a:pt x="4030704" y="2858217"/>
                  <a:pt x="4030417" y="2860027"/>
                </a:cubicBezTo>
                <a:cubicBezTo>
                  <a:pt x="4030508" y="2871177"/>
                  <a:pt x="4030597" y="2882326"/>
                  <a:pt x="4028877" y="2893189"/>
                </a:cubicBezTo>
                <a:cubicBezTo>
                  <a:pt x="4025502" y="2910595"/>
                  <a:pt x="4016188" y="2926441"/>
                  <a:pt x="4020657" y="2945090"/>
                </a:cubicBezTo>
                <a:cubicBezTo>
                  <a:pt x="4022116" y="2951507"/>
                  <a:pt x="4016936" y="2956871"/>
                  <a:pt x="4008391" y="2956137"/>
                </a:cubicBezTo>
                <a:cubicBezTo>
                  <a:pt x="4003880" y="2957278"/>
                  <a:pt x="4005912" y="2960075"/>
                  <a:pt x="4007340" y="2962776"/>
                </a:cubicBezTo>
                <a:cubicBezTo>
                  <a:pt x="3985800" y="2969881"/>
                  <a:pt x="3985252" y="2988971"/>
                  <a:pt x="3981780" y="3006980"/>
                </a:cubicBezTo>
                <a:cubicBezTo>
                  <a:pt x="3979744" y="3015937"/>
                  <a:pt x="3972054" y="3021525"/>
                  <a:pt x="3962714" y="3021901"/>
                </a:cubicBezTo>
                <a:cubicBezTo>
                  <a:pt x="3952168" y="3022087"/>
                  <a:pt x="3940512" y="3021477"/>
                  <a:pt x="3936483" y="3007848"/>
                </a:cubicBezTo>
                <a:cubicBezTo>
                  <a:pt x="3935946" y="3003433"/>
                  <a:pt x="3934452" y="3005052"/>
                  <a:pt x="3932864" y="3007275"/>
                </a:cubicBezTo>
                <a:cubicBezTo>
                  <a:pt x="3899887" y="3016282"/>
                  <a:pt x="3866439" y="3016551"/>
                  <a:pt x="3836556" y="2998209"/>
                </a:cubicBezTo>
                <a:cubicBezTo>
                  <a:pt x="3828681" y="2993250"/>
                  <a:pt x="3830084" y="2980482"/>
                  <a:pt x="3826595" y="2971269"/>
                </a:cubicBezTo>
                <a:cubicBezTo>
                  <a:pt x="3825357" y="2967361"/>
                  <a:pt x="3827109" y="2960213"/>
                  <a:pt x="3819102" y="2963895"/>
                </a:cubicBezTo>
                <a:cubicBezTo>
                  <a:pt x="3812399" y="2967163"/>
                  <a:pt x="3806076" y="2968018"/>
                  <a:pt x="3803698" y="2959600"/>
                </a:cubicBezTo>
                <a:cubicBezTo>
                  <a:pt x="3801510" y="2949974"/>
                  <a:pt x="3807706" y="2946006"/>
                  <a:pt x="3816538" y="2944930"/>
                </a:cubicBezTo>
                <a:cubicBezTo>
                  <a:pt x="3810348" y="2937145"/>
                  <a:pt x="3803966" y="2930567"/>
                  <a:pt x="3806099" y="2921007"/>
                </a:cubicBezTo>
                <a:cubicBezTo>
                  <a:pt x="3807276" y="2917482"/>
                  <a:pt x="3809660" y="2914147"/>
                  <a:pt x="3804324" y="2912684"/>
                </a:cubicBezTo>
                <a:cubicBezTo>
                  <a:pt x="3800195" y="2911412"/>
                  <a:pt x="3797399" y="2913443"/>
                  <a:pt x="3795618" y="2916873"/>
                </a:cubicBezTo>
                <a:cubicBezTo>
                  <a:pt x="3793138" y="2920810"/>
                  <a:pt x="3790880" y="2927257"/>
                  <a:pt x="3786147" y="2925888"/>
                </a:cubicBezTo>
                <a:cubicBezTo>
                  <a:pt x="3780613" y="2924703"/>
                  <a:pt x="3776684" y="2924854"/>
                  <a:pt x="3773865" y="2925935"/>
                </a:cubicBezTo>
                <a:lnTo>
                  <a:pt x="3773518" y="2926280"/>
                </a:lnTo>
                <a:lnTo>
                  <a:pt x="3784755" y="2933616"/>
                </a:lnTo>
                <a:cubicBezTo>
                  <a:pt x="3786489" y="2940527"/>
                  <a:pt x="3782270" y="2941802"/>
                  <a:pt x="3777010" y="2940205"/>
                </a:cubicBezTo>
                <a:lnTo>
                  <a:pt x="3767057" y="2938294"/>
                </a:lnTo>
                <a:lnTo>
                  <a:pt x="3765045" y="2949766"/>
                </a:lnTo>
                <a:cubicBezTo>
                  <a:pt x="3762435" y="2962344"/>
                  <a:pt x="3762841" y="2975400"/>
                  <a:pt x="3751466" y="2984732"/>
                </a:cubicBezTo>
                <a:cubicBezTo>
                  <a:pt x="3746476" y="2988891"/>
                  <a:pt x="3748824" y="2993595"/>
                  <a:pt x="3751078" y="2998900"/>
                </a:cubicBezTo>
                <a:cubicBezTo>
                  <a:pt x="3753742" y="3005509"/>
                  <a:pt x="3757555" y="3004875"/>
                  <a:pt x="3763368" y="3003321"/>
                </a:cubicBezTo>
                <a:cubicBezTo>
                  <a:pt x="3772390" y="3001038"/>
                  <a:pt x="3778044" y="3004407"/>
                  <a:pt x="3779627" y="3013937"/>
                </a:cubicBezTo>
                <a:cubicBezTo>
                  <a:pt x="3782669" y="3029885"/>
                  <a:pt x="3787015" y="3045420"/>
                  <a:pt x="3782528" y="3062031"/>
                </a:cubicBezTo>
                <a:cubicBezTo>
                  <a:pt x="3781843" y="3064397"/>
                  <a:pt x="3781588" y="3066986"/>
                  <a:pt x="3780892" y="3069427"/>
                </a:cubicBezTo>
                <a:lnTo>
                  <a:pt x="3778293" y="3073382"/>
                </a:lnTo>
                <a:lnTo>
                  <a:pt x="3789082" y="3087723"/>
                </a:lnTo>
                <a:lnTo>
                  <a:pt x="3795809" y="3086560"/>
                </a:lnTo>
                <a:cubicBezTo>
                  <a:pt x="3799908" y="3084115"/>
                  <a:pt x="3803420" y="3080496"/>
                  <a:pt x="3806757" y="3077003"/>
                </a:cubicBezTo>
                <a:cubicBezTo>
                  <a:pt x="3816513" y="3066176"/>
                  <a:pt x="3825822" y="3062083"/>
                  <a:pt x="3840145" y="3069300"/>
                </a:cubicBezTo>
                <a:cubicBezTo>
                  <a:pt x="3851037" y="3074737"/>
                  <a:pt x="3862790" y="3074742"/>
                  <a:pt x="3868293" y="3059530"/>
                </a:cubicBezTo>
                <a:cubicBezTo>
                  <a:pt x="3871537" y="3050764"/>
                  <a:pt x="3878814" y="3043874"/>
                  <a:pt x="3888279" y="3046611"/>
                </a:cubicBezTo>
                <a:cubicBezTo>
                  <a:pt x="3897743" y="3049347"/>
                  <a:pt x="3903139" y="3058244"/>
                  <a:pt x="3901101" y="3067200"/>
                </a:cubicBezTo>
                <a:cubicBezTo>
                  <a:pt x="3898903" y="3081080"/>
                  <a:pt x="3916752" y="3089475"/>
                  <a:pt x="3910137" y="3103892"/>
                </a:cubicBezTo>
                <a:cubicBezTo>
                  <a:pt x="3910137" y="3103892"/>
                  <a:pt x="3911757" y="3105386"/>
                  <a:pt x="3912964" y="3105577"/>
                </a:cubicBezTo>
                <a:cubicBezTo>
                  <a:pt x="3922524" y="3107710"/>
                  <a:pt x="3933609" y="3111940"/>
                  <a:pt x="3932587" y="3122294"/>
                </a:cubicBezTo>
                <a:cubicBezTo>
                  <a:pt x="3930992" y="3136271"/>
                  <a:pt x="3934829" y="3151107"/>
                  <a:pt x="3925389" y="3163840"/>
                </a:cubicBezTo>
                <a:cubicBezTo>
                  <a:pt x="3923195" y="3165967"/>
                  <a:pt x="3921194" y="3166887"/>
                  <a:pt x="3918081" y="3167012"/>
                </a:cubicBezTo>
                <a:cubicBezTo>
                  <a:pt x="3913540" y="3164437"/>
                  <a:pt x="3909793" y="3160752"/>
                  <a:pt x="3905062" y="3159383"/>
                </a:cubicBezTo>
                <a:cubicBezTo>
                  <a:pt x="3903252" y="3159096"/>
                  <a:pt x="3902235" y="3157698"/>
                  <a:pt x="3901124" y="3156903"/>
                </a:cubicBezTo>
                <a:cubicBezTo>
                  <a:pt x="3889311" y="3149465"/>
                  <a:pt x="3880295" y="3139996"/>
                  <a:pt x="3877568" y="3125953"/>
                </a:cubicBezTo>
                <a:cubicBezTo>
                  <a:pt x="3876206" y="3118933"/>
                  <a:pt x="3871061" y="3116262"/>
                  <a:pt x="3864614" y="3114005"/>
                </a:cubicBezTo>
                <a:cubicBezTo>
                  <a:pt x="3852926" y="3109679"/>
                  <a:pt x="3840255" y="3107671"/>
                  <a:pt x="3827867" y="3103854"/>
                </a:cubicBezTo>
                <a:cubicBezTo>
                  <a:pt x="3817291" y="3100323"/>
                  <a:pt x="3800884" y="3109440"/>
                  <a:pt x="3792335" y="3120584"/>
                </a:cubicBezTo>
                <a:lnTo>
                  <a:pt x="3788652" y="3128340"/>
                </a:lnTo>
                <a:lnTo>
                  <a:pt x="3794472" y="3139166"/>
                </a:lnTo>
                <a:lnTo>
                  <a:pt x="3785947" y="3136398"/>
                </a:lnTo>
                <a:lnTo>
                  <a:pt x="3783579" y="3147180"/>
                </a:lnTo>
                <a:cubicBezTo>
                  <a:pt x="3782779" y="3152235"/>
                  <a:pt x="3782896" y="3157357"/>
                  <a:pt x="3785751" y="3162758"/>
                </a:cubicBezTo>
                <a:cubicBezTo>
                  <a:pt x="3788705" y="3167556"/>
                  <a:pt x="3786541" y="3173400"/>
                  <a:pt x="3780632" y="3175556"/>
                </a:cubicBezTo>
                <a:cubicBezTo>
                  <a:pt x="3774723" y="3177715"/>
                  <a:pt x="3770469" y="3173328"/>
                  <a:pt x="3768818" y="3168119"/>
                </a:cubicBezTo>
                <a:lnTo>
                  <a:pt x="3764521" y="3149205"/>
                </a:lnTo>
                <a:lnTo>
                  <a:pt x="3758745" y="3149338"/>
                </a:lnTo>
                <a:lnTo>
                  <a:pt x="3750332" y="3153082"/>
                </a:lnTo>
                <a:lnTo>
                  <a:pt x="3754299" y="3159710"/>
                </a:lnTo>
                <a:cubicBezTo>
                  <a:pt x="3755583" y="3164785"/>
                  <a:pt x="3752857" y="3169301"/>
                  <a:pt x="3746580" y="3175731"/>
                </a:cubicBezTo>
                <a:cubicBezTo>
                  <a:pt x="3739368" y="3178301"/>
                  <a:pt x="3730220" y="3177471"/>
                  <a:pt x="3726880" y="3186840"/>
                </a:cubicBezTo>
                <a:cubicBezTo>
                  <a:pt x="3720936" y="3197033"/>
                  <a:pt x="3723822" y="3206152"/>
                  <a:pt x="3729726" y="3215747"/>
                </a:cubicBezTo>
                <a:cubicBezTo>
                  <a:pt x="3735122" y="3224644"/>
                  <a:pt x="3744330" y="3232907"/>
                  <a:pt x="3738701" y="3245006"/>
                </a:cubicBezTo>
                <a:cubicBezTo>
                  <a:pt x="3730791" y="3248084"/>
                  <a:pt x="3722976" y="3250558"/>
                  <a:pt x="3715985" y="3255637"/>
                </a:cubicBezTo>
                <a:cubicBezTo>
                  <a:pt x="3711791" y="3258685"/>
                  <a:pt x="3702422" y="3255344"/>
                  <a:pt x="3703909" y="3265478"/>
                </a:cubicBezTo>
                <a:cubicBezTo>
                  <a:pt x="3705655" y="3270085"/>
                  <a:pt x="3710292" y="3272057"/>
                  <a:pt x="3712831" y="3275552"/>
                </a:cubicBezTo>
                <a:cubicBezTo>
                  <a:pt x="3713339" y="3276252"/>
                  <a:pt x="3714546" y="3276443"/>
                  <a:pt x="3715754" y="3276634"/>
                </a:cubicBezTo>
                <a:cubicBezTo>
                  <a:pt x="3721214" y="3281210"/>
                  <a:pt x="3731031" y="3277816"/>
                  <a:pt x="3733918" y="3286934"/>
                </a:cubicBezTo>
                <a:cubicBezTo>
                  <a:pt x="3730357" y="3293793"/>
                  <a:pt x="3723909" y="3291535"/>
                  <a:pt x="3718383" y="3291278"/>
                </a:cubicBezTo>
                <a:cubicBezTo>
                  <a:pt x="3712856" y="3291022"/>
                  <a:pt x="3706725" y="3290670"/>
                  <a:pt x="3701104" y="3291017"/>
                </a:cubicBezTo>
                <a:cubicBezTo>
                  <a:pt x="3679312" y="3291895"/>
                  <a:pt x="3675846" y="3298151"/>
                  <a:pt x="3685748" y="3317659"/>
                </a:cubicBezTo>
                <a:cubicBezTo>
                  <a:pt x="3688700" y="3322457"/>
                  <a:pt x="3692256" y="3327351"/>
                  <a:pt x="3695906" y="3331641"/>
                </a:cubicBezTo>
                <a:cubicBezTo>
                  <a:pt x="3698823" y="3344475"/>
                  <a:pt x="3691928" y="3348950"/>
                  <a:pt x="3680365" y="3347738"/>
                </a:cubicBezTo>
                <a:cubicBezTo>
                  <a:pt x="3674236" y="3347385"/>
                  <a:pt x="3667598" y="3346335"/>
                  <a:pt x="3661658" y="3344775"/>
                </a:cubicBezTo>
                <a:cubicBezTo>
                  <a:pt x="3652097" y="3342642"/>
                  <a:pt x="3645775" y="3343497"/>
                  <a:pt x="3642658" y="3355375"/>
                </a:cubicBezTo>
                <a:cubicBezTo>
                  <a:pt x="3639348" y="3368462"/>
                  <a:pt x="3627624" y="3372173"/>
                  <a:pt x="3614856" y="3370769"/>
                </a:cubicBezTo>
                <a:cubicBezTo>
                  <a:pt x="3584999" y="3367896"/>
                  <a:pt x="3584999" y="3367896"/>
                  <a:pt x="3581110" y="3396356"/>
                </a:cubicBezTo>
                <a:cubicBezTo>
                  <a:pt x="3580155" y="3402391"/>
                  <a:pt x="3585868" y="3413194"/>
                  <a:pt x="3571575" y="3409691"/>
                </a:cubicBezTo>
                <a:cubicBezTo>
                  <a:pt x="3569544" y="3406896"/>
                  <a:pt x="3567511" y="3404100"/>
                  <a:pt x="3566083" y="3401399"/>
                </a:cubicBezTo>
                <a:cubicBezTo>
                  <a:pt x="3557575" y="3392628"/>
                  <a:pt x="3554617" y="3399584"/>
                  <a:pt x="3551057" y="3406442"/>
                </a:cubicBezTo>
                <a:lnTo>
                  <a:pt x="3545766" y="3415251"/>
                </a:lnTo>
                <a:lnTo>
                  <a:pt x="3552178" y="3422386"/>
                </a:lnTo>
                <a:cubicBezTo>
                  <a:pt x="3547711" y="3428692"/>
                  <a:pt x="3541633" y="3425572"/>
                  <a:pt x="3536193" y="3424560"/>
                </a:cubicBezTo>
                <a:lnTo>
                  <a:pt x="3529977" y="3423604"/>
                </a:lnTo>
                <a:lnTo>
                  <a:pt x="3524683" y="3424536"/>
                </a:lnTo>
                <a:cubicBezTo>
                  <a:pt x="3518140" y="3422882"/>
                  <a:pt x="3510833" y="3426054"/>
                  <a:pt x="3503908" y="3426814"/>
                </a:cubicBezTo>
                <a:lnTo>
                  <a:pt x="3498752" y="3426054"/>
                </a:lnTo>
                <a:lnTo>
                  <a:pt x="3497136" y="3433401"/>
                </a:lnTo>
                <a:cubicBezTo>
                  <a:pt x="3497398" y="3436813"/>
                  <a:pt x="3498468" y="3441049"/>
                  <a:pt x="3500251" y="3446219"/>
                </a:cubicBezTo>
                <a:cubicBezTo>
                  <a:pt x="3502517" y="3451376"/>
                  <a:pt x="3505369" y="3456710"/>
                  <a:pt x="3508398" y="3461460"/>
                </a:cubicBezTo>
                <a:cubicBezTo>
                  <a:pt x="3509527" y="3474573"/>
                  <a:pt x="3502083" y="3478061"/>
                  <a:pt x="3490797" y="3475276"/>
                </a:cubicBezTo>
                <a:cubicBezTo>
                  <a:pt x="3484771" y="3474086"/>
                  <a:pt x="3478342" y="3472135"/>
                  <a:pt x="3472671" y="3469777"/>
                </a:cubicBezTo>
                <a:cubicBezTo>
                  <a:pt x="3468082" y="3468065"/>
                  <a:pt x="3464193" y="3467203"/>
                  <a:pt x="3460862" y="3468188"/>
                </a:cubicBezTo>
                <a:lnTo>
                  <a:pt x="3453331" y="3476626"/>
                </a:lnTo>
                <a:lnTo>
                  <a:pt x="3454386" y="3477165"/>
                </a:lnTo>
                <a:cubicBezTo>
                  <a:pt x="3457170" y="3483552"/>
                  <a:pt x="3451456" y="3488147"/>
                  <a:pt x="3446789" y="3491117"/>
                </a:cubicBezTo>
                <a:cubicBezTo>
                  <a:pt x="3414205" y="3511049"/>
                  <a:pt x="3410859" y="3545887"/>
                  <a:pt x="3400060" y="3577309"/>
                </a:cubicBezTo>
                <a:cubicBezTo>
                  <a:pt x="3397504" y="3584854"/>
                  <a:pt x="3403143" y="3588942"/>
                  <a:pt x="3406973" y="3593703"/>
                </a:cubicBezTo>
                <a:cubicBezTo>
                  <a:pt x="3411857" y="3600752"/>
                  <a:pt x="3422942" y="3606735"/>
                  <a:pt x="3418956" y="3615430"/>
                </a:cubicBezTo>
                <a:cubicBezTo>
                  <a:pt x="3413926" y="3625748"/>
                  <a:pt x="3402924" y="3614994"/>
                  <a:pt x="3395203" y="3618067"/>
                </a:cubicBezTo>
                <a:cubicBezTo>
                  <a:pt x="3376230" y="3624700"/>
                  <a:pt x="3373860" y="3630526"/>
                  <a:pt x="3381062" y="3648256"/>
                </a:cubicBezTo>
                <a:cubicBezTo>
                  <a:pt x="3384901" y="3656931"/>
                  <a:pt x="3385500" y="3667427"/>
                  <a:pt x="3389340" y="3676099"/>
                </a:cubicBezTo>
                <a:cubicBezTo>
                  <a:pt x="3394544" y="3696220"/>
                  <a:pt x="3395930" y="3715493"/>
                  <a:pt x="3387297" y="3734980"/>
                </a:cubicBezTo>
                <a:cubicBezTo>
                  <a:pt x="3383124" y="3745392"/>
                  <a:pt x="3373219" y="3752575"/>
                  <a:pt x="3365114" y="3755173"/>
                </a:cubicBezTo>
                <a:cubicBezTo>
                  <a:pt x="3355675" y="3758059"/>
                  <a:pt x="3351772" y="3761981"/>
                  <a:pt x="3349515" y="3774773"/>
                </a:cubicBezTo>
                <a:cubicBezTo>
                  <a:pt x="3343069" y="3754084"/>
                  <a:pt x="3337356" y="3758679"/>
                  <a:pt x="3331755" y="3770238"/>
                </a:cubicBezTo>
                <a:cubicBezTo>
                  <a:pt x="3320939" y="3757766"/>
                  <a:pt x="3312703" y="3745573"/>
                  <a:pt x="3295139" y="3743233"/>
                </a:cubicBezTo>
                <a:cubicBezTo>
                  <a:pt x="3283971" y="3742020"/>
                  <a:pt x="3273363" y="3735654"/>
                  <a:pt x="3262091" y="3731390"/>
                </a:cubicBezTo>
                <a:cubicBezTo>
                  <a:pt x="3240026" y="3722475"/>
                  <a:pt x="3221241" y="3727390"/>
                  <a:pt x="3205351" y="3745657"/>
                </a:cubicBezTo>
                <a:cubicBezTo>
                  <a:pt x="3201925" y="3749197"/>
                  <a:pt x="3198023" y="3753119"/>
                  <a:pt x="3194120" y="3757041"/>
                </a:cubicBezTo>
                <a:cubicBezTo>
                  <a:pt x="3189266" y="3761730"/>
                  <a:pt x="3184897" y="3769948"/>
                  <a:pt x="3176971" y="3766914"/>
                </a:cubicBezTo>
                <a:cubicBezTo>
                  <a:pt x="3169424" y="3764358"/>
                  <a:pt x="3173410" y="3755664"/>
                  <a:pt x="3172726" y="3749940"/>
                </a:cubicBezTo>
                <a:cubicBezTo>
                  <a:pt x="3172241" y="3746411"/>
                  <a:pt x="3172707" y="3742114"/>
                  <a:pt x="3169365" y="3740884"/>
                </a:cubicBezTo>
                <a:cubicBezTo>
                  <a:pt x="3164779" y="3739082"/>
                  <a:pt x="3163361" y="3744143"/>
                  <a:pt x="3161839" y="3746151"/>
                </a:cubicBezTo>
                <a:cubicBezTo>
                  <a:pt x="3147203" y="3768900"/>
                  <a:pt x="3124578" y="3765140"/>
                  <a:pt x="3103961" y="3762903"/>
                </a:cubicBezTo>
                <a:cubicBezTo>
                  <a:pt x="3096516" y="3762421"/>
                  <a:pt x="3086178" y="3763825"/>
                  <a:pt x="3079445" y="3757920"/>
                </a:cubicBezTo>
                <a:lnTo>
                  <a:pt x="3076595" y="3753244"/>
                </a:lnTo>
                <a:lnTo>
                  <a:pt x="3073963" y="3755235"/>
                </a:lnTo>
                <a:cubicBezTo>
                  <a:pt x="3068724" y="3755834"/>
                  <a:pt x="3066071" y="3752970"/>
                  <a:pt x="3064222" y="3749147"/>
                </a:cubicBezTo>
                <a:lnTo>
                  <a:pt x="3062184" y="3744246"/>
                </a:lnTo>
                <a:lnTo>
                  <a:pt x="3049858" y="3739106"/>
                </a:lnTo>
                <a:lnTo>
                  <a:pt x="3044792" y="3733879"/>
                </a:lnTo>
                <a:lnTo>
                  <a:pt x="3044128" y="3738922"/>
                </a:lnTo>
                <a:cubicBezTo>
                  <a:pt x="3039449" y="3774418"/>
                  <a:pt x="3010243" y="3782693"/>
                  <a:pt x="2984298" y="3791655"/>
                </a:cubicBezTo>
                <a:cubicBezTo>
                  <a:pt x="2972054" y="3796491"/>
                  <a:pt x="2955545" y="3808245"/>
                  <a:pt x="2940903" y="3792129"/>
                </a:cubicBezTo>
                <a:cubicBezTo>
                  <a:pt x="2916216" y="3800353"/>
                  <a:pt x="2895053" y="3791632"/>
                  <a:pt x="2874058" y="3781642"/>
                </a:cubicBezTo>
                <a:lnTo>
                  <a:pt x="2865991" y="3778096"/>
                </a:lnTo>
                <a:lnTo>
                  <a:pt x="2857815" y="3786799"/>
                </a:lnTo>
                <a:lnTo>
                  <a:pt x="2856425" y="3795390"/>
                </a:lnTo>
                <a:lnTo>
                  <a:pt x="2860563" y="3807410"/>
                </a:lnTo>
                <a:cubicBezTo>
                  <a:pt x="2860718" y="3810137"/>
                  <a:pt x="2859820" y="3812404"/>
                  <a:pt x="2856998" y="3813863"/>
                </a:cubicBezTo>
                <a:lnTo>
                  <a:pt x="2854422" y="3814137"/>
                </a:lnTo>
                <a:lnTo>
                  <a:pt x="2854754" y="3831215"/>
                </a:lnTo>
                <a:cubicBezTo>
                  <a:pt x="2854012" y="3838609"/>
                  <a:pt x="2851297" y="3845462"/>
                  <a:pt x="2843360" y="3850708"/>
                </a:cubicBezTo>
                <a:cubicBezTo>
                  <a:pt x="2831452" y="3848538"/>
                  <a:pt x="2820112" y="3845704"/>
                  <a:pt x="2807827" y="3846654"/>
                </a:cubicBezTo>
                <a:cubicBezTo>
                  <a:pt x="2800456" y="3847223"/>
                  <a:pt x="2791571" y="3836168"/>
                  <a:pt x="2785810" y="3849588"/>
                </a:cubicBezTo>
                <a:cubicBezTo>
                  <a:pt x="2784489" y="3856487"/>
                  <a:pt x="2788649" y="3862345"/>
                  <a:pt x="2789121" y="3868487"/>
                </a:cubicBezTo>
                <a:cubicBezTo>
                  <a:pt x="2789216" y="3869716"/>
                  <a:pt x="2790539" y="3870850"/>
                  <a:pt x="2791863" y="3871984"/>
                </a:cubicBezTo>
                <a:cubicBezTo>
                  <a:pt x="2795079" y="3881622"/>
                  <a:pt x="2809538" y="3884830"/>
                  <a:pt x="2806233" y="3898062"/>
                </a:cubicBezTo>
                <a:cubicBezTo>
                  <a:pt x="2796785" y="3903734"/>
                  <a:pt x="2790640" y="3896176"/>
                  <a:pt x="2784118" y="3891736"/>
                </a:cubicBezTo>
                <a:cubicBezTo>
                  <a:pt x="2777598" y="3887296"/>
                  <a:pt x="2770415" y="3882289"/>
                  <a:pt x="2763325" y="3878511"/>
                </a:cubicBezTo>
                <a:cubicBezTo>
                  <a:pt x="2736200" y="3863302"/>
                  <a:pt x="2727318" y="3868314"/>
                  <a:pt x="2724775" y="3899406"/>
                </a:cubicBezTo>
                <a:cubicBezTo>
                  <a:pt x="2724777" y="3907437"/>
                  <a:pt x="2725439" y="3916036"/>
                  <a:pt x="2726671" y="3923975"/>
                </a:cubicBezTo>
                <a:cubicBezTo>
                  <a:pt x="2720629" y="3941742"/>
                  <a:pt x="2708909" y="3942028"/>
                  <a:pt x="2695770" y="3931920"/>
                </a:cubicBezTo>
                <a:cubicBezTo>
                  <a:pt x="2688587" y="3926912"/>
                  <a:pt x="2681309" y="3920678"/>
                  <a:pt x="2675260" y="3914348"/>
                </a:cubicBezTo>
                <a:cubicBezTo>
                  <a:pt x="2670251" y="3909481"/>
                  <a:pt x="2665666" y="3906128"/>
                  <a:pt x="2660753" y="3905503"/>
                </a:cubicBezTo>
                <a:lnTo>
                  <a:pt x="2646083" y="3912202"/>
                </a:lnTo>
                <a:lnTo>
                  <a:pt x="2647150" y="3913511"/>
                </a:lnTo>
                <a:cubicBezTo>
                  <a:pt x="2647124" y="3923446"/>
                  <a:pt x="2637029" y="3926168"/>
                  <a:pt x="2629231" y="3927369"/>
                </a:cubicBezTo>
                <a:cubicBezTo>
                  <a:pt x="2575263" y="3934709"/>
                  <a:pt x="2550921" y="3978274"/>
                  <a:pt x="2518807" y="4013107"/>
                </a:cubicBezTo>
                <a:cubicBezTo>
                  <a:pt x="2511143" y="4021492"/>
                  <a:pt x="2516162" y="4030063"/>
                  <a:pt x="2518432" y="4038475"/>
                </a:cubicBezTo>
                <a:cubicBezTo>
                  <a:pt x="2520767" y="4050478"/>
                  <a:pt x="2531809" y="4064644"/>
                  <a:pt x="2521619" y="4073711"/>
                </a:cubicBezTo>
                <a:cubicBezTo>
                  <a:pt x="2509136" y="4084298"/>
                  <a:pt x="2500938" y="4063950"/>
                  <a:pt x="2489096" y="4063534"/>
                </a:cubicBezTo>
                <a:cubicBezTo>
                  <a:pt x="2460522" y="4061316"/>
                  <a:pt x="2454087" y="4067564"/>
                  <a:pt x="2453324" y="4094842"/>
                </a:cubicBezTo>
                <a:cubicBezTo>
                  <a:pt x="2453363" y="4108368"/>
                  <a:pt x="2448129" y="4122414"/>
                  <a:pt x="2448168" y="4135938"/>
                </a:cubicBezTo>
                <a:cubicBezTo>
                  <a:pt x="2443426" y="4165192"/>
                  <a:pt x="2434185" y="4191149"/>
                  <a:pt x="2411741" y="4211641"/>
                </a:cubicBezTo>
                <a:cubicBezTo>
                  <a:pt x="2400323" y="4222841"/>
                  <a:pt x="2383272" y="4226539"/>
                  <a:pt x="2371202" y="4225284"/>
                </a:cubicBezTo>
                <a:cubicBezTo>
                  <a:pt x="2357224" y="4223641"/>
                  <a:pt x="2349880" y="4226524"/>
                  <a:pt x="2339599" y="4241931"/>
                </a:cubicBezTo>
                <a:cubicBezTo>
                  <a:pt x="2343045" y="4211222"/>
                  <a:pt x="2332951" y="4213947"/>
                  <a:pt x="2319011" y="4225827"/>
                </a:cubicBezTo>
                <a:cubicBezTo>
                  <a:pt x="2312042" y="4203343"/>
                  <a:pt x="2308279" y="4182700"/>
                  <a:pt x="2286691" y="4169575"/>
                </a:cubicBezTo>
                <a:cubicBezTo>
                  <a:pt x="2272805" y="4161589"/>
                  <a:pt x="2262605" y="4147195"/>
                  <a:pt x="2250336" y="4135164"/>
                </a:cubicBezTo>
                <a:cubicBezTo>
                  <a:pt x="2226638" y="4110875"/>
                  <a:pt x="2199293" y="4106522"/>
                  <a:pt x="2168075" y="4121259"/>
                </a:cubicBezTo>
                <a:cubicBezTo>
                  <a:pt x="2161574" y="4123918"/>
                  <a:pt x="2154229" y="4126801"/>
                  <a:pt x="2146887" y="4129683"/>
                </a:cubicBezTo>
                <a:cubicBezTo>
                  <a:pt x="2137860" y="4133020"/>
                  <a:pt x="2127445" y="4141245"/>
                  <a:pt x="2118834" y="4132741"/>
                </a:cubicBezTo>
                <a:cubicBezTo>
                  <a:pt x="2110449" y="4125075"/>
                  <a:pt x="2120638" y="4116010"/>
                  <a:pt x="2123027" y="4108146"/>
                </a:cubicBezTo>
                <a:cubicBezTo>
                  <a:pt x="2124417" y="4103259"/>
                  <a:pt x="2127488" y="4097918"/>
                  <a:pt x="2123831" y="4094395"/>
                </a:cubicBezTo>
                <a:cubicBezTo>
                  <a:pt x="2118877" y="4089412"/>
                  <a:pt x="2114123" y="4095208"/>
                  <a:pt x="2110984" y="4096957"/>
                </a:cubicBezTo>
                <a:cubicBezTo>
                  <a:pt x="2078833" y="4118264"/>
                  <a:pt x="2051449" y="4100385"/>
                  <a:pt x="2025816" y="4085641"/>
                </a:cubicBezTo>
                <a:cubicBezTo>
                  <a:pt x="2013224" y="4079113"/>
                  <a:pt x="1991996" y="4074010"/>
                  <a:pt x="1994734" y="4050712"/>
                </a:cubicBezTo>
                <a:cubicBezTo>
                  <a:pt x="1946444" y="4022230"/>
                  <a:pt x="1963203" y="3957247"/>
                  <a:pt x="1924097" y="3922677"/>
                </a:cubicBezTo>
                <a:cubicBezTo>
                  <a:pt x="1917236" y="3917310"/>
                  <a:pt x="1913898" y="3908284"/>
                  <a:pt x="1905006" y="3918804"/>
                </a:cubicBezTo>
                <a:cubicBezTo>
                  <a:pt x="1893429" y="3932757"/>
                  <a:pt x="1890479" y="3921820"/>
                  <a:pt x="1887982" y="3912568"/>
                </a:cubicBezTo>
                <a:lnTo>
                  <a:pt x="1885017" y="3901578"/>
                </a:lnTo>
                <a:lnTo>
                  <a:pt x="1862111" y="3897986"/>
                </a:lnTo>
                <a:lnTo>
                  <a:pt x="1858625" y="3892341"/>
                </a:lnTo>
                <a:lnTo>
                  <a:pt x="1837794" y="3907157"/>
                </a:lnTo>
                <a:cubicBezTo>
                  <a:pt x="1822226" y="3899624"/>
                  <a:pt x="1836007" y="3890494"/>
                  <a:pt x="1836714" y="3883084"/>
                </a:cubicBezTo>
                <a:cubicBezTo>
                  <a:pt x="1829690" y="3880467"/>
                  <a:pt x="1820571" y="3890146"/>
                  <a:pt x="1816165" y="3880505"/>
                </a:cubicBezTo>
                <a:lnTo>
                  <a:pt x="1816633" y="3878350"/>
                </a:lnTo>
                <a:lnTo>
                  <a:pt x="1800539" y="3891482"/>
                </a:lnTo>
                <a:cubicBezTo>
                  <a:pt x="1790621" y="3902516"/>
                  <a:pt x="1783139" y="3918493"/>
                  <a:pt x="1764303" y="3915801"/>
                </a:cubicBezTo>
                <a:cubicBezTo>
                  <a:pt x="1756838" y="3906270"/>
                  <a:pt x="1750239" y="3896623"/>
                  <a:pt x="1740423" y="3889176"/>
                </a:cubicBezTo>
                <a:cubicBezTo>
                  <a:pt x="1734534" y="3884708"/>
                  <a:pt x="1735229" y="3870542"/>
                  <a:pt x="1722011" y="3876752"/>
                </a:cubicBezTo>
                <a:cubicBezTo>
                  <a:pt x="1716442" y="3881033"/>
                  <a:pt x="1715664" y="3888175"/>
                  <a:pt x="1711940" y="3893084"/>
                </a:cubicBezTo>
                <a:cubicBezTo>
                  <a:pt x="1711193" y="3894066"/>
                  <a:pt x="1711430" y="3895791"/>
                  <a:pt x="1711668" y="3897518"/>
                </a:cubicBezTo>
                <a:cubicBezTo>
                  <a:pt x="1707673" y="3906861"/>
                  <a:pt x="1716355" y="3918860"/>
                  <a:pt x="1705099" y="3926559"/>
                </a:cubicBezTo>
                <a:cubicBezTo>
                  <a:pt x="1694267" y="3924528"/>
                  <a:pt x="1694692" y="3914796"/>
                  <a:pt x="1692762" y="3907147"/>
                </a:cubicBezTo>
                <a:cubicBezTo>
                  <a:pt x="1690834" y="3899496"/>
                  <a:pt x="1688787" y="3890983"/>
                  <a:pt x="1685994" y="3883452"/>
                </a:cubicBezTo>
                <a:cubicBezTo>
                  <a:pt x="1675808" y="3854070"/>
                  <a:pt x="1665840" y="3851919"/>
                  <a:pt x="1643295" y="3873479"/>
                </a:cubicBezTo>
                <a:cubicBezTo>
                  <a:pt x="1637963" y="3879486"/>
                  <a:pt x="1632749" y="3886358"/>
                  <a:pt x="1628399" y="3893111"/>
                </a:cubicBezTo>
                <a:cubicBezTo>
                  <a:pt x="1612084" y="3902386"/>
                  <a:pt x="1603131" y="3894819"/>
                  <a:pt x="1600019" y="3878537"/>
                </a:cubicBezTo>
                <a:cubicBezTo>
                  <a:pt x="1597970" y="3870023"/>
                  <a:pt x="1596668" y="3860529"/>
                  <a:pt x="1596347" y="3851778"/>
                </a:cubicBezTo>
                <a:cubicBezTo>
                  <a:pt x="1595317" y="3837849"/>
                  <a:pt x="1591543" y="3829573"/>
                  <a:pt x="1574043" y="3830214"/>
                </a:cubicBezTo>
                <a:cubicBezTo>
                  <a:pt x="1554817" y="3831094"/>
                  <a:pt x="1544917" y="3816622"/>
                  <a:pt x="1541567" y="3798615"/>
                </a:cubicBezTo>
                <a:cubicBezTo>
                  <a:pt x="1533176" y="3756674"/>
                  <a:pt x="1533176" y="3756674"/>
                  <a:pt x="1492724" y="3763103"/>
                </a:cubicBezTo>
                <a:cubicBezTo>
                  <a:pt x="1484092" y="3764286"/>
                  <a:pt x="1471703" y="3776539"/>
                  <a:pt x="1470589" y="3755587"/>
                </a:cubicBezTo>
                <a:cubicBezTo>
                  <a:pt x="1473566" y="3751661"/>
                  <a:pt x="1476545" y="3747733"/>
                  <a:pt x="1479644" y="3744671"/>
                </a:cubicBezTo>
                <a:cubicBezTo>
                  <a:pt x="1488107" y="3729440"/>
                  <a:pt x="1477393" y="3728270"/>
                  <a:pt x="1466562" y="3726239"/>
                </a:cubicBezTo>
                <a:cubicBezTo>
                  <a:pt x="1447100" y="3725390"/>
                  <a:pt x="1433204" y="3720262"/>
                  <a:pt x="1430989" y="3697700"/>
                </a:cubicBezTo>
                <a:cubicBezTo>
                  <a:pt x="1430550" y="3688088"/>
                  <a:pt x="1423206" y="3679421"/>
                  <a:pt x="1419313" y="3670284"/>
                </a:cubicBezTo>
                <a:lnTo>
                  <a:pt x="1417125" y="3655509"/>
                </a:lnTo>
                <a:lnTo>
                  <a:pt x="1407563" y="3669999"/>
                </a:lnTo>
                <a:cubicBezTo>
                  <a:pt x="1401895" y="3681248"/>
                  <a:pt x="1394108" y="3691893"/>
                  <a:pt x="1383547" y="3699284"/>
                </a:cubicBezTo>
                <a:cubicBezTo>
                  <a:pt x="1366543" y="3711359"/>
                  <a:pt x="1345717" y="3717059"/>
                  <a:pt x="1335775" y="3738369"/>
                </a:cubicBezTo>
                <a:cubicBezTo>
                  <a:pt x="1331571" y="3747568"/>
                  <a:pt x="1321149" y="3753234"/>
                  <a:pt x="1312449" y="3759039"/>
                </a:cubicBezTo>
                <a:cubicBezTo>
                  <a:pt x="1307402" y="3762537"/>
                  <a:pt x="1302027" y="3764707"/>
                  <a:pt x="1295945" y="3759452"/>
                </a:cubicBezTo>
                <a:cubicBezTo>
                  <a:pt x="1303336" y="3770012"/>
                  <a:pt x="1301319" y="3778953"/>
                  <a:pt x="1292551" y="3785619"/>
                </a:cubicBezTo>
                <a:cubicBezTo>
                  <a:pt x="1274083" y="3799744"/>
                  <a:pt x="1260369" y="3819451"/>
                  <a:pt x="1236423" y="3826202"/>
                </a:cubicBezTo>
                <a:cubicBezTo>
                  <a:pt x="1230652" y="3827908"/>
                  <a:pt x="1226260" y="3834058"/>
                  <a:pt x="1221212" y="3837554"/>
                </a:cubicBezTo>
                <a:cubicBezTo>
                  <a:pt x="1205207" y="3847975"/>
                  <a:pt x="1189996" y="3859328"/>
                  <a:pt x="1171545" y="3867819"/>
                </a:cubicBezTo>
                <a:cubicBezTo>
                  <a:pt x="1153165" y="3875450"/>
                  <a:pt x="1130218" y="3880547"/>
                  <a:pt x="1116177" y="3898928"/>
                </a:cubicBezTo>
                <a:cubicBezTo>
                  <a:pt x="1108993" y="3907454"/>
                  <a:pt x="1099225" y="3915774"/>
                  <a:pt x="1085512" y="3913809"/>
                </a:cubicBezTo>
                <a:lnTo>
                  <a:pt x="1084513" y="3915463"/>
                </a:lnTo>
                <a:lnTo>
                  <a:pt x="1084512" y="3915463"/>
                </a:lnTo>
                <a:cubicBezTo>
                  <a:pt x="1084409" y="3916755"/>
                  <a:pt x="1084211" y="3916523"/>
                  <a:pt x="1084263" y="3915876"/>
                </a:cubicBezTo>
                <a:lnTo>
                  <a:pt x="1084513" y="3915463"/>
                </a:lnTo>
                <a:lnTo>
                  <a:pt x="1085839" y="3915136"/>
                </a:lnTo>
                <a:cubicBezTo>
                  <a:pt x="1094263" y="3912776"/>
                  <a:pt x="1097036" y="3916032"/>
                  <a:pt x="1094229" y="3924043"/>
                </a:cubicBezTo>
                <a:cubicBezTo>
                  <a:pt x="1093556" y="3927023"/>
                  <a:pt x="1091230" y="3929004"/>
                  <a:pt x="1088904" y="3930985"/>
                </a:cubicBezTo>
                <a:cubicBezTo>
                  <a:pt x="1062271" y="3949658"/>
                  <a:pt x="1048850" y="3981957"/>
                  <a:pt x="1018977" y="3997770"/>
                </a:cubicBezTo>
                <a:cubicBezTo>
                  <a:pt x="1014463" y="4000009"/>
                  <a:pt x="1011398" y="4005831"/>
                  <a:pt x="1006350" y="4009328"/>
                </a:cubicBezTo>
                <a:cubicBezTo>
                  <a:pt x="1005419" y="4010121"/>
                  <a:pt x="1003627" y="4010844"/>
                  <a:pt x="1002301" y="4011171"/>
                </a:cubicBezTo>
                <a:cubicBezTo>
                  <a:pt x="997926" y="4011688"/>
                  <a:pt x="994291" y="4008363"/>
                  <a:pt x="990173" y="4011068"/>
                </a:cubicBezTo>
                <a:cubicBezTo>
                  <a:pt x="988450" y="4010929"/>
                  <a:pt x="987194" y="4010395"/>
                  <a:pt x="985936" y="4009861"/>
                </a:cubicBezTo>
                <a:cubicBezTo>
                  <a:pt x="982628" y="4007862"/>
                  <a:pt x="979786" y="4005468"/>
                  <a:pt x="977409" y="4002677"/>
                </a:cubicBezTo>
                <a:cubicBezTo>
                  <a:pt x="975359" y="4001212"/>
                  <a:pt x="973773" y="3999351"/>
                  <a:pt x="972121" y="3998352"/>
                </a:cubicBezTo>
                <a:cubicBezTo>
                  <a:pt x="960320" y="3999575"/>
                  <a:pt x="955393" y="4006983"/>
                  <a:pt x="953239" y="4017645"/>
                </a:cubicBezTo>
                <a:cubicBezTo>
                  <a:pt x="949897" y="4026914"/>
                  <a:pt x="943591" y="4029876"/>
                  <a:pt x="934255" y="4027395"/>
                </a:cubicBezTo>
                <a:cubicBezTo>
                  <a:pt x="927037" y="4025517"/>
                  <a:pt x="924470" y="4019677"/>
                  <a:pt x="928071" y="4012596"/>
                </a:cubicBezTo>
                <a:cubicBezTo>
                  <a:pt x="954549" y="4001280"/>
                  <a:pt x="973242" y="3978937"/>
                  <a:pt x="996223" y="3962574"/>
                </a:cubicBezTo>
                <a:cubicBezTo>
                  <a:pt x="1005853" y="3955977"/>
                  <a:pt x="1027404" y="3952068"/>
                  <a:pt x="1026009" y="3931585"/>
                </a:cubicBezTo>
                <a:cubicBezTo>
                  <a:pt x="1025752" y="3929396"/>
                  <a:pt x="1029075" y="3925762"/>
                  <a:pt x="1031264" y="3925503"/>
                </a:cubicBezTo>
                <a:cubicBezTo>
                  <a:pt x="1049697" y="3922645"/>
                  <a:pt x="1060551" y="3906177"/>
                  <a:pt x="1077468" y="3900596"/>
                </a:cubicBezTo>
                <a:cubicBezTo>
                  <a:pt x="1086822" y="3897444"/>
                  <a:pt x="1094918" y="3893758"/>
                  <a:pt x="1094162" y="3881561"/>
                </a:cubicBezTo>
                <a:cubicBezTo>
                  <a:pt x="1093783" y="3875464"/>
                  <a:pt x="1098434" y="3871502"/>
                  <a:pt x="1102948" y="3869261"/>
                </a:cubicBezTo>
                <a:cubicBezTo>
                  <a:pt x="1121932" y="3859514"/>
                  <a:pt x="1138212" y="3845647"/>
                  <a:pt x="1153234" y="3831245"/>
                </a:cubicBezTo>
                <a:cubicBezTo>
                  <a:pt x="1164003" y="3821271"/>
                  <a:pt x="1175096" y="3812624"/>
                  <a:pt x="1182230" y="3799326"/>
                </a:cubicBezTo>
                <a:cubicBezTo>
                  <a:pt x="1188294" y="3788542"/>
                  <a:pt x="1199251" y="3781617"/>
                  <a:pt x="1213308" y="3779276"/>
                </a:cubicBezTo>
                <a:cubicBezTo>
                  <a:pt x="1233463" y="3776554"/>
                  <a:pt x="1239615" y="3759276"/>
                  <a:pt x="1227005" y="3743531"/>
                </a:cubicBezTo>
                <a:cubicBezTo>
                  <a:pt x="1225420" y="3741670"/>
                  <a:pt x="1223439" y="3739344"/>
                  <a:pt x="1221458" y="3737019"/>
                </a:cubicBezTo>
                <a:cubicBezTo>
                  <a:pt x="1200857" y="3712831"/>
                  <a:pt x="1203476" y="3701772"/>
                  <a:pt x="1231625" y="3685821"/>
                </a:cubicBezTo>
                <a:cubicBezTo>
                  <a:pt x="1242513" y="3679758"/>
                  <a:pt x="1249817" y="3675141"/>
                  <a:pt x="1240257" y="3659206"/>
                </a:cubicBezTo>
                <a:lnTo>
                  <a:pt x="1240179" y="3659067"/>
                </a:lnTo>
                <a:lnTo>
                  <a:pt x="1230192" y="3642988"/>
                </a:lnTo>
                <a:lnTo>
                  <a:pt x="1231048" y="3642849"/>
                </a:lnTo>
                <a:lnTo>
                  <a:pt x="1229111" y="3639405"/>
                </a:lnTo>
                <a:cubicBezTo>
                  <a:pt x="1225943" y="3632271"/>
                  <a:pt x="1223963" y="3624527"/>
                  <a:pt x="1225082" y="3615949"/>
                </a:cubicBezTo>
                <a:lnTo>
                  <a:pt x="1223380" y="3610559"/>
                </a:lnTo>
                <a:lnTo>
                  <a:pt x="1222745" y="3611002"/>
                </a:lnTo>
                <a:cubicBezTo>
                  <a:pt x="1211165" y="3623331"/>
                  <a:pt x="1193951" y="3632156"/>
                  <a:pt x="1190493" y="3651565"/>
                </a:cubicBezTo>
                <a:cubicBezTo>
                  <a:pt x="1182352" y="3655121"/>
                  <a:pt x="1174923" y="3658179"/>
                  <a:pt x="1166783" y="3661736"/>
                </a:cubicBezTo>
                <a:cubicBezTo>
                  <a:pt x="1162495" y="3664727"/>
                  <a:pt x="1158923" y="3667218"/>
                  <a:pt x="1154637" y="3670210"/>
                </a:cubicBezTo>
                <a:cubicBezTo>
                  <a:pt x="1145979" y="3683687"/>
                  <a:pt x="1131057" y="3686663"/>
                  <a:pt x="1116633" y="3690352"/>
                </a:cubicBezTo>
                <a:cubicBezTo>
                  <a:pt x="1105999" y="3690337"/>
                  <a:pt x="1094649" y="3690818"/>
                  <a:pt x="1090960" y="3676395"/>
                </a:cubicBezTo>
                <a:cubicBezTo>
                  <a:pt x="1104933" y="3640086"/>
                  <a:pt x="1123543" y="3605853"/>
                  <a:pt x="1152056" y="3582772"/>
                </a:cubicBezTo>
                <a:cubicBezTo>
                  <a:pt x="1150627" y="3583769"/>
                  <a:pt x="1149414" y="3583552"/>
                  <a:pt x="1146988" y="3583121"/>
                </a:cubicBezTo>
                <a:cubicBezTo>
                  <a:pt x="1156762" y="3573911"/>
                  <a:pt x="1165926" y="3564396"/>
                  <a:pt x="1174341" y="3554475"/>
                </a:cubicBezTo>
                <a:lnTo>
                  <a:pt x="1195008" y="3526369"/>
                </a:lnTo>
                <a:lnTo>
                  <a:pt x="1182314" y="3516738"/>
                </a:lnTo>
                <a:cubicBezTo>
                  <a:pt x="1176370" y="3509760"/>
                  <a:pt x="1169567" y="3502713"/>
                  <a:pt x="1164089" y="3495341"/>
                </a:cubicBezTo>
                <a:cubicBezTo>
                  <a:pt x="1157027" y="3486106"/>
                  <a:pt x="1151755" y="3476150"/>
                  <a:pt x="1138525" y="3489826"/>
                </a:cubicBezTo>
                <a:cubicBezTo>
                  <a:pt x="1132874" y="3495443"/>
                  <a:pt x="1120368" y="3489240"/>
                  <a:pt x="1113579" y="3498232"/>
                </a:cubicBezTo>
                <a:cubicBezTo>
                  <a:pt x="1108791" y="3503916"/>
                  <a:pt x="1101555" y="3507672"/>
                  <a:pt x="1101193" y="3517611"/>
                </a:cubicBezTo>
                <a:cubicBezTo>
                  <a:pt x="1100831" y="3527551"/>
                  <a:pt x="1092665" y="3532099"/>
                  <a:pt x="1083741" y="3524449"/>
                </a:cubicBezTo>
                <a:cubicBezTo>
                  <a:pt x="1075611" y="3517730"/>
                  <a:pt x="1064362" y="3512062"/>
                  <a:pt x="1066327" y="3498350"/>
                </a:cubicBezTo>
                <a:cubicBezTo>
                  <a:pt x="1067067" y="3494508"/>
                  <a:pt x="1064226" y="3492113"/>
                  <a:pt x="1060384" y="3491373"/>
                </a:cubicBezTo>
                <a:cubicBezTo>
                  <a:pt x="1057404" y="3490701"/>
                  <a:pt x="1054424" y="3490029"/>
                  <a:pt x="1051908" y="3488960"/>
                </a:cubicBezTo>
                <a:cubicBezTo>
                  <a:pt x="1043037" y="3486083"/>
                  <a:pt x="1044536" y="3472766"/>
                  <a:pt x="1034735" y="3470682"/>
                </a:cubicBezTo>
                <a:cubicBezTo>
                  <a:pt x="1024536" y="3468132"/>
                  <a:pt x="1027929" y="3485307"/>
                  <a:pt x="1017197" y="3484015"/>
                </a:cubicBezTo>
                <a:cubicBezTo>
                  <a:pt x="1014613" y="3483807"/>
                  <a:pt x="1011030" y="3485255"/>
                  <a:pt x="1010237" y="3484324"/>
                </a:cubicBezTo>
                <a:cubicBezTo>
                  <a:pt x="996233" y="3469766"/>
                  <a:pt x="975474" y="3474606"/>
                  <a:pt x="958799" y="3466337"/>
                </a:cubicBezTo>
                <a:cubicBezTo>
                  <a:pt x="956284" y="3465269"/>
                  <a:pt x="952046" y="3464063"/>
                  <a:pt x="951788" y="3461874"/>
                </a:cubicBezTo>
                <a:cubicBezTo>
                  <a:pt x="949515" y="3446956"/>
                  <a:pt x="936078" y="3441546"/>
                  <a:pt x="926759" y="3433431"/>
                </a:cubicBezTo>
                <a:cubicBezTo>
                  <a:pt x="911755" y="3420529"/>
                  <a:pt x="911618" y="3400579"/>
                  <a:pt x="903850" y="3383920"/>
                </a:cubicBezTo>
                <a:cubicBezTo>
                  <a:pt x="900957" y="3376754"/>
                  <a:pt x="899854" y="3368864"/>
                  <a:pt x="895238" y="3361559"/>
                </a:cubicBezTo>
                <a:cubicBezTo>
                  <a:pt x="892137" y="3356976"/>
                  <a:pt x="889313" y="3348949"/>
                  <a:pt x="893102" y="3344918"/>
                </a:cubicBezTo>
                <a:cubicBezTo>
                  <a:pt x="905938" y="3330776"/>
                  <a:pt x="901959" y="3310087"/>
                  <a:pt x="913932" y="3295875"/>
                </a:cubicBezTo>
                <a:cubicBezTo>
                  <a:pt x="916793" y="3292637"/>
                  <a:pt x="918601" y="3286279"/>
                  <a:pt x="916552" y="3284815"/>
                </a:cubicBezTo>
                <a:cubicBezTo>
                  <a:pt x="903718" y="3277287"/>
                  <a:pt x="908800" y="3262523"/>
                  <a:pt x="902668" y="3252497"/>
                </a:cubicBezTo>
                <a:cubicBezTo>
                  <a:pt x="900360" y="3248845"/>
                  <a:pt x="897466" y="3241679"/>
                  <a:pt x="899396" y="3239232"/>
                </a:cubicBezTo>
                <a:cubicBezTo>
                  <a:pt x="909112" y="3226141"/>
                  <a:pt x="894626" y="3217612"/>
                  <a:pt x="894195" y="3206742"/>
                </a:cubicBezTo>
                <a:cubicBezTo>
                  <a:pt x="893817" y="3200644"/>
                  <a:pt x="887529" y="3197974"/>
                  <a:pt x="880363" y="3200867"/>
                </a:cubicBezTo>
                <a:lnTo>
                  <a:pt x="868662" y="3212216"/>
                </a:lnTo>
                <a:lnTo>
                  <a:pt x="861785" y="3179867"/>
                </a:lnTo>
                <a:lnTo>
                  <a:pt x="841031" y="3128406"/>
                </a:lnTo>
                <a:lnTo>
                  <a:pt x="835094" y="3130395"/>
                </a:lnTo>
                <a:lnTo>
                  <a:pt x="836894" y="3131712"/>
                </a:lnTo>
                <a:cubicBezTo>
                  <a:pt x="837023" y="3134426"/>
                  <a:pt x="833965" y="3137488"/>
                  <a:pt x="828164" y="3141426"/>
                </a:cubicBezTo>
                <a:cubicBezTo>
                  <a:pt x="818458" y="3148422"/>
                  <a:pt x="813018" y="3157337"/>
                  <a:pt x="810249" y="3168564"/>
                </a:cubicBezTo>
                <a:cubicBezTo>
                  <a:pt x="809318" y="3173433"/>
                  <a:pt x="809074" y="3179403"/>
                  <a:pt x="805666" y="3182762"/>
                </a:cubicBezTo>
                <a:cubicBezTo>
                  <a:pt x="787414" y="3201536"/>
                  <a:pt x="780751" y="3228059"/>
                  <a:pt x="762994" y="3247137"/>
                </a:cubicBezTo>
                <a:cubicBezTo>
                  <a:pt x="751258" y="3259688"/>
                  <a:pt x="753600" y="3265877"/>
                  <a:pt x="769696" y="3269578"/>
                </a:cubicBezTo>
                <a:cubicBezTo>
                  <a:pt x="792945" y="3274925"/>
                  <a:pt x="800386" y="3291698"/>
                  <a:pt x="788985" y="3312615"/>
                </a:cubicBezTo>
                <a:cubicBezTo>
                  <a:pt x="786568" y="3316577"/>
                  <a:pt x="784452" y="3320045"/>
                  <a:pt x="783024" y="3324613"/>
                </a:cubicBezTo>
                <a:cubicBezTo>
                  <a:pt x="776218" y="3343570"/>
                  <a:pt x="776326" y="3342279"/>
                  <a:pt x="758660" y="3335580"/>
                </a:cubicBezTo>
                <a:cubicBezTo>
                  <a:pt x="725311" y="3323391"/>
                  <a:pt x="700011" y="3299121"/>
                  <a:pt x="671389" y="3280299"/>
                </a:cubicBezTo>
                <a:cubicBezTo>
                  <a:pt x="664454" y="3276068"/>
                  <a:pt x="658316" y="3271644"/>
                  <a:pt x="650969" y="3269201"/>
                </a:cubicBezTo>
                <a:cubicBezTo>
                  <a:pt x="647695" y="3267882"/>
                  <a:pt x="644252" y="3262384"/>
                  <a:pt x="641617" y="3268933"/>
                </a:cubicBezTo>
                <a:cubicBezTo>
                  <a:pt x="639393" y="3273694"/>
                  <a:pt x="638956" y="3278866"/>
                  <a:pt x="644405" y="3282190"/>
                </a:cubicBezTo>
                <a:cubicBezTo>
                  <a:pt x="646387" y="3283399"/>
                  <a:pt x="648476" y="3283314"/>
                  <a:pt x="650760" y="3284028"/>
                </a:cubicBezTo>
                <a:cubicBezTo>
                  <a:pt x="655328" y="3285455"/>
                  <a:pt x="662423" y="3281627"/>
                  <a:pt x="664657" y="3289108"/>
                </a:cubicBezTo>
                <a:cubicBezTo>
                  <a:pt x="666890" y="3296588"/>
                  <a:pt x="658310" y="3299510"/>
                  <a:pt x="653088" y="3305841"/>
                </a:cubicBezTo>
                <a:cubicBezTo>
                  <a:pt x="664943" y="3304236"/>
                  <a:pt x="673994" y="3305000"/>
                  <a:pt x="681811" y="3311127"/>
                </a:cubicBezTo>
                <a:cubicBezTo>
                  <a:pt x="686161" y="3315142"/>
                  <a:pt x="689712" y="3319347"/>
                  <a:pt x="681325" y="3323067"/>
                </a:cubicBezTo>
                <a:cubicBezTo>
                  <a:pt x="670368" y="3310944"/>
                  <a:pt x="656397" y="3316018"/>
                  <a:pt x="642947" y="3318009"/>
                </a:cubicBezTo>
                <a:cubicBezTo>
                  <a:pt x="631587" y="3319914"/>
                  <a:pt x="621135" y="3320335"/>
                  <a:pt x="616859" y="3306171"/>
                </a:cubicBezTo>
                <a:cubicBezTo>
                  <a:pt x="612232" y="3299271"/>
                  <a:pt x="615171" y="3292227"/>
                  <a:pt x="615221" y="3285459"/>
                </a:cubicBezTo>
                <a:cubicBezTo>
                  <a:pt x="615078" y="3277895"/>
                  <a:pt x="613230" y="3272008"/>
                  <a:pt x="603851" y="3275124"/>
                </a:cubicBezTo>
                <a:cubicBezTo>
                  <a:pt x="597338" y="3281347"/>
                  <a:pt x="590822" y="3287567"/>
                  <a:pt x="584006" y="3294285"/>
                </a:cubicBezTo>
                <a:cubicBezTo>
                  <a:pt x="581394" y="3297450"/>
                  <a:pt x="579690" y="3299130"/>
                  <a:pt x="576030" y="3296216"/>
                </a:cubicBezTo>
                <a:cubicBezTo>
                  <a:pt x="583887" y="3283337"/>
                  <a:pt x="590066" y="3268752"/>
                  <a:pt x="595446" y="3254362"/>
                </a:cubicBezTo>
                <a:cubicBezTo>
                  <a:pt x="600717" y="3241264"/>
                  <a:pt x="595184" y="3235849"/>
                  <a:pt x="582146" y="3236050"/>
                </a:cubicBezTo>
                <a:cubicBezTo>
                  <a:pt x="574581" y="3236194"/>
                  <a:pt x="566907" y="3237630"/>
                  <a:pt x="559040" y="3238269"/>
                </a:cubicBezTo>
                <a:cubicBezTo>
                  <a:pt x="545396" y="3239463"/>
                  <a:pt x="541651" y="3234459"/>
                  <a:pt x="547418" y="3221663"/>
                </a:cubicBezTo>
                <a:cubicBezTo>
                  <a:pt x="549644" y="3216903"/>
                  <a:pt x="552364" y="3212444"/>
                  <a:pt x="555276" y="3208783"/>
                </a:cubicBezTo>
                <a:cubicBezTo>
                  <a:pt x="563219" y="3197993"/>
                  <a:pt x="565770" y="3189354"/>
                  <a:pt x="552916" y="3178113"/>
                </a:cubicBezTo>
                <a:cubicBezTo>
                  <a:pt x="541244" y="3168275"/>
                  <a:pt x="547808" y="3155285"/>
                  <a:pt x="554759" y="3143891"/>
                </a:cubicBezTo>
                <a:cubicBezTo>
                  <a:pt x="566243" y="3125067"/>
                  <a:pt x="564975" y="3121575"/>
                  <a:pt x="546452" y="3109595"/>
                </a:cubicBezTo>
                <a:cubicBezTo>
                  <a:pt x="540701" y="3106766"/>
                  <a:pt x="532640" y="3106607"/>
                  <a:pt x="531314" y="3097640"/>
                </a:cubicBezTo>
                <a:cubicBezTo>
                  <a:pt x="533647" y="3091586"/>
                  <a:pt x="538239" y="3089631"/>
                  <a:pt x="544016" y="3089076"/>
                </a:cubicBezTo>
                <a:cubicBezTo>
                  <a:pt x="551086" y="3088629"/>
                  <a:pt x="550917" y="3084449"/>
                  <a:pt x="547970" y="3079252"/>
                </a:cubicBezTo>
                <a:cubicBezTo>
                  <a:pt x="535005" y="3069303"/>
                  <a:pt x="524737" y="3058281"/>
                  <a:pt x="536113" y="3040749"/>
                </a:cubicBezTo>
                <a:cubicBezTo>
                  <a:pt x="534651" y="3036458"/>
                  <a:pt x="536573" y="3032193"/>
                  <a:pt x="536514" y="3026719"/>
                </a:cubicBezTo>
                <a:cubicBezTo>
                  <a:pt x="527825" y="3030935"/>
                  <a:pt x="526650" y="3041773"/>
                  <a:pt x="518069" y="3044697"/>
                </a:cubicBezTo>
                <a:cubicBezTo>
                  <a:pt x="513393" y="3044561"/>
                  <a:pt x="509103" y="3046023"/>
                  <a:pt x="505031" y="3044899"/>
                </a:cubicBezTo>
                <a:cubicBezTo>
                  <a:pt x="488743" y="3040401"/>
                  <a:pt x="476283" y="3042996"/>
                  <a:pt x="469088" y="3060358"/>
                </a:cubicBezTo>
                <a:cubicBezTo>
                  <a:pt x="464531" y="3071173"/>
                  <a:pt x="455891" y="3068621"/>
                  <a:pt x="446865" y="3064475"/>
                </a:cubicBezTo>
                <a:cubicBezTo>
                  <a:pt x="427327" y="3055274"/>
                  <a:pt x="427327" y="3055274"/>
                  <a:pt x="428167" y="3076179"/>
                </a:cubicBezTo>
                <a:cubicBezTo>
                  <a:pt x="428034" y="3080857"/>
                  <a:pt x="426028" y="3083029"/>
                  <a:pt x="421376" y="3079513"/>
                </a:cubicBezTo>
                <a:cubicBezTo>
                  <a:pt x="412206" y="3067802"/>
                  <a:pt x="406748" y="3052236"/>
                  <a:pt x="387850" y="3050902"/>
                </a:cubicBezTo>
                <a:cubicBezTo>
                  <a:pt x="376212" y="3049921"/>
                  <a:pt x="366532" y="3053532"/>
                  <a:pt x="356247" y="3058134"/>
                </a:cubicBezTo>
                <a:cubicBezTo>
                  <a:pt x="336669" y="3067942"/>
                  <a:pt x="330917" y="3065114"/>
                  <a:pt x="329279" y="3044401"/>
                </a:cubicBezTo>
                <a:cubicBezTo>
                  <a:pt x="328084" y="3030757"/>
                  <a:pt x="321452" y="3026031"/>
                  <a:pt x="308607" y="3027031"/>
                </a:cubicBezTo>
                <a:cubicBezTo>
                  <a:pt x="279229" y="3029502"/>
                  <a:pt x="278733" y="3029199"/>
                  <a:pt x="279538" y="3001141"/>
                </a:cubicBezTo>
                <a:cubicBezTo>
                  <a:pt x="280108" y="2991291"/>
                  <a:pt x="276338" y="2989671"/>
                  <a:pt x="267950" y="2993392"/>
                </a:cubicBezTo>
                <a:cubicBezTo>
                  <a:pt x="260856" y="2997221"/>
                  <a:pt x="258597" y="2993124"/>
                  <a:pt x="257547" y="2987046"/>
                </a:cubicBezTo>
                <a:cubicBezTo>
                  <a:pt x="260075" y="2981789"/>
                  <a:pt x="261803" y="2976727"/>
                  <a:pt x="263834" y="2971168"/>
                </a:cubicBezTo>
                <a:cubicBezTo>
                  <a:pt x="265565" y="2966107"/>
                  <a:pt x="271147" y="2964754"/>
                  <a:pt x="275244" y="2962494"/>
                </a:cubicBezTo>
                <a:cubicBezTo>
                  <a:pt x="281540" y="2958859"/>
                  <a:pt x="284865" y="2953409"/>
                  <a:pt x="283127" y="2946230"/>
                </a:cubicBezTo>
                <a:cubicBezTo>
                  <a:pt x="281774" y="2940646"/>
                  <a:pt x="277014" y="2938422"/>
                  <a:pt x="271842" y="2937986"/>
                </a:cubicBezTo>
                <a:cubicBezTo>
                  <a:pt x="264084" y="2937332"/>
                  <a:pt x="259383" y="2940582"/>
                  <a:pt x="255949" y="2947324"/>
                </a:cubicBezTo>
                <a:cubicBezTo>
                  <a:pt x="253724" y="2952085"/>
                  <a:pt x="255959" y="2959566"/>
                  <a:pt x="248671" y="2962598"/>
                </a:cubicBezTo>
                <a:cubicBezTo>
                  <a:pt x="239403" y="2964419"/>
                  <a:pt x="230520" y="2967838"/>
                  <a:pt x="220889" y="2964682"/>
                </a:cubicBezTo>
                <a:cubicBezTo>
                  <a:pt x="215271" y="2957176"/>
                  <a:pt x="220191" y="2951340"/>
                  <a:pt x="224312" y="2945699"/>
                </a:cubicBezTo>
                <a:cubicBezTo>
                  <a:pt x="230248" y="2937083"/>
                  <a:pt x="234093" y="2928553"/>
                  <a:pt x="224403" y="2919922"/>
                </a:cubicBezTo>
                <a:cubicBezTo>
                  <a:pt x="221045" y="2916514"/>
                  <a:pt x="220683" y="2911535"/>
                  <a:pt x="221119" y="2906363"/>
                </a:cubicBezTo>
                <a:cubicBezTo>
                  <a:pt x="220481" y="2898496"/>
                  <a:pt x="223611" y="2892250"/>
                  <a:pt x="227734" y="2886607"/>
                </a:cubicBezTo>
                <a:cubicBezTo>
                  <a:pt x="230949" y="2882452"/>
                  <a:pt x="232570" y="2878681"/>
                  <a:pt x="230419" y="2873291"/>
                </a:cubicBezTo>
                <a:cubicBezTo>
                  <a:pt x="231485" y="2863744"/>
                  <a:pt x="216574" y="2861446"/>
                  <a:pt x="220334" y="2850825"/>
                </a:cubicBezTo>
                <a:cubicBezTo>
                  <a:pt x="229485" y="2838054"/>
                  <a:pt x="212181" y="2836334"/>
                  <a:pt x="210854" y="2827368"/>
                </a:cubicBezTo>
                <a:cubicBezTo>
                  <a:pt x="210642" y="2802088"/>
                  <a:pt x="220203" y="2787527"/>
                  <a:pt x="241764" y="2778929"/>
                </a:cubicBezTo>
                <a:cubicBezTo>
                  <a:pt x="254139" y="2774242"/>
                  <a:pt x="256909" y="2763016"/>
                  <a:pt x="255002" y="2751657"/>
                </a:cubicBezTo>
                <a:cubicBezTo>
                  <a:pt x="251852" y="2733421"/>
                  <a:pt x="254043" y="2719803"/>
                  <a:pt x="276350" y="2717777"/>
                </a:cubicBezTo>
                <a:cubicBezTo>
                  <a:pt x="282127" y="2717223"/>
                  <a:pt x="285837" y="2713370"/>
                  <a:pt x="285282" y="2707593"/>
                </a:cubicBezTo>
                <a:cubicBezTo>
                  <a:pt x="284559" y="2697636"/>
                  <a:pt x="286229" y="2687100"/>
                  <a:pt x="276926" y="2680064"/>
                </a:cubicBezTo>
                <a:cubicBezTo>
                  <a:pt x="273458" y="2677948"/>
                  <a:pt x="269496" y="2675530"/>
                  <a:pt x="264542" y="2672508"/>
                </a:cubicBezTo>
                <a:cubicBezTo>
                  <a:pt x="280384" y="2669938"/>
                  <a:pt x="293859" y="2664564"/>
                  <a:pt x="308116" y="2674621"/>
                </a:cubicBezTo>
                <a:cubicBezTo>
                  <a:pt x="315740" y="2679952"/>
                  <a:pt x="323028" y="2676920"/>
                  <a:pt x="327864" y="2668993"/>
                </a:cubicBezTo>
                <a:cubicBezTo>
                  <a:pt x="331792" y="2662553"/>
                  <a:pt x="336024" y="2655618"/>
                  <a:pt x="339456" y="2648876"/>
                </a:cubicBezTo>
                <a:cubicBezTo>
                  <a:pt x="345913" y="2637181"/>
                  <a:pt x="353636" y="2628976"/>
                  <a:pt x="368061" y="2643216"/>
                </a:cubicBezTo>
                <a:cubicBezTo>
                  <a:pt x="369890" y="2624619"/>
                  <a:pt x="377177" y="2621587"/>
                  <a:pt x="389538" y="2632526"/>
                </a:cubicBezTo>
                <a:cubicBezTo>
                  <a:pt x="391519" y="2633735"/>
                  <a:pt x="393995" y="2635245"/>
                  <a:pt x="396992" y="2633675"/>
                </a:cubicBezTo>
                <a:cubicBezTo>
                  <a:pt x="400292" y="2631609"/>
                  <a:pt x="398721" y="2628612"/>
                  <a:pt x="398142" y="2626219"/>
                </a:cubicBezTo>
                <a:cubicBezTo>
                  <a:pt x="394936" y="2615596"/>
                  <a:pt x="395164" y="2602479"/>
                  <a:pt x="385394" y="2597603"/>
                </a:cubicBezTo>
                <a:lnTo>
                  <a:pt x="377546" y="2596603"/>
                </a:lnTo>
                <a:lnTo>
                  <a:pt x="376221" y="2597323"/>
                </a:lnTo>
                <a:cubicBezTo>
                  <a:pt x="371736" y="2598535"/>
                  <a:pt x="367330" y="2598074"/>
                  <a:pt x="363730" y="2594317"/>
                </a:cubicBezTo>
                <a:cubicBezTo>
                  <a:pt x="354152" y="2584016"/>
                  <a:pt x="340389" y="2577279"/>
                  <a:pt x="336858" y="2561827"/>
                </a:cubicBezTo>
                <a:lnTo>
                  <a:pt x="337956" y="2558256"/>
                </a:lnTo>
                <a:lnTo>
                  <a:pt x="331405" y="2552878"/>
                </a:lnTo>
                <a:cubicBezTo>
                  <a:pt x="322102" y="2545844"/>
                  <a:pt x="314127" y="2547775"/>
                  <a:pt x="308578" y="2557984"/>
                </a:cubicBezTo>
                <a:cubicBezTo>
                  <a:pt x="303440" y="2566405"/>
                  <a:pt x="299100" y="2574634"/>
                  <a:pt x="294264" y="2582561"/>
                </a:cubicBezTo>
                <a:cubicBezTo>
                  <a:pt x="292149" y="2586028"/>
                  <a:pt x="290806" y="2592686"/>
                  <a:pt x="283955" y="2590545"/>
                </a:cubicBezTo>
                <a:cubicBezTo>
                  <a:pt x="278892" y="2588816"/>
                  <a:pt x="279630" y="2583149"/>
                  <a:pt x="279462" y="2578968"/>
                </a:cubicBezTo>
                <a:cubicBezTo>
                  <a:pt x="279671" y="2564141"/>
                  <a:pt x="280677" y="2549121"/>
                  <a:pt x="280886" y="2534293"/>
                </a:cubicBezTo>
                <a:cubicBezTo>
                  <a:pt x="282229" y="2527635"/>
                  <a:pt x="287920" y="2524990"/>
                  <a:pt x="293312" y="2522841"/>
                </a:cubicBezTo>
                <a:cubicBezTo>
                  <a:pt x="300902" y="2519313"/>
                  <a:pt x="307430" y="2514460"/>
                  <a:pt x="313664" y="2509256"/>
                </a:cubicBezTo>
                <a:lnTo>
                  <a:pt x="322562" y="2501743"/>
                </a:lnTo>
                <a:lnTo>
                  <a:pt x="322347" y="2500403"/>
                </a:lnTo>
                <a:cubicBezTo>
                  <a:pt x="322951" y="2498369"/>
                  <a:pt x="324153" y="2496315"/>
                  <a:pt x="325012" y="2494504"/>
                </a:cubicBezTo>
                <a:cubicBezTo>
                  <a:pt x="325942" y="2492996"/>
                  <a:pt x="326566" y="2491562"/>
                  <a:pt x="327121" y="2489822"/>
                </a:cubicBezTo>
                <a:cubicBezTo>
                  <a:pt x="327907" y="2487706"/>
                  <a:pt x="327635" y="2485197"/>
                  <a:pt x="325375" y="2483801"/>
                </a:cubicBezTo>
                <a:cubicBezTo>
                  <a:pt x="323420" y="2482332"/>
                  <a:pt x="321433" y="2483446"/>
                  <a:pt x="319894" y="2485096"/>
                </a:cubicBezTo>
                <a:cubicBezTo>
                  <a:pt x="317513" y="2487268"/>
                  <a:pt x="315060" y="2489134"/>
                  <a:pt x="311599" y="2486736"/>
                </a:cubicBezTo>
                <a:cubicBezTo>
                  <a:pt x="308442" y="2484265"/>
                  <a:pt x="309244" y="2480857"/>
                  <a:pt x="310423" y="2477683"/>
                </a:cubicBezTo>
                <a:cubicBezTo>
                  <a:pt x="310655" y="2477307"/>
                  <a:pt x="311120" y="2476555"/>
                  <a:pt x="311281" y="2475872"/>
                </a:cubicBezTo>
                <a:cubicBezTo>
                  <a:pt x="314962" y="2466960"/>
                  <a:pt x="313921" y="2465274"/>
                  <a:pt x="304224" y="2463706"/>
                </a:cubicBezTo>
                <a:cubicBezTo>
                  <a:pt x="299601" y="2463191"/>
                  <a:pt x="295890" y="2462459"/>
                  <a:pt x="295275" y="2457135"/>
                </a:cubicBezTo>
                <a:cubicBezTo>
                  <a:pt x="294986" y="2455917"/>
                  <a:pt x="294770" y="2455003"/>
                  <a:pt x="294859" y="2454016"/>
                </a:cubicBezTo>
                <a:cubicBezTo>
                  <a:pt x="295461" y="2448405"/>
                  <a:pt x="291944" y="2444410"/>
                  <a:pt x="286910" y="2446244"/>
                </a:cubicBezTo>
                <a:cubicBezTo>
                  <a:pt x="281877" y="2448077"/>
                  <a:pt x="279401" y="2445767"/>
                  <a:pt x="278232" y="2442183"/>
                </a:cubicBezTo>
                <a:cubicBezTo>
                  <a:pt x="274814" y="2430443"/>
                  <a:pt x="266929" y="2429735"/>
                  <a:pt x="256502" y="2431877"/>
                </a:cubicBezTo>
                <a:cubicBezTo>
                  <a:pt x="249121" y="2433301"/>
                  <a:pt x="241379" y="2433200"/>
                  <a:pt x="233566" y="2432796"/>
                </a:cubicBezTo>
                <a:cubicBezTo>
                  <a:pt x="229927" y="2432370"/>
                  <a:pt x="227364" y="2431045"/>
                  <a:pt x="225585" y="2427605"/>
                </a:cubicBezTo>
                <a:cubicBezTo>
                  <a:pt x="222281" y="2421790"/>
                  <a:pt x="219661" y="2415815"/>
                  <a:pt x="218516" y="2409611"/>
                </a:cubicBezTo>
                <a:lnTo>
                  <a:pt x="219702" y="2396654"/>
                </a:lnTo>
                <a:lnTo>
                  <a:pt x="203612" y="2390201"/>
                </a:lnTo>
                <a:cubicBezTo>
                  <a:pt x="197466" y="2388576"/>
                  <a:pt x="191205" y="2387136"/>
                  <a:pt x="185454" y="2384308"/>
                </a:cubicBezTo>
                <a:cubicBezTo>
                  <a:pt x="171667" y="2377936"/>
                  <a:pt x="170122" y="2371555"/>
                  <a:pt x="180651" y="2360984"/>
                </a:cubicBezTo>
                <a:cubicBezTo>
                  <a:pt x="183455" y="2358616"/>
                  <a:pt x="186451" y="2357046"/>
                  <a:pt x="188954" y="2355173"/>
                </a:cubicBezTo>
                <a:cubicBezTo>
                  <a:pt x="201353" y="2347104"/>
                  <a:pt x="207397" y="2337195"/>
                  <a:pt x="203232" y="2321739"/>
                </a:cubicBezTo>
                <a:cubicBezTo>
                  <a:pt x="199949" y="2308181"/>
                  <a:pt x="199553" y="2294345"/>
                  <a:pt x="198358" y="2280702"/>
                </a:cubicBezTo>
                <a:cubicBezTo>
                  <a:pt x="196947" y="2269642"/>
                  <a:pt x="193010" y="2263843"/>
                  <a:pt x="181129" y="2268831"/>
                </a:cubicBezTo>
                <a:cubicBezTo>
                  <a:pt x="174338" y="2272164"/>
                  <a:pt x="167461" y="2273408"/>
                  <a:pt x="161542" y="2266396"/>
                </a:cubicBezTo>
                <a:cubicBezTo>
                  <a:pt x="159249" y="2253442"/>
                  <a:pt x="166586" y="2243644"/>
                  <a:pt x="170152" y="2232225"/>
                </a:cubicBezTo>
                <a:cubicBezTo>
                  <a:pt x="172898" y="2224383"/>
                  <a:pt x="177430" y="2216953"/>
                  <a:pt x="182158" y="2210319"/>
                </a:cubicBezTo>
                <a:lnTo>
                  <a:pt x="185087" y="2204960"/>
                </a:lnTo>
                <a:lnTo>
                  <a:pt x="183548" y="2204931"/>
                </a:lnTo>
                <a:cubicBezTo>
                  <a:pt x="180415" y="2206636"/>
                  <a:pt x="178099" y="2203645"/>
                  <a:pt x="176985" y="2201655"/>
                </a:cubicBezTo>
                <a:cubicBezTo>
                  <a:pt x="172371" y="2194382"/>
                  <a:pt x="166329" y="2191949"/>
                  <a:pt x="158195" y="2192908"/>
                </a:cubicBezTo>
                <a:cubicBezTo>
                  <a:pt x="153178" y="2193451"/>
                  <a:pt x="151831" y="2191838"/>
                  <a:pt x="153725" y="2186242"/>
                </a:cubicBezTo>
                <a:lnTo>
                  <a:pt x="153180" y="2181644"/>
                </a:lnTo>
                <a:lnTo>
                  <a:pt x="148907" y="2184596"/>
                </a:lnTo>
                <a:cubicBezTo>
                  <a:pt x="144000" y="2188740"/>
                  <a:pt x="138907" y="2191241"/>
                  <a:pt x="133549" y="2192221"/>
                </a:cubicBezTo>
                <a:lnTo>
                  <a:pt x="130014" y="2191909"/>
                </a:lnTo>
                <a:lnTo>
                  <a:pt x="130318" y="2192823"/>
                </a:lnTo>
                <a:cubicBezTo>
                  <a:pt x="130000" y="2194023"/>
                  <a:pt x="128756" y="2194881"/>
                  <a:pt x="126282" y="2195305"/>
                </a:cubicBezTo>
                <a:cubicBezTo>
                  <a:pt x="119511" y="2196585"/>
                  <a:pt x="113381" y="2195139"/>
                  <a:pt x="107338" y="2192707"/>
                </a:cubicBezTo>
                <a:cubicBezTo>
                  <a:pt x="99558" y="2189719"/>
                  <a:pt x="95831" y="2190279"/>
                  <a:pt x="90588" y="2196667"/>
                </a:cubicBezTo>
                <a:cubicBezTo>
                  <a:pt x="88512" y="2198766"/>
                  <a:pt x="86957" y="2201708"/>
                  <a:pt x="85329" y="2204345"/>
                </a:cubicBezTo>
                <a:cubicBezTo>
                  <a:pt x="84631" y="2205475"/>
                  <a:pt x="84079" y="2207214"/>
                  <a:pt x="82412" y="2206965"/>
                </a:cubicBezTo>
                <a:cubicBezTo>
                  <a:pt x="80440" y="2206787"/>
                  <a:pt x="79775" y="2205337"/>
                  <a:pt x="79791" y="2204045"/>
                </a:cubicBezTo>
                <a:cubicBezTo>
                  <a:pt x="79714" y="2198273"/>
                  <a:pt x="76988" y="2197631"/>
                  <a:pt x="72187" y="2199087"/>
                </a:cubicBezTo>
                <a:cubicBezTo>
                  <a:pt x="66169" y="2200831"/>
                  <a:pt x="60968" y="2197880"/>
                  <a:pt x="56610" y="2194405"/>
                </a:cubicBezTo>
                <a:cubicBezTo>
                  <a:pt x="53077" y="2191701"/>
                  <a:pt x="50872" y="2191900"/>
                  <a:pt x="49228" y="2195828"/>
                </a:cubicBezTo>
                <a:cubicBezTo>
                  <a:pt x="48443" y="2197945"/>
                  <a:pt x="47513" y="2199452"/>
                  <a:pt x="44932" y="2199419"/>
                </a:cubicBezTo>
                <a:cubicBezTo>
                  <a:pt x="41439" y="2199601"/>
                  <a:pt x="41471" y="2197020"/>
                  <a:pt x="40357" y="2195030"/>
                </a:cubicBezTo>
                <a:cubicBezTo>
                  <a:pt x="39764" y="2193883"/>
                  <a:pt x="39404" y="2192360"/>
                  <a:pt x="38739" y="2190908"/>
                </a:cubicBezTo>
                <a:cubicBezTo>
                  <a:pt x="35881" y="2182898"/>
                  <a:pt x="30881" y="2182150"/>
                  <a:pt x="25029" y="2188681"/>
                </a:cubicBezTo>
                <a:cubicBezTo>
                  <a:pt x="24258" y="2189507"/>
                  <a:pt x="23794" y="2190261"/>
                  <a:pt x="22953" y="2190781"/>
                </a:cubicBezTo>
                <a:cubicBezTo>
                  <a:pt x="21341" y="2192127"/>
                  <a:pt x="19049" y="2193312"/>
                  <a:pt x="17398" y="2191771"/>
                </a:cubicBezTo>
                <a:cubicBezTo>
                  <a:pt x="15820" y="2190537"/>
                  <a:pt x="16534" y="2188116"/>
                  <a:pt x="17464" y="2186609"/>
                </a:cubicBezTo>
                <a:cubicBezTo>
                  <a:pt x="18394" y="2185102"/>
                  <a:pt x="19396" y="2183901"/>
                  <a:pt x="20703" y="2182626"/>
                </a:cubicBezTo>
                <a:cubicBezTo>
                  <a:pt x="22403" y="2180293"/>
                  <a:pt x="22580" y="2178321"/>
                  <a:pt x="20175" y="2176316"/>
                </a:cubicBezTo>
                <a:cubicBezTo>
                  <a:pt x="14847" y="2171463"/>
                  <a:pt x="12726" y="2165208"/>
                  <a:pt x="10908" y="2158882"/>
                </a:cubicBezTo>
                <a:cubicBezTo>
                  <a:pt x="8498" y="2151407"/>
                  <a:pt x="7539" y="2143269"/>
                  <a:pt x="3909" y="2136084"/>
                </a:cubicBezTo>
                <a:cubicBezTo>
                  <a:pt x="2653" y="2133485"/>
                  <a:pt x="4120" y="2131530"/>
                  <a:pt x="5354" y="2129952"/>
                </a:cubicBezTo>
                <a:lnTo>
                  <a:pt x="9185" y="2123453"/>
                </a:lnTo>
                <a:lnTo>
                  <a:pt x="8263" y="2119867"/>
                </a:lnTo>
                <a:cubicBezTo>
                  <a:pt x="5811" y="2114972"/>
                  <a:pt x="252" y="2112941"/>
                  <a:pt x="0" y="2106669"/>
                </a:cubicBezTo>
                <a:cubicBezTo>
                  <a:pt x="6599" y="2102537"/>
                  <a:pt x="1066" y="2097122"/>
                  <a:pt x="1997" y="2092253"/>
                </a:cubicBezTo>
                <a:cubicBezTo>
                  <a:pt x="6531" y="2084822"/>
                  <a:pt x="7100" y="2074973"/>
                  <a:pt x="18461" y="2073068"/>
                </a:cubicBezTo>
                <a:cubicBezTo>
                  <a:pt x="22642" y="2072898"/>
                  <a:pt x="23573" y="2068029"/>
                  <a:pt x="22909" y="2063545"/>
                </a:cubicBezTo>
                <a:cubicBezTo>
                  <a:pt x="21473" y="2055872"/>
                  <a:pt x="23504" y="2050313"/>
                  <a:pt x="31396" y="2046292"/>
                </a:cubicBezTo>
                <a:cubicBezTo>
                  <a:pt x="40689" y="2041086"/>
                  <a:pt x="33972" y="2034267"/>
                  <a:pt x="31352" y="2025192"/>
                </a:cubicBezTo>
                <a:cubicBezTo>
                  <a:pt x="45852" y="2029280"/>
                  <a:pt x="56523" y="2026274"/>
                  <a:pt x="63886" y="2013091"/>
                </a:cubicBezTo>
                <a:cubicBezTo>
                  <a:pt x="65396" y="2010614"/>
                  <a:pt x="74278" y="2007196"/>
                  <a:pt x="81239" y="2008044"/>
                </a:cubicBezTo>
                <a:cubicBezTo>
                  <a:pt x="94363" y="2009931"/>
                  <a:pt x="101700" y="2000134"/>
                  <a:pt x="111405" y="1993139"/>
                </a:cubicBezTo>
                <a:cubicBezTo>
                  <a:pt x="111305" y="2006673"/>
                  <a:pt x="117770" y="2007219"/>
                  <a:pt x="126677" y="2000417"/>
                </a:cubicBezTo>
                <a:cubicBezTo>
                  <a:pt x="131161" y="1999753"/>
                  <a:pt x="135728" y="2001180"/>
                  <a:pt x="139632" y="1998124"/>
                </a:cubicBezTo>
                <a:cubicBezTo>
                  <a:pt x="141832" y="1996747"/>
                  <a:pt x="144334" y="1994875"/>
                  <a:pt x="146533" y="1993496"/>
                </a:cubicBezTo>
                <a:cubicBezTo>
                  <a:pt x="149035" y="1991624"/>
                  <a:pt x="151948" y="1987964"/>
                  <a:pt x="153736" y="1988375"/>
                </a:cubicBezTo>
                <a:cubicBezTo>
                  <a:pt x="158305" y="1989802"/>
                  <a:pt x="154593" y="1993656"/>
                  <a:pt x="154376" y="1996242"/>
                </a:cubicBezTo>
                <a:cubicBezTo>
                  <a:pt x="154241" y="2000919"/>
                  <a:pt x="153914" y="2004797"/>
                  <a:pt x="153285" y="2009173"/>
                </a:cubicBezTo>
                <a:cubicBezTo>
                  <a:pt x="154336" y="2015250"/>
                  <a:pt x="159397" y="2016979"/>
                  <a:pt x="164872" y="2016921"/>
                </a:cubicBezTo>
                <a:cubicBezTo>
                  <a:pt x="168171" y="2014855"/>
                  <a:pt x="171966" y="2013091"/>
                  <a:pt x="175266" y="2011025"/>
                </a:cubicBezTo>
                <a:cubicBezTo>
                  <a:pt x="179447" y="2010857"/>
                  <a:pt x="178624" y="2014433"/>
                  <a:pt x="179204" y="2016827"/>
                </a:cubicBezTo>
                <a:cubicBezTo>
                  <a:pt x="173050" y="2028027"/>
                  <a:pt x="172975" y="2038177"/>
                  <a:pt x="185964" y="2044743"/>
                </a:cubicBezTo>
                <a:cubicBezTo>
                  <a:pt x="191221" y="2047270"/>
                  <a:pt x="195570" y="2051282"/>
                  <a:pt x="192136" y="2058025"/>
                </a:cubicBezTo>
                <a:lnTo>
                  <a:pt x="191400" y="2065222"/>
                </a:lnTo>
                <a:lnTo>
                  <a:pt x="193705" y="2064625"/>
                </a:lnTo>
                <a:cubicBezTo>
                  <a:pt x="196450" y="2062971"/>
                  <a:pt x="198965" y="2060687"/>
                  <a:pt x="201345" y="2058516"/>
                </a:cubicBezTo>
                <a:cubicBezTo>
                  <a:pt x="203798" y="2056649"/>
                  <a:pt x="205481" y="2055607"/>
                  <a:pt x="208726" y="2057092"/>
                </a:cubicBezTo>
                <a:lnTo>
                  <a:pt x="228242" y="2063119"/>
                </a:lnTo>
                <a:lnTo>
                  <a:pt x="231942" y="2058517"/>
                </a:lnTo>
                <a:cubicBezTo>
                  <a:pt x="240656" y="2050918"/>
                  <a:pt x="244031" y="2038701"/>
                  <a:pt x="254423" y="2032807"/>
                </a:cubicBezTo>
                <a:cubicBezTo>
                  <a:pt x="256237" y="2029835"/>
                  <a:pt x="257748" y="2027358"/>
                  <a:pt x="259562" y="2024385"/>
                </a:cubicBezTo>
                <a:cubicBezTo>
                  <a:pt x="258100" y="2020095"/>
                  <a:pt x="261014" y="2016434"/>
                  <a:pt x="260350" y="2011951"/>
                </a:cubicBezTo>
                <a:cubicBezTo>
                  <a:pt x="259241" y="2000398"/>
                  <a:pt x="248041" y="1994245"/>
                  <a:pt x="243934" y="1984262"/>
                </a:cubicBezTo>
                <a:cubicBezTo>
                  <a:pt x="241288" y="1978570"/>
                  <a:pt x="238148" y="1972575"/>
                  <a:pt x="241968" y="1967429"/>
                </a:cubicBezTo>
                <a:cubicBezTo>
                  <a:pt x="245788" y="1962282"/>
                  <a:pt x="252445" y="1963625"/>
                  <a:pt x="257810" y="1964858"/>
                </a:cubicBezTo>
                <a:cubicBezTo>
                  <a:pt x="264964" y="1966502"/>
                  <a:pt x="271404" y="1970433"/>
                  <a:pt x="278777" y="1969490"/>
                </a:cubicBezTo>
                <a:cubicBezTo>
                  <a:pt x="283973" y="1966543"/>
                  <a:pt x="288817" y="1970860"/>
                  <a:pt x="293797" y="1970497"/>
                </a:cubicBezTo>
                <a:cubicBezTo>
                  <a:pt x="297096" y="1968432"/>
                  <a:pt x="300201" y="1965569"/>
                  <a:pt x="304189" y="1964603"/>
                </a:cubicBezTo>
                <a:cubicBezTo>
                  <a:pt x="318017" y="1951966"/>
                  <a:pt x="330854" y="1938723"/>
                  <a:pt x="323849" y="1916778"/>
                </a:cubicBezTo>
                <a:cubicBezTo>
                  <a:pt x="320347" y="1905805"/>
                  <a:pt x="328953" y="1899498"/>
                  <a:pt x="339900" y="1899380"/>
                </a:cubicBezTo>
                <a:cubicBezTo>
                  <a:pt x="348759" y="1899346"/>
                  <a:pt x="357507" y="1900605"/>
                  <a:pt x="366172" y="1899774"/>
                </a:cubicBezTo>
                <a:cubicBezTo>
                  <a:pt x="385398" y="1897227"/>
                  <a:pt x="399611" y="1886186"/>
                  <a:pt x="386797" y="1855936"/>
                </a:cubicBezTo>
                <a:cubicBezTo>
                  <a:pt x="388937" y="1849084"/>
                  <a:pt x="381809" y="1844057"/>
                  <a:pt x="382353" y="1837591"/>
                </a:cubicBezTo>
                <a:cubicBezTo>
                  <a:pt x="386937" y="1823393"/>
                  <a:pt x="387735" y="1823200"/>
                  <a:pt x="397618" y="1832628"/>
                </a:cubicBezTo>
                <a:cubicBezTo>
                  <a:pt x="406317" y="1840654"/>
                  <a:pt x="417626" y="1845514"/>
                  <a:pt x="428633" y="1850870"/>
                </a:cubicBezTo>
                <a:cubicBezTo>
                  <a:pt x="424695" y="1845069"/>
                  <a:pt x="427138" y="1837723"/>
                  <a:pt x="421799" y="1833105"/>
                </a:cubicBezTo>
                <a:cubicBezTo>
                  <a:pt x="418632" y="1830494"/>
                  <a:pt x="416567" y="1827194"/>
                  <a:pt x="416893" y="1823315"/>
                </a:cubicBezTo>
                <a:cubicBezTo>
                  <a:pt x="417514" y="1806700"/>
                  <a:pt x="407003" y="1801646"/>
                  <a:pt x="392972" y="1801244"/>
                </a:cubicBezTo>
                <a:cubicBezTo>
                  <a:pt x="386338" y="1796518"/>
                  <a:pt x="378867" y="1810993"/>
                  <a:pt x="372974" y="1800599"/>
                </a:cubicBezTo>
                <a:cubicBezTo>
                  <a:pt x="365944" y="1782037"/>
                  <a:pt x="382055" y="1770114"/>
                  <a:pt x="385949" y="1754815"/>
                </a:cubicBezTo>
                <a:cubicBezTo>
                  <a:pt x="390449" y="1738528"/>
                  <a:pt x="396735" y="1722650"/>
                  <a:pt x="398951" y="1705649"/>
                </a:cubicBezTo>
                <a:cubicBezTo>
                  <a:pt x="400621" y="1695112"/>
                  <a:pt x="398001" y="1686035"/>
                  <a:pt x="389494" y="1678807"/>
                </a:cubicBezTo>
                <a:cubicBezTo>
                  <a:pt x="379504" y="1670672"/>
                  <a:pt x="371057" y="1668918"/>
                  <a:pt x="363309" y="1680505"/>
                </a:cubicBezTo>
                <a:cubicBezTo>
                  <a:pt x="357977" y="1688128"/>
                  <a:pt x="348708" y="1689952"/>
                  <a:pt x="342496" y="1695679"/>
                </a:cubicBezTo>
                <a:cubicBezTo>
                  <a:pt x="322085" y="1696822"/>
                  <a:pt x="303295" y="1694196"/>
                  <a:pt x="298105" y="1669277"/>
                </a:cubicBezTo>
                <a:cubicBezTo>
                  <a:pt x="297247" y="1663995"/>
                  <a:pt x="292932" y="1668839"/>
                  <a:pt x="291363" y="1665844"/>
                </a:cubicBezTo>
                <a:cubicBezTo>
                  <a:pt x="289623" y="1658665"/>
                  <a:pt x="294047" y="1652528"/>
                  <a:pt x="294593" y="1646062"/>
                </a:cubicBezTo>
                <a:cubicBezTo>
                  <a:pt x="298136" y="1638026"/>
                  <a:pt x="306825" y="1633812"/>
                  <a:pt x="308882" y="1624869"/>
                </a:cubicBezTo>
                <a:cubicBezTo>
                  <a:pt x="322164" y="1618699"/>
                  <a:pt x="335444" y="1612525"/>
                  <a:pt x="350575" y="1612239"/>
                </a:cubicBezTo>
                <a:cubicBezTo>
                  <a:pt x="353160" y="1612458"/>
                  <a:pt x="367718" y="1622019"/>
                  <a:pt x="368299" y="1624411"/>
                </a:cubicBezTo>
                <a:cubicBezTo>
                  <a:pt x="369433" y="1632581"/>
                  <a:pt x="374496" y="1634309"/>
                  <a:pt x="381481" y="1631773"/>
                </a:cubicBezTo>
                <a:cubicBezTo>
                  <a:pt x="403343" y="1622679"/>
                  <a:pt x="426281" y="1616280"/>
                  <a:pt x="447262" y="1605288"/>
                </a:cubicBezTo>
                <a:cubicBezTo>
                  <a:pt x="464446" y="1596060"/>
                  <a:pt x="468123" y="1583348"/>
                  <a:pt x="459886" y="1566766"/>
                </a:cubicBezTo>
                <a:cubicBezTo>
                  <a:pt x="457820" y="1563467"/>
                  <a:pt x="455754" y="1560167"/>
                  <a:pt x="453689" y="1556868"/>
                </a:cubicBezTo>
                <a:cubicBezTo>
                  <a:pt x="438565" y="1529288"/>
                  <a:pt x="441528" y="1518861"/>
                  <a:pt x="470485" y="1505937"/>
                </a:cubicBezTo>
                <a:cubicBezTo>
                  <a:pt x="483163" y="1500755"/>
                  <a:pt x="492675" y="1492964"/>
                  <a:pt x="499433" y="1480773"/>
                </a:cubicBezTo>
                <a:cubicBezTo>
                  <a:pt x="509925" y="1461343"/>
                  <a:pt x="529127" y="1462182"/>
                  <a:pt x="547531" y="1463211"/>
                </a:cubicBezTo>
                <a:cubicBezTo>
                  <a:pt x="553223" y="1460568"/>
                  <a:pt x="560074" y="1462707"/>
                  <a:pt x="567253" y="1460968"/>
                </a:cubicBezTo>
                <a:cubicBezTo>
                  <a:pt x="555146" y="1456301"/>
                  <a:pt x="543727" y="1452735"/>
                  <a:pt x="536841" y="1441738"/>
                </a:cubicBezTo>
                <a:cubicBezTo>
                  <a:pt x="536648" y="1440939"/>
                  <a:pt x="535657" y="1440335"/>
                  <a:pt x="534666" y="1439730"/>
                </a:cubicBezTo>
                <a:cubicBezTo>
                  <a:pt x="534172" y="1439428"/>
                  <a:pt x="533978" y="1438631"/>
                  <a:pt x="534281" y="1438135"/>
                </a:cubicBezTo>
                <a:cubicBezTo>
                  <a:pt x="536368" y="1397943"/>
                  <a:pt x="520472" y="1367174"/>
                  <a:pt x="490714" y="1340184"/>
                </a:cubicBezTo>
                <a:cubicBezTo>
                  <a:pt x="472519" y="1324325"/>
                  <a:pt x="474298" y="1312494"/>
                  <a:pt x="488780" y="1292099"/>
                </a:cubicBezTo>
                <a:cubicBezTo>
                  <a:pt x="500842" y="1275668"/>
                  <a:pt x="496206" y="1256526"/>
                  <a:pt x="496936" y="1238618"/>
                </a:cubicBezTo>
                <a:cubicBezTo>
                  <a:pt x="495971" y="1234629"/>
                  <a:pt x="496298" y="1230750"/>
                  <a:pt x="497423" y="1226677"/>
                </a:cubicBezTo>
                <a:cubicBezTo>
                  <a:pt x="501501" y="1199937"/>
                  <a:pt x="504781" y="1173389"/>
                  <a:pt x="498708" y="1146573"/>
                </a:cubicBezTo>
                <a:cubicBezTo>
                  <a:pt x="501647" y="1139528"/>
                  <a:pt x="498204" y="1134029"/>
                  <a:pt x="494265" y="1128228"/>
                </a:cubicBezTo>
                <a:cubicBezTo>
                  <a:pt x="489857" y="1118740"/>
                  <a:pt x="492023" y="1108506"/>
                  <a:pt x="491301" y="1098548"/>
                </a:cubicBezTo>
                <a:cubicBezTo>
                  <a:pt x="482720" y="1101471"/>
                  <a:pt x="479673" y="1109808"/>
                  <a:pt x="474258" y="1115342"/>
                </a:cubicBezTo>
                <a:cubicBezTo>
                  <a:pt x="465132" y="1124729"/>
                  <a:pt x="456686" y="1122975"/>
                  <a:pt x="456676" y="1110734"/>
                </a:cubicBezTo>
                <a:cubicBezTo>
                  <a:pt x="455944" y="1088534"/>
                  <a:pt x="441662" y="1081861"/>
                  <a:pt x="424274" y="1078050"/>
                </a:cubicBezTo>
                <a:cubicBezTo>
                  <a:pt x="414341" y="1075391"/>
                  <a:pt x="406802" y="1072150"/>
                  <a:pt x="407590" y="1059716"/>
                </a:cubicBezTo>
                <a:cubicBezTo>
                  <a:pt x="407916" y="1055836"/>
                  <a:pt x="406456" y="1051545"/>
                  <a:pt x="403785" y="1049237"/>
                </a:cubicBezTo>
                <a:cubicBezTo>
                  <a:pt x="389141" y="1037584"/>
                  <a:pt x="389048" y="1023253"/>
                  <a:pt x="396629" y="1007485"/>
                </a:cubicBezTo>
                <a:cubicBezTo>
                  <a:pt x="399483" y="998349"/>
                  <a:pt x="402832" y="989518"/>
                  <a:pt x="398423" y="980030"/>
                </a:cubicBezTo>
                <a:cubicBezTo>
                  <a:pt x="398256" y="975849"/>
                  <a:pt x="400177" y="971584"/>
                  <a:pt x="397121" y="967679"/>
                </a:cubicBezTo>
                <a:cubicBezTo>
                  <a:pt x="394723" y="962138"/>
                  <a:pt x="393612" y="957553"/>
                  <a:pt x="394920" y="9540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"/>
          <p:cNvSpPr/>
          <p:nvPr/>
        </p:nvSpPr>
        <p:spPr>
          <a:xfrm>
            <a:off x="457805" y="1554504"/>
            <a:ext cx="2186343" cy="2180691"/>
          </a:xfrm>
          <a:custGeom>
            <a:rect b="b" l="l" r="r" t="t"/>
            <a:pathLst>
              <a:path extrusionOk="0" h="2176287" w="2181928">
                <a:moveTo>
                  <a:pt x="1594258" y="1054835"/>
                </a:moveTo>
                <a:lnTo>
                  <a:pt x="1594316" y="1056846"/>
                </a:lnTo>
                <a:lnTo>
                  <a:pt x="1602845" y="1056101"/>
                </a:lnTo>
                <a:lnTo>
                  <a:pt x="1600954" y="1055480"/>
                </a:lnTo>
                <a:cubicBezTo>
                  <a:pt x="1598757" y="1054072"/>
                  <a:pt x="1596101" y="1053099"/>
                  <a:pt x="1594258" y="1054835"/>
                </a:cubicBezTo>
                <a:close/>
                <a:moveTo>
                  <a:pt x="1657952" y="941904"/>
                </a:moveTo>
                <a:cubicBezTo>
                  <a:pt x="1657331" y="941904"/>
                  <a:pt x="1656709" y="942525"/>
                  <a:pt x="1656709" y="943146"/>
                </a:cubicBezTo>
                <a:lnTo>
                  <a:pt x="1651561" y="948552"/>
                </a:lnTo>
                <a:lnTo>
                  <a:pt x="1640569" y="958045"/>
                </a:lnTo>
                <a:cubicBezTo>
                  <a:pt x="1639948" y="958666"/>
                  <a:pt x="1639327" y="959287"/>
                  <a:pt x="1638707" y="959908"/>
                </a:cubicBezTo>
                <a:cubicBezTo>
                  <a:pt x="1640569" y="958666"/>
                  <a:pt x="1642431" y="957425"/>
                  <a:pt x="1644293" y="956182"/>
                </a:cubicBezTo>
                <a:lnTo>
                  <a:pt x="1651561" y="948552"/>
                </a:lnTo>
                <a:lnTo>
                  <a:pt x="1654226" y="946250"/>
                </a:lnTo>
                <a:cubicBezTo>
                  <a:pt x="1655468" y="945009"/>
                  <a:pt x="1656709" y="943766"/>
                  <a:pt x="1657331" y="942525"/>
                </a:cubicBezTo>
                <a:cubicBezTo>
                  <a:pt x="1657331" y="942525"/>
                  <a:pt x="1657952" y="941904"/>
                  <a:pt x="1657952" y="941904"/>
                </a:cubicBezTo>
                <a:close/>
                <a:moveTo>
                  <a:pt x="1651123" y="847542"/>
                </a:moveTo>
                <a:cubicBezTo>
                  <a:pt x="1645536" y="847542"/>
                  <a:pt x="1639948" y="848163"/>
                  <a:pt x="1634982" y="850026"/>
                </a:cubicBezTo>
                <a:cubicBezTo>
                  <a:pt x="1629394" y="851268"/>
                  <a:pt x="1623807" y="853130"/>
                  <a:pt x="1623186" y="859338"/>
                </a:cubicBezTo>
                <a:cubicBezTo>
                  <a:pt x="1625048" y="854992"/>
                  <a:pt x="1628774" y="851268"/>
                  <a:pt x="1634982" y="851268"/>
                </a:cubicBezTo>
                <a:cubicBezTo>
                  <a:pt x="1639948" y="850647"/>
                  <a:pt x="1644293" y="852509"/>
                  <a:pt x="1648018" y="855613"/>
                </a:cubicBezTo>
                <a:cubicBezTo>
                  <a:pt x="1648018" y="851888"/>
                  <a:pt x="1648639" y="849405"/>
                  <a:pt x="1651123" y="847542"/>
                </a:cubicBezTo>
                <a:close/>
                <a:moveTo>
                  <a:pt x="686564" y="2961"/>
                </a:moveTo>
                <a:lnTo>
                  <a:pt x="683861" y="3910"/>
                </a:lnTo>
                <a:cubicBezTo>
                  <a:pt x="680473" y="4929"/>
                  <a:pt x="677559" y="5067"/>
                  <a:pt x="674957" y="4152"/>
                </a:cubicBezTo>
                <a:lnTo>
                  <a:pt x="674111" y="3421"/>
                </a:lnTo>
                <a:close/>
                <a:moveTo>
                  <a:pt x="766694" y="0"/>
                </a:moveTo>
                <a:lnTo>
                  <a:pt x="766648" y="972"/>
                </a:lnTo>
                <a:cubicBezTo>
                  <a:pt x="767384" y="2560"/>
                  <a:pt x="768916" y="3724"/>
                  <a:pt x="771112" y="5131"/>
                </a:cubicBezTo>
                <a:cubicBezTo>
                  <a:pt x="795242" y="21508"/>
                  <a:pt x="807096" y="44238"/>
                  <a:pt x="810713" y="72992"/>
                </a:cubicBezTo>
                <a:cubicBezTo>
                  <a:pt x="812889" y="90065"/>
                  <a:pt x="809290" y="105626"/>
                  <a:pt x="798589" y="119188"/>
                </a:cubicBezTo>
                <a:cubicBezTo>
                  <a:pt x="793929" y="125318"/>
                  <a:pt x="794744" y="128028"/>
                  <a:pt x="801359" y="131356"/>
                </a:cubicBezTo>
                <a:cubicBezTo>
                  <a:pt x="809302" y="135170"/>
                  <a:pt x="817652" y="140340"/>
                  <a:pt x="826570" y="141497"/>
                </a:cubicBezTo>
                <a:lnTo>
                  <a:pt x="827298" y="141823"/>
                </a:lnTo>
                <a:lnTo>
                  <a:pt x="847108" y="148211"/>
                </a:lnTo>
                <a:cubicBezTo>
                  <a:pt x="862706" y="150539"/>
                  <a:pt x="878847" y="150384"/>
                  <a:pt x="895608" y="147901"/>
                </a:cubicBezTo>
                <a:lnTo>
                  <a:pt x="887705" y="178980"/>
                </a:lnTo>
                <a:lnTo>
                  <a:pt x="891285" y="177866"/>
                </a:lnTo>
                <a:cubicBezTo>
                  <a:pt x="909148" y="179286"/>
                  <a:pt x="914628" y="190638"/>
                  <a:pt x="904334" y="205555"/>
                </a:cubicBezTo>
                <a:cubicBezTo>
                  <a:pt x="901517" y="209948"/>
                  <a:pt x="897371" y="213855"/>
                  <a:pt x="894554" y="218249"/>
                </a:cubicBezTo>
                <a:lnTo>
                  <a:pt x="890952" y="231324"/>
                </a:lnTo>
                <a:lnTo>
                  <a:pt x="891811" y="235017"/>
                </a:lnTo>
                <a:lnTo>
                  <a:pt x="901368" y="244859"/>
                </a:lnTo>
                <a:cubicBezTo>
                  <a:pt x="907523" y="248621"/>
                  <a:pt x="913757" y="249699"/>
                  <a:pt x="920426" y="251238"/>
                </a:cubicBezTo>
                <a:cubicBezTo>
                  <a:pt x="927555" y="252343"/>
                  <a:pt x="933789" y="253421"/>
                  <a:pt x="940431" y="255855"/>
                </a:cubicBezTo>
                <a:cubicBezTo>
                  <a:pt x="945310" y="257341"/>
                  <a:pt x="950597" y="260182"/>
                  <a:pt x="953581" y="265194"/>
                </a:cubicBezTo>
                <a:cubicBezTo>
                  <a:pt x="956945" y="272454"/>
                  <a:pt x="948407" y="273547"/>
                  <a:pt x="945617" y="277045"/>
                </a:cubicBezTo>
                <a:cubicBezTo>
                  <a:pt x="942570" y="281656"/>
                  <a:pt x="939082" y="286030"/>
                  <a:pt x="936146" y="290643"/>
                </a:cubicBezTo>
                <a:lnTo>
                  <a:pt x="934173" y="295461"/>
                </a:lnTo>
                <a:lnTo>
                  <a:pt x="942169" y="302790"/>
                </a:lnTo>
                <a:cubicBezTo>
                  <a:pt x="954585" y="311016"/>
                  <a:pt x="968242" y="317379"/>
                  <a:pt x="983141" y="322346"/>
                </a:cubicBezTo>
                <a:lnTo>
                  <a:pt x="980961" y="324526"/>
                </a:lnTo>
                <a:lnTo>
                  <a:pt x="999919" y="328552"/>
                </a:lnTo>
                <a:cubicBezTo>
                  <a:pt x="1007310" y="332126"/>
                  <a:pt x="1013174" y="338118"/>
                  <a:pt x="1016444" y="348509"/>
                </a:cubicBezTo>
                <a:cubicBezTo>
                  <a:pt x="1018533" y="353494"/>
                  <a:pt x="1023006" y="353626"/>
                  <a:pt x="1027017" y="354191"/>
                </a:cubicBezTo>
                <a:cubicBezTo>
                  <a:pt x="1034580" y="355756"/>
                  <a:pt x="1042250" y="353744"/>
                  <a:pt x="1049026" y="351705"/>
                </a:cubicBezTo>
                <a:cubicBezTo>
                  <a:pt x="1059866" y="348443"/>
                  <a:pt x="1069839" y="344260"/>
                  <a:pt x="1081334" y="349074"/>
                </a:cubicBezTo>
                <a:cubicBezTo>
                  <a:pt x="1082876" y="342405"/>
                  <a:pt x="1078998" y="337367"/>
                  <a:pt x="1077803" y="332408"/>
                </a:cubicBezTo>
                <a:cubicBezTo>
                  <a:pt x="1076609" y="327449"/>
                  <a:pt x="1073652" y="321543"/>
                  <a:pt x="1079152" y="317228"/>
                </a:cubicBezTo>
                <a:cubicBezTo>
                  <a:pt x="1085574" y="312045"/>
                  <a:pt x="1092864" y="307784"/>
                  <a:pt x="1101268" y="311164"/>
                </a:cubicBezTo>
                <a:cubicBezTo>
                  <a:pt x="1108804" y="313624"/>
                  <a:pt x="1111787" y="318635"/>
                  <a:pt x="1103984" y="325120"/>
                </a:cubicBezTo>
                <a:cubicBezTo>
                  <a:pt x="1098483" y="329435"/>
                  <a:pt x="1100599" y="333525"/>
                  <a:pt x="1104504" y="337669"/>
                </a:cubicBezTo>
                <a:cubicBezTo>
                  <a:pt x="1114429" y="350046"/>
                  <a:pt x="1131965" y="347429"/>
                  <a:pt x="1137787" y="332380"/>
                </a:cubicBezTo>
                <a:cubicBezTo>
                  <a:pt x="1140170" y="327527"/>
                  <a:pt x="1141659" y="322646"/>
                  <a:pt x="1144503" y="317359"/>
                </a:cubicBezTo>
                <a:cubicBezTo>
                  <a:pt x="1148241" y="312097"/>
                  <a:pt x="1153227" y="310005"/>
                  <a:pt x="1159896" y="311544"/>
                </a:cubicBezTo>
                <a:cubicBezTo>
                  <a:pt x="1167025" y="312649"/>
                  <a:pt x="1167759" y="318042"/>
                  <a:pt x="1168927" y="323896"/>
                </a:cubicBezTo>
                <a:cubicBezTo>
                  <a:pt x="1170856" y="334248"/>
                  <a:pt x="1165248" y="342140"/>
                  <a:pt x="1160508" y="350953"/>
                </a:cubicBezTo>
                <a:cubicBezTo>
                  <a:pt x="1149133" y="372105"/>
                  <a:pt x="1149133" y="372105"/>
                  <a:pt x="1170279" y="383469"/>
                </a:cubicBezTo>
                <a:cubicBezTo>
                  <a:pt x="1190531" y="394808"/>
                  <a:pt x="1209889" y="406120"/>
                  <a:pt x="1225969" y="422259"/>
                </a:cubicBezTo>
                <a:cubicBezTo>
                  <a:pt x="1231175" y="427784"/>
                  <a:pt x="1234833" y="425205"/>
                  <a:pt x="1239386" y="422654"/>
                </a:cubicBezTo>
                <a:cubicBezTo>
                  <a:pt x="1254399" y="414590"/>
                  <a:pt x="1270279" y="407447"/>
                  <a:pt x="1289224" y="402633"/>
                </a:cubicBezTo>
                <a:cubicBezTo>
                  <a:pt x="1282101" y="416300"/>
                  <a:pt x="1271153" y="423140"/>
                  <a:pt x="1261046" y="431795"/>
                </a:cubicBezTo>
                <a:lnTo>
                  <a:pt x="1244590" y="456244"/>
                </a:lnTo>
                <a:lnTo>
                  <a:pt x="1245740" y="456438"/>
                </a:lnTo>
                <a:cubicBezTo>
                  <a:pt x="1263122" y="457680"/>
                  <a:pt x="1278021" y="465750"/>
                  <a:pt x="1295403" y="468234"/>
                </a:cubicBezTo>
                <a:cubicBezTo>
                  <a:pt x="1333273" y="473200"/>
                  <a:pt x="1370521" y="480650"/>
                  <a:pt x="1408389" y="485616"/>
                </a:cubicBezTo>
                <a:cubicBezTo>
                  <a:pt x="1428255" y="488099"/>
                  <a:pt x="1449983" y="483754"/>
                  <a:pt x="1469228" y="474442"/>
                </a:cubicBezTo>
                <a:cubicBezTo>
                  <a:pt x="1477919" y="470716"/>
                  <a:pt x="1485990" y="467613"/>
                  <a:pt x="1494681" y="463888"/>
                </a:cubicBezTo>
                <a:cubicBezTo>
                  <a:pt x="1502751" y="475683"/>
                  <a:pt x="1513305" y="466992"/>
                  <a:pt x="1520134" y="464508"/>
                </a:cubicBezTo>
                <a:cubicBezTo>
                  <a:pt x="1547448" y="453955"/>
                  <a:pt x="1572281" y="463267"/>
                  <a:pt x="1596491" y="471959"/>
                </a:cubicBezTo>
                <a:cubicBezTo>
                  <a:pt x="1609529" y="476924"/>
                  <a:pt x="1623807" y="479408"/>
                  <a:pt x="1636844" y="486858"/>
                </a:cubicBezTo>
                <a:cubicBezTo>
                  <a:pt x="1664780" y="502378"/>
                  <a:pt x="1692717" y="516656"/>
                  <a:pt x="1715685" y="539005"/>
                </a:cubicBezTo>
                <a:cubicBezTo>
                  <a:pt x="1697061" y="531555"/>
                  <a:pt x="1678438" y="523484"/>
                  <a:pt x="1662297" y="511689"/>
                </a:cubicBezTo>
                <a:cubicBezTo>
                  <a:pt x="1649260" y="501757"/>
                  <a:pt x="1635602" y="494928"/>
                  <a:pt x="1619461" y="493065"/>
                </a:cubicBezTo>
                <a:cubicBezTo>
                  <a:pt x="1638707" y="505481"/>
                  <a:pt x="1656709" y="518518"/>
                  <a:pt x="1676576" y="529692"/>
                </a:cubicBezTo>
                <a:cubicBezTo>
                  <a:pt x="1693958" y="539626"/>
                  <a:pt x="1706374" y="552042"/>
                  <a:pt x="1716927" y="569424"/>
                </a:cubicBezTo>
                <a:cubicBezTo>
                  <a:pt x="1723756" y="581220"/>
                  <a:pt x="1736172" y="588669"/>
                  <a:pt x="1741139" y="602326"/>
                </a:cubicBezTo>
                <a:cubicBezTo>
                  <a:pt x="1742380" y="606051"/>
                  <a:pt x="1743622" y="609776"/>
                  <a:pt x="1743622" y="614121"/>
                </a:cubicBezTo>
                <a:cubicBezTo>
                  <a:pt x="1734309" y="615984"/>
                  <a:pt x="1730585" y="609155"/>
                  <a:pt x="1726860" y="603568"/>
                </a:cubicBezTo>
                <a:cubicBezTo>
                  <a:pt x="1716927" y="589910"/>
                  <a:pt x="1706374" y="577494"/>
                  <a:pt x="1697061" y="563837"/>
                </a:cubicBezTo>
                <a:cubicBezTo>
                  <a:pt x="1684025" y="545213"/>
                  <a:pt x="1663539" y="534659"/>
                  <a:pt x="1644293" y="522864"/>
                </a:cubicBezTo>
                <a:cubicBezTo>
                  <a:pt x="1644293" y="524105"/>
                  <a:pt x="1644293" y="524726"/>
                  <a:pt x="1644293" y="525347"/>
                </a:cubicBezTo>
                <a:cubicBezTo>
                  <a:pt x="1648018" y="528451"/>
                  <a:pt x="1653606" y="530313"/>
                  <a:pt x="1656709" y="534659"/>
                </a:cubicBezTo>
                <a:cubicBezTo>
                  <a:pt x="1656709" y="535280"/>
                  <a:pt x="1657331" y="535280"/>
                  <a:pt x="1657331" y="535280"/>
                </a:cubicBezTo>
                <a:cubicBezTo>
                  <a:pt x="1674092" y="543350"/>
                  <a:pt x="1684025" y="559491"/>
                  <a:pt x="1693958" y="572528"/>
                </a:cubicBezTo>
                <a:cubicBezTo>
                  <a:pt x="1713823" y="597360"/>
                  <a:pt x="1738655" y="619708"/>
                  <a:pt x="1749209" y="651370"/>
                </a:cubicBezTo>
                <a:cubicBezTo>
                  <a:pt x="1749209" y="652612"/>
                  <a:pt x="1750450" y="654474"/>
                  <a:pt x="1751692" y="655715"/>
                </a:cubicBezTo>
                <a:cubicBezTo>
                  <a:pt x="1761625" y="670615"/>
                  <a:pt x="1761625" y="670615"/>
                  <a:pt x="1743622" y="674339"/>
                </a:cubicBezTo>
                <a:cubicBezTo>
                  <a:pt x="1743001" y="674960"/>
                  <a:pt x="1742380" y="675581"/>
                  <a:pt x="1741760" y="676202"/>
                </a:cubicBezTo>
                <a:cubicBezTo>
                  <a:pt x="1741760" y="676202"/>
                  <a:pt x="1741760" y="676823"/>
                  <a:pt x="1741760" y="676823"/>
                </a:cubicBezTo>
                <a:cubicBezTo>
                  <a:pt x="1741760" y="685514"/>
                  <a:pt x="1751692" y="683652"/>
                  <a:pt x="1754796" y="688618"/>
                </a:cubicBezTo>
                <a:cubicBezTo>
                  <a:pt x="1755417" y="689860"/>
                  <a:pt x="1755417" y="691722"/>
                  <a:pt x="1754176" y="692963"/>
                </a:cubicBezTo>
                <a:cubicBezTo>
                  <a:pt x="1747347" y="692342"/>
                  <a:pt x="1739897" y="692342"/>
                  <a:pt x="1733068" y="691722"/>
                </a:cubicBezTo>
                <a:cubicBezTo>
                  <a:pt x="1731826" y="694205"/>
                  <a:pt x="1731206" y="696688"/>
                  <a:pt x="1729964" y="699171"/>
                </a:cubicBezTo>
                <a:cubicBezTo>
                  <a:pt x="1730585" y="699792"/>
                  <a:pt x="1731206" y="700413"/>
                  <a:pt x="1731206" y="701654"/>
                </a:cubicBezTo>
                <a:cubicBezTo>
                  <a:pt x="1731826" y="708483"/>
                  <a:pt x="1731206" y="714070"/>
                  <a:pt x="1723756" y="715932"/>
                </a:cubicBezTo>
                <a:cubicBezTo>
                  <a:pt x="1724998" y="718416"/>
                  <a:pt x="1725618" y="720899"/>
                  <a:pt x="1724377" y="722762"/>
                </a:cubicBezTo>
                <a:cubicBezTo>
                  <a:pt x="1713823" y="743248"/>
                  <a:pt x="1729344" y="751939"/>
                  <a:pt x="1741760" y="761872"/>
                </a:cubicBezTo>
                <a:cubicBezTo>
                  <a:pt x="1743001" y="763114"/>
                  <a:pt x="1744242" y="763734"/>
                  <a:pt x="1745484" y="764976"/>
                </a:cubicBezTo>
                <a:cubicBezTo>
                  <a:pt x="1752934" y="773047"/>
                  <a:pt x="1761625" y="777392"/>
                  <a:pt x="1772800" y="776150"/>
                </a:cubicBezTo>
                <a:cubicBezTo>
                  <a:pt x="1777145" y="776150"/>
                  <a:pt x="1781490" y="776150"/>
                  <a:pt x="1785836" y="777392"/>
                </a:cubicBezTo>
                <a:cubicBezTo>
                  <a:pt x="1787698" y="778013"/>
                  <a:pt x="1788941" y="779255"/>
                  <a:pt x="1790182" y="780496"/>
                </a:cubicBezTo>
                <a:cubicBezTo>
                  <a:pt x="1790182" y="783601"/>
                  <a:pt x="1788319" y="785463"/>
                  <a:pt x="1785836" y="786704"/>
                </a:cubicBezTo>
                <a:cubicBezTo>
                  <a:pt x="1779628" y="789188"/>
                  <a:pt x="1772800" y="788566"/>
                  <a:pt x="1766592" y="789809"/>
                </a:cubicBezTo>
                <a:cubicBezTo>
                  <a:pt x="1769695" y="790429"/>
                  <a:pt x="1772800" y="790429"/>
                  <a:pt x="1776525" y="790429"/>
                </a:cubicBezTo>
                <a:cubicBezTo>
                  <a:pt x="1779008" y="790429"/>
                  <a:pt x="1781490" y="791050"/>
                  <a:pt x="1783974" y="791671"/>
                </a:cubicBezTo>
                <a:cubicBezTo>
                  <a:pt x="1785216" y="792292"/>
                  <a:pt x="1786457" y="793533"/>
                  <a:pt x="1787698" y="794774"/>
                </a:cubicBezTo>
                <a:cubicBezTo>
                  <a:pt x="1790803" y="801604"/>
                  <a:pt x="1792665" y="809053"/>
                  <a:pt x="1793286" y="816502"/>
                </a:cubicBezTo>
                <a:cubicBezTo>
                  <a:pt x="1792044" y="817744"/>
                  <a:pt x="1790182" y="818365"/>
                  <a:pt x="1788941" y="818986"/>
                </a:cubicBezTo>
                <a:cubicBezTo>
                  <a:pt x="1783974" y="820228"/>
                  <a:pt x="1778387" y="818986"/>
                  <a:pt x="1775282" y="824573"/>
                </a:cubicBezTo>
                <a:cubicBezTo>
                  <a:pt x="1788319" y="835747"/>
                  <a:pt x="1801356" y="846301"/>
                  <a:pt x="1812531" y="858717"/>
                </a:cubicBezTo>
                <a:cubicBezTo>
                  <a:pt x="1813772" y="862442"/>
                  <a:pt x="1812531" y="865546"/>
                  <a:pt x="1809426" y="867409"/>
                </a:cubicBezTo>
                <a:cubicBezTo>
                  <a:pt x="1805701" y="869892"/>
                  <a:pt x="1801356" y="868650"/>
                  <a:pt x="1797631" y="872996"/>
                </a:cubicBezTo>
                <a:cubicBezTo>
                  <a:pt x="1803218" y="876720"/>
                  <a:pt x="1809426" y="874237"/>
                  <a:pt x="1815014" y="876720"/>
                </a:cubicBezTo>
                <a:cubicBezTo>
                  <a:pt x="1816255" y="877341"/>
                  <a:pt x="1817497" y="877962"/>
                  <a:pt x="1818739" y="879204"/>
                </a:cubicBezTo>
                <a:cubicBezTo>
                  <a:pt x="1819980" y="887274"/>
                  <a:pt x="1827430" y="882928"/>
                  <a:pt x="1831155" y="884791"/>
                </a:cubicBezTo>
                <a:cubicBezTo>
                  <a:pt x="1836742" y="887895"/>
                  <a:pt x="1839225" y="891620"/>
                  <a:pt x="1837984" y="902173"/>
                </a:cubicBezTo>
                <a:cubicBezTo>
                  <a:pt x="1824947" y="915831"/>
                  <a:pt x="1805701" y="910864"/>
                  <a:pt x="1789561" y="917072"/>
                </a:cubicBezTo>
                <a:cubicBezTo>
                  <a:pt x="1786457" y="917072"/>
                  <a:pt x="1782733" y="917693"/>
                  <a:pt x="1779628" y="917693"/>
                </a:cubicBezTo>
                <a:cubicBezTo>
                  <a:pt x="1770316" y="912726"/>
                  <a:pt x="1762246" y="909002"/>
                  <a:pt x="1757900" y="923901"/>
                </a:cubicBezTo>
                <a:cubicBezTo>
                  <a:pt x="1756658" y="928868"/>
                  <a:pt x="1752313" y="934455"/>
                  <a:pt x="1746105" y="935696"/>
                </a:cubicBezTo>
                <a:cubicBezTo>
                  <a:pt x="1733689" y="931971"/>
                  <a:pt x="1734309" y="921418"/>
                  <a:pt x="1734931" y="912726"/>
                </a:cubicBezTo>
                <a:cubicBezTo>
                  <a:pt x="1735552" y="899069"/>
                  <a:pt x="1746726" y="893482"/>
                  <a:pt x="1759142" y="890378"/>
                </a:cubicBezTo>
                <a:cubicBezTo>
                  <a:pt x="1754796" y="887274"/>
                  <a:pt x="1750450" y="889136"/>
                  <a:pt x="1746726" y="889757"/>
                </a:cubicBezTo>
                <a:cubicBezTo>
                  <a:pt x="1725618" y="894103"/>
                  <a:pt x="1726239" y="894103"/>
                  <a:pt x="1731826" y="914589"/>
                </a:cubicBezTo>
                <a:cubicBezTo>
                  <a:pt x="1736172" y="929488"/>
                  <a:pt x="1740517" y="945629"/>
                  <a:pt x="1727481" y="959287"/>
                </a:cubicBezTo>
                <a:cubicBezTo>
                  <a:pt x="1721272" y="961150"/>
                  <a:pt x="1720031" y="966116"/>
                  <a:pt x="1720652" y="971703"/>
                </a:cubicBezTo>
                <a:cubicBezTo>
                  <a:pt x="1720652" y="974187"/>
                  <a:pt x="1720652" y="971082"/>
                  <a:pt x="1720652" y="973566"/>
                </a:cubicBezTo>
                <a:cubicBezTo>
                  <a:pt x="1721272" y="977290"/>
                  <a:pt x="1721893" y="974187"/>
                  <a:pt x="1722515" y="973566"/>
                </a:cubicBezTo>
                <a:cubicBezTo>
                  <a:pt x="1726239" y="967358"/>
                  <a:pt x="1727481" y="958045"/>
                  <a:pt x="1736793" y="956804"/>
                </a:cubicBezTo>
                <a:cubicBezTo>
                  <a:pt x="1746726" y="958666"/>
                  <a:pt x="1747968" y="951217"/>
                  <a:pt x="1749830" y="944387"/>
                </a:cubicBezTo>
                <a:cubicBezTo>
                  <a:pt x="1751071" y="939421"/>
                  <a:pt x="1754796" y="938179"/>
                  <a:pt x="1759142" y="939421"/>
                </a:cubicBezTo>
                <a:cubicBezTo>
                  <a:pt x="1764108" y="940663"/>
                  <a:pt x="1769695" y="945629"/>
                  <a:pt x="1767212" y="948733"/>
                </a:cubicBezTo>
                <a:cubicBezTo>
                  <a:pt x="1756658" y="959908"/>
                  <a:pt x="1764729" y="974807"/>
                  <a:pt x="1757900" y="985982"/>
                </a:cubicBezTo>
                <a:cubicBezTo>
                  <a:pt x="1756658" y="986603"/>
                  <a:pt x="1755417" y="987844"/>
                  <a:pt x="1753555" y="988465"/>
                </a:cubicBezTo>
                <a:cubicBezTo>
                  <a:pt x="1749209" y="989085"/>
                  <a:pt x="1744863" y="989085"/>
                  <a:pt x="1743001" y="984119"/>
                </a:cubicBezTo>
                <a:lnTo>
                  <a:pt x="1743467" y="983033"/>
                </a:lnTo>
                <a:lnTo>
                  <a:pt x="1743622" y="982877"/>
                </a:lnTo>
                <a:cubicBezTo>
                  <a:pt x="1744242" y="982257"/>
                  <a:pt x="1744863" y="981015"/>
                  <a:pt x="1744863" y="979774"/>
                </a:cubicBezTo>
                <a:lnTo>
                  <a:pt x="1743467" y="983033"/>
                </a:lnTo>
                <a:lnTo>
                  <a:pt x="1737414" y="989085"/>
                </a:lnTo>
                <a:cubicBezTo>
                  <a:pt x="1731206" y="992811"/>
                  <a:pt x="1726860" y="999019"/>
                  <a:pt x="1718790" y="997157"/>
                </a:cubicBezTo>
                <a:cubicBezTo>
                  <a:pt x="1697061" y="990327"/>
                  <a:pt x="1675955" y="998398"/>
                  <a:pt x="1654847" y="1000881"/>
                </a:cubicBezTo>
                <a:cubicBezTo>
                  <a:pt x="1648639" y="1003365"/>
                  <a:pt x="1643052" y="1003365"/>
                  <a:pt x="1636844" y="1000881"/>
                </a:cubicBezTo>
                <a:cubicBezTo>
                  <a:pt x="1621945" y="999639"/>
                  <a:pt x="1608908" y="992190"/>
                  <a:pt x="1591526" y="999639"/>
                </a:cubicBezTo>
                <a:cubicBezTo>
                  <a:pt x="1586249" y="1001812"/>
                  <a:pt x="1580972" y="1002394"/>
                  <a:pt x="1575889" y="1001638"/>
                </a:cubicBezTo>
                <a:lnTo>
                  <a:pt x="1570829" y="999528"/>
                </a:lnTo>
                <a:lnTo>
                  <a:pt x="1571198" y="1002680"/>
                </a:lnTo>
                <a:cubicBezTo>
                  <a:pt x="1574589" y="1009047"/>
                  <a:pt x="1577952" y="1016308"/>
                  <a:pt x="1588306" y="1014374"/>
                </a:cubicBezTo>
                <a:cubicBezTo>
                  <a:pt x="1588766" y="1013940"/>
                  <a:pt x="1589227" y="1013506"/>
                  <a:pt x="1590582" y="1013098"/>
                </a:cubicBezTo>
                <a:cubicBezTo>
                  <a:pt x="1595568" y="1011007"/>
                  <a:pt x="1598980" y="1001706"/>
                  <a:pt x="1606409" y="1007744"/>
                </a:cubicBezTo>
                <a:cubicBezTo>
                  <a:pt x="1613404" y="1013321"/>
                  <a:pt x="1617203" y="1021042"/>
                  <a:pt x="1618263" y="1030474"/>
                </a:cubicBezTo>
                <a:cubicBezTo>
                  <a:pt x="1618483" y="1038090"/>
                  <a:pt x="1616020" y="1045627"/>
                  <a:pt x="1612689" y="1052243"/>
                </a:cubicBezTo>
                <a:lnTo>
                  <a:pt x="1609858" y="1055487"/>
                </a:lnTo>
                <a:lnTo>
                  <a:pt x="1615986" y="1054951"/>
                </a:lnTo>
                <a:cubicBezTo>
                  <a:pt x="1624356" y="1054470"/>
                  <a:pt x="1632631" y="1054855"/>
                  <a:pt x="1640712" y="1057934"/>
                </a:cubicBezTo>
                <a:cubicBezTo>
                  <a:pt x="1646870" y="1060243"/>
                  <a:pt x="1651488" y="1065631"/>
                  <a:pt x="1654567" y="1071018"/>
                </a:cubicBezTo>
                <a:cubicBezTo>
                  <a:pt x="1657646" y="1076406"/>
                  <a:pt x="1660724" y="1081794"/>
                  <a:pt x="1663034" y="1087952"/>
                </a:cubicBezTo>
                <a:cubicBezTo>
                  <a:pt x="1663803" y="1090261"/>
                  <a:pt x="1663803" y="1091800"/>
                  <a:pt x="1663803" y="1094109"/>
                </a:cubicBezTo>
                <a:cubicBezTo>
                  <a:pt x="1657646" y="1111042"/>
                  <a:pt x="1640712" y="1117200"/>
                  <a:pt x="1627627" y="1127206"/>
                </a:cubicBezTo>
                <a:cubicBezTo>
                  <a:pt x="1616852" y="1135673"/>
                  <a:pt x="1606076" y="1144909"/>
                  <a:pt x="1594531" y="1152606"/>
                </a:cubicBezTo>
                <a:cubicBezTo>
                  <a:pt x="1617621" y="1145679"/>
                  <a:pt x="1639943" y="1138752"/>
                  <a:pt x="1662264" y="1130285"/>
                </a:cubicBezTo>
                <a:cubicBezTo>
                  <a:pt x="1671500" y="1126436"/>
                  <a:pt x="1680737" y="1124127"/>
                  <a:pt x="1689973" y="1128745"/>
                </a:cubicBezTo>
                <a:cubicBezTo>
                  <a:pt x="1706137" y="1139521"/>
                  <a:pt x="1724610" y="1141830"/>
                  <a:pt x="1743852" y="1142600"/>
                </a:cubicBezTo>
                <a:cubicBezTo>
                  <a:pt x="1763864" y="1143370"/>
                  <a:pt x="1785415" y="1143370"/>
                  <a:pt x="1802349" y="1159533"/>
                </a:cubicBezTo>
                <a:cubicBezTo>
                  <a:pt x="1804658" y="1163382"/>
                  <a:pt x="1805428" y="1168000"/>
                  <a:pt x="1804658" y="1172618"/>
                </a:cubicBezTo>
                <a:cubicBezTo>
                  <a:pt x="1796191" y="1197249"/>
                  <a:pt x="1780027" y="1218030"/>
                  <a:pt x="1764633" y="1238042"/>
                </a:cubicBezTo>
                <a:cubicBezTo>
                  <a:pt x="1746930" y="1261133"/>
                  <a:pt x="1731537" y="1286533"/>
                  <a:pt x="1716143" y="1311164"/>
                </a:cubicBezTo>
                <a:cubicBezTo>
                  <a:pt x="1708446" y="1324249"/>
                  <a:pt x="1708446" y="1340412"/>
                  <a:pt x="1699979" y="1353497"/>
                </a:cubicBezTo>
                <a:lnTo>
                  <a:pt x="1699998" y="1354296"/>
                </a:lnTo>
                <a:lnTo>
                  <a:pt x="1706994" y="1355979"/>
                </a:lnTo>
                <a:cubicBezTo>
                  <a:pt x="1712271" y="1360325"/>
                  <a:pt x="1713823" y="1364981"/>
                  <a:pt x="1713745" y="1369792"/>
                </a:cubicBezTo>
                <a:lnTo>
                  <a:pt x="1713088" y="1372993"/>
                </a:lnTo>
                <a:lnTo>
                  <a:pt x="1745872" y="1378320"/>
                </a:lnTo>
                <a:cubicBezTo>
                  <a:pt x="1757321" y="1380244"/>
                  <a:pt x="1768866" y="1380821"/>
                  <a:pt x="1780797" y="1375818"/>
                </a:cubicBezTo>
                <a:cubicBezTo>
                  <a:pt x="1796961" y="1368891"/>
                  <a:pt x="1826209" y="1332715"/>
                  <a:pt x="1822361" y="1316552"/>
                </a:cubicBezTo>
                <a:cubicBezTo>
                  <a:pt x="1820822" y="1310394"/>
                  <a:pt x="1815434" y="1303467"/>
                  <a:pt x="1808506" y="1298079"/>
                </a:cubicBezTo>
                <a:cubicBezTo>
                  <a:pt x="1799270" y="1291152"/>
                  <a:pt x="1778488" y="1288073"/>
                  <a:pt x="1789264" y="1268061"/>
                </a:cubicBezTo>
                <a:cubicBezTo>
                  <a:pt x="1797731" y="1253436"/>
                  <a:pt x="1826979" y="1246509"/>
                  <a:pt x="1842373" y="1254206"/>
                </a:cubicBezTo>
                <a:cubicBezTo>
                  <a:pt x="1848531" y="1257285"/>
                  <a:pt x="1852379" y="1261903"/>
                  <a:pt x="1856997" y="1267291"/>
                </a:cubicBezTo>
                <a:cubicBezTo>
                  <a:pt x="1880858" y="1295000"/>
                  <a:pt x="1884706" y="1295770"/>
                  <a:pt x="1918573" y="1279606"/>
                </a:cubicBezTo>
                <a:cubicBezTo>
                  <a:pt x="1930118" y="1273449"/>
                  <a:pt x="1941664" y="1269600"/>
                  <a:pt x="1954749" y="1271139"/>
                </a:cubicBezTo>
                <a:cubicBezTo>
                  <a:pt x="1977840" y="1273449"/>
                  <a:pt x="1988616" y="1288843"/>
                  <a:pt x="1983228" y="1311164"/>
                </a:cubicBezTo>
                <a:cubicBezTo>
                  <a:pt x="1978610" y="1331946"/>
                  <a:pt x="1963985" y="1348109"/>
                  <a:pt x="1952440" y="1367351"/>
                </a:cubicBezTo>
                <a:cubicBezTo>
                  <a:pt x="1966294" y="1355806"/>
                  <a:pt x="1980149" y="1347339"/>
                  <a:pt x="1994773" y="1338873"/>
                </a:cubicBezTo>
                <a:cubicBezTo>
                  <a:pt x="2010167" y="1329637"/>
                  <a:pt x="2026330" y="1322709"/>
                  <a:pt x="2046343" y="1327328"/>
                </a:cubicBezTo>
                <a:cubicBezTo>
                  <a:pt x="2069434" y="1332715"/>
                  <a:pt x="2090216" y="1317321"/>
                  <a:pt x="2113307" y="1318861"/>
                </a:cubicBezTo>
                <a:cubicBezTo>
                  <a:pt x="2133318" y="1325788"/>
                  <a:pt x="2134858" y="1328867"/>
                  <a:pt x="2128700" y="1354267"/>
                </a:cubicBezTo>
                <a:cubicBezTo>
                  <a:pt x="2121773" y="1365042"/>
                  <a:pt x="2116385" y="1375048"/>
                  <a:pt x="2121003" y="1388903"/>
                </a:cubicBezTo>
                <a:cubicBezTo>
                  <a:pt x="2124082" y="1399679"/>
                  <a:pt x="2116385" y="1408146"/>
                  <a:pt x="2110228" y="1416612"/>
                </a:cubicBezTo>
                <a:cubicBezTo>
                  <a:pt x="2094834" y="1436624"/>
                  <a:pt x="2095603" y="1443552"/>
                  <a:pt x="2114846" y="1460485"/>
                </a:cubicBezTo>
                <a:cubicBezTo>
                  <a:pt x="2117155" y="1462794"/>
                  <a:pt x="2120234" y="1465103"/>
                  <a:pt x="2123312" y="1467412"/>
                </a:cubicBezTo>
                <a:cubicBezTo>
                  <a:pt x="2148712" y="1488194"/>
                  <a:pt x="2150252" y="1500509"/>
                  <a:pt x="2128700" y="1525909"/>
                </a:cubicBezTo>
                <a:cubicBezTo>
                  <a:pt x="2124852" y="1529758"/>
                  <a:pt x="2117925" y="1533606"/>
                  <a:pt x="2121003" y="1539764"/>
                </a:cubicBezTo>
                <a:cubicBezTo>
                  <a:pt x="2124082" y="1545921"/>
                  <a:pt x="2131779" y="1543612"/>
                  <a:pt x="2137167" y="1543612"/>
                </a:cubicBezTo>
                <a:cubicBezTo>
                  <a:pt x="2166415" y="1544382"/>
                  <a:pt x="2175652" y="1549770"/>
                  <a:pt x="2181040" y="1569782"/>
                </a:cubicBezTo>
                <a:cubicBezTo>
                  <a:pt x="2182579" y="1575170"/>
                  <a:pt x="2183349" y="1579788"/>
                  <a:pt x="2172573" y="1588255"/>
                </a:cubicBezTo>
                <a:cubicBezTo>
                  <a:pt x="2166415" y="1599800"/>
                  <a:pt x="2160258" y="1611345"/>
                  <a:pt x="2153330" y="1622121"/>
                </a:cubicBezTo>
                <a:cubicBezTo>
                  <a:pt x="2137167" y="1647521"/>
                  <a:pt x="2116385" y="1653679"/>
                  <a:pt x="2092525" y="1635206"/>
                </a:cubicBezTo>
                <a:cubicBezTo>
                  <a:pt x="2067125" y="1616733"/>
                  <a:pt x="2042494" y="1604418"/>
                  <a:pt x="2010167" y="1606727"/>
                </a:cubicBezTo>
                <a:cubicBezTo>
                  <a:pt x="1990925" y="1607497"/>
                  <a:pt x="1980149" y="1592873"/>
                  <a:pt x="1971682" y="1578249"/>
                </a:cubicBezTo>
                <a:cubicBezTo>
                  <a:pt x="1961676" y="1561315"/>
                  <a:pt x="1952440" y="1543612"/>
                  <a:pt x="1943203" y="1526679"/>
                </a:cubicBezTo>
                <a:cubicBezTo>
                  <a:pt x="1940894" y="1524370"/>
                  <a:pt x="1937815" y="1522061"/>
                  <a:pt x="1934737" y="1524370"/>
                </a:cubicBezTo>
                <a:cubicBezTo>
                  <a:pt x="1933197" y="1525909"/>
                  <a:pt x="1933197" y="1528988"/>
                  <a:pt x="1934737" y="1531297"/>
                </a:cubicBezTo>
                <a:cubicBezTo>
                  <a:pt x="1934737" y="1535915"/>
                  <a:pt x="1935506" y="1539764"/>
                  <a:pt x="1935506" y="1543612"/>
                </a:cubicBezTo>
                <a:cubicBezTo>
                  <a:pt x="1939355" y="1555158"/>
                  <a:pt x="1940125" y="1566703"/>
                  <a:pt x="1929349" y="1575170"/>
                </a:cubicBezTo>
                <a:cubicBezTo>
                  <a:pt x="1919343" y="1579018"/>
                  <a:pt x="1917034" y="1571321"/>
                  <a:pt x="1913955" y="1564394"/>
                </a:cubicBezTo>
                <a:cubicBezTo>
                  <a:pt x="1909337" y="1552079"/>
                  <a:pt x="1900870" y="1542073"/>
                  <a:pt x="1891633" y="1532067"/>
                </a:cubicBezTo>
                <a:cubicBezTo>
                  <a:pt x="1868542" y="1506667"/>
                  <a:pt x="1823900" y="1507436"/>
                  <a:pt x="1801579" y="1532836"/>
                </a:cubicBezTo>
                <a:cubicBezTo>
                  <a:pt x="1780797" y="1557467"/>
                  <a:pt x="1786185" y="1601340"/>
                  <a:pt x="1812355" y="1621351"/>
                </a:cubicBezTo>
                <a:cubicBezTo>
                  <a:pt x="1827749" y="1632897"/>
                  <a:pt x="1842373" y="1645212"/>
                  <a:pt x="1863924" y="1640594"/>
                </a:cubicBezTo>
                <a:cubicBezTo>
                  <a:pt x="1868542" y="1639055"/>
                  <a:pt x="1873161" y="1642133"/>
                  <a:pt x="1875470" y="1645982"/>
                </a:cubicBezTo>
                <a:cubicBezTo>
                  <a:pt x="1875470" y="1647521"/>
                  <a:pt x="1875470" y="1648291"/>
                  <a:pt x="1874700" y="1649830"/>
                </a:cubicBezTo>
                <a:cubicBezTo>
                  <a:pt x="1869312" y="1655218"/>
                  <a:pt x="1872391" y="1664455"/>
                  <a:pt x="1864694" y="1667533"/>
                </a:cubicBezTo>
                <a:cubicBezTo>
                  <a:pt x="1854688" y="1685237"/>
                  <a:pt x="1853149" y="1705249"/>
                  <a:pt x="1847761" y="1723722"/>
                </a:cubicBezTo>
                <a:cubicBezTo>
                  <a:pt x="1834676" y="1766824"/>
                  <a:pt x="1821591" y="1782988"/>
                  <a:pt x="1779258" y="1775291"/>
                </a:cubicBezTo>
                <a:cubicBezTo>
                  <a:pt x="1761555" y="1772212"/>
                  <a:pt x="1746161" y="1779139"/>
                  <a:pt x="1733076" y="1790685"/>
                </a:cubicBezTo>
                <a:cubicBezTo>
                  <a:pt x="1720761" y="1803770"/>
                  <a:pt x="1706137" y="1813006"/>
                  <a:pt x="1689203" y="1817624"/>
                </a:cubicBezTo>
                <a:cubicBezTo>
                  <a:pt x="1687664" y="1816855"/>
                  <a:pt x="1686894" y="1817624"/>
                  <a:pt x="1685355" y="1817624"/>
                </a:cubicBezTo>
                <a:cubicBezTo>
                  <a:pt x="1650718" y="1812237"/>
                  <a:pt x="1617621" y="1829940"/>
                  <a:pt x="1599919" y="1862267"/>
                </a:cubicBezTo>
                <a:cubicBezTo>
                  <a:pt x="1597610" y="1866885"/>
                  <a:pt x="1595300" y="1871503"/>
                  <a:pt x="1592222" y="1875351"/>
                </a:cubicBezTo>
                <a:cubicBezTo>
                  <a:pt x="1587603" y="1881509"/>
                  <a:pt x="1580676" y="1883818"/>
                  <a:pt x="1574519" y="1887667"/>
                </a:cubicBezTo>
                <a:cubicBezTo>
                  <a:pt x="1556815" y="1902291"/>
                  <a:pt x="1541421" y="1919994"/>
                  <a:pt x="1518330" y="1929230"/>
                </a:cubicBezTo>
                <a:cubicBezTo>
                  <a:pt x="1531415" y="1938467"/>
                  <a:pt x="1546040" y="1936158"/>
                  <a:pt x="1559125" y="1939237"/>
                </a:cubicBezTo>
                <a:cubicBezTo>
                  <a:pt x="1569900" y="1942315"/>
                  <a:pt x="1576058" y="1946934"/>
                  <a:pt x="1574519" y="1958479"/>
                </a:cubicBezTo>
                <a:cubicBezTo>
                  <a:pt x="1570670" y="1961558"/>
                  <a:pt x="1566822" y="1965406"/>
                  <a:pt x="1562973" y="1968485"/>
                </a:cubicBezTo>
                <a:cubicBezTo>
                  <a:pt x="1537573" y="1990036"/>
                  <a:pt x="1535264" y="1997733"/>
                  <a:pt x="1546040" y="2030061"/>
                </a:cubicBezTo>
                <a:cubicBezTo>
                  <a:pt x="1551428" y="2045455"/>
                  <a:pt x="1556815" y="2060849"/>
                  <a:pt x="1539112" y="2072394"/>
                </a:cubicBezTo>
                <a:cubicBezTo>
                  <a:pt x="1524488" y="2077012"/>
                  <a:pt x="1522949" y="2090097"/>
                  <a:pt x="1519870" y="2101643"/>
                </a:cubicBezTo>
                <a:cubicBezTo>
                  <a:pt x="1516021" y="2115497"/>
                  <a:pt x="1509864" y="2123194"/>
                  <a:pt x="1492161" y="2126273"/>
                </a:cubicBezTo>
                <a:cubicBezTo>
                  <a:pt x="1466761" y="2130891"/>
                  <a:pt x="1442900" y="2144745"/>
                  <a:pt x="1423658" y="2163218"/>
                </a:cubicBezTo>
                <a:cubicBezTo>
                  <a:pt x="1409803" y="2175533"/>
                  <a:pt x="1399797" y="2184770"/>
                  <a:pt x="1385173" y="2163988"/>
                </a:cubicBezTo>
                <a:cubicBezTo>
                  <a:pt x="1377476" y="2153982"/>
                  <a:pt x="1365161" y="2154752"/>
                  <a:pt x="1354385" y="2157830"/>
                </a:cubicBezTo>
                <a:cubicBezTo>
                  <a:pt x="1344379" y="2160909"/>
                  <a:pt x="1335143" y="2165527"/>
                  <a:pt x="1325137" y="2167836"/>
                </a:cubicBezTo>
                <a:cubicBezTo>
                  <a:pt x="1309743" y="2171685"/>
                  <a:pt x="1298967" y="2167067"/>
                  <a:pt x="1299737" y="2148594"/>
                </a:cubicBezTo>
                <a:cubicBezTo>
                  <a:pt x="1300506" y="2139358"/>
                  <a:pt x="1296658" y="2130121"/>
                  <a:pt x="1294349" y="2120885"/>
                </a:cubicBezTo>
                <a:cubicBezTo>
                  <a:pt x="1291270" y="2103952"/>
                  <a:pt x="1285112" y="2094715"/>
                  <a:pt x="1265100" y="2101643"/>
                </a:cubicBezTo>
                <a:cubicBezTo>
                  <a:pt x="1254324" y="2105491"/>
                  <a:pt x="1241239" y="2100873"/>
                  <a:pt x="1238929" y="2087788"/>
                </a:cubicBezTo>
                <a:cubicBezTo>
                  <a:pt x="1235851" y="2068546"/>
                  <a:pt x="1223535" y="2057000"/>
                  <a:pt x="1211221" y="2043915"/>
                </a:cubicBezTo>
                <a:cubicBezTo>
                  <a:pt x="1198137" y="2030830"/>
                  <a:pt x="1199675" y="2019285"/>
                  <a:pt x="1217379" y="2011588"/>
                </a:cubicBezTo>
                <a:cubicBezTo>
                  <a:pt x="1225075" y="2007739"/>
                  <a:pt x="1231233" y="2003121"/>
                  <a:pt x="1231233" y="1993885"/>
                </a:cubicBezTo>
                <a:cubicBezTo>
                  <a:pt x="1231233" y="1980031"/>
                  <a:pt x="1241239" y="1972334"/>
                  <a:pt x="1251246" y="1965406"/>
                </a:cubicBezTo>
                <a:cubicBezTo>
                  <a:pt x="1251246" y="1965406"/>
                  <a:pt x="1252015" y="1965406"/>
                  <a:pt x="1252015" y="1965406"/>
                </a:cubicBezTo>
                <a:cubicBezTo>
                  <a:pt x="1255864" y="1961558"/>
                  <a:pt x="1260482" y="1957709"/>
                  <a:pt x="1262021" y="1951552"/>
                </a:cubicBezTo>
                <a:cubicBezTo>
                  <a:pt x="1265870" y="1937697"/>
                  <a:pt x="1257403" y="1923843"/>
                  <a:pt x="1262021" y="1909218"/>
                </a:cubicBezTo>
                <a:cubicBezTo>
                  <a:pt x="1262791" y="1906139"/>
                  <a:pt x="1259712" y="1903830"/>
                  <a:pt x="1256633" y="1903061"/>
                </a:cubicBezTo>
                <a:cubicBezTo>
                  <a:pt x="1225845" y="1898442"/>
                  <a:pt x="1218917" y="1878430"/>
                  <a:pt x="1222767" y="1851491"/>
                </a:cubicBezTo>
                <a:cubicBezTo>
                  <a:pt x="1223535" y="1849182"/>
                  <a:pt x="1221997" y="1847643"/>
                  <a:pt x="1221227" y="1845334"/>
                </a:cubicBezTo>
                <a:cubicBezTo>
                  <a:pt x="1221997" y="1844564"/>
                  <a:pt x="1221997" y="1843025"/>
                  <a:pt x="1221227" y="1842255"/>
                </a:cubicBezTo>
                <a:cubicBezTo>
                  <a:pt x="1222767" y="1813776"/>
                  <a:pt x="1218917" y="1786836"/>
                  <a:pt x="1204293" y="1762206"/>
                </a:cubicBezTo>
                <a:cubicBezTo>
                  <a:pt x="1192749" y="1751430"/>
                  <a:pt x="1196597" y="1736036"/>
                  <a:pt x="1190439" y="1723722"/>
                </a:cubicBezTo>
                <a:cubicBezTo>
                  <a:pt x="1183511" y="1709097"/>
                  <a:pt x="1174275" y="1703709"/>
                  <a:pt x="1159651" y="1706788"/>
                </a:cubicBezTo>
                <a:lnTo>
                  <a:pt x="1132497" y="1711847"/>
                </a:lnTo>
                <a:lnTo>
                  <a:pt x="1131900" y="1712163"/>
                </a:lnTo>
                <a:lnTo>
                  <a:pt x="1131622" y="1712010"/>
                </a:lnTo>
                <a:lnTo>
                  <a:pt x="1130210" y="1712273"/>
                </a:lnTo>
                <a:cubicBezTo>
                  <a:pt x="1120205" y="1713716"/>
                  <a:pt x="1110006" y="1714485"/>
                  <a:pt x="1099615" y="1713715"/>
                </a:cubicBezTo>
                <a:cubicBezTo>
                  <a:pt x="1088069" y="1712946"/>
                  <a:pt x="1078063" y="1710637"/>
                  <a:pt x="1071137" y="1700631"/>
                </a:cubicBezTo>
                <a:cubicBezTo>
                  <a:pt x="1054973" y="1686776"/>
                  <a:pt x="1041117" y="1671382"/>
                  <a:pt x="1041117" y="1647521"/>
                </a:cubicBezTo>
                <a:cubicBezTo>
                  <a:pt x="1041117" y="1639055"/>
                  <a:pt x="1034960" y="1638285"/>
                  <a:pt x="1028802" y="1639824"/>
                </a:cubicBezTo>
                <a:cubicBezTo>
                  <a:pt x="1007251" y="1645982"/>
                  <a:pt x="984160" y="1645982"/>
                  <a:pt x="965687" y="1663685"/>
                </a:cubicBezTo>
                <a:cubicBezTo>
                  <a:pt x="949524" y="1679079"/>
                  <a:pt x="932590" y="1696782"/>
                  <a:pt x="906420" y="1696012"/>
                </a:cubicBezTo>
                <a:cubicBezTo>
                  <a:pt x="896414" y="1695243"/>
                  <a:pt x="896414" y="1705249"/>
                  <a:pt x="895645" y="1712176"/>
                </a:cubicBezTo>
                <a:cubicBezTo>
                  <a:pt x="894875" y="1726800"/>
                  <a:pt x="894875" y="1741424"/>
                  <a:pt x="894105" y="1756048"/>
                </a:cubicBezTo>
                <a:cubicBezTo>
                  <a:pt x="879481" y="1792994"/>
                  <a:pt x="867166" y="1802230"/>
                  <a:pt x="840226" y="1797612"/>
                </a:cubicBezTo>
                <a:cubicBezTo>
                  <a:pt x="828681" y="1795303"/>
                  <a:pt x="820215" y="1789146"/>
                  <a:pt x="811748" y="1782218"/>
                </a:cubicBezTo>
                <a:cubicBezTo>
                  <a:pt x="777111" y="1756048"/>
                  <a:pt x="744014" y="1729109"/>
                  <a:pt x="709378" y="1702940"/>
                </a:cubicBezTo>
                <a:cubicBezTo>
                  <a:pt x="700141" y="1695243"/>
                  <a:pt x="689366" y="1689085"/>
                  <a:pt x="677820" y="1683697"/>
                </a:cubicBezTo>
                <a:cubicBezTo>
                  <a:pt x="649342" y="1670612"/>
                  <a:pt x="629330" y="1676000"/>
                  <a:pt x="611626" y="1702170"/>
                </a:cubicBezTo>
                <a:cubicBezTo>
                  <a:pt x="602390" y="1715255"/>
                  <a:pt x="594693" y="1729879"/>
                  <a:pt x="586996" y="1743733"/>
                </a:cubicBezTo>
                <a:cubicBezTo>
                  <a:pt x="560057" y="1793764"/>
                  <a:pt x="528499" y="1800691"/>
                  <a:pt x="482317" y="1765285"/>
                </a:cubicBezTo>
                <a:cubicBezTo>
                  <a:pt x="460766" y="1748351"/>
                  <a:pt x="439214" y="1732958"/>
                  <a:pt x="409966" y="1734497"/>
                </a:cubicBezTo>
                <a:cubicBezTo>
                  <a:pt x="403039" y="1717564"/>
                  <a:pt x="412275" y="1700631"/>
                  <a:pt x="410736" y="1682927"/>
                </a:cubicBezTo>
                <a:cubicBezTo>
                  <a:pt x="409966" y="1669073"/>
                  <a:pt x="408426" y="1655218"/>
                  <a:pt x="404578" y="1642133"/>
                </a:cubicBezTo>
                <a:cubicBezTo>
                  <a:pt x="399960" y="1629048"/>
                  <a:pt x="393032" y="1617503"/>
                  <a:pt x="377638" y="1615964"/>
                </a:cubicBezTo>
                <a:cubicBezTo>
                  <a:pt x="359936" y="1614424"/>
                  <a:pt x="354548" y="1603649"/>
                  <a:pt x="356857" y="1587485"/>
                </a:cubicBezTo>
                <a:cubicBezTo>
                  <a:pt x="358396" y="1569782"/>
                  <a:pt x="363784" y="1553618"/>
                  <a:pt x="369942" y="1536685"/>
                </a:cubicBezTo>
                <a:cubicBezTo>
                  <a:pt x="387645" y="1486654"/>
                  <a:pt x="409966" y="1438934"/>
                  <a:pt x="420742" y="1387364"/>
                </a:cubicBezTo>
                <a:cubicBezTo>
                  <a:pt x="423051" y="1376588"/>
                  <a:pt x="423051" y="1366582"/>
                  <a:pt x="423051" y="1356576"/>
                </a:cubicBezTo>
                <a:cubicBezTo>
                  <a:pt x="423051" y="1338873"/>
                  <a:pt x="413814" y="1328867"/>
                  <a:pt x="396111" y="1329637"/>
                </a:cubicBezTo>
                <a:cubicBezTo>
                  <a:pt x="366093" y="1331176"/>
                  <a:pt x="336845" y="1328867"/>
                  <a:pt x="307596" y="1319631"/>
                </a:cubicBezTo>
                <a:cubicBezTo>
                  <a:pt x="295281" y="1315782"/>
                  <a:pt x="287584" y="1320400"/>
                  <a:pt x="282196" y="1330406"/>
                </a:cubicBezTo>
                <a:cubicBezTo>
                  <a:pt x="277578" y="1340412"/>
                  <a:pt x="272190" y="1350418"/>
                  <a:pt x="269881" y="1361194"/>
                </a:cubicBezTo>
                <a:cubicBezTo>
                  <a:pt x="259875" y="1404297"/>
                  <a:pt x="236014" y="1438164"/>
                  <a:pt x="200608" y="1464334"/>
                </a:cubicBezTo>
                <a:cubicBezTo>
                  <a:pt x="195220" y="1468182"/>
                  <a:pt x="190602" y="1472800"/>
                  <a:pt x="185984" y="1477418"/>
                </a:cubicBezTo>
                <a:cubicBezTo>
                  <a:pt x="155966" y="1505127"/>
                  <a:pt x="156736" y="1515903"/>
                  <a:pt x="192141" y="1535915"/>
                </a:cubicBezTo>
                <a:cubicBezTo>
                  <a:pt x="208305" y="1545152"/>
                  <a:pt x="216772" y="1559006"/>
                  <a:pt x="220620" y="1575940"/>
                </a:cubicBezTo>
                <a:cubicBezTo>
                  <a:pt x="222160" y="1584406"/>
                  <a:pt x="223699" y="1592873"/>
                  <a:pt x="212154" y="1595182"/>
                </a:cubicBezTo>
                <a:cubicBezTo>
                  <a:pt x="193681" y="1595952"/>
                  <a:pt x="172129" y="1583637"/>
                  <a:pt x="155966" y="1594412"/>
                </a:cubicBezTo>
                <a:cubicBezTo>
                  <a:pt x="136723" y="1607497"/>
                  <a:pt x="121329" y="1591334"/>
                  <a:pt x="103626" y="1593643"/>
                </a:cubicBezTo>
                <a:cubicBezTo>
                  <a:pt x="85154" y="1595952"/>
                  <a:pt x="78226" y="1567473"/>
                  <a:pt x="62832" y="1556697"/>
                </a:cubicBezTo>
                <a:cubicBezTo>
                  <a:pt x="33584" y="1535915"/>
                  <a:pt x="54366" y="1504358"/>
                  <a:pt x="43590" y="1479727"/>
                </a:cubicBezTo>
                <a:cubicBezTo>
                  <a:pt x="58984" y="1469722"/>
                  <a:pt x="50517" y="1454328"/>
                  <a:pt x="52057" y="1441243"/>
                </a:cubicBezTo>
                <a:cubicBezTo>
                  <a:pt x="60523" y="1437394"/>
                  <a:pt x="74378" y="1461255"/>
                  <a:pt x="77457" y="1435855"/>
                </a:cubicBezTo>
                <a:cubicBezTo>
                  <a:pt x="81305" y="1432776"/>
                  <a:pt x="84384" y="1434315"/>
                  <a:pt x="88232" y="1435085"/>
                </a:cubicBezTo>
                <a:cubicBezTo>
                  <a:pt x="107475" y="1428927"/>
                  <a:pt x="125948" y="1425849"/>
                  <a:pt x="145960" y="1432006"/>
                </a:cubicBezTo>
                <a:cubicBezTo>
                  <a:pt x="146729" y="1405836"/>
                  <a:pt x="128257" y="1389673"/>
                  <a:pt x="112093" y="1371970"/>
                </a:cubicBezTo>
                <a:cubicBezTo>
                  <a:pt x="109784" y="1362733"/>
                  <a:pt x="102087" y="1360424"/>
                  <a:pt x="95160" y="1356576"/>
                </a:cubicBezTo>
                <a:cubicBezTo>
                  <a:pt x="90542" y="1355036"/>
                  <a:pt x="87463" y="1351957"/>
                  <a:pt x="85923" y="1348109"/>
                </a:cubicBezTo>
                <a:cubicBezTo>
                  <a:pt x="81305" y="1341182"/>
                  <a:pt x="85154" y="1335794"/>
                  <a:pt x="89002" y="1330406"/>
                </a:cubicBezTo>
                <a:cubicBezTo>
                  <a:pt x="110554" y="1298849"/>
                  <a:pt x="116711" y="1264212"/>
                  <a:pt x="107475" y="1226497"/>
                </a:cubicBezTo>
                <a:cubicBezTo>
                  <a:pt x="106705" y="1217261"/>
                  <a:pt x="102857" y="1208794"/>
                  <a:pt x="105166" y="1199558"/>
                </a:cubicBezTo>
                <a:cubicBezTo>
                  <a:pt x="109014" y="1191091"/>
                  <a:pt x="113632" y="1192631"/>
                  <a:pt x="118251" y="1198018"/>
                </a:cubicBezTo>
                <a:cubicBezTo>
                  <a:pt x="122869" y="1203406"/>
                  <a:pt x="125948" y="1208794"/>
                  <a:pt x="129796" y="1214182"/>
                </a:cubicBezTo>
                <a:cubicBezTo>
                  <a:pt x="136723" y="1225727"/>
                  <a:pt x="144420" y="1237273"/>
                  <a:pt x="154426" y="1246509"/>
                </a:cubicBezTo>
                <a:cubicBezTo>
                  <a:pt x="173669" y="1264212"/>
                  <a:pt x="193681" y="1274988"/>
                  <a:pt x="219081" y="1260364"/>
                </a:cubicBezTo>
                <a:cubicBezTo>
                  <a:pt x="222160" y="1258824"/>
                  <a:pt x="225239" y="1258055"/>
                  <a:pt x="228317" y="1258824"/>
                </a:cubicBezTo>
                <a:cubicBezTo>
                  <a:pt x="226778" y="1251127"/>
                  <a:pt x="231396" y="1246509"/>
                  <a:pt x="237554" y="1242661"/>
                </a:cubicBezTo>
                <a:cubicBezTo>
                  <a:pt x="245251" y="1237273"/>
                  <a:pt x="238323" y="1225727"/>
                  <a:pt x="246020" y="1220339"/>
                </a:cubicBezTo>
                <a:cubicBezTo>
                  <a:pt x="243711" y="1207255"/>
                  <a:pt x="240632" y="1194170"/>
                  <a:pt x="237554" y="1181085"/>
                </a:cubicBezTo>
                <a:lnTo>
                  <a:pt x="230815" y="1174101"/>
                </a:lnTo>
                <a:lnTo>
                  <a:pt x="229726" y="1174454"/>
                </a:lnTo>
                <a:cubicBezTo>
                  <a:pt x="225708" y="1173106"/>
                  <a:pt x="222041" y="1169446"/>
                  <a:pt x="218096" y="1165046"/>
                </a:cubicBezTo>
                <a:lnTo>
                  <a:pt x="188626" y="1147706"/>
                </a:lnTo>
                <a:lnTo>
                  <a:pt x="169471" y="1143310"/>
                </a:lnTo>
                <a:cubicBezTo>
                  <a:pt x="158371" y="1141927"/>
                  <a:pt x="145382" y="1141254"/>
                  <a:pt x="129796" y="1141061"/>
                </a:cubicBezTo>
                <a:cubicBezTo>
                  <a:pt x="136723" y="1137212"/>
                  <a:pt x="140572" y="1134903"/>
                  <a:pt x="145190" y="1132594"/>
                </a:cubicBezTo>
                <a:cubicBezTo>
                  <a:pt x="147499" y="1130285"/>
                  <a:pt x="150578" y="1127206"/>
                  <a:pt x="153657" y="1125667"/>
                </a:cubicBezTo>
                <a:lnTo>
                  <a:pt x="158042" y="1123306"/>
                </a:lnTo>
                <a:lnTo>
                  <a:pt x="151369" y="1113367"/>
                </a:lnTo>
                <a:cubicBezTo>
                  <a:pt x="146484" y="1109117"/>
                  <a:pt x="140206" y="1106605"/>
                  <a:pt x="131519" y="1106686"/>
                </a:cubicBezTo>
                <a:cubicBezTo>
                  <a:pt x="125018" y="1106285"/>
                  <a:pt x="125762" y="1099249"/>
                  <a:pt x="128341" y="1096390"/>
                </a:cubicBezTo>
                <a:cubicBezTo>
                  <a:pt x="143323" y="1081179"/>
                  <a:pt x="138013" y="1069519"/>
                  <a:pt x="123238" y="1058571"/>
                </a:cubicBezTo>
                <a:cubicBezTo>
                  <a:pt x="120915" y="1056334"/>
                  <a:pt x="120146" y="1052837"/>
                  <a:pt x="118504" y="1049534"/>
                </a:cubicBezTo>
                <a:cubicBezTo>
                  <a:pt x="109569" y="1031801"/>
                  <a:pt x="109185" y="1030053"/>
                  <a:pt x="123485" y="1015908"/>
                </a:cubicBezTo>
                <a:cubicBezTo>
                  <a:pt x="131413" y="1008206"/>
                  <a:pt x="134097" y="1001659"/>
                  <a:pt x="127231" y="991259"/>
                </a:cubicBezTo>
                <a:cubicBezTo>
                  <a:pt x="122348" y="983630"/>
                  <a:pt x="119703" y="973674"/>
                  <a:pt x="124092" y="964461"/>
                </a:cubicBezTo>
                <a:cubicBezTo>
                  <a:pt x="128140" y="955781"/>
                  <a:pt x="123151" y="951839"/>
                  <a:pt x="117289" y="948091"/>
                </a:cubicBezTo>
                <a:cubicBezTo>
                  <a:pt x="111426" y="944343"/>
                  <a:pt x="105755" y="941468"/>
                  <a:pt x="103345" y="934668"/>
                </a:cubicBezTo>
                <a:cubicBezTo>
                  <a:pt x="101319" y="929617"/>
                  <a:pt x="96949" y="930579"/>
                  <a:pt x="93646" y="932223"/>
                </a:cubicBezTo>
                <a:cubicBezTo>
                  <a:pt x="89319" y="935467"/>
                  <a:pt x="85867" y="938518"/>
                  <a:pt x="82606" y="942443"/>
                </a:cubicBezTo>
                <a:cubicBezTo>
                  <a:pt x="70011" y="953922"/>
                  <a:pt x="68604" y="953774"/>
                  <a:pt x="60096" y="940070"/>
                </a:cubicBezTo>
                <a:cubicBezTo>
                  <a:pt x="55405" y="933315"/>
                  <a:pt x="52803" y="925641"/>
                  <a:pt x="48986" y="918693"/>
                </a:cubicBezTo>
                <a:cubicBezTo>
                  <a:pt x="44785" y="909997"/>
                  <a:pt x="40583" y="901301"/>
                  <a:pt x="54907" y="897688"/>
                </a:cubicBezTo>
                <a:cubicBezTo>
                  <a:pt x="59618" y="896193"/>
                  <a:pt x="60746" y="890904"/>
                  <a:pt x="56632" y="886771"/>
                </a:cubicBezTo>
                <a:cubicBezTo>
                  <a:pt x="51791" y="881423"/>
                  <a:pt x="46759" y="875200"/>
                  <a:pt x="37189" y="879599"/>
                </a:cubicBezTo>
                <a:cubicBezTo>
                  <a:pt x="36849" y="880132"/>
                  <a:pt x="36508" y="880665"/>
                  <a:pt x="35293" y="881391"/>
                </a:cubicBezTo>
                <a:cubicBezTo>
                  <a:pt x="30966" y="884635"/>
                  <a:pt x="29924" y="894486"/>
                  <a:pt x="21248" y="890441"/>
                </a:cubicBezTo>
                <a:cubicBezTo>
                  <a:pt x="13104" y="886736"/>
                  <a:pt x="7539" y="880173"/>
                  <a:pt x="4212" y="871285"/>
                </a:cubicBezTo>
                <a:cubicBezTo>
                  <a:pt x="2142" y="863952"/>
                  <a:pt x="2695" y="856041"/>
                  <a:pt x="4313" y="848813"/>
                </a:cubicBezTo>
                <a:cubicBezTo>
                  <a:pt x="5783" y="842991"/>
                  <a:pt x="8170" y="839258"/>
                  <a:pt x="14906" y="842814"/>
                </a:cubicBezTo>
                <a:cubicBezTo>
                  <a:pt x="17379" y="843644"/>
                  <a:pt x="20193" y="843941"/>
                  <a:pt x="21557" y="841808"/>
                </a:cubicBezTo>
                <a:cubicBezTo>
                  <a:pt x="23943" y="838075"/>
                  <a:pt x="21620" y="835838"/>
                  <a:pt x="19488" y="834475"/>
                </a:cubicBezTo>
                <a:cubicBezTo>
                  <a:pt x="15564" y="831216"/>
                  <a:pt x="11834" y="828830"/>
                  <a:pt x="8444" y="825912"/>
                </a:cubicBezTo>
                <a:cubicBezTo>
                  <a:pt x="-3325" y="816133"/>
                  <a:pt x="-2666" y="804535"/>
                  <a:pt x="9631" y="795870"/>
                </a:cubicBezTo>
                <a:cubicBezTo>
                  <a:pt x="11187" y="794611"/>
                  <a:pt x="12402" y="793886"/>
                  <a:pt x="13617" y="793160"/>
                </a:cubicBezTo>
                <a:cubicBezTo>
                  <a:pt x="33587" y="781889"/>
                  <a:pt x="34759" y="778882"/>
                  <a:pt x="21752" y="759297"/>
                </a:cubicBezTo>
                <a:cubicBezTo>
                  <a:pt x="16869" y="751668"/>
                  <a:pt x="15525" y="745550"/>
                  <a:pt x="21705" y="738233"/>
                </a:cubicBezTo>
                <a:cubicBezTo>
                  <a:pt x="24284" y="735374"/>
                  <a:pt x="25456" y="732367"/>
                  <a:pt x="26627" y="729360"/>
                </a:cubicBezTo>
                <a:cubicBezTo>
                  <a:pt x="36322" y="713022"/>
                  <a:pt x="38301" y="697009"/>
                  <a:pt x="23100" y="682030"/>
                </a:cubicBezTo>
                <a:cubicBezTo>
                  <a:pt x="17727" y="676342"/>
                  <a:pt x="13036" y="669586"/>
                  <a:pt x="10434" y="661912"/>
                </a:cubicBezTo>
                <a:cubicBezTo>
                  <a:pt x="8408" y="656861"/>
                  <a:pt x="9003" y="651232"/>
                  <a:pt x="13330" y="647988"/>
                </a:cubicBezTo>
                <a:cubicBezTo>
                  <a:pt x="18338" y="643678"/>
                  <a:pt x="21771" y="648878"/>
                  <a:pt x="25161" y="651797"/>
                </a:cubicBezTo>
                <a:cubicBezTo>
                  <a:pt x="47248" y="668924"/>
                  <a:pt x="47248" y="668924"/>
                  <a:pt x="56771" y="643460"/>
                </a:cubicBezTo>
                <a:cubicBezTo>
                  <a:pt x="60286" y="634440"/>
                  <a:pt x="64527" y="626633"/>
                  <a:pt x="71240" y="619657"/>
                </a:cubicBezTo>
                <a:cubicBezTo>
                  <a:pt x="78486" y="613021"/>
                  <a:pt x="84176" y="607645"/>
                  <a:pt x="96348" y="610920"/>
                </a:cubicBezTo>
                <a:cubicBezTo>
                  <a:pt x="114148" y="614788"/>
                  <a:pt x="131368" y="597251"/>
                  <a:pt x="134283" y="575076"/>
                </a:cubicBezTo>
                <a:cubicBezTo>
                  <a:pt x="134922" y="571728"/>
                  <a:pt x="134687" y="568573"/>
                  <a:pt x="135133" y="564351"/>
                </a:cubicBezTo>
                <a:cubicBezTo>
                  <a:pt x="148756" y="570056"/>
                  <a:pt x="161994" y="574013"/>
                  <a:pt x="175165" y="565156"/>
                </a:cubicBezTo>
                <a:cubicBezTo>
                  <a:pt x="187122" y="557025"/>
                  <a:pt x="191276" y="544656"/>
                  <a:pt x="196304" y="532095"/>
                </a:cubicBezTo>
                <a:cubicBezTo>
                  <a:pt x="200183" y="533073"/>
                  <a:pt x="199886" y="535888"/>
                  <a:pt x="200803" y="537976"/>
                </a:cubicBezTo>
                <a:cubicBezTo>
                  <a:pt x="203256" y="547057"/>
                  <a:pt x="208496" y="552661"/>
                  <a:pt x="214957" y="554445"/>
                </a:cubicBezTo>
                <a:lnTo>
                  <a:pt x="218884" y="553267"/>
                </a:lnTo>
                <a:lnTo>
                  <a:pt x="215844" y="551027"/>
                </a:lnTo>
                <a:cubicBezTo>
                  <a:pt x="214211" y="549524"/>
                  <a:pt x="213485" y="547600"/>
                  <a:pt x="215598" y="544305"/>
                </a:cubicBezTo>
                <a:cubicBezTo>
                  <a:pt x="218902" y="538583"/>
                  <a:pt x="223942" y="534703"/>
                  <a:pt x="231045" y="536702"/>
                </a:cubicBezTo>
                <a:lnTo>
                  <a:pt x="246480" y="541607"/>
                </a:lnTo>
                <a:lnTo>
                  <a:pt x="250236" y="539216"/>
                </a:lnTo>
                <a:lnTo>
                  <a:pt x="253281" y="520961"/>
                </a:lnTo>
                <a:cubicBezTo>
                  <a:pt x="252543" y="513833"/>
                  <a:pt x="250291" y="506829"/>
                  <a:pt x="247808" y="500042"/>
                </a:cubicBezTo>
                <a:cubicBezTo>
                  <a:pt x="245772" y="493268"/>
                  <a:pt x="237722" y="493031"/>
                  <a:pt x="231921" y="492413"/>
                </a:cubicBezTo>
                <a:cubicBezTo>
                  <a:pt x="223871" y="492176"/>
                  <a:pt x="216254" y="492400"/>
                  <a:pt x="209099" y="492190"/>
                </a:cubicBezTo>
                <a:cubicBezTo>
                  <a:pt x="201048" y="491953"/>
                  <a:pt x="193946" y="489954"/>
                  <a:pt x="187845" y="484403"/>
                </a:cubicBezTo>
                <a:cubicBezTo>
                  <a:pt x="180009" y="477010"/>
                  <a:pt x="180576" y="472998"/>
                  <a:pt x="190142" y="467461"/>
                </a:cubicBezTo>
                <a:cubicBezTo>
                  <a:pt x="202418" y="461107"/>
                  <a:pt x="202118" y="456174"/>
                  <a:pt x="191625" y="447809"/>
                </a:cubicBezTo>
                <a:cubicBezTo>
                  <a:pt x="185958" y="442718"/>
                  <a:pt x="174844" y="440153"/>
                  <a:pt x="177821" y="430393"/>
                </a:cubicBezTo>
                <a:cubicBezTo>
                  <a:pt x="180772" y="421527"/>
                  <a:pt x="191940" y="422303"/>
                  <a:pt x="200016" y="421646"/>
                </a:cubicBezTo>
                <a:cubicBezTo>
                  <a:pt x="203594" y="421750"/>
                  <a:pt x="206739" y="421396"/>
                  <a:pt x="210343" y="420606"/>
                </a:cubicBezTo>
                <a:cubicBezTo>
                  <a:pt x="214842" y="419843"/>
                  <a:pt x="218961" y="416831"/>
                  <a:pt x="219122" y="411464"/>
                </a:cubicBezTo>
                <a:cubicBezTo>
                  <a:pt x="219716" y="406557"/>
                  <a:pt x="215757" y="404203"/>
                  <a:pt x="211312" y="403177"/>
                </a:cubicBezTo>
                <a:cubicBezTo>
                  <a:pt x="205104" y="401204"/>
                  <a:pt x="199357" y="398797"/>
                  <a:pt x="200058" y="390313"/>
                </a:cubicBezTo>
                <a:lnTo>
                  <a:pt x="204906" y="382719"/>
                </a:lnTo>
                <a:lnTo>
                  <a:pt x="199768" y="383106"/>
                </a:lnTo>
                <a:cubicBezTo>
                  <a:pt x="194724" y="382098"/>
                  <a:pt x="189758" y="380080"/>
                  <a:pt x="184791" y="378218"/>
                </a:cubicBezTo>
                <a:cubicBezTo>
                  <a:pt x="178583" y="373872"/>
                  <a:pt x="171755" y="369526"/>
                  <a:pt x="175479" y="359594"/>
                </a:cubicBezTo>
                <a:cubicBezTo>
                  <a:pt x="186964" y="351834"/>
                  <a:pt x="198915" y="344850"/>
                  <a:pt x="211253" y="339573"/>
                </a:cubicBezTo>
                <a:lnTo>
                  <a:pt x="234333" y="333650"/>
                </a:lnTo>
                <a:lnTo>
                  <a:pt x="235379" y="331817"/>
                </a:lnTo>
                <a:cubicBezTo>
                  <a:pt x="237222" y="330081"/>
                  <a:pt x="238603" y="328779"/>
                  <a:pt x="240419" y="327937"/>
                </a:cubicBezTo>
                <a:cubicBezTo>
                  <a:pt x="250853" y="323320"/>
                  <a:pt x="254291" y="313125"/>
                  <a:pt x="245994" y="306167"/>
                </a:cubicBezTo>
                <a:cubicBezTo>
                  <a:pt x="237697" y="299208"/>
                  <a:pt x="239239" y="292540"/>
                  <a:pt x="244332" y="286870"/>
                </a:cubicBezTo>
                <a:cubicBezTo>
                  <a:pt x="261429" y="269020"/>
                  <a:pt x="254701" y="254498"/>
                  <a:pt x="240410" y="238411"/>
                </a:cubicBezTo>
                <a:cubicBezTo>
                  <a:pt x="230458" y="226928"/>
                  <a:pt x="222808" y="213275"/>
                  <a:pt x="215620" y="199187"/>
                </a:cubicBezTo>
                <a:cubicBezTo>
                  <a:pt x="212689" y="192387"/>
                  <a:pt x="212416" y="186559"/>
                  <a:pt x="216642" y="179969"/>
                </a:cubicBezTo>
                <a:cubicBezTo>
                  <a:pt x="230321" y="156647"/>
                  <a:pt x="247904" y="137469"/>
                  <a:pt x="276688" y="132943"/>
                </a:cubicBezTo>
                <a:cubicBezTo>
                  <a:pt x="287475" y="131470"/>
                  <a:pt x="296393" y="132627"/>
                  <a:pt x="303715" y="142242"/>
                </a:cubicBezTo>
                <a:cubicBezTo>
                  <a:pt x="314021" y="156869"/>
                  <a:pt x="331316" y="162302"/>
                  <a:pt x="348177" y="167273"/>
                </a:cubicBezTo>
                <a:cubicBezTo>
                  <a:pt x="352596" y="169194"/>
                  <a:pt x="355794" y="167050"/>
                  <a:pt x="359452" y="164472"/>
                </a:cubicBezTo>
                <a:cubicBezTo>
                  <a:pt x="371808" y="155435"/>
                  <a:pt x="383730" y="145937"/>
                  <a:pt x="394351" y="135059"/>
                </a:cubicBezTo>
                <a:cubicBezTo>
                  <a:pt x="401260" y="128548"/>
                  <a:pt x="408036" y="126509"/>
                  <a:pt x="416954" y="127666"/>
                </a:cubicBezTo>
                <a:cubicBezTo>
                  <a:pt x="425438" y="128363"/>
                  <a:pt x="433895" y="129954"/>
                  <a:pt x="442487" y="127074"/>
                </a:cubicBezTo>
                <a:cubicBezTo>
                  <a:pt x="451538" y="123759"/>
                  <a:pt x="457933" y="119471"/>
                  <a:pt x="460504" y="108356"/>
                </a:cubicBezTo>
                <a:cubicBezTo>
                  <a:pt x="463154" y="94557"/>
                  <a:pt x="473127" y="90374"/>
                  <a:pt x="485897" y="97464"/>
                </a:cubicBezTo>
                <a:cubicBezTo>
                  <a:pt x="508372" y="109315"/>
                  <a:pt x="518398" y="103343"/>
                  <a:pt x="520529" y="76996"/>
                </a:cubicBezTo>
                <a:cubicBezTo>
                  <a:pt x="522285" y="63171"/>
                  <a:pt x="519108" y="49649"/>
                  <a:pt x="519075" y="35771"/>
                </a:cubicBezTo>
                <a:cubicBezTo>
                  <a:pt x="519316" y="27722"/>
                  <a:pt x="519801" y="19930"/>
                  <a:pt x="523948" y="11743"/>
                </a:cubicBezTo>
                <a:lnTo>
                  <a:pt x="525821" y="8900"/>
                </a:lnTo>
                <a:lnTo>
                  <a:pt x="530616" y="8723"/>
                </a:lnTo>
                <a:lnTo>
                  <a:pt x="536439" y="35163"/>
                </a:lnTo>
                <a:cubicBezTo>
                  <a:pt x="538710" y="45301"/>
                  <a:pt x="540876" y="55212"/>
                  <a:pt x="542804" y="65564"/>
                </a:cubicBezTo>
                <a:cubicBezTo>
                  <a:pt x="547096" y="86729"/>
                  <a:pt x="583314" y="103013"/>
                  <a:pt x="598134" y="86439"/>
                </a:cubicBezTo>
                <a:cubicBezTo>
                  <a:pt x="606926" y="76850"/>
                  <a:pt x="615205" y="73176"/>
                  <a:pt x="623536" y="73365"/>
                </a:cubicBezTo>
                <a:lnTo>
                  <a:pt x="632672" y="76953"/>
                </a:lnTo>
                <a:lnTo>
                  <a:pt x="632544" y="75267"/>
                </a:lnTo>
                <a:cubicBezTo>
                  <a:pt x="634096" y="70922"/>
                  <a:pt x="637045" y="66887"/>
                  <a:pt x="639839" y="62851"/>
                </a:cubicBezTo>
                <a:cubicBezTo>
                  <a:pt x="640459" y="62851"/>
                  <a:pt x="641080" y="62230"/>
                  <a:pt x="641701" y="62230"/>
                </a:cubicBezTo>
                <a:cubicBezTo>
                  <a:pt x="641701" y="61609"/>
                  <a:pt x="641080" y="60368"/>
                  <a:pt x="641080" y="59747"/>
                </a:cubicBezTo>
                <a:cubicBezTo>
                  <a:pt x="644805" y="42985"/>
                  <a:pt x="641701" y="26223"/>
                  <a:pt x="645426" y="9462"/>
                </a:cubicBezTo>
                <a:cubicBezTo>
                  <a:pt x="648530" y="4806"/>
                  <a:pt x="650858" y="4495"/>
                  <a:pt x="652410" y="5892"/>
                </a:cubicBezTo>
                <a:cubicBezTo>
                  <a:pt x="653961" y="7289"/>
                  <a:pt x="654737" y="10393"/>
                  <a:pt x="654737" y="12566"/>
                </a:cubicBezTo>
                <a:cubicBezTo>
                  <a:pt x="654116" y="23740"/>
                  <a:pt x="660945" y="23740"/>
                  <a:pt x="669637" y="26223"/>
                </a:cubicBezTo>
                <a:lnTo>
                  <a:pt x="684896" y="30577"/>
                </a:lnTo>
                <a:lnTo>
                  <a:pt x="686229" y="29494"/>
                </a:lnTo>
                <a:cubicBezTo>
                  <a:pt x="693031" y="26561"/>
                  <a:pt x="698993" y="21812"/>
                  <a:pt x="704954" y="17064"/>
                </a:cubicBezTo>
                <a:cubicBezTo>
                  <a:pt x="709072" y="14051"/>
                  <a:pt x="710561" y="9171"/>
                  <a:pt x="708011" y="4620"/>
                </a:cubicBezTo>
                <a:lnTo>
                  <a:pt x="705476" y="22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369014" y="2090465"/>
            <a:ext cx="1461533" cy="1426565"/>
          </a:xfrm>
          <a:custGeom>
            <a:rect b="b" l="l" r="r" t="t"/>
            <a:pathLst>
              <a:path extrusionOk="0" h="1493763" w="1530379">
                <a:moveTo>
                  <a:pt x="592378" y="720443"/>
                </a:moveTo>
                <a:lnTo>
                  <a:pt x="579959" y="723893"/>
                </a:lnTo>
                <a:cubicBezTo>
                  <a:pt x="575341" y="727741"/>
                  <a:pt x="571493" y="733129"/>
                  <a:pt x="574571" y="737747"/>
                </a:cubicBezTo>
                <a:cubicBezTo>
                  <a:pt x="578420" y="743135"/>
                  <a:pt x="586887" y="744675"/>
                  <a:pt x="593044" y="742366"/>
                </a:cubicBezTo>
                <a:lnTo>
                  <a:pt x="593988" y="742285"/>
                </a:lnTo>
                <a:lnTo>
                  <a:pt x="590922" y="726188"/>
                </a:lnTo>
                <a:close/>
                <a:moveTo>
                  <a:pt x="666943" y="660814"/>
                </a:moveTo>
                <a:lnTo>
                  <a:pt x="660778" y="660873"/>
                </a:lnTo>
                <a:lnTo>
                  <a:pt x="658927" y="666832"/>
                </a:lnTo>
                <a:lnTo>
                  <a:pt x="661445" y="666247"/>
                </a:lnTo>
                <a:close/>
                <a:moveTo>
                  <a:pt x="903082" y="269817"/>
                </a:moveTo>
                <a:lnTo>
                  <a:pt x="894766" y="278237"/>
                </a:lnTo>
                <a:cubicBezTo>
                  <a:pt x="887261" y="284010"/>
                  <a:pt x="881585" y="288868"/>
                  <a:pt x="877700" y="293366"/>
                </a:cubicBezTo>
                <a:lnTo>
                  <a:pt x="872132" y="304800"/>
                </a:lnTo>
                <a:lnTo>
                  <a:pt x="881098" y="302853"/>
                </a:lnTo>
                <a:cubicBezTo>
                  <a:pt x="892643" y="300544"/>
                  <a:pt x="903419" y="297465"/>
                  <a:pt x="914964" y="293617"/>
                </a:cubicBezTo>
                <a:cubicBezTo>
                  <a:pt x="920352" y="292077"/>
                  <a:pt x="928049" y="290538"/>
                  <a:pt x="928049" y="283611"/>
                </a:cubicBezTo>
                <a:cubicBezTo>
                  <a:pt x="928049" y="275914"/>
                  <a:pt x="921122" y="272835"/>
                  <a:pt x="914194" y="272065"/>
                </a:cubicBezTo>
                <a:close/>
                <a:moveTo>
                  <a:pt x="718211" y="154398"/>
                </a:moveTo>
                <a:lnTo>
                  <a:pt x="695010" y="157470"/>
                </a:lnTo>
                <a:lnTo>
                  <a:pt x="700128" y="160762"/>
                </a:lnTo>
                <a:cubicBezTo>
                  <a:pt x="708306" y="163840"/>
                  <a:pt x="716773" y="165091"/>
                  <a:pt x="725047" y="164706"/>
                </a:cubicBezTo>
                <a:lnTo>
                  <a:pt x="731863" y="163023"/>
                </a:lnTo>
                <a:close/>
                <a:moveTo>
                  <a:pt x="844922" y="1132"/>
                </a:moveTo>
                <a:cubicBezTo>
                  <a:pt x="878019" y="8059"/>
                  <a:pt x="911116" y="14217"/>
                  <a:pt x="943443" y="20375"/>
                </a:cubicBezTo>
                <a:cubicBezTo>
                  <a:pt x="970383" y="19605"/>
                  <a:pt x="996552" y="30380"/>
                  <a:pt x="1023493" y="21144"/>
                </a:cubicBezTo>
                <a:cubicBezTo>
                  <a:pt x="1029650" y="14217"/>
                  <a:pt x="1038117" y="11908"/>
                  <a:pt x="1045044" y="8059"/>
                </a:cubicBezTo>
                <a:cubicBezTo>
                  <a:pt x="1054280" y="1902"/>
                  <a:pt x="1059668" y="7290"/>
                  <a:pt x="1061977" y="16526"/>
                </a:cubicBezTo>
                <a:cubicBezTo>
                  <a:pt x="1064286" y="30380"/>
                  <a:pt x="1071214" y="38077"/>
                  <a:pt x="1086608" y="30380"/>
                </a:cubicBezTo>
                <a:cubicBezTo>
                  <a:pt x="1091996" y="28071"/>
                  <a:pt x="1098153" y="24992"/>
                  <a:pt x="1103541" y="28071"/>
                </a:cubicBezTo>
                <a:cubicBezTo>
                  <a:pt x="1121244" y="37308"/>
                  <a:pt x="1138178" y="46544"/>
                  <a:pt x="1155881" y="27302"/>
                </a:cubicBezTo>
                <a:cubicBezTo>
                  <a:pt x="1158959" y="23453"/>
                  <a:pt x="1164347" y="27302"/>
                  <a:pt x="1164347" y="32689"/>
                </a:cubicBezTo>
                <a:cubicBezTo>
                  <a:pt x="1164347" y="38847"/>
                  <a:pt x="1164347" y="44235"/>
                  <a:pt x="1164347" y="50393"/>
                </a:cubicBezTo>
                <a:cubicBezTo>
                  <a:pt x="1162038" y="78102"/>
                  <a:pt x="1170505" y="91956"/>
                  <a:pt x="1195905" y="102732"/>
                </a:cubicBezTo>
                <a:cubicBezTo>
                  <a:pt x="1208990" y="108120"/>
                  <a:pt x="1212068" y="97344"/>
                  <a:pt x="1216687" y="89647"/>
                </a:cubicBezTo>
                <a:cubicBezTo>
                  <a:pt x="1220535" y="83490"/>
                  <a:pt x="1222844" y="74253"/>
                  <a:pt x="1231311" y="75793"/>
                </a:cubicBezTo>
                <a:cubicBezTo>
                  <a:pt x="1239778" y="78102"/>
                  <a:pt x="1239778" y="87338"/>
                  <a:pt x="1239008" y="94265"/>
                </a:cubicBezTo>
                <a:cubicBezTo>
                  <a:pt x="1232850" y="141987"/>
                  <a:pt x="1264408" y="172774"/>
                  <a:pt x="1286729" y="208181"/>
                </a:cubicBezTo>
                <a:cubicBezTo>
                  <a:pt x="1292117" y="216647"/>
                  <a:pt x="1300583" y="214338"/>
                  <a:pt x="1308280" y="214338"/>
                </a:cubicBezTo>
                <a:cubicBezTo>
                  <a:pt x="1319056" y="215108"/>
                  <a:pt x="1333680" y="208950"/>
                  <a:pt x="1339068" y="219726"/>
                </a:cubicBezTo>
                <a:cubicBezTo>
                  <a:pt x="1345226" y="232811"/>
                  <a:pt x="1325983" y="235120"/>
                  <a:pt x="1322905" y="245126"/>
                </a:cubicBezTo>
                <a:cubicBezTo>
                  <a:pt x="1314438" y="268987"/>
                  <a:pt x="1318286" y="275914"/>
                  <a:pt x="1341377" y="282841"/>
                </a:cubicBezTo>
                <a:lnTo>
                  <a:pt x="1342025" y="283106"/>
                </a:lnTo>
                <a:lnTo>
                  <a:pt x="1364547" y="277545"/>
                </a:lnTo>
                <a:cubicBezTo>
                  <a:pt x="1371955" y="274081"/>
                  <a:pt x="1378690" y="269174"/>
                  <a:pt x="1384270" y="263017"/>
                </a:cubicBezTo>
                <a:cubicBezTo>
                  <a:pt x="1401204" y="243775"/>
                  <a:pt x="1408901" y="215296"/>
                  <a:pt x="1395046" y="188356"/>
                </a:cubicBezTo>
                <a:cubicBezTo>
                  <a:pt x="1391198" y="180659"/>
                  <a:pt x="1396586" y="166805"/>
                  <a:pt x="1381192" y="163726"/>
                </a:cubicBezTo>
                <a:cubicBezTo>
                  <a:pt x="1376573" y="162956"/>
                  <a:pt x="1371955" y="152180"/>
                  <a:pt x="1381192" y="146793"/>
                </a:cubicBezTo>
                <a:cubicBezTo>
                  <a:pt x="1395816" y="146023"/>
                  <a:pt x="1410440" y="146023"/>
                  <a:pt x="1416598" y="163726"/>
                </a:cubicBezTo>
                <a:cubicBezTo>
                  <a:pt x="1421985" y="179120"/>
                  <a:pt x="1415058" y="196053"/>
                  <a:pt x="1421216" y="210677"/>
                </a:cubicBezTo>
                <a:cubicBezTo>
                  <a:pt x="1424294" y="218374"/>
                  <a:pt x="1427373" y="229920"/>
                  <a:pt x="1438149" y="216065"/>
                </a:cubicBezTo>
                <a:cubicBezTo>
                  <a:pt x="1449694" y="214526"/>
                  <a:pt x="1465858" y="203750"/>
                  <a:pt x="1460470" y="229920"/>
                </a:cubicBezTo>
                <a:cubicBezTo>
                  <a:pt x="1460470" y="231459"/>
                  <a:pt x="1460470" y="232229"/>
                  <a:pt x="1458931" y="233768"/>
                </a:cubicBezTo>
                <a:cubicBezTo>
                  <a:pt x="1448155" y="240696"/>
                  <a:pt x="1446616" y="253781"/>
                  <a:pt x="1440458" y="263787"/>
                </a:cubicBezTo>
                <a:cubicBezTo>
                  <a:pt x="1435840" y="271483"/>
                  <a:pt x="1439688" y="278411"/>
                  <a:pt x="1450464" y="277641"/>
                </a:cubicBezTo>
                <a:cubicBezTo>
                  <a:pt x="1451234" y="278411"/>
                  <a:pt x="1452003" y="279950"/>
                  <a:pt x="1451234" y="281490"/>
                </a:cubicBezTo>
                <a:cubicBezTo>
                  <a:pt x="1455852" y="288417"/>
                  <a:pt x="1452773" y="298423"/>
                  <a:pt x="1461240" y="303811"/>
                </a:cubicBezTo>
                <a:cubicBezTo>
                  <a:pt x="1473555" y="319205"/>
                  <a:pt x="1485870" y="333059"/>
                  <a:pt x="1505113" y="341526"/>
                </a:cubicBezTo>
                <a:cubicBezTo>
                  <a:pt x="1537440" y="356920"/>
                  <a:pt x="1538210" y="375393"/>
                  <a:pt x="1510501" y="396944"/>
                </a:cubicBezTo>
                <a:cubicBezTo>
                  <a:pt x="1480482" y="420035"/>
                  <a:pt x="1479713" y="428502"/>
                  <a:pt x="1505882" y="457750"/>
                </a:cubicBezTo>
                <a:cubicBezTo>
                  <a:pt x="1506652" y="458520"/>
                  <a:pt x="1506652" y="458520"/>
                  <a:pt x="1507422" y="459290"/>
                </a:cubicBezTo>
                <a:cubicBezTo>
                  <a:pt x="1534361" y="492387"/>
                  <a:pt x="1536670" y="496235"/>
                  <a:pt x="1498955" y="519327"/>
                </a:cubicBezTo>
                <a:cubicBezTo>
                  <a:pt x="1488949" y="525484"/>
                  <a:pt x="1472016" y="527024"/>
                  <a:pt x="1472785" y="539339"/>
                </a:cubicBezTo>
                <a:cubicBezTo>
                  <a:pt x="1473555" y="554733"/>
                  <a:pt x="1492028" y="553963"/>
                  <a:pt x="1504343" y="558581"/>
                </a:cubicBezTo>
                <a:cubicBezTo>
                  <a:pt x="1510501" y="560891"/>
                  <a:pt x="1516658" y="562430"/>
                  <a:pt x="1522816" y="563969"/>
                </a:cubicBezTo>
                <a:cubicBezTo>
                  <a:pt x="1527434" y="571666"/>
                  <a:pt x="1522816" y="574745"/>
                  <a:pt x="1515889" y="574745"/>
                </a:cubicBezTo>
                <a:cubicBezTo>
                  <a:pt x="1510501" y="575515"/>
                  <a:pt x="1505882" y="573975"/>
                  <a:pt x="1501264" y="576285"/>
                </a:cubicBezTo>
                <a:cubicBezTo>
                  <a:pt x="1490488" y="577824"/>
                  <a:pt x="1479713" y="579363"/>
                  <a:pt x="1468937" y="581672"/>
                </a:cubicBezTo>
                <a:cubicBezTo>
                  <a:pt x="1446616" y="587060"/>
                  <a:pt x="1442767" y="595527"/>
                  <a:pt x="1454313" y="615539"/>
                </a:cubicBezTo>
                <a:cubicBezTo>
                  <a:pt x="1459700" y="624776"/>
                  <a:pt x="1468167" y="632473"/>
                  <a:pt x="1474325" y="641709"/>
                </a:cubicBezTo>
                <a:cubicBezTo>
                  <a:pt x="1478943" y="647867"/>
                  <a:pt x="1485870" y="654793"/>
                  <a:pt x="1482022" y="663260"/>
                </a:cubicBezTo>
                <a:cubicBezTo>
                  <a:pt x="1477404" y="672497"/>
                  <a:pt x="1468167" y="672497"/>
                  <a:pt x="1458931" y="673266"/>
                </a:cubicBezTo>
                <a:cubicBezTo>
                  <a:pt x="1447385" y="674036"/>
                  <a:pt x="1435840" y="673266"/>
                  <a:pt x="1423525" y="673266"/>
                </a:cubicBezTo>
                <a:cubicBezTo>
                  <a:pt x="1410440" y="673266"/>
                  <a:pt x="1403513" y="677884"/>
                  <a:pt x="1401204" y="691739"/>
                </a:cubicBezTo>
                <a:cubicBezTo>
                  <a:pt x="1397355" y="716369"/>
                  <a:pt x="1385040" y="725606"/>
                  <a:pt x="1361949" y="726376"/>
                </a:cubicBezTo>
                <a:cubicBezTo>
                  <a:pt x="1311149" y="728685"/>
                  <a:pt x="1308840" y="731763"/>
                  <a:pt x="1318846" y="782563"/>
                </a:cubicBezTo>
                <a:lnTo>
                  <a:pt x="1320024" y="791592"/>
                </a:lnTo>
                <a:lnTo>
                  <a:pt x="1331085" y="805161"/>
                </a:lnTo>
                <a:cubicBezTo>
                  <a:pt x="1338012" y="817477"/>
                  <a:pt x="1337242" y="832871"/>
                  <a:pt x="1333394" y="842877"/>
                </a:cubicBezTo>
                <a:cubicBezTo>
                  <a:pt x="1328776" y="854422"/>
                  <a:pt x="1329545" y="861350"/>
                  <a:pt x="1340321" y="873664"/>
                </a:cubicBezTo>
                <a:cubicBezTo>
                  <a:pt x="1314922" y="863659"/>
                  <a:pt x="1314922" y="872895"/>
                  <a:pt x="1321848" y="887519"/>
                </a:cubicBezTo>
                <a:cubicBezTo>
                  <a:pt x="1311458" y="887904"/>
                  <a:pt x="1301644" y="887711"/>
                  <a:pt x="1292408" y="889347"/>
                </a:cubicBezTo>
                <a:lnTo>
                  <a:pt x="1277207" y="896835"/>
                </a:lnTo>
                <a:lnTo>
                  <a:pt x="1279976" y="900712"/>
                </a:lnTo>
                <a:cubicBezTo>
                  <a:pt x="1284209" y="903598"/>
                  <a:pt x="1289597" y="904945"/>
                  <a:pt x="1296525" y="904945"/>
                </a:cubicBezTo>
                <a:cubicBezTo>
                  <a:pt x="1332700" y="904945"/>
                  <a:pt x="1335779" y="907254"/>
                  <a:pt x="1338858" y="945739"/>
                </a:cubicBezTo>
                <a:cubicBezTo>
                  <a:pt x="1339628" y="961903"/>
                  <a:pt x="1346555" y="961903"/>
                  <a:pt x="1357331" y="955745"/>
                </a:cubicBezTo>
                <a:cubicBezTo>
                  <a:pt x="1375804" y="954206"/>
                  <a:pt x="1367337" y="966521"/>
                  <a:pt x="1366567" y="974988"/>
                </a:cubicBezTo>
                <a:cubicBezTo>
                  <a:pt x="1355022" y="1010394"/>
                  <a:pt x="1364258" y="1034254"/>
                  <a:pt x="1397355" y="1055036"/>
                </a:cubicBezTo>
                <a:cubicBezTo>
                  <a:pt x="1425064" y="1072739"/>
                  <a:pt x="1428143" y="1078897"/>
                  <a:pt x="1415058" y="1097369"/>
                </a:cubicBezTo>
                <a:cubicBezTo>
                  <a:pt x="1406592" y="1101988"/>
                  <a:pt x="1395046" y="1102757"/>
                  <a:pt x="1392737" y="1115073"/>
                </a:cubicBezTo>
                <a:cubicBezTo>
                  <a:pt x="1387349" y="1128927"/>
                  <a:pt x="1392737" y="1139703"/>
                  <a:pt x="1401973" y="1150479"/>
                </a:cubicBezTo>
                <a:cubicBezTo>
                  <a:pt x="1410440" y="1160485"/>
                  <a:pt x="1423525" y="1168951"/>
                  <a:pt x="1418907" y="1185115"/>
                </a:cubicBezTo>
                <a:cubicBezTo>
                  <a:pt x="1409670" y="1190503"/>
                  <a:pt x="1400434" y="1195121"/>
                  <a:pt x="1392737" y="1202818"/>
                </a:cubicBezTo>
                <a:cubicBezTo>
                  <a:pt x="1388119" y="1207436"/>
                  <a:pt x="1375804" y="1205127"/>
                  <a:pt x="1379652" y="1217442"/>
                </a:cubicBezTo>
                <a:cubicBezTo>
                  <a:pt x="1382731" y="1222830"/>
                  <a:pt x="1388889" y="1224369"/>
                  <a:pt x="1392737" y="1228218"/>
                </a:cubicBezTo>
                <a:cubicBezTo>
                  <a:pt x="1393507" y="1228988"/>
                  <a:pt x="1395046" y="1228988"/>
                  <a:pt x="1396586" y="1228988"/>
                </a:cubicBezTo>
                <a:cubicBezTo>
                  <a:pt x="1404283" y="1233606"/>
                  <a:pt x="1415828" y="1227448"/>
                  <a:pt x="1421216" y="1238224"/>
                </a:cubicBezTo>
                <a:cubicBezTo>
                  <a:pt x="1418137" y="1247460"/>
                  <a:pt x="1409670" y="1245921"/>
                  <a:pt x="1402743" y="1246691"/>
                </a:cubicBezTo>
                <a:cubicBezTo>
                  <a:pt x="1395816" y="1247460"/>
                  <a:pt x="1388119" y="1248230"/>
                  <a:pt x="1381192" y="1249770"/>
                </a:cubicBezTo>
                <a:cubicBezTo>
                  <a:pt x="1354252" y="1255157"/>
                  <a:pt x="1351173" y="1263624"/>
                  <a:pt x="1367337" y="1285945"/>
                </a:cubicBezTo>
                <a:cubicBezTo>
                  <a:pt x="1371955" y="1291333"/>
                  <a:pt x="1377343" y="1296721"/>
                  <a:pt x="1382731" y="1301339"/>
                </a:cubicBezTo>
                <a:cubicBezTo>
                  <a:pt x="1388889" y="1316733"/>
                  <a:pt x="1381192" y="1323660"/>
                  <a:pt x="1366567" y="1324430"/>
                </a:cubicBezTo>
                <a:cubicBezTo>
                  <a:pt x="1358870" y="1325200"/>
                  <a:pt x="1350404" y="1325200"/>
                  <a:pt x="1342707" y="1324430"/>
                </a:cubicBezTo>
                <a:cubicBezTo>
                  <a:pt x="1330391" y="1323660"/>
                  <a:pt x="1322694" y="1325969"/>
                  <a:pt x="1321155" y="1341363"/>
                </a:cubicBezTo>
                <a:cubicBezTo>
                  <a:pt x="1319616" y="1358297"/>
                  <a:pt x="1305761" y="1365224"/>
                  <a:pt x="1289598" y="1365994"/>
                </a:cubicBezTo>
                <a:cubicBezTo>
                  <a:pt x="1251882" y="1368303"/>
                  <a:pt x="1251882" y="1368303"/>
                  <a:pt x="1252652" y="1404479"/>
                </a:cubicBezTo>
                <a:cubicBezTo>
                  <a:pt x="1252652" y="1412176"/>
                  <a:pt x="1261889" y="1424491"/>
                  <a:pt x="1243416" y="1422951"/>
                </a:cubicBezTo>
                <a:cubicBezTo>
                  <a:pt x="1240337" y="1419873"/>
                  <a:pt x="1237258" y="1416794"/>
                  <a:pt x="1234949" y="1413715"/>
                </a:cubicBezTo>
                <a:cubicBezTo>
                  <a:pt x="1222634" y="1404479"/>
                  <a:pt x="1220325" y="1413715"/>
                  <a:pt x="1217246" y="1422951"/>
                </a:cubicBezTo>
                <a:cubicBezTo>
                  <a:pt x="1214167" y="1439884"/>
                  <a:pt x="1208010" y="1451430"/>
                  <a:pt x="1187997" y="1450660"/>
                </a:cubicBezTo>
                <a:cubicBezTo>
                  <a:pt x="1179531" y="1449891"/>
                  <a:pt x="1171064" y="1455278"/>
                  <a:pt x="1162598" y="1457588"/>
                </a:cubicBezTo>
                <a:cubicBezTo>
                  <a:pt x="1149513" y="1460666"/>
                  <a:pt x="1138737" y="1458357"/>
                  <a:pt x="1129501" y="1447581"/>
                </a:cubicBezTo>
                <a:cubicBezTo>
                  <a:pt x="1111028" y="1427569"/>
                  <a:pt x="1096404" y="1426800"/>
                  <a:pt x="1074852" y="1443733"/>
                </a:cubicBezTo>
                <a:cubicBezTo>
                  <a:pt x="1069464" y="1447581"/>
                  <a:pt x="1064846" y="1452200"/>
                  <a:pt x="1059458" y="1456048"/>
                </a:cubicBezTo>
                <a:cubicBezTo>
                  <a:pt x="1047143" y="1465285"/>
                  <a:pt x="1035597" y="1464515"/>
                  <a:pt x="1024052" y="1453739"/>
                </a:cubicBezTo>
                <a:cubicBezTo>
                  <a:pt x="1014046" y="1443733"/>
                  <a:pt x="1004810" y="1429878"/>
                  <a:pt x="987107" y="1442194"/>
                </a:cubicBezTo>
                <a:cubicBezTo>
                  <a:pt x="971713" y="1452969"/>
                  <a:pt x="956319" y="1463745"/>
                  <a:pt x="964785" y="1486066"/>
                </a:cubicBezTo>
                <a:cubicBezTo>
                  <a:pt x="965555" y="1488376"/>
                  <a:pt x="966325" y="1492224"/>
                  <a:pt x="962476" y="1493763"/>
                </a:cubicBezTo>
                <a:cubicBezTo>
                  <a:pt x="955549" y="1492994"/>
                  <a:pt x="955549" y="1486066"/>
                  <a:pt x="953240" y="1481448"/>
                </a:cubicBezTo>
                <a:cubicBezTo>
                  <a:pt x="938616" y="1464515"/>
                  <a:pt x="933997" y="1443733"/>
                  <a:pt x="927840" y="1423721"/>
                </a:cubicBezTo>
                <a:cubicBezTo>
                  <a:pt x="922452" y="1413715"/>
                  <a:pt x="912446" y="1413715"/>
                  <a:pt x="902440" y="1413715"/>
                </a:cubicBezTo>
                <a:cubicBezTo>
                  <a:pt x="893204" y="1413715"/>
                  <a:pt x="883198" y="1414485"/>
                  <a:pt x="873961" y="1414485"/>
                </a:cubicBezTo>
                <a:cubicBezTo>
                  <a:pt x="840094" y="1415255"/>
                  <a:pt x="839325" y="1414485"/>
                  <a:pt x="836246" y="1382157"/>
                </a:cubicBezTo>
                <a:cubicBezTo>
                  <a:pt x="810076" y="1390624"/>
                  <a:pt x="810076" y="1390624"/>
                  <a:pt x="808537" y="1362145"/>
                </a:cubicBezTo>
                <a:cubicBezTo>
                  <a:pt x="808537" y="1356757"/>
                  <a:pt x="807767" y="1351369"/>
                  <a:pt x="802379" y="1349060"/>
                </a:cubicBezTo>
                <a:cubicBezTo>
                  <a:pt x="796991" y="1346751"/>
                  <a:pt x="794682" y="1352139"/>
                  <a:pt x="791603" y="1355218"/>
                </a:cubicBezTo>
                <a:cubicBezTo>
                  <a:pt x="786215" y="1361376"/>
                  <a:pt x="780828" y="1367533"/>
                  <a:pt x="774670" y="1372921"/>
                </a:cubicBezTo>
                <a:cubicBezTo>
                  <a:pt x="763125" y="1383697"/>
                  <a:pt x="760816" y="1394473"/>
                  <a:pt x="770822" y="1407558"/>
                </a:cubicBezTo>
                <a:cubicBezTo>
                  <a:pt x="777749" y="1416794"/>
                  <a:pt x="779288" y="1426030"/>
                  <a:pt x="771591" y="1435266"/>
                </a:cubicBezTo>
                <a:cubicBezTo>
                  <a:pt x="763125" y="1440654"/>
                  <a:pt x="756967" y="1435266"/>
                  <a:pt x="752349" y="1429878"/>
                </a:cubicBezTo>
                <a:cubicBezTo>
                  <a:pt x="723101" y="1396782"/>
                  <a:pt x="683846" y="1391394"/>
                  <a:pt x="643052" y="1388315"/>
                </a:cubicBezTo>
                <a:cubicBezTo>
                  <a:pt x="614573" y="1386776"/>
                  <a:pt x="610725" y="1379848"/>
                  <a:pt x="620731" y="1352139"/>
                </a:cubicBezTo>
                <a:cubicBezTo>
                  <a:pt x="627658" y="1345982"/>
                  <a:pt x="636125" y="1349830"/>
                  <a:pt x="643052" y="1350600"/>
                </a:cubicBezTo>
                <a:cubicBezTo>
                  <a:pt x="674609" y="1364454"/>
                  <a:pt x="703858" y="1346751"/>
                  <a:pt x="720022" y="1325200"/>
                </a:cubicBezTo>
                <a:cubicBezTo>
                  <a:pt x="724640" y="1319812"/>
                  <a:pt x="726949" y="1311345"/>
                  <a:pt x="734646" y="1309806"/>
                </a:cubicBezTo>
                <a:cubicBezTo>
                  <a:pt x="737340" y="1309036"/>
                  <a:pt x="738495" y="1308651"/>
                  <a:pt x="738495" y="1308170"/>
                </a:cubicBezTo>
                <a:lnTo>
                  <a:pt x="737082" y="1307155"/>
                </a:lnTo>
                <a:lnTo>
                  <a:pt x="726872" y="1307774"/>
                </a:lnTo>
                <a:cubicBezTo>
                  <a:pt x="716096" y="1311622"/>
                  <a:pt x="705320" y="1307004"/>
                  <a:pt x="695314" y="1300846"/>
                </a:cubicBezTo>
                <a:cubicBezTo>
                  <a:pt x="681460" y="1292380"/>
                  <a:pt x="667605" y="1292380"/>
                  <a:pt x="653751" y="1301616"/>
                </a:cubicBezTo>
                <a:cubicBezTo>
                  <a:pt x="641436" y="1310083"/>
                  <a:pt x="628351" y="1310853"/>
                  <a:pt x="614496" y="1313162"/>
                </a:cubicBezTo>
                <a:lnTo>
                  <a:pt x="593949" y="1322974"/>
                </a:lnTo>
                <a:lnTo>
                  <a:pt x="593237" y="1324737"/>
                </a:lnTo>
                <a:lnTo>
                  <a:pt x="591071" y="1325482"/>
                </a:lnTo>
                <a:lnTo>
                  <a:pt x="594484" y="1350107"/>
                </a:lnTo>
                <a:cubicBezTo>
                  <a:pt x="596793" y="1354725"/>
                  <a:pt x="599102" y="1359343"/>
                  <a:pt x="601411" y="1363962"/>
                </a:cubicBezTo>
                <a:cubicBezTo>
                  <a:pt x="614496" y="1393210"/>
                  <a:pt x="604490" y="1410913"/>
                  <a:pt x="572163" y="1413992"/>
                </a:cubicBezTo>
                <a:cubicBezTo>
                  <a:pt x="558308" y="1415531"/>
                  <a:pt x="544453" y="1413222"/>
                  <a:pt x="530599" y="1417840"/>
                </a:cubicBezTo>
                <a:cubicBezTo>
                  <a:pt x="506739" y="1425537"/>
                  <a:pt x="502890" y="1434004"/>
                  <a:pt x="517514" y="1454016"/>
                </a:cubicBezTo>
                <a:cubicBezTo>
                  <a:pt x="521363" y="1460174"/>
                  <a:pt x="526751" y="1465562"/>
                  <a:pt x="531369" y="1470949"/>
                </a:cubicBezTo>
                <a:cubicBezTo>
                  <a:pt x="535987" y="1475568"/>
                  <a:pt x="540605" y="1480186"/>
                  <a:pt x="545223" y="1486344"/>
                </a:cubicBezTo>
                <a:cubicBezTo>
                  <a:pt x="500581" y="1480186"/>
                  <a:pt x="485187" y="1462483"/>
                  <a:pt x="486726" y="1420919"/>
                </a:cubicBezTo>
                <a:cubicBezTo>
                  <a:pt x="487496" y="1400907"/>
                  <a:pt x="481339" y="1395519"/>
                  <a:pt x="466714" y="1401677"/>
                </a:cubicBezTo>
                <a:cubicBezTo>
                  <a:pt x="459017" y="1405525"/>
                  <a:pt x="448241" y="1419380"/>
                  <a:pt x="443623" y="1409374"/>
                </a:cubicBezTo>
                <a:cubicBezTo>
                  <a:pt x="437466" y="1397828"/>
                  <a:pt x="435157" y="1380125"/>
                  <a:pt x="445932" y="1367810"/>
                </a:cubicBezTo>
                <a:cubicBezTo>
                  <a:pt x="454784" y="1358189"/>
                  <a:pt x="461519" y="1347221"/>
                  <a:pt x="467676" y="1335964"/>
                </a:cubicBezTo>
                <a:lnTo>
                  <a:pt x="477919" y="1317150"/>
                </a:lnTo>
                <a:lnTo>
                  <a:pt x="459117" y="1325026"/>
                </a:lnTo>
                <a:cubicBezTo>
                  <a:pt x="453729" y="1328874"/>
                  <a:pt x="449111" y="1333493"/>
                  <a:pt x="443723" y="1337341"/>
                </a:cubicBezTo>
                <a:cubicBezTo>
                  <a:pt x="431408" y="1346578"/>
                  <a:pt x="419862" y="1345808"/>
                  <a:pt x="408317" y="1335032"/>
                </a:cubicBezTo>
                <a:cubicBezTo>
                  <a:pt x="398311" y="1325026"/>
                  <a:pt x="389075" y="1311171"/>
                  <a:pt x="371372" y="1323487"/>
                </a:cubicBezTo>
                <a:cubicBezTo>
                  <a:pt x="355978" y="1334262"/>
                  <a:pt x="340584" y="1345038"/>
                  <a:pt x="349050" y="1367359"/>
                </a:cubicBezTo>
                <a:cubicBezTo>
                  <a:pt x="349820" y="1369669"/>
                  <a:pt x="350590" y="1373517"/>
                  <a:pt x="346741" y="1375056"/>
                </a:cubicBezTo>
                <a:cubicBezTo>
                  <a:pt x="339814" y="1374287"/>
                  <a:pt x="339814" y="1367359"/>
                  <a:pt x="337505" y="1362741"/>
                </a:cubicBezTo>
                <a:cubicBezTo>
                  <a:pt x="322881" y="1345808"/>
                  <a:pt x="318262" y="1325026"/>
                  <a:pt x="312105" y="1305014"/>
                </a:cubicBezTo>
                <a:cubicBezTo>
                  <a:pt x="306717" y="1295008"/>
                  <a:pt x="296711" y="1295008"/>
                  <a:pt x="286705" y="1295008"/>
                </a:cubicBezTo>
                <a:cubicBezTo>
                  <a:pt x="277469" y="1295008"/>
                  <a:pt x="267463" y="1295778"/>
                  <a:pt x="258226" y="1295778"/>
                </a:cubicBezTo>
                <a:cubicBezTo>
                  <a:pt x="224359" y="1296548"/>
                  <a:pt x="223590" y="1295778"/>
                  <a:pt x="220511" y="1263450"/>
                </a:cubicBezTo>
                <a:cubicBezTo>
                  <a:pt x="194341" y="1271917"/>
                  <a:pt x="194341" y="1271917"/>
                  <a:pt x="192802" y="1243438"/>
                </a:cubicBezTo>
                <a:cubicBezTo>
                  <a:pt x="192802" y="1238050"/>
                  <a:pt x="192032" y="1232662"/>
                  <a:pt x="186644" y="1230353"/>
                </a:cubicBezTo>
                <a:cubicBezTo>
                  <a:pt x="181256" y="1228044"/>
                  <a:pt x="178947" y="1233432"/>
                  <a:pt x="175868" y="1236511"/>
                </a:cubicBezTo>
                <a:cubicBezTo>
                  <a:pt x="170480" y="1242669"/>
                  <a:pt x="165093" y="1248826"/>
                  <a:pt x="158935" y="1254214"/>
                </a:cubicBezTo>
                <a:cubicBezTo>
                  <a:pt x="147390" y="1264990"/>
                  <a:pt x="145081" y="1275766"/>
                  <a:pt x="155087" y="1288851"/>
                </a:cubicBezTo>
                <a:cubicBezTo>
                  <a:pt x="162014" y="1298087"/>
                  <a:pt x="163553" y="1307323"/>
                  <a:pt x="155856" y="1316559"/>
                </a:cubicBezTo>
                <a:cubicBezTo>
                  <a:pt x="147390" y="1321947"/>
                  <a:pt x="141232" y="1316559"/>
                  <a:pt x="136614" y="1311171"/>
                </a:cubicBezTo>
                <a:cubicBezTo>
                  <a:pt x="107366" y="1278075"/>
                  <a:pt x="68111" y="1272687"/>
                  <a:pt x="27317" y="1269608"/>
                </a:cubicBezTo>
                <a:cubicBezTo>
                  <a:pt x="-1162" y="1268069"/>
                  <a:pt x="-5010" y="1261141"/>
                  <a:pt x="4996" y="1233432"/>
                </a:cubicBezTo>
                <a:cubicBezTo>
                  <a:pt x="11923" y="1227275"/>
                  <a:pt x="20390" y="1231123"/>
                  <a:pt x="27317" y="1231893"/>
                </a:cubicBezTo>
                <a:cubicBezTo>
                  <a:pt x="58874" y="1245747"/>
                  <a:pt x="88123" y="1228044"/>
                  <a:pt x="104287" y="1206493"/>
                </a:cubicBezTo>
                <a:cubicBezTo>
                  <a:pt x="108905" y="1201105"/>
                  <a:pt x="111214" y="1192638"/>
                  <a:pt x="118911" y="1191099"/>
                </a:cubicBezTo>
                <a:cubicBezTo>
                  <a:pt x="124299" y="1189559"/>
                  <a:pt x="123529" y="1189559"/>
                  <a:pt x="119681" y="1187250"/>
                </a:cubicBezTo>
                <a:cubicBezTo>
                  <a:pt x="116602" y="1185711"/>
                  <a:pt x="114293" y="1182632"/>
                  <a:pt x="115832" y="1180323"/>
                </a:cubicBezTo>
                <a:cubicBezTo>
                  <a:pt x="125069" y="1157232"/>
                  <a:pt x="107366" y="1146457"/>
                  <a:pt x="94281" y="1134141"/>
                </a:cubicBezTo>
                <a:cubicBezTo>
                  <a:pt x="90432" y="1130293"/>
                  <a:pt x="85814" y="1125675"/>
                  <a:pt x="84275" y="1120287"/>
                </a:cubicBezTo>
                <a:cubicBezTo>
                  <a:pt x="82735" y="1111820"/>
                  <a:pt x="85044" y="1103353"/>
                  <a:pt x="93511" y="1100275"/>
                </a:cubicBezTo>
                <a:cubicBezTo>
                  <a:pt x="125838" y="1088729"/>
                  <a:pt x="131226" y="1057171"/>
                  <a:pt x="142772" y="1031772"/>
                </a:cubicBezTo>
                <a:cubicBezTo>
                  <a:pt x="142002" y="1028693"/>
                  <a:pt x="141232" y="1021766"/>
                  <a:pt x="149699" y="1020996"/>
                </a:cubicBezTo>
                <a:cubicBezTo>
                  <a:pt x="169711" y="1029463"/>
                  <a:pt x="185874" y="1042547"/>
                  <a:pt x="202038" y="1056402"/>
                </a:cubicBezTo>
                <a:cubicBezTo>
                  <a:pt x="207426" y="1061020"/>
                  <a:pt x="214353" y="1067947"/>
                  <a:pt x="221281" y="1061790"/>
                </a:cubicBezTo>
                <a:cubicBezTo>
                  <a:pt x="226669" y="1056402"/>
                  <a:pt x="219741" y="1049474"/>
                  <a:pt x="216662" y="1044087"/>
                </a:cubicBezTo>
                <a:cubicBezTo>
                  <a:pt x="209735" y="1030232"/>
                  <a:pt x="202038" y="1017147"/>
                  <a:pt x="194341" y="1003293"/>
                </a:cubicBezTo>
                <a:cubicBezTo>
                  <a:pt x="191262" y="997135"/>
                  <a:pt x="186644" y="990208"/>
                  <a:pt x="192802" y="982511"/>
                </a:cubicBezTo>
                <a:cubicBezTo>
                  <a:pt x="198959" y="975584"/>
                  <a:pt x="206656" y="974044"/>
                  <a:pt x="215123" y="975584"/>
                </a:cubicBezTo>
                <a:cubicBezTo>
                  <a:pt x="222050" y="977123"/>
                  <a:pt x="228978" y="979432"/>
                  <a:pt x="236675" y="980972"/>
                </a:cubicBezTo>
                <a:cubicBezTo>
                  <a:pt x="267463" y="988669"/>
                  <a:pt x="277469" y="983281"/>
                  <a:pt x="287475" y="952493"/>
                </a:cubicBezTo>
                <a:cubicBezTo>
                  <a:pt x="292862" y="936329"/>
                  <a:pt x="296711" y="920165"/>
                  <a:pt x="302099" y="904002"/>
                </a:cubicBezTo>
                <a:cubicBezTo>
                  <a:pt x="312105" y="877063"/>
                  <a:pt x="325190" y="870135"/>
                  <a:pt x="352899" y="874753"/>
                </a:cubicBezTo>
                <a:cubicBezTo>
                  <a:pt x="371372" y="877832"/>
                  <a:pt x="382917" y="871675"/>
                  <a:pt x="389844" y="853202"/>
                </a:cubicBezTo>
                <a:cubicBezTo>
                  <a:pt x="399081" y="825493"/>
                  <a:pt x="397541" y="797014"/>
                  <a:pt x="399851" y="768535"/>
                </a:cubicBezTo>
                <a:cubicBezTo>
                  <a:pt x="402160" y="742366"/>
                  <a:pt x="412166" y="725432"/>
                  <a:pt x="436796" y="716965"/>
                </a:cubicBezTo>
                <a:cubicBezTo>
                  <a:pt x="459887" y="709268"/>
                  <a:pt x="482978" y="700802"/>
                  <a:pt x="507608" y="709268"/>
                </a:cubicBezTo>
                <a:cubicBezTo>
                  <a:pt x="518384" y="704650"/>
                  <a:pt x="530699" y="713117"/>
                  <a:pt x="541475" y="706190"/>
                </a:cubicBezTo>
                <a:cubicBezTo>
                  <a:pt x="558408" y="696953"/>
                  <a:pt x="577650" y="703881"/>
                  <a:pt x="595353" y="701571"/>
                </a:cubicBezTo>
                <a:lnTo>
                  <a:pt x="597182" y="701484"/>
                </a:lnTo>
                <a:lnTo>
                  <a:pt x="598042" y="698094"/>
                </a:lnTo>
                <a:lnTo>
                  <a:pt x="608477" y="689201"/>
                </a:lnTo>
                <a:lnTo>
                  <a:pt x="517614" y="661547"/>
                </a:lnTo>
                <a:cubicBezTo>
                  <a:pt x="497602" y="655390"/>
                  <a:pt x="477590" y="647693"/>
                  <a:pt x="459117" y="636917"/>
                </a:cubicBezTo>
                <a:cubicBezTo>
                  <a:pt x="441414" y="626911"/>
                  <a:pt x="429099" y="612287"/>
                  <a:pt x="432947" y="590735"/>
                </a:cubicBezTo>
                <a:cubicBezTo>
                  <a:pt x="436026" y="569953"/>
                  <a:pt x="449881" y="559177"/>
                  <a:pt x="468353" y="552250"/>
                </a:cubicBezTo>
                <a:cubicBezTo>
                  <a:pt x="496063" y="541474"/>
                  <a:pt x="525311" y="532238"/>
                  <a:pt x="553020" y="522232"/>
                </a:cubicBezTo>
                <a:cubicBezTo>
                  <a:pt x="565335" y="517614"/>
                  <a:pt x="584578" y="516075"/>
                  <a:pt x="583808" y="502220"/>
                </a:cubicBezTo>
                <a:cubicBezTo>
                  <a:pt x="582268" y="487596"/>
                  <a:pt x="563026" y="490675"/>
                  <a:pt x="550711" y="489135"/>
                </a:cubicBezTo>
                <a:cubicBezTo>
                  <a:pt x="531469" y="486826"/>
                  <a:pt x="511457" y="483747"/>
                  <a:pt x="492214" y="481438"/>
                </a:cubicBezTo>
                <a:cubicBezTo>
                  <a:pt x="475281" y="479129"/>
                  <a:pt x="468353" y="469893"/>
                  <a:pt x="468353" y="452958"/>
                </a:cubicBezTo>
                <a:cubicBezTo>
                  <a:pt x="468353" y="445261"/>
                  <a:pt x="468353" y="436795"/>
                  <a:pt x="466044" y="429098"/>
                </a:cubicBezTo>
                <a:cubicBezTo>
                  <a:pt x="462196" y="412934"/>
                  <a:pt x="453729" y="401389"/>
                  <a:pt x="435256" y="400619"/>
                </a:cubicBezTo>
                <a:cubicBezTo>
                  <a:pt x="427559" y="400619"/>
                  <a:pt x="419093" y="398310"/>
                  <a:pt x="411396" y="396771"/>
                </a:cubicBezTo>
                <a:cubicBezTo>
                  <a:pt x="389075" y="393692"/>
                  <a:pt x="380608" y="384456"/>
                  <a:pt x="379838" y="357516"/>
                </a:cubicBezTo>
                <a:cubicBezTo>
                  <a:pt x="390614" y="365213"/>
                  <a:pt x="399851" y="372910"/>
                  <a:pt x="410626" y="378298"/>
                </a:cubicBezTo>
                <a:cubicBezTo>
                  <a:pt x="429099" y="388304"/>
                  <a:pt x="443723" y="381377"/>
                  <a:pt x="449881" y="362134"/>
                </a:cubicBezTo>
                <a:cubicBezTo>
                  <a:pt x="450650" y="359055"/>
                  <a:pt x="450650" y="355977"/>
                  <a:pt x="451420" y="353668"/>
                </a:cubicBezTo>
                <a:cubicBezTo>
                  <a:pt x="456808" y="342122"/>
                  <a:pt x="452190" y="322110"/>
                  <a:pt x="467584" y="320570"/>
                </a:cubicBezTo>
                <a:cubicBezTo>
                  <a:pt x="479129" y="319801"/>
                  <a:pt x="482208" y="338274"/>
                  <a:pt x="488366" y="348280"/>
                </a:cubicBezTo>
                <a:cubicBezTo>
                  <a:pt x="490675" y="352128"/>
                  <a:pt x="492214" y="355977"/>
                  <a:pt x="494523" y="359825"/>
                </a:cubicBezTo>
                <a:cubicBezTo>
                  <a:pt x="511457" y="391383"/>
                  <a:pt x="512996" y="392153"/>
                  <a:pt x="544554" y="375219"/>
                </a:cubicBezTo>
                <a:cubicBezTo>
                  <a:pt x="560717" y="366752"/>
                  <a:pt x="575341" y="366752"/>
                  <a:pt x="592275" y="373680"/>
                </a:cubicBezTo>
                <a:cubicBezTo>
                  <a:pt x="613056" y="382916"/>
                  <a:pt x="633069" y="394462"/>
                  <a:pt x="655390" y="399080"/>
                </a:cubicBezTo>
                <a:cubicBezTo>
                  <a:pt x="662317" y="400619"/>
                  <a:pt x="669245" y="401389"/>
                  <a:pt x="673093" y="395231"/>
                </a:cubicBezTo>
                <a:cubicBezTo>
                  <a:pt x="677711" y="387534"/>
                  <a:pt x="674632" y="381377"/>
                  <a:pt x="669245" y="375219"/>
                </a:cubicBezTo>
                <a:cubicBezTo>
                  <a:pt x="652311" y="357516"/>
                  <a:pt x="635378" y="341352"/>
                  <a:pt x="622293" y="319801"/>
                </a:cubicBezTo>
                <a:cubicBezTo>
                  <a:pt x="601511" y="285164"/>
                  <a:pt x="604590" y="271310"/>
                  <a:pt x="639996" y="254377"/>
                </a:cubicBezTo>
                <a:cubicBezTo>
                  <a:pt x="666935" y="241292"/>
                  <a:pt x="696184" y="238983"/>
                  <a:pt x="724662" y="232055"/>
                </a:cubicBezTo>
                <a:cubicBezTo>
                  <a:pt x="736208" y="229746"/>
                  <a:pt x="755450" y="228977"/>
                  <a:pt x="754681" y="215892"/>
                </a:cubicBezTo>
                <a:cubicBezTo>
                  <a:pt x="754681" y="203577"/>
                  <a:pt x="736208" y="202807"/>
                  <a:pt x="723893" y="201268"/>
                </a:cubicBezTo>
                <a:cubicBezTo>
                  <a:pt x="706190" y="198189"/>
                  <a:pt x="687717" y="195110"/>
                  <a:pt x="670014" y="191261"/>
                </a:cubicBezTo>
                <a:cubicBezTo>
                  <a:pt x="660008" y="188952"/>
                  <a:pt x="648463" y="186643"/>
                  <a:pt x="647693" y="173558"/>
                </a:cubicBezTo>
                <a:cubicBezTo>
                  <a:pt x="646923" y="159704"/>
                  <a:pt x="656929" y="148928"/>
                  <a:pt x="665396" y="139692"/>
                </a:cubicBezTo>
                <a:cubicBezTo>
                  <a:pt x="670784" y="134304"/>
                  <a:pt x="673093" y="142771"/>
                  <a:pt x="676941" y="145849"/>
                </a:cubicBezTo>
                <a:lnTo>
                  <a:pt x="688074" y="153009"/>
                </a:lnTo>
                <a:lnTo>
                  <a:pt x="710225" y="120435"/>
                </a:lnTo>
                <a:cubicBezTo>
                  <a:pt x="717922" y="110429"/>
                  <a:pt x="729467" y="107350"/>
                  <a:pt x="741783" y="108890"/>
                </a:cubicBezTo>
                <a:cubicBezTo>
                  <a:pt x="747940" y="109659"/>
                  <a:pt x="754868" y="111968"/>
                  <a:pt x="761025" y="112738"/>
                </a:cubicBezTo>
                <a:cubicBezTo>
                  <a:pt x="766413" y="113123"/>
                  <a:pt x="772185" y="113893"/>
                  <a:pt x="777477" y="113123"/>
                </a:cubicBezTo>
                <a:lnTo>
                  <a:pt x="785507" y="107883"/>
                </a:lnTo>
                <a:lnTo>
                  <a:pt x="785854" y="89974"/>
                </a:lnTo>
                <a:cubicBezTo>
                  <a:pt x="784891" y="83215"/>
                  <a:pt x="782775" y="76384"/>
                  <a:pt x="779311" y="69649"/>
                </a:cubicBezTo>
                <a:cubicBezTo>
                  <a:pt x="775463" y="61952"/>
                  <a:pt x="780851" y="48098"/>
                  <a:pt x="765457" y="45019"/>
                </a:cubicBezTo>
                <a:cubicBezTo>
                  <a:pt x="760838" y="44249"/>
                  <a:pt x="756220" y="33473"/>
                  <a:pt x="765457" y="28086"/>
                </a:cubicBezTo>
                <a:cubicBezTo>
                  <a:pt x="772769" y="27701"/>
                  <a:pt x="780081" y="27508"/>
                  <a:pt x="786335" y="29625"/>
                </a:cubicBezTo>
                <a:lnTo>
                  <a:pt x="790615" y="34161"/>
                </a:lnTo>
                <a:lnTo>
                  <a:pt x="791043" y="33459"/>
                </a:lnTo>
                <a:cubicBezTo>
                  <a:pt x="796431" y="28841"/>
                  <a:pt x="800279" y="21914"/>
                  <a:pt x="804898" y="16526"/>
                </a:cubicBezTo>
                <a:cubicBezTo>
                  <a:pt x="814904" y="3441"/>
                  <a:pt x="827219" y="-2716"/>
                  <a:pt x="844922" y="11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/>
          <p:nvPr/>
        </p:nvSpPr>
        <p:spPr>
          <a:xfrm rot="6300000">
            <a:off x="-286926" y="1615768"/>
            <a:ext cx="1449283" cy="1414607"/>
          </a:xfrm>
          <a:custGeom>
            <a:rect b="b" l="l" r="r" t="t"/>
            <a:pathLst>
              <a:path extrusionOk="0" h="1493763" w="1530379">
                <a:moveTo>
                  <a:pt x="592378" y="720443"/>
                </a:moveTo>
                <a:lnTo>
                  <a:pt x="579959" y="723893"/>
                </a:lnTo>
                <a:cubicBezTo>
                  <a:pt x="575341" y="727741"/>
                  <a:pt x="571493" y="733129"/>
                  <a:pt x="574571" y="737747"/>
                </a:cubicBezTo>
                <a:cubicBezTo>
                  <a:pt x="578420" y="743135"/>
                  <a:pt x="586887" y="744675"/>
                  <a:pt x="593044" y="742366"/>
                </a:cubicBezTo>
                <a:lnTo>
                  <a:pt x="593988" y="742285"/>
                </a:lnTo>
                <a:lnTo>
                  <a:pt x="590922" y="726188"/>
                </a:lnTo>
                <a:close/>
                <a:moveTo>
                  <a:pt x="666943" y="660814"/>
                </a:moveTo>
                <a:lnTo>
                  <a:pt x="660778" y="660873"/>
                </a:lnTo>
                <a:lnTo>
                  <a:pt x="658927" y="666832"/>
                </a:lnTo>
                <a:lnTo>
                  <a:pt x="661445" y="666247"/>
                </a:lnTo>
                <a:close/>
                <a:moveTo>
                  <a:pt x="903082" y="269817"/>
                </a:moveTo>
                <a:lnTo>
                  <a:pt x="894766" y="278237"/>
                </a:lnTo>
                <a:cubicBezTo>
                  <a:pt x="887261" y="284010"/>
                  <a:pt x="881585" y="288868"/>
                  <a:pt x="877700" y="293366"/>
                </a:cubicBezTo>
                <a:lnTo>
                  <a:pt x="872132" y="304800"/>
                </a:lnTo>
                <a:lnTo>
                  <a:pt x="881098" y="302853"/>
                </a:lnTo>
                <a:cubicBezTo>
                  <a:pt x="892643" y="300544"/>
                  <a:pt x="903419" y="297465"/>
                  <a:pt x="914964" y="293617"/>
                </a:cubicBezTo>
                <a:cubicBezTo>
                  <a:pt x="920352" y="292077"/>
                  <a:pt x="928049" y="290538"/>
                  <a:pt x="928049" y="283611"/>
                </a:cubicBezTo>
                <a:cubicBezTo>
                  <a:pt x="928049" y="275914"/>
                  <a:pt x="921122" y="272835"/>
                  <a:pt x="914194" y="272065"/>
                </a:cubicBezTo>
                <a:close/>
                <a:moveTo>
                  <a:pt x="718211" y="154398"/>
                </a:moveTo>
                <a:lnTo>
                  <a:pt x="695010" y="157470"/>
                </a:lnTo>
                <a:lnTo>
                  <a:pt x="700128" y="160762"/>
                </a:lnTo>
                <a:cubicBezTo>
                  <a:pt x="708306" y="163840"/>
                  <a:pt x="716773" y="165091"/>
                  <a:pt x="725047" y="164706"/>
                </a:cubicBezTo>
                <a:lnTo>
                  <a:pt x="731863" y="163023"/>
                </a:lnTo>
                <a:close/>
                <a:moveTo>
                  <a:pt x="844922" y="1132"/>
                </a:moveTo>
                <a:cubicBezTo>
                  <a:pt x="878019" y="8059"/>
                  <a:pt x="911116" y="14217"/>
                  <a:pt x="943443" y="20375"/>
                </a:cubicBezTo>
                <a:cubicBezTo>
                  <a:pt x="970383" y="19605"/>
                  <a:pt x="996552" y="30380"/>
                  <a:pt x="1023493" y="21144"/>
                </a:cubicBezTo>
                <a:cubicBezTo>
                  <a:pt x="1029650" y="14217"/>
                  <a:pt x="1038117" y="11908"/>
                  <a:pt x="1045044" y="8059"/>
                </a:cubicBezTo>
                <a:cubicBezTo>
                  <a:pt x="1054280" y="1902"/>
                  <a:pt x="1059668" y="7290"/>
                  <a:pt x="1061977" y="16526"/>
                </a:cubicBezTo>
                <a:cubicBezTo>
                  <a:pt x="1064286" y="30380"/>
                  <a:pt x="1071214" y="38077"/>
                  <a:pt x="1086608" y="30380"/>
                </a:cubicBezTo>
                <a:cubicBezTo>
                  <a:pt x="1091996" y="28071"/>
                  <a:pt x="1098153" y="24992"/>
                  <a:pt x="1103541" y="28071"/>
                </a:cubicBezTo>
                <a:cubicBezTo>
                  <a:pt x="1121244" y="37308"/>
                  <a:pt x="1138178" y="46544"/>
                  <a:pt x="1155881" y="27302"/>
                </a:cubicBezTo>
                <a:cubicBezTo>
                  <a:pt x="1158959" y="23453"/>
                  <a:pt x="1164347" y="27302"/>
                  <a:pt x="1164347" y="32689"/>
                </a:cubicBezTo>
                <a:cubicBezTo>
                  <a:pt x="1164347" y="38847"/>
                  <a:pt x="1164347" y="44235"/>
                  <a:pt x="1164347" y="50393"/>
                </a:cubicBezTo>
                <a:cubicBezTo>
                  <a:pt x="1162038" y="78102"/>
                  <a:pt x="1170505" y="91956"/>
                  <a:pt x="1195905" y="102732"/>
                </a:cubicBezTo>
                <a:cubicBezTo>
                  <a:pt x="1208990" y="108120"/>
                  <a:pt x="1212068" y="97344"/>
                  <a:pt x="1216687" y="89647"/>
                </a:cubicBezTo>
                <a:cubicBezTo>
                  <a:pt x="1220535" y="83490"/>
                  <a:pt x="1222844" y="74253"/>
                  <a:pt x="1231311" y="75793"/>
                </a:cubicBezTo>
                <a:cubicBezTo>
                  <a:pt x="1239778" y="78102"/>
                  <a:pt x="1239778" y="87338"/>
                  <a:pt x="1239008" y="94265"/>
                </a:cubicBezTo>
                <a:cubicBezTo>
                  <a:pt x="1232850" y="141987"/>
                  <a:pt x="1264408" y="172774"/>
                  <a:pt x="1286729" y="208181"/>
                </a:cubicBezTo>
                <a:cubicBezTo>
                  <a:pt x="1292117" y="216647"/>
                  <a:pt x="1300583" y="214338"/>
                  <a:pt x="1308280" y="214338"/>
                </a:cubicBezTo>
                <a:cubicBezTo>
                  <a:pt x="1319056" y="215108"/>
                  <a:pt x="1333680" y="208950"/>
                  <a:pt x="1339068" y="219726"/>
                </a:cubicBezTo>
                <a:cubicBezTo>
                  <a:pt x="1345226" y="232811"/>
                  <a:pt x="1325983" y="235120"/>
                  <a:pt x="1322905" y="245126"/>
                </a:cubicBezTo>
                <a:cubicBezTo>
                  <a:pt x="1314438" y="268987"/>
                  <a:pt x="1318286" y="275914"/>
                  <a:pt x="1341377" y="282841"/>
                </a:cubicBezTo>
                <a:lnTo>
                  <a:pt x="1342025" y="283106"/>
                </a:lnTo>
                <a:lnTo>
                  <a:pt x="1364547" y="277545"/>
                </a:lnTo>
                <a:cubicBezTo>
                  <a:pt x="1371955" y="274081"/>
                  <a:pt x="1378690" y="269174"/>
                  <a:pt x="1384270" y="263017"/>
                </a:cubicBezTo>
                <a:cubicBezTo>
                  <a:pt x="1401204" y="243775"/>
                  <a:pt x="1408901" y="215296"/>
                  <a:pt x="1395046" y="188356"/>
                </a:cubicBezTo>
                <a:cubicBezTo>
                  <a:pt x="1391198" y="180659"/>
                  <a:pt x="1396586" y="166805"/>
                  <a:pt x="1381192" y="163726"/>
                </a:cubicBezTo>
                <a:cubicBezTo>
                  <a:pt x="1376573" y="162956"/>
                  <a:pt x="1371955" y="152180"/>
                  <a:pt x="1381192" y="146793"/>
                </a:cubicBezTo>
                <a:cubicBezTo>
                  <a:pt x="1395816" y="146023"/>
                  <a:pt x="1410440" y="146023"/>
                  <a:pt x="1416598" y="163726"/>
                </a:cubicBezTo>
                <a:cubicBezTo>
                  <a:pt x="1421985" y="179120"/>
                  <a:pt x="1415058" y="196053"/>
                  <a:pt x="1421216" y="210677"/>
                </a:cubicBezTo>
                <a:cubicBezTo>
                  <a:pt x="1424294" y="218374"/>
                  <a:pt x="1427373" y="229920"/>
                  <a:pt x="1438149" y="216065"/>
                </a:cubicBezTo>
                <a:cubicBezTo>
                  <a:pt x="1449694" y="214526"/>
                  <a:pt x="1465858" y="203750"/>
                  <a:pt x="1460470" y="229920"/>
                </a:cubicBezTo>
                <a:cubicBezTo>
                  <a:pt x="1460470" y="231459"/>
                  <a:pt x="1460470" y="232229"/>
                  <a:pt x="1458931" y="233768"/>
                </a:cubicBezTo>
                <a:cubicBezTo>
                  <a:pt x="1448155" y="240696"/>
                  <a:pt x="1446616" y="253781"/>
                  <a:pt x="1440458" y="263787"/>
                </a:cubicBezTo>
                <a:cubicBezTo>
                  <a:pt x="1435840" y="271483"/>
                  <a:pt x="1439688" y="278411"/>
                  <a:pt x="1450464" y="277641"/>
                </a:cubicBezTo>
                <a:cubicBezTo>
                  <a:pt x="1451234" y="278411"/>
                  <a:pt x="1452003" y="279950"/>
                  <a:pt x="1451234" y="281490"/>
                </a:cubicBezTo>
                <a:cubicBezTo>
                  <a:pt x="1455852" y="288417"/>
                  <a:pt x="1452773" y="298423"/>
                  <a:pt x="1461240" y="303811"/>
                </a:cubicBezTo>
                <a:cubicBezTo>
                  <a:pt x="1473555" y="319205"/>
                  <a:pt x="1485870" y="333059"/>
                  <a:pt x="1505113" y="341526"/>
                </a:cubicBezTo>
                <a:cubicBezTo>
                  <a:pt x="1537440" y="356920"/>
                  <a:pt x="1538210" y="375393"/>
                  <a:pt x="1510501" y="396944"/>
                </a:cubicBezTo>
                <a:cubicBezTo>
                  <a:pt x="1480482" y="420035"/>
                  <a:pt x="1479713" y="428502"/>
                  <a:pt x="1505882" y="457750"/>
                </a:cubicBezTo>
                <a:cubicBezTo>
                  <a:pt x="1506652" y="458520"/>
                  <a:pt x="1506652" y="458520"/>
                  <a:pt x="1507422" y="459290"/>
                </a:cubicBezTo>
                <a:cubicBezTo>
                  <a:pt x="1534361" y="492387"/>
                  <a:pt x="1536670" y="496235"/>
                  <a:pt x="1498955" y="519327"/>
                </a:cubicBezTo>
                <a:cubicBezTo>
                  <a:pt x="1488949" y="525484"/>
                  <a:pt x="1472016" y="527024"/>
                  <a:pt x="1472785" y="539339"/>
                </a:cubicBezTo>
                <a:cubicBezTo>
                  <a:pt x="1473555" y="554733"/>
                  <a:pt x="1492028" y="553963"/>
                  <a:pt x="1504343" y="558581"/>
                </a:cubicBezTo>
                <a:cubicBezTo>
                  <a:pt x="1510501" y="560891"/>
                  <a:pt x="1516658" y="562430"/>
                  <a:pt x="1522816" y="563969"/>
                </a:cubicBezTo>
                <a:cubicBezTo>
                  <a:pt x="1527434" y="571666"/>
                  <a:pt x="1522816" y="574745"/>
                  <a:pt x="1515889" y="574745"/>
                </a:cubicBezTo>
                <a:cubicBezTo>
                  <a:pt x="1510501" y="575515"/>
                  <a:pt x="1505882" y="573975"/>
                  <a:pt x="1501264" y="576285"/>
                </a:cubicBezTo>
                <a:cubicBezTo>
                  <a:pt x="1490488" y="577824"/>
                  <a:pt x="1479713" y="579363"/>
                  <a:pt x="1468937" y="581672"/>
                </a:cubicBezTo>
                <a:cubicBezTo>
                  <a:pt x="1446616" y="587060"/>
                  <a:pt x="1442767" y="595527"/>
                  <a:pt x="1454313" y="615539"/>
                </a:cubicBezTo>
                <a:cubicBezTo>
                  <a:pt x="1459700" y="624776"/>
                  <a:pt x="1468167" y="632473"/>
                  <a:pt x="1474325" y="641709"/>
                </a:cubicBezTo>
                <a:cubicBezTo>
                  <a:pt x="1478943" y="647867"/>
                  <a:pt x="1485870" y="654793"/>
                  <a:pt x="1482022" y="663260"/>
                </a:cubicBezTo>
                <a:cubicBezTo>
                  <a:pt x="1477404" y="672497"/>
                  <a:pt x="1468167" y="672497"/>
                  <a:pt x="1458931" y="673266"/>
                </a:cubicBezTo>
                <a:cubicBezTo>
                  <a:pt x="1447385" y="674036"/>
                  <a:pt x="1435840" y="673266"/>
                  <a:pt x="1423525" y="673266"/>
                </a:cubicBezTo>
                <a:cubicBezTo>
                  <a:pt x="1410440" y="673266"/>
                  <a:pt x="1403513" y="677884"/>
                  <a:pt x="1401204" y="691739"/>
                </a:cubicBezTo>
                <a:cubicBezTo>
                  <a:pt x="1397355" y="716369"/>
                  <a:pt x="1385040" y="725606"/>
                  <a:pt x="1361949" y="726376"/>
                </a:cubicBezTo>
                <a:cubicBezTo>
                  <a:pt x="1311149" y="728685"/>
                  <a:pt x="1308840" y="731763"/>
                  <a:pt x="1318846" y="782563"/>
                </a:cubicBezTo>
                <a:lnTo>
                  <a:pt x="1320024" y="791592"/>
                </a:lnTo>
                <a:lnTo>
                  <a:pt x="1331085" y="805161"/>
                </a:lnTo>
                <a:cubicBezTo>
                  <a:pt x="1338012" y="817477"/>
                  <a:pt x="1337242" y="832871"/>
                  <a:pt x="1333394" y="842877"/>
                </a:cubicBezTo>
                <a:cubicBezTo>
                  <a:pt x="1328776" y="854422"/>
                  <a:pt x="1329545" y="861350"/>
                  <a:pt x="1340321" y="873664"/>
                </a:cubicBezTo>
                <a:cubicBezTo>
                  <a:pt x="1314922" y="863659"/>
                  <a:pt x="1314922" y="872895"/>
                  <a:pt x="1321848" y="887519"/>
                </a:cubicBezTo>
                <a:cubicBezTo>
                  <a:pt x="1311458" y="887904"/>
                  <a:pt x="1301644" y="887711"/>
                  <a:pt x="1292408" y="889347"/>
                </a:cubicBezTo>
                <a:lnTo>
                  <a:pt x="1277207" y="896835"/>
                </a:lnTo>
                <a:lnTo>
                  <a:pt x="1279976" y="900712"/>
                </a:lnTo>
                <a:cubicBezTo>
                  <a:pt x="1284209" y="903598"/>
                  <a:pt x="1289597" y="904945"/>
                  <a:pt x="1296525" y="904945"/>
                </a:cubicBezTo>
                <a:cubicBezTo>
                  <a:pt x="1332700" y="904945"/>
                  <a:pt x="1335779" y="907254"/>
                  <a:pt x="1338858" y="945739"/>
                </a:cubicBezTo>
                <a:cubicBezTo>
                  <a:pt x="1339628" y="961903"/>
                  <a:pt x="1346555" y="961903"/>
                  <a:pt x="1357331" y="955745"/>
                </a:cubicBezTo>
                <a:cubicBezTo>
                  <a:pt x="1375804" y="954206"/>
                  <a:pt x="1367337" y="966521"/>
                  <a:pt x="1366567" y="974988"/>
                </a:cubicBezTo>
                <a:cubicBezTo>
                  <a:pt x="1355022" y="1010394"/>
                  <a:pt x="1364258" y="1034254"/>
                  <a:pt x="1397355" y="1055036"/>
                </a:cubicBezTo>
                <a:cubicBezTo>
                  <a:pt x="1425064" y="1072739"/>
                  <a:pt x="1428143" y="1078897"/>
                  <a:pt x="1415058" y="1097369"/>
                </a:cubicBezTo>
                <a:cubicBezTo>
                  <a:pt x="1406592" y="1101988"/>
                  <a:pt x="1395046" y="1102757"/>
                  <a:pt x="1392737" y="1115073"/>
                </a:cubicBezTo>
                <a:cubicBezTo>
                  <a:pt x="1387349" y="1128927"/>
                  <a:pt x="1392737" y="1139703"/>
                  <a:pt x="1401973" y="1150479"/>
                </a:cubicBezTo>
                <a:cubicBezTo>
                  <a:pt x="1410440" y="1160485"/>
                  <a:pt x="1423525" y="1168951"/>
                  <a:pt x="1418907" y="1185115"/>
                </a:cubicBezTo>
                <a:cubicBezTo>
                  <a:pt x="1409670" y="1190503"/>
                  <a:pt x="1400434" y="1195121"/>
                  <a:pt x="1392737" y="1202818"/>
                </a:cubicBezTo>
                <a:cubicBezTo>
                  <a:pt x="1388119" y="1207436"/>
                  <a:pt x="1375804" y="1205127"/>
                  <a:pt x="1379652" y="1217442"/>
                </a:cubicBezTo>
                <a:cubicBezTo>
                  <a:pt x="1382731" y="1222830"/>
                  <a:pt x="1388889" y="1224369"/>
                  <a:pt x="1392737" y="1228218"/>
                </a:cubicBezTo>
                <a:cubicBezTo>
                  <a:pt x="1393507" y="1228988"/>
                  <a:pt x="1395046" y="1228988"/>
                  <a:pt x="1396586" y="1228988"/>
                </a:cubicBezTo>
                <a:cubicBezTo>
                  <a:pt x="1404283" y="1233606"/>
                  <a:pt x="1415828" y="1227448"/>
                  <a:pt x="1421216" y="1238224"/>
                </a:cubicBezTo>
                <a:cubicBezTo>
                  <a:pt x="1418137" y="1247460"/>
                  <a:pt x="1409670" y="1245921"/>
                  <a:pt x="1402743" y="1246691"/>
                </a:cubicBezTo>
                <a:cubicBezTo>
                  <a:pt x="1395816" y="1247460"/>
                  <a:pt x="1388119" y="1248230"/>
                  <a:pt x="1381192" y="1249770"/>
                </a:cubicBezTo>
                <a:cubicBezTo>
                  <a:pt x="1354252" y="1255157"/>
                  <a:pt x="1351173" y="1263624"/>
                  <a:pt x="1367337" y="1285945"/>
                </a:cubicBezTo>
                <a:cubicBezTo>
                  <a:pt x="1371955" y="1291333"/>
                  <a:pt x="1377343" y="1296721"/>
                  <a:pt x="1382731" y="1301339"/>
                </a:cubicBezTo>
                <a:cubicBezTo>
                  <a:pt x="1388889" y="1316733"/>
                  <a:pt x="1381192" y="1323660"/>
                  <a:pt x="1366567" y="1324430"/>
                </a:cubicBezTo>
                <a:cubicBezTo>
                  <a:pt x="1358870" y="1325200"/>
                  <a:pt x="1350404" y="1325200"/>
                  <a:pt x="1342707" y="1324430"/>
                </a:cubicBezTo>
                <a:cubicBezTo>
                  <a:pt x="1330391" y="1323660"/>
                  <a:pt x="1322694" y="1325969"/>
                  <a:pt x="1321155" y="1341363"/>
                </a:cubicBezTo>
                <a:cubicBezTo>
                  <a:pt x="1319616" y="1358297"/>
                  <a:pt x="1305761" y="1365224"/>
                  <a:pt x="1289598" y="1365994"/>
                </a:cubicBezTo>
                <a:cubicBezTo>
                  <a:pt x="1251882" y="1368303"/>
                  <a:pt x="1251882" y="1368303"/>
                  <a:pt x="1252652" y="1404479"/>
                </a:cubicBezTo>
                <a:cubicBezTo>
                  <a:pt x="1252652" y="1412176"/>
                  <a:pt x="1261889" y="1424491"/>
                  <a:pt x="1243416" y="1422951"/>
                </a:cubicBezTo>
                <a:cubicBezTo>
                  <a:pt x="1240337" y="1419873"/>
                  <a:pt x="1237258" y="1416794"/>
                  <a:pt x="1234949" y="1413715"/>
                </a:cubicBezTo>
                <a:cubicBezTo>
                  <a:pt x="1222634" y="1404479"/>
                  <a:pt x="1220325" y="1413715"/>
                  <a:pt x="1217246" y="1422951"/>
                </a:cubicBezTo>
                <a:cubicBezTo>
                  <a:pt x="1214167" y="1439884"/>
                  <a:pt x="1208010" y="1451430"/>
                  <a:pt x="1187997" y="1450660"/>
                </a:cubicBezTo>
                <a:cubicBezTo>
                  <a:pt x="1179531" y="1449891"/>
                  <a:pt x="1171064" y="1455278"/>
                  <a:pt x="1162598" y="1457588"/>
                </a:cubicBezTo>
                <a:cubicBezTo>
                  <a:pt x="1149513" y="1460666"/>
                  <a:pt x="1138737" y="1458357"/>
                  <a:pt x="1129501" y="1447581"/>
                </a:cubicBezTo>
                <a:cubicBezTo>
                  <a:pt x="1111028" y="1427569"/>
                  <a:pt x="1096404" y="1426800"/>
                  <a:pt x="1074852" y="1443733"/>
                </a:cubicBezTo>
                <a:cubicBezTo>
                  <a:pt x="1069464" y="1447581"/>
                  <a:pt x="1064846" y="1452200"/>
                  <a:pt x="1059458" y="1456048"/>
                </a:cubicBezTo>
                <a:cubicBezTo>
                  <a:pt x="1047143" y="1465285"/>
                  <a:pt x="1035597" y="1464515"/>
                  <a:pt x="1024052" y="1453739"/>
                </a:cubicBezTo>
                <a:cubicBezTo>
                  <a:pt x="1014046" y="1443733"/>
                  <a:pt x="1004810" y="1429878"/>
                  <a:pt x="987107" y="1442194"/>
                </a:cubicBezTo>
                <a:cubicBezTo>
                  <a:pt x="971713" y="1452969"/>
                  <a:pt x="956319" y="1463745"/>
                  <a:pt x="964785" y="1486066"/>
                </a:cubicBezTo>
                <a:cubicBezTo>
                  <a:pt x="965555" y="1488376"/>
                  <a:pt x="966325" y="1492224"/>
                  <a:pt x="962476" y="1493763"/>
                </a:cubicBezTo>
                <a:cubicBezTo>
                  <a:pt x="955549" y="1492994"/>
                  <a:pt x="955549" y="1486066"/>
                  <a:pt x="953240" y="1481448"/>
                </a:cubicBezTo>
                <a:cubicBezTo>
                  <a:pt x="938616" y="1464515"/>
                  <a:pt x="933997" y="1443733"/>
                  <a:pt x="927840" y="1423721"/>
                </a:cubicBezTo>
                <a:cubicBezTo>
                  <a:pt x="922452" y="1413715"/>
                  <a:pt x="912446" y="1413715"/>
                  <a:pt x="902440" y="1413715"/>
                </a:cubicBezTo>
                <a:cubicBezTo>
                  <a:pt x="893204" y="1413715"/>
                  <a:pt x="883198" y="1414485"/>
                  <a:pt x="873961" y="1414485"/>
                </a:cubicBezTo>
                <a:cubicBezTo>
                  <a:pt x="840094" y="1415255"/>
                  <a:pt x="839325" y="1414485"/>
                  <a:pt x="836246" y="1382157"/>
                </a:cubicBezTo>
                <a:cubicBezTo>
                  <a:pt x="810076" y="1390624"/>
                  <a:pt x="810076" y="1390624"/>
                  <a:pt x="808537" y="1362145"/>
                </a:cubicBezTo>
                <a:cubicBezTo>
                  <a:pt x="808537" y="1356757"/>
                  <a:pt x="807767" y="1351369"/>
                  <a:pt x="802379" y="1349060"/>
                </a:cubicBezTo>
                <a:cubicBezTo>
                  <a:pt x="796991" y="1346751"/>
                  <a:pt x="794682" y="1352139"/>
                  <a:pt x="791603" y="1355218"/>
                </a:cubicBezTo>
                <a:cubicBezTo>
                  <a:pt x="786215" y="1361376"/>
                  <a:pt x="780828" y="1367533"/>
                  <a:pt x="774670" y="1372921"/>
                </a:cubicBezTo>
                <a:cubicBezTo>
                  <a:pt x="763125" y="1383697"/>
                  <a:pt x="760816" y="1394473"/>
                  <a:pt x="770822" y="1407558"/>
                </a:cubicBezTo>
                <a:cubicBezTo>
                  <a:pt x="777749" y="1416794"/>
                  <a:pt x="779288" y="1426030"/>
                  <a:pt x="771591" y="1435266"/>
                </a:cubicBezTo>
                <a:cubicBezTo>
                  <a:pt x="763125" y="1440654"/>
                  <a:pt x="756967" y="1435266"/>
                  <a:pt x="752349" y="1429878"/>
                </a:cubicBezTo>
                <a:cubicBezTo>
                  <a:pt x="723101" y="1396782"/>
                  <a:pt x="683846" y="1391394"/>
                  <a:pt x="643052" y="1388315"/>
                </a:cubicBezTo>
                <a:cubicBezTo>
                  <a:pt x="614573" y="1386776"/>
                  <a:pt x="610725" y="1379848"/>
                  <a:pt x="620731" y="1352139"/>
                </a:cubicBezTo>
                <a:cubicBezTo>
                  <a:pt x="627658" y="1345982"/>
                  <a:pt x="636125" y="1349830"/>
                  <a:pt x="643052" y="1350600"/>
                </a:cubicBezTo>
                <a:cubicBezTo>
                  <a:pt x="674609" y="1364454"/>
                  <a:pt x="703858" y="1346751"/>
                  <a:pt x="720022" y="1325200"/>
                </a:cubicBezTo>
                <a:cubicBezTo>
                  <a:pt x="724640" y="1319812"/>
                  <a:pt x="726949" y="1311345"/>
                  <a:pt x="734646" y="1309806"/>
                </a:cubicBezTo>
                <a:cubicBezTo>
                  <a:pt x="737340" y="1309036"/>
                  <a:pt x="738495" y="1308651"/>
                  <a:pt x="738495" y="1308170"/>
                </a:cubicBezTo>
                <a:lnTo>
                  <a:pt x="737082" y="1307155"/>
                </a:lnTo>
                <a:lnTo>
                  <a:pt x="726872" y="1307774"/>
                </a:lnTo>
                <a:cubicBezTo>
                  <a:pt x="716096" y="1311622"/>
                  <a:pt x="705320" y="1307004"/>
                  <a:pt x="695314" y="1300846"/>
                </a:cubicBezTo>
                <a:cubicBezTo>
                  <a:pt x="681460" y="1292380"/>
                  <a:pt x="667605" y="1292380"/>
                  <a:pt x="653751" y="1301616"/>
                </a:cubicBezTo>
                <a:cubicBezTo>
                  <a:pt x="641436" y="1310083"/>
                  <a:pt x="628351" y="1310853"/>
                  <a:pt x="614496" y="1313162"/>
                </a:cubicBezTo>
                <a:lnTo>
                  <a:pt x="593949" y="1322974"/>
                </a:lnTo>
                <a:lnTo>
                  <a:pt x="593237" y="1324737"/>
                </a:lnTo>
                <a:lnTo>
                  <a:pt x="591071" y="1325482"/>
                </a:lnTo>
                <a:lnTo>
                  <a:pt x="594484" y="1350107"/>
                </a:lnTo>
                <a:cubicBezTo>
                  <a:pt x="596793" y="1354725"/>
                  <a:pt x="599102" y="1359343"/>
                  <a:pt x="601411" y="1363962"/>
                </a:cubicBezTo>
                <a:cubicBezTo>
                  <a:pt x="614496" y="1393210"/>
                  <a:pt x="604490" y="1410913"/>
                  <a:pt x="572163" y="1413992"/>
                </a:cubicBezTo>
                <a:cubicBezTo>
                  <a:pt x="558308" y="1415531"/>
                  <a:pt x="544453" y="1413222"/>
                  <a:pt x="530599" y="1417840"/>
                </a:cubicBezTo>
                <a:cubicBezTo>
                  <a:pt x="506739" y="1425537"/>
                  <a:pt x="502890" y="1434004"/>
                  <a:pt x="517514" y="1454016"/>
                </a:cubicBezTo>
                <a:cubicBezTo>
                  <a:pt x="521363" y="1460174"/>
                  <a:pt x="526751" y="1465562"/>
                  <a:pt x="531369" y="1470949"/>
                </a:cubicBezTo>
                <a:cubicBezTo>
                  <a:pt x="535987" y="1475568"/>
                  <a:pt x="540605" y="1480186"/>
                  <a:pt x="545223" y="1486344"/>
                </a:cubicBezTo>
                <a:cubicBezTo>
                  <a:pt x="500581" y="1480186"/>
                  <a:pt x="485187" y="1462483"/>
                  <a:pt x="486726" y="1420919"/>
                </a:cubicBezTo>
                <a:cubicBezTo>
                  <a:pt x="487496" y="1400907"/>
                  <a:pt x="481339" y="1395519"/>
                  <a:pt x="466714" y="1401677"/>
                </a:cubicBezTo>
                <a:cubicBezTo>
                  <a:pt x="459017" y="1405525"/>
                  <a:pt x="448241" y="1419380"/>
                  <a:pt x="443623" y="1409374"/>
                </a:cubicBezTo>
                <a:cubicBezTo>
                  <a:pt x="437466" y="1397828"/>
                  <a:pt x="435157" y="1380125"/>
                  <a:pt x="445932" y="1367810"/>
                </a:cubicBezTo>
                <a:cubicBezTo>
                  <a:pt x="454784" y="1358189"/>
                  <a:pt x="461519" y="1347221"/>
                  <a:pt x="467676" y="1335964"/>
                </a:cubicBezTo>
                <a:lnTo>
                  <a:pt x="477919" y="1317150"/>
                </a:lnTo>
                <a:lnTo>
                  <a:pt x="459117" y="1325026"/>
                </a:lnTo>
                <a:cubicBezTo>
                  <a:pt x="453729" y="1328874"/>
                  <a:pt x="449111" y="1333493"/>
                  <a:pt x="443723" y="1337341"/>
                </a:cubicBezTo>
                <a:cubicBezTo>
                  <a:pt x="431408" y="1346578"/>
                  <a:pt x="419862" y="1345808"/>
                  <a:pt x="408317" y="1335032"/>
                </a:cubicBezTo>
                <a:cubicBezTo>
                  <a:pt x="398311" y="1325026"/>
                  <a:pt x="389075" y="1311171"/>
                  <a:pt x="371372" y="1323487"/>
                </a:cubicBezTo>
                <a:cubicBezTo>
                  <a:pt x="355978" y="1334262"/>
                  <a:pt x="340584" y="1345038"/>
                  <a:pt x="349050" y="1367359"/>
                </a:cubicBezTo>
                <a:cubicBezTo>
                  <a:pt x="349820" y="1369669"/>
                  <a:pt x="350590" y="1373517"/>
                  <a:pt x="346741" y="1375056"/>
                </a:cubicBezTo>
                <a:cubicBezTo>
                  <a:pt x="339814" y="1374287"/>
                  <a:pt x="339814" y="1367359"/>
                  <a:pt x="337505" y="1362741"/>
                </a:cubicBezTo>
                <a:cubicBezTo>
                  <a:pt x="322881" y="1345808"/>
                  <a:pt x="318262" y="1325026"/>
                  <a:pt x="312105" y="1305014"/>
                </a:cubicBezTo>
                <a:cubicBezTo>
                  <a:pt x="306717" y="1295008"/>
                  <a:pt x="296711" y="1295008"/>
                  <a:pt x="286705" y="1295008"/>
                </a:cubicBezTo>
                <a:cubicBezTo>
                  <a:pt x="277469" y="1295008"/>
                  <a:pt x="267463" y="1295778"/>
                  <a:pt x="258226" y="1295778"/>
                </a:cubicBezTo>
                <a:cubicBezTo>
                  <a:pt x="224359" y="1296548"/>
                  <a:pt x="223590" y="1295778"/>
                  <a:pt x="220511" y="1263450"/>
                </a:cubicBezTo>
                <a:cubicBezTo>
                  <a:pt x="194341" y="1271917"/>
                  <a:pt x="194341" y="1271917"/>
                  <a:pt x="192802" y="1243438"/>
                </a:cubicBezTo>
                <a:cubicBezTo>
                  <a:pt x="192802" y="1238050"/>
                  <a:pt x="192032" y="1232662"/>
                  <a:pt x="186644" y="1230353"/>
                </a:cubicBezTo>
                <a:cubicBezTo>
                  <a:pt x="181256" y="1228044"/>
                  <a:pt x="178947" y="1233432"/>
                  <a:pt x="175868" y="1236511"/>
                </a:cubicBezTo>
                <a:cubicBezTo>
                  <a:pt x="170480" y="1242669"/>
                  <a:pt x="165093" y="1248826"/>
                  <a:pt x="158935" y="1254214"/>
                </a:cubicBezTo>
                <a:cubicBezTo>
                  <a:pt x="147390" y="1264990"/>
                  <a:pt x="145081" y="1275766"/>
                  <a:pt x="155087" y="1288851"/>
                </a:cubicBezTo>
                <a:cubicBezTo>
                  <a:pt x="162014" y="1298087"/>
                  <a:pt x="163553" y="1307323"/>
                  <a:pt x="155856" y="1316559"/>
                </a:cubicBezTo>
                <a:cubicBezTo>
                  <a:pt x="147390" y="1321947"/>
                  <a:pt x="141232" y="1316559"/>
                  <a:pt x="136614" y="1311171"/>
                </a:cubicBezTo>
                <a:cubicBezTo>
                  <a:pt x="107366" y="1278075"/>
                  <a:pt x="68111" y="1272687"/>
                  <a:pt x="27317" y="1269608"/>
                </a:cubicBezTo>
                <a:cubicBezTo>
                  <a:pt x="-1162" y="1268069"/>
                  <a:pt x="-5010" y="1261141"/>
                  <a:pt x="4996" y="1233432"/>
                </a:cubicBezTo>
                <a:cubicBezTo>
                  <a:pt x="11923" y="1227275"/>
                  <a:pt x="20390" y="1231123"/>
                  <a:pt x="27317" y="1231893"/>
                </a:cubicBezTo>
                <a:cubicBezTo>
                  <a:pt x="58874" y="1245747"/>
                  <a:pt x="88123" y="1228044"/>
                  <a:pt x="104287" y="1206493"/>
                </a:cubicBezTo>
                <a:cubicBezTo>
                  <a:pt x="108905" y="1201105"/>
                  <a:pt x="111214" y="1192638"/>
                  <a:pt x="118911" y="1191099"/>
                </a:cubicBezTo>
                <a:cubicBezTo>
                  <a:pt x="124299" y="1189559"/>
                  <a:pt x="123529" y="1189559"/>
                  <a:pt x="119681" y="1187250"/>
                </a:cubicBezTo>
                <a:cubicBezTo>
                  <a:pt x="116602" y="1185711"/>
                  <a:pt x="114293" y="1182632"/>
                  <a:pt x="115832" y="1180323"/>
                </a:cubicBezTo>
                <a:cubicBezTo>
                  <a:pt x="125069" y="1157232"/>
                  <a:pt x="107366" y="1146457"/>
                  <a:pt x="94281" y="1134141"/>
                </a:cubicBezTo>
                <a:cubicBezTo>
                  <a:pt x="90432" y="1130293"/>
                  <a:pt x="85814" y="1125675"/>
                  <a:pt x="84275" y="1120287"/>
                </a:cubicBezTo>
                <a:cubicBezTo>
                  <a:pt x="82735" y="1111820"/>
                  <a:pt x="85044" y="1103353"/>
                  <a:pt x="93511" y="1100275"/>
                </a:cubicBezTo>
                <a:cubicBezTo>
                  <a:pt x="125838" y="1088729"/>
                  <a:pt x="131226" y="1057171"/>
                  <a:pt x="142772" y="1031772"/>
                </a:cubicBezTo>
                <a:cubicBezTo>
                  <a:pt x="142002" y="1028693"/>
                  <a:pt x="141232" y="1021766"/>
                  <a:pt x="149699" y="1020996"/>
                </a:cubicBezTo>
                <a:cubicBezTo>
                  <a:pt x="169711" y="1029463"/>
                  <a:pt x="185874" y="1042547"/>
                  <a:pt x="202038" y="1056402"/>
                </a:cubicBezTo>
                <a:cubicBezTo>
                  <a:pt x="207426" y="1061020"/>
                  <a:pt x="214353" y="1067947"/>
                  <a:pt x="221281" y="1061790"/>
                </a:cubicBezTo>
                <a:cubicBezTo>
                  <a:pt x="226669" y="1056402"/>
                  <a:pt x="219741" y="1049474"/>
                  <a:pt x="216662" y="1044087"/>
                </a:cubicBezTo>
                <a:cubicBezTo>
                  <a:pt x="209735" y="1030232"/>
                  <a:pt x="202038" y="1017147"/>
                  <a:pt x="194341" y="1003293"/>
                </a:cubicBezTo>
                <a:cubicBezTo>
                  <a:pt x="191262" y="997135"/>
                  <a:pt x="186644" y="990208"/>
                  <a:pt x="192802" y="982511"/>
                </a:cubicBezTo>
                <a:cubicBezTo>
                  <a:pt x="198959" y="975584"/>
                  <a:pt x="206656" y="974044"/>
                  <a:pt x="215123" y="975584"/>
                </a:cubicBezTo>
                <a:cubicBezTo>
                  <a:pt x="222050" y="977123"/>
                  <a:pt x="228978" y="979432"/>
                  <a:pt x="236675" y="980972"/>
                </a:cubicBezTo>
                <a:cubicBezTo>
                  <a:pt x="267463" y="988669"/>
                  <a:pt x="277469" y="983281"/>
                  <a:pt x="287475" y="952493"/>
                </a:cubicBezTo>
                <a:cubicBezTo>
                  <a:pt x="292862" y="936329"/>
                  <a:pt x="296711" y="920165"/>
                  <a:pt x="302099" y="904002"/>
                </a:cubicBezTo>
                <a:cubicBezTo>
                  <a:pt x="312105" y="877063"/>
                  <a:pt x="325190" y="870135"/>
                  <a:pt x="352899" y="874753"/>
                </a:cubicBezTo>
                <a:cubicBezTo>
                  <a:pt x="371372" y="877832"/>
                  <a:pt x="382917" y="871675"/>
                  <a:pt x="389844" y="853202"/>
                </a:cubicBezTo>
                <a:cubicBezTo>
                  <a:pt x="399081" y="825493"/>
                  <a:pt x="397541" y="797014"/>
                  <a:pt x="399851" y="768535"/>
                </a:cubicBezTo>
                <a:cubicBezTo>
                  <a:pt x="402160" y="742366"/>
                  <a:pt x="412166" y="725432"/>
                  <a:pt x="436796" y="716965"/>
                </a:cubicBezTo>
                <a:cubicBezTo>
                  <a:pt x="459887" y="709268"/>
                  <a:pt x="482978" y="700802"/>
                  <a:pt x="507608" y="709268"/>
                </a:cubicBezTo>
                <a:cubicBezTo>
                  <a:pt x="518384" y="704650"/>
                  <a:pt x="530699" y="713117"/>
                  <a:pt x="541475" y="706190"/>
                </a:cubicBezTo>
                <a:cubicBezTo>
                  <a:pt x="558408" y="696953"/>
                  <a:pt x="577650" y="703881"/>
                  <a:pt x="595353" y="701571"/>
                </a:cubicBezTo>
                <a:lnTo>
                  <a:pt x="597182" y="701484"/>
                </a:lnTo>
                <a:lnTo>
                  <a:pt x="598042" y="698094"/>
                </a:lnTo>
                <a:lnTo>
                  <a:pt x="608477" y="689201"/>
                </a:lnTo>
                <a:lnTo>
                  <a:pt x="517614" y="661547"/>
                </a:lnTo>
                <a:cubicBezTo>
                  <a:pt x="497602" y="655390"/>
                  <a:pt x="477590" y="647693"/>
                  <a:pt x="459117" y="636917"/>
                </a:cubicBezTo>
                <a:cubicBezTo>
                  <a:pt x="441414" y="626911"/>
                  <a:pt x="429099" y="612287"/>
                  <a:pt x="432947" y="590735"/>
                </a:cubicBezTo>
                <a:cubicBezTo>
                  <a:pt x="436026" y="569953"/>
                  <a:pt x="449881" y="559177"/>
                  <a:pt x="468353" y="552250"/>
                </a:cubicBezTo>
                <a:cubicBezTo>
                  <a:pt x="496063" y="541474"/>
                  <a:pt x="525311" y="532238"/>
                  <a:pt x="553020" y="522232"/>
                </a:cubicBezTo>
                <a:cubicBezTo>
                  <a:pt x="565335" y="517614"/>
                  <a:pt x="584578" y="516075"/>
                  <a:pt x="583808" y="502220"/>
                </a:cubicBezTo>
                <a:cubicBezTo>
                  <a:pt x="582268" y="487596"/>
                  <a:pt x="563026" y="490675"/>
                  <a:pt x="550711" y="489135"/>
                </a:cubicBezTo>
                <a:cubicBezTo>
                  <a:pt x="531469" y="486826"/>
                  <a:pt x="511457" y="483747"/>
                  <a:pt x="492214" y="481438"/>
                </a:cubicBezTo>
                <a:cubicBezTo>
                  <a:pt x="475281" y="479129"/>
                  <a:pt x="468353" y="469893"/>
                  <a:pt x="468353" y="452958"/>
                </a:cubicBezTo>
                <a:cubicBezTo>
                  <a:pt x="468353" y="445261"/>
                  <a:pt x="468353" y="436795"/>
                  <a:pt x="466044" y="429098"/>
                </a:cubicBezTo>
                <a:cubicBezTo>
                  <a:pt x="462196" y="412934"/>
                  <a:pt x="453729" y="401389"/>
                  <a:pt x="435256" y="400619"/>
                </a:cubicBezTo>
                <a:cubicBezTo>
                  <a:pt x="427559" y="400619"/>
                  <a:pt x="419093" y="398310"/>
                  <a:pt x="411396" y="396771"/>
                </a:cubicBezTo>
                <a:cubicBezTo>
                  <a:pt x="389075" y="393692"/>
                  <a:pt x="380608" y="384456"/>
                  <a:pt x="379838" y="357516"/>
                </a:cubicBezTo>
                <a:cubicBezTo>
                  <a:pt x="390614" y="365213"/>
                  <a:pt x="399851" y="372910"/>
                  <a:pt x="410626" y="378298"/>
                </a:cubicBezTo>
                <a:cubicBezTo>
                  <a:pt x="429099" y="388304"/>
                  <a:pt x="443723" y="381377"/>
                  <a:pt x="449881" y="362134"/>
                </a:cubicBezTo>
                <a:cubicBezTo>
                  <a:pt x="450650" y="359055"/>
                  <a:pt x="450650" y="355977"/>
                  <a:pt x="451420" y="353668"/>
                </a:cubicBezTo>
                <a:cubicBezTo>
                  <a:pt x="456808" y="342122"/>
                  <a:pt x="452190" y="322110"/>
                  <a:pt x="467584" y="320570"/>
                </a:cubicBezTo>
                <a:cubicBezTo>
                  <a:pt x="479129" y="319801"/>
                  <a:pt x="482208" y="338274"/>
                  <a:pt x="488366" y="348280"/>
                </a:cubicBezTo>
                <a:cubicBezTo>
                  <a:pt x="490675" y="352128"/>
                  <a:pt x="492214" y="355977"/>
                  <a:pt x="494523" y="359825"/>
                </a:cubicBezTo>
                <a:cubicBezTo>
                  <a:pt x="511457" y="391383"/>
                  <a:pt x="512996" y="392153"/>
                  <a:pt x="544554" y="375219"/>
                </a:cubicBezTo>
                <a:cubicBezTo>
                  <a:pt x="560717" y="366752"/>
                  <a:pt x="575341" y="366752"/>
                  <a:pt x="592275" y="373680"/>
                </a:cubicBezTo>
                <a:cubicBezTo>
                  <a:pt x="613056" y="382916"/>
                  <a:pt x="633069" y="394462"/>
                  <a:pt x="655390" y="399080"/>
                </a:cubicBezTo>
                <a:cubicBezTo>
                  <a:pt x="662317" y="400619"/>
                  <a:pt x="669245" y="401389"/>
                  <a:pt x="673093" y="395231"/>
                </a:cubicBezTo>
                <a:cubicBezTo>
                  <a:pt x="677711" y="387534"/>
                  <a:pt x="674632" y="381377"/>
                  <a:pt x="669245" y="375219"/>
                </a:cubicBezTo>
                <a:cubicBezTo>
                  <a:pt x="652311" y="357516"/>
                  <a:pt x="635378" y="341352"/>
                  <a:pt x="622293" y="319801"/>
                </a:cubicBezTo>
                <a:cubicBezTo>
                  <a:pt x="601511" y="285164"/>
                  <a:pt x="604590" y="271310"/>
                  <a:pt x="639996" y="254377"/>
                </a:cubicBezTo>
                <a:cubicBezTo>
                  <a:pt x="666935" y="241292"/>
                  <a:pt x="696184" y="238983"/>
                  <a:pt x="724662" y="232055"/>
                </a:cubicBezTo>
                <a:cubicBezTo>
                  <a:pt x="736208" y="229746"/>
                  <a:pt x="755450" y="228977"/>
                  <a:pt x="754681" y="215892"/>
                </a:cubicBezTo>
                <a:cubicBezTo>
                  <a:pt x="754681" y="203577"/>
                  <a:pt x="736208" y="202807"/>
                  <a:pt x="723893" y="201268"/>
                </a:cubicBezTo>
                <a:cubicBezTo>
                  <a:pt x="706190" y="198189"/>
                  <a:pt x="687717" y="195110"/>
                  <a:pt x="670014" y="191261"/>
                </a:cubicBezTo>
                <a:cubicBezTo>
                  <a:pt x="660008" y="188952"/>
                  <a:pt x="648463" y="186643"/>
                  <a:pt x="647693" y="173558"/>
                </a:cubicBezTo>
                <a:cubicBezTo>
                  <a:pt x="646923" y="159704"/>
                  <a:pt x="656929" y="148928"/>
                  <a:pt x="665396" y="139692"/>
                </a:cubicBezTo>
                <a:cubicBezTo>
                  <a:pt x="670784" y="134304"/>
                  <a:pt x="673093" y="142771"/>
                  <a:pt x="676941" y="145849"/>
                </a:cubicBezTo>
                <a:lnTo>
                  <a:pt x="688074" y="153009"/>
                </a:lnTo>
                <a:lnTo>
                  <a:pt x="710225" y="120435"/>
                </a:lnTo>
                <a:cubicBezTo>
                  <a:pt x="717922" y="110429"/>
                  <a:pt x="729467" y="107350"/>
                  <a:pt x="741783" y="108890"/>
                </a:cubicBezTo>
                <a:cubicBezTo>
                  <a:pt x="747940" y="109659"/>
                  <a:pt x="754868" y="111968"/>
                  <a:pt x="761025" y="112738"/>
                </a:cubicBezTo>
                <a:cubicBezTo>
                  <a:pt x="766413" y="113123"/>
                  <a:pt x="772185" y="113893"/>
                  <a:pt x="777477" y="113123"/>
                </a:cubicBezTo>
                <a:lnTo>
                  <a:pt x="785507" y="107883"/>
                </a:lnTo>
                <a:lnTo>
                  <a:pt x="785854" y="89974"/>
                </a:lnTo>
                <a:cubicBezTo>
                  <a:pt x="784891" y="83215"/>
                  <a:pt x="782775" y="76384"/>
                  <a:pt x="779311" y="69649"/>
                </a:cubicBezTo>
                <a:cubicBezTo>
                  <a:pt x="775463" y="61952"/>
                  <a:pt x="780851" y="48098"/>
                  <a:pt x="765457" y="45019"/>
                </a:cubicBezTo>
                <a:cubicBezTo>
                  <a:pt x="760838" y="44249"/>
                  <a:pt x="756220" y="33473"/>
                  <a:pt x="765457" y="28086"/>
                </a:cubicBezTo>
                <a:cubicBezTo>
                  <a:pt x="772769" y="27701"/>
                  <a:pt x="780081" y="27508"/>
                  <a:pt x="786335" y="29625"/>
                </a:cubicBezTo>
                <a:lnTo>
                  <a:pt x="790615" y="34161"/>
                </a:lnTo>
                <a:lnTo>
                  <a:pt x="791043" y="33459"/>
                </a:lnTo>
                <a:cubicBezTo>
                  <a:pt x="796431" y="28841"/>
                  <a:pt x="800279" y="21914"/>
                  <a:pt x="804898" y="16526"/>
                </a:cubicBezTo>
                <a:cubicBezTo>
                  <a:pt x="814904" y="3441"/>
                  <a:pt x="827219" y="-2716"/>
                  <a:pt x="844922" y="11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/>
          <p:nvPr/>
        </p:nvSpPr>
        <p:spPr>
          <a:xfrm rot="900000">
            <a:off x="1679985" y="680362"/>
            <a:ext cx="2324975" cy="2120360"/>
          </a:xfrm>
          <a:custGeom>
            <a:rect b="b" l="l" r="r" t="t"/>
            <a:pathLst>
              <a:path extrusionOk="0" h="3686004" w="4041704">
                <a:moveTo>
                  <a:pt x="3386347" y="2411413"/>
                </a:moveTo>
                <a:lnTo>
                  <a:pt x="3386340" y="2411535"/>
                </a:lnTo>
                <a:lnTo>
                  <a:pt x="3386483" y="2411511"/>
                </a:lnTo>
                <a:close/>
                <a:moveTo>
                  <a:pt x="3362819" y="2194357"/>
                </a:moveTo>
                <a:cubicBezTo>
                  <a:pt x="3360830" y="2196729"/>
                  <a:pt x="3360305" y="2199199"/>
                  <a:pt x="3361204" y="2201156"/>
                </a:cubicBezTo>
                <a:lnTo>
                  <a:pt x="3365647" y="2203538"/>
                </a:lnTo>
                <a:lnTo>
                  <a:pt x="3367414" y="2187828"/>
                </a:lnTo>
                <a:lnTo>
                  <a:pt x="3369533" y="2184367"/>
                </a:lnTo>
                <a:close/>
                <a:moveTo>
                  <a:pt x="3369683" y="2161469"/>
                </a:moveTo>
                <a:lnTo>
                  <a:pt x="3378698" y="2161125"/>
                </a:lnTo>
                <a:cubicBezTo>
                  <a:pt x="3380316" y="2161515"/>
                  <a:pt x="3381480" y="2162439"/>
                  <a:pt x="3381834" y="2164342"/>
                </a:cubicBezTo>
                <a:lnTo>
                  <a:pt x="3381252" y="2167406"/>
                </a:lnTo>
                <a:lnTo>
                  <a:pt x="3393725" y="2151948"/>
                </a:lnTo>
                <a:cubicBezTo>
                  <a:pt x="3395106" y="2150016"/>
                  <a:pt x="3397011" y="2148168"/>
                  <a:pt x="3398392" y="2146236"/>
                </a:cubicBezTo>
                <a:cubicBezTo>
                  <a:pt x="3395687" y="2146345"/>
                  <a:pt x="3394306" y="2148277"/>
                  <a:pt x="3392043" y="2148993"/>
                </a:cubicBezTo>
                <a:close/>
                <a:moveTo>
                  <a:pt x="3355458" y="2155683"/>
                </a:moveTo>
                <a:lnTo>
                  <a:pt x="3355439" y="2156097"/>
                </a:lnTo>
                <a:cubicBezTo>
                  <a:pt x="3356073" y="2158885"/>
                  <a:pt x="3356602" y="2162329"/>
                  <a:pt x="3358079" y="2164040"/>
                </a:cubicBezTo>
                <a:lnTo>
                  <a:pt x="3362945" y="2162609"/>
                </a:lnTo>
                <a:lnTo>
                  <a:pt x="3362474" y="2162586"/>
                </a:lnTo>
                <a:close/>
                <a:moveTo>
                  <a:pt x="3340275" y="2163884"/>
                </a:moveTo>
                <a:lnTo>
                  <a:pt x="3339342" y="2166886"/>
                </a:lnTo>
                <a:lnTo>
                  <a:pt x="3339875" y="2166130"/>
                </a:lnTo>
                <a:close/>
                <a:moveTo>
                  <a:pt x="3552686" y="1785302"/>
                </a:moveTo>
                <a:lnTo>
                  <a:pt x="3552595" y="1785639"/>
                </a:lnTo>
                <a:lnTo>
                  <a:pt x="3553346" y="1786264"/>
                </a:lnTo>
                <a:close/>
                <a:moveTo>
                  <a:pt x="3376296" y="1583151"/>
                </a:moveTo>
                <a:lnTo>
                  <a:pt x="3375997" y="1583729"/>
                </a:lnTo>
                <a:lnTo>
                  <a:pt x="3377264" y="1583840"/>
                </a:lnTo>
                <a:lnTo>
                  <a:pt x="3381205" y="1582227"/>
                </a:lnTo>
                <a:close/>
                <a:moveTo>
                  <a:pt x="3320681" y="1573903"/>
                </a:moveTo>
                <a:lnTo>
                  <a:pt x="3321545" y="1574218"/>
                </a:lnTo>
                <a:lnTo>
                  <a:pt x="3321319" y="1573906"/>
                </a:lnTo>
                <a:close/>
                <a:moveTo>
                  <a:pt x="3273764" y="1356808"/>
                </a:moveTo>
                <a:lnTo>
                  <a:pt x="3271648" y="1370709"/>
                </a:lnTo>
                <a:cubicBezTo>
                  <a:pt x="3271978" y="1375263"/>
                  <a:pt x="3273039" y="1379642"/>
                  <a:pt x="3273370" y="1384198"/>
                </a:cubicBezTo>
                <a:cubicBezTo>
                  <a:pt x="3273877" y="1389483"/>
                  <a:pt x="3272980" y="1393756"/>
                  <a:pt x="3270646" y="1397074"/>
                </a:cubicBezTo>
                <a:lnTo>
                  <a:pt x="3268575" y="1398376"/>
                </a:lnTo>
                <a:lnTo>
                  <a:pt x="3299781" y="1403318"/>
                </a:lnTo>
                <a:lnTo>
                  <a:pt x="3292105" y="1393842"/>
                </a:lnTo>
                <a:cubicBezTo>
                  <a:pt x="3289620" y="1385174"/>
                  <a:pt x="3285580" y="1377268"/>
                  <a:pt x="3281163" y="1369598"/>
                </a:cubicBezTo>
                <a:close/>
                <a:moveTo>
                  <a:pt x="2942540" y="460381"/>
                </a:moveTo>
                <a:lnTo>
                  <a:pt x="2943393" y="463167"/>
                </a:lnTo>
                <a:cubicBezTo>
                  <a:pt x="2943843" y="467018"/>
                  <a:pt x="2943651" y="471410"/>
                  <a:pt x="2946045" y="474113"/>
                </a:cubicBezTo>
                <a:cubicBezTo>
                  <a:pt x="2957054" y="487671"/>
                  <a:pt x="2962515" y="487893"/>
                  <a:pt x="2974889" y="476785"/>
                </a:cubicBezTo>
                <a:lnTo>
                  <a:pt x="2975278" y="476498"/>
                </a:lnTo>
                <a:lnTo>
                  <a:pt x="2980094" y="461238"/>
                </a:lnTo>
                <a:cubicBezTo>
                  <a:pt x="2980716" y="455632"/>
                  <a:pt x="2980246" y="449903"/>
                  <a:pt x="2978625" y="444405"/>
                </a:cubicBezTo>
                <a:lnTo>
                  <a:pt x="2976516" y="441086"/>
                </a:lnTo>
                <a:lnTo>
                  <a:pt x="2971944" y="444037"/>
                </a:lnTo>
                <a:cubicBezTo>
                  <a:pt x="2964043" y="447549"/>
                  <a:pt x="2955780" y="450208"/>
                  <a:pt x="2947692" y="453174"/>
                </a:cubicBezTo>
                <a:close/>
                <a:moveTo>
                  <a:pt x="931457" y="2960614"/>
                </a:moveTo>
                <a:lnTo>
                  <a:pt x="932617" y="2960737"/>
                </a:lnTo>
                <a:lnTo>
                  <a:pt x="932419" y="2960450"/>
                </a:lnTo>
                <a:close/>
                <a:moveTo>
                  <a:pt x="731853" y="2718061"/>
                </a:moveTo>
                <a:lnTo>
                  <a:pt x="741742" y="2737711"/>
                </a:lnTo>
                <a:cubicBezTo>
                  <a:pt x="744870" y="2750390"/>
                  <a:pt x="761291" y="2747562"/>
                  <a:pt x="767713" y="2756738"/>
                </a:cubicBezTo>
                <a:lnTo>
                  <a:pt x="778286" y="2745315"/>
                </a:lnTo>
                <a:lnTo>
                  <a:pt x="777750" y="2745207"/>
                </a:lnTo>
                <a:cubicBezTo>
                  <a:pt x="774197" y="2743512"/>
                  <a:pt x="771129" y="2740930"/>
                  <a:pt x="768222" y="2737381"/>
                </a:cubicBezTo>
                <a:cubicBezTo>
                  <a:pt x="762410" y="2730924"/>
                  <a:pt x="757243" y="2723824"/>
                  <a:pt x="748847" y="2719950"/>
                </a:cubicBezTo>
                <a:cubicBezTo>
                  <a:pt x="744326" y="2718014"/>
                  <a:pt x="740128" y="2716723"/>
                  <a:pt x="735849" y="2716722"/>
                </a:cubicBezTo>
                <a:close/>
                <a:moveTo>
                  <a:pt x="1246175" y="310765"/>
                </a:moveTo>
                <a:lnTo>
                  <a:pt x="1255291" y="304099"/>
                </a:lnTo>
                <a:lnTo>
                  <a:pt x="1253742" y="306184"/>
                </a:lnTo>
                <a:cubicBezTo>
                  <a:pt x="1251717" y="308669"/>
                  <a:pt x="1249600" y="310251"/>
                  <a:pt x="1247181" y="310884"/>
                </a:cubicBezTo>
                <a:close/>
                <a:moveTo>
                  <a:pt x="783421" y="946304"/>
                </a:moveTo>
                <a:cubicBezTo>
                  <a:pt x="782304" y="948533"/>
                  <a:pt x="782114" y="950920"/>
                  <a:pt x="784179" y="953359"/>
                </a:cubicBezTo>
                <a:lnTo>
                  <a:pt x="784245" y="953368"/>
                </a:lnTo>
                <a:lnTo>
                  <a:pt x="784830" y="944504"/>
                </a:lnTo>
                <a:close/>
                <a:moveTo>
                  <a:pt x="658370" y="913024"/>
                </a:moveTo>
                <a:lnTo>
                  <a:pt x="652593" y="931066"/>
                </a:lnTo>
                <a:lnTo>
                  <a:pt x="659391" y="930691"/>
                </a:lnTo>
                <a:cubicBezTo>
                  <a:pt x="663107" y="930780"/>
                  <a:pt x="666835" y="930339"/>
                  <a:pt x="668518" y="926662"/>
                </a:cubicBezTo>
                <a:cubicBezTo>
                  <a:pt x="670200" y="922985"/>
                  <a:pt x="666523" y="921303"/>
                  <a:pt x="664451" y="919128"/>
                </a:cubicBezTo>
                <a:close/>
                <a:moveTo>
                  <a:pt x="343163" y="828988"/>
                </a:moveTo>
                <a:cubicBezTo>
                  <a:pt x="344299" y="825916"/>
                  <a:pt x="347538" y="823755"/>
                  <a:pt x="353858" y="822591"/>
                </a:cubicBezTo>
                <a:cubicBezTo>
                  <a:pt x="363992" y="820505"/>
                  <a:pt x="366231" y="810057"/>
                  <a:pt x="368544" y="801426"/>
                </a:cubicBezTo>
                <a:cubicBezTo>
                  <a:pt x="373619" y="781486"/>
                  <a:pt x="373619" y="781486"/>
                  <a:pt x="393106" y="789240"/>
                </a:cubicBezTo>
                <a:cubicBezTo>
                  <a:pt x="395259" y="790553"/>
                  <a:pt x="397243" y="791173"/>
                  <a:pt x="399658" y="792057"/>
                </a:cubicBezTo>
                <a:cubicBezTo>
                  <a:pt x="410011" y="795418"/>
                  <a:pt x="418233" y="794528"/>
                  <a:pt x="419801" y="781308"/>
                </a:cubicBezTo>
                <a:cubicBezTo>
                  <a:pt x="419318" y="776289"/>
                  <a:pt x="422353" y="775186"/>
                  <a:pt x="425891" y="776165"/>
                </a:cubicBezTo>
                <a:cubicBezTo>
                  <a:pt x="430553" y="777237"/>
                  <a:pt x="435646" y="778570"/>
                  <a:pt x="439258" y="781365"/>
                </a:cubicBezTo>
                <a:cubicBezTo>
                  <a:pt x="446911" y="787216"/>
                  <a:pt x="454418" y="789433"/>
                  <a:pt x="463187" y="784741"/>
                </a:cubicBezTo>
                <a:cubicBezTo>
                  <a:pt x="468133" y="782442"/>
                  <a:pt x="472701" y="784638"/>
                  <a:pt x="477100" y="786141"/>
                </a:cubicBezTo>
                <a:cubicBezTo>
                  <a:pt x="485718" y="802029"/>
                  <a:pt x="479401" y="825938"/>
                  <a:pt x="501304" y="834574"/>
                </a:cubicBezTo>
                <a:cubicBezTo>
                  <a:pt x="506564" y="836602"/>
                  <a:pt x="506142" y="846977"/>
                  <a:pt x="514648" y="842715"/>
                </a:cubicBezTo>
                <a:cubicBezTo>
                  <a:pt x="532470" y="829961"/>
                  <a:pt x="532207" y="830391"/>
                  <a:pt x="552271" y="842041"/>
                </a:cubicBezTo>
                <a:cubicBezTo>
                  <a:pt x="557867" y="845455"/>
                  <a:pt x="562318" y="851714"/>
                  <a:pt x="570635" y="849700"/>
                </a:cubicBezTo>
                <a:cubicBezTo>
                  <a:pt x="576851" y="851128"/>
                  <a:pt x="582089" y="856097"/>
                  <a:pt x="588778" y="851910"/>
                </a:cubicBezTo>
                <a:cubicBezTo>
                  <a:pt x="599342" y="850085"/>
                  <a:pt x="608141" y="853089"/>
                  <a:pt x="615963" y="859632"/>
                </a:cubicBezTo>
                <a:cubicBezTo>
                  <a:pt x="616132" y="860326"/>
                  <a:pt x="616132" y="860326"/>
                  <a:pt x="616299" y="861019"/>
                </a:cubicBezTo>
                <a:cubicBezTo>
                  <a:pt x="625013" y="863678"/>
                  <a:pt x="630713" y="861838"/>
                  <a:pt x="634797" y="857685"/>
                </a:cubicBezTo>
                <a:lnTo>
                  <a:pt x="637257" y="852876"/>
                </a:lnTo>
                <a:lnTo>
                  <a:pt x="644105" y="816137"/>
                </a:lnTo>
                <a:cubicBezTo>
                  <a:pt x="645642" y="796524"/>
                  <a:pt x="650484" y="793986"/>
                  <a:pt x="669424" y="801349"/>
                </a:cubicBezTo>
                <a:cubicBezTo>
                  <a:pt x="671489" y="803788"/>
                  <a:pt x="671824" y="806452"/>
                  <a:pt x="671560" y="809100"/>
                </a:cubicBezTo>
                <a:lnTo>
                  <a:pt x="670812" y="813063"/>
                </a:lnTo>
                <a:lnTo>
                  <a:pt x="675492" y="817242"/>
                </a:lnTo>
                <a:cubicBezTo>
                  <a:pt x="676510" y="819931"/>
                  <a:pt x="677284" y="823504"/>
                  <a:pt x="679761" y="827674"/>
                </a:cubicBezTo>
                <a:cubicBezTo>
                  <a:pt x="679644" y="831737"/>
                  <a:pt x="677806" y="834751"/>
                  <a:pt x="674844" y="837668"/>
                </a:cubicBezTo>
                <a:lnTo>
                  <a:pt x="667970" y="841657"/>
                </a:lnTo>
                <a:lnTo>
                  <a:pt x="668977" y="847276"/>
                </a:lnTo>
                <a:cubicBezTo>
                  <a:pt x="672471" y="856522"/>
                  <a:pt x="679049" y="864515"/>
                  <a:pt x="686345" y="870267"/>
                </a:cubicBezTo>
                <a:cubicBezTo>
                  <a:pt x="689983" y="873542"/>
                  <a:pt x="695784" y="875276"/>
                  <a:pt x="696716" y="880609"/>
                </a:cubicBezTo>
                <a:cubicBezTo>
                  <a:pt x="697688" y="884350"/>
                  <a:pt x="697701" y="883819"/>
                  <a:pt x="699358" y="881204"/>
                </a:cubicBezTo>
                <a:cubicBezTo>
                  <a:pt x="700470" y="879107"/>
                  <a:pt x="702632" y="877566"/>
                  <a:pt x="704199" y="878665"/>
                </a:cubicBezTo>
                <a:cubicBezTo>
                  <a:pt x="719968" y="885420"/>
                  <a:pt x="727694" y="873392"/>
                  <a:pt x="736405" y="864574"/>
                </a:cubicBezTo>
                <a:cubicBezTo>
                  <a:pt x="739123" y="861985"/>
                  <a:pt x="742384" y="858877"/>
                  <a:pt x="746126" y="857906"/>
                </a:cubicBezTo>
                <a:cubicBezTo>
                  <a:pt x="751990" y="856985"/>
                  <a:pt x="757791" y="858718"/>
                  <a:pt x="759772" y="864608"/>
                </a:cubicBezTo>
                <a:cubicBezTo>
                  <a:pt x="767194" y="887094"/>
                  <a:pt x="788866" y="891336"/>
                  <a:pt x="806189" y="899721"/>
                </a:cubicBezTo>
                <a:cubicBezTo>
                  <a:pt x="807257" y="899482"/>
                  <a:pt x="808988" y="899258"/>
                  <a:pt x="810502" y="899825"/>
                </a:cubicBezTo>
                <a:lnTo>
                  <a:pt x="812660" y="903314"/>
                </a:lnTo>
                <a:lnTo>
                  <a:pt x="817662" y="897914"/>
                </a:lnTo>
                <a:lnTo>
                  <a:pt x="813177" y="889446"/>
                </a:lnTo>
                <a:cubicBezTo>
                  <a:pt x="809797" y="878880"/>
                  <a:pt x="804682" y="876043"/>
                  <a:pt x="794007" y="878389"/>
                </a:cubicBezTo>
                <a:cubicBezTo>
                  <a:pt x="792575" y="878743"/>
                  <a:pt x="791391" y="879494"/>
                  <a:pt x="789170" y="880349"/>
                </a:cubicBezTo>
                <a:cubicBezTo>
                  <a:pt x="788722" y="871793"/>
                  <a:pt x="793888" y="866862"/>
                  <a:pt x="797766" y="861641"/>
                </a:cubicBezTo>
                <a:cubicBezTo>
                  <a:pt x="802577" y="855277"/>
                  <a:pt x="805062" y="848730"/>
                  <a:pt x="802787" y="840778"/>
                </a:cubicBezTo>
                <a:cubicBezTo>
                  <a:pt x="801761" y="834799"/>
                  <a:pt x="798723" y="831751"/>
                  <a:pt x="792348" y="833029"/>
                </a:cubicBezTo>
                <a:cubicBezTo>
                  <a:pt x="785577" y="834558"/>
                  <a:pt x="780279" y="834048"/>
                  <a:pt x="776427" y="827097"/>
                </a:cubicBezTo>
                <a:cubicBezTo>
                  <a:pt x="772429" y="820789"/>
                  <a:pt x="776662" y="817002"/>
                  <a:pt x="780645" y="812820"/>
                </a:cubicBezTo>
                <a:cubicBezTo>
                  <a:pt x="781973" y="811426"/>
                  <a:pt x="784734" y="809677"/>
                  <a:pt x="782590" y="807168"/>
                </a:cubicBezTo>
                <a:cubicBezTo>
                  <a:pt x="780592" y="804014"/>
                  <a:pt x="776767" y="801466"/>
                  <a:pt x="773112" y="802676"/>
                </a:cubicBezTo>
                <a:cubicBezTo>
                  <a:pt x="762935" y="805811"/>
                  <a:pt x="760228" y="799792"/>
                  <a:pt x="757703" y="791447"/>
                </a:cubicBezTo>
                <a:cubicBezTo>
                  <a:pt x="753325" y="779304"/>
                  <a:pt x="746185" y="768911"/>
                  <a:pt x="736284" y="760268"/>
                </a:cubicBezTo>
                <a:cubicBezTo>
                  <a:pt x="733498" y="757614"/>
                  <a:pt x="731354" y="755104"/>
                  <a:pt x="731578" y="751096"/>
                </a:cubicBezTo>
                <a:cubicBezTo>
                  <a:pt x="731708" y="739963"/>
                  <a:pt x="729722" y="730724"/>
                  <a:pt x="718061" y="725407"/>
                </a:cubicBezTo>
                <a:cubicBezTo>
                  <a:pt x="713840" y="723109"/>
                  <a:pt x="716535" y="718638"/>
                  <a:pt x="719151" y="717533"/>
                </a:cubicBezTo>
                <a:cubicBezTo>
                  <a:pt x="733915" y="712044"/>
                  <a:pt x="734006" y="702593"/>
                  <a:pt x="727549" y="690662"/>
                </a:cubicBezTo>
                <a:cubicBezTo>
                  <a:pt x="726695" y="688442"/>
                  <a:pt x="727273" y="685864"/>
                  <a:pt x="727207" y="683143"/>
                </a:cubicBezTo>
                <a:cubicBezTo>
                  <a:pt x="726773" y="668502"/>
                  <a:pt x="727062" y="667214"/>
                  <a:pt x="741036" y="662224"/>
                </a:cubicBezTo>
                <a:cubicBezTo>
                  <a:pt x="748740" y="659553"/>
                  <a:pt x="752579" y="656015"/>
                  <a:pt x="751237" y="646919"/>
                </a:cubicBezTo>
                <a:cubicBezTo>
                  <a:pt x="750356" y="640296"/>
                  <a:pt x="751697" y="632816"/>
                  <a:pt x="757507" y="628028"/>
                </a:cubicBezTo>
                <a:cubicBezTo>
                  <a:pt x="762923" y="623491"/>
                  <a:pt x="760819" y="619299"/>
                  <a:pt x="758071" y="614963"/>
                </a:cubicBezTo>
                <a:cubicBezTo>
                  <a:pt x="755323" y="610627"/>
                  <a:pt x="752430" y="606935"/>
                  <a:pt x="752943" y="601638"/>
                </a:cubicBezTo>
                <a:cubicBezTo>
                  <a:pt x="753166" y="597628"/>
                  <a:pt x="749945" y="596908"/>
                  <a:pt x="747224" y="596975"/>
                </a:cubicBezTo>
                <a:cubicBezTo>
                  <a:pt x="743319" y="597791"/>
                  <a:pt x="740059" y="598753"/>
                  <a:pt x="736654" y="600358"/>
                </a:cubicBezTo>
                <a:cubicBezTo>
                  <a:pt x="724651" y="604097"/>
                  <a:pt x="723757" y="603559"/>
                  <a:pt x="722350" y="591743"/>
                </a:cubicBezTo>
                <a:cubicBezTo>
                  <a:pt x="721325" y="585763"/>
                  <a:pt x="721981" y="579822"/>
                  <a:pt x="721599" y="573987"/>
                </a:cubicBezTo>
                <a:cubicBezTo>
                  <a:pt x="721506" y="566862"/>
                  <a:pt x="721414" y="559738"/>
                  <a:pt x="732116" y="561796"/>
                </a:cubicBezTo>
                <a:cubicBezTo>
                  <a:pt x="735732" y="562268"/>
                  <a:pt x="738136" y="559086"/>
                  <a:pt x="736677" y="555038"/>
                </a:cubicBezTo>
                <a:cubicBezTo>
                  <a:pt x="735112" y="549952"/>
                  <a:pt x="733691" y="544222"/>
                  <a:pt x="725922" y="544173"/>
                </a:cubicBezTo>
                <a:cubicBezTo>
                  <a:pt x="725528" y="544423"/>
                  <a:pt x="725134" y="544673"/>
                  <a:pt x="724095" y="544779"/>
                </a:cubicBezTo>
                <a:cubicBezTo>
                  <a:pt x="720190" y="545596"/>
                  <a:pt x="716418" y="551855"/>
                  <a:pt x="711882" y="546442"/>
                </a:cubicBezTo>
                <a:cubicBezTo>
                  <a:pt x="707596" y="541422"/>
                  <a:pt x="705925" y="535298"/>
                  <a:pt x="706478" y="528319"/>
                </a:cubicBezTo>
                <a:cubicBezTo>
                  <a:pt x="707383" y="522772"/>
                  <a:pt x="710223" y="517658"/>
                  <a:pt x="713562" y="513331"/>
                </a:cubicBezTo>
                <a:cubicBezTo>
                  <a:pt x="716362" y="509899"/>
                  <a:pt x="719123" y="508150"/>
                  <a:pt x="722515" y="512630"/>
                </a:cubicBezTo>
                <a:cubicBezTo>
                  <a:pt x="723908" y="513956"/>
                  <a:pt x="725697" y="515034"/>
                  <a:pt x="727274" y="514033"/>
                </a:cubicBezTo>
                <a:cubicBezTo>
                  <a:pt x="730035" y="512284"/>
                  <a:pt x="729180" y="510063"/>
                  <a:pt x="728181" y="508486"/>
                </a:cubicBezTo>
                <a:cubicBezTo>
                  <a:pt x="726577" y="505083"/>
                  <a:pt x="724827" y="502324"/>
                  <a:pt x="723473" y="499314"/>
                </a:cubicBezTo>
                <a:cubicBezTo>
                  <a:pt x="718661" y="489104"/>
                  <a:pt x="722724" y="481557"/>
                  <a:pt x="733648" y="479606"/>
                </a:cubicBezTo>
                <a:cubicBezTo>
                  <a:pt x="735081" y="479251"/>
                  <a:pt x="736119" y="479145"/>
                  <a:pt x="737158" y="479038"/>
                </a:cubicBezTo>
                <a:cubicBezTo>
                  <a:pt x="754024" y="477743"/>
                  <a:pt x="755747" y="476098"/>
                  <a:pt x="753169" y="458948"/>
                </a:cubicBezTo>
                <a:cubicBezTo>
                  <a:pt x="752288" y="452323"/>
                  <a:pt x="753300" y="447814"/>
                  <a:pt x="759715" y="444853"/>
                </a:cubicBezTo>
                <a:cubicBezTo>
                  <a:pt x="762331" y="443748"/>
                  <a:pt x="764053" y="442104"/>
                  <a:pt x="765776" y="440460"/>
                </a:cubicBezTo>
                <a:cubicBezTo>
                  <a:pt x="777357" y="432567"/>
                  <a:pt x="783680" y="422483"/>
                  <a:pt x="778198" y="407724"/>
                </a:cubicBezTo>
                <a:cubicBezTo>
                  <a:pt x="776382" y="402244"/>
                  <a:pt x="775357" y="396265"/>
                  <a:pt x="776014" y="390323"/>
                </a:cubicBezTo>
                <a:cubicBezTo>
                  <a:pt x="776237" y="386314"/>
                  <a:pt x="778392" y="382738"/>
                  <a:pt x="782297" y="381921"/>
                </a:cubicBezTo>
                <a:cubicBezTo>
                  <a:pt x="786990" y="380605"/>
                  <a:pt x="787661" y="385151"/>
                  <a:pt x="789015" y="388160"/>
                </a:cubicBezTo>
                <a:cubicBezTo>
                  <a:pt x="798429" y="406505"/>
                  <a:pt x="798429" y="406505"/>
                  <a:pt x="812745" y="392459"/>
                </a:cubicBezTo>
                <a:cubicBezTo>
                  <a:pt x="817912" y="387528"/>
                  <a:pt x="823183" y="383635"/>
                  <a:pt x="829848" y="381068"/>
                </a:cubicBezTo>
                <a:cubicBezTo>
                  <a:pt x="836764" y="378895"/>
                  <a:pt x="842246" y="377078"/>
                  <a:pt x="849359" y="383069"/>
                </a:cubicBezTo>
                <a:cubicBezTo>
                  <a:pt x="860047" y="391212"/>
                  <a:pt x="877033" y="384868"/>
                  <a:pt x="885906" y="370957"/>
                </a:cubicBezTo>
                <a:cubicBezTo>
                  <a:pt x="887379" y="368919"/>
                  <a:pt x="888207" y="366736"/>
                  <a:pt x="889824" y="364054"/>
                </a:cubicBezTo>
                <a:cubicBezTo>
                  <a:pt x="897146" y="372121"/>
                  <a:pt x="904759" y="378899"/>
                  <a:pt x="916328" y="377092"/>
                </a:cubicBezTo>
                <a:cubicBezTo>
                  <a:pt x="926858" y="375392"/>
                  <a:pt x="933497" y="368421"/>
                  <a:pt x="940780" y="361596"/>
                </a:cubicBezTo>
                <a:cubicBezTo>
                  <a:pt x="943067" y="363461"/>
                  <a:pt x="941989" y="365249"/>
                  <a:pt x="941950" y="366932"/>
                </a:cubicBezTo>
                <a:cubicBezTo>
                  <a:pt x="939559" y="380603"/>
                  <a:pt x="948959" y="388458"/>
                  <a:pt x="962645" y="384757"/>
                </a:cubicBezTo>
                <a:cubicBezTo>
                  <a:pt x="976724" y="380807"/>
                  <a:pt x="976724" y="380807"/>
                  <a:pt x="980276" y="395131"/>
                </a:cubicBezTo>
                <a:cubicBezTo>
                  <a:pt x="982760" y="405159"/>
                  <a:pt x="992989" y="410831"/>
                  <a:pt x="1002415" y="406516"/>
                </a:cubicBezTo>
                <a:cubicBezTo>
                  <a:pt x="1007253" y="404555"/>
                  <a:pt x="1005150" y="400363"/>
                  <a:pt x="1004189" y="397105"/>
                </a:cubicBezTo>
                <a:cubicBezTo>
                  <a:pt x="1002374" y="391624"/>
                  <a:pt x="999666" y="385605"/>
                  <a:pt x="1004583" y="380280"/>
                </a:cubicBezTo>
                <a:cubicBezTo>
                  <a:pt x="1008026" y="376992"/>
                  <a:pt x="1010538" y="374847"/>
                  <a:pt x="1012707" y="381760"/>
                </a:cubicBezTo>
                <a:cubicBezTo>
                  <a:pt x="1018651" y="398989"/>
                  <a:pt x="1025842" y="401614"/>
                  <a:pt x="1041579" y="393299"/>
                </a:cubicBezTo>
                <a:cubicBezTo>
                  <a:pt x="1061509" y="382878"/>
                  <a:pt x="1081925" y="379332"/>
                  <a:pt x="1103867" y="382553"/>
                </a:cubicBezTo>
                <a:cubicBezTo>
                  <a:pt x="1114963" y="384362"/>
                  <a:pt x="1125704" y="384737"/>
                  <a:pt x="1136774" y="382141"/>
                </a:cubicBezTo>
                <a:cubicBezTo>
                  <a:pt x="1142505" y="380720"/>
                  <a:pt x="1146844" y="377970"/>
                  <a:pt x="1148539" y="371922"/>
                </a:cubicBezTo>
                <a:cubicBezTo>
                  <a:pt x="1150090" y="366520"/>
                  <a:pt x="1153179" y="361799"/>
                  <a:pt x="1159621" y="363242"/>
                </a:cubicBezTo>
                <a:cubicBezTo>
                  <a:pt x="1166313" y="365079"/>
                  <a:pt x="1163973" y="370982"/>
                  <a:pt x="1163106" y="374845"/>
                </a:cubicBezTo>
                <a:cubicBezTo>
                  <a:pt x="1160937" y="384508"/>
                  <a:pt x="1164040" y="390277"/>
                  <a:pt x="1171548" y="396017"/>
                </a:cubicBezTo>
                <a:lnTo>
                  <a:pt x="1205445" y="430538"/>
                </a:lnTo>
                <a:lnTo>
                  <a:pt x="1209429" y="430483"/>
                </a:lnTo>
                <a:cubicBezTo>
                  <a:pt x="1220377" y="428161"/>
                  <a:pt x="1229919" y="421631"/>
                  <a:pt x="1231275" y="411649"/>
                </a:cubicBezTo>
                <a:cubicBezTo>
                  <a:pt x="1234740" y="388327"/>
                  <a:pt x="1248678" y="383810"/>
                  <a:pt x="1268141" y="383471"/>
                </a:cubicBezTo>
                <a:cubicBezTo>
                  <a:pt x="1271189" y="382978"/>
                  <a:pt x="1274112" y="383046"/>
                  <a:pt x="1277159" y="382553"/>
                </a:cubicBezTo>
                <a:cubicBezTo>
                  <a:pt x="1290217" y="381954"/>
                  <a:pt x="1291029" y="380960"/>
                  <a:pt x="1287384" y="368388"/>
                </a:cubicBezTo>
                <a:cubicBezTo>
                  <a:pt x="1283923" y="357620"/>
                  <a:pt x="1277724" y="348589"/>
                  <a:pt x="1270278" y="339867"/>
                </a:cubicBezTo>
                <a:cubicBezTo>
                  <a:pt x="1265564" y="334695"/>
                  <a:pt x="1264078" y="330837"/>
                  <a:pt x="1268506" y="324188"/>
                </a:cubicBezTo>
                <a:cubicBezTo>
                  <a:pt x="1272124" y="318534"/>
                  <a:pt x="1274189" y="311943"/>
                  <a:pt x="1276253" y="305352"/>
                </a:cubicBezTo>
                <a:cubicBezTo>
                  <a:pt x="1277817" y="301001"/>
                  <a:pt x="1276458" y="296581"/>
                  <a:pt x="1272233" y="294460"/>
                </a:cubicBezTo>
                <a:lnTo>
                  <a:pt x="1269133" y="293976"/>
                </a:lnTo>
                <a:lnTo>
                  <a:pt x="1313940" y="261207"/>
                </a:lnTo>
                <a:lnTo>
                  <a:pt x="1314400" y="261959"/>
                </a:lnTo>
                <a:cubicBezTo>
                  <a:pt x="1315758" y="262779"/>
                  <a:pt x="1317500" y="262875"/>
                  <a:pt x="1319862" y="262817"/>
                </a:cubicBezTo>
                <a:cubicBezTo>
                  <a:pt x="1346288" y="262864"/>
                  <a:pt x="1366723" y="273910"/>
                  <a:pt x="1384033" y="293659"/>
                </a:cubicBezTo>
                <a:cubicBezTo>
                  <a:pt x="1394331" y="305373"/>
                  <a:pt x="1399528" y="318881"/>
                  <a:pt x="1398378" y="334493"/>
                </a:cubicBezTo>
                <a:cubicBezTo>
                  <a:pt x="1397991" y="341460"/>
                  <a:pt x="1399978" y="343080"/>
                  <a:pt x="1406634" y="342221"/>
                </a:cubicBezTo>
                <a:cubicBezTo>
                  <a:pt x="1414533" y="341053"/>
                  <a:pt x="1423424" y="340696"/>
                  <a:pt x="1430707" y="337038"/>
                </a:cubicBezTo>
                <a:cubicBezTo>
                  <a:pt x="1436060" y="334124"/>
                  <a:pt x="1438047" y="335744"/>
                  <a:pt x="1439714" y="341409"/>
                </a:cubicBezTo>
                <a:cubicBezTo>
                  <a:pt x="1442365" y="353170"/>
                  <a:pt x="1463360" y="364342"/>
                  <a:pt x="1474809" y="360443"/>
                </a:cubicBezTo>
                <a:cubicBezTo>
                  <a:pt x="1478665" y="358958"/>
                  <a:pt x="1479419" y="355599"/>
                  <a:pt x="1480606" y="352926"/>
                </a:cubicBezTo>
                <a:cubicBezTo>
                  <a:pt x="1484851" y="344473"/>
                  <a:pt x="1489529" y="336706"/>
                  <a:pt x="1497747" y="331495"/>
                </a:cubicBezTo>
                <a:cubicBezTo>
                  <a:pt x="1511877" y="323496"/>
                  <a:pt x="1521752" y="329236"/>
                  <a:pt x="1521596" y="345658"/>
                </a:cubicBezTo>
                <a:cubicBezTo>
                  <a:pt x="1521710" y="350386"/>
                  <a:pt x="1520582" y="355422"/>
                  <a:pt x="1520697" y="360150"/>
                </a:cubicBezTo>
                <a:cubicBezTo>
                  <a:pt x="1521293" y="373215"/>
                  <a:pt x="1526134" y="377827"/>
                  <a:pt x="1539318" y="376668"/>
                </a:cubicBezTo>
                <a:cubicBezTo>
                  <a:pt x="1545847" y="376369"/>
                  <a:pt x="1551076" y="374014"/>
                  <a:pt x="1556863" y="371785"/>
                </a:cubicBezTo>
                <a:cubicBezTo>
                  <a:pt x="1562775" y="368996"/>
                  <a:pt x="1568003" y="366641"/>
                  <a:pt x="1574223" y="365097"/>
                </a:cubicBezTo>
                <a:cubicBezTo>
                  <a:pt x="1578641" y="363736"/>
                  <a:pt x="1584052" y="363184"/>
                  <a:pt x="1588835" y="365434"/>
                </a:cubicBezTo>
                <a:cubicBezTo>
                  <a:pt x="1595046" y="369177"/>
                  <a:pt x="1589191" y="374330"/>
                  <a:pt x="1588872" y="378372"/>
                </a:cubicBezTo>
                <a:cubicBezTo>
                  <a:pt x="1588977" y="388388"/>
                  <a:pt x="1587278" y="398587"/>
                  <a:pt x="1591674" y="407802"/>
                </a:cubicBezTo>
                <a:cubicBezTo>
                  <a:pt x="1595020" y="413841"/>
                  <a:pt x="1598684" y="415839"/>
                  <a:pt x="1605716" y="413300"/>
                </a:cubicBezTo>
                <a:cubicBezTo>
                  <a:pt x="1615360" y="409585"/>
                  <a:pt x="1624949" y="403506"/>
                  <a:pt x="1633726" y="398419"/>
                </a:cubicBezTo>
                <a:cubicBezTo>
                  <a:pt x="1648541" y="389986"/>
                  <a:pt x="1662855" y="383790"/>
                  <a:pt x="1678313" y="396072"/>
                </a:cubicBezTo>
                <a:cubicBezTo>
                  <a:pt x="1682413" y="398754"/>
                  <a:pt x="1685836" y="396583"/>
                  <a:pt x="1689134" y="394971"/>
                </a:cubicBezTo>
                <a:cubicBezTo>
                  <a:pt x="1695607" y="392307"/>
                  <a:pt x="1700343" y="386904"/>
                  <a:pt x="1704395" y="381934"/>
                </a:cubicBezTo>
                <a:cubicBezTo>
                  <a:pt x="1710877" y="373983"/>
                  <a:pt x="1716240" y="365782"/>
                  <a:pt x="1727313" y="363561"/>
                </a:cubicBezTo>
                <a:cubicBezTo>
                  <a:pt x="1725085" y="357772"/>
                  <a:pt x="1719616" y="355959"/>
                  <a:pt x="1716203" y="352842"/>
                </a:cubicBezTo>
                <a:cubicBezTo>
                  <a:pt x="1712789" y="349725"/>
                  <a:pt x="1707572" y="346792"/>
                  <a:pt x="1709511" y="340762"/>
                </a:cubicBezTo>
                <a:cubicBezTo>
                  <a:pt x="1711702" y="333612"/>
                  <a:pt x="1715011" y="326713"/>
                  <a:pt x="1723035" y="324984"/>
                </a:cubicBezTo>
                <a:cubicBezTo>
                  <a:pt x="1729942" y="323007"/>
                  <a:pt x="1734724" y="325254"/>
                  <a:pt x="1732158" y="334083"/>
                </a:cubicBezTo>
                <a:cubicBezTo>
                  <a:pt x="1730219" y="340114"/>
                  <a:pt x="1733883" y="342111"/>
                  <a:pt x="1738918" y="343239"/>
                </a:cubicBezTo>
                <a:cubicBezTo>
                  <a:pt x="1752651" y="347493"/>
                  <a:pt x="1764486" y="336628"/>
                  <a:pt x="1761219" y="322377"/>
                </a:cubicBezTo>
                <a:cubicBezTo>
                  <a:pt x="1760545" y="317524"/>
                  <a:pt x="1759185" y="313104"/>
                  <a:pt x="1758636" y="307691"/>
                </a:cubicBezTo>
                <a:cubicBezTo>
                  <a:pt x="1758771" y="301844"/>
                  <a:pt x="1761453" y="297743"/>
                  <a:pt x="1767241" y="295514"/>
                </a:cubicBezTo>
                <a:cubicBezTo>
                  <a:pt x="1773154" y="292725"/>
                  <a:pt x="1776442" y="296402"/>
                  <a:pt x="1780289" y="300202"/>
                </a:cubicBezTo>
                <a:cubicBezTo>
                  <a:pt x="1786991" y="306995"/>
                  <a:pt x="1786787" y="315765"/>
                  <a:pt x="1787702" y="324787"/>
                </a:cubicBezTo>
                <a:cubicBezTo>
                  <a:pt x="1789349" y="341026"/>
                  <a:pt x="1789761" y="345086"/>
                  <a:pt x="1798995" y="345173"/>
                </a:cubicBezTo>
                <a:lnTo>
                  <a:pt x="1800029" y="345095"/>
                </a:lnTo>
                <a:lnTo>
                  <a:pt x="1798659" y="337106"/>
                </a:lnTo>
                <a:cubicBezTo>
                  <a:pt x="1797075" y="333602"/>
                  <a:pt x="1794394" y="330138"/>
                  <a:pt x="1790248" y="326711"/>
                </a:cubicBezTo>
                <a:cubicBezTo>
                  <a:pt x="1786951" y="324348"/>
                  <a:pt x="1789878" y="319753"/>
                  <a:pt x="1794305" y="319518"/>
                </a:cubicBezTo>
                <a:cubicBezTo>
                  <a:pt x="1799366" y="319250"/>
                  <a:pt x="1803793" y="319015"/>
                  <a:pt x="1808853" y="318746"/>
                </a:cubicBezTo>
                <a:cubicBezTo>
                  <a:pt x="1831724" y="319434"/>
                  <a:pt x="1842739" y="311872"/>
                  <a:pt x="1850485" y="290530"/>
                </a:cubicBezTo>
                <a:cubicBezTo>
                  <a:pt x="1854342" y="279542"/>
                  <a:pt x="1845353" y="277483"/>
                  <a:pt x="1838826" y="274023"/>
                </a:cubicBezTo>
                <a:cubicBezTo>
                  <a:pt x="1833599" y="271129"/>
                  <a:pt x="1825908" y="269635"/>
                  <a:pt x="1826804" y="262610"/>
                </a:cubicBezTo>
                <a:cubicBezTo>
                  <a:pt x="1828332" y="255552"/>
                  <a:pt x="1835922" y="255149"/>
                  <a:pt x="1841648" y="255479"/>
                </a:cubicBezTo>
                <a:cubicBezTo>
                  <a:pt x="1881131" y="258457"/>
                  <a:pt x="1905053" y="231182"/>
                  <a:pt x="1933175" y="211295"/>
                </a:cubicBezTo>
                <a:cubicBezTo>
                  <a:pt x="1939897" y="206498"/>
                  <a:pt x="1937630" y="199642"/>
                  <a:pt x="1937293" y="193317"/>
                </a:cubicBezTo>
                <a:cubicBezTo>
                  <a:pt x="1937456" y="184428"/>
                  <a:pt x="1931758" y="172680"/>
                  <a:pt x="1940378" y="167782"/>
                </a:cubicBezTo>
                <a:cubicBezTo>
                  <a:pt x="1950862" y="162151"/>
                  <a:pt x="1953599" y="177862"/>
                  <a:pt x="1961956" y="179955"/>
                </a:cubicBezTo>
                <a:cubicBezTo>
                  <a:pt x="1981933" y="185872"/>
                  <a:pt x="1987457" y="182408"/>
                  <a:pt x="1992141" y="163131"/>
                </a:cubicBezTo>
                <a:lnTo>
                  <a:pt x="1992331" y="162587"/>
                </a:lnTo>
                <a:lnTo>
                  <a:pt x="1986778" y="144322"/>
                </a:lnTo>
                <a:cubicBezTo>
                  <a:pt x="1983609" y="138386"/>
                  <a:pt x="1979283" y="133065"/>
                  <a:pt x="1973980" y="128749"/>
                </a:cubicBezTo>
                <a:cubicBezTo>
                  <a:pt x="1957429" y="115673"/>
                  <a:pt x="1933691" y="110591"/>
                  <a:pt x="1912158" y="123151"/>
                </a:cubicBezTo>
                <a:cubicBezTo>
                  <a:pt x="1906000" y="126650"/>
                  <a:pt x="1894382" y="122826"/>
                  <a:pt x="1892523" y="135610"/>
                </a:cubicBezTo>
                <a:cubicBezTo>
                  <a:pt x="1892092" y="139439"/>
                  <a:pt x="1883438" y="143704"/>
                  <a:pt x="1878608" y="136350"/>
                </a:cubicBezTo>
                <a:cubicBezTo>
                  <a:pt x="1877655" y="127361"/>
                  <a:pt x="1877058" y="118355"/>
                  <a:pt x="1882843" y="111953"/>
                </a:cubicBezTo>
                <a:cubicBezTo>
                  <a:pt x="1884771" y="109819"/>
                  <a:pt x="1887408" y="107974"/>
                  <a:pt x="1890978" y="106516"/>
                </a:cubicBezTo>
                <a:cubicBezTo>
                  <a:pt x="1903393" y="101417"/>
                  <a:pt x="1917610" y="106371"/>
                  <a:pt x="1929358" y="100672"/>
                </a:cubicBezTo>
                <a:cubicBezTo>
                  <a:pt x="1935549" y="97807"/>
                  <a:pt x="1944903" y="94773"/>
                  <a:pt x="1933047" y="86523"/>
                </a:cubicBezTo>
                <a:cubicBezTo>
                  <a:pt x="1931278" y="77103"/>
                  <a:pt x="1921718" y="64291"/>
                  <a:pt x="1943458" y="67577"/>
                </a:cubicBezTo>
                <a:cubicBezTo>
                  <a:pt x="1944722" y="67509"/>
                  <a:pt x="1945356" y="67475"/>
                  <a:pt x="1946687" y="68673"/>
                </a:cubicBezTo>
                <a:cubicBezTo>
                  <a:pt x="1952851" y="77226"/>
                  <a:pt x="1963670" y="77919"/>
                  <a:pt x="1972161" y="82543"/>
                </a:cubicBezTo>
                <a:cubicBezTo>
                  <a:pt x="1978687" y="86003"/>
                  <a:pt x="1984212" y="82538"/>
                  <a:pt x="1983109" y="73717"/>
                </a:cubicBezTo>
                <a:cubicBezTo>
                  <a:pt x="1983708" y="73050"/>
                  <a:pt x="1984939" y="72351"/>
                  <a:pt x="1986238" y="72916"/>
                </a:cubicBezTo>
                <a:cubicBezTo>
                  <a:pt x="1991729" y="68819"/>
                  <a:pt x="2000086" y="70912"/>
                  <a:pt x="2004144" y="63720"/>
                </a:cubicBezTo>
                <a:cubicBezTo>
                  <a:pt x="2016257" y="52929"/>
                  <a:pt x="2027104" y="42204"/>
                  <a:pt x="2033222" y="26022"/>
                </a:cubicBezTo>
                <a:cubicBezTo>
                  <a:pt x="2044462" y="-1214"/>
                  <a:pt x="2059607" y="-2653"/>
                  <a:pt x="2078526" y="19176"/>
                </a:cubicBezTo>
                <a:cubicBezTo>
                  <a:pt x="2098810" y="42837"/>
                  <a:pt x="2105802" y="43100"/>
                  <a:pt x="2128694" y="20319"/>
                </a:cubicBezTo>
                <a:cubicBezTo>
                  <a:pt x="2129293" y="19653"/>
                  <a:pt x="2129293" y="19653"/>
                  <a:pt x="2129892" y="18987"/>
                </a:cubicBezTo>
                <a:cubicBezTo>
                  <a:pt x="2155915" y="-4595"/>
                  <a:pt x="2158976" y="-6660"/>
                  <a:pt x="2179596" y="23325"/>
                </a:cubicBezTo>
                <a:cubicBezTo>
                  <a:pt x="2185093" y="31279"/>
                  <a:pt x="2187097" y="45126"/>
                  <a:pt x="2197183" y="43956"/>
                </a:cubicBezTo>
                <a:cubicBezTo>
                  <a:pt x="2209799" y="42652"/>
                  <a:pt x="2208361" y="27505"/>
                  <a:pt x="2211619" y="17184"/>
                </a:cubicBezTo>
                <a:cubicBezTo>
                  <a:pt x="2213248" y="12024"/>
                  <a:pt x="2214244" y="6896"/>
                  <a:pt x="2215240" y="1769"/>
                </a:cubicBezTo>
                <a:cubicBezTo>
                  <a:pt x="2221363" y="-2361"/>
                  <a:pt x="2224095" y="1300"/>
                  <a:pt x="2224397" y="6991"/>
                </a:cubicBezTo>
                <a:cubicBezTo>
                  <a:pt x="2225265" y="11385"/>
                  <a:pt x="2224201" y="15249"/>
                  <a:pt x="2226301" y="18942"/>
                </a:cubicBezTo>
                <a:cubicBezTo>
                  <a:pt x="2228035" y="27730"/>
                  <a:pt x="2229770" y="36517"/>
                  <a:pt x="2232138" y="45271"/>
                </a:cubicBezTo>
                <a:cubicBezTo>
                  <a:pt x="2237540" y="63379"/>
                  <a:pt x="2244665" y="66172"/>
                  <a:pt x="2260606" y="55811"/>
                </a:cubicBezTo>
                <a:cubicBezTo>
                  <a:pt x="2267961" y="50981"/>
                  <a:pt x="2273917" y="43688"/>
                  <a:pt x="2281238" y="38224"/>
                </a:cubicBezTo>
                <a:cubicBezTo>
                  <a:pt x="2286096" y="34161"/>
                  <a:pt x="2291486" y="28166"/>
                  <a:pt x="2298611" y="30959"/>
                </a:cubicBezTo>
                <a:cubicBezTo>
                  <a:pt x="2306403" y="34351"/>
                  <a:pt x="2306806" y="41941"/>
                  <a:pt x="2307841" y="49497"/>
                </a:cubicBezTo>
                <a:cubicBezTo>
                  <a:pt x="2308978" y="58952"/>
                  <a:pt x="2308849" y="68472"/>
                  <a:pt x="2309386" y="78592"/>
                </a:cubicBezTo>
                <a:cubicBezTo>
                  <a:pt x="2309957" y="89344"/>
                  <a:pt x="2314054" y="94835"/>
                  <a:pt x="2325539" y="96128"/>
                </a:cubicBezTo>
                <a:cubicBezTo>
                  <a:pt x="2345947" y="98216"/>
                  <a:pt x="2354075" y="107934"/>
                  <a:pt x="2355715" y="126875"/>
                </a:cubicBezTo>
                <a:cubicBezTo>
                  <a:pt x="2359829" y="168518"/>
                  <a:pt x="2362459" y="170281"/>
                  <a:pt x="2403767" y="159843"/>
                </a:cubicBezTo>
                <a:lnTo>
                  <a:pt x="2411135" y="158481"/>
                </a:lnTo>
                <a:lnTo>
                  <a:pt x="2421802" y="148799"/>
                </a:lnTo>
                <a:cubicBezTo>
                  <a:pt x="2431621" y="142570"/>
                  <a:pt x="2444304" y="142532"/>
                  <a:pt x="2452695" y="145256"/>
                </a:cubicBezTo>
                <a:cubicBezTo>
                  <a:pt x="2462383" y="148547"/>
                  <a:pt x="2468043" y="147613"/>
                  <a:pt x="2477692" y="138221"/>
                </a:cubicBezTo>
                <a:cubicBezTo>
                  <a:pt x="2470578" y="159528"/>
                  <a:pt x="2478168" y="159126"/>
                  <a:pt x="2489883" y="152796"/>
                </a:cubicBezTo>
                <a:cubicBezTo>
                  <a:pt x="2490652" y="161317"/>
                  <a:pt x="2490922" y="169391"/>
                  <a:pt x="2492669" y="176909"/>
                </a:cubicBezTo>
                <a:lnTo>
                  <a:pt x="2499486" y="189073"/>
                </a:lnTo>
                <a:lnTo>
                  <a:pt x="2502551" y="186628"/>
                </a:lnTo>
                <a:cubicBezTo>
                  <a:pt x="2504737" y="183025"/>
                  <a:pt x="2505610" y="178538"/>
                  <a:pt x="2505307" y="172845"/>
                </a:cubicBezTo>
                <a:cubicBezTo>
                  <a:pt x="2503729" y="143118"/>
                  <a:pt x="2505492" y="140488"/>
                  <a:pt x="2536983" y="136278"/>
                </a:cubicBezTo>
                <a:cubicBezTo>
                  <a:pt x="2550231" y="134940"/>
                  <a:pt x="2549928" y="129248"/>
                  <a:pt x="2544398" y="120661"/>
                </a:cubicBezTo>
                <a:cubicBezTo>
                  <a:pt x="2542328" y="105549"/>
                  <a:pt x="2552817" y="111970"/>
                  <a:pt x="2559808" y="112233"/>
                </a:cubicBezTo>
                <a:cubicBezTo>
                  <a:pt x="2589406" y="120175"/>
                  <a:pt x="2608611" y="111544"/>
                  <a:pt x="2624244" y="83440"/>
                </a:cubicBezTo>
                <a:cubicBezTo>
                  <a:pt x="2637582" y="59899"/>
                  <a:pt x="2642508" y="57099"/>
                  <a:pt x="2658258" y="67046"/>
                </a:cubicBezTo>
                <a:cubicBezTo>
                  <a:pt x="2662423" y="73801"/>
                  <a:pt x="2663559" y="83256"/>
                  <a:pt x="2673780" y="84616"/>
                </a:cubicBezTo>
                <a:cubicBezTo>
                  <a:pt x="2685399" y="88439"/>
                  <a:pt x="2694019" y="83541"/>
                  <a:pt x="2702471" y="75481"/>
                </a:cubicBezTo>
                <a:cubicBezTo>
                  <a:pt x="2710324" y="68087"/>
                  <a:pt x="2716710" y="56965"/>
                  <a:pt x="2730195" y="60055"/>
                </a:cubicBezTo>
                <a:cubicBezTo>
                  <a:pt x="2735025" y="67410"/>
                  <a:pt x="2739223" y="74798"/>
                  <a:pt x="2745884" y="80788"/>
                </a:cubicBezTo>
                <a:cubicBezTo>
                  <a:pt x="2749880" y="84380"/>
                  <a:pt x="2748520" y="94601"/>
                  <a:pt x="2758472" y="90901"/>
                </a:cubicBezTo>
                <a:cubicBezTo>
                  <a:pt x="2762765" y="88136"/>
                  <a:pt x="2763761" y="83010"/>
                  <a:pt x="2766756" y="79679"/>
                </a:cubicBezTo>
                <a:cubicBezTo>
                  <a:pt x="2767355" y="79013"/>
                  <a:pt x="2767288" y="77749"/>
                  <a:pt x="2767220" y="76483"/>
                </a:cubicBezTo>
                <a:cubicBezTo>
                  <a:pt x="2770680" y="69956"/>
                  <a:pt x="2765116" y="60737"/>
                  <a:pt x="2773735" y="55840"/>
                </a:cubicBezTo>
                <a:cubicBezTo>
                  <a:pt x="2781460" y="57967"/>
                  <a:pt x="2780564" y="64992"/>
                  <a:pt x="2781499" y="70651"/>
                </a:cubicBezTo>
                <a:cubicBezTo>
                  <a:pt x="2782434" y="76309"/>
                  <a:pt x="2783402" y="82600"/>
                  <a:pt x="2784970" y="88225"/>
                </a:cubicBezTo>
                <a:cubicBezTo>
                  <a:pt x="2790572" y="110129"/>
                  <a:pt x="2797664" y="112290"/>
                  <a:pt x="2815301" y="98032"/>
                </a:cubicBezTo>
                <a:cubicBezTo>
                  <a:pt x="2819527" y="94002"/>
                  <a:pt x="2823720" y="89340"/>
                  <a:pt x="2827279" y="84711"/>
                </a:cubicBezTo>
                <a:cubicBezTo>
                  <a:pt x="2839660" y="78979"/>
                  <a:pt x="2845688" y="85002"/>
                  <a:pt x="2846959" y="96987"/>
                </a:cubicBezTo>
                <a:cubicBezTo>
                  <a:pt x="2847927" y="103278"/>
                  <a:pt x="2848297" y="110234"/>
                  <a:pt x="2848000" y="116593"/>
                </a:cubicBezTo>
                <a:cubicBezTo>
                  <a:pt x="2847904" y="126748"/>
                  <a:pt x="2850138" y="132971"/>
                  <a:pt x="2862855" y="133564"/>
                </a:cubicBezTo>
                <a:cubicBezTo>
                  <a:pt x="2876837" y="134091"/>
                  <a:pt x="2883134" y="145174"/>
                  <a:pt x="2884472" y="158421"/>
                </a:cubicBezTo>
                <a:cubicBezTo>
                  <a:pt x="2888015" y="189314"/>
                  <a:pt x="2888015" y="189314"/>
                  <a:pt x="2917709" y="187102"/>
                </a:cubicBezTo>
                <a:cubicBezTo>
                  <a:pt x="2924034" y="186766"/>
                  <a:pt x="2933750" y="178638"/>
                  <a:pt x="2933291" y="193886"/>
                </a:cubicBezTo>
                <a:cubicBezTo>
                  <a:pt x="2930896" y="196550"/>
                  <a:pt x="2928500" y="199215"/>
                  <a:pt x="2926071" y="201247"/>
                </a:cubicBezTo>
                <a:cubicBezTo>
                  <a:pt x="2919018" y="211769"/>
                  <a:pt x="2926709" y="213263"/>
                  <a:pt x="2934433" y="215391"/>
                </a:cubicBezTo>
                <a:cubicBezTo>
                  <a:pt x="2948481" y="217182"/>
                  <a:pt x="2958238" y="221738"/>
                  <a:pt x="2958478" y="238217"/>
                </a:cubicBezTo>
                <a:cubicBezTo>
                  <a:pt x="2958216" y="245207"/>
                  <a:pt x="2963013" y="251930"/>
                  <a:pt x="2965280" y="258786"/>
                </a:cubicBezTo>
                <a:cubicBezTo>
                  <a:pt x="2968380" y="269405"/>
                  <a:pt x="2966953" y="278360"/>
                  <a:pt x="2958500" y="286420"/>
                </a:cubicBezTo>
                <a:cubicBezTo>
                  <a:pt x="2942862" y="302473"/>
                  <a:pt x="2942868" y="314524"/>
                  <a:pt x="2957723" y="331496"/>
                </a:cubicBezTo>
                <a:cubicBezTo>
                  <a:pt x="2961120" y="335755"/>
                  <a:pt x="2965117" y="339348"/>
                  <a:pt x="2968514" y="343608"/>
                </a:cubicBezTo>
                <a:cubicBezTo>
                  <a:pt x="2976642" y="353325"/>
                  <a:pt x="2976513" y="362846"/>
                  <a:pt x="2968162" y="372803"/>
                </a:cubicBezTo>
                <a:cubicBezTo>
                  <a:pt x="2962322" y="379297"/>
                  <a:pt x="2954685" y="385530"/>
                  <a:pt x="2955827" y="394151"/>
                </a:cubicBezTo>
                <a:lnTo>
                  <a:pt x="2960174" y="403426"/>
                </a:lnTo>
                <a:lnTo>
                  <a:pt x="2961076" y="403846"/>
                </a:lnTo>
                <a:cubicBezTo>
                  <a:pt x="2966715" y="404799"/>
                  <a:pt x="2974620" y="407133"/>
                  <a:pt x="2970332" y="395811"/>
                </a:cubicBezTo>
                <a:cubicBezTo>
                  <a:pt x="2973573" y="388459"/>
                  <a:pt x="2973034" y="375070"/>
                  <a:pt x="2986510" y="387644"/>
                </a:cubicBezTo>
                <a:cubicBezTo>
                  <a:pt x="2987416" y="388197"/>
                  <a:pt x="2987869" y="388474"/>
                  <a:pt x="2988222" y="389933"/>
                </a:cubicBezTo>
                <a:cubicBezTo>
                  <a:pt x="2988431" y="398767"/>
                  <a:pt x="2995584" y="404374"/>
                  <a:pt x="2999263" y="411595"/>
                </a:cubicBezTo>
                <a:cubicBezTo>
                  <a:pt x="3002136" y="417078"/>
                  <a:pt x="3007598" y="417301"/>
                  <a:pt x="3011016" y="410679"/>
                </a:cubicBezTo>
                <a:cubicBezTo>
                  <a:pt x="3011746" y="410503"/>
                  <a:pt x="3012929" y="410603"/>
                  <a:pt x="3013559" y="411609"/>
                </a:cubicBezTo>
                <a:cubicBezTo>
                  <a:pt x="3019297" y="411378"/>
                  <a:pt x="3024083" y="416786"/>
                  <a:pt x="3030298" y="413735"/>
                </a:cubicBezTo>
                <a:cubicBezTo>
                  <a:pt x="3043787" y="412014"/>
                  <a:pt x="3056369" y="409739"/>
                  <a:pt x="3068268" y="401449"/>
                </a:cubicBezTo>
                <a:cubicBezTo>
                  <a:pt x="3088946" y="387943"/>
                  <a:pt x="3100100" y="394126"/>
                  <a:pt x="3102837" y="418184"/>
                </a:cubicBezTo>
                <a:cubicBezTo>
                  <a:pt x="3105650" y="444157"/>
                  <a:pt x="3110360" y="447651"/>
                  <a:pt x="3136983" y="442748"/>
                </a:cubicBezTo>
                <a:cubicBezTo>
                  <a:pt x="3137714" y="442572"/>
                  <a:pt x="3137714" y="442572"/>
                  <a:pt x="3138443" y="442395"/>
                </a:cubicBezTo>
                <a:cubicBezTo>
                  <a:pt x="3167611" y="438421"/>
                  <a:pt x="3170707" y="438444"/>
                  <a:pt x="3170756" y="468949"/>
                </a:cubicBezTo>
                <a:cubicBezTo>
                  <a:pt x="3170786" y="477052"/>
                  <a:pt x="3165610" y="487577"/>
                  <a:pt x="3173139" y="491549"/>
                </a:cubicBezTo>
                <a:cubicBezTo>
                  <a:pt x="3182480" y="496625"/>
                  <a:pt x="3188663" y="485470"/>
                  <a:pt x="3195806" y="479877"/>
                </a:cubicBezTo>
                <a:cubicBezTo>
                  <a:pt x="3199379" y="477081"/>
                  <a:pt x="3202497" y="474008"/>
                  <a:pt x="3205615" y="470935"/>
                </a:cubicBezTo>
                <a:cubicBezTo>
                  <a:pt x="3211807" y="470981"/>
                  <a:pt x="3211961" y="474806"/>
                  <a:pt x="3209472" y="478885"/>
                </a:cubicBezTo>
                <a:cubicBezTo>
                  <a:pt x="3207990" y="482335"/>
                  <a:pt x="3205424" y="484502"/>
                  <a:pt x="3205125" y="488051"/>
                </a:cubicBezTo>
                <a:cubicBezTo>
                  <a:pt x="3202160" y="494949"/>
                  <a:pt x="3199196" y="501847"/>
                  <a:pt x="3196684" y="509022"/>
                </a:cubicBezTo>
                <a:cubicBezTo>
                  <a:pt x="3191838" y="524102"/>
                  <a:pt x="3195442" y="529410"/>
                  <a:pt x="3211374" y="529800"/>
                </a:cubicBezTo>
                <a:cubicBezTo>
                  <a:pt x="3218748" y="529946"/>
                  <a:pt x="3226322" y="527725"/>
                  <a:pt x="3233973" y="527417"/>
                </a:cubicBezTo>
                <a:cubicBezTo>
                  <a:pt x="3239259" y="526910"/>
                  <a:pt x="3245826" y="525318"/>
                  <a:pt x="3249429" y="530626"/>
                </a:cubicBezTo>
                <a:cubicBezTo>
                  <a:pt x="3253209" y="536664"/>
                  <a:pt x="3249891" y="542103"/>
                  <a:pt x="3247026" y="547818"/>
                </a:cubicBezTo>
                <a:cubicBezTo>
                  <a:pt x="3243332" y="554894"/>
                  <a:pt x="3238731" y="561416"/>
                  <a:pt x="3234306" y="568668"/>
                </a:cubicBezTo>
                <a:cubicBezTo>
                  <a:pt x="3229606" y="576373"/>
                  <a:pt x="3229837" y="582111"/>
                  <a:pt x="3237166" y="588447"/>
                </a:cubicBezTo>
                <a:cubicBezTo>
                  <a:pt x="3250287" y="599562"/>
                  <a:pt x="3251302" y="610133"/>
                  <a:pt x="3243460" y="624006"/>
                </a:cubicBezTo>
                <a:cubicBezTo>
                  <a:pt x="3226570" y="654750"/>
                  <a:pt x="3227553" y="657215"/>
                  <a:pt x="3261062" y="669573"/>
                </a:cubicBezTo>
                <a:lnTo>
                  <a:pt x="3266803" y="672122"/>
                </a:lnTo>
                <a:lnTo>
                  <a:pt x="3278766" y="670484"/>
                </a:lnTo>
                <a:cubicBezTo>
                  <a:pt x="3288507" y="670829"/>
                  <a:pt x="3297296" y="676813"/>
                  <a:pt x="3301805" y="682673"/>
                </a:cubicBezTo>
                <a:cubicBezTo>
                  <a:pt x="3306944" y="689540"/>
                  <a:pt x="3311300" y="691576"/>
                  <a:pt x="3322422" y="689654"/>
                </a:cubicBezTo>
                <a:cubicBezTo>
                  <a:pt x="3307407" y="701017"/>
                  <a:pt x="3312846" y="704334"/>
                  <a:pt x="3323945" y="705510"/>
                </a:cubicBezTo>
                <a:cubicBezTo>
                  <a:pt x="3320439" y="711766"/>
                  <a:pt x="3316800" y="717475"/>
                  <a:pt x="3314446" y="723502"/>
                </a:cubicBezTo>
                <a:lnTo>
                  <a:pt x="3313394" y="735144"/>
                </a:lnTo>
                <a:lnTo>
                  <a:pt x="3316672" y="734906"/>
                </a:lnTo>
                <a:cubicBezTo>
                  <a:pt x="3319892" y="733450"/>
                  <a:pt x="3322621" y="730761"/>
                  <a:pt x="3325110" y="726681"/>
                </a:cubicBezTo>
                <a:cubicBezTo>
                  <a:pt x="3338105" y="705379"/>
                  <a:pt x="3340571" y="704396"/>
                  <a:pt x="3364340" y="716408"/>
                </a:cubicBezTo>
                <a:cubicBezTo>
                  <a:pt x="3374134" y="721761"/>
                  <a:pt x="3376623" y="717682"/>
                  <a:pt x="3376868" y="709124"/>
                </a:cubicBezTo>
                <a:cubicBezTo>
                  <a:pt x="3382598" y="697694"/>
                  <a:pt x="3386808" y="707104"/>
                  <a:pt x="3391517" y="710599"/>
                </a:cubicBezTo>
                <a:cubicBezTo>
                  <a:pt x="3408219" y="730117"/>
                  <a:pt x="3425587" y="733249"/>
                  <a:pt x="3449715" y="721225"/>
                </a:cubicBezTo>
                <a:cubicBezTo>
                  <a:pt x="3470094" y="711268"/>
                  <a:pt x="3474825" y="711667"/>
                  <a:pt x="3481003" y="726008"/>
                </a:cubicBezTo>
                <a:cubicBezTo>
                  <a:pt x="3480681" y="732653"/>
                  <a:pt x="3476986" y="739728"/>
                  <a:pt x="3483409" y="745513"/>
                </a:cubicBezTo>
                <a:cubicBezTo>
                  <a:pt x="3489632" y="753662"/>
                  <a:pt x="3497913" y="754361"/>
                  <a:pt x="3507576" y="752793"/>
                </a:cubicBezTo>
                <a:cubicBezTo>
                  <a:pt x="3516510" y="751402"/>
                  <a:pt x="3526197" y="746738"/>
                  <a:pt x="3534055" y="755263"/>
                </a:cubicBezTo>
                <a:cubicBezTo>
                  <a:pt x="3533910" y="762639"/>
                  <a:pt x="3533312" y="769737"/>
                  <a:pt x="3535079" y="777034"/>
                </a:cubicBezTo>
                <a:cubicBezTo>
                  <a:pt x="3536139" y="781412"/>
                  <a:pt x="3530355" y="787835"/>
                  <a:pt x="3538990" y="789993"/>
                </a:cubicBezTo>
                <a:cubicBezTo>
                  <a:pt x="3543269" y="790115"/>
                  <a:pt x="3546387" y="787042"/>
                  <a:pt x="3550035" y="786158"/>
                </a:cubicBezTo>
                <a:cubicBezTo>
                  <a:pt x="3550766" y="785982"/>
                  <a:pt x="3551318" y="785076"/>
                  <a:pt x="3551872" y="784169"/>
                </a:cubicBezTo>
                <a:cubicBezTo>
                  <a:pt x="3557356" y="781296"/>
                  <a:pt x="3557878" y="772285"/>
                  <a:pt x="3566159" y="772983"/>
                </a:cubicBezTo>
                <a:cubicBezTo>
                  <a:pt x="3570491" y="778114"/>
                  <a:pt x="3566544" y="782548"/>
                  <a:pt x="3564509" y="786903"/>
                </a:cubicBezTo>
                <a:cubicBezTo>
                  <a:pt x="3562473" y="791258"/>
                  <a:pt x="3560161" y="796068"/>
                  <a:pt x="3558579" y="800700"/>
                </a:cubicBezTo>
                <a:cubicBezTo>
                  <a:pt x="3552074" y="818499"/>
                  <a:pt x="3555953" y="823354"/>
                  <a:pt x="3574904" y="821854"/>
                </a:cubicBezTo>
                <a:cubicBezTo>
                  <a:pt x="3579736" y="821070"/>
                  <a:pt x="3584844" y="819833"/>
                  <a:pt x="3589499" y="818319"/>
                </a:cubicBezTo>
                <a:cubicBezTo>
                  <a:pt x="3600777" y="820223"/>
                  <a:pt x="3602091" y="827244"/>
                  <a:pt x="3597290" y="836133"/>
                </a:cubicBezTo>
                <a:cubicBezTo>
                  <a:pt x="3594978" y="840942"/>
                  <a:pt x="3591937" y="845927"/>
                  <a:pt x="3588718" y="850183"/>
                </a:cubicBezTo>
                <a:cubicBezTo>
                  <a:pt x="3583841" y="857159"/>
                  <a:pt x="3582435" y="862521"/>
                  <a:pt x="3590947" y="868957"/>
                </a:cubicBezTo>
                <a:cubicBezTo>
                  <a:pt x="3600366" y="875947"/>
                  <a:pt x="3599468" y="886593"/>
                  <a:pt x="3594115" y="896388"/>
                </a:cubicBezTo>
                <a:cubicBezTo>
                  <a:pt x="3581925" y="919427"/>
                  <a:pt x="3581925" y="919427"/>
                  <a:pt x="3603504" y="931969"/>
                </a:cubicBezTo>
                <a:cubicBezTo>
                  <a:pt x="3608037" y="934735"/>
                  <a:pt x="3618608" y="933719"/>
                  <a:pt x="3611064" y="944044"/>
                </a:cubicBezTo>
                <a:cubicBezTo>
                  <a:pt x="3608145" y="944751"/>
                  <a:pt x="3605226" y="945458"/>
                  <a:pt x="3602584" y="945712"/>
                </a:cubicBezTo>
                <a:cubicBezTo>
                  <a:pt x="3592721" y="949646"/>
                  <a:pt x="3597331" y="954324"/>
                  <a:pt x="3601663" y="959454"/>
                </a:cubicBezTo>
                <a:cubicBezTo>
                  <a:pt x="3610528" y="967351"/>
                  <a:pt x="3615115" y="975124"/>
                  <a:pt x="3607473" y="986633"/>
                </a:cubicBezTo>
                <a:cubicBezTo>
                  <a:pt x="3603978" y="991342"/>
                  <a:pt x="3604108" y="998262"/>
                  <a:pt x="3602427" y="1004078"/>
                </a:cubicBezTo>
                <a:cubicBezTo>
                  <a:pt x="3599539" y="1012889"/>
                  <a:pt x="3594309" y="1018405"/>
                  <a:pt x="3584645" y="1019972"/>
                </a:cubicBezTo>
                <a:cubicBezTo>
                  <a:pt x="3566224" y="1023661"/>
                  <a:pt x="3560518" y="1031997"/>
                  <a:pt x="3562747" y="1050771"/>
                </a:cubicBezTo>
                <a:cubicBezTo>
                  <a:pt x="3563077" y="1055326"/>
                  <a:pt x="3564138" y="1059705"/>
                  <a:pt x="3564469" y="1064260"/>
                </a:cubicBezTo>
                <a:cubicBezTo>
                  <a:pt x="3565484" y="1074830"/>
                  <a:pt x="3560883" y="1081352"/>
                  <a:pt x="3550390" y="1084279"/>
                </a:cubicBezTo>
                <a:cubicBezTo>
                  <a:pt x="3540903" y="1086577"/>
                  <a:pt x="3529426" y="1087039"/>
                  <a:pt x="3530319" y="1101888"/>
                </a:cubicBezTo>
                <a:cubicBezTo>
                  <a:pt x="3531134" y="1114823"/>
                  <a:pt x="3531949" y="1127760"/>
                  <a:pt x="3548134" y="1130793"/>
                </a:cubicBezTo>
                <a:cubicBezTo>
                  <a:pt x="3549771" y="1131169"/>
                  <a:pt x="3552314" y="1132098"/>
                  <a:pt x="3551837" y="1134918"/>
                </a:cubicBezTo>
                <a:cubicBezTo>
                  <a:pt x="3548896" y="1138720"/>
                  <a:pt x="3544817" y="1136232"/>
                  <a:pt x="3541268" y="1135933"/>
                </a:cubicBezTo>
                <a:cubicBezTo>
                  <a:pt x="3526043" y="1138460"/>
                  <a:pt x="3512146" y="1133715"/>
                  <a:pt x="3498150" y="1130151"/>
                </a:cubicBezTo>
                <a:cubicBezTo>
                  <a:pt x="3490322" y="1129730"/>
                  <a:pt x="3486727" y="1135622"/>
                  <a:pt x="3483133" y="1141514"/>
                </a:cubicBezTo>
                <a:cubicBezTo>
                  <a:pt x="3479815" y="1146952"/>
                  <a:pt x="3476674" y="1153121"/>
                  <a:pt x="3473356" y="1158560"/>
                </a:cubicBezTo>
                <a:cubicBezTo>
                  <a:pt x="3461642" y="1178780"/>
                  <a:pt x="3460914" y="1178957"/>
                  <a:pt x="3440770" y="1169156"/>
                </a:cubicBezTo>
                <a:cubicBezTo>
                  <a:pt x="3436354" y="1187608"/>
                  <a:pt x="3436354" y="1187608"/>
                  <a:pt x="3419032" y="1178283"/>
                </a:cubicBezTo>
                <a:cubicBezTo>
                  <a:pt x="3415859" y="1176348"/>
                  <a:pt x="3412409" y="1174866"/>
                  <a:pt x="3409114" y="1177209"/>
                </a:cubicBezTo>
                <a:cubicBezTo>
                  <a:pt x="3405819" y="1179553"/>
                  <a:pt x="3408162" y="1182848"/>
                  <a:pt x="3408869" y="1185767"/>
                </a:cubicBezTo>
                <a:cubicBezTo>
                  <a:pt x="3410560" y="1191152"/>
                  <a:pt x="3412250" y="1196536"/>
                  <a:pt x="3413211" y="1202098"/>
                </a:cubicBezTo>
                <a:cubicBezTo>
                  <a:pt x="3415409" y="1212768"/>
                  <a:pt x="3420925" y="1217998"/>
                  <a:pt x="3432225" y="1216807"/>
                </a:cubicBezTo>
                <a:cubicBezTo>
                  <a:pt x="3440152" y="1216045"/>
                  <a:pt x="3446143" y="1218458"/>
                  <a:pt x="3448817" y="1226307"/>
                </a:cubicBezTo>
                <a:cubicBezTo>
                  <a:pt x="3448949" y="1233228"/>
                  <a:pt x="3443564" y="1234919"/>
                  <a:pt x="3438732" y="1235703"/>
                </a:cubicBezTo>
                <a:cubicBezTo>
                  <a:pt x="3408736" y="1241036"/>
                  <a:pt x="3391461" y="1262216"/>
                  <a:pt x="3374993" y="1285133"/>
                </a:cubicBezTo>
                <a:cubicBezTo>
                  <a:pt x="3366640" y="1297295"/>
                  <a:pt x="3361480" y="1300211"/>
                  <a:pt x="3354054" y="1294223"/>
                </a:cubicBezTo>
                <a:lnTo>
                  <a:pt x="3347879" y="1287635"/>
                </a:lnTo>
                <a:lnTo>
                  <a:pt x="3338368" y="1296544"/>
                </a:lnTo>
                <a:lnTo>
                  <a:pt x="3337209" y="1300189"/>
                </a:lnTo>
                <a:lnTo>
                  <a:pt x="3345693" y="1300905"/>
                </a:lnTo>
                <a:cubicBezTo>
                  <a:pt x="3367617" y="1303707"/>
                  <a:pt x="3374447" y="1315958"/>
                  <a:pt x="3364647" y="1336101"/>
                </a:cubicBezTo>
                <a:cubicBezTo>
                  <a:pt x="3360576" y="1344812"/>
                  <a:pt x="3354239" y="1352141"/>
                  <a:pt x="3351981" y="1361958"/>
                </a:cubicBezTo>
                <a:cubicBezTo>
                  <a:pt x="3347943" y="1378774"/>
                  <a:pt x="3351546" y="1384082"/>
                  <a:pt x="3368583" y="1382660"/>
                </a:cubicBezTo>
                <a:cubicBezTo>
                  <a:pt x="3373592" y="1382605"/>
                  <a:pt x="3378700" y="1381368"/>
                  <a:pt x="3383532" y="1380584"/>
                </a:cubicBezTo>
                <a:cubicBezTo>
                  <a:pt x="3387910" y="1379524"/>
                  <a:pt x="3392289" y="1378464"/>
                  <a:pt x="3397575" y="1377956"/>
                </a:cubicBezTo>
                <a:cubicBezTo>
                  <a:pt x="3377911" y="1402032"/>
                  <a:pt x="3361956" y="1404737"/>
                  <a:pt x="3338034" y="1388899"/>
                </a:cubicBezTo>
                <a:cubicBezTo>
                  <a:pt x="3326526" y="1381257"/>
                  <a:pt x="3321142" y="1382947"/>
                  <a:pt x="3319514" y="1393771"/>
                </a:cubicBezTo>
                <a:cubicBezTo>
                  <a:pt x="3319264" y="1396729"/>
                  <a:pt x="3320211" y="1401038"/>
                  <a:pt x="3320276" y="1404499"/>
                </a:cubicBezTo>
                <a:lnTo>
                  <a:pt x="3319892" y="1406503"/>
                </a:lnTo>
                <a:lnTo>
                  <a:pt x="3351343" y="1411484"/>
                </a:lnTo>
                <a:cubicBezTo>
                  <a:pt x="3358159" y="1412563"/>
                  <a:pt x="3365666" y="1412677"/>
                  <a:pt x="3370604" y="1418834"/>
                </a:cubicBezTo>
                <a:cubicBezTo>
                  <a:pt x="3371212" y="1418394"/>
                  <a:pt x="3371820" y="1417953"/>
                  <a:pt x="3372427" y="1417510"/>
                </a:cubicBezTo>
                <a:cubicBezTo>
                  <a:pt x="3391694" y="1414650"/>
                  <a:pt x="3410074" y="1420785"/>
                  <a:pt x="3429285" y="1421677"/>
                </a:cubicBezTo>
                <a:cubicBezTo>
                  <a:pt x="3465084" y="1423046"/>
                  <a:pt x="3501241" y="1425548"/>
                  <a:pt x="3537127" y="1416180"/>
                </a:cubicBezTo>
                <a:cubicBezTo>
                  <a:pt x="3547755" y="1413562"/>
                  <a:pt x="3559182" y="1412685"/>
                  <a:pt x="3570029" y="1415478"/>
                </a:cubicBezTo>
                <a:cubicBezTo>
                  <a:pt x="3587609" y="1419874"/>
                  <a:pt x="3603144" y="1430397"/>
                  <a:pt x="3622826" y="1424914"/>
                </a:cubicBezTo>
                <a:cubicBezTo>
                  <a:pt x="3631274" y="1422488"/>
                  <a:pt x="3640905" y="1426164"/>
                  <a:pt x="3649654" y="1428626"/>
                </a:cubicBezTo>
                <a:cubicBezTo>
                  <a:pt x="3654815" y="1429980"/>
                  <a:pt x="3659285" y="1432301"/>
                  <a:pt x="3659254" y="1439284"/>
                </a:cubicBezTo>
                <a:cubicBezTo>
                  <a:pt x="3662047" y="1428438"/>
                  <a:pt x="3669088" y="1424715"/>
                  <a:pt x="3678443" y="1426734"/>
                </a:cubicBezTo>
                <a:cubicBezTo>
                  <a:pt x="3698204" y="1430939"/>
                  <a:pt x="3718962" y="1428851"/>
                  <a:pt x="3736952" y="1440838"/>
                </a:cubicBezTo>
                <a:cubicBezTo>
                  <a:pt x="3741339" y="1443683"/>
                  <a:pt x="3747882" y="1443106"/>
                  <a:pt x="3753042" y="1444462"/>
                </a:cubicBezTo>
                <a:cubicBezTo>
                  <a:pt x="3768966" y="1449134"/>
                  <a:pt x="3785057" y="1452757"/>
                  <a:pt x="3801091" y="1460134"/>
                </a:cubicBezTo>
                <a:cubicBezTo>
                  <a:pt x="3816515" y="1467952"/>
                  <a:pt x="3832850" y="1480215"/>
                  <a:pt x="3852917" y="1479093"/>
                </a:cubicBezTo>
                <a:cubicBezTo>
                  <a:pt x="3862605" y="1479015"/>
                  <a:pt x="3873617" y="1480759"/>
                  <a:pt x="3880072" y="1490918"/>
                </a:cubicBezTo>
                <a:lnTo>
                  <a:pt x="3881728" y="1490643"/>
                </a:lnTo>
                <a:lnTo>
                  <a:pt x="3881727" y="1490645"/>
                </a:lnTo>
                <a:cubicBezTo>
                  <a:pt x="3882639" y="1489982"/>
                  <a:pt x="3882597" y="1490244"/>
                  <a:pt x="3882142" y="1490575"/>
                </a:cubicBezTo>
                <a:lnTo>
                  <a:pt x="3881728" y="1490643"/>
                </a:lnTo>
                <a:lnTo>
                  <a:pt x="3880762" y="1489954"/>
                </a:lnTo>
                <a:cubicBezTo>
                  <a:pt x="3874443" y="1485728"/>
                  <a:pt x="3875024" y="1482057"/>
                  <a:pt x="3881898" y="1479383"/>
                </a:cubicBezTo>
                <a:cubicBezTo>
                  <a:pt x="3884245" y="1478142"/>
                  <a:pt x="3886867" y="1478557"/>
                  <a:pt x="3889489" y="1478972"/>
                </a:cubicBezTo>
                <a:cubicBezTo>
                  <a:pt x="3916868" y="1485996"/>
                  <a:pt x="3945771" y="1476597"/>
                  <a:pt x="3973092" y="1487374"/>
                </a:cubicBezTo>
                <a:cubicBezTo>
                  <a:pt x="3977120" y="1489087"/>
                  <a:pt x="3982696" y="1487820"/>
                  <a:pt x="3987858" y="1489176"/>
                </a:cubicBezTo>
                <a:cubicBezTo>
                  <a:pt x="3988907" y="1489342"/>
                  <a:pt x="3990396" y="1490115"/>
                  <a:pt x="3991362" y="1490805"/>
                </a:cubicBezTo>
                <a:cubicBezTo>
                  <a:pt x="3994176" y="1493402"/>
                  <a:pt x="3994036" y="1497680"/>
                  <a:pt x="3998148" y="1498868"/>
                </a:cubicBezTo>
                <a:cubicBezTo>
                  <a:pt x="3999031" y="1500083"/>
                  <a:pt x="3999389" y="1501215"/>
                  <a:pt x="3999748" y="1502347"/>
                </a:cubicBezTo>
                <a:cubicBezTo>
                  <a:pt x="4000298" y="1505659"/>
                  <a:pt x="4000324" y="1508889"/>
                  <a:pt x="3999825" y="1512035"/>
                </a:cubicBezTo>
                <a:cubicBezTo>
                  <a:pt x="4000018" y="1514215"/>
                  <a:pt x="3999686" y="1516314"/>
                  <a:pt x="3999960" y="1517970"/>
                </a:cubicBezTo>
                <a:cubicBezTo>
                  <a:pt x="4007438" y="1525066"/>
                  <a:pt x="4015111" y="1524131"/>
                  <a:pt x="4023367" y="1519526"/>
                </a:cubicBezTo>
                <a:cubicBezTo>
                  <a:pt x="4031372" y="1516494"/>
                  <a:pt x="4036891" y="1518980"/>
                  <a:pt x="4040531" y="1526545"/>
                </a:cubicBezTo>
                <a:cubicBezTo>
                  <a:pt x="4043371" y="1532370"/>
                  <a:pt x="4040968" y="1537365"/>
                  <a:pt x="4034260" y="1538991"/>
                </a:cubicBezTo>
                <a:cubicBezTo>
                  <a:pt x="4011825" y="1527911"/>
                  <a:pt x="3986514" y="1528204"/>
                  <a:pt x="3962725" y="1522285"/>
                </a:cubicBezTo>
                <a:cubicBezTo>
                  <a:pt x="3952926" y="1519659"/>
                  <a:pt x="3938166" y="1507645"/>
                  <a:pt x="3925435" y="1520144"/>
                </a:cubicBezTo>
                <a:cubicBezTo>
                  <a:pt x="3924137" y="1521550"/>
                  <a:pt x="3919859" y="1521410"/>
                  <a:pt x="3918451" y="1520112"/>
                </a:cubicBezTo>
                <a:cubicBezTo>
                  <a:pt x="3906146" y="1509563"/>
                  <a:pt x="3889143" y="1511708"/>
                  <a:pt x="3875897" y="1503697"/>
                </a:cubicBezTo>
                <a:cubicBezTo>
                  <a:pt x="3868530" y="1499304"/>
                  <a:pt x="3861521" y="1496045"/>
                  <a:pt x="3853899" y="1503438"/>
                </a:cubicBezTo>
                <a:cubicBezTo>
                  <a:pt x="3850088" y="1507135"/>
                  <a:pt x="3844844" y="1506304"/>
                  <a:pt x="3840815" y="1504592"/>
                </a:cubicBezTo>
                <a:cubicBezTo>
                  <a:pt x="3823651" y="1497572"/>
                  <a:pt x="3805298" y="1494666"/>
                  <a:pt x="3787302" y="1492891"/>
                </a:cubicBezTo>
                <a:cubicBezTo>
                  <a:pt x="3774633" y="1491421"/>
                  <a:pt x="3762655" y="1488988"/>
                  <a:pt x="3749846" y="1491797"/>
                </a:cubicBezTo>
                <a:cubicBezTo>
                  <a:pt x="3739302" y="1493890"/>
                  <a:pt x="3728538" y="1490572"/>
                  <a:pt x="3719047" y="1482618"/>
                </a:cubicBezTo>
                <a:cubicBezTo>
                  <a:pt x="3705858" y="1470855"/>
                  <a:pt x="3690979" y="1476561"/>
                  <a:pt x="3687714" y="1493783"/>
                </a:cubicBezTo>
                <a:cubicBezTo>
                  <a:pt x="3687382" y="1495881"/>
                  <a:pt x="3686967" y="1498503"/>
                  <a:pt x="3686552" y="1501125"/>
                </a:cubicBezTo>
                <a:cubicBezTo>
                  <a:pt x="3682233" y="1528393"/>
                  <a:pt x="3673453" y="1532915"/>
                  <a:pt x="3647015" y="1523353"/>
                </a:cubicBezTo>
                <a:cubicBezTo>
                  <a:pt x="3636859" y="1519595"/>
                  <a:pt x="3629684" y="1517383"/>
                  <a:pt x="3624570" y="1532700"/>
                </a:cubicBezTo>
                <a:cubicBezTo>
                  <a:pt x="3620563" y="1544428"/>
                  <a:pt x="3617189" y="1558945"/>
                  <a:pt x="3604598" y="1567165"/>
                </a:cubicBezTo>
                <a:cubicBezTo>
                  <a:pt x="3600430" y="1569730"/>
                  <a:pt x="3601172" y="1575224"/>
                  <a:pt x="3599983" y="1579335"/>
                </a:cubicBezTo>
                <a:cubicBezTo>
                  <a:pt x="3596775" y="1592802"/>
                  <a:pt x="3588245" y="1595753"/>
                  <a:pt x="3576656" y="1587467"/>
                </a:cubicBezTo>
                <a:cubicBezTo>
                  <a:pt x="3573317" y="1584788"/>
                  <a:pt x="3571360" y="1580177"/>
                  <a:pt x="3566998" y="1580562"/>
                </a:cubicBezTo>
                <a:cubicBezTo>
                  <a:pt x="3563161" y="1581030"/>
                  <a:pt x="3554771" y="1579701"/>
                  <a:pt x="3560343" y="1588646"/>
                </a:cubicBezTo>
                <a:cubicBezTo>
                  <a:pt x="3567072" y="1600462"/>
                  <a:pt x="3560390" y="1605317"/>
                  <a:pt x="3549845" y="1607411"/>
                </a:cubicBezTo>
                <a:cubicBezTo>
                  <a:pt x="3544352" y="1608154"/>
                  <a:pt x="3540516" y="1608621"/>
                  <a:pt x="3540926" y="1616211"/>
                </a:cubicBezTo>
                <a:cubicBezTo>
                  <a:pt x="3540978" y="1622671"/>
                  <a:pt x="3541638" y="1628687"/>
                  <a:pt x="3549587" y="1629410"/>
                </a:cubicBezTo>
                <a:cubicBezTo>
                  <a:pt x="3563829" y="1631127"/>
                  <a:pt x="3565038" y="1640456"/>
                  <a:pt x="3563295" y="1651469"/>
                </a:cubicBezTo>
                <a:cubicBezTo>
                  <a:pt x="3562049" y="1659335"/>
                  <a:pt x="3561244" y="1667808"/>
                  <a:pt x="3559475" y="1675591"/>
                </a:cubicBezTo>
                <a:cubicBezTo>
                  <a:pt x="3557372" y="1685472"/>
                  <a:pt x="3553780" y="1694578"/>
                  <a:pt x="3570285" y="1695579"/>
                </a:cubicBezTo>
                <a:cubicBezTo>
                  <a:pt x="3577185" y="1696135"/>
                  <a:pt x="3580160" y="1707894"/>
                  <a:pt x="3589932" y="1707291"/>
                </a:cubicBezTo>
                <a:cubicBezTo>
                  <a:pt x="3596390" y="1707239"/>
                  <a:pt x="3602958" y="1709893"/>
                  <a:pt x="3609724" y="1704514"/>
                </a:cubicBezTo>
                <a:cubicBezTo>
                  <a:pt x="3616489" y="1699135"/>
                  <a:pt x="3624105" y="1701954"/>
                  <a:pt x="3624100" y="1712166"/>
                </a:cubicBezTo>
                <a:cubicBezTo>
                  <a:pt x="3624262" y="1721330"/>
                  <a:pt x="3626880" y="1731958"/>
                  <a:pt x="3616719" y="1738412"/>
                </a:cubicBezTo>
                <a:cubicBezTo>
                  <a:pt x="3613765" y="1740094"/>
                  <a:pt x="3613791" y="1743323"/>
                  <a:pt x="3615472" y="1746279"/>
                </a:cubicBezTo>
                <a:cubicBezTo>
                  <a:pt x="3616714" y="1748624"/>
                  <a:pt x="3617955" y="1750971"/>
                  <a:pt x="3618671" y="1753235"/>
                </a:cubicBezTo>
                <a:cubicBezTo>
                  <a:pt x="3621787" y="1760716"/>
                  <a:pt x="3612151" y="1767253"/>
                  <a:pt x="3616316" y="1774901"/>
                </a:cubicBezTo>
                <a:cubicBezTo>
                  <a:pt x="3620397" y="1783073"/>
                  <a:pt x="3629815" y="1771126"/>
                  <a:pt x="3635028" y="1778940"/>
                </a:cubicBezTo>
                <a:cubicBezTo>
                  <a:pt x="3636351" y="1780762"/>
                  <a:pt x="3639331" y="1782309"/>
                  <a:pt x="3639165" y="1783358"/>
                </a:cubicBezTo>
                <a:cubicBezTo>
                  <a:pt x="3637474" y="1800829"/>
                  <a:pt x="3652400" y="1811794"/>
                  <a:pt x="3656369" y="1827474"/>
                </a:cubicBezTo>
                <a:cubicBezTo>
                  <a:pt x="3657085" y="1829737"/>
                  <a:pt x="3658685" y="1833215"/>
                  <a:pt x="3657386" y="1834623"/>
                </a:cubicBezTo>
                <a:cubicBezTo>
                  <a:pt x="3648825" y="1844555"/>
                  <a:pt x="3652850" y="1856481"/>
                  <a:pt x="3652762" y="1867218"/>
                </a:cubicBezTo>
                <a:cubicBezTo>
                  <a:pt x="3652727" y="1884414"/>
                  <a:pt x="3639638" y="1895780"/>
                  <a:pt x="3633034" y="1910323"/>
                </a:cubicBezTo>
                <a:cubicBezTo>
                  <a:pt x="3629940" y="1916284"/>
                  <a:pt x="3625356" y="1921470"/>
                  <a:pt x="3623144" y="1928646"/>
                </a:cubicBezTo>
                <a:cubicBezTo>
                  <a:pt x="3621872" y="1933283"/>
                  <a:pt x="3618170" y="1939684"/>
                  <a:pt x="3613368" y="1939462"/>
                </a:cubicBezTo>
                <a:cubicBezTo>
                  <a:pt x="3596779" y="1938984"/>
                  <a:pt x="3585374" y="1953304"/>
                  <a:pt x="3569227" y="1953435"/>
                </a:cubicBezTo>
                <a:cubicBezTo>
                  <a:pt x="3565473" y="1953378"/>
                  <a:pt x="3560254" y="1955777"/>
                  <a:pt x="3560447" y="1957957"/>
                </a:cubicBezTo>
                <a:cubicBezTo>
                  <a:pt x="3562732" y="1970683"/>
                  <a:pt x="3550115" y="1975673"/>
                  <a:pt x="3546964" y="1985387"/>
                </a:cubicBezTo>
                <a:cubicBezTo>
                  <a:pt x="3545858" y="1988975"/>
                  <a:pt x="3542764" y="1994935"/>
                  <a:pt x="3540059" y="1995045"/>
                </a:cubicBezTo>
                <a:cubicBezTo>
                  <a:pt x="3525927" y="1996032"/>
                  <a:pt x="3528487" y="2010413"/>
                  <a:pt x="3521556" y="2016841"/>
                </a:cubicBezTo>
                <a:cubicBezTo>
                  <a:pt x="3517745" y="2020538"/>
                  <a:pt x="3519537" y="2026197"/>
                  <a:pt x="3525497" y="2029292"/>
                </a:cubicBezTo>
                <a:lnTo>
                  <a:pt x="3539601" y="2030598"/>
                </a:lnTo>
                <a:lnTo>
                  <a:pt x="3522138" y="2053422"/>
                </a:lnTo>
                <a:lnTo>
                  <a:pt x="3498434" y="2099040"/>
                </a:lnTo>
                <a:lnTo>
                  <a:pt x="3498803" y="2096020"/>
                </a:lnTo>
                <a:cubicBezTo>
                  <a:pt x="3500048" y="2088155"/>
                  <a:pt x="3502701" y="2081586"/>
                  <a:pt x="3507452" y="2075350"/>
                </a:cubicBezTo>
                <a:cubicBezTo>
                  <a:pt x="3515047" y="2064727"/>
                  <a:pt x="3502217" y="2054094"/>
                  <a:pt x="3505010" y="2043248"/>
                </a:cubicBezTo>
                <a:cubicBezTo>
                  <a:pt x="3497503" y="2043135"/>
                  <a:pt x="3490161" y="2041972"/>
                  <a:pt x="3482570" y="2042383"/>
                </a:cubicBezTo>
                <a:cubicBezTo>
                  <a:pt x="3479259" y="2042933"/>
                  <a:pt x="3479119" y="2047211"/>
                  <a:pt x="3478178" y="2049750"/>
                </a:cubicBezTo>
                <a:cubicBezTo>
                  <a:pt x="3474586" y="2058857"/>
                  <a:pt x="3471434" y="2068571"/>
                  <a:pt x="3467318" y="2077595"/>
                </a:cubicBezTo>
                <a:cubicBezTo>
                  <a:pt x="3463808" y="2086178"/>
                  <a:pt x="3455444" y="2088078"/>
                  <a:pt x="3448518" y="2084293"/>
                </a:cubicBezTo>
                <a:cubicBezTo>
                  <a:pt x="3433699" y="2076035"/>
                  <a:pt x="3423045" y="2075421"/>
                  <a:pt x="3416302" y="2094243"/>
                </a:cubicBezTo>
                <a:cubicBezTo>
                  <a:pt x="3413733" y="2100286"/>
                  <a:pt x="3406583" y="2101305"/>
                  <a:pt x="3400649" y="2101439"/>
                </a:cubicBezTo>
                <a:cubicBezTo>
                  <a:pt x="3394715" y="2101575"/>
                  <a:pt x="3392118" y="2104389"/>
                  <a:pt x="3392861" y="2109883"/>
                </a:cubicBezTo>
                <a:cubicBezTo>
                  <a:pt x="3394045" y="2115983"/>
                  <a:pt x="3397690" y="2113335"/>
                  <a:pt x="3402050" y="2112950"/>
                </a:cubicBezTo>
                <a:cubicBezTo>
                  <a:pt x="3427943" y="2108987"/>
                  <a:pt x="3443639" y="2128675"/>
                  <a:pt x="3434326" y="2153540"/>
                </a:cubicBezTo>
                <a:cubicBezTo>
                  <a:pt x="3430402" y="2164744"/>
                  <a:pt x="3427608" y="2175591"/>
                  <a:pt x="3411986" y="2175804"/>
                </a:cubicBezTo>
                <a:cubicBezTo>
                  <a:pt x="3399593" y="2175991"/>
                  <a:pt x="3401961" y="2188192"/>
                  <a:pt x="3401240" y="2196142"/>
                </a:cubicBezTo>
                <a:cubicBezTo>
                  <a:pt x="3399994" y="2204007"/>
                  <a:pt x="3404656" y="2208509"/>
                  <a:pt x="3412689" y="2208706"/>
                </a:cubicBezTo>
                <a:cubicBezTo>
                  <a:pt x="3426131" y="2208684"/>
                  <a:pt x="3433026" y="2219453"/>
                  <a:pt x="3442159" y="2226274"/>
                </a:cubicBezTo>
                <a:cubicBezTo>
                  <a:pt x="3446022" y="2229036"/>
                  <a:pt x="3446849" y="2234005"/>
                  <a:pt x="3446101" y="2238724"/>
                </a:cubicBezTo>
                <a:cubicBezTo>
                  <a:pt x="3439955" y="2277530"/>
                  <a:pt x="3433892" y="2315810"/>
                  <a:pt x="3427747" y="2354615"/>
                </a:cubicBezTo>
                <a:cubicBezTo>
                  <a:pt x="3425587" y="2368250"/>
                  <a:pt x="3419315" y="2380695"/>
                  <a:pt x="3418205" y="2394495"/>
                </a:cubicBezTo>
                <a:cubicBezTo>
                  <a:pt x="3417650" y="2401395"/>
                  <a:pt x="3418476" y="2406364"/>
                  <a:pt x="3426176" y="2408659"/>
                </a:cubicBezTo>
                <a:cubicBezTo>
                  <a:pt x="3440003" y="2412998"/>
                  <a:pt x="3441570" y="2423461"/>
                  <a:pt x="3439494" y="2436571"/>
                </a:cubicBezTo>
                <a:cubicBezTo>
                  <a:pt x="3435508" y="2461742"/>
                  <a:pt x="3444059" y="2472234"/>
                  <a:pt x="3469785" y="2469320"/>
                </a:cubicBezTo>
                <a:cubicBezTo>
                  <a:pt x="3482869" y="2468167"/>
                  <a:pt x="3489075" y="2479901"/>
                  <a:pt x="3500336" y="2480071"/>
                </a:cubicBezTo>
                <a:cubicBezTo>
                  <a:pt x="3500860" y="2480154"/>
                  <a:pt x="3502459" y="2483633"/>
                  <a:pt x="3502210" y="2485206"/>
                </a:cubicBezTo>
                <a:cubicBezTo>
                  <a:pt x="3502289" y="2494894"/>
                  <a:pt x="3502367" y="2504582"/>
                  <a:pt x="3500872" y="2514022"/>
                </a:cubicBezTo>
                <a:cubicBezTo>
                  <a:pt x="3497939" y="2529146"/>
                  <a:pt x="3489846" y="2542916"/>
                  <a:pt x="3493729" y="2559120"/>
                </a:cubicBezTo>
                <a:cubicBezTo>
                  <a:pt x="3494997" y="2564697"/>
                  <a:pt x="3490495" y="2569358"/>
                  <a:pt x="3483071" y="2568720"/>
                </a:cubicBezTo>
                <a:cubicBezTo>
                  <a:pt x="3479150" y="2569711"/>
                  <a:pt x="3480917" y="2572142"/>
                  <a:pt x="3482158" y="2574489"/>
                </a:cubicBezTo>
                <a:cubicBezTo>
                  <a:pt x="3463440" y="2580662"/>
                  <a:pt x="3462964" y="2597251"/>
                  <a:pt x="3459948" y="2612900"/>
                </a:cubicBezTo>
                <a:cubicBezTo>
                  <a:pt x="3458177" y="2620683"/>
                  <a:pt x="3451495" y="2625538"/>
                  <a:pt x="3443380" y="2625865"/>
                </a:cubicBezTo>
                <a:cubicBezTo>
                  <a:pt x="3434216" y="2626027"/>
                  <a:pt x="3424087" y="2625497"/>
                  <a:pt x="3420587" y="2613654"/>
                </a:cubicBezTo>
                <a:cubicBezTo>
                  <a:pt x="3420120" y="2609818"/>
                  <a:pt x="3418822" y="2611224"/>
                  <a:pt x="3417441" y="2613156"/>
                </a:cubicBezTo>
                <a:cubicBezTo>
                  <a:pt x="3388787" y="2620983"/>
                  <a:pt x="3359722" y="2621217"/>
                  <a:pt x="3333756" y="2605278"/>
                </a:cubicBezTo>
                <a:cubicBezTo>
                  <a:pt x="3326912" y="2600969"/>
                  <a:pt x="3328132" y="2589874"/>
                  <a:pt x="3325100" y="2581868"/>
                </a:cubicBezTo>
                <a:cubicBezTo>
                  <a:pt x="3324025" y="2578473"/>
                  <a:pt x="3325547" y="2572262"/>
                  <a:pt x="3318589" y="2575462"/>
                </a:cubicBezTo>
                <a:cubicBezTo>
                  <a:pt x="3312764" y="2578302"/>
                  <a:pt x="3307270" y="2579044"/>
                  <a:pt x="3305204" y="2571729"/>
                </a:cubicBezTo>
                <a:cubicBezTo>
                  <a:pt x="3303303" y="2563365"/>
                  <a:pt x="3308687" y="2559917"/>
                  <a:pt x="3316361" y="2558982"/>
                </a:cubicBezTo>
                <a:cubicBezTo>
                  <a:pt x="3310982" y="2552217"/>
                  <a:pt x="3305437" y="2546501"/>
                  <a:pt x="3307290" y="2538194"/>
                </a:cubicBezTo>
                <a:cubicBezTo>
                  <a:pt x="3308313" y="2535131"/>
                  <a:pt x="3310384" y="2532233"/>
                  <a:pt x="3305747" y="2530962"/>
                </a:cubicBezTo>
                <a:cubicBezTo>
                  <a:pt x="3302160" y="2529856"/>
                  <a:pt x="3299731" y="2531621"/>
                  <a:pt x="3298183" y="2534601"/>
                </a:cubicBezTo>
                <a:cubicBezTo>
                  <a:pt x="3296028" y="2538022"/>
                  <a:pt x="3294066" y="2543625"/>
                  <a:pt x="3289953" y="2542436"/>
                </a:cubicBezTo>
                <a:cubicBezTo>
                  <a:pt x="3285144" y="2541406"/>
                  <a:pt x="3281730" y="2541537"/>
                  <a:pt x="3279280" y="2542477"/>
                </a:cubicBezTo>
                <a:lnTo>
                  <a:pt x="3278980" y="2542776"/>
                </a:lnTo>
                <a:lnTo>
                  <a:pt x="3288743" y="2549150"/>
                </a:lnTo>
                <a:cubicBezTo>
                  <a:pt x="3290250" y="2555156"/>
                  <a:pt x="3286584" y="2556263"/>
                  <a:pt x="3282013" y="2554876"/>
                </a:cubicBezTo>
                <a:lnTo>
                  <a:pt x="3273364" y="2553216"/>
                </a:lnTo>
                <a:lnTo>
                  <a:pt x="3271617" y="2563184"/>
                </a:lnTo>
                <a:cubicBezTo>
                  <a:pt x="3269348" y="2574114"/>
                  <a:pt x="3269702" y="2585458"/>
                  <a:pt x="3259817" y="2593568"/>
                </a:cubicBezTo>
                <a:cubicBezTo>
                  <a:pt x="3255481" y="2597182"/>
                  <a:pt x="3257522" y="2601269"/>
                  <a:pt x="3259480" y="2605879"/>
                </a:cubicBezTo>
                <a:cubicBezTo>
                  <a:pt x="3261796" y="2611621"/>
                  <a:pt x="3265107" y="2611071"/>
                  <a:pt x="3270159" y="2609720"/>
                </a:cubicBezTo>
                <a:cubicBezTo>
                  <a:pt x="3277999" y="2607736"/>
                  <a:pt x="3282911" y="2610664"/>
                  <a:pt x="3284287" y="2618945"/>
                </a:cubicBezTo>
                <a:cubicBezTo>
                  <a:pt x="3286931" y="2632802"/>
                  <a:pt x="3290706" y="2646302"/>
                  <a:pt x="3286808" y="2660735"/>
                </a:cubicBezTo>
                <a:cubicBezTo>
                  <a:pt x="3286213" y="2662792"/>
                  <a:pt x="3285991" y="2665041"/>
                  <a:pt x="3285386" y="2667163"/>
                </a:cubicBezTo>
                <a:lnTo>
                  <a:pt x="3283128" y="2670599"/>
                </a:lnTo>
                <a:lnTo>
                  <a:pt x="3292503" y="2683060"/>
                </a:lnTo>
                <a:lnTo>
                  <a:pt x="3298349" y="2682050"/>
                </a:lnTo>
                <a:cubicBezTo>
                  <a:pt x="3301910" y="2679926"/>
                  <a:pt x="3304962" y="2676781"/>
                  <a:pt x="3307862" y="2673746"/>
                </a:cubicBezTo>
                <a:cubicBezTo>
                  <a:pt x="3316339" y="2664337"/>
                  <a:pt x="3324429" y="2660781"/>
                  <a:pt x="3336874" y="2667053"/>
                </a:cubicBezTo>
                <a:cubicBezTo>
                  <a:pt x="3346339" y="2671777"/>
                  <a:pt x="3356551" y="2671781"/>
                  <a:pt x="3361333" y="2658563"/>
                </a:cubicBezTo>
                <a:cubicBezTo>
                  <a:pt x="3364152" y="2650945"/>
                  <a:pt x="3370475" y="2644959"/>
                  <a:pt x="3378700" y="2647336"/>
                </a:cubicBezTo>
                <a:cubicBezTo>
                  <a:pt x="3386924" y="2649714"/>
                  <a:pt x="3391613" y="2657445"/>
                  <a:pt x="3389842" y="2665227"/>
                </a:cubicBezTo>
                <a:cubicBezTo>
                  <a:pt x="3387932" y="2677289"/>
                  <a:pt x="3403441" y="2684583"/>
                  <a:pt x="3397694" y="2697111"/>
                </a:cubicBezTo>
                <a:cubicBezTo>
                  <a:pt x="3397694" y="2697111"/>
                  <a:pt x="3399101" y="2698409"/>
                  <a:pt x="3400149" y="2698576"/>
                </a:cubicBezTo>
                <a:cubicBezTo>
                  <a:pt x="3408457" y="2700428"/>
                  <a:pt x="3418089" y="2704104"/>
                  <a:pt x="3417201" y="2713102"/>
                </a:cubicBezTo>
                <a:cubicBezTo>
                  <a:pt x="3415815" y="2725246"/>
                  <a:pt x="3419149" y="2738138"/>
                  <a:pt x="3410947" y="2749202"/>
                </a:cubicBezTo>
                <a:cubicBezTo>
                  <a:pt x="3409040" y="2751051"/>
                  <a:pt x="3407301" y="2751850"/>
                  <a:pt x="3404597" y="2751959"/>
                </a:cubicBezTo>
                <a:cubicBezTo>
                  <a:pt x="3400650" y="2749721"/>
                  <a:pt x="3397394" y="2746518"/>
                  <a:pt x="3393284" y="2745329"/>
                </a:cubicBezTo>
                <a:cubicBezTo>
                  <a:pt x="3391710" y="2745080"/>
                  <a:pt x="3390827" y="2743865"/>
                  <a:pt x="3389862" y="2743175"/>
                </a:cubicBezTo>
                <a:cubicBezTo>
                  <a:pt x="3379597" y="2736711"/>
                  <a:pt x="3371762" y="2728483"/>
                  <a:pt x="3369393" y="2716281"/>
                </a:cubicBezTo>
                <a:cubicBezTo>
                  <a:pt x="3368210" y="2710181"/>
                  <a:pt x="3363739" y="2707860"/>
                  <a:pt x="3358136" y="2705898"/>
                </a:cubicBezTo>
                <a:cubicBezTo>
                  <a:pt x="3347981" y="2702139"/>
                  <a:pt x="3336969" y="2700395"/>
                  <a:pt x="3326206" y="2697078"/>
                </a:cubicBezTo>
                <a:cubicBezTo>
                  <a:pt x="3317015" y="2694010"/>
                  <a:pt x="3302759" y="2701932"/>
                  <a:pt x="3295330" y="2711615"/>
                </a:cubicBezTo>
                <a:lnTo>
                  <a:pt x="3292130" y="2718355"/>
                </a:lnTo>
                <a:lnTo>
                  <a:pt x="3297187" y="2727762"/>
                </a:lnTo>
                <a:lnTo>
                  <a:pt x="3289779" y="2725356"/>
                </a:lnTo>
                <a:lnTo>
                  <a:pt x="3287722" y="2734726"/>
                </a:lnTo>
                <a:cubicBezTo>
                  <a:pt x="3287026" y="2739119"/>
                  <a:pt x="3287128" y="2743569"/>
                  <a:pt x="3289609" y="2748262"/>
                </a:cubicBezTo>
                <a:cubicBezTo>
                  <a:pt x="3292175" y="2752432"/>
                  <a:pt x="3290295" y="2757509"/>
                  <a:pt x="3285161" y="2759383"/>
                </a:cubicBezTo>
                <a:cubicBezTo>
                  <a:pt x="3280026" y="2761258"/>
                  <a:pt x="3276329" y="2757447"/>
                  <a:pt x="3274895" y="2752920"/>
                </a:cubicBezTo>
                <a:lnTo>
                  <a:pt x="3271161" y="2736485"/>
                </a:lnTo>
                <a:lnTo>
                  <a:pt x="3266142" y="2736601"/>
                </a:lnTo>
                <a:lnTo>
                  <a:pt x="3258831" y="2739855"/>
                </a:lnTo>
                <a:lnTo>
                  <a:pt x="3262278" y="2745613"/>
                </a:lnTo>
                <a:cubicBezTo>
                  <a:pt x="3263394" y="2750023"/>
                  <a:pt x="3261025" y="2753948"/>
                  <a:pt x="3255571" y="2759535"/>
                </a:cubicBezTo>
                <a:cubicBezTo>
                  <a:pt x="3249305" y="2761769"/>
                  <a:pt x="3241355" y="2761047"/>
                  <a:pt x="3238454" y="2769189"/>
                </a:cubicBezTo>
                <a:cubicBezTo>
                  <a:pt x="3233288" y="2778045"/>
                  <a:pt x="3235796" y="2785969"/>
                  <a:pt x="3240926" y="2794307"/>
                </a:cubicBezTo>
                <a:cubicBezTo>
                  <a:pt x="3245615" y="2802038"/>
                  <a:pt x="3253615" y="2809218"/>
                  <a:pt x="3248725" y="2819731"/>
                </a:cubicBezTo>
                <a:cubicBezTo>
                  <a:pt x="3241851" y="2822406"/>
                  <a:pt x="3235060" y="2824555"/>
                  <a:pt x="3228986" y="2828968"/>
                </a:cubicBezTo>
                <a:cubicBezTo>
                  <a:pt x="3225341" y="2831618"/>
                  <a:pt x="3217200" y="2828715"/>
                  <a:pt x="3218493" y="2837521"/>
                </a:cubicBezTo>
                <a:cubicBezTo>
                  <a:pt x="3220010" y="2841524"/>
                  <a:pt x="3224039" y="2843237"/>
                  <a:pt x="3226246" y="2846274"/>
                </a:cubicBezTo>
                <a:cubicBezTo>
                  <a:pt x="3226687" y="2846882"/>
                  <a:pt x="3227735" y="2847048"/>
                  <a:pt x="3228785" y="2847214"/>
                </a:cubicBezTo>
                <a:cubicBezTo>
                  <a:pt x="3233529" y="2851191"/>
                  <a:pt x="3242060" y="2848241"/>
                  <a:pt x="3244569" y="2856164"/>
                </a:cubicBezTo>
                <a:cubicBezTo>
                  <a:pt x="3241474" y="2862124"/>
                  <a:pt x="3235872" y="2860162"/>
                  <a:pt x="3231069" y="2859939"/>
                </a:cubicBezTo>
                <a:cubicBezTo>
                  <a:pt x="3226267" y="2859716"/>
                  <a:pt x="3220940" y="2859411"/>
                  <a:pt x="3216055" y="2859712"/>
                </a:cubicBezTo>
                <a:cubicBezTo>
                  <a:pt x="3197119" y="2860475"/>
                  <a:pt x="3194108" y="2865911"/>
                  <a:pt x="3202712" y="2882863"/>
                </a:cubicBezTo>
                <a:cubicBezTo>
                  <a:pt x="3205277" y="2887032"/>
                  <a:pt x="3208366" y="2891284"/>
                  <a:pt x="3211539" y="2895012"/>
                </a:cubicBezTo>
                <a:cubicBezTo>
                  <a:pt x="3214073" y="2906164"/>
                  <a:pt x="3208082" y="2910053"/>
                  <a:pt x="3198034" y="2908999"/>
                </a:cubicBezTo>
                <a:cubicBezTo>
                  <a:pt x="3192708" y="2908693"/>
                  <a:pt x="3186940" y="2907781"/>
                  <a:pt x="3181779" y="2906425"/>
                </a:cubicBezTo>
                <a:cubicBezTo>
                  <a:pt x="3173471" y="2904572"/>
                  <a:pt x="3167978" y="2905314"/>
                  <a:pt x="3165269" y="2915636"/>
                </a:cubicBezTo>
                <a:cubicBezTo>
                  <a:pt x="3162392" y="2927007"/>
                  <a:pt x="3152205" y="2930232"/>
                  <a:pt x="3141111" y="2929013"/>
                </a:cubicBezTo>
                <a:cubicBezTo>
                  <a:pt x="3115166" y="2926516"/>
                  <a:pt x="3115166" y="2926516"/>
                  <a:pt x="3111788" y="2951246"/>
                </a:cubicBezTo>
                <a:cubicBezTo>
                  <a:pt x="3110957" y="2956489"/>
                  <a:pt x="3115921" y="2965877"/>
                  <a:pt x="3103501" y="2962833"/>
                </a:cubicBezTo>
                <a:cubicBezTo>
                  <a:pt x="3101736" y="2960405"/>
                  <a:pt x="3099970" y="2957975"/>
                  <a:pt x="3098730" y="2955628"/>
                </a:cubicBezTo>
                <a:cubicBezTo>
                  <a:pt x="3091336" y="2948006"/>
                  <a:pt x="3088766" y="2954051"/>
                  <a:pt x="3085672" y="2960010"/>
                </a:cubicBezTo>
                <a:lnTo>
                  <a:pt x="3081075" y="2967665"/>
                </a:lnTo>
                <a:lnTo>
                  <a:pt x="3086646" y="2973865"/>
                </a:lnTo>
                <a:cubicBezTo>
                  <a:pt x="3082765" y="2979344"/>
                  <a:pt x="3077484" y="2976633"/>
                  <a:pt x="3072757" y="2975754"/>
                </a:cubicBezTo>
                <a:lnTo>
                  <a:pt x="3067356" y="2974923"/>
                </a:lnTo>
                <a:lnTo>
                  <a:pt x="3062755" y="2975733"/>
                </a:lnTo>
                <a:cubicBezTo>
                  <a:pt x="3057070" y="2974295"/>
                  <a:pt x="3050720" y="2977052"/>
                  <a:pt x="3044703" y="2977712"/>
                </a:cubicBezTo>
                <a:lnTo>
                  <a:pt x="3040222" y="2977051"/>
                </a:lnTo>
                <a:lnTo>
                  <a:pt x="3038819" y="2983436"/>
                </a:lnTo>
                <a:cubicBezTo>
                  <a:pt x="3039046" y="2986401"/>
                  <a:pt x="3039976" y="2990082"/>
                  <a:pt x="3041525" y="2994574"/>
                </a:cubicBezTo>
                <a:cubicBezTo>
                  <a:pt x="3043494" y="2999055"/>
                  <a:pt x="3045971" y="3003690"/>
                  <a:pt x="3048604" y="3007817"/>
                </a:cubicBezTo>
                <a:cubicBezTo>
                  <a:pt x="3049585" y="3019212"/>
                  <a:pt x="3043117" y="3022243"/>
                  <a:pt x="3033310" y="3019823"/>
                </a:cubicBezTo>
                <a:cubicBezTo>
                  <a:pt x="3028074" y="3018789"/>
                  <a:pt x="3022487" y="3017094"/>
                  <a:pt x="3017560" y="3015045"/>
                </a:cubicBezTo>
                <a:cubicBezTo>
                  <a:pt x="3013572" y="3013557"/>
                  <a:pt x="3010193" y="3012808"/>
                  <a:pt x="3007298" y="3013664"/>
                </a:cubicBezTo>
                <a:lnTo>
                  <a:pt x="3000754" y="3020997"/>
                </a:lnTo>
                <a:lnTo>
                  <a:pt x="3001671" y="3021465"/>
                </a:lnTo>
                <a:cubicBezTo>
                  <a:pt x="3004090" y="3027015"/>
                  <a:pt x="2999125" y="3031007"/>
                  <a:pt x="2995069" y="3033588"/>
                </a:cubicBezTo>
                <a:cubicBezTo>
                  <a:pt x="2966756" y="3050907"/>
                  <a:pt x="2963849" y="3081180"/>
                  <a:pt x="2954465" y="3108485"/>
                </a:cubicBezTo>
                <a:cubicBezTo>
                  <a:pt x="2952244" y="3115040"/>
                  <a:pt x="2957144" y="3118592"/>
                  <a:pt x="2960471" y="3122730"/>
                </a:cubicBezTo>
                <a:cubicBezTo>
                  <a:pt x="2964716" y="3128855"/>
                  <a:pt x="2974348" y="3134054"/>
                  <a:pt x="2970885" y="3141609"/>
                </a:cubicBezTo>
                <a:cubicBezTo>
                  <a:pt x="2966513" y="3150575"/>
                  <a:pt x="2956954" y="3141230"/>
                  <a:pt x="2950245" y="3143900"/>
                </a:cubicBezTo>
                <a:cubicBezTo>
                  <a:pt x="2933758" y="3149664"/>
                  <a:pt x="2931698" y="3154727"/>
                  <a:pt x="2937957" y="3170134"/>
                </a:cubicBezTo>
                <a:cubicBezTo>
                  <a:pt x="2941292" y="3177671"/>
                  <a:pt x="2941813" y="3186791"/>
                  <a:pt x="2945149" y="3194327"/>
                </a:cubicBezTo>
                <a:cubicBezTo>
                  <a:pt x="2949672" y="3211811"/>
                  <a:pt x="2950876" y="3228558"/>
                  <a:pt x="2943374" y="3245492"/>
                </a:cubicBezTo>
                <a:cubicBezTo>
                  <a:pt x="2939748" y="3254539"/>
                  <a:pt x="2931141" y="3260780"/>
                  <a:pt x="2924099" y="3263038"/>
                </a:cubicBezTo>
                <a:cubicBezTo>
                  <a:pt x="2915896" y="3265546"/>
                  <a:pt x="2912505" y="3268954"/>
                  <a:pt x="2910544" y="3280070"/>
                </a:cubicBezTo>
                <a:cubicBezTo>
                  <a:pt x="2904942" y="3262092"/>
                  <a:pt x="2899979" y="3266085"/>
                  <a:pt x="2895111" y="3276129"/>
                </a:cubicBezTo>
                <a:cubicBezTo>
                  <a:pt x="2885713" y="3265292"/>
                  <a:pt x="2878556" y="3254697"/>
                  <a:pt x="2863294" y="3252663"/>
                </a:cubicBezTo>
                <a:cubicBezTo>
                  <a:pt x="2853589" y="3251609"/>
                  <a:pt x="2844372" y="3246078"/>
                  <a:pt x="2834578" y="3242372"/>
                </a:cubicBezTo>
                <a:cubicBezTo>
                  <a:pt x="2815404" y="3234626"/>
                  <a:pt x="2799080" y="3238897"/>
                  <a:pt x="2785273" y="3254770"/>
                </a:cubicBezTo>
                <a:cubicBezTo>
                  <a:pt x="2782296" y="3257845"/>
                  <a:pt x="2778905" y="3261253"/>
                  <a:pt x="2775514" y="3264662"/>
                </a:cubicBezTo>
                <a:cubicBezTo>
                  <a:pt x="2771296" y="3268736"/>
                  <a:pt x="2767500" y="3275876"/>
                  <a:pt x="2760612" y="3273241"/>
                </a:cubicBezTo>
                <a:cubicBezTo>
                  <a:pt x="2754055" y="3271019"/>
                  <a:pt x="2757519" y="3263464"/>
                  <a:pt x="2756924" y="3258492"/>
                </a:cubicBezTo>
                <a:cubicBezTo>
                  <a:pt x="2756502" y="3255424"/>
                  <a:pt x="2756908" y="3251691"/>
                  <a:pt x="2754004" y="3250621"/>
                </a:cubicBezTo>
                <a:cubicBezTo>
                  <a:pt x="2750019" y="3249056"/>
                  <a:pt x="2748786" y="3253454"/>
                  <a:pt x="2747464" y="3255198"/>
                </a:cubicBezTo>
                <a:cubicBezTo>
                  <a:pt x="2734745" y="3274966"/>
                  <a:pt x="2715086" y="3271699"/>
                  <a:pt x="2697171" y="3269754"/>
                </a:cubicBezTo>
                <a:cubicBezTo>
                  <a:pt x="2690702" y="3269336"/>
                  <a:pt x="2681718" y="3270557"/>
                  <a:pt x="2675868" y="3265425"/>
                </a:cubicBezTo>
                <a:lnTo>
                  <a:pt x="2673392" y="3261362"/>
                </a:lnTo>
                <a:lnTo>
                  <a:pt x="2671104" y="3263092"/>
                </a:lnTo>
                <a:cubicBezTo>
                  <a:pt x="2666552" y="3263613"/>
                  <a:pt x="2664247" y="3261124"/>
                  <a:pt x="2662639" y="3257802"/>
                </a:cubicBezTo>
                <a:lnTo>
                  <a:pt x="2660869" y="3253543"/>
                </a:lnTo>
                <a:lnTo>
                  <a:pt x="2650158" y="3249077"/>
                </a:lnTo>
                <a:lnTo>
                  <a:pt x="2645756" y="3244534"/>
                </a:lnTo>
                <a:lnTo>
                  <a:pt x="2645179" y="3248918"/>
                </a:lnTo>
                <a:cubicBezTo>
                  <a:pt x="2641114" y="3279761"/>
                  <a:pt x="2615735" y="3286951"/>
                  <a:pt x="2593191" y="3294739"/>
                </a:cubicBezTo>
                <a:cubicBezTo>
                  <a:pt x="2582551" y="3298941"/>
                  <a:pt x="2568205" y="3309155"/>
                  <a:pt x="2555482" y="3295150"/>
                </a:cubicBezTo>
                <a:cubicBezTo>
                  <a:pt x="2534031" y="3302297"/>
                  <a:pt x="2515642" y="3294718"/>
                  <a:pt x="2497398" y="3286039"/>
                </a:cubicBezTo>
                <a:lnTo>
                  <a:pt x="2490388" y="3282957"/>
                </a:lnTo>
                <a:lnTo>
                  <a:pt x="2483284" y="3290519"/>
                </a:lnTo>
                <a:lnTo>
                  <a:pt x="2482076" y="3297985"/>
                </a:lnTo>
                <a:lnTo>
                  <a:pt x="2485672" y="3308429"/>
                </a:lnTo>
                <a:cubicBezTo>
                  <a:pt x="2485806" y="3310799"/>
                  <a:pt x="2485025" y="3312769"/>
                  <a:pt x="2482573" y="3314037"/>
                </a:cubicBezTo>
                <a:lnTo>
                  <a:pt x="2480335" y="3314275"/>
                </a:lnTo>
                <a:lnTo>
                  <a:pt x="2480624" y="3329114"/>
                </a:lnTo>
                <a:cubicBezTo>
                  <a:pt x="2479979" y="3335540"/>
                  <a:pt x="2477620" y="3341494"/>
                  <a:pt x="2470723" y="3346053"/>
                </a:cubicBezTo>
                <a:cubicBezTo>
                  <a:pt x="2460376" y="3344167"/>
                  <a:pt x="2450521" y="3341704"/>
                  <a:pt x="2439847" y="3342529"/>
                </a:cubicBezTo>
                <a:cubicBezTo>
                  <a:pt x="2433442" y="3343024"/>
                  <a:pt x="2425721" y="3333418"/>
                  <a:pt x="2420715" y="3345080"/>
                </a:cubicBezTo>
                <a:cubicBezTo>
                  <a:pt x="2419567" y="3351075"/>
                  <a:pt x="2423182" y="3356165"/>
                  <a:pt x="2423593" y="3361502"/>
                </a:cubicBezTo>
                <a:cubicBezTo>
                  <a:pt x="2423675" y="3362570"/>
                  <a:pt x="2424824" y="3363555"/>
                  <a:pt x="2425975" y="3364541"/>
                </a:cubicBezTo>
                <a:cubicBezTo>
                  <a:pt x="2428769" y="3372915"/>
                  <a:pt x="2441333" y="3375703"/>
                  <a:pt x="2438462" y="3387201"/>
                </a:cubicBezTo>
                <a:cubicBezTo>
                  <a:pt x="2430252" y="3392130"/>
                  <a:pt x="2424912" y="3385562"/>
                  <a:pt x="2419245" y="3381705"/>
                </a:cubicBezTo>
                <a:cubicBezTo>
                  <a:pt x="2413579" y="3377846"/>
                  <a:pt x="2407338" y="3373495"/>
                  <a:pt x="2401177" y="3370212"/>
                </a:cubicBezTo>
                <a:cubicBezTo>
                  <a:pt x="2377607" y="3356996"/>
                  <a:pt x="2369889" y="3361351"/>
                  <a:pt x="2367679" y="3388368"/>
                </a:cubicBezTo>
                <a:cubicBezTo>
                  <a:pt x="2367681" y="3395347"/>
                  <a:pt x="2368257" y="3402819"/>
                  <a:pt x="2369327" y="3409717"/>
                </a:cubicBezTo>
                <a:cubicBezTo>
                  <a:pt x="2364076" y="3425156"/>
                  <a:pt x="2353893" y="3425405"/>
                  <a:pt x="2342476" y="3416622"/>
                </a:cubicBezTo>
                <a:cubicBezTo>
                  <a:pt x="2336234" y="3412270"/>
                  <a:pt x="2329910" y="3406853"/>
                  <a:pt x="2324654" y="3401353"/>
                </a:cubicBezTo>
                <a:cubicBezTo>
                  <a:pt x="2320301" y="3397124"/>
                  <a:pt x="2316317" y="3394210"/>
                  <a:pt x="2312047" y="3393667"/>
                </a:cubicBezTo>
                <a:lnTo>
                  <a:pt x="2299300" y="3399488"/>
                </a:lnTo>
                <a:lnTo>
                  <a:pt x="2300228" y="3400626"/>
                </a:lnTo>
                <a:cubicBezTo>
                  <a:pt x="2300204" y="3409258"/>
                  <a:pt x="2291433" y="3411624"/>
                  <a:pt x="2284657" y="3412668"/>
                </a:cubicBezTo>
                <a:cubicBezTo>
                  <a:pt x="2237761" y="3419045"/>
                  <a:pt x="2216610" y="3456901"/>
                  <a:pt x="2188704" y="3487168"/>
                </a:cubicBezTo>
                <a:cubicBezTo>
                  <a:pt x="2182045" y="3494454"/>
                  <a:pt x="2186406" y="3501902"/>
                  <a:pt x="2188378" y="3509212"/>
                </a:cubicBezTo>
                <a:cubicBezTo>
                  <a:pt x="2190408" y="3519642"/>
                  <a:pt x="2200003" y="3531952"/>
                  <a:pt x="2191148" y="3539830"/>
                </a:cubicBezTo>
                <a:cubicBezTo>
                  <a:pt x="2180300" y="3549029"/>
                  <a:pt x="2173177" y="3531348"/>
                  <a:pt x="2162887" y="3530987"/>
                </a:cubicBezTo>
                <a:cubicBezTo>
                  <a:pt x="2138058" y="3529060"/>
                  <a:pt x="2132466" y="3534489"/>
                  <a:pt x="2131803" y="3558191"/>
                </a:cubicBezTo>
                <a:cubicBezTo>
                  <a:pt x="2131837" y="3569945"/>
                  <a:pt x="2127289" y="3582150"/>
                  <a:pt x="2127323" y="3593902"/>
                </a:cubicBezTo>
                <a:cubicBezTo>
                  <a:pt x="2123203" y="3619322"/>
                  <a:pt x="2115173" y="3641877"/>
                  <a:pt x="2095670" y="3659684"/>
                </a:cubicBezTo>
                <a:cubicBezTo>
                  <a:pt x="2085748" y="3669416"/>
                  <a:pt x="2070932" y="3672630"/>
                  <a:pt x="2060444" y="3671539"/>
                </a:cubicBezTo>
                <a:cubicBezTo>
                  <a:pt x="2048297" y="3670111"/>
                  <a:pt x="2041916" y="3672616"/>
                  <a:pt x="2032982" y="3686004"/>
                </a:cubicBezTo>
                <a:cubicBezTo>
                  <a:pt x="2035977" y="3659320"/>
                  <a:pt x="2027206" y="3661688"/>
                  <a:pt x="2015093" y="3672010"/>
                </a:cubicBezTo>
                <a:cubicBezTo>
                  <a:pt x="2009037" y="3652473"/>
                  <a:pt x="2005767" y="3634536"/>
                  <a:pt x="1987008" y="3623131"/>
                </a:cubicBezTo>
                <a:cubicBezTo>
                  <a:pt x="1974942" y="3616191"/>
                  <a:pt x="1966079" y="3603684"/>
                  <a:pt x="1955418" y="3593230"/>
                </a:cubicBezTo>
                <a:cubicBezTo>
                  <a:pt x="1934826" y="3572124"/>
                  <a:pt x="1911064" y="3568340"/>
                  <a:pt x="1883937" y="3581147"/>
                </a:cubicBezTo>
                <a:cubicBezTo>
                  <a:pt x="1878288" y="3583457"/>
                  <a:pt x="1871906" y="3585962"/>
                  <a:pt x="1865526" y="3588467"/>
                </a:cubicBezTo>
                <a:cubicBezTo>
                  <a:pt x="1857682" y="3591367"/>
                  <a:pt x="1848632" y="3598513"/>
                  <a:pt x="1841150" y="3591124"/>
                </a:cubicBezTo>
                <a:cubicBezTo>
                  <a:pt x="1833863" y="3584462"/>
                  <a:pt x="1842717" y="3576586"/>
                  <a:pt x="1844793" y="3569752"/>
                </a:cubicBezTo>
                <a:cubicBezTo>
                  <a:pt x="1846001" y="3565506"/>
                  <a:pt x="1848670" y="3560865"/>
                  <a:pt x="1845492" y="3557803"/>
                </a:cubicBezTo>
                <a:cubicBezTo>
                  <a:pt x="1841187" y="3553474"/>
                  <a:pt x="1837057" y="3558510"/>
                  <a:pt x="1834329" y="3560030"/>
                </a:cubicBezTo>
                <a:cubicBezTo>
                  <a:pt x="1806391" y="3578544"/>
                  <a:pt x="1782596" y="3563008"/>
                  <a:pt x="1760322" y="3550197"/>
                </a:cubicBezTo>
                <a:cubicBezTo>
                  <a:pt x="1749380" y="3544524"/>
                  <a:pt x="1730935" y="3540090"/>
                  <a:pt x="1733314" y="3519845"/>
                </a:cubicBezTo>
                <a:cubicBezTo>
                  <a:pt x="1691352" y="3495095"/>
                  <a:pt x="1705916" y="3438629"/>
                  <a:pt x="1671934" y="3408590"/>
                </a:cubicBezTo>
                <a:cubicBezTo>
                  <a:pt x="1665972" y="3403926"/>
                  <a:pt x="1663072" y="3396083"/>
                  <a:pt x="1655345" y="3405224"/>
                </a:cubicBezTo>
                <a:cubicBezTo>
                  <a:pt x="1645285" y="3417348"/>
                  <a:pt x="1642722" y="3407845"/>
                  <a:pt x="1640552" y="3399806"/>
                </a:cubicBezTo>
                <a:lnTo>
                  <a:pt x="1637976" y="3390256"/>
                </a:lnTo>
                <a:lnTo>
                  <a:pt x="1618072" y="3387135"/>
                </a:lnTo>
                <a:lnTo>
                  <a:pt x="1615043" y="3382230"/>
                </a:lnTo>
                <a:lnTo>
                  <a:pt x="1596941" y="3395104"/>
                </a:lnTo>
                <a:cubicBezTo>
                  <a:pt x="1583413" y="3388558"/>
                  <a:pt x="1595388" y="3380625"/>
                  <a:pt x="1596004" y="3374186"/>
                </a:cubicBezTo>
                <a:cubicBezTo>
                  <a:pt x="1589899" y="3371911"/>
                  <a:pt x="1581976" y="3380323"/>
                  <a:pt x="1578147" y="3371945"/>
                </a:cubicBezTo>
                <a:lnTo>
                  <a:pt x="1578554" y="3370072"/>
                </a:lnTo>
                <a:lnTo>
                  <a:pt x="1564569" y="3381484"/>
                </a:lnTo>
                <a:cubicBezTo>
                  <a:pt x="1555951" y="3391072"/>
                  <a:pt x="1549450" y="3404954"/>
                  <a:pt x="1533082" y="3402615"/>
                </a:cubicBezTo>
                <a:cubicBezTo>
                  <a:pt x="1526596" y="3394333"/>
                  <a:pt x="1520861" y="3385951"/>
                  <a:pt x="1512331" y="3379479"/>
                </a:cubicBezTo>
                <a:cubicBezTo>
                  <a:pt x="1507215" y="3375597"/>
                  <a:pt x="1507818" y="3363287"/>
                  <a:pt x="1496332" y="3368684"/>
                </a:cubicBezTo>
                <a:cubicBezTo>
                  <a:pt x="1491493" y="3372404"/>
                  <a:pt x="1490817" y="3378610"/>
                  <a:pt x="1487582" y="3382875"/>
                </a:cubicBezTo>
                <a:cubicBezTo>
                  <a:pt x="1486932" y="3383729"/>
                  <a:pt x="1487139" y="3385227"/>
                  <a:pt x="1487345" y="3386728"/>
                </a:cubicBezTo>
                <a:cubicBezTo>
                  <a:pt x="1483873" y="3394847"/>
                  <a:pt x="1491418" y="3405273"/>
                  <a:pt x="1481637" y="3411963"/>
                </a:cubicBezTo>
                <a:cubicBezTo>
                  <a:pt x="1472225" y="3410198"/>
                  <a:pt x="1472594" y="3401742"/>
                  <a:pt x="1470917" y="3395095"/>
                </a:cubicBezTo>
                <a:cubicBezTo>
                  <a:pt x="1469241" y="3388447"/>
                  <a:pt x="1467462" y="3381050"/>
                  <a:pt x="1465036" y="3374505"/>
                </a:cubicBezTo>
                <a:cubicBezTo>
                  <a:pt x="1456185" y="3348974"/>
                  <a:pt x="1447523" y="3347105"/>
                  <a:pt x="1427933" y="3365840"/>
                </a:cubicBezTo>
                <a:cubicBezTo>
                  <a:pt x="1423299" y="3371059"/>
                  <a:pt x="1418769" y="3377031"/>
                  <a:pt x="1414989" y="3382899"/>
                </a:cubicBezTo>
                <a:cubicBezTo>
                  <a:pt x="1400812" y="3390958"/>
                  <a:pt x="1393032" y="3384383"/>
                  <a:pt x="1390328" y="3370234"/>
                </a:cubicBezTo>
                <a:cubicBezTo>
                  <a:pt x="1388548" y="3362836"/>
                  <a:pt x="1387417" y="3354586"/>
                  <a:pt x="1387138" y="3346982"/>
                </a:cubicBezTo>
                <a:cubicBezTo>
                  <a:pt x="1386242" y="3334879"/>
                  <a:pt x="1382963" y="3327687"/>
                  <a:pt x="1367757" y="3328245"/>
                </a:cubicBezTo>
                <a:cubicBezTo>
                  <a:pt x="1351050" y="3329009"/>
                  <a:pt x="1342448" y="3316434"/>
                  <a:pt x="1339537" y="3300787"/>
                </a:cubicBezTo>
                <a:cubicBezTo>
                  <a:pt x="1332245" y="3264343"/>
                  <a:pt x="1332245" y="3264343"/>
                  <a:pt x="1297095" y="3269929"/>
                </a:cubicBezTo>
                <a:cubicBezTo>
                  <a:pt x="1289595" y="3270957"/>
                  <a:pt x="1278829" y="3281605"/>
                  <a:pt x="1277860" y="3263398"/>
                </a:cubicBezTo>
                <a:cubicBezTo>
                  <a:pt x="1280448" y="3259987"/>
                  <a:pt x="1283036" y="3256573"/>
                  <a:pt x="1285729" y="3253912"/>
                </a:cubicBezTo>
                <a:cubicBezTo>
                  <a:pt x="1293083" y="3240677"/>
                  <a:pt x="1283773" y="3239661"/>
                  <a:pt x="1274362" y="3237896"/>
                </a:cubicBezTo>
                <a:cubicBezTo>
                  <a:pt x="1257450" y="3237158"/>
                  <a:pt x="1245376" y="3232702"/>
                  <a:pt x="1243451" y="3213097"/>
                </a:cubicBezTo>
                <a:cubicBezTo>
                  <a:pt x="1243069" y="3204745"/>
                  <a:pt x="1236687" y="3197214"/>
                  <a:pt x="1233305" y="3189274"/>
                </a:cubicBezTo>
                <a:lnTo>
                  <a:pt x="1231404" y="3176435"/>
                </a:lnTo>
                <a:lnTo>
                  <a:pt x="1223095" y="3189026"/>
                </a:lnTo>
                <a:cubicBezTo>
                  <a:pt x="1218169" y="3198801"/>
                  <a:pt x="1211403" y="3208052"/>
                  <a:pt x="1202226" y="3214473"/>
                </a:cubicBezTo>
                <a:cubicBezTo>
                  <a:pt x="1187451" y="3224966"/>
                  <a:pt x="1169354" y="3229919"/>
                  <a:pt x="1160715" y="3248436"/>
                </a:cubicBezTo>
                <a:cubicBezTo>
                  <a:pt x="1157062" y="3256430"/>
                  <a:pt x="1148006" y="3261353"/>
                  <a:pt x="1140446" y="3266397"/>
                </a:cubicBezTo>
                <a:cubicBezTo>
                  <a:pt x="1136060" y="3269437"/>
                  <a:pt x="1131389" y="3271323"/>
                  <a:pt x="1126105" y="3266756"/>
                </a:cubicBezTo>
                <a:cubicBezTo>
                  <a:pt x="1132527" y="3275932"/>
                  <a:pt x="1130774" y="3283701"/>
                  <a:pt x="1123155" y="3289494"/>
                </a:cubicBezTo>
                <a:cubicBezTo>
                  <a:pt x="1107107" y="3301768"/>
                  <a:pt x="1095191" y="3318892"/>
                  <a:pt x="1074384" y="3324758"/>
                </a:cubicBezTo>
                <a:cubicBezTo>
                  <a:pt x="1069369" y="3326241"/>
                  <a:pt x="1065553" y="3331585"/>
                  <a:pt x="1061166" y="3334623"/>
                </a:cubicBezTo>
                <a:cubicBezTo>
                  <a:pt x="1047258" y="3343678"/>
                  <a:pt x="1034041" y="3353543"/>
                  <a:pt x="1018008" y="3360921"/>
                </a:cubicBezTo>
                <a:cubicBezTo>
                  <a:pt x="1002036" y="3367552"/>
                  <a:pt x="982097" y="3371981"/>
                  <a:pt x="969896" y="3387953"/>
                </a:cubicBezTo>
                <a:cubicBezTo>
                  <a:pt x="963654" y="3395362"/>
                  <a:pt x="955166" y="3402592"/>
                  <a:pt x="943250" y="3400885"/>
                </a:cubicBezTo>
                <a:lnTo>
                  <a:pt x="942382" y="3402321"/>
                </a:lnTo>
                <a:lnTo>
                  <a:pt x="942381" y="3402321"/>
                </a:lnTo>
                <a:cubicBezTo>
                  <a:pt x="942292" y="3403444"/>
                  <a:pt x="942120" y="3403242"/>
                  <a:pt x="942165" y="3402681"/>
                </a:cubicBezTo>
                <a:lnTo>
                  <a:pt x="942382" y="3402321"/>
                </a:lnTo>
                <a:lnTo>
                  <a:pt x="943534" y="3402037"/>
                </a:lnTo>
                <a:cubicBezTo>
                  <a:pt x="950854" y="3399987"/>
                  <a:pt x="953264" y="3402816"/>
                  <a:pt x="950824" y="3409777"/>
                </a:cubicBezTo>
                <a:cubicBezTo>
                  <a:pt x="950240" y="3412366"/>
                  <a:pt x="948219" y="3414088"/>
                  <a:pt x="946198" y="3415809"/>
                </a:cubicBezTo>
                <a:cubicBezTo>
                  <a:pt x="923055" y="3432035"/>
                  <a:pt x="911392" y="3460101"/>
                  <a:pt x="885435" y="3473841"/>
                </a:cubicBezTo>
                <a:cubicBezTo>
                  <a:pt x="881513" y="3475787"/>
                  <a:pt x="878849" y="3480846"/>
                  <a:pt x="874462" y="3483885"/>
                </a:cubicBezTo>
                <a:cubicBezTo>
                  <a:pt x="873653" y="3484573"/>
                  <a:pt x="872097" y="3485202"/>
                  <a:pt x="870944" y="3485487"/>
                </a:cubicBezTo>
                <a:cubicBezTo>
                  <a:pt x="867142" y="3485935"/>
                  <a:pt x="863984" y="3483046"/>
                  <a:pt x="860406" y="3485396"/>
                </a:cubicBezTo>
                <a:cubicBezTo>
                  <a:pt x="858909" y="3485276"/>
                  <a:pt x="857817" y="3484812"/>
                  <a:pt x="856724" y="3484348"/>
                </a:cubicBezTo>
                <a:cubicBezTo>
                  <a:pt x="853849" y="3482611"/>
                  <a:pt x="851380" y="3480530"/>
                  <a:pt x="849315" y="3478105"/>
                </a:cubicBezTo>
                <a:cubicBezTo>
                  <a:pt x="847533" y="3476833"/>
                  <a:pt x="846155" y="3475216"/>
                  <a:pt x="844719" y="3474347"/>
                </a:cubicBezTo>
                <a:cubicBezTo>
                  <a:pt x="834465" y="3475410"/>
                  <a:pt x="830184" y="3481847"/>
                  <a:pt x="828312" y="3491112"/>
                </a:cubicBezTo>
                <a:cubicBezTo>
                  <a:pt x="825408" y="3499166"/>
                  <a:pt x="819929" y="3501740"/>
                  <a:pt x="811816" y="3499584"/>
                </a:cubicBezTo>
                <a:cubicBezTo>
                  <a:pt x="805544" y="3497952"/>
                  <a:pt x="803313" y="3492878"/>
                  <a:pt x="806443" y="3486725"/>
                </a:cubicBezTo>
                <a:cubicBezTo>
                  <a:pt x="829451" y="3476892"/>
                  <a:pt x="845693" y="3457477"/>
                  <a:pt x="865663" y="3443258"/>
                </a:cubicBezTo>
                <a:cubicBezTo>
                  <a:pt x="874030" y="3437526"/>
                  <a:pt x="892757" y="3434129"/>
                  <a:pt x="891545" y="3416330"/>
                </a:cubicBezTo>
                <a:cubicBezTo>
                  <a:pt x="891322" y="3414428"/>
                  <a:pt x="894210" y="3411271"/>
                  <a:pt x="896111" y="3411046"/>
                </a:cubicBezTo>
                <a:cubicBezTo>
                  <a:pt x="912129" y="3408562"/>
                  <a:pt x="921560" y="3394252"/>
                  <a:pt x="936260" y="3389402"/>
                </a:cubicBezTo>
                <a:cubicBezTo>
                  <a:pt x="944389" y="3386664"/>
                  <a:pt x="951424" y="3383461"/>
                  <a:pt x="950766" y="3372862"/>
                </a:cubicBezTo>
                <a:cubicBezTo>
                  <a:pt x="950437" y="3367564"/>
                  <a:pt x="954479" y="3364121"/>
                  <a:pt x="958401" y="3362175"/>
                </a:cubicBezTo>
                <a:cubicBezTo>
                  <a:pt x="974897" y="3353704"/>
                  <a:pt x="989043" y="3341655"/>
                  <a:pt x="1002097" y="3329141"/>
                </a:cubicBezTo>
                <a:cubicBezTo>
                  <a:pt x="1011454" y="3320474"/>
                  <a:pt x="1021094" y="3312960"/>
                  <a:pt x="1027292" y="3301404"/>
                </a:cubicBezTo>
                <a:cubicBezTo>
                  <a:pt x="1032562" y="3292035"/>
                  <a:pt x="1042083" y="3286017"/>
                  <a:pt x="1054298" y="3283982"/>
                </a:cubicBezTo>
                <a:cubicBezTo>
                  <a:pt x="1071812" y="3281618"/>
                  <a:pt x="1077157" y="3266603"/>
                  <a:pt x="1066200" y="3252921"/>
                </a:cubicBezTo>
                <a:cubicBezTo>
                  <a:pt x="1064823" y="3251305"/>
                  <a:pt x="1063101" y="3249284"/>
                  <a:pt x="1061380" y="3247263"/>
                </a:cubicBezTo>
                <a:cubicBezTo>
                  <a:pt x="1043478" y="3226245"/>
                  <a:pt x="1045754" y="3216635"/>
                  <a:pt x="1070214" y="3202775"/>
                </a:cubicBezTo>
                <a:cubicBezTo>
                  <a:pt x="1079675" y="3197507"/>
                  <a:pt x="1086022" y="3193495"/>
                  <a:pt x="1077715" y="3179648"/>
                </a:cubicBezTo>
                <a:lnTo>
                  <a:pt x="1077647" y="3179528"/>
                </a:lnTo>
                <a:lnTo>
                  <a:pt x="1068969" y="3165555"/>
                </a:lnTo>
                <a:lnTo>
                  <a:pt x="1069713" y="3165435"/>
                </a:lnTo>
                <a:lnTo>
                  <a:pt x="1068029" y="3162443"/>
                </a:lnTo>
                <a:cubicBezTo>
                  <a:pt x="1065277" y="3156243"/>
                  <a:pt x="1063556" y="3149514"/>
                  <a:pt x="1064529" y="3142060"/>
                </a:cubicBezTo>
                <a:lnTo>
                  <a:pt x="1063050" y="3137376"/>
                </a:lnTo>
                <a:lnTo>
                  <a:pt x="1062498" y="3137761"/>
                </a:lnTo>
                <a:cubicBezTo>
                  <a:pt x="1052435" y="3148475"/>
                  <a:pt x="1037477" y="3156143"/>
                  <a:pt x="1034473" y="3173009"/>
                </a:cubicBezTo>
                <a:cubicBezTo>
                  <a:pt x="1027398" y="3176098"/>
                  <a:pt x="1020944" y="3178756"/>
                  <a:pt x="1013870" y="3181846"/>
                </a:cubicBezTo>
                <a:cubicBezTo>
                  <a:pt x="1010144" y="3184446"/>
                  <a:pt x="1007040" y="3186611"/>
                  <a:pt x="1003316" y="3189210"/>
                </a:cubicBezTo>
                <a:cubicBezTo>
                  <a:pt x="995792" y="3200920"/>
                  <a:pt x="982826" y="3203507"/>
                  <a:pt x="970293" y="3206712"/>
                </a:cubicBezTo>
                <a:cubicBezTo>
                  <a:pt x="961052" y="3206699"/>
                  <a:pt x="951190" y="3207117"/>
                  <a:pt x="947984" y="3194585"/>
                </a:cubicBezTo>
                <a:cubicBezTo>
                  <a:pt x="960126" y="3163033"/>
                  <a:pt x="976297" y="3133287"/>
                  <a:pt x="1001074" y="3113231"/>
                </a:cubicBezTo>
                <a:cubicBezTo>
                  <a:pt x="999831" y="3114098"/>
                  <a:pt x="998777" y="3113909"/>
                  <a:pt x="996669" y="3113534"/>
                </a:cubicBezTo>
                <a:cubicBezTo>
                  <a:pt x="1005163" y="3105531"/>
                  <a:pt x="1013126" y="3097263"/>
                  <a:pt x="1020438" y="3088642"/>
                </a:cubicBezTo>
                <a:lnTo>
                  <a:pt x="1038396" y="3064220"/>
                </a:lnTo>
                <a:lnTo>
                  <a:pt x="1027366" y="3055851"/>
                </a:lnTo>
                <a:cubicBezTo>
                  <a:pt x="1022201" y="3049788"/>
                  <a:pt x="1016290" y="3043665"/>
                  <a:pt x="1011529" y="3037259"/>
                </a:cubicBezTo>
                <a:cubicBezTo>
                  <a:pt x="1005392" y="3029234"/>
                  <a:pt x="1000812" y="3020582"/>
                  <a:pt x="989315" y="3032467"/>
                </a:cubicBezTo>
                <a:cubicBezTo>
                  <a:pt x="984405" y="3037347"/>
                  <a:pt x="973538" y="3031957"/>
                  <a:pt x="967639" y="3039771"/>
                </a:cubicBezTo>
                <a:cubicBezTo>
                  <a:pt x="963478" y="3044710"/>
                  <a:pt x="957190" y="3047973"/>
                  <a:pt x="956876" y="3056610"/>
                </a:cubicBezTo>
                <a:cubicBezTo>
                  <a:pt x="956561" y="3065247"/>
                  <a:pt x="949465" y="3069199"/>
                  <a:pt x="941712" y="3062552"/>
                </a:cubicBezTo>
                <a:cubicBezTo>
                  <a:pt x="934647" y="3056714"/>
                  <a:pt x="924872" y="3051788"/>
                  <a:pt x="926580" y="3039873"/>
                </a:cubicBezTo>
                <a:cubicBezTo>
                  <a:pt x="927222" y="3036535"/>
                  <a:pt x="924754" y="3034454"/>
                  <a:pt x="921415" y="3033810"/>
                </a:cubicBezTo>
                <a:cubicBezTo>
                  <a:pt x="918825" y="3033227"/>
                  <a:pt x="916236" y="3032642"/>
                  <a:pt x="914050" y="3031714"/>
                </a:cubicBezTo>
                <a:cubicBezTo>
                  <a:pt x="906342" y="3029214"/>
                  <a:pt x="907644" y="3017642"/>
                  <a:pt x="899127" y="3015831"/>
                </a:cubicBezTo>
                <a:cubicBezTo>
                  <a:pt x="890265" y="3013615"/>
                  <a:pt x="893214" y="3028539"/>
                  <a:pt x="883887" y="3027417"/>
                </a:cubicBezTo>
                <a:cubicBezTo>
                  <a:pt x="881642" y="3027237"/>
                  <a:pt x="878530" y="3028494"/>
                  <a:pt x="877840" y="3027685"/>
                </a:cubicBezTo>
                <a:cubicBezTo>
                  <a:pt x="865672" y="3015035"/>
                  <a:pt x="847633" y="3019241"/>
                  <a:pt x="833143" y="3012056"/>
                </a:cubicBezTo>
                <a:cubicBezTo>
                  <a:pt x="830958" y="3011127"/>
                  <a:pt x="827276" y="3010080"/>
                  <a:pt x="827051" y="3008178"/>
                </a:cubicBezTo>
                <a:cubicBezTo>
                  <a:pt x="825076" y="2995215"/>
                  <a:pt x="813400" y="2990513"/>
                  <a:pt x="805303" y="2983463"/>
                </a:cubicBezTo>
                <a:cubicBezTo>
                  <a:pt x="792265" y="2972251"/>
                  <a:pt x="792146" y="2954915"/>
                  <a:pt x="785396" y="2940440"/>
                </a:cubicBezTo>
                <a:cubicBezTo>
                  <a:pt x="782882" y="2934213"/>
                  <a:pt x="781923" y="2927357"/>
                  <a:pt x="777912" y="2921010"/>
                </a:cubicBezTo>
                <a:cubicBezTo>
                  <a:pt x="775218" y="2917027"/>
                  <a:pt x="772764" y="2910052"/>
                  <a:pt x="776057" y="2906550"/>
                </a:cubicBezTo>
                <a:cubicBezTo>
                  <a:pt x="787210" y="2894261"/>
                  <a:pt x="783753" y="2876283"/>
                  <a:pt x="794156" y="2863934"/>
                </a:cubicBezTo>
                <a:cubicBezTo>
                  <a:pt x="796642" y="2861120"/>
                  <a:pt x="798214" y="2855595"/>
                  <a:pt x="796433" y="2854323"/>
                </a:cubicBezTo>
                <a:cubicBezTo>
                  <a:pt x="785281" y="2847781"/>
                  <a:pt x="789697" y="2834952"/>
                  <a:pt x="784369" y="2826241"/>
                </a:cubicBezTo>
                <a:cubicBezTo>
                  <a:pt x="782364" y="2823067"/>
                  <a:pt x="779849" y="2816840"/>
                  <a:pt x="781525" y="2814714"/>
                </a:cubicBezTo>
                <a:cubicBezTo>
                  <a:pt x="789969" y="2803338"/>
                  <a:pt x="777380" y="2795928"/>
                  <a:pt x="777006" y="2786482"/>
                </a:cubicBezTo>
                <a:cubicBezTo>
                  <a:pt x="776678" y="2781183"/>
                  <a:pt x="771214" y="2778863"/>
                  <a:pt x="764987" y="2781377"/>
                </a:cubicBezTo>
                <a:lnTo>
                  <a:pt x="754819" y="2791238"/>
                </a:lnTo>
                <a:lnTo>
                  <a:pt x="748844" y="2763129"/>
                </a:lnTo>
                <a:lnTo>
                  <a:pt x="730809" y="2718412"/>
                </a:lnTo>
                <a:lnTo>
                  <a:pt x="725651" y="2720140"/>
                </a:lnTo>
                <a:lnTo>
                  <a:pt x="727215" y="2721285"/>
                </a:lnTo>
                <a:cubicBezTo>
                  <a:pt x="727327" y="2723643"/>
                  <a:pt x="724670" y="2726304"/>
                  <a:pt x="719629" y="2729726"/>
                </a:cubicBezTo>
                <a:cubicBezTo>
                  <a:pt x="711195" y="2735805"/>
                  <a:pt x="706468" y="2743552"/>
                  <a:pt x="704062" y="2753308"/>
                </a:cubicBezTo>
                <a:cubicBezTo>
                  <a:pt x="703253" y="2757538"/>
                  <a:pt x="703040" y="2762726"/>
                  <a:pt x="700079" y="2765644"/>
                </a:cubicBezTo>
                <a:cubicBezTo>
                  <a:pt x="684219" y="2781958"/>
                  <a:pt x="678430" y="2805005"/>
                  <a:pt x="663000" y="2821583"/>
                </a:cubicBezTo>
                <a:cubicBezTo>
                  <a:pt x="652802" y="2832489"/>
                  <a:pt x="654837" y="2837867"/>
                  <a:pt x="668823" y="2841084"/>
                </a:cubicBezTo>
                <a:cubicBezTo>
                  <a:pt x="689025" y="2845729"/>
                  <a:pt x="695491" y="2860305"/>
                  <a:pt x="685585" y="2878480"/>
                </a:cubicBezTo>
                <a:cubicBezTo>
                  <a:pt x="683484" y="2881923"/>
                  <a:pt x="681646" y="2884936"/>
                  <a:pt x="680405" y="2888905"/>
                </a:cubicBezTo>
                <a:cubicBezTo>
                  <a:pt x="674490" y="2905378"/>
                  <a:pt x="674584" y="2904256"/>
                  <a:pt x="659234" y="2898435"/>
                </a:cubicBezTo>
                <a:cubicBezTo>
                  <a:pt x="630256" y="2887843"/>
                  <a:pt x="608271" y="2866754"/>
                  <a:pt x="583400" y="2850398"/>
                </a:cubicBezTo>
                <a:cubicBezTo>
                  <a:pt x="577374" y="2846722"/>
                  <a:pt x="572040" y="2842878"/>
                  <a:pt x="565656" y="2840755"/>
                </a:cubicBezTo>
                <a:cubicBezTo>
                  <a:pt x="562811" y="2839609"/>
                  <a:pt x="559820" y="2834832"/>
                  <a:pt x="557530" y="2840523"/>
                </a:cubicBezTo>
                <a:cubicBezTo>
                  <a:pt x="555597" y="2844659"/>
                  <a:pt x="555218" y="2849154"/>
                  <a:pt x="559953" y="2852042"/>
                </a:cubicBezTo>
                <a:cubicBezTo>
                  <a:pt x="561675" y="2853093"/>
                  <a:pt x="563490" y="2853019"/>
                  <a:pt x="565475" y="2853639"/>
                </a:cubicBezTo>
                <a:cubicBezTo>
                  <a:pt x="569444" y="2854879"/>
                  <a:pt x="575609" y="2851552"/>
                  <a:pt x="577550" y="2858053"/>
                </a:cubicBezTo>
                <a:cubicBezTo>
                  <a:pt x="579491" y="2864554"/>
                  <a:pt x="572035" y="2867092"/>
                  <a:pt x="567497" y="2872594"/>
                </a:cubicBezTo>
                <a:cubicBezTo>
                  <a:pt x="577799" y="2871199"/>
                  <a:pt x="585663" y="2871862"/>
                  <a:pt x="592456" y="2877187"/>
                </a:cubicBezTo>
                <a:cubicBezTo>
                  <a:pt x="596236" y="2880675"/>
                  <a:pt x="599322" y="2884329"/>
                  <a:pt x="592034" y="2887562"/>
                </a:cubicBezTo>
                <a:cubicBezTo>
                  <a:pt x="582513" y="2877028"/>
                  <a:pt x="570373" y="2881436"/>
                  <a:pt x="558685" y="2883167"/>
                </a:cubicBezTo>
                <a:cubicBezTo>
                  <a:pt x="548814" y="2884822"/>
                  <a:pt x="539732" y="2885188"/>
                  <a:pt x="536016" y="2872881"/>
                </a:cubicBezTo>
                <a:cubicBezTo>
                  <a:pt x="531996" y="2866884"/>
                  <a:pt x="534550" y="2860763"/>
                  <a:pt x="534593" y="2854883"/>
                </a:cubicBezTo>
                <a:cubicBezTo>
                  <a:pt x="534468" y="2848310"/>
                  <a:pt x="532863" y="2843194"/>
                  <a:pt x="524713" y="2845902"/>
                </a:cubicBezTo>
                <a:cubicBezTo>
                  <a:pt x="519054" y="2851309"/>
                  <a:pt x="513392" y="2856715"/>
                  <a:pt x="507469" y="2862552"/>
                </a:cubicBezTo>
                <a:cubicBezTo>
                  <a:pt x="505200" y="2865303"/>
                  <a:pt x="503719" y="2866762"/>
                  <a:pt x="500538" y="2864230"/>
                </a:cubicBezTo>
                <a:cubicBezTo>
                  <a:pt x="507365" y="2853039"/>
                  <a:pt x="512735" y="2840365"/>
                  <a:pt x="517410" y="2827861"/>
                </a:cubicBezTo>
                <a:cubicBezTo>
                  <a:pt x="521990" y="2816479"/>
                  <a:pt x="517182" y="2811774"/>
                  <a:pt x="505852" y="2811950"/>
                </a:cubicBezTo>
                <a:cubicBezTo>
                  <a:pt x="499279" y="2812074"/>
                  <a:pt x="492611" y="2813322"/>
                  <a:pt x="485775" y="2813877"/>
                </a:cubicBezTo>
                <a:cubicBezTo>
                  <a:pt x="473919" y="2814915"/>
                  <a:pt x="470665" y="2810566"/>
                  <a:pt x="475676" y="2799448"/>
                </a:cubicBezTo>
                <a:cubicBezTo>
                  <a:pt x="477610" y="2795311"/>
                  <a:pt x="479974" y="2791437"/>
                  <a:pt x="482504" y="2788255"/>
                </a:cubicBezTo>
                <a:cubicBezTo>
                  <a:pt x="489406" y="2778880"/>
                  <a:pt x="491623" y="2771373"/>
                  <a:pt x="480453" y="2761605"/>
                </a:cubicBezTo>
                <a:cubicBezTo>
                  <a:pt x="470311" y="2753056"/>
                  <a:pt x="476015" y="2741769"/>
                  <a:pt x="482055" y="2731868"/>
                </a:cubicBezTo>
                <a:cubicBezTo>
                  <a:pt x="492034" y="2715511"/>
                  <a:pt x="490932" y="2712476"/>
                  <a:pt x="474837" y="2702067"/>
                </a:cubicBezTo>
                <a:cubicBezTo>
                  <a:pt x="469839" y="2699608"/>
                  <a:pt x="462835" y="2699470"/>
                  <a:pt x="461682" y="2691678"/>
                </a:cubicBezTo>
                <a:cubicBezTo>
                  <a:pt x="463710" y="2686418"/>
                  <a:pt x="467700" y="2684718"/>
                  <a:pt x="472720" y="2684237"/>
                </a:cubicBezTo>
                <a:cubicBezTo>
                  <a:pt x="478863" y="2683848"/>
                  <a:pt x="478716" y="2680216"/>
                  <a:pt x="476156" y="2675700"/>
                </a:cubicBezTo>
                <a:cubicBezTo>
                  <a:pt x="464890" y="2667056"/>
                  <a:pt x="455968" y="2657477"/>
                  <a:pt x="465852" y="2642243"/>
                </a:cubicBezTo>
                <a:cubicBezTo>
                  <a:pt x="464582" y="2638514"/>
                  <a:pt x="466252" y="2634808"/>
                  <a:pt x="466201" y="2630051"/>
                </a:cubicBezTo>
                <a:cubicBezTo>
                  <a:pt x="458650" y="2633715"/>
                  <a:pt x="457629" y="2643133"/>
                  <a:pt x="450174" y="2645673"/>
                </a:cubicBezTo>
                <a:cubicBezTo>
                  <a:pt x="446111" y="2645556"/>
                  <a:pt x="442382" y="2646826"/>
                  <a:pt x="438844" y="2645849"/>
                </a:cubicBezTo>
                <a:cubicBezTo>
                  <a:pt x="424690" y="2641940"/>
                  <a:pt x="413863" y="2644196"/>
                  <a:pt x="407612" y="2659282"/>
                </a:cubicBezTo>
                <a:cubicBezTo>
                  <a:pt x="403652" y="2668680"/>
                  <a:pt x="396144" y="2666462"/>
                  <a:pt x="388301" y="2662859"/>
                </a:cubicBezTo>
                <a:cubicBezTo>
                  <a:pt x="371323" y="2654864"/>
                  <a:pt x="371323" y="2654864"/>
                  <a:pt x="372054" y="2673030"/>
                </a:cubicBezTo>
                <a:cubicBezTo>
                  <a:pt x="371938" y="2677094"/>
                  <a:pt x="370195" y="2678982"/>
                  <a:pt x="366153" y="2675927"/>
                </a:cubicBezTo>
                <a:cubicBezTo>
                  <a:pt x="358184" y="2665750"/>
                  <a:pt x="353442" y="2652225"/>
                  <a:pt x="337020" y="2651066"/>
                </a:cubicBezTo>
                <a:cubicBezTo>
                  <a:pt x="326908" y="2650213"/>
                  <a:pt x="318497" y="2653351"/>
                  <a:pt x="309559" y="2657350"/>
                </a:cubicBezTo>
                <a:cubicBezTo>
                  <a:pt x="292546" y="2665872"/>
                  <a:pt x="287549" y="2663415"/>
                  <a:pt x="286125" y="2645417"/>
                </a:cubicBezTo>
                <a:cubicBezTo>
                  <a:pt x="285087" y="2633560"/>
                  <a:pt x="279325" y="2629453"/>
                  <a:pt x="268162" y="2630323"/>
                </a:cubicBezTo>
                <a:cubicBezTo>
                  <a:pt x="242635" y="2632470"/>
                  <a:pt x="242203" y="2632206"/>
                  <a:pt x="242903" y="2607826"/>
                </a:cubicBezTo>
                <a:cubicBezTo>
                  <a:pt x="243398" y="2599267"/>
                  <a:pt x="240122" y="2597859"/>
                  <a:pt x="232834" y="2601092"/>
                </a:cubicBezTo>
                <a:cubicBezTo>
                  <a:pt x="226669" y="2604420"/>
                  <a:pt x="224707" y="2600860"/>
                  <a:pt x="223794" y="2595578"/>
                </a:cubicBezTo>
                <a:cubicBezTo>
                  <a:pt x="225991" y="2591010"/>
                  <a:pt x="227492" y="2586611"/>
                  <a:pt x="229257" y="2581782"/>
                </a:cubicBezTo>
                <a:cubicBezTo>
                  <a:pt x="230761" y="2577383"/>
                  <a:pt x="235612" y="2576207"/>
                  <a:pt x="239172" y="2574244"/>
                </a:cubicBezTo>
                <a:cubicBezTo>
                  <a:pt x="244643" y="2571085"/>
                  <a:pt x="247532" y="2566350"/>
                  <a:pt x="246021" y="2560112"/>
                </a:cubicBezTo>
                <a:cubicBezTo>
                  <a:pt x="244846" y="2555259"/>
                  <a:pt x="240709" y="2553327"/>
                  <a:pt x="236215" y="2552948"/>
                </a:cubicBezTo>
                <a:cubicBezTo>
                  <a:pt x="229475" y="2552379"/>
                  <a:pt x="225389" y="2555203"/>
                  <a:pt x="222405" y="2561062"/>
                </a:cubicBezTo>
                <a:cubicBezTo>
                  <a:pt x="220472" y="2565200"/>
                  <a:pt x="222414" y="2571700"/>
                  <a:pt x="216081" y="2574334"/>
                </a:cubicBezTo>
                <a:cubicBezTo>
                  <a:pt x="208028" y="2575917"/>
                  <a:pt x="200309" y="2578887"/>
                  <a:pt x="191941" y="2576145"/>
                </a:cubicBezTo>
                <a:cubicBezTo>
                  <a:pt x="187059" y="2569623"/>
                  <a:pt x="191333" y="2564552"/>
                  <a:pt x="194915" y="2559649"/>
                </a:cubicBezTo>
                <a:cubicBezTo>
                  <a:pt x="200073" y="2552163"/>
                  <a:pt x="203414" y="2544751"/>
                  <a:pt x="194993" y="2537251"/>
                </a:cubicBezTo>
                <a:cubicBezTo>
                  <a:pt x="192076" y="2534290"/>
                  <a:pt x="191761" y="2529963"/>
                  <a:pt x="192141" y="2525470"/>
                </a:cubicBezTo>
                <a:cubicBezTo>
                  <a:pt x="191586" y="2518633"/>
                  <a:pt x="194306" y="2513205"/>
                  <a:pt x="197888" y="2508302"/>
                </a:cubicBezTo>
                <a:cubicBezTo>
                  <a:pt x="200682" y="2504692"/>
                  <a:pt x="202090" y="2501415"/>
                  <a:pt x="200221" y="2496731"/>
                </a:cubicBezTo>
                <a:cubicBezTo>
                  <a:pt x="201148" y="2488435"/>
                  <a:pt x="188191" y="2486439"/>
                  <a:pt x="191458" y="2477209"/>
                </a:cubicBezTo>
                <a:cubicBezTo>
                  <a:pt x="199410" y="2466112"/>
                  <a:pt x="184373" y="2464618"/>
                  <a:pt x="183220" y="2456827"/>
                </a:cubicBezTo>
                <a:cubicBezTo>
                  <a:pt x="183036" y="2434860"/>
                  <a:pt x="191344" y="2422207"/>
                  <a:pt x="210079" y="2414736"/>
                </a:cubicBezTo>
                <a:cubicBezTo>
                  <a:pt x="220832" y="2410663"/>
                  <a:pt x="223240" y="2400908"/>
                  <a:pt x="221583" y="2391038"/>
                </a:cubicBezTo>
                <a:cubicBezTo>
                  <a:pt x="218845" y="2375192"/>
                  <a:pt x="220749" y="2363360"/>
                  <a:pt x="240133" y="2361599"/>
                </a:cubicBezTo>
                <a:cubicBezTo>
                  <a:pt x="245152" y="2361117"/>
                  <a:pt x="248377" y="2357768"/>
                  <a:pt x="247894" y="2352749"/>
                </a:cubicBezTo>
                <a:cubicBezTo>
                  <a:pt x="247266" y="2344097"/>
                  <a:pt x="248717" y="2334941"/>
                  <a:pt x="240633" y="2328828"/>
                </a:cubicBezTo>
                <a:cubicBezTo>
                  <a:pt x="237620" y="2326989"/>
                  <a:pt x="234177" y="2324888"/>
                  <a:pt x="229872" y="2322262"/>
                </a:cubicBezTo>
                <a:cubicBezTo>
                  <a:pt x="243638" y="2320029"/>
                  <a:pt x="255347" y="2315359"/>
                  <a:pt x="267736" y="2324097"/>
                </a:cubicBezTo>
                <a:cubicBezTo>
                  <a:pt x="274361" y="2328730"/>
                  <a:pt x="280694" y="2326095"/>
                  <a:pt x="284895" y="2319208"/>
                </a:cubicBezTo>
                <a:cubicBezTo>
                  <a:pt x="288309" y="2313612"/>
                  <a:pt x="291986" y="2307586"/>
                  <a:pt x="294969" y="2301727"/>
                </a:cubicBezTo>
                <a:cubicBezTo>
                  <a:pt x="300579" y="2291564"/>
                  <a:pt x="307290" y="2284435"/>
                  <a:pt x="319825" y="2296809"/>
                </a:cubicBezTo>
                <a:cubicBezTo>
                  <a:pt x="321414" y="2280649"/>
                  <a:pt x="327746" y="2278015"/>
                  <a:pt x="338486" y="2287520"/>
                </a:cubicBezTo>
                <a:cubicBezTo>
                  <a:pt x="340208" y="2288570"/>
                  <a:pt x="342360" y="2289882"/>
                  <a:pt x="344964" y="2288518"/>
                </a:cubicBezTo>
                <a:cubicBezTo>
                  <a:pt x="347832" y="2286723"/>
                  <a:pt x="346467" y="2284119"/>
                  <a:pt x="345963" y="2282040"/>
                </a:cubicBezTo>
                <a:cubicBezTo>
                  <a:pt x="343178" y="2272809"/>
                  <a:pt x="343376" y="2261411"/>
                  <a:pt x="334886" y="2257174"/>
                </a:cubicBezTo>
                <a:lnTo>
                  <a:pt x="328066" y="2256305"/>
                </a:lnTo>
                <a:lnTo>
                  <a:pt x="326915" y="2256930"/>
                </a:lnTo>
                <a:cubicBezTo>
                  <a:pt x="323018" y="2257983"/>
                  <a:pt x="319190" y="2257583"/>
                  <a:pt x="316061" y="2254318"/>
                </a:cubicBezTo>
                <a:cubicBezTo>
                  <a:pt x="307739" y="2245367"/>
                  <a:pt x="295779" y="2239513"/>
                  <a:pt x="292711" y="2226086"/>
                </a:cubicBezTo>
                <a:lnTo>
                  <a:pt x="293665" y="2222983"/>
                </a:lnTo>
                <a:lnTo>
                  <a:pt x="287973" y="2218310"/>
                </a:lnTo>
                <a:cubicBezTo>
                  <a:pt x="279889" y="2212198"/>
                  <a:pt x="272959" y="2213875"/>
                  <a:pt x="268137" y="2222747"/>
                </a:cubicBezTo>
                <a:cubicBezTo>
                  <a:pt x="263672" y="2230065"/>
                  <a:pt x="259901" y="2237215"/>
                  <a:pt x="255699" y="2244103"/>
                </a:cubicBezTo>
                <a:cubicBezTo>
                  <a:pt x="253862" y="2247115"/>
                  <a:pt x="252694" y="2252901"/>
                  <a:pt x="246742" y="2251040"/>
                </a:cubicBezTo>
                <a:cubicBezTo>
                  <a:pt x="242342" y="2249538"/>
                  <a:pt x="242983" y="2244614"/>
                  <a:pt x="242837" y="2240980"/>
                </a:cubicBezTo>
                <a:cubicBezTo>
                  <a:pt x="243019" y="2228097"/>
                  <a:pt x="243893" y="2215045"/>
                  <a:pt x="244074" y="2202161"/>
                </a:cubicBezTo>
                <a:cubicBezTo>
                  <a:pt x="245241" y="2196375"/>
                  <a:pt x="250186" y="2194077"/>
                  <a:pt x="254872" y="2192209"/>
                </a:cubicBezTo>
                <a:cubicBezTo>
                  <a:pt x="261467" y="2189144"/>
                  <a:pt x="267140" y="2184927"/>
                  <a:pt x="272556" y="2180404"/>
                </a:cubicBezTo>
                <a:lnTo>
                  <a:pt x="280288" y="2173876"/>
                </a:lnTo>
                <a:lnTo>
                  <a:pt x="280101" y="2172712"/>
                </a:lnTo>
                <a:cubicBezTo>
                  <a:pt x="280627" y="2170945"/>
                  <a:pt x="281671" y="2169160"/>
                  <a:pt x="282418" y="2167586"/>
                </a:cubicBezTo>
                <a:cubicBezTo>
                  <a:pt x="283225" y="2166276"/>
                  <a:pt x="283768" y="2165030"/>
                  <a:pt x="284250" y="2163518"/>
                </a:cubicBezTo>
                <a:cubicBezTo>
                  <a:pt x="284933" y="2161679"/>
                  <a:pt x="284697" y="2159499"/>
                  <a:pt x="282733" y="2158286"/>
                </a:cubicBezTo>
                <a:cubicBezTo>
                  <a:pt x="281034" y="2157010"/>
                  <a:pt x="279307" y="2157977"/>
                  <a:pt x="277970" y="2159412"/>
                </a:cubicBezTo>
                <a:cubicBezTo>
                  <a:pt x="275901" y="2161299"/>
                  <a:pt x="273770" y="2162920"/>
                  <a:pt x="270762" y="2160837"/>
                </a:cubicBezTo>
                <a:cubicBezTo>
                  <a:pt x="268019" y="2158689"/>
                  <a:pt x="268716" y="2155728"/>
                  <a:pt x="269741" y="2152970"/>
                </a:cubicBezTo>
                <a:cubicBezTo>
                  <a:pt x="269942" y="2152643"/>
                  <a:pt x="270346" y="2151989"/>
                  <a:pt x="270486" y="2151396"/>
                </a:cubicBezTo>
                <a:cubicBezTo>
                  <a:pt x="273684" y="2143652"/>
                  <a:pt x="272780" y="2142187"/>
                  <a:pt x="264354" y="2140825"/>
                </a:cubicBezTo>
                <a:cubicBezTo>
                  <a:pt x="260337" y="2140376"/>
                  <a:pt x="257112" y="2139742"/>
                  <a:pt x="256578" y="2135115"/>
                </a:cubicBezTo>
                <a:cubicBezTo>
                  <a:pt x="256326" y="2134056"/>
                  <a:pt x="256139" y="2133262"/>
                  <a:pt x="256216" y="2132405"/>
                </a:cubicBezTo>
                <a:cubicBezTo>
                  <a:pt x="256739" y="2127529"/>
                  <a:pt x="253683" y="2124057"/>
                  <a:pt x="249309" y="2125651"/>
                </a:cubicBezTo>
                <a:cubicBezTo>
                  <a:pt x="244936" y="2127244"/>
                  <a:pt x="242784" y="2125236"/>
                  <a:pt x="241768" y="2122122"/>
                </a:cubicBezTo>
                <a:cubicBezTo>
                  <a:pt x="238798" y="2111921"/>
                  <a:pt x="231946" y="2111306"/>
                  <a:pt x="222886" y="2113166"/>
                </a:cubicBezTo>
                <a:cubicBezTo>
                  <a:pt x="216472" y="2114404"/>
                  <a:pt x="209745" y="2114317"/>
                  <a:pt x="202956" y="2113965"/>
                </a:cubicBezTo>
                <a:cubicBezTo>
                  <a:pt x="199794" y="2113595"/>
                  <a:pt x="197566" y="2112444"/>
                  <a:pt x="196020" y="2109455"/>
                </a:cubicBezTo>
                <a:cubicBezTo>
                  <a:pt x="193150" y="2104402"/>
                  <a:pt x="190873" y="2099210"/>
                  <a:pt x="189879" y="2093818"/>
                </a:cubicBezTo>
                <a:lnTo>
                  <a:pt x="190909" y="2082560"/>
                </a:lnTo>
                <a:lnTo>
                  <a:pt x="176927" y="2076952"/>
                </a:lnTo>
                <a:cubicBezTo>
                  <a:pt x="171587" y="2075541"/>
                  <a:pt x="166146" y="2074290"/>
                  <a:pt x="161150" y="2071832"/>
                </a:cubicBezTo>
                <a:cubicBezTo>
                  <a:pt x="149169" y="2066295"/>
                  <a:pt x="147827" y="2060750"/>
                  <a:pt x="156976" y="2051565"/>
                </a:cubicBezTo>
                <a:cubicBezTo>
                  <a:pt x="159412" y="2049507"/>
                  <a:pt x="162015" y="2048143"/>
                  <a:pt x="164190" y="2046515"/>
                </a:cubicBezTo>
                <a:cubicBezTo>
                  <a:pt x="174965" y="2039504"/>
                  <a:pt x="180216" y="2030894"/>
                  <a:pt x="176598" y="2017463"/>
                </a:cubicBezTo>
                <a:cubicBezTo>
                  <a:pt x="173744" y="2005682"/>
                  <a:pt x="173400" y="1993659"/>
                  <a:pt x="172362" y="1981804"/>
                </a:cubicBezTo>
                <a:cubicBezTo>
                  <a:pt x="171137" y="1972194"/>
                  <a:pt x="167715" y="1967155"/>
                  <a:pt x="157391" y="1971489"/>
                </a:cubicBezTo>
                <a:cubicBezTo>
                  <a:pt x="151490" y="1974385"/>
                  <a:pt x="145515" y="1975465"/>
                  <a:pt x="140371" y="1969374"/>
                </a:cubicBezTo>
                <a:cubicBezTo>
                  <a:pt x="138378" y="1958117"/>
                  <a:pt x="144754" y="1949602"/>
                  <a:pt x="147853" y="1939681"/>
                </a:cubicBezTo>
                <a:cubicBezTo>
                  <a:pt x="150238" y="1932866"/>
                  <a:pt x="154177" y="1926409"/>
                  <a:pt x="158285" y="1920645"/>
                </a:cubicBezTo>
                <a:lnTo>
                  <a:pt x="160830" y="1915989"/>
                </a:lnTo>
                <a:lnTo>
                  <a:pt x="159493" y="1915963"/>
                </a:lnTo>
                <a:cubicBezTo>
                  <a:pt x="156770" y="1917445"/>
                  <a:pt x="154758" y="1914846"/>
                  <a:pt x="153790" y="1913117"/>
                </a:cubicBezTo>
                <a:cubicBezTo>
                  <a:pt x="149781" y="1906797"/>
                  <a:pt x="144530" y="1904683"/>
                  <a:pt x="137462" y="1905516"/>
                </a:cubicBezTo>
                <a:cubicBezTo>
                  <a:pt x="133103" y="1905988"/>
                  <a:pt x="131933" y="1904586"/>
                  <a:pt x="133579" y="1899724"/>
                </a:cubicBezTo>
                <a:lnTo>
                  <a:pt x="133105" y="1895728"/>
                </a:lnTo>
                <a:lnTo>
                  <a:pt x="129392" y="1898293"/>
                </a:lnTo>
                <a:cubicBezTo>
                  <a:pt x="125128" y="1901895"/>
                  <a:pt x="120702" y="1904068"/>
                  <a:pt x="116047" y="1904919"/>
                </a:cubicBezTo>
                <a:lnTo>
                  <a:pt x="112975" y="1904648"/>
                </a:lnTo>
                <a:lnTo>
                  <a:pt x="113239" y="1905442"/>
                </a:lnTo>
                <a:cubicBezTo>
                  <a:pt x="112962" y="1906485"/>
                  <a:pt x="111881" y="1907231"/>
                  <a:pt x="109733" y="1907599"/>
                </a:cubicBezTo>
                <a:cubicBezTo>
                  <a:pt x="103848" y="1908711"/>
                  <a:pt x="98521" y="1907454"/>
                  <a:pt x="93271" y="1905341"/>
                </a:cubicBezTo>
                <a:cubicBezTo>
                  <a:pt x="86510" y="1902745"/>
                  <a:pt x="83272" y="1903231"/>
                  <a:pt x="78716" y="1908782"/>
                </a:cubicBezTo>
                <a:cubicBezTo>
                  <a:pt x="76912" y="1910606"/>
                  <a:pt x="75560" y="1913163"/>
                  <a:pt x="74146" y="1915454"/>
                </a:cubicBezTo>
                <a:cubicBezTo>
                  <a:pt x="73540" y="1916436"/>
                  <a:pt x="73060" y="1917947"/>
                  <a:pt x="71611" y="1917731"/>
                </a:cubicBezTo>
                <a:cubicBezTo>
                  <a:pt x="69898" y="1917576"/>
                  <a:pt x="69320" y="1916316"/>
                  <a:pt x="69334" y="1915194"/>
                </a:cubicBezTo>
                <a:cubicBezTo>
                  <a:pt x="69267" y="1910178"/>
                  <a:pt x="66898" y="1909619"/>
                  <a:pt x="62727" y="1910885"/>
                </a:cubicBezTo>
                <a:cubicBezTo>
                  <a:pt x="57497" y="1912401"/>
                  <a:pt x="52978" y="1909836"/>
                  <a:pt x="49191" y="1906817"/>
                </a:cubicBezTo>
                <a:cubicBezTo>
                  <a:pt x="46121" y="1904467"/>
                  <a:pt x="44205" y="1904641"/>
                  <a:pt x="42777" y="1908054"/>
                </a:cubicBezTo>
                <a:cubicBezTo>
                  <a:pt x="42094" y="1909893"/>
                  <a:pt x="41286" y="1911202"/>
                  <a:pt x="39043" y="1911174"/>
                </a:cubicBezTo>
                <a:cubicBezTo>
                  <a:pt x="36008" y="1911332"/>
                  <a:pt x="36036" y="1909089"/>
                  <a:pt x="35068" y="1907360"/>
                </a:cubicBezTo>
                <a:cubicBezTo>
                  <a:pt x="34553" y="1906364"/>
                  <a:pt x="34240" y="1905040"/>
                  <a:pt x="33663" y="1903778"/>
                </a:cubicBezTo>
                <a:cubicBezTo>
                  <a:pt x="31179" y="1896818"/>
                  <a:pt x="26833" y="1896168"/>
                  <a:pt x="21749" y="1901843"/>
                </a:cubicBezTo>
                <a:cubicBezTo>
                  <a:pt x="21079" y="1902560"/>
                  <a:pt x="20676" y="1903216"/>
                  <a:pt x="19945" y="1903668"/>
                </a:cubicBezTo>
                <a:cubicBezTo>
                  <a:pt x="18544" y="1904837"/>
                  <a:pt x="16552" y="1905867"/>
                  <a:pt x="15118" y="1904528"/>
                </a:cubicBezTo>
                <a:cubicBezTo>
                  <a:pt x="13747" y="1903456"/>
                  <a:pt x="14367" y="1901352"/>
                  <a:pt x="15175" y="1900043"/>
                </a:cubicBezTo>
                <a:cubicBezTo>
                  <a:pt x="15983" y="1898733"/>
                  <a:pt x="16854" y="1897689"/>
                  <a:pt x="17990" y="1896581"/>
                </a:cubicBezTo>
                <a:cubicBezTo>
                  <a:pt x="19467" y="1894554"/>
                  <a:pt x="19621" y="1892840"/>
                  <a:pt x="17531" y="1891099"/>
                </a:cubicBezTo>
                <a:cubicBezTo>
                  <a:pt x="12901" y="1886881"/>
                  <a:pt x="11058" y="1881446"/>
                  <a:pt x="9478" y="1875949"/>
                </a:cubicBezTo>
                <a:cubicBezTo>
                  <a:pt x="7384" y="1869454"/>
                  <a:pt x="6551" y="1862383"/>
                  <a:pt x="3397" y="1856139"/>
                </a:cubicBezTo>
                <a:cubicBezTo>
                  <a:pt x="2305" y="1853881"/>
                  <a:pt x="3580" y="1852182"/>
                  <a:pt x="4652" y="1850811"/>
                </a:cubicBezTo>
                <a:lnTo>
                  <a:pt x="7981" y="1845163"/>
                </a:lnTo>
                <a:lnTo>
                  <a:pt x="7180" y="1842047"/>
                </a:lnTo>
                <a:cubicBezTo>
                  <a:pt x="5049" y="1837794"/>
                  <a:pt x="219" y="1836029"/>
                  <a:pt x="0" y="1830579"/>
                </a:cubicBezTo>
                <a:cubicBezTo>
                  <a:pt x="5734" y="1826989"/>
                  <a:pt x="926" y="1822283"/>
                  <a:pt x="1735" y="1818053"/>
                </a:cubicBezTo>
                <a:cubicBezTo>
                  <a:pt x="5675" y="1811595"/>
                  <a:pt x="6170" y="1803037"/>
                  <a:pt x="16041" y="1801382"/>
                </a:cubicBezTo>
                <a:cubicBezTo>
                  <a:pt x="19674" y="1801234"/>
                  <a:pt x="20484" y="1797003"/>
                  <a:pt x="19907" y="1793107"/>
                </a:cubicBezTo>
                <a:cubicBezTo>
                  <a:pt x="18659" y="1786439"/>
                  <a:pt x="20423" y="1781609"/>
                  <a:pt x="27281" y="1778114"/>
                </a:cubicBezTo>
                <a:cubicBezTo>
                  <a:pt x="35357" y="1773591"/>
                  <a:pt x="29520" y="1767666"/>
                  <a:pt x="27243" y="1759781"/>
                </a:cubicBezTo>
                <a:cubicBezTo>
                  <a:pt x="39843" y="1763333"/>
                  <a:pt x="49115" y="1760721"/>
                  <a:pt x="55513" y="1749265"/>
                </a:cubicBezTo>
                <a:cubicBezTo>
                  <a:pt x="56826" y="1747112"/>
                  <a:pt x="64544" y="1744143"/>
                  <a:pt x="70592" y="1744880"/>
                </a:cubicBezTo>
                <a:cubicBezTo>
                  <a:pt x="81996" y="1746519"/>
                  <a:pt x="88372" y="1738006"/>
                  <a:pt x="96805" y="1731928"/>
                </a:cubicBezTo>
                <a:cubicBezTo>
                  <a:pt x="96718" y="1743688"/>
                  <a:pt x="102335" y="1744163"/>
                  <a:pt x="110075" y="1738252"/>
                </a:cubicBezTo>
                <a:cubicBezTo>
                  <a:pt x="113972" y="1737675"/>
                  <a:pt x="117941" y="1738915"/>
                  <a:pt x="121332" y="1736259"/>
                </a:cubicBezTo>
                <a:cubicBezTo>
                  <a:pt x="123244" y="1735062"/>
                  <a:pt x="125418" y="1733436"/>
                  <a:pt x="127329" y="1732239"/>
                </a:cubicBezTo>
                <a:cubicBezTo>
                  <a:pt x="129503" y="1730611"/>
                  <a:pt x="132034" y="1727432"/>
                  <a:pt x="133588" y="1727788"/>
                </a:cubicBezTo>
                <a:cubicBezTo>
                  <a:pt x="137558" y="1729028"/>
                  <a:pt x="134333" y="1732377"/>
                  <a:pt x="134144" y="1734624"/>
                </a:cubicBezTo>
                <a:cubicBezTo>
                  <a:pt x="134027" y="1738688"/>
                  <a:pt x="133743" y="1742059"/>
                  <a:pt x="133196" y="1745861"/>
                </a:cubicBezTo>
                <a:cubicBezTo>
                  <a:pt x="134109" y="1751141"/>
                  <a:pt x="138507" y="1752644"/>
                  <a:pt x="143265" y="1752593"/>
                </a:cubicBezTo>
                <a:cubicBezTo>
                  <a:pt x="146132" y="1750798"/>
                  <a:pt x="149429" y="1749265"/>
                  <a:pt x="152296" y="1747470"/>
                </a:cubicBezTo>
                <a:cubicBezTo>
                  <a:pt x="155929" y="1747324"/>
                  <a:pt x="155215" y="1750431"/>
                  <a:pt x="155718" y="1752512"/>
                </a:cubicBezTo>
                <a:cubicBezTo>
                  <a:pt x="150371" y="1762244"/>
                  <a:pt x="150306" y="1771063"/>
                  <a:pt x="161592" y="1776769"/>
                </a:cubicBezTo>
                <a:cubicBezTo>
                  <a:pt x="166160" y="1778965"/>
                  <a:pt x="169940" y="1782451"/>
                  <a:pt x="166956" y="1788310"/>
                </a:cubicBezTo>
                <a:lnTo>
                  <a:pt x="166316" y="1794564"/>
                </a:lnTo>
                <a:lnTo>
                  <a:pt x="168319" y="1794045"/>
                </a:lnTo>
                <a:cubicBezTo>
                  <a:pt x="170704" y="1792608"/>
                  <a:pt x="172889" y="1790623"/>
                  <a:pt x="174958" y="1788737"/>
                </a:cubicBezTo>
                <a:cubicBezTo>
                  <a:pt x="177089" y="1787114"/>
                  <a:pt x="178552" y="1786209"/>
                  <a:pt x="181371" y="1787500"/>
                </a:cubicBezTo>
                <a:lnTo>
                  <a:pt x="198329" y="1792737"/>
                </a:lnTo>
                <a:lnTo>
                  <a:pt x="201544" y="1788737"/>
                </a:lnTo>
                <a:cubicBezTo>
                  <a:pt x="209117" y="1782135"/>
                  <a:pt x="212049" y="1771518"/>
                  <a:pt x="221079" y="1766397"/>
                </a:cubicBezTo>
                <a:cubicBezTo>
                  <a:pt x="222656" y="1763814"/>
                  <a:pt x="223969" y="1761662"/>
                  <a:pt x="225545" y="1759079"/>
                </a:cubicBezTo>
                <a:cubicBezTo>
                  <a:pt x="224274" y="1755351"/>
                  <a:pt x="226807" y="1752170"/>
                  <a:pt x="226230" y="1748274"/>
                </a:cubicBezTo>
                <a:cubicBezTo>
                  <a:pt x="225266" y="1738235"/>
                  <a:pt x="215533" y="1732889"/>
                  <a:pt x="211965" y="1724214"/>
                </a:cubicBezTo>
                <a:cubicBezTo>
                  <a:pt x="209666" y="1719269"/>
                  <a:pt x="206937" y="1714059"/>
                  <a:pt x="210257" y="1709587"/>
                </a:cubicBezTo>
                <a:cubicBezTo>
                  <a:pt x="213576" y="1705115"/>
                  <a:pt x="219361" y="1706282"/>
                  <a:pt x="224023" y="1707353"/>
                </a:cubicBezTo>
                <a:cubicBezTo>
                  <a:pt x="230239" y="1708782"/>
                  <a:pt x="235835" y="1712197"/>
                  <a:pt x="242241" y="1711379"/>
                </a:cubicBezTo>
                <a:cubicBezTo>
                  <a:pt x="246757" y="1708818"/>
                  <a:pt x="250966" y="1712568"/>
                  <a:pt x="255293" y="1712253"/>
                </a:cubicBezTo>
                <a:cubicBezTo>
                  <a:pt x="258160" y="1710459"/>
                  <a:pt x="260858" y="1707971"/>
                  <a:pt x="264324" y="1707132"/>
                </a:cubicBezTo>
                <a:cubicBezTo>
                  <a:pt x="276339" y="1696151"/>
                  <a:pt x="287494" y="1684644"/>
                  <a:pt x="281407" y="1665575"/>
                </a:cubicBezTo>
                <a:cubicBezTo>
                  <a:pt x="278364" y="1656039"/>
                  <a:pt x="285842" y="1650559"/>
                  <a:pt x="295355" y="1650457"/>
                </a:cubicBezTo>
                <a:cubicBezTo>
                  <a:pt x="303052" y="1650427"/>
                  <a:pt x="310654" y="1651521"/>
                  <a:pt x="318183" y="1650798"/>
                </a:cubicBezTo>
                <a:cubicBezTo>
                  <a:pt x="334890" y="1648585"/>
                  <a:pt x="347239" y="1638991"/>
                  <a:pt x="336105" y="1612706"/>
                </a:cubicBezTo>
                <a:cubicBezTo>
                  <a:pt x="337965" y="1606753"/>
                  <a:pt x="331771" y="1602383"/>
                  <a:pt x="332244" y="1596765"/>
                </a:cubicBezTo>
                <a:cubicBezTo>
                  <a:pt x="336227" y="1584428"/>
                  <a:pt x="336920" y="1584260"/>
                  <a:pt x="345508" y="1592453"/>
                </a:cubicBezTo>
                <a:cubicBezTo>
                  <a:pt x="353067" y="1599427"/>
                  <a:pt x="362894" y="1603650"/>
                  <a:pt x="372459" y="1608304"/>
                </a:cubicBezTo>
                <a:cubicBezTo>
                  <a:pt x="369037" y="1603263"/>
                  <a:pt x="371159" y="1596879"/>
                  <a:pt x="366520" y="1592867"/>
                </a:cubicBezTo>
                <a:cubicBezTo>
                  <a:pt x="363768" y="1590598"/>
                  <a:pt x="361974" y="1587731"/>
                  <a:pt x="362257" y="1584360"/>
                </a:cubicBezTo>
                <a:cubicBezTo>
                  <a:pt x="362796" y="1569922"/>
                  <a:pt x="353663" y="1565531"/>
                  <a:pt x="341471" y="1565181"/>
                </a:cubicBezTo>
                <a:cubicBezTo>
                  <a:pt x="335707" y="1561075"/>
                  <a:pt x="329214" y="1573653"/>
                  <a:pt x="324093" y="1564622"/>
                </a:cubicBezTo>
                <a:cubicBezTo>
                  <a:pt x="317985" y="1548492"/>
                  <a:pt x="331985" y="1538131"/>
                  <a:pt x="335369" y="1524838"/>
                </a:cubicBezTo>
                <a:cubicBezTo>
                  <a:pt x="339279" y="1510684"/>
                  <a:pt x="344741" y="1496888"/>
                  <a:pt x="346666" y="1482115"/>
                </a:cubicBezTo>
                <a:cubicBezTo>
                  <a:pt x="348117" y="1472959"/>
                  <a:pt x="345841" y="1465071"/>
                  <a:pt x="338449" y="1458790"/>
                </a:cubicBezTo>
                <a:cubicBezTo>
                  <a:pt x="329768" y="1451722"/>
                  <a:pt x="322428" y="1450197"/>
                  <a:pt x="315695" y="1460266"/>
                </a:cubicBezTo>
                <a:cubicBezTo>
                  <a:pt x="311063" y="1466891"/>
                  <a:pt x="303008" y="1468475"/>
                  <a:pt x="297610" y="1473451"/>
                </a:cubicBezTo>
                <a:cubicBezTo>
                  <a:pt x="279874" y="1474445"/>
                  <a:pt x="263547" y="1472163"/>
                  <a:pt x="259036" y="1450509"/>
                </a:cubicBezTo>
                <a:cubicBezTo>
                  <a:pt x="258291" y="1445920"/>
                  <a:pt x="254542" y="1450129"/>
                  <a:pt x="253178" y="1447526"/>
                </a:cubicBezTo>
                <a:cubicBezTo>
                  <a:pt x="251667" y="1441288"/>
                  <a:pt x="255511" y="1435955"/>
                  <a:pt x="255985" y="1430337"/>
                </a:cubicBezTo>
                <a:cubicBezTo>
                  <a:pt x="259063" y="1423355"/>
                  <a:pt x="266614" y="1419692"/>
                  <a:pt x="268401" y="1411922"/>
                </a:cubicBezTo>
                <a:cubicBezTo>
                  <a:pt x="279943" y="1406560"/>
                  <a:pt x="291482" y="1401195"/>
                  <a:pt x="304630" y="1400946"/>
                </a:cubicBezTo>
                <a:cubicBezTo>
                  <a:pt x="306877" y="1401137"/>
                  <a:pt x="319527" y="1409445"/>
                  <a:pt x="320032" y="1411524"/>
                </a:cubicBezTo>
                <a:cubicBezTo>
                  <a:pt x="321017" y="1418623"/>
                  <a:pt x="325416" y="1420125"/>
                  <a:pt x="331486" y="1417921"/>
                </a:cubicBezTo>
                <a:cubicBezTo>
                  <a:pt x="350483" y="1410019"/>
                  <a:pt x="370414" y="1404458"/>
                  <a:pt x="388646" y="1394907"/>
                </a:cubicBezTo>
                <a:cubicBezTo>
                  <a:pt x="403578" y="1386888"/>
                  <a:pt x="406773" y="1375842"/>
                  <a:pt x="399615" y="1361433"/>
                </a:cubicBezTo>
                <a:cubicBezTo>
                  <a:pt x="397820" y="1358567"/>
                  <a:pt x="396025" y="1355699"/>
                  <a:pt x="394231" y="1352832"/>
                </a:cubicBezTo>
                <a:cubicBezTo>
                  <a:pt x="381089" y="1328867"/>
                  <a:pt x="383664" y="1319806"/>
                  <a:pt x="408825" y="1308576"/>
                </a:cubicBezTo>
                <a:cubicBezTo>
                  <a:pt x="419842" y="1304074"/>
                  <a:pt x="428107" y="1297303"/>
                  <a:pt x="433980" y="1286710"/>
                </a:cubicBezTo>
                <a:cubicBezTo>
                  <a:pt x="443097" y="1269827"/>
                  <a:pt x="459782" y="1270555"/>
                  <a:pt x="475774" y="1271450"/>
                </a:cubicBezTo>
                <a:cubicBezTo>
                  <a:pt x="480721" y="1269153"/>
                  <a:pt x="486673" y="1271012"/>
                  <a:pt x="492912" y="1269501"/>
                </a:cubicBezTo>
                <a:cubicBezTo>
                  <a:pt x="482391" y="1265445"/>
                  <a:pt x="472469" y="1262347"/>
                  <a:pt x="466485" y="1252791"/>
                </a:cubicBezTo>
                <a:cubicBezTo>
                  <a:pt x="466317" y="1252096"/>
                  <a:pt x="465456" y="1251572"/>
                  <a:pt x="464596" y="1251046"/>
                </a:cubicBezTo>
                <a:cubicBezTo>
                  <a:pt x="464166" y="1250783"/>
                  <a:pt x="463997" y="1250091"/>
                  <a:pt x="464260" y="1249660"/>
                </a:cubicBezTo>
                <a:cubicBezTo>
                  <a:pt x="466074" y="1214735"/>
                  <a:pt x="452261" y="1187999"/>
                  <a:pt x="426403" y="1164545"/>
                </a:cubicBezTo>
                <a:cubicBezTo>
                  <a:pt x="410593" y="1150766"/>
                  <a:pt x="412139" y="1140485"/>
                  <a:pt x="424723" y="1122763"/>
                </a:cubicBezTo>
                <a:cubicBezTo>
                  <a:pt x="435204" y="1108485"/>
                  <a:pt x="431176" y="1091852"/>
                  <a:pt x="431810" y="1076290"/>
                </a:cubicBezTo>
                <a:cubicBezTo>
                  <a:pt x="430971" y="1072825"/>
                  <a:pt x="431256" y="1069454"/>
                  <a:pt x="432233" y="1065915"/>
                </a:cubicBezTo>
                <a:cubicBezTo>
                  <a:pt x="435777" y="1042679"/>
                  <a:pt x="438627" y="1019610"/>
                  <a:pt x="433350" y="996308"/>
                </a:cubicBezTo>
                <a:cubicBezTo>
                  <a:pt x="435904" y="990187"/>
                  <a:pt x="432911" y="985409"/>
                  <a:pt x="429489" y="980368"/>
                </a:cubicBezTo>
                <a:cubicBezTo>
                  <a:pt x="425659" y="972124"/>
                  <a:pt x="427541" y="963231"/>
                  <a:pt x="426913" y="954578"/>
                </a:cubicBezTo>
                <a:cubicBezTo>
                  <a:pt x="419457" y="957118"/>
                  <a:pt x="416809" y="964362"/>
                  <a:pt x="412104" y="969171"/>
                </a:cubicBezTo>
                <a:cubicBezTo>
                  <a:pt x="404174" y="977327"/>
                  <a:pt x="396835" y="975803"/>
                  <a:pt x="396826" y="965166"/>
                </a:cubicBezTo>
                <a:cubicBezTo>
                  <a:pt x="396190" y="945876"/>
                  <a:pt x="383779" y="940077"/>
                  <a:pt x="368670" y="936766"/>
                </a:cubicBezTo>
                <a:cubicBezTo>
                  <a:pt x="360039" y="934455"/>
                  <a:pt x="353488" y="931639"/>
                  <a:pt x="354173" y="920835"/>
                </a:cubicBezTo>
                <a:cubicBezTo>
                  <a:pt x="354457" y="917463"/>
                  <a:pt x="353188" y="913735"/>
                  <a:pt x="350867" y="911730"/>
                </a:cubicBezTo>
                <a:cubicBezTo>
                  <a:pt x="338143" y="901603"/>
                  <a:pt x="338061" y="889151"/>
                  <a:pt x="344649" y="875449"/>
                </a:cubicBezTo>
                <a:cubicBezTo>
                  <a:pt x="347128" y="867511"/>
                  <a:pt x="350039" y="859836"/>
                  <a:pt x="346207" y="851592"/>
                </a:cubicBezTo>
                <a:cubicBezTo>
                  <a:pt x="346063" y="847959"/>
                  <a:pt x="347732" y="844253"/>
                  <a:pt x="345076" y="840860"/>
                </a:cubicBezTo>
                <a:cubicBezTo>
                  <a:pt x="342992" y="836045"/>
                  <a:pt x="342027" y="832060"/>
                  <a:pt x="343163" y="828988"/>
                </a:cubicBezTo>
                <a:close/>
              </a:path>
            </a:pathLst>
          </a:custGeom>
          <a:solidFill>
            <a:srgbClr val="C1DF8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843064" y="572701"/>
            <a:ext cx="1892960" cy="1847670"/>
          </a:xfrm>
          <a:custGeom>
            <a:rect b="b" l="l" r="r" t="t"/>
            <a:pathLst>
              <a:path extrusionOk="0" h="1493763" w="1530379">
                <a:moveTo>
                  <a:pt x="592378" y="720443"/>
                </a:moveTo>
                <a:lnTo>
                  <a:pt x="579959" y="723893"/>
                </a:lnTo>
                <a:cubicBezTo>
                  <a:pt x="575341" y="727741"/>
                  <a:pt x="571493" y="733129"/>
                  <a:pt x="574571" y="737747"/>
                </a:cubicBezTo>
                <a:cubicBezTo>
                  <a:pt x="578420" y="743135"/>
                  <a:pt x="586887" y="744675"/>
                  <a:pt x="593044" y="742366"/>
                </a:cubicBezTo>
                <a:lnTo>
                  <a:pt x="593988" y="742285"/>
                </a:lnTo>
                <a:lnTo>
                  <a:pt x="590922" y="726188"/>
                </a:lnTo>
                <a:close/>
                <a:moveTo>
                  <a:pt x="666943" y="660814"/>
                </a:moveTo>
                <a:lnTo>
                  <a:pt x="660778" y="660873"/>
                </a:lnTo>
                <a:lnTo>
                  <a:pt x="658927" y="666832"/>
                </a:lnTo>
                <a:lnTo>
                  <a:pt x="661445" y="666247"/>
                </a:lnTo>
                <a:close/>
                <a:moveTo>
                  <a:pt x="903082" y="269817"/>
                </a:moveTo>
                <a:lnTo>
                  <a:pt x="894766" y="278237"/>
                </a:lnTo>
                <a:cubicBezTo>
                  <a:pt x="887261" y="284010"/>
                  <a:pt x="881585" y="288868"/>
                  <a:pt x="877700" y="293366"/>
                </a:cubicBezTo>
                <a:lnTo>
                  <a:pt x="872132" y="304800"/>
                </a:lnTo>
                <a:lnTo>
                  <a:pt x="881098" y="302853"/>
                </a:lnTo>
                <a:cubicBezTo>
                  <a:pt x="892643" y="300544"/>
                  <a:pt x="903419" y="297465"/>
                  <a:pt x="914964" y="293617"/>
                </a:cubicBezTo>
                <a:cubicBezTo>
                  <a:pt x="920352" y="292077"/>
                  <a:pt x="928049" y="290538"/>
                  <a:pt x="928049" y="283611"/>
                </a:cubicBezTo>
                <a:cubicBezTo>
                  <a:pt x="928049" y="275914"/>
                  <a:pt x="921122" y="272835"/>
                  <a:pt x="914194" y="272065"/>
                </a:cubicBezTo>
                <a:close/>
                <a:moveTo>
                  <a:pt x="718211" y="154398"/>
                </a:moveTo>
                <a:lnTo>
                  <a:pt x="695010" y="157470"/>
                </a:lnTo>
                <a:lnTo>
                  <a:pt x="700128" y="160762"/>
                </a:lnTo>
                <a:cubicBezTo>
                  <a:pt x="708306" y="163840"/>
                  <a:pt x="716773" y="165091"/>
                  <a:pt x="725047" y="164706"/>
                </a:cubicBezTo>
                <a:lnTo>
                  <a:pt x="731863" y="163023"/>
                </a:lnTo>
                <a:close/>
                <a:moveTo>
                  <a:pt x="844922" y="1132"/>
                </a:moveTo>
                <a:cubicBezTo>
                  <a:pt x="878019" y="8059"/>
                  <a:pt x="911116" y="14217"/>
                  <a:pt x="943443" y="20375"/>
                </a:cubicBezTo>
                <a:cubicBezTo>
                  <a:pt x="970383" y="19605"/>
                  <a:pt x="996552" y="30380"/>
                  <a:pt x="1023493" y="21144"/>
                </a:cubicBezTo>
                <a:cubicBezTo>
                  <a:pt x="1029650" y="14217"/>
                  <a:pt x="1038117" y="11908"/>
                  <a:pt x="1045044" y="8059"/>
                </a:cubicBezTo>
                <a:cubicBezTo>
                  <a:pt x="1054280" y="1902"/>
                  <a:pt x="1059668" y="7290"/>
                  <a:pt x="1061977" y="16526"/>
                </a:cubicBezTo>
                <a:cubicBezTo>
                  <a:pt x="1064286" y="30380"/>
                  <a:pt x="1071214" y="38077"/>
                  <a:pt x="1086608" y="30380"/>
                </a:cubicBezTo>
                <a:cubicBezTo>
                  <a:pt x="1091996" y="28071"/>
                  <a:pt x="1098153" y="24992"/>
                  <a:pt x="1103541" y="28071"/>
                </a:cubicBezTo>
                <a:cubicBezTo>
                  <a:pt x="1121244" y="37308"/>
                  <a:pt x="1138178" y="46544"/>
                  <a:pt x="1155881" y="27302"/>
                </a:cubicBezTo>
                <a:cubicBezTo>
                  <a:pt x="1158959" y="23453"/>
                  <a:pt x="1164347" y="27302"/>
                  <a:pt x="1164347" y="32689"/>
                </a:cubicBezTo>
                <a:cubicBezTo>
                  <a:pt x="1164347" y="38847"/>
                  <a:pt x="1164347" y="44235"/>
                  <a:pt x="1164347" y="50393"/>
                </a:cubicBezTo>
                <a:cubicBezTo>
                  <a:pt x="1162038" y="78102"/>
                  <a:pt x="1170505" y="91956"/>
                  <a:pt x="1195905" y="102732"/>
                </a:cubicBezTo>
                <a:cubicBezTo>
                  <a:pt x="1208990" y="108120"/>
                  <a:pt x="1212068" y="97344"/>
                  <a:pt x="1216687" y="89647"/>
                </a:cubicBezTo>
                <a:cubicBezTo>
                  <a:pt x="1220535" y="83490"/>
                  <a:pt x="1222844" y="74253"/>
                  <a:pt x="1231311" y="75793"/>
                </a:cubicBezTo>
                <a:cubicBezTo>
                  <a:pt x="1239778" y="78102"/>
                  <a:pt x="1239778" y="87338"/>
                  <a:pt x="1239008" y="94265"/>
                </a:cubicBezTo>
                <a:cubicBezTo>
                  <a:pt x="1232850" y="141987"/>
                  <a:pt x="1264408" y="172774"/>
                  <a:pt x="1286729" y="208181"/>
                </a:cubicBezTo>
                <a:cubicBezTo>
                  <a:pt x="1292117" y="216647"/>
                  <a:pt x="1300583" y="214338"/>
                  <a:pt x="1308280" y="214338"/>
                </a:cubicBezTo>
                <a:cubicBezTo>
                  <a:pt x="1319056" y="215108"/>
                  <a:pt x="1333680" y="208950"/>
                  <a:pt x="1339068" y="219726"/>
                </a:cubicBezTo>
                <a:cubicBezTo>
                  <a:pt x="1345226" y="232811"/>
                  <a:pt x="1325983" y="235120"/>
                  <a:pt x="1322905" y="245126"/>
                </a:cubicBezTo>
                <a:cubicBezTo>
                  <a:pt x="1314438" y="268987"/>
                  <a:pt x="1318286" y="275914"/>
                  <a:pt x="1341377" y="282841"/>
                </a:cubicBezTo>
                <a:lnTo>
                  <a:pt x="1342025" y="283106"/>
                </a:lnTo>
                <a:lnTo>
                  <a:pt x="1364547" y="277545"/>
                </a:lnTo>
                <a:cubicBezTo>
                  <a:pt x="1371955" y="274081"/>
                  <a:pt x="1378690" y="269174"/>
                  <a:pt x="1384270" y="263017"/>
                </a:cubicBezTo>
                <a:cubicBezTo>
                  <a:pt x="1401204" y="243775"/>
                  <a:pt x="1408901" y="215296"/>
                  <a:pt x="1395046" y="188356"/>
                </a:cubicBezTo>
                <a:cubicBezTo>
                  <a:pt x="1391198" y="180659"/>
                  <a:pt x="1396586" y="166805"/>
                  <a:pt x="1381192" y="163726"/>
                </a:cubicBezTo>
                <a:cubicBezTo>
                  <a:pt x="1376573" y="162956"/>
                  <a:pt x="1371955" y="152180"/>
                  <a:pt x="1381192" y="146793"/>
                </a:cubicBezTo>
                <a:cubicBezTo>
                  <a:pt x="1395816" y="146023"/>
                  <a:pt x="1410440" y="146023"/>
                  <a:pt x="1416598" y="163726"/>
                </a:cubicBezTo>
                <a:cubicBezTo>
                  <a:pt x="1421985" y="179120"/>
                  <a:pt x="1415058" y="196053"/>
                  <a:pt x="1421216" y="210677"/>
                </a:cubicBezTo>
                <a:cubicBezTo>
                  <a:pt x="1424294" y="218374"/>
                  <a:pt x="1427373" y="229920"/>
                  <a:pt x="1438149" y="216065"/>
                </a:cubicBezTo>
                <a:cubicBezTo>
                  <a:pt x="1449694" y="214526"/>
                  <a:pt x="1465858" y="203750"/>
                  <a:pt x="1460470" y="229920"/>
                </a:cubicBezTo>
                <a:cubicBezTo>
                  <a:pt x="1460470" y="231459"/>
                  <a:pt x="1460470" y="232229"/>
                  <a:pt x="1458931" y="233768"/>
                </a:cubicBezTo>
                <a:cubicBezTo>
                  <a:pt x="1448155" y="240696"/>
                  <a:pt x="1446616" y="253781"/>
                  <a:pt x="1440458" y="263787"/>
                </a:cubicBezTo>
                <a:cubicBezTo>
                  <a:pt x="1435840" y="271483"/>
                  <a:pt x="1439688" y="278411"/>
                  <a:pt x="1450464" y="277641"/>
                </a:cubicBezTo>
                <a:cubicBezTo>
                  <a:pt x="1451234" y="278411"/>
                  <a:pt x="1452003" y="279950"/>
                  <a:pt x="1451234" y="281490"/>
                </a:cubicBezTo>
                <a:cubicBezTo>
                  <a:pt x="1455852" y="288417"/>
                  <a:pt x="1452773" y="298423"/>
                  <a:pt x="1461240" y="303811"/>
                </a:cubicBezTo>
                <a:cubicBezTo>
                  <a:pt x="1473555" y="319205"/>
                  <a:pt x="1485870" y="333059"/>
                  <a:pt x="1505113" y="341526"/>
                </a:cubicBezTo>
                <a:cubicBezTo>
                  <a:pt x="1537440" y="356920"/>
                  <a:pt x="1538210" y="375393"/>
                  <a:pt x="1510501" y="396944"/>
                </a:cubicBezTo>
                <a:cubicBezTo>
                  <a:pt x="1480482" y="420035"/>
                  <a:pt x="1479713" y="428502"/>
                  <a:pt x="1505882" y="457750"/>
                </a:cubicBezTo>
                <a:cubicBezTo>
                  <a:pt x="1506652" y="458520"/>
                  <a:pt x="1506652" y="458520"/>
                  <a:pt x="1507422" y="459290"/>
                </a:cubicBezTo>
                <a:cubicBezTo>
                  <a:pt x="1534361" y="492387"/>
                  <a:pt x="1536670" y="496235"/>
                  <a:pt x="1498955" y="519327"/>
                </a:cubicBezTo>
                <a:cubicBezTo>
                  <a:pt x="1488949" y="525484"/>
                  <a:pt x="1472016" y="527024"/>
                  <a:pt x="1472785" y="539339"/>
                </a:cubicBezTo>
                <a:cubicBezTo>
                  <a:pt x="1473555" y="554733"/>
                  <a:pt x="1492028" y="553963"/>
                  <a:pt x="1504343" y="558581"/>
                </a:cubicBezTo>
                <a:cubicBezTo>
                  <a:pt x="1510501" y="560891"/>
                  <a:pt x="1516658" y="562430"/>
                  <a:pt x="1522816" y="563969"/>
                </a:cubicBezTo>
                <a:cubicBezTo>
                  <a:pt x="1527434" y="571666"/>
                  <a:pt x="1522816" y="574745"/>
                  <a:pt x="1515889" y="574745"/>
                </a:cubicBezTo>
                <a:cubicBezTo>
                  <a:pt x="1510501" y="575515"/>
                  <a:pt x="1505882" y="573975"/>
                  <a:pt x="1501264" y="576285"/>
                </a:cubicBezTo>
                <a:cubicBezTo>
                  <a:pt x="1490488" y="577824"/>
                  <a:pt x="1479713" y="579363"/>
                  <a:pt x="1468937" y="581672"/>
                </a:cubicBezTo>
                <a:cubicBezTo>
                  <a:pt x="1446616" y="587060"/>
                  <a:pt x="1442767" y="595527"/>
                  <a:pt x="1454313" y="615539"/>
                </a:cubicBezTo>
                <a:cubicBezTo>
                  <a:pt x="1459700" y="624776"/>
                  <a:pt x="1468167" y="632473"/>
                  <a:pt x="1474325" y="641709"/>
                </a:cubicBezTo>
                <a:cubicBezTo>
                  <a:pt x="1478943" y="647867"/>
                  <a:pt x="1485870" y="654793"/>
                  <a:pt x="1482022" y="663260"/>
                </a:cubicBezTo>
                <a:cubicBezTo>
                  <a:pt x="1477404" y="672497"/>
                  <a:pt x="1468167" y="672497"/>
                  <a:pt x="1458931" y="673266"/>
                </a:cubicBezTo>
                <a:cubicBezTo>
                  <a:pt x="1447385" y="674036"/>
                  <a:pt x="1435840" y="673266"/>
                  <a:pt x="1423525" y="673266"/>
                </a:cubicBezTo>
                <a:cubicBezTo>
                  <a:pt x="1410440" y="673266"/>
                  <a:pt x="1403513" y="677884"/>
                  <a:pt x="1401204" y="691739"/>
                </a:cubicBezTo>
                <a:cubicBezTo>
                  <a:pt x="1397355" y="716369"/>
                  <a:pt x="1385040" y="725606"/>
                  <a:pt x="1361949" y="726376"/>
                </a:cubicBezTo>
                <a:cubicBezTo>
                  <a:pt x="1311149" y="728685"/>
                  <a:pt x="1308840" y="731763"/>
                  <a:pt x="1318846" y="782563"/>
                </a:cubicBezTo>
                <a:lnTo>
                  <a:pt x="1320024" y="791592"/>
                </a:lnTo>
                <a:lnTo>
                  <a:pt x="1331085" y="805161"/>
                </a:lnTo>
                <a:cubicBezTo>
                  <a:pt x="1338012" y="817477"/>
                  <a:pt x="1337242" y="832871"/>
                  <a:pt x="1333394" y="842877"/>
                </a:cubicBezTo>
                <a:cubicBezTo>
                  <a:pt x="1328776" y="854422"/>
                  <a:pt x="1329545" y="861350"/>
                  <a:pt x="1340321" y="873664"/>
                </a:cubicBezTo>
                <a:cubicBezTo>
                  <a:pt x="1314922" y="863659"/>
                  <a:pt x="1314922" y="872895"/>
                  <a:pt x="1321848" y="887519"/>
                </a:cubicBezTo>
                <a:cubicBezTo>
                  <a:pt x="1311458" y="887904"/>
                  <a:pt x="1301644" y="887711"/>
                  <a:pt x="1292408" y="889347"/>
                </a:cubicBezTo>
                <a:lnTo>
                  <a:pt x="1277207" y="896835"/>
                </a:lnTo>
                <a:lnTo>
                  <a:pt x="1279976" y="900712"/>
                </a:lnTo>
                <a:cubicBezTo>
                  <a:pt x="1284209" y="903598"/>
                  <a:pt x="1289597" y="904945"/>
                  <a:pt x="1296525" y="904945"/>
                </a:cubicBezTo>
                <a:cubicBezTo>
                  <a:pt x="1332700" y="904945"/>
                  <a:pt x="1335779" y="907254"/>
                  <a:pt x="1338858" y="945739"/>
                </a:cubicBezTo>
                <a:cubicBezTo>
                  <a:pt x="1339628" y="961903"/>
                  <a:pt x="1346555" y="961903"/>
                  <a:pt x="1357331" y="955745"/>
                </a:cubicBezTo>
                <a:cubicBezTo>
                  <a:pt x="1375804" y="954206"/>
                  <a:pt x="1367337" y="966521"/>
                  <a:pt x="1366567" y="974988"/>
                </a:cubicBezTo>
                <a:cubicBezTo>
                  <a:pt x="1355022" y="1010394"/>
                  <a:pt x="1364258" y="1034254"/>
                  <a:pt x="1397355" y="1055036"/>
                </a:cubicBezTo>
                <a:cubicBezTo>
                  <a:pt x="1425064" y="1072739"/>
                  <a:pt x="1428143" y="1078897"/>
                  <a:pt x="1415058" y="1097369"/>
                </a:cubicBezTo>
                <a:cubicBezTo>
                  <a:pt x="1406592" y="1101988"/>
                  <a:pt x="1395046" y="1102757"/>
                  <a:pt x="1392737" y="1115073"/>
                </a:cubicBezTo>
                <a:cubicBezTo>
                  <a:pt x="1387349" y="1128927"/>
                  <a:pt x="1392737" y="1139703"/>
                  <a:pt x="1401973" y="1150479"/>
                </a:cubicBezTo>
                <a:cubicBezTo>
                  <a:pt x="1410440" y="1160485"/>
                  <a:pt x="1423525" y="1168951"/>
                  <a:pt x="1418907" y="1185115"/>
                </a:cubicBezTo>
                <a:cubicBezTo>
                  <a:pt x="1409670" y="1190503"/>
                  <a:pt x="1400434" y="1195121"/>
                  <a:pt x="1392737" y="1202818"/>
                </a:cubicBezTo>
                <a:cubicBezTo>
                  <a:pt x="1388119" y="1207436"/>
                  <a:pt x="1375804" y="1205127"/>
                  <a:pt x="1379652" y="1217442"/>
                </a:cubicBezTo>
                <a:cubicBezTo>
                  <a:pt x="1382731" y="1222830"/>
                  <a:pt x="1388889" y="1224369"/>
                  <a:pt x="1392737" y="1228218"/>
                </a:cubicBezTo>
                <a:cubicBezTo>
                  <a:pt x="1393507" y="1228988"/>
                  <a:pt x="1395046" y="1228988"/>
                  <a:pt x="1396586" y="1228988"/>
                </a:cubicBezTo>
                <a:cubicBezTo>
                  <a:pt x="1404283" y="1233606"/>
                  <a:pt x="1415828" y="1227448"/>
                  <a:pt x="1421216" y="1238224"/>
                </a:cubicBezTo>
                <a:cubicBezTo>
                  <a:pt x="1418137" y="1247460"/>
                  <a:pt x="1409670" y="1245921"/>
                  <a:pt x="1402743" y="1246691"/>
                </a:cubicBezTo>
                <a:cubicBezTo>
                  <a:pt x="1395816" y="1247460"/>
                  <a:pt x="1388119" y="1248230"/>
                  <a:pt x="1381192" y="1249770"/>
                </a:cubicBezTo>
                <a:cubicBezTo>
                  <a:pt x="1354252" y="1255157"/>
                  <a:pt x="1351173" y="1263624"/>
                  <a:pt x="1367337" y="1285945"/>
                </a:cubicBezTo>
                <a:cubicBezTo>
                  <a:pt x="1371955" y="1291333"/>
                  <a:pt x="1377343" y="1296721"/>
                  <a:pt x="1382731" y="1301339"/>
                </a:cubicBezTo>
                <a:cubicBezTo>
                  <a:pt x="1388889" y="1316733"/>
                  <a:pt x="1381192" y="1323660"/>
                  <a:pt x="1366567" y="1324430"/>
                </a:cubicBezTo>
                <a:cubicBezTo>
                  <a:pt x="1358870" y="1325200"/>
                  <a:pt x="1350404" y="1325200"/>
                  <a:pt x="1342707" y="1324430"/>
                </a:cubicBezTo>
                <a:cubicBezTo>
                  <a:pt x="1330391" y="1323660"/>
                  <a:pt x="1322694" y="1325969"/>
                  <a:pt x="1321155" y="1341363"/>
                </a:cubicBezTo>
                <a:cubicBezTo>
                  <a:pt x="1319616" y="1358297"/>
                  <a:pt x="1305761" y="1365224"/>
                  <a:pt x="1289598" y="1365994"/>
                </a:cubicBezTo>
                <a:cubicBezTo>
                  <a:pt x="1251882" y="1368303"/>
                  <a:pt x="1251882" y="1368303"/>
                  <a:pt x="1252652" y="1404479"/>
                </a:cubicBezTo>
                <a:cubicBezTo>
                  <a:pt x="1252652" y="1412176"/>
                  <a:pt x="1261889" y="1424491"/>
                  <a:pt x="1243416" y="1422951"/>
                </a:cubicBezTo>
                <a:cubicBezTo>
                  <a:pt x="1240337" y="1419873"/>
                  <a:pt x="1237258" y="1416794"/>
                  <a:pt x="1234949" y="1413715"/>
                </a:cubicBezTo>
                <a:cubicBezTo>
                  <a:pt x="1222634" y="1404479"/>
                  <a:pt x="1220325" y="1413715"/>
                  <a:pt x="1217246" y="1422951"/>
                </a:cubicBezTo>
                <a:cubicBezTo>
                  <a:pt x="1214167" y="1439884"/>
                  <a:pt x="1208010" y="1451430"/>
                  <a:pt x="1187997" y="1450660"/>
                </a:cubicBezTo>
                <a:cubicBezTo>
                  <a:pt x="1179531" y="1449891"/>
                  <a:pt x="1171064" y="1455278"/>
                  <a:pt x="1162598" y="1457588"/>
                </a:cubicBezTo>
                <a:cubicBezTo>
                  <a:pt x="1149513" y="1460666"/>
                  <a:pt x="1138737" y="1458357"/>
                  <a:pt x="1129501" y="1447581"/>
                </a:cubicBezTo>
                <a:cubicBezTo>
                  <a:pt x="1111028" y="1427569"/>
                  <a:pt x="1096404" y="1426800"/>
                  <a:pt x="1074852" y="1443733"/>
                </a:cubicBezTo>
                <a:cubicBezTo>
                  <a:pt x="1069464" y="1447581"/>
                  <a:pt x="1064846" y="1452200"/>
                  <a:pt x="1059458" y="1456048"/>
                </a:cubicBezTo>
                <a:cubicBezTo>
                  <a:pt x="1047143" y="1465285"/>
                  <a:pt x="1035597" y="1464515"/>
                  <a:pt x="1024052" y="1453739"/>
                </a:cubicBezTo>
                <a:cubicBezTo>
                  <a:pt x="1014046" y="1443733"/>
                  <a:pt x="1004810" y="1429878"/>
                  <a:pt x="987107" y="1442194"/>
                </a:cubicBezTo>
                <a:cubicBezTo>
                  <a:pt x="971713" y="1452969"/>
                  <a:pt x="956319" y="1463745"/>
                  <a:pt x="964785" y="1486066"/>
                </a:cubicBezTo>
                <a:cubicBezTo>
                  <a:pt x="965555" y="1488376"/>
                  <a:pt x="966325" y="1492224"/>
                  <a:pt x="962476" y="1493763"/>
                </a:cubicBezTo>
                <a:cubicBezTo>
                  <a:pt x="955549" y="1492994"/>
                  <a:pt x="955549" y="1486066"/>
                  <a:pt x="953240" y="1481448"/>
                </a:cubicBezTo>
                <a:cubicBezTo>
                  <a:pt x="938616" y="1464515"/>
                  <a:pt x="933997" y="1443733"/>
                  <a:pt x="927840" y="1423721"/>
                </a:cubicBezTo>
                <a:cubicBezTo>
                  <a:pt x="922452" y="1413715"/>
                  <a:pt x="912446" y="1413715"/>
                  <a:pt x="902440" y="1413715"/>
                </a:cubicBezTo>
                <a:cubicBezTo>
                  <a:pt x="893204" y="1413715"/>
                  <a:pt x="883198" y="1414485"/>
                  <a:pt x="873961" y="1414485"/>
                </a:cubicBezTo>
                <a:cubicBezTo>
                  <a:pt x="840094" y="1415255"/>
                  <a:pt x="839325" y="1414485"/>
                  <a:pt x="836246" y="1382157"/>
                </a:cubicBezTo>
                <a:cubicBezTo>
                  <a:pt x="810076" y="1390624"/>
                  <a:pt x="810076" y="1390624"/>
                  <a:pt x="808537" y="1362145"/>
                </a:cubicBezTo>
                <a:cubicBezTo>
                  <a:pt x="808537" y="1356757"/>
                  <a:pt x="807767" y="1351369"/>
                  <a:pt x="802379" y="1349060"/>
                </a:cubicBezTo>
                <a:cubicBezTo>
                  <a:pt x="796991" y="1346751"/>
                  <a:pt x="794682" y="1352139"/>
                  <a:pt x="791603" y="1355218"/>
                </a:cubicBezTo>
                <a:cubicBezTo>
                  <a:pt x="786215" y="1361376"/>
                  <a:pt x="780828" y="1367533"/>
                  <a:pt x="774670" y="1372921"/>
                </a:cubicBezTo>
                <a:cubicBezTo>
                  <a:pt x="763125" y="1383697"/>
                  <a:pt x="760816" y="1394473"/>
                  <a:pt x="770822" y="1407558"/>
                </a:cubicBezTo>
                <a:cubicBezTo>
                  <a:pt x="777749" y="1416794"/>
                  <a:pt x="779288" y="1426030"/>
                  <a:pt x="771591" y="1435266"/>
                </a:cubicBezTo>
                <a:cubicBezTo>
                  <a:pt x="763125" y="1440654"/>
                  <a:pt x="756967" y="1435266"/>
                  <a:pt x="752349" y="1429878"/>
                </a:cubicBezTo>
                <a:cubicBezTo>
                  <a:pt x="723101" y="1396782"/>
                  <a:pt x="683846" y="1391394"/>
                  <a:pt x="643052" y="1388315"/>
                </a:cubicBezTo>
                <a:cubicBezTo>
                  <a:pt x="614573" y="1386776"/>
                  <a:pt x="610725" y="1379848"/>
                  <a:pt x="620731" y="1352139"/>
                </a:cubicBezTo>
                <a:cubicBezTo>
                  <a:pt x="627658" y="1345982"/>
                  <a:pt x="636125" y="1349830"/>
                  <a:pt x="643052" y="1350600"/>
                </a:cubicBezTo>
                <a:cubicBezTo>
                  <a:pt x="674609" y="1364454"/>
                  <a:pt x="703858" y="1346751"/>
                  <a:pt x="720022" y="1325200"/>
                </a:cubicBezTo>
                <a:cubicBezTo>
                  <a:pt x="724640" y="1319812"/>
                  <a:pt x="726949" y="1311345"/>
                  <a:pt x="734646" y="1309806"/>
                </a:cubicBezTo>
                <a:cubicBezTo>
                  <a:pt x="737340" y="1309036"/>
                  <a:pt x="738495" y="1308651"/>
                  <a:pt x="738495" y="1308170"/>
                </a:cubicBezTo>
                <a:lnTo>
                  <a:pt x="737082" y="1307155"/>
                </a:lnTo>
                <a:lnTo>
                  <a:pt x="726872" y="1307774"/>
                </a:lnTo>
                <a:cubicBezTo>
                  <a:pt x="716096" y="1311622"/>
                  <a:pt x="705320" y="1307004"/>
                  <a:pt x="695314" y="1300846"/>
                </a:cubicBezTo>
                <a:cubicBezTo>
                  <a:pt x="681460" y="1292380"/>
                  <a:pt x="667605" y="1292380"/>
                  <a:pt x="653751" y="1301616"/>
                </a:cubicBezTo>
                <a:cubicBezTo>
                  <a:pt x="641436" y="1310083"/>
                  <a:pt x="628351" y="1310853"/>
                  <a:pt x="614496" y="1313162"/>
                </a:cubicBezTo>
                <a:lnTo>
                  <a:pt x="593949" y="1322974"/>
                </a:lnTo>
                <a:lnTo>
                  <a:pt x="593237" y="1324737"/>
                </a:lnTo>
                <a:lnTo>
                  <a:pt x="591071" y="1325482"/>
                </a:lnTo>
                <a:lnTo>
                  <a:pt x="594484" y="1350107"/>
                </a:lnTo>
                <a:cubicBezTo>
                  <a:pt x="596793" y="1354725"/>
                  <a:pt x="599102" y="1359343"/>
                  <a:pt x="601411" y="1363962"/>
                </a:cubicBezTo>
                <a:cubicBezTo>
                  <a:pt x="614496" y="1393210"/>
                  <a:pt x="604490" y="1410913"/>
                  <a:pt x="572163" y="1413992"/>
                </a:cubicBezTo>
                <a:cubicBezTo>
                  <a:pt x="558308" y="1415531"/>
                  <a:pt x="544453" y="1413222"/>
                  <a:pt x="530599" y="1417840"/>
                </a:cubicBezTo>
                <a:cubicBezTo>
                  <a:pt x="506739" y="1425537"/>
                  <a:pt x="502890" y="1434004"/>
                  <a:pt x="517514" y="1454016"/>
                </a:cubicBezTo>
                <a:cubicBezTo>
                  <a:pt x="521363" y="1460174"/>
                  <a:pt x="526751" y="1465562"/>
                  <a:pt x="531369" y="1470949"/>
                </a:cubicBezTo>
                <a:cubicBezTo>
                  <a:pt x="535987" y="1475568"/>
                  <a:pt x="540605" y="1480186"/>
                  <a:pt x="545223" y="1486344"/>
                </a:cubicBezTo>
                <a:cubicBezTo>
                  <a:pt x="500581" y="1480186"/>
                  <a:pt x="485187" y="1462483"/>
                  <a:pt x="486726" y="1420919"/>
                </a:cubicBezTo>
                <a:cubicBezTo>
                  <a:pt x="487496" y="1400907"/>
                  <a:pt x="481339" y="1395519"/>
                  <a:pt x="466714" y="1401677"/>
                </a:cubicBezTo>
                <a:cubicBezTo>
                  <a:pt x="459017" y="1405525"/>
                  <a:pt x="448241" y="1419380"/>
                  <a:pt x="443623" y="1409374"/>
                </a:cubicBezTo>
                <a:cubicBezTo>
                  <a:pt x="437466" y="1397828"/>
                  <a:pt x="435157" y="1380125"/>
                  <a:pt x="445932" y="1367810"/>
                </a:cubicBezTo>
                <a:cubicBezTo>
                  <a:pt x="454784" y="1358189"/>
                  <a:pt x="461519" y="1347221"/>
                  <a:pt x="467676" y="1335964"/>
                </a:cubicBezTo>
                <a:lnTo>
                  <a:pt x="477919" y="1317150"/>
                </a:lnTo>
                <a:lnTo>
                  <a:pt x="459117" y="1325026"/>
                </a:lnTo>
                <a:cubicBezTo>
                  <a:pt x="453729" y="1328874"/>
                  <a:pt x="449111" y="1333493"/>
                  <a:pt x="443723" y="1337341"/>
                </a:cubicBezTo>
                <a:cubicBezTo>
                  <a:pt x="431408" y="1346578"/>
                  <a:pt x="419862" y="1345808"/>
                  <a:pt x="408317" y="1335032"/>
                </a:cubicBezTo>
                <a:cubicBezTo>
                  <a:pt x="398311" y="1325026"/>
                  <a:pt x="389075" y="1311171"/>
                  <a:pt x="371372" y="1323487"/>
                </a:cubicBezTo>
                <a:cubicBezTo>
                  <a:pt x="355978" y="1334262"/>
                  <a:pt x="340584" y="1345038"/>
                  <a:pt x="349050" y="1367359"/>
                </a:cubicBezTo>
                <a:cubicBezTo>
                  <a:pt x="349820" y="1369669"/>
                  <a:pt x="350590" y="1373517"/>
                  <a:pt x="346741" y="1375056"/>
                </a:cubicBezTo>
                <a:cubicBezTo>
                  <a:pt x="339814" y="1374287"/>
                  <a:pt x="339814" y="1367359"/>
                  <a:pt x="337505" y="1362741"/>
                </a:cubicBezTo>
                <a:cubicBezTo>
                  <a:pt x="322881" y="1345808"/>
                  <a:pt x="318262" y="1325026"/>
                  <a:pt x="312105" y="1305014"/>
                </a:cubicBezTo>
                <a:cubicBezTo>
                  <a:pt x="306717" y="1295008"/>
                  <a:pt x="296711" y="1295008"/>
                  <a:pt x="286705" y="1295008"/>
                </a:cubicBezTo>
                <a:cubicBezTo>
                  <a:pt x="277469" y="1295008"/>
                  <a:pt x="267463" y="1295778"/>
                  <a:pt x="258226" y="1295778"/>
                </a:cubicBezTo>
                <a:cubicBezTo>
                  <a:pt x="224359" y="1296548"/>
                  <a:pt x="223590" y="1295778"/>
                  <a:pt x="220511" y="1263450"/>
                </a:cubicBezTo>
                <a:cubicBezTo>
                  <a:pt x="194341" y="1271917"/>
                  <a:pt x="194341" y="1271917"/>
                  <a:pt x="192802" y="1243438"/>
                </a:cubicBezTo>
                <a:cubicBezTo>
                  <a:pt x="192802" y="1238050"/>
                  <a:pt x="192032" y="1232662"/>
                  <a:pt x="186644" y="1230353"/>
                </a:cubicBezTo>
                <a:cubicBezTo>
                  <a:pt x="181256" y="1228044"/>
                  <a:pt x="178947" y="1233432"/>
                  <a:pt x="175868" y="1236511"/>
                </a:cubicBezTo>
                <a:cubicBezTo>
                  <a:pt x="170480" y="1242669"/>
                  <a:pt x="165093" y="1248826"/>
                  <a:pt x="158935" y="1254214"/>
                </a:cubicBezTo>
                <a:cubicBezTo>
                  <a:pt x="147390" y="1264990"/>
                  <a:pt x="145081" y="1275766"/>
                  <a:pt x="155087" y="1288851"/>
                </a:cubicBezTo>
                <a:cubicBezTo>
                  <a:pt x="162014" y="1298087"/>
                  <a:pt x="163553" y="1307323"/>
                  <a:pt x="155856" y="1316559"/>
                </a:cubicBezTo>
                <a:cubicBezTo>
                  <a:pt x="147390" y="1321947"/>
                  <a:pt x="141232" y="1316559"/>
                  <a:pt x="136614" y="1311171"/>
                </a:cubicBezTo>
                <a:cubicBezTo>
                  <a:pt x="107366" y="1278075"/>
                  <a:pt x="68111" y="1272687"/>
                  <a:pt x="27317" y="1269608"/>
                </a:cubicBezTo>
                <a:cubicBezTo>
                  <a:pt x="-1162" y="1268069"/>
                  <a:pt x="-5010" y="1261141"/>
                  <a:pt x="4996" y="1233432"/>
                </a:cubicBezTo>
                <a:cubicBezTo>
                  <a:pt x="11923" y="1227275"/>
                  <a:pt x="20390" y="1231123"/>
                  <a:pt x="27317" y="1231893"/>
                </a:cubicBezTo>
                <a:cubicBezTo>
                  <a:pt x="58874" y="1245747"/>
                  <a:pt x="88123" y="1228044"/>
                  <a:pt x="104287" y="1206493"/>
                </a:cubicBezTo>
                <a:cubicBezTo>
                  <a:pt x="108905" y="1201105"/>
                  <a:pt x="111214" y="1192638"/>
                  <a:pt x="118911" y="1191099"/>
                </a:cubicBezTo>
                <a:cubicBezTo>
                  <a:pt x="124299" y="1189559"/>
                  <a:pt x="123529" y="1189559"/>
                  <a:pt x="119681" y="1187250"/>
                </a:cubicBezTo>
                <a:cubicBezTo>
                  <a:pt x="116602" y="1185711"/>
                  <a:pt x="114293" y="1182632"/>
                  <a:pt x="115832" y="1180323"/>
                </a:cubicBezTo>
                <a:cubicBezTo>
                  <a:pt x="125069" y="1157232"/>
                  <a:pt x="107366" y="1146457"/>
                  <a:pt x="94281" y="1134141"/>
                </a:cubicBezTo>
                <a:cubicBezTo>
                  <a:pt x="90432" y="1130293"/>
                  <a:pt x="85814" y="1125675"/>
                  <a:pt x="84275" y="1120287"/>
                </a:cubicBezTo>
                <a:cubicBezTo>
                  <a:pt x="82735" y="1111820"/>
                  <a:pt x="85044" y="1103353"/>
                  <a:pt x="93511" y="1100275"/>
                </a:cubicBezTo>
                <a:cubicBezTo>
                  <a:pt x="125838" y="1088729"/>
                  <a:pt x="131226" y="1057171"/>
                  <a:pt x="142772" y="1031772"/>
                </a:cubicBezTo>
                <a:cubicBezTo>
                  <a:pt x="142002" y="1028693"/>
                  <a:pt x="141232" y="1021766"/>
                  <a:pt x="149699" y="1020996"/>
                </a:cubicBezTo>
                <a:cubicBezTo>
                  <a:pt x="169711" y="1029463"/>
                  <a:pt x="185874" y="1042547"/>
                  <a:pt x="202038" y="1056402"/>
                </a:cubicBezTo>
                <a:cubicBezTo>
                  <a:pt x="207426" y="1061020"/>
                  <a:pt x="214353" y="1067947"/>
                  <a:pt x="221281" y="1061790"/>
                </a:cubicBezTo>
                <a:cubicBezTo>
                  <a:pt x="226669" y="1056402"/>
                  <a:pt x="219741" y="1049474"/>
                  <a:pt x="216662" y="1044087"/>
                </a:cubicBezTo>
                <a:cubicBezTo>
                  <a:pt x="209735" y="1030232"/>
                  <a:pt x="202038" y="1017147"/>
                  <a:pt x="194341" y="1003293"/>
                </a:cubicBezTo>
                <a:cubicBezTo>
                  <a:pt x="191262" y="997135"/>
                  <a:pt x="186644" y="990208"/>
                  <a:pt x="192802" y="982511"/>
                </a:cubicBezTo>
                <a:cubicBezTo>
                  <a:pt x="198959" y="975584"/>
                  <a:pt x="206656" y="974044"/>
                  <a:pt x="215123" y="975584"/>
                </a:cubicBezTo>
                <a:cubicBezTo>
                  <a:pt x="222050" y="977123"/>
                  <a:pt x="228978" y="979432"/>
                  <a:pt x="236675" y="980972"/>
                </a:cubicBezTo>
                <a:cubicBezTo>
                  <a:pt x="267463" y="988669"/>
                  <a:pt x="277469" y="983281"/>
                  <a:pt x="287475" y="952493"/>
                </a:cubicBezTo>
                <a:cubicBezTo>
                  <a:pt x="292862" y="936329"/>
                  <a:pt x="296711" y="920165"/>
                  <a:pt x="302099" y="904002"/>
                </a:cubicBezTo>
                <a:cubicBezTo>
                  <a:pt x="312105" y="877063"/>
                  <a:pt x="325190" y="870135"/>
                  <a:pt x="352899" y="874753"/>
                </a:cubicBezTo>
                <a:cubicBezTo>
                  <a:pt x="371372" y="877832"/>
                  <a:pt x="382917" y="871675"/>
                  <a:pt x="389844" y="853202"/>
                </a:cubicBezTo>
                <a:cubicBezTo>
                  <a:pt x="399081" y="825493"/>
                  <a:pt x="397541" y="797014"/>
                  <a:pt x="399851" y="768535"/>
                </a:cubicBezTo>
                <a:cubicBezTo>
                  <a:pt x="402160" y="742366"/>
                  <a:pt x="412166" y="725432"/>
                  <a:pt x="436796" y="716965"/>
                </a:cubicBezTo>
                <a:cubicBezTo>
                  <a:pt x="459887" y="709268"/>
                  <a:pt x="482978" y="700802"/>
                  <a:pt x="507608" y="709268"/>
                </a:cubicBezTo>
                <a:cubicBezTo>
                  <a:pt x="518384" y="704650"/>
                  <a:pt x="530699" y="713117"/>
                  <a:pt x="541475" y="706190"/>
                </a:cubicBezTo>
                <a:cubicBezTo>
                  <a:pt x="558408" y="696953"/>
                  <a:pt x="577650" y="703881"/>
                  <a:pt x="595353" y="701571"/>
                </a:cubicBezTo>
                <a:lnTo>
                  <a:pt x="597182" y="701484"/>
                </a:lnTo>
                <a:lnTo>
                  <a:pt x="598042" y="698094"/>
                </a:lnTo>
                <a:lnTo>
                  <a:pt x="608477" y="689201"/>
                </a:lnTo>
                <a:lnTo>
                  <a:pt x="517614" y="661547"/>
                </a:lnTo>
                <a:cubicBezTo>
                  <a:pt x="497602" y="655390"/>
                  <a:pt x="477590" y="647693"/>
                  <a:pt x="459117" y="636917"/>
                </a:cubicBezTo>
                <a:cubicBezTo>
                  <a:pt x="441414" y="626911"/>
                  <a:pt x="429099" y="612287"/>
                  <a:pt x="432947" y="590735"/>
                </a:cubicBezTo>
                <a:cubicBezTo>
                  <a:pt x="436026" y="569953"/>
                  <a:pt x="449881" y="559177"/>
                  <a:pt x="468353" y="552250"/>
                </a:cubicBezTo>
                <a:cubicBezTo>
                  <a:pt x="496063" y="541474"/>
                  <a:pt x="525311" y="532238"/>
                  <a:pt x="553020" y="522232"/>
                </a:cubicBezTo>
                <a:cubicBezTo>
                  <a:pt x="565335" y="517614"/>
                  <a:pt x="584578" y="516075"/>
                  <a:pt x="583808" y="502220"/>
                </a:cubicBezTo>
                <a:cubicBezTo>
                  <a:pt x="582268" y="487596"/>
                  <a:pt x="563026" y="490675"/>
                  <a:pt x="550711" y="489135"/>
                </a:cubicBezTo>
                <a:cubicBezTo>
                  <a:pt x="531469" y="486826"/>
                  <a:pt x="511457" y="483747"/>
                  <a:pt x="492214" y="481438"/>
                </a:cubicBezTo>
                <a:cubicBezTo>
                  <a:pt x="475281" y="479129"/>
                  <a:pt x="468353" y="469893"/>
                  <a:pt x="468353" y="452958"/>
                </a:cubicBezTo>
                <a:cubicBezTo>
                  <a:pt x="468353" y="445261"/>
                  <a:pt x="468353" y="436795"/>
                  <a:pt x="466044" y="429098"/>
                </a:cubicBezTo>
                <a:cubicBezTo>
                  <a:pt x="462196" y="412934"/>
                  <a:pt x="453729" y="401389"/>
                  <a:pt x="435256" y="400619"/>
                </a:cubicBezTo>
                <a:cubicBezTo>
                  <a:pt x="427559" y="400619"/>
                  <a:pt x="419093" y="398310"/>
                  <a:pt x="411396" y="396771"/>
                </a:cubicBezTo>
                <a:cubicBezTo>
                  <a:pt x="389075" y="393692"/>
                  <a:pt x="380608" y="384456"/>
                  <a:pt x="379838" y="357516"/>
                </a:cubicBezTo>
                <a:cubicBezTo>
                  <a:pt x="390614" y="365213"/>
                  <a:pt x="399851" y="372910"/>
                  <a:pt x="410626" y="378298"/>
                </a:cubicBezTo>
                <a:cubicBezTo>
                  <a:pt x="429099" y="388304"/>
                  <a:pt x="443723" y="381377"/>
                  <a:pt x="449881" y="362134"/>
                </a:cubicBezTo>
                <a:cubicBezTo>
                  <a:pt x="450650" y="359055"/>
                  <a:pt x="450650" y="355977"/>
                  <a:pt x="451420" y="353668"/>
                </a:cubicBezTo>
                <a:cubicBezTo>
                  <a:pt x="456808" y="342122"/>
                  <a:pt x="452190" y="322110"/>
                  <a:pt x="467584" y="320570"/>
                </a:cubicBezTo>
                <a:cubicBezTo>
                  <a:pt x="479129" y="319801"/>
                  <a:pt x="482208" y="338274"/>
                  <a:pt x="488366" y="348280"/>
                </a:cubicBezTo>
                <a:cubicBezTo>
                  <a:pt x="490675" y="352128"/>
                  <a:pt x="492214" y="355977"/>
                  <a:pt x="494523" y="359825"/>
                </a:cubicBezTo>
                <a:cubicBezTo>
                  <a:pt x="511457" y="391383"/>
                  <a:pt x="512996" y="392153"/>
                  <a:pt x="544554" y="375219"/>
                </a:cubicBezTo>
                <a:cubicBezTo>
                  <a:pt x="560717" y="366752"/>
                  <a:pt x="575341" y="366752"/>
                  <a:pt x="592275" y="373680"/>
                </a:cubicBezTo>
                <a:cubicBezTo>
                  <a:pt x="613056" y="382916"/>
                  <a:pt x="633069" y="394462"/>
                  <a:pt x="655390" y="399080"/>
                </a:cubicBezTo>
                <a:cubicBezTo>
                  <a:pt x="662317" y="400619"/>
                  <a:pt x="669245" y="401389"/>
                  <a:pt x="673093" y="395231"/>
                </a:cubicBezTo>
                <a:cubicBezTo>
                  <a:pt x="677711" y="387534"/>
                  <a:pt x="674632" y="381377"/>
                  <a:pt x="669245" y="375219"/>
                </a:cubicBezTo>
                <a:cubicBezTo>
                  <a:pt x="652311" y="357516"/>
                  <a:pt x="635378" y="341352"/>
                  <a:pt x="622293" y="319801"/>
                </a:cubicBezTo>
                <a:cubicBezTo>
                  <a:pt x="601511" y="285164"/>
                  <a:pt x="604590" y="271310"/>
                  <a:pt x="639996" y="254377"/>
                </a:cubicBezTo>
                <a:cubicBezTo>
                  <a:pt x="666935" y="241292"/>
                  <a:pt x="696184" y="238983"/>
                  <a:pt x="724662" y="232055"/>
                </a:cubicBezTo>
                <a:cubicBezTo>
                  <a:pt x="736208" y="229746"/>
                  <a:pt x="755450" y="228977"/>
                  <a:pt x="754681" y="215892"/>
                </a:cubicBezTo>
                <a:cubicBezTo>
                  <a:pt x="754681" y="203577"/>
                  <a:pt x="736208" y="202807"/>
                  <a:pt x="723893" y="201268"/>
                </a:cubicBezTo>
                <a:cubicBezTo>
                  <a:pt x="706190" y="198189"/>
                  <a:pt x="687717" y="195110"/>
                  <a:pt x="670014" y="191261"/>
                </a:cubicBezTo>
                <a:cubicBezTo>
                  <a:pt x="660008" y="188952"/>
                  <a:pt x="648463" y="186643"/>
                  <a:pt x="647693" y="173558"/>
                </a:cubicBezTo>
                <a:cubicBezTo>
                  <a:pt x="646923" y="159704"/>
                  <a:pt x="656929" y="148928"/>
                  <a:pt x="665396" y="139692"/>
                </a:cubicBezTo>
                <a:cubicBezTo>
                  <a:pt x="670784" y="134304"/>
                  <a:pt x="673093" y="142771"/>
                  <a:pt x="676941" y="145849"/>
                </a:cubicBezTo>
                <a:lnTo>
                  <a:pt x="688074" y="153009"/>
                </a:lnTo>
                <a:lnTo>
                  <a:pt x="710225" y="120435"/>
                </a:lnTo>
                <a:cubicBezTo>
                  <a:pt x="717922" y="110429"/>
                  <a:pt x="729467" y="107350"/>
                  <a:pt x="741783" y="108890"/>
                </a:cubicBezTo>
                <a:cubicBezTo>
                  <a:pt x="747940" y="109659"/>
                  <a:pt x="754868" y="111968"/>
                  <a:pt x="761025" y="112738"/>
                </a:cubicBezTo>
                <a:cubicBezTo>
                  <a:pt x="766413" y="113123"/>
                  <a:pt x="772185" y="113893"/>
                  <a:pt x="777477" y="113123"/>
                </a:cubicBezTo>
                <a:lnTo>
                  <a:pt x="785507" y="107883"/>
                </a:lnTo>
                <a:lnTo>
                  <a:pt x="785854" y="89974"/>
                </a:lnTo>
                <a:cubicBezTo>
                  <a:pt x="784891" y="83215"/>
                  <a:pt x="782775" y="76384"/>
                  <a:pt x="779311" y="69649"/>
                </a:cubicBezTo>
                <a:cubicBezTo>
                  <a:pt x="775463" y="61952"/>
                  <a:pt x="780851" y="48098"/>
                  <a:pt x="765457" y="45019"/>
                </a:cubicBezTo>
                <a:cubicBezTo>
                  <a:pt x="760838" y="44249"/>
                  <a:pt x="756220" y="33473"/>
                  <a:pt x="765457" y="28086"/>
                </a:cubicBezTo>
                <a:cubicBezTo>
                  <a:pt x="772769" y="27701"/>
                  <a:pt x="780081" y="27508"/>
                  <a:pt x="786335" y="29625"/>
                </a:cubicBezTo>
                <a:lnTo>
                  <a:pt x="790615" y="34161"/>
                </a:lnTo>
                <a:lnTo>
                  <a:pt x="791043" y="33459"/>
                </a:lnTo>
                <a:cubicBezTo>
                  <a:pt x="796431" y="28841"/>
                  <a:pt x="800279" y="21914"/>
                  <a:pt x="804898" y="16526"/>
                </a:cubicBezTo>
                <a:cubicBezTo>
                  <a:pt x="814904" y="3441"/>
                  <a:pt x="827219" y="-2716"/>
                  <a:pt x="844922" y="11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/>
          <p:nvPr/>
        </p:nvSpPr>
        <p:spPr>
          <a:xfrm rot="3516856">
            <a:off x="-261744" y="335050"/>
            <a:ext cx="2130684" cy="1943168"/>
          </a:xfrm>
          <a:custGeom>
            <a:rect b="b" l="l" r="r" t="t"/>
            <a:pathLst>
              <a:path extrusionOk="0" h="4241931" w="4651277">
                <a:moveTo>
                  <a:pt x="3897079" y="2775104"/>
                </a:moveTo>
                <a:lnTo>
                  <a:pt x="3897072" y="2775245"/>
                </a:lnTo>
                <a:lnTo>
                  <a:pt x="3897236" y="2775217"/>
                </a:lnTo>
                <a:close/>
                <a:moveTo>
                  <a:pt x="3870002" y="2525312"/>
                </a:moveTo>
                <a:cubicBezTo>
                  <a:pt x="3867714" y="2528042"/>
                  <a:pt x="3867110" y="2530885"/>
                  <a:pt x="3868144" y="2533137"/>
                </a:cubicBezTo>
                <a:lnTo>
                  <a:pt x="3873257" y="2535878"/>
                </a:lnTo>
                <a:lnTo>
                  <a:pt x="3875291" y="2517799"/>
                </a:lnTo>
                <a:lnTo>
                  <a:pt x="3877729" y="2513815"/>
                </a:lnTo>
                <a:close/>
                <a:moveTo>
                  <a:pt x="3877901" y="2487465"/>
                </a:moveTo>
                <a:lnTo>
                  <a:pt x="3888277" y="2487068"/>
                </a:lnTo>
                <a:cubicBezTo>
                  <a:pt x="3890139" y="2487516"/>
                  <a:pt x="3891479" y="2488580"/>
                  <a:pt x="3891886" y="2490771"/>
                </a:cubicBezTo>
                <a:lnTo>
                  <a:pt x="3891216" y="2494297"/>
                </a:lnTo>
                <a:lnTo>
                  <a:pt x="3905570" y="2476507"/>
                </a:lnTo>
                <a:cubicBezTo>
                  <a:pt x="3907159" y="2474283"/>
                  <a:pt x="3909352" y="2472157"/>
                  <a:pt x="3910941" y="2469934"/>
                </a:cubicBezTo>
                <a:cubicBezTo>
                  <a:pt x="3907829" y="2470059"/>
                  <a:pt x="3906239" y="2472282"/>
                  <a:pt x="3903635" y="2473107"/>
                </a:cubicBezTo>
                <a:close/>
                <a:moveTo>
                  <a:pt x="3861532" y="2480806"/>
                </a:moveTo>
                <a:lnTo>
                  <a:pt x="3861510" y="2481282"/>
                </a:lnTo>
                <a:cubicBezTo>
                  <a:pt x="3862240" y="2484491"/>
                  <a:pt x="3862849" y="2488453"/>
                  <a:pt x="3864547" y="2490423"/>
                </a:cubicBezTo>
                <a:lnTo>
                  <a:pt x="3870148" y="2488776"/>
                </a:lnTo>
                <a:lnTo>
                  <a:pt x="3869606" y="2488750"/>
                </a:lnTo>
                <a:close/>
                <a:moveTo>
                  <a:pt x="3844059" y="2490243"/>
                </a:moveTo>
                <a:lnTo>
                  <a:pt x="3842985" y="2493698"/>
                </a:lnTo>
                <a:lnTo>
                  <a:pt x="3843598" y="2492828"/>
                </a:lnTo>
                <a:close/>
                <a:moveTo>
                  <a:pt x="4088505" y="2054563"/>
                </a:moveTo>
                <a:lnTo>
                  <a:pt x="4088401" y="2054951"/>
                </a:lnTo>
                <a:lnTo>
                  <a:pt x="4089266" y="2055670"/>
                </a:lnTo>
                <a:close/>
                <a:moveTo>
                  <a:pt x="3885513" y="1821923"/>
                </a:moveTo>
                <a:lnTo>
                  <a:pt x="3885167" y="1822589"/>
                </a:lnTo>
                <a:lnTo>
                  <a:pt x="3886626" y="1822717"/>
                </a:lnTo>
                <a:lnTo>
                  <a:pt x="3891162" y="1820860"/>
                </a:lnTo>
                <a:close/>
                <a:moveTo>
                  <a:pt x="3821509" y="1811281"/>
                </a:moveTo>
                <a:lnTo>
                  <a:pt x="3822504" y="1811643"/>
                </a:lnTo>
                <a:lnTo>
                  <a:pt x="3822243" y="1811284"/>
                </a:lnTo>
                <a:close/>
                <a:moveTo>
                  <a:pt x="3767517" y="1561442"/>
                </a:moveTo>
                <a:lnTo>
                  <a:pt x="3765081" y="1577440"/>
                </a:lnTo>
                <a:cubicBezTo>
                  <a:pt x="3765461" y="1582682"/>
                  <a:pt x="3766682" y="1587722"/>
                  <a:pt x="3767062" y="1592964"/>
                </a:cubicBezTo>
                <a:cubicBezTo>
                  <a:pt x="3767647" y="1599046"/>
                  <a:pt x="3766615" y="1603964"/>
                  <a:pt x="3763927" y="1607782"/>
                </a:cubicBezTo>
                <a:lnTo>
                  <a:pt x="3761545" y="1609280"/>
                </a:lnTo>
                <a:lnTo>
                  <a:pt x="3797457" y="1614968"/>
                </a:lnTo>
                <a:lnTo>
                  <a:pt x="3788623" y="1604063"/>
                </a:lnTo>
                <a:cubicBezTo>
                  <a:pt x="3785763" y="1594087"/>
                  <a:pt x="3781115" y="1584988"/>
                  <a:pt x="3776032" y="1576163"/>
                </a:cubicBezTo>
                <a:close/>
                <a:moveTo>
                  <a:pt x="3386337" y="529816"/>
                </a:moveTo>
                <a:lnTo>
                  <a:pt x="3387319" y="533022"/>
                </a:lnTo>
                <a:cubicBezTo>
                  <a:pt x="3387837" y="537454"/>
                  <a:pt x="3387616" y="542508"/>
                  <a:pt x="3390371" y="545619"/>
                </a:cubicBezTo>
                <a:cubicBezTo>
                  <a:pt x="3403040" y="561222"/>
                  <a:pt x="3409325" y="561478"/>
                  <a:pt x="3423565" y="548694"/>
                </a:cubicBezTo>
                <a:lnTo>
                  <a:pt x="3424013" y="548364"/>
                </a:lnTo>
                <a:lnTo>
                  <a:pt x="3429555" y="530803"/>
                </a:lnTo>
                <a:cubicBezTo>
                  <a:pt x="3430271" y="524351"/>
                  <a:pt x="3429730" y="517758"/>
                  <a:pt x="3427864" y="511430"/>
                </a:cubicBezTo>
                <a:lnTo>
                  <a:pt x="3425437" y="507611"/>
                </a:lnTo>
                <a:lnTo>
                  <a:pt x="3420175" y="511007"/>
                </a:lnTo>
                <a:cubicBezTo>
                  <a:pt x="3411083" y="515049"/>
                  <a:pt x="3401574" y="518110"/>
                  <a:pt x="3392266" y="521522"/>
                </a:cubicBezTo>
                <a:close/>
                <a:moveTo>
                  <a:pt x="1071940" y="3407137"/>
                </a:moveTo>
                <a:lnTo>
                  <a:pt x="1073275" y="3407279"/>
                </a:lnTo>
                <a:lnTo>
                  <a:pt x="1073048" y="3406948"/>
                </a:lnTo>
                <a:close/>
                <a:moveTo>
                  <a:pt x="842232" y="3128002"/>
                </a:moveTo>
                <a:lnTo>
                  <a:pt x="853613" y="3150615"/>
                </a:lnTo>
                <a:cubicBezTo>
                  <a:pt x="857212" y="3165206"/>
                  <a:pt x="876110" y="3161952"/>
                  <a:pt x="883500" y="3172512"/>
                </a:cubicBezTo>
                <a:lnTo>
                  <a:pt x="895668" y="3159366"/>
                </a:lnTo>
                <a:lnTo>
                  <a:pt x="895051" y="3159242"/>
                </a:lnTo>
                <a:cubicBezTo>
                  <a:pt x="890962" y="3157291"/>
                  <a:pt x="887431" y="3154321"/>
                  <a:pt x="884086" y="3150235"/>
                </a:cubicBezTo>
                <a:cubicBezTo>
                  <a:pt x="877397" y="3142805"/>
                  <a:pt x="871451" y="3134634"/>
                  <a:pt x="861788" y="3130176"/>
                </a:cubicBezTo>
                <a:cubicBezTo>
                  <a:pt x="856586" y="3127947"/>
                  <a:pt x="851755" y="3126461"/>
                  <a:pt x="846830" y="3126461"/>
                </a:cubicBezTo>
                <a:close/>
                <a:moveTo>
                  <a:pt x="1434125" y="357635"/>
                </a:moveTo>
                <a:lnTo>
                  <a:pt x="1444615" y="349964"/>
                </a:lnTo>
                <a:lnTo>
                  <a:pt x="1442833" y="352363"/>
                </a:lnTo>
                <a:cubicBezTo>
                  <a:pt x="1440502" y="355223"/>
                  <a:pt x="1438066" y="357044"/>
                  <a:pt x="1435282" y="357772"/>
                </a:cubicBezTo>
                <a:close/>
                <a:moveTo>
                  <a:pt x="901577" y="1089026"/>
                </a:moveTo>
                <a:cubicBezTo>
                  <a:pt x="900292" y="1091592"/>
                  <a:pt x="900074" y="1094338"/>
                  <a:pt x="902450" y="1097146"/>
                </a:cubicBezTo>
                <a:lnTo>
                  <a:pt x="902526" y="1097156"/>
                </a:lnTo>
                <a:lnTo>
                  <a:pt x="903198" y="1086955"/>
                </a:lnTo>
                <a:close/>
                <a:moveTo>
                  <a:pt x="757666" y="1050727"/>
                </a:moveTo>
                <a:lnTo>
                  <a:pt x="751018" y="1071490"/>
                </a:lnTo>
                <a:lnTo>
                  <a:pt x="758841" y="1071058"/>
                </a:lnTo>
                <a:cubicBezTo>
                  <a:pt x="763118" y="1071162"/>
                  <a:pt x="767408" y="1070654"/>
                  <a:pt x="769344" y="1066422"/>
                </a:cubicBezTo>
                <a:cubicBezTo>
                  <a:pt x="771280" y="1062191"/>
                  <a:pt x="767049" y="1060255"/>
                  <a:pt x="764664" y="1057752"/>
                </a:cubicBezTo>
                <a:close/>
                <a:moveTo>
                  <a:pt x="394920" y="954017"/>
                </a:moveTo>
                <a:cubicBezTo>
                  <a:pt x="396227" y="950481"/>
                  <a:pt x="399953" y="947995"/>
                  <a:pt x="407227" y="946656"/>
                </a:cubicBezTo>
                <a:cubicBezTo>
                  <a:pt x="418889" y="944254"/>
                  <a:pt x="421466" y="932231"/>
                  <a:pt x="424128" y="922299"/>
                </a:cubicBezTo>
                <a:cubicBezTo>
                  <a:pt x="429969" y="899351"/>
                  <a:pt x="429969" y="899351"/>
                  <a:pt x="452395" y="908274"/>
                </a:cubicBezTo>
                <a:cubicBezTo>
                  <a:pt x="454872" y="909785"/>
                  <a:pt x="457155" y="910499"/>
                  <a:pt x="459935" y="911515"/>
                </a:cubicBezTo>
                <a:cubicBezTo>
                  <a:pt x="471849" y="915384"/>
                  <a:pt x="481311" y="914359"/>
                  <a:pt x="483116" y="899146"/>
                </a:cubicBezTo>
                <a:cubicBezTo>
                  <a:pt x="482560" y="893369"/>
                  <a:pt x="486052" y="892101"/>
                  <a:pt x="490125" y="893227"/>
                </a:cubicBezTo>
                <a:cubicBezTo>
                  <a:pt x="495489" y="894461"/>
                  <a:pt x="501350" y="895995"/>
                  <a:pt x="505508" y="899211"/>
                </a:cubicBezTo>
                <a:cubicBezTo>
                  <a:pt x="514314" y="905945"/>
                  <a:pt x="522953" y="908496"/>
                  <a:pt x="533045" y="903097"/>
                </a:cubicBezTo>
                <a:cubicBezTo>
                  <a:pt x="538738" y="900451"/>
                  <a:pt x="543994" y="902978"/>
                  <a:pt x="549057" y="904707"/>
                </a:cubicBezTo>
                <a:cubicBezTo>
                  <a:pt x="558974" y="922992"/>
                  <a:pt x="551705" y="950506"/>
                  <a:pt x="576911" y="960445"/>
                </a:cubicBezTo>
                <a:cubicBezTo>
                  <a:pt x="582964" y="962779"/>
                  <a:pt x="582478" y="974719"/>
                  <a:pt x="592268" y="969814"/>
                </a:cubicBezTo>
                <a:cubicBezTo>
                  <a:pt x="612778" y="955137"/>
                  <a:pt x="612476" y="955631"/>
                  <a:pt x="635566" y="969038"/>
                </a:cubicBezTo>
                <a:cubicBezTo>
                  <a:pt x="642005" y="972967"/>
                  <a:pt x="647127" y="980170"/>
                  <a:pt x="656699" y="977852"/>
                </a:cubicBezTo>
                <a:cubicBezTo>
                  <a:pt x="663852" y="979496"/>
                  <a:pt x="669880" y="985215"/>
                  <a:pt x="677579" y="980395"/>
                </a:cubicBezTo>
                <a:cubicBezTo>
                  <a:pt x="689735" y="978295"/>
                  <a:pt x="699862" y="981753"/>
                  <a:pt x="708864" y="989282"/>
                </a:cubicBezTo>
                <a:cubicBezTo>
                  <a:pt x="709057" y="990081"/>
                  <a:pt x="709057" y="990081"/>
                  <a:pt x="709249" y="990879"/>
                </a:cubicBezTo>
                <a:cubicBezTo>
                  <a:pt x="719279" y="993938"/>
                  <a:pt x="725838" y="991822"/>
                  <a:pt x="730538" y="987041"/>
                </a:cubicBezTo>
                <a:lnTo>
                  <a:pt x="733369" y="981508"/>
                </a:lnTo>
                <a:lnTo>
                  <a:pt x="741250" y="939228"/>
                </a:lnTo>
                <a:cubicBezTo>
                  <a:pt x="743019" y="916657"/>
                  <a:pt x="748590" y="913737"/>
                  <a:pt x="770387" y="922209"/>
                </a:cubicBezTo>
                <a:cubicBezTo>
                  <a:pt x="772764" y="925017"/>
                  <a:pt x="773149" y="928082"/>
                  <a:pt x="772846" y="931130"/>
                </a:cubicBezTo>
                <a:lnTo>
                  <a:pt x="771985" y="935690"/>
                </a:lnTo>
                <a:lnTo>
                  <a:pt x="777371" y="940499"/>
                </a:lnTo>
                <a:cubicBezTo>
                  <a:pt x="778542" y="943594"/>
                  <a:pt x="779432" y="947706"/>
                  <a:pt x="782283" y="952504"/>
                </a:cubicBezTo>
                <a:cubicBezTo>
                  <a:pt x="782149" y="957181"/>
                  <a:pt x="780033" y="960649"/>
                  <a:pt x="776624" y="964006"/>
                </a:cubicBezTo>
                <a:lnTo>
                  <a:pt x="768714" y="968596"/>
                </a:lnTo>
                <a:lnTo>
                  <a:pt x="769873" y="975063"/>
                </a:lnTo>
                <a:cubicBezTo>
                  <a:pt x="773894" y="985704"/>
                  <a:pt x="781464" y="994902"/>
                  <a:pt x="789860" y="1001522"/>
                </a:cubicBezTo>
                <a:cubicBezTo>
                  <a:pt x="794048" y="1005291"/>
                  <a:pt x="800723" y="1007285"/>
                  <a:pt x="801796" y="1013423"/>
                </a:cubicBezTo>
                <a:cubicBezTo>
                  <a:pt x="802915" y="1017729"/>
                  <a:pt x="802930" y="1017118"/>
                  <a:pt x="804836" y="1014109"/>
                </a:cubicBezTo>
                <a:cubicBezTo>
                  <a:pt x="806116" y="1011694"/>
                  <a:pt x="808604" y="1009921"/>
                  <a:pt x="810407" y="1011186"/>
                </a:cubicBezTo>
                <a:cubicBezTo>
                  <a:pt x="828554" y="1018960"/>
                  <a:pt x="837446" y="1005119"/>
                  <a:pt x="847470" y="994970"/>
                </a:cubicBezTo>
                <a:cubicBezTo>
                  <a:pt x="850598" y="991990"/>
                  <a:pt x="854351" y="988414"/>
                  <a:pt x="858657" y="987296"/>
                </a:cubicBezTo>
                <a:cubicBezTo>
                  <a:pt x="865406" y="986236"/>
                  <a:pt x="872081" y="988231"/>
                  <a:pt x="874361" y="995010"/>
                </a:cubicBezTo>
                <a:cubicBezTo>
                  <a:pt x="882904" y="1020886"/>
                  <a:pt x="907844" y="1025768"/>
                  <a:pt x="927779" y="1035418"/>
                </a:cubicBezTo>
                <a:cubicBezTo>
                  <a:pt x="929008" y="1035143"/>
                  <a:pt x="931001" y="1034885"/>
                  <a:pt x="932742" y="1035538"/>
                </a:cubicBezTo>
                <a:lnTo>
                  <a:pt x="935226" y="1039553"/>
                </a:lnTo>
                <a:lnTo>
                  <a:pt x="940983" y="1033338"/>
                </a:lnTo>
                <a:lnTo>
                  <a:pt x="935821" y="1023593"/>
                </a:lnTo>
                <a:cubicBezTo>
                  <a:pt x="931931" y="1011433"/>
                  <a:pt x="926045" y="1008169"/>
                  <a:pt x="913760" y="1010868"/>
                </a:cubicBezTo>
                <a:cubicBezTo>
                  <a:pt x="912112" y="1011276"/>
                  <a:pt x="910749" y="1012140"/>
                  <a:pt x="908193" y="1013124"/>
                </a:cubicBezTo>
                <a:cubicBezTo>
                  <a:pt x="907678" y="1003278"/>
                  <a:pt x="913624" y="997603"/>
                  <a:pt x="918086" y="991595"/>
                </a:cubicBezTo>
                <a:cubicBezTo>
                  <a:pt x="923623" y="984271"/>
                  <a:pt x="926482" y="976736"/>
                  <a:pt x="923864" y="967586"/>
                </a:cubicBezTo>
                <a:cubicBezTo>
                  <a:pt x="922684" y="960704"/>
                  <a:pt x="919188" y="957197"/>
                  <a:pt x="911850" y="958668"/>
                </a:cubicBezTo>
                <a:cubicBezTo>
                  <a:pt x="904058" y="960427"/>
                  <a:pt x="897962" y="959840"/>
                  <a:pt x="893528" y="951841"/>
                </a:cubicBezTo>
                <a:cubicBezTo>
                  <a:pt x="888928" y="944582"/>
                  <a:pt x="893800" y="940223"/>
                  <a:pt x="898383" y="935411"/>
                </a:cubicBezTo>
                <a:cubicBezTo>
                  <a:pt x="899911" y="933807"/>
                  <a:pt x="903088" y="931793"/>
                  <a:pt x="900622" y="928906"/>
                </a:cubicBezTo>
                <a:cubicBezTo>
                  <a:pt x="898322" y="925276"/>
                  <a:pt x="893919" y="922344"/>
                  <a:pt x="889714" y="923737"/>
                </a:cubicBezTo>
                <a:cubicBezTo>
                  <a:pt x="878002" y="927344"/>
                  <a:pt x="874887" y="920417"/>
                  <a:pt x="871981" y="910814"/>
                </a:cubicBezTo>
                <a:cubicBezTo>
                  <a:pt x="866942" y="896840"/>
                  <a:pt x="858725" y="884879"/>
                  <a:pt x="847331" y="874933"/>
                </a:cubicBezTo>
                <a:cubicBezTo>
                  <a:pt x="844124" y="871878"/>
                  <a:pt x="841658" y="868990"/>
                  <a:pt x="841915" y="864377"/>
                </a:cubicBezTo>
                <a:cubicBezTo>
                  <a:pt x="842065" y="851565"/>
                  <a:pt x="839779" y="840932"/>
                  <a:pt x="826359" y="834813"/>
                </a:cubicBezTo>
                <a:cubicBezTo>
                  <a:pt x="821502" y="832169"/>
                  <a:pt x="824603" y="827024"/>
                  <a:pt x="827614" y="825752"/>
                </a:cubicBezTo>
                <a:cubicBezTo>
                  <a:pt x="844605" y="819435"/>
                  <a:pt x="844709" y="808559"/>
                  <a:pt x="837279" y="794828"/>
                </a:cubicBezTo>
                <a:cubicBezTo>
                  <a:pt x="836296" y="792273"/>
                  <a:pt x="836962" y="789306"/>
                  <a:pt x="836885" y="786176"/>
                </a:cubicBezTo>
                <a:cubicBezTo>
                  <a:pt x="836385" y="769326"/>
                  <a:pt x="836718" y="767844"/>
                  <a:pt x="852800" y="762101"/>
                </a:cubicBezTo>
                <a:cubicBezTo>
                  <a:pt x="861665" y="759028"/>
                  <a:pt x="866084" y="754956"/>
                  <a:pt x="864539" y="744488"/>
                </a:cubicBezTo>
                <a:cubicBezTo>
                  <a:pt x="863525" y="736866"/>
                  <a:pt x="865069" y="728258"/>
                  <a:pt x="871755" y="722748"/>
                </a:cubicBezTo>
                <a:cubicBezTo>
                  <a:pt x="877987" y="717526"/>
                  <a:pt x="875567" y="712702"/>
                  <a:pt x="872404" y="707712"/>
                </a:cubicBezTo>
                <a:cubicBezTo>
                  <a:pt x="869242" y="702722"/>
                  <a:pt x="865912" y="698474"/>
                  <a:pt x="866503" y="692377"/>
                </a:cubicBezTo>
                <a:cubicBezTo>
                  <a:pt x="866759" y="687763"/>
                  <a:pt x="863052" y="686934"/>
                  <a:pt x="859921" y="687011"/>
                </a:cubicBezTo>
                <a:cubicBezTo>
                  <a:pt x="855428" y="687951"/>
                  <a:pt x="851675" y="689057"/>
                  <a:pt x="847757" y="690905"/>
                </a:cubicBezTo>
                <a:cubicBezTo>
                  <a:pt x="833943" y="695208"/>
                  <a:pt x="832915" y="694588"/>
                  <a:pt x="831295" y="680991"/>
                </a:cubicBezTo>
                <a:cubicBezTo>
                  <a:pt x="830116" y="674108"/>
                  <a:pt x="830871" y="667272"/>
                  <a:pt x="830432" y="660556"/>
                </a:cubicBezTo>
                <a:cubicBezTo>
                  <a:pt x="830324" y="652357"/>
                  <a:pt x="830218" y="644158"/>
                  <a:pt x="842534" y="646527"/>
                </a:cubicBezTo>
                <a:cubicBezTo>
                  <a:pt x="846695" y="647070"/>
                  <a:pt x="849463" y="643408"/>
                  <a:pt x="847783" y="638749"/>
                </a:cubicBezTo>
                <a:cubicBezTo>
                  <a:pt x="845983" y="632897"/>
                  <a:pt x="844347" y="626302"/>
                  <a:pt x="835406" y="626246"/>
                </a:cubicBezTo>
                <a:cubicBezTo>
                  <a:pt x="834953" y="626533"/>
                  <a:pt x="834499" y="626821"/>
                  <a:pt x="833304" y="626943"/>
                </a:cubicBezTo>
                <a:cubicBezTo>
                  <a:pt x="828810" y="627884"/>
                  <a:pt x="824468" y="635086"/>
                  <a:pt x="819248" y="628857"/>
                </a:cubicBezTo>
                <a:cubicBezTo>
                  <a:pt x="814316" y="623080"/>
                  <a:pt x="812394" y="616033"/>
                  <a:pt x="813029" y="608001"/>
                </a:cubicBezTo>
                <a:cubicBezTo>
                  <a:pt x="814072" y="601617"/>
                  <a:pt x="817339" y="595731"/>
                  <a:pt x="821182" y="590753"/>
                </a:cubicBezTo>
                <a:cubicBezTo>
                  <a:pt x="824404" y="586802"/>
                  <a:pt x="827582" y="584789"/>
                  <a:pt x="831485" y="589945"/>
                </a:cubicBezTo>
                <a:cubicBezTo>
                  <a:pt x="833088" y="591472"/>
                  <a:pt x="835147" y="592712"/>
                  <a:pt x="836962" y="591561"/>
                </a:cubicBezTo>
                <a:cubicBezTo>
                  <a:pt x="840139" y="589547"/>
                  <a:pt x="839156" y="586991"/>
                  <a:pt x="838006" y="585177"/>
                </a:cubicBezTo>
                <a:cubicBezTo>
                  <a:pt x="836160" y="581260"/>
                  <a:pt x="834147" y="578085"/>
                  <a:pt x="832588" y="574621"/>
                </a:cubicBezTo>
                <a:cubicBezTo>
                  <a:pt x="827051" y="562871"/>
                  <a:pt x="831725" y="554186"/>
                  <a:pt x="844297" y="551941"/>
                </a:cubicBezTo>
                <a:cubicBezTo>
                  <a:pt x="845947" y="551532"/>
                  <a:pt x="847142" y="551410"/>
                  <a:pt x="848337" y="551287"/>
                </a:cubicBezTo>
                <a:cubicBezTo>
                  <a:pt x="867747" y="549796"/>
                  <a:pt x="869730" y="547904"/>
                  <a:pt x="866763" y="528166"/>
                </a:cubicBezTo>
                <a:cubicBezTo>
                  <a:pt x="865749" y="520542"/>
                  <a:pt x="866914" y="515353"/>
                  <a:pt x="874296" y="511946"/>
                </a:cubicBezTo>
                <a:cubicBezTo>
                  <a:pt x="877307" y="510674"/>
                  <a:pt x="879288" y="508783"/>
                  <a:pt x="881271" y="506890"/>
                </a:cubicBezTo>
                <a:cubicBezTo>
                  <a:pt x="894599" y="497807"/>
                  <a:pt x="901875" y="486202"/>
                  <a:pt x="895567" y="469218"/>
                </a:cubicBezTo>
                <a:cubicBezTo>
                  <a:pt x="893477" y="462912"/>
                  <a:pt x="892297" y="456030"/>
                  <a:pt x="893053" y="449192"/>
                </a:cubicBezTo>
                <a:cubicBezTo>
                  <a:pt x="893310" y="444578"/>
                  <a:pt x="895791" y="440463"/>
                  <a:pt x="900283" y="439523"/>
                </a:cubicBezTo>
                <a:cubicBezTo>
                  <a:pt x="905685" y="438008"/>
                  <a:pt x="906457" y="443241"/>
                  <a:pt x="908015" y="446703"/>
                </a:cubicBezTo>
                <a:cubicBezTo>
                  <a:pt x="918849" y="467814"/>
                  <a:pt x="918849" y="467814"/>
                  <a:pt x="935325" y="451650"/>
                </a:cubicBezTo>
                <a:cubicBezTo>
                  <a:pt x="941270" y="445975"/>
                  <a:pt x="947337" y="441495"/>
                  <a:pt x="955007" y="438541"/>
                </a:cubicBezTo>
                <a:cubicBezTo>
                  <a:pt x="962965" y="436041"/>
                  <a:pt x="969274" y="433950"/>
                  <a:pt x="977460" y="440844"/>
                </a:cubicBezTo>
                <a:cubicBezTo>
                  <a:pt x="989760" y="450215"/>
                  <a:pt x="1009307" y="442914"/>
                  <a:pt x="1019519" y="426905"/>
                </a:cubicBezTo>
                <a:cubicBezTo>
                  <a:pt x="1021214" y="424559"/>
                  <a:pt x="1022167" y="422048"/>
                  <a:pt x="1024027" y="418962"/>
                </a:cubicBezTo>
                <a:cubicBezTo>
                  <a:pt x="1032455" y="428244"/>
                  <a:pt x="1041215" y="436045"/>
                  <a:pt x="1054530" y="433965"/>
                </a:cubicBezTo>
                <a:cubicBezTo>
                  <a:pt x="1066648" y="432009"/>
                  <a:pt x="1074288" y="423987"/>
                  <a:pt x="1082669" y="416132"/>
                </a:cubicBezTo>
                <a:cubicBezTo>
                  <a:pt x="1085301" y="418279"/>
                  <a:pt x="1084061" y="420336"/>
                  <a:pt x="1084016" y="422272"/>
                </a:cubicBezTo>
                <a:cubicBezTo>
                  <a:pt x="1081264" y="438006"/>
                  <a:pt x="1092082" y="447046"/>
                  <a:pt x="1107832" y="442787"/>
                </a:cubicBezTo>
                <a:cubicBezTo>
                  <a:pt x="1124035" y="438240"/>
                  <a:pt x="1124035" y="438240"/>
                  <a:pt x="1128122" y="454725"/>
                </a:cubicBezTo>
                <a:cubicBezTo>
                  <a:pt x="1130981" y="466266"/>
                  <a:pt x="1142753" y="472793"/>
                  <a:pt x="1153601" y="467827"/>
                </a:cubicBezTo>
                <a:cubicBezTo>
                  <a:pt x="1159168" y="465570"/>
                  <a:pt x="1156747" y="460746"/>
                  <a:pt x="1155642" y="456996"/>
                </a:cubicBezTo>
                <a:cubicBezTo>
                  <a:pt x="1153554" y="450689"/>
                  <a:pt x="1150436" y="443762"/>
                  <a:pt x="1156095" y="437634"/>
                </a:cubicBezTo>
                <a:cubicBezTo>
                  <a:pt x="1160058" y="433849"/>
                  <a:pt x="1162949" y="431382"/>
                  <a:pt x="1165444" y="439338"/>
                </a:cubicBezTo>
                <a:cubicBezTo>
                  <a:pt x="1172285" y="459165"/>
                  <a:pt x="1180561" y="462186"/>
                  <a:pt x="1198671" y="452617"/>
                </a:cubicBezTo>
                <a:cubicBezTo>
                  <a:pt x="1221607" y="440624"/>
                  <a:pt x="1245102" y="436543"/>
                  <a:pt x="1270353" y="440250"/>
                </a:cubicBezTo>
                <a:cubicBezTo>
                  <a:pt x="1283123" y="442332"/>
                  <a:pt x="1295484" y="442764"/>
                  <a:pt x="1308224" y="439776"/>
                </a:cubicBezTo>
                <a:cubicBezTo>
                  <a:pt x="1314819" y="438140"/>
                  <a:pt x="1319812" y="434976"/>
                  <a:pt x="1321763" y="428016"/>
                </a:cubicBezTo>
                <a:cubicBezTo>
                  <a:pt x="1323547" y="421800"/>
                  <a:pt x="1327103" y="416366"/>
                  <a:pt x="1334517" y="418026"/>
                </a:cubicBezTo>
                <a:cubicBezTo>
                  <a:pt x="1342218" y="420140"/>
                  <a:pt x="1339525" y="426934"/>
                  <a:pt x="1338527" y="431380"/>
                </a:cubicBezTo>
                <a:cubicBezTo>
                  <a:pt x="1336031" y="442501"/>
                  <a:pt x="1339602" y="449139"/>
                  <a:pt x="1348242" y="455745"/>
                </a:cubicBezTo>
                <a:lnTo>
                  <a:pt x="1387252" y="495472"/>
                </a:lnTo>
                <a:lnTo>
                  <a:pt x="1391836" y="495409"/>
                </a:lnTo>
                <a:cubicBezTo>
                  <a:pt x="1404436" y="492736"/>
                  <a:pt x="1415417" y="485221"/>
                  <a:pt x="1416977" y="473735"/>
                </a:cubicBezTo>
                <a:cubicBezTo>
                  <a:pt x="1420965" y="446895"/>
                  <a:pt x="1437005" y="441697"/>
                  <a:pt x="1459403" y="441306"/>
                </a:cubicBezTo>
                <a:cubicBezTo>
                  <a:pt x="1462911" y="440739"/>
                  <a:pt x="1466274" y="440818"/>
                  <a:pt x="1469781" y="440250"/>
                </a:cubicBezTo>
                <a:cubicBezTo>
                  <a:pt x="1484809" y="439561"/>
                  <a:pt x="1485743" y="438417"/>
                  <a:pt x="1481549" y="423949"/>
                </a:cubicBezTo>
                <a:cubicBezTo>
                  <a:pt x="1477566" y="411556"/>
                  <a:pt x="1470431" y="401164"/>
                  <a:pt x="1461863" y="391126"/>
                </a:cubicBezTo>
                <a:cubicBezTo>
                  <a:pt x="1456437" y="385175"/>
                  <a:pt x="1454727" y="380734"/>
                  <a:pt x="1459823" y="373082"/>
                </a:cubicBezTo>
                <a:cubicBezTo>
                  <a:pt x="1463987" y="366575"/>
                  <a:pt x="1466363" y="358990"/>
                  <a:pt x="1468739" y="351406"/>
                </a:cubicBezTo>
                <a:cubicBezTo>
                  <a:pt x="1470539" y="346398"/>
                  <a:pt x="1468975" y="341312"/>
                  <a:pt x="1464112" y="338871"/>
                </a:cubicBezTo>
                <a:lnTo>
                  <a:pt x="1460545" y="338313"/>
                </a:lnTo>
                <a:lnTo>
                  <a:pt x="1512110" y="300603"/>
                </a:lnTo>
                <a:lnTo>
                  <a:pt x="1512639" y="301468"/>
                </a:lnTo>
                <a:cubicBezTo>
                  <a:pt x="1514202" y="302411"/>
                  <a:pt x="1516207" y="302522"/>
                  <a:pt x="1518925" y="302455"/>
                </a:cubicBezTo>
                <a:cubicBezTo>
                  <a:pt x="1549337" y="302509"/>
                  <a:pt x="1572854" y="315221"/>
                  <a:pt x="1592774" y="337949"/>
                </a:cubicBezTo>
                <a:cubicBezTo>
                  <a:pt x="1604626" y="351430"/>
                  <a:pt x="1610607" y="366975"/>
                  <a:pt x="1609283" y="384942"/>
                </a:cubicBezTo>
                <a:cubicBezTo>
                  <a:pt x="1608837" y="392960"/>
                  <a:pt x="1611124" y="394824"/>
                  <a:pt x="1618784" y="393835"/>
                </a:cubicBezTo>
                <a:cubicBezTo>
                  <a:pt x="1627874" y="392491"/>
                  <a:pt x="1638107" y="392080"/>
                  <a:pt x="1646488" y="387870"/>
                </a:cubicBezTo>
                <a:cubicBezTo>
                  <a:pt x="1652648" y="384516"/>
                  <a:pt x="1654934" y="386382"/>
                  <a:pt x="1656853" y="392900"/>
                </a:cubicBezTo>
                <a:cubicBezTo>
                  <a:pt x="1659904" y="406436"/>
                  <a:pt x="1684065" y="419292"/>
                  <a:pt x="1697241" y="414806"/>
                </a:cubicBezTo>
                <a:cubicBezTo>
                  <a:pt x="1701679" y="413096"/>
                  <a:pt x="1702546" y="409231"/>
                  <a:pt x="1703912" y="406155"/>
                </a:cubicBezTo>
                <a:cubicBezTo>
                  <a:pt x="1708797" y="396427"/>
                  <a:pt x="1714181" y="387489"/>
                  <a:pt x="1723639" y="381491"/>
                </a:cubicBezTo>
                <a:cubicBezTo>
                  <a:pt x="1739900" y="372285"/>
                  <a:pt x="1751265" y="378892"/>
                  <a:pt x="1751085" y="397791"/>
                </a:cubicBezTo>
                <a:cubicBezTo>
                  <a:pt x="1751216" y="403232"/>
                  <a:pt x="1749918" y="409028"/>
                  <a:pt x="1750050" y="414468"/>
                </a:cubicBezTo>
                <a:cubicBezTo>
                  <a:pt x="1750736" y="429504"/>
                  <a:pt x="1756307" y="434812"/>
                  <a:pt x="1771480" y="433478"/>
                </a:cubicBezTo>
                <a:cubicBezTo>
                  <a:pt x="1778994" y="433134"/>
                  <a:pt x="1785010" y="430423"/>
                  <a:pt x="1791671" y="427858"/>
                </a:cubicBezTo>
                <a:cubicBezTo>
                  <a:pt x="1798474" y="424649"/>
                  <a:pt x="1804491" y="421938"/>
                  <a:pt x="1811649" y="420162"/>
                </a:cubicBezTo>
                <a:cubicBezTo>
                  <a:pt x="1816733" y="418595"/>
                  <a:pt x="1822961" y="417960"/>
                  <a:pt x="1828465" y="420549"/>
                </a:cubicBezTo>
                <a:cubicBezTo>
                  <a:pt x="1835612" y="424856"/>
                  <a:pt x="1828874" y="430786"/>
                  <a:pt x="1828507" y="435439"/>
                </a:cubicBezTo>
                <a:cubicBezTo>
                  <a:pt x="1828628" y="446965"/>
                  <a:pt x="1826673" y="458702"/>
                  <a:pt x="1831732" y="469308"/>
                </a:cubicBezTo>
                <a:cubicBezTo>
                  <a:pt x="1835583" y="476257"/>
                  <a:pt x="1839800" y="478556"/>
                  <a:pt x="1847892" y="475634"/>
                </a:cubicBezTo>
                <a:cubicBezTo>
                  <a:pt x="1858991" y="471360"/>
                  <a:pt x="1870025" y="464363"/>
                  <a:pt x="1880127" y="458510"/>
                </a:cubicBezTo>
                <a:cubicBezTo>
                  <a:pt x="1897176" y="448804"/>
                  <a:pt x="1913648" y="441674"/>
                  <a:pt x="1931438" y="455808"/>
                </a:cubicBezTo>
                <a:cubicBezTo>
                  <a:pt x="1936156" y="458895"/>
                  <a:pt x="1940095" y="456396"/>
                  <a:pt x="1943891" y="454542"/>
                </a:cubicBezTo>
                <a:cubicBezTo>
                  <a:pt x="1951340" y="451475"/>
                  <a:pt x="1956790" y="445257"/>
                  <a:pt x="1961453" y="439538"/>
                </a:cubicBezTo>
                <a:cubicBezTo>
                  <a:pt x="1968913" y="430388"/>
                  <a:pt x="1975085" y="420949"/>
                  <a:pt x="1987828" y="418394"/>
                </a:cubicBezTo>
                <a:cubicBezTo>
                  <a:pt x="1985264" y="411731"/>
                  <a:pt x="1978971" y="409645"/>
                  <a:pt x="1975043" y="406059"/>
                </a:cubicBezTo>
                <a:cubicBezTo>
                  <a:pt x="1971114" y="402471"/>
                  <a:pt x="1965110" y="399096"/>
                  <a:pt x="1967342" y="392156"/>
                </a:cubicBezTo>
                <a:cubicBezTo>
                  <a:pt x="1969863" y="383927"/>
                  <a:pt x="1973671" y="375988"/>
                  <a:pt x="1982906" y="373999"/>
                </a:cubicBezTo>
                <a:cubicBezTo>
                  <a:pt x="1990853" y="371723"/>
                  <a:pt x="1996357" y="374310"/>
                  <a:pt x="1993404" y="384470"/>
                </a:cubicBezTo>
                <a:cubicBezTo>
                  <a:pt x="1991172" y="391410"/>
                  <a:pt x="1995389" y="393709"/>
                  <a:pt x="2001183" y="395007"/>
                </a:cubicBezTo>
                <a:cubicBezTo>
                  <a:pt x="2016988" y="399903"/>
                  <a:pt x="2030607" y="387399"/>
                  <a:pt x="2026848" y="370998"/>
                </a:cubicBezTo>
                <a:cubicBezTo>
                  <a:pt x="2026072" y="365413"/>
                  <a:pt x="2024508" y="360326"/>
                  <a:pt x="2023876" y="354098"/>
                </a:cubicBezTo>
                <a:cubicBezTo>
                  <a:pt x="2024031" y="347369"/>
                  <a:pt x="2027118" y="342649"/>
                  <a:pt x="2033778" y="340084"/>
                </a:cubicBezTo>
                <a:cubicBezTo>
                  <a:pt x="2040582" y="336873"/>
                  <a:pt x="2044367" y="341105"/>
                  <a:pt x="2048794" y="345479"/>
                </a:cubicBezTo>
                <a:cubicBezTo>
                  <a:pt x="2056507" y="353296"/>
                  <a:pt x="2056273" y="363390"/>
                  <a:pt x="2057325" y="373772"/>
                </a:cubicBezTo>
                <a:cubicBezTo>
                  <a:pt x="2059221" y="392460"/>
                  <a:pt x="2059695" y="397132"/>
                  <a:pt x="2070321" y="397232"/>
                </a:cubicBezTo>
                <a:lnTo>
                  <a:pt x="2071512" y="397142"/>
                </a:lnTo>
                <a:lnTo>
                  <a:pt x="2069934" y="387948"/>
                </a:lnTo>
                <a:cubicBezTo>
                  <a:pt x="2068112" y="383916"/>
                  <a:pt x="2065026" y="379929"/>
                  <a:pt x="2060255" y="375985"/>
                </a:cubicBezTo>
                <a:cubicBezTo>
                  <a:pt x="2056461" y="373267"/>
                  <a:pt x="2059830" y="367979"/>
                  <a:pt x="2064924" y="367708"/>
                </a:cubicBezTo>
                <a:cubicBezTo>
                  <a:pt x="2070748" y="367399"/>
                  <a:pt x="2075842" y="367129"/>
                  <a:pt x="2081666" y="366819"/>
                </a:cubicBezTo>
                <a:cubicBezTo>
                  <a:pt x="2107986" y="367612"/>
                  <a:pt x="2120663" y="358909"/>
                  <a:pt x="2129577" y="334348"/>
                </a:cubicBezTo>
                <a:cubicBezTo>
                  <a:pt x="2134016" y="321703"/>
                  <a:pt x="2123671" y="319333"/>
                  <a:pt x="2116160" y="315351"/>
                </a:cubicBezTo>
                <a:cubicBezTo>
                  <a:pt x="2110145" y="312021"/>
                  <a:pt x="2101294" y="310302"/>
                  <a:pt x="2102325" y="302217"/>
                </a:cubicBezTo>
                <a:cubicBezTo>
                  <a:pt x="2104083" y="294094"/>
                  <a:pt x="2112818" y="293630"/>
                  <a:pt x="2119407" y="294011"/>
                </a:cubicBezTo>
                <a:cubicBezTo>
                  <a:pt x="2164846" y="297438"/>
                  <a:pt x="2192375" y="266049"/>
                  <a:pt x="2224738" y="243162"/>
                </a:cubicBezTo>
                <a:cubicBezTo>
                  <a:pt x="2232474" y="237642"/>
                  <a:pt x="2229865" y="229752"/>
                  <a:pt x="2229478" y="222474"/>
                </a:cubicBezTo>
                <a:cubicBezTo>
                  <a:pt x="2229666" y="212244"/>
                  <a:pt x="2223108" y="198724"/>
                  <a:pt x="2233028" y="193087"/>
                </a:cubicBezTo>
                <a:cubicBezTo>
                  <a:pt x="2245093" y="186607"/>
                  <a:pt x="2248243" y="204688"/>
                  <a:pt x="2257860" y="207096"/>
                </a:cubicBezTo>
                <a:cubicBezTo>
                  <a:pt x="2280850" y="213906"/>
                  <a:pt x="2287208" y="209919"/>
                  <a:pt x="2292599" y="187734"/>
                </a:cubicBezTo>
                <a:lnTo>
                  <a:pt x="2292817" y="187109"/>
                </a:lnTo>
                <a:lnTo>
                  <a:pt x="2286426" y="166089"/>
                </a:lnTo>
                <a:cubicBezTo>
                  <a:pt x="2282779" y="159257"/>
                  <a:pt x="2277801" y="153134"/>
                  <a:pt x="2271698" y="148167"/>
                </a:cubicBezTo>
                <a:cubicBezTo>
                  <a:pt x="2252651" y="133119"/>
                  <a:pt x="2225333" y="127270"/>
                  <a:pt x="2200551" y="141725"/>
                </a:cubicBezTo>
                <a:cubicBezTo>
                  <a:pt x="2193466" y="145751"/>
                  <a:pt x="2180094" y="141351"/>
                  <a:pt x="2177955" y="156063"/>
                </a:cubicBezTo>
                <a:cubicBezTo>
                  <a:pt x="2177459" y="160469"/>
                  <a:pt x="2167500" y="165378"/>
                  <a:pt x="2161942" y="156914"/>
                </a:cubicBezTo>
                <a:cubicBezTo>
                  <a:pt x="2160845" y="146570"/>
                  <a:pt x="2160157" y="136206"/>
                  <a:pt x="2166815" y="128838"/>
                </a:cubicBezTo>
                <a:cubicBezTo>
                  <a:pt x="2169034" y="126382"/>
                  <a:pt x="2172069" y="124259"/>
                  <a:pt x="2176178" y="122581"/>
                </a:cubicBezTo>
                <a:cubicBezTo>
                  <a:pt x="2190465" y="116713"/>
                  <a:pt x="2206825" y="122414"/>
                  <a:pt x="2220346" y="115856"/>
                </a:cubicBezTo>
                <a:cubicBezTo>
                  <a:pt x="2227470" y="112559"/>
                  <a:pt x="2238235" y="109067"/>
                  <a:pt x="2224591" y="99573"/>
                </a:cubicBezTo>
                <a:cubicBezTo>
                  <a:pt x="2222555" y="88731"/>
                  <a:pt x="2211554" y="73987"/>
                  <a:pt x="2236573" y="77769"/>
                </a:cubicBezTo>
                <a:cubicBezTo>
                  <a:pt x="2238028" y="77691"/>
                  <a:pt x="2238756" y="77652"/>
                  <a:pt x="2240288" y="79030"/>
                </a:cubicBezTo>
                <a:cubicBezTo>
                  <a:pt x="2247381" y="88874"/>
                  <a:pt x="2259833" y="89671"/>
                  <a:pt x="2269604" y="94993"/>
                </a:cubicBezTo>
                <a:cubicBezTo>
                  <a:pt x="2277114" y="98974"/>
                  <a:pt x="2283473" y="94987"/>
                  <a:pt x="2282204" y="84835"/>
                </a:cubicBezTo>
                <a:cubicBezTo>
                  <a:pt x="2282893" y="84068"/>
                  <a:pt x="2284309" y="83264"/>
                  <a:pt x="2285805" y="83914"/>
                </a:cubicBezTo>
                <a:cubicBezTo>
                  <a:pt x="2292124" y="79199"/>
                  <a:pt x="2301741" y="81608"/>
                  <a:pt x="2306411" y="73331"/>
                </a:cubicBezTo>
                <a:cubicBezTo>
                  <a:pt x="2320351" y="60911"/>
                  <a:pt x="2332834" y="48569"/>
                  <a:pt x="2339875" y="29946"/>
                </a:cubicBezTo>
                <a:cubicBezTo>
                  <a:pt x="2352810" y="-1397"/>
                  <a:pt x="2370239" y="-3053"/>
                  <a:pt x="2392011" y="22068"/>
                </a:cubicBezTo>
                <a:cubicBezTo>
                  <a:pt x="2415355" y="49297"/>
                  <a:pt x="2423401" y="49600"/>
                  <a:pt x="2449746" y="23384"/>
                </a:cubicBezTo>
                <a:cubicBezTo>
                  <a:pt x="2450436" y="22617"/>
                  <a:pt x="2450436" y="22617"/>
                  <a:pt x="2451125" y="21850"/>
                </a:cubicBezTo>
                <a:cubicBezTo>
                  <a:pt x="2481072" y="-5288"/>
                  <a:pt x="2484595" y="-7664"/>
                  <a:pt x="2508325" y="26842"/>
                </a:cubicBezTo>
                <a:cubicBezTo>
                  <a:pt x="2514651" y="35996"/>
                  <a:pt x="2516958" y="51931"/>
                  <a:pt x="2528565" y="50586"/>
                </a:cubicBezTo>
                <a:cubicBezTo>
                  <a:pt x="2543084" y="49084"/>
                  <a:pt x="2541428" y="31654"/>
                  <a:pt x="2545177" y="19776"/>
                </a:cubicBezTo>
                <a:cubicBezTo>
                  <a:pt x="2547052" y="13837"/>
                  <a:pt x="2548199" y="7937"/>
                  <a:pt x="2549345" y="2036"/>
                </a:cubicBezTo>
                <a:cubicBezTo>
                  <a:pt x="2556391" y="-2718"/>
                  <a:pt x="2559535" y="1496"/>
                  <a:pt x="2559883" y="8046"/>
                </a:cubicBezTo>
                <a:cubicBezTo>
                  <a:pt x="2560882" y="13102"/>
                  <a:pt x="2559657" y="17548"/>
                  <a:pt x="2562074" y="21799"/>
                </a:cubicBezTo>
                <a:cubicBezTo>
                  <a:pt x="2564070" y="31912"/>
                  <a:pt x="2566066" y="42024"/>
                  <a:pt x="2568791" y="52099"/>
                </a:cubicBezTo>
                <a:cubicBezTo>
                  <a:pt x="2575008" y="72937"/>
                  <a:pt x="2583208" y="76153"/>
                  <a:pt x="2601553" y="64228"/>
                </a:cubicBezTo>
                <a:cubicBezTo>
                  <a:pt x="2610018" y="58670"/>
                  <a:pt x="2616872" y="50277"/>
                  <a:pt x="2625296" y="43989"/>
                </a:cubicBezTo>
                <a:cubicBezTo>
                  <a:pt x="2630888" y="39313"/>
                  <a:pt x="2637090" y="32414"/>
                  <a:pt x="2645290" y="35629"/>
                </a:cubicBezTo>
                <a:cubicBezTo>
                  <a:pt x="2654257" y="39532"/>
                  <a:pt x="2654721" y="48267"/>
                  <a:pt x="2655912" y="56963"/>
                </a:cubicBezTo>
                <a:cubicBezTo>
                  <a:pt x="2657220" y="67843"/>
                  <a:pt x="2657071" y="78799"/>
                  <a:pt x="2657690" y="90445"/>
                </a:cubicBezTo>
                <a:cubicBezTo>
                  <a:pt x="2658347" y="102819"/>
                  <a:pt x="2663062" y="109138"/>
                  <a:pt x="2676280" y="110626"/>
                </a:cubicBezTo>
                <a:cubicBezTo>
                  <a:pt x="2699765" y="113030"/>
                  <a:pt x="2709119" y="124212"/>
                  <a:pt x="2711007" y="146010"/>
                </a:cubicBezTo>
                <a:cubicBezTo>
                  <a:pt x="2715741" y="193934"/>
                  <a:pt x="2718768" y="195963"/>
                  <a:pt x="2766305" y="183951"/>
                </a:cubicBezTo>
                <a:lnTo>
                  <a:pt x="2774785" y="182383"/>
                </a:lnTo>
                <a:lnTo>
                  <a:pt x="2787062" y="171241"/>
                </a:lnTo>
                <a:cubicBezTo>
                  <a:pt x="2798361" y="164073"/>
                  <a:pt x="2812957" y="164028"/>
                  <a:pt x="2822613" y="167164"/>
                </a:cubicBezTo>
                <a:cubicBezTo>
                  <a:pt x="2833762" y="170951"/>
                  <a:pt x="2840275" y="169876"/>
                  <a:pt x="2851379" y="159068"/>
                </a:cubicBezTo>
                <a:cubicBezTo>
                  <a:pt x="2843193" y="183589"/>
                  <a:pt x="2851927" y="183125"/>
                  <a:pt x="2865409" y="175841"/>
                </a:cubicBezTo>
                <a:cubicBezTo>
                  <a:pt x="2866295" y="185647"/>
                  <a:pt x="2866605" y="194938"/>
                  <a:pt x="2868616" y="203591"/>
                </a:cubicBezTo>
                <a:lnTo>
                  <a:pt x="2876461" y="217589"/>
                </a:lnTo>
                <a:lnTo>
                  <a:pt x="2879988" y="214776"/>
                </a:lnTo>
                <a:cubicBezTo>
                  <a:pt x="2882505" y="210629"/>
                  <a:pt x="2883508" y="205465"/>
                  <a:pt x="2883159" y="198914"/>
                </a:cubicBezTo>
                <a:cubicBezTo>
                  <a:pt x="2881344" y="164704"/>
                  <a:pt x="2883373" y="161676"/>
                  <a:pt x="2919613" y="156832"/>
                </a:cubicBezTo>
                <a:cubicBezTo>
                  <a:pt x="2934860" y="155292"/>
                  <a:pt x="2934511" y="148741"/>
                  <a:pt x="2928147" y="138860"/>
                </a:cubicBezTo>
                <a:cubicBezTo>
                  <a:pt x="2925764" y="121468"/>
                  <a:pt x="2937836" y="128857"/>
                  <a:pt x="2945881" y="129159"/>
                </a:cubicBezTo>
                <a:cubicBezTo>
                  <a:pt x="2979944" y="138300"/>
                  <a:pt x="3002044" y="128368"/>
                  <a:pt x="3020035" y="96025"/>
                </a:cubicBezTo>
                <a:cubicBezTo>
                  <a:pt x="3035385" y="68933"/>
                  <a:pt x="3041054" y="65711"/>
                  <a:pt x="3059179" y="77158"/>
                </a:cubicBezTo>
                <a:cubicBezTo>
                  <a:pt x="3063973" y="84932"/>
                  <a:pt x="3065280" y="95812"/>
                  <a:pt x="3077043" y="97377"/>
                </a:cubicBezTo>
                <a:cubicBezTo>
                  <a:pt x="3090414" y="101777"/>
                  <a:pt x="3100334" y="96140"/>
                  <a:pt x="3110061" y="86865"/>
                </a:cubicBezTo>
                <a:cubicBezTo>
                  <a:pt x="3119098" y="78356"/>
                  <a:pt x="3126447" y="65557"/>
                  <a:pt x="3141966" y="69112"/>
                </a:cubicBezTo>
                <a:cubicBezTo>
                  <a:pt x="3147524" y="77577"/>
                  <a:pt x="3152355" y="86080"/>
                  <a:pt x="3160021" y="92972"/>
                </a:cubicBezTo>
                <a:cubicBezTo>
                  <a:pt x="3164620" y="97106"/>
                  <a:pt x="3163055" y="108869"/>
                  <a:pt x="3174507" y="104611"/>
                </a:cubicBezTo>
                <a:cubicBezTo>
                  <a:pt x="3179448" y="101429"/>
                  <a:pt x="3180594" y="95529"/>
                  <a:pt x="3184041" y="91697"/>
                </a:cubicBezTo>
                <a:cubicBezTo>
                  <a:pt x="3184731" y="90930"/>
                  <a:pt x="3184653" y="89474"/>
                  <a:pt x="3184575" y="88018"/>
                </a:cubicBezTo>
                <a:cubicBezTo>
                  <a:pt x="3188556" y="80507"/>
                  <a:pt x="3182153" y="69898"/>
                  <a:pt x="3192073" y="64262"/>
                </a:cubicBezTo>
                <a:cubicBezTo>
                  <a:pt x="3200962" y="66710"/>
                  <a:pt x="3199932" y="74794"/>
                  <a:pt x="3201007" y="81307"/>
                </a:cubicBezTo>
                <a:cubicBezTo>
                  <a:pt x="3202083" y="87819"/>
                  <a:pt x="3203198" y="95058"/>
                  <a:pt x="3205002" y="101532"/>
                </a:cubicBezTo>
                <a:cubicBezTo>
                  <a:pt x="3211448" y="126738"/>
                  <a:pt x="3219610" y="129225"/>
                  <a:pt x="3239907" y="112818"/>
                </a:cubicBezTo>
                <a:cubicBezTo>
                  <a:pt x="3244771" y="108180"/>
                  <a:pt x="3249596" y="102815"/>
                  <a:pt x="3253692" y="97487"/>
                </a:cubicBezTo>
                <a:cubicBezTo>
                  <a:pt x="3267940" y="90891"/>
                  <a:pt x="3274878" y="97821"/>
                  <a:pt x="3276340" y="111614"/>
                </a:cubicBezTo>
                <a:cubicBezTo>
                  <a:pt x="3277455" y="118855"/>
                  <a:pt x="3277880" y="126860"/>
                  <a:pt x="3277538" y="134178"/>
                </a:cubicBezTo>
                <a:cubicBezTo>
                  <a:pt x="3277428" y="145864"/>
                  <a:pt x="3279999" y="153026"/>
                  <a:pt x="3294634" y="153708"/>
                </a:cubicBezTo>
                <a:cubicBezTo>
                  <a:pt x="3310725" y="154314"/>
                  <a:pt x="3317971" y="167068"/>
                  <a:pt x="3319511" y="182315"/>
                </a:cubicBezTo>
                <a:cubicBezTo>
                  <a:pt x="3323589" y="217866"/>
                  <a:pt x="3323589" y="217866"/>
                  <a:pt x="3357761" y="215321"/>
                </a:cubicBezTo>
                <a:cubicBezTo>
                  <a:pt x="3365040" y="214935"/>
                  <a:pt x="3376221" y="205581"/>
                  <a:pt x="3375693" y="223128"/>
                </a:cubicBezTo>
                <a:cubicBezTo>
                  <a:pt x="3372936" y="226195"/>
                  <a:pt x="3370180" y="229261"/>
                  <a:pt x="3367384" y="231599"/>
                </a:cubicBezTo>
                <a:cubicBezTo>
                  <a:pt x="3359268" y="243709"/>
                  <a:pt x="3368118" y="245428"/>
                  <a:pt x="3377007" y="247876"/>
                </a:cubicBezTo>
                <a:cubicBezTo>
                  <a:pt x="3393175" y="249938"/>
                  <a:pt x="3404403" y="255181"/>
                  <a:pt x="3404679" y="274145"/>
                </a:cubicBezTo>
                <a:cubicBezTo>
                  <a:pt x="3404377" y="282190"/>
                  <a:pt x="3409897" y="289927"/>
                  <a:pt x="3412506" y="297817"/>
                </a:cubicBezTo>
                <a:cubicBezTo>
                  <a:pt x="3416074" y="310037"/>
                  <a:pt x="3414432" y="320343"/>
                  <a:pt x="3404705" y="329618"/>
                </a:cubicBezTo>
                <a:cubicBezTo>
                  <a:pt x="3386707" y="348093"/>
                  <a:pt x="3386714" y="361961"/>
                  <a:pt x="3403809" y="381492"/>
                </a:cubicBezTo>
                <a:cubicBezTo>
                  <a:pt x="3407719" y="386394"/>
                  <a:pt x="3412319" y="390529"/>
                  <a:pt x="3416229" y="395432"/>
                </a:cubicBezTo>
                <a:cubicBezTo>
                  <a:pt x="3425582" y="406614"/>
                  <a:pt x="3425434" y="417571"/>
                  <a:pt x="3415823" y="429029"/>
                </a:cubicBezTo>
                <a:cubicBezTo>
                  <a:pt x="3409102" y="436503"/>
                  <a:pt x="3400313" y="443677"/>
                  <a:pt x="3401628" y="453597"/>
                </a:cubicBezTo>
                <a:lnTo>
                  <a:pt x="3406631" y="464270"/>
                </a:lnTo>
                <a:lnTo>
                  <a:pt x="3407669" y="464755"/>
                </a:lnTo>
                <a:cubicBezTo>
                  <a:pt x="3414157" y="465851"/>
                  <a:pt x="3423255" y="468538"/>
                  <a:pt x="3418321" y="455508"/>
                </a:cubicBezTo>
                <a:cubicBezTo>
                  <a:pt x="3422051" y="447047"/>
                  <a:pt x="3421431" y="431638"/>
                  <a:pt x="3436938" y="446109"/>
                </a:cubicBezTo>
                <a:cubicBezTo>
                  <a:pt x="3437981" y="446745"/>
                  <a:pt x="3438503" y="447064"/>
                  <a:pt x="3438909" y="448742"/>
                </a:cubicBezTo>
                <a:cubicBezTo>
                  <a:pt x="3439149" y="458909"/>
                  <a:pt x="3447381" y="465362"/>
                  <a:pt x="3451615" y="473672"/>
                </a:cubicBezTo>
                <a:cubicBezTo>
                  <a:pt x="3454921" y="479983"/>
                  <a:pt x="3461208" y="480239"/>
                  <a:pt x="3465140" y="472619"/>
                </a:cubicBezTo>
                <a:cubicBezTo>
                  <a:pt x="3465981" y="472415"/>
                  <a:pt x="3467342" y="472530"/>
                  <a:pt x="3468067" y="473688"/>
                </a:cubicBezTo>
                <a:cubicBezTo>
                  <a:pt x="3474671" y="473422"/>
                  <a:pt x="3480179" y="479645"/>
                  <a:pt x="3487330" y="476135"/>
                </a:cubicBezTo>
                <a:cubicBezTo>
                  <a:pt x="3502854" y="474154"/>
                  <a:pt x="3517334" y="471536"/>
                  <a:pt x="3531027" y="461995"/>
                </a:cubicBezTo>
                <a:cubicBezTo>
                  <a:pt x="3554823" y="446453"/>
                  <a:pt x="3567660" y="453568"/>
                  <a:pt x="3570810" y="481255"/>
                </a:cubicBezTo>
                <a:cubicBezTo>
                  <a:pt x="3574047" y="511145"/>
                  <a:pt x="3579467" y="515167"/>
                  <a:pt x="3610106" y="509524"/>
                </a:cubicBezTo>
                <a:cubicBezTo>
                  <a:pt x="3610947" y="509321"/>
                  <a:pt x="3610947" y="509321"/>
                  <a:pt x="3611787" y="509117"/>
                </a:cubicBezTo>
                <a:cubicBezTo>
                  <a:pt x="3645353" y="504544"/>
                  <a:pt x="3648916" y="504571"/>
                  <a:pt x="3648972" y="539676"/>
                </a:cubicBezTo>
                <a:cubicBezTo>
                  <a:pt x="3649008" y="549002"/>
                  <a:pt x="3643051" y="561114"/>
                  <a:pt x="3651715" y="565684"/>
                </a:cubicBezTo>
                <a:cubicBezTo>
                  <a:pt x="3662465" y="571526"/>
                  <a:pt x="3669581" y="558689"/>
                  <a:pt x="3677801" y="552253"/>
                </a:cubicBezTo>
                <a:cubicBezTo>
                  <a:pt x="3681913" y="549034"/>
                  <a:pt x="3685501" y="545499"/>
                  <a:pt x="3689090" y="541962"/>
                </a:cubicBezTo>
                <a:cubicBezTo>
                  <a:pt x="3696215" y="542015"/>
                  <a:pt x="3696392" y="546416"/>
                  <a:pt x="3693528" y="551111"/>
                </a:cubicBezTo>
                <a:cubicBezTo>
                  <a:pt x="3691823" y="555081"/>
                  <a:pt x="3688870" y="557574"/>
                  <a:pt x="3688525" y="561659"/>
                </a:cubicBezTo>
                <a:cubicBezTo>
                  <a:pt x="3685113" y="569598"/>
                  <a:pt x="3681701" y="577536"/>
                  <a:pt x="3678811" y="585792"/>
                </a:cubicBezTo>
                <a:cubicBezTo>
                  <a:pt x="3673234" y="603147"/>
                  <a:pt x="3677381" y="609256"/>
                  <a:pt x="3695717" y="609705"/>
                </a:cubicBezTo>
                <a:cubicBezTo>
                  <a:pt x="3704203" y="609872"/>
                  <a:pt x="3712919" y="607317"/>
                  <a:pt x="3721724" y="606963"/>
                </a:cubicBezTo>
                <a:cubicBezTo>
                  <a:pt x="3727807" y="606379"/>
                  <a:pt x="3735364" y="604548"/>
                  <a:pt x="3739511" y="610656"/>
                </a:cubicBezTo>
                <a:cubicBezTo>
                  <a:pt x="3743862" y="617604"/>
                  <a:pt x="3740043" y="623864"/>
                  <a:pt x="3736745" y="630441"/>
                </a:cubicBezTo>
                <a:cubicBezTo>
                  <a:pt x="3732494" y="638584"/>
                  <a:pt x="3727200" y="646089"/>
                  <a:pt x="3722108" y="654435"/>
                </a:cubicBezTo>
                <a:cubicBezTo>
                  <a:pt x="3716698" y="663302"/>
                  <a:pt x="3716964" y="669906"/>
                  <a:pt x="3725398" y="677198"/>
                </a:cubicBezTo>
                <a:cubicBezTo>
                  <a:pt x="3740499" y="689988"/>
                  <a:pt x="3741667" y="702153"/>
                  <a:pt x="3732642" y="718119"/>
                </a:cubicBezTo>
                <a:cubicBezTo>
                  <a:pt x="3713205" y="753500"/>
                  <a:pt x="3714336" y="756337"/>
                  <a:pt x="3752899" y="770559"/>
                </a:cubicBezTo>
                <a:lnTo>
                  <a:pt x="3759505" y="773493"/>
                </a:lnTo>
                <a:lnTo>
                  <a:pt x="3773273" y="771607"/>
                </a:lnTo>
                <a:cubicBezTo>
                  <a:pt x="3784483" y="772004"/>
                  <a:pt x="3794597" y="778891"/>
                  <a:pt x="3799787" y="785635"/>
                </a:cubicBezTo>
                <a:cubicBezTo>
                  <a:pt x="3805701" y="793537"/>
                  <a:pt x="3810714" y="795880"/>
                  <a:pt x="3823514" y="793668"/>
                </a:cubicBezTo>
                <a:cubicBezTo>
                  <a:pt x="3806234" y="806744"/>
                  <a:pt x="3812492" y="810563"/>
                  <a:pt x="3825266" y="811916"/>
                </a:cubicBezTo>
                <a:cubicBezTo>
                  <a:pt x="3821231" y="819116"/>
                  <a:pt x="3817043" y="825686"/>
                  <a:pt x="3814334" y="832622"/>
                </a:cubicBezTo>
                <a:lnTo>
                  <a:pt x="3813124" y="846019"/>
                </a:lnTo>
                <a:lnTo>
                  <a:pt x="3816896" y="845745"/>
                </a:lnTo>
                <a:cubicBezTo>
                  <a:pt x="3820602" y="844070"/>
                  <a:pt x="3823742" y="840975"/>
                  <a:pt x="3826606" y="836281"/>
                </a:cubicBezTo>
                <a:cubicBezTo>
                  <a:pt x="3841561" y="811765"/>
                  <a:pt x="3844399" y="810633"/>
                  <a:pt x="3871753" y="824457"/>
                </a:cubicBezTo>
                <a:cubicBezTo>
                  <a:pt x="3883025" y="830618"/>
                  <a:pt x="3885888" y="825924"/>
                  <a:pt x="3886170" y="816075"/>
                </a:cubicBezTo>
                <a:cubicBezTo>
                  <a:pt x="3892765" y="802921"/>
                  <a:pt x="3897610" y="813750"/>
                  <a:pt x="3903030" y="817772"/>
                </a:cubicBezTo>
                <a:cubicBezTo>
                  <a:pt x="3922250" y="840234"/>
                  <a:pt x="3942238" y="843838"/>
                  <a:pt x="3970004" y="830001"/>
                </a:cubicBezTo>
                <a:cubicBezTo>
                  <a:pt x="3993457" y="818542"/>
                  <a:pt x="3998902" y="819002"/>
                  <a:pt x="4006011" y="835505"/>
                </a:cubicBezTo>
                <a:cubicBezTo>
                  <a:pt x="4005641" y="843152"/>
                  <a:pt x="4001389" y="851295"/>
                  <a:pt x="4008781" y="857952"/>
                </a:cubicBezTo>
                <a:cubicBezTo>
                  <a:pt x="4015942" y="867330"/>
                  <a:pt x="4025472" y="868134"/>
                  <a:pt x="4036592" y="866330"/>
                </a:cubicBezTo>
                <a:cubicBezTo>
                  <a:pt x="4046874" y="864729"/>
                  <a:pt x="4058021" y="859362"/>
                  <a:pt x="4067065" y="869173"/>
                </a:cubicBezTo>
                <a:cubicBezTo>
                  <a:pt x="4066898" y="877661"/>
                  <a:pt x="4066209" y="885829"/>
                  <a:pt x="4068243" y="894227"/>
                </a:cubicBezTo>
                <a:cubicBezTo>
                  <a:pt x="4069463" y="899266"/>
                  <a:pt x="4062807" y="906657"/>
                  <a:pt x="4072744" y="909141"/>
                </a:cubicBezTo>
                <a:cubicBezTo>
                  <a:pt x="4077668" y="909281"/>
                  <a:pt x="4081257" y="905745"/>
                  <a:pt x="4085455" y="904728"/>
                </a:cubicBezTo>
                <a:cubicBezTo>
                  <a:pt x="4086296" y="904525"/>
                  <a:pt x="4086932" y="903482"/>
                  <a:pt x="4087569" y="902438"/>
                </a:cubicBezTo>
                <a:cubicBezTo>
                  <a:pt x="4093881" y="899131"/>
                  <a:pt x="4094481" y="888762"/>
                  <a:pt x="4104010" y="889565"/>
                </a:cubicBezTo>
                <a:cubicBezTo>
                  <a:pt x="4108996" y="895471"/>
                  <a:pt x="4104454" y="900572"/>
                  <a:pt x="4102112" y="905584"/>
                </a:cubicBezTo>
                <a:cubicBezTo>
                  <a:pt x="4099768" y="910597"/>
                  <a:pt x="4097108" y="916131"/>
                  <a:pt x="4095288" y="921462"/>
                </a:cubicBezTo>
                <a:cubicBezTo>
                  <a:pt x="4087801" y="941946"/>
                  <a:pt x="4092266" y="947533"/>
                  <a:pt x="4114076" y="945807"/>
                </a:cubicBezTo>
                <a:cubicBezTo>
                  <a:pt x="4119635" y="944905"/>
                  <a:pt x="4125515" y="943481"/>
                  <a:pt x="4130871" y="941738"/>
                </a:cubicBezTo>
                <a:cubicBezTo>
                  <a:pt x="4143850" y="943930"/>
                  <a:pt x="4145362" y="952010"/>
                  <a:pt x="4139837" y="962239"/>
                </a:cubicBezTo>
                <a:cubicBezTo>
                  <a:pt x="4137177" y="967773"/>
                  <a:pt x="4133677" y="973511"/>
                  <a:pt x="4129973" y="978408"/>
                </a:cubicBezTo>
                <a:cubicBezTo>
                  <a:pt x="4124359" y="986437"/>
                  <a:pt x="4122742" y="992607"/>
                  <a:pt x="4132538" y="1000014"/>
                </a:cubicBezTo>
                <a:cubicBezTo>
                  <a:pt x="4143377" y="1008058"/>
                  <a:pt x="4142343" y="1020311"/>
                  <a:pt x="4136183" y="1031582"/>
                </a:cubicBezTo>
                <a:cubicBezTo>
                  <a:pt x="4122155" y="1058096"/>
                  <a:pt x="4122155" y="1058096"/>
                  <a:pt x="4146989" y="1072530"/>
                </a:cubicBezTo>
                <a:cubicBezTo>
                  <a:pt x="4152205" y="1075712"/>
                  <a:pt x="4164370" y="1074544"/>
                  <a:pt x="4155688" y="1086426"/>
                </a:cubicBezTo>
                <a:cubicBezTo>
                  <a:pt x="4152330" y="1087240"/>
                  <a:pt x="4148971" y="1088053"/>
                  <a:pt x="4145929" y="1088345"/>
                </a:cubicBezTo>
                <a:cubicBezTo>
                  <a:pt x="4134579" y="1092873"/>
                  <a:pt x="4139884" y="1098255"/>
                  <a:pt x="4144869" y="1104161"/>
                </a:cubicBezTo>
                <a:cubicBezTo>
                  <a:pt x="4155072" y="1113248"/>
                  <a:pt x="4160351" y="1122193"/>
                  <a:pt x="4151555" y="1135438"/>
                </a:cubicBezTo>
                <a:cubicBezTo>
                  <a:pt x="4147534" y="1140857"/>
                  <a:pt x="4147683" y="1148821"/>
                  <a:pt x="4145749" y="1155514"/>
                </a:cubicBezTo>
                <a:cubicBezTo>
                  <a:pt x="4142425" y="1165654"/>
                  <a:pt x="4136406" y="1172002"/>
                  <a:pt x="4125285" y="1173805"/>
                </a:cubicBezTo>
                <a:cubicBezTo>
                  <a:pt x="4104086" y="1178051"/>
                  <a:pt x="4097520" y="1187644"/>
                  <a:pt x="4100084" y="1209249"/>
                </a:cubicBezTo>
                <a:cubicBezTo>
                  <a:pt x="4100465" y="1214492"/>
                  <a:pt x="4101686" y="1219531"/>
                  <a:pt x="4102066" y="1224772"/>
                </a:cubicBezTo>
                <a:cubicBezTo>
                  <a:pt x="4103234" y="1236937"/>
                  <a:pt x="4097939" y="1244443"/>
                  <a:pt x="4085863" y="1247812"/>
                </a:cubicBezTo>
                <a:cubicBezTo>
                  <a:pt x="4074945" y="1250456"/>
                  <a:pt x="4061738" y="1250987"/>
                  <a:pt x="4062766" y="1268076"/>
                </a:cubicBezTo>
                <a:cubicBezTo>
                  <a:pt x="4063703" y="1282962"/>
                  <a:pt x="4064641" y="1297849"/>
                  <a:pt x="4083268" y="1301340"/>
                </a:cubicBezTo>
                <a:cubicBezTo>
                  <a:pt x="4085152" y="1301773"/>
                  <a:pt x="4088078" y="1302842"/>
                  <a:pt x="4087529" y="1306087"/>
                </a:cubicBezTo>
                <a:cubicBezTo>
                  <a:pt x="4084144" y="1310464"/>
                  <a:pt x="4079449" y="1307599"/>
                  <a:pt x="4075365" y="1307255"/>
                </a:cubicBezTo>
                <a:cubicBezTo>
                  <a:pt x="4057845" y="1310164"/>
                  <a:pt x="4041851" y="1304703"/>
                  <a:pt x="4025745" y="1300602"/>
                </a:cubicBezTo>
                <a:cubicBezTo>
                  <a:pt x="4016736" y="1300117"/>
                  <a:pt x="4012599" y="1306898"/>
                  <a:pt x="4008462" y="1313679"/>
                </a:cubicBezTo>
                <a:cubicBezTo>
                  <a:pt x="4004644" y="1319937"/>
                  <a:pt x="4001030" y="1327036"/>
                  <a:pt x="3997211" y="1333296"/>
                </a:cubicBezTo>
                <a:cubicBezTo>
                  <a:pt x="3983731" y="1356565"/>
                  <a:pt x="3982892" y="1356768"/>
                  <a:pt x="3959710" y="1345489"/>
                </a:cubicBezTo>
                <a:cubicBezTo>
                  <a:pt x="3954629" y="1366724"/>
                  <a:pt x="3954629" y="1366724"/>
                  <a:pt x="3934694" y="1355993"/>
                </a:cubicBezTo>
                <a:cubicBezTo>
                  <a:pt x="3931042" y="1353766"/>
                  <a:pt x="3927072" y="1352060"/>
                  <a:pt x="3923280" y="1354757"/>
                </a:cubicBezTo>
                <a:cubicBezTo>
                  <a:pt x="3919488" y="1357454"/>
                  <a:pt x="3922185" y="1361246"/>
                  <a:pt x="3922998" y="1364605"/>
                </a:cubicBezTo>
                <a:cubicBezTo>
                  <a:pt x="3924944" y="1370803"/>
                  <a:pt x="3926889" y="1376999"/>
                  <a:pt x="3927995" y="1383399"/>
                </a:cubicBezTo>
                <a:cubicBezTo>
                  <a:pt x="3930525" y="1395678"/>
                  <a:pt x="3936872" y="1401698"/>
                  <a:pt x="3949877" y="1400327"/>
                </a:cubicBezTo>
                <a:cubicBezTo>
                  <a:pt x="3958999" y="1399451"/>
                  <a:pt x="3965894" y="1402227"/>
                  <a:pt x="3968971" y="1411260"/>
                </a:cubicBezTo>
                <a:cubicBezTo>
                  <a:pt x="3969123" y="1419225"/>
                  <a:pt x="3962926" y="1421171"/>
                  <a:pt x="3957365" y="1422073"/>
                </a:cubicBezTo>
                <a:cubicBezTo>
                  <a:pt x="3922845" y="1428211"/>
                  <a:pt x="3902964" y="1452585"/>
                  <a:pt x="3884013" y="1478958"/>
                </a:cubicBezTo>
                <a:cubicBezTo>
                  <a:pt x="3874400" y="1492955"/>
                  <a:pt x="3868462" y="1496310"/>
                  <a:pt x="3859916" y="1489420"/>
                </a:cubicBezTo>
                <a:lnTo>
                  <a:pt x="3852809" y="1481838"/>
                </a:lnTo>
                <a:lnTo>
                  <a:pt x="3841864" y="1492090"/>
                </a:lnTo>
                <a:lnTo>
                  <a:pt x="3840531" y="1496284"/>
                </a:lnTo>
                <a:lnTo>
                  <a:pt x="3850294" y="1497109"/>
                </a:lnTo>
                <a:cubicBezTo>
                  <a:pt x="3875524" y="1500333"/>
                  <a:pt x="3883385" y="1514432"/>
                  <a:pt x="3872107" y="1537613"/>
                </a:cubicBezTo>
                <a:cubicBezTo>
                  <a:pt x="3867422" y="1547638"/>
                  <a:pt x="3860129" y="1556073"/>
                  <a:pt x="3857531" y="1567370"/>
                </a:cubicBezTo>
                <a:cubicBezTo>
                  <a:pt x="3852883" y="1586722"/>
                  <a:pt x="3857029" y="1592830"/>
                  <a:pt x="3876637" y="1591194"/>
                </a:cubicBezTo>
                <a:cubicBezTo>
                  <a:pt x="3882401" y="1591131"/>
                  <a:pt x="3888279" y="1589708"/>
                  <a:pt x="3893840" y="1588805"/>
                </a:cubicBezTo>
                <a:cubicBezTo>
                  <a:pt x="3898879" y="1587585"/>
                  <a:pt x="3903918" y="1586365"/>
                  <a:pt x="3910000" y="1585781"/>
                </a:cubicBezTo>
                <a:cubicBezTo>
                  <a:pt x="3887371" y="1613488"/>
                  <a:pt x="3869009" y="1616601"/>
                  <a:pt x="3841479" y="1598374"/>
                </a:cubicBezTo>
                <a:cubicBezTo>
                  <a:pt x="3828236" y="1589580"/>
                  <a:pt x="3822040" y="1591525"/>
                  <a:pt x="3820166" y="1603982"/>
                </a:cubicBezTo>
                <a:cubicBezTo>
                  <a:pt x="3819879" y="1607385"/>
                  <a:pt x="3820969" y="1612344"/>
                  <a:pt x="3821044" y="1616327"/>
                </a:cubicBezTo>
                <a:lnTo>
                  <a:pt x="3820601" y="1618633"/>
                </a:lnTo>
                <a:lnTo>
                  <a:pt x="3856796" y="1624365"/>
                </a:lnTo>
                <a:cubicBezTo>
                  <a:pt x="3864640" y="1625607"/>
                  <a:pt x="3873280" y="1625738"/>
                  <a:pt x="3878963" y="1632824"/>
                </a:cubicBezTo>
                <a:cubicBezTo>
                  <a:pt x="3879662" y="1632318"/>
                  <a:pt x="3880361" y="1631810"/>
                  <a:pt x="3881060" y="1631301"/>
                </a:cubicBezTo>
                <a:cubicBezTo>
                  <a:pt x="3903233" y="1628009"/>
                  <a:pt x="3924385" y="1635070"/>
                  <a:pt x="3946493" y="1636096"/>
                </a:cubicBezTo>
                <a:cubicBezTo>
                  <a:pt x="3987691" y="1637671"/>
                  <a:pt x="4029301" y="1640551"/>
                  <a:pt x="4070600" y="1629769"/>
                </a:cubicBezTo>
                <a:cubicBezTo>
                  <a:pt x="4082831" y="1626757"/>
                  <a:pt x="4095982" y="1625747"/>
                  <a:pt x="4108464" y="1628961"/>
                </a:cubicBezTo>
                <a:cubicBezTo>
                  <a:pt x="4128696" y="1634021"/>
                  <a:pt x="4146574" y="1646132"/>
                  <a:pt x="4169224" y="1639821"/>
                </a:cubicBezTo>
                <a:cubicBezTo>
                  <a:pt x="4178947" y="1637030"/>
                  <a:pt x="4190030" y="1641260"/>
                  <a:pt x="4200098" y="1644093"/>
                </a:cubicBezTo>
                <a:cubicBezTo>
                  <a:pt x="4206038" y="1645651"/>
                  <a:pt x="4211182" y="1648322"/>
                  <a:pt x="4211147" y="1656359"/>
                </a:cubicBezTo>
                <a:cubicBezTo>
                  <a:pt x="4214361" y="1643876"/>
                  <a:pt x="4222463" y="1639592"/>
                  <a:pt x="4233231" y="1641916"/>
                </a:cubicBezTo>
                <a:cubicBezTo>
                  <a:pt x="4255971" y="1646755"/>
                  <a:pt x="4279859" y="1644351"/>
                  <a:pt x="4300563" y="1658147"/>
                </a:cubicBezTo>
                <a:cubicBezTo>
                  <a:pt x="4305612" y="1661421"/>
                  <a:pt x="4313140" y="1660757"/>
                  <a:pt x="4319080" y="1662317"/>
                </a:cubicBezTo>
                <a:cubicBezTo>
                  <a:pt x="4337405" y="1667694"/>
                  <a:pt x="4355923" y="1671864"/>
                  <a:pt x="4374375" y="1680353"/>
                </a:cubicBezTo>
                <a:cubicBezTo>
                  <a:pt x="4392127" y="1689350"/>
                  <a:pt x="4410924" y="1703463"/>
                  <a:pt x="4434018" y="1702171"/>
                </a:cubicBezTo>
                <a:cubicBezTo>
                  <a:pt x="4445166" y="1702081"/>
                  <a:pt x="4457840" y="1704088"/>
                  <a:pt x="4465268" y="1715781"/>
                </a:cubicBezTo>
                <a:lnTo>
                  <a:pt x="4467174" y="1715464"/>
                </a:lnTo>
                <a:lnTo>
                  <a:pt x="4467174" y="1715466"/>
                </a:lnTo>
                <a:cubicBezTo>
                  <a:pt x="4468222" y="1714702"/>
                  <a:pt x="4468175" y="1715005"/>
                  <a:pt x="4467651" y="1715385"/>
                </a:cubicBezTo>
                <a:lnTo>
                  <a:pt x="4467174" y="1715464"/>
                </a:lnTo>
                <a:lnTo>
                  <a:pt x="4466063" y="1714670"/>
                </a:lnTo>
                <a:cubicBezTo>
                  <a:pt x="4458791" y="1709807"/>
                  <a:pt x="4459459" y="1705582"/>
                  <a:pt x="4467370" y="1702505"/>
                </a:cubicBezTo>
                <a:cubicBezTo>
                  <a:pt x="4470071" y="1701077"/>
                  <a:pt x="4473088" y="1701554"/>
                  <a:pt x="4476105" y="1702032"/>
                </a:cubicBezTo>
                <a:cubicBezTo>
                  <a:pt x="4507614" y="1710115"/>
                  <a:pt x="4540876" y="1699299"/>
                  <a:pt x="4572317" y="1711701"/>
                </a:cubicBezTo>
                <a:cubicBezTo>
                  <a:pt x="4576953" y="1713673"/>
                  <a:pt x="4583370" y="1712214"/>
                  <a:pt x="4589311" y="1713775"/>
                </a:cubicBezTo>
                <a:cubicBezTo>
                  <a:pt x="4590518" y="1713966"/>
                  <a:pt x="4592231" y="1714856"/>
                  <a:pt x="4593344" y="1715649"/>
                </a:cubicBezTo>
                <a:cubicBezTo>
                  <a:pt x="4596582" y="1718638"/>
                  <a:pt x="4596420" y="1723561"/>
                  <a:pt x="4601154" y="1724930"/>
                </a:cubicBezTo>
                <a:cubicBezTo>
                  <a:pt x="4602169" y="1726327"/>
                  <a:pt x="4602581" y="1727630"/>
                  <a:pt x="4602994" y="1728933"/>
                </a:cubicBezTo>
                <a:cubicBezTo>
                  <a:pt x="4603627" y="1732745"/>
                  <a:pt x="4603657" y="1736461"/>
                  <a:pt x="4603083" y="1740082"/>
                </a:cubicBezTo>
                <a:cubicBezTo>
                  <a:pt x="4603305" y="1742591"/>
                  <a:pt x="4602923" y="1745006"/>
                  <a:pt x="4603239" y="1746912"/>
                </a:cubicBezTo>
                <a:cubicBezTo>
                  <a:pt x="4611844" y="1755078"/>
                  <a:pt x="4620675" y="1754003"/>
                  <a:pt x="4630175" y="1748703"/>
                </a:cubicBezTo>
                <a:cubicBezTo>
                  <a:pt x="4639388" y="1745213"/>
                  <a:pt x="4645740" y="1748074"/>
                  <a:pt x="4649928" y="1756780"/>
                </a:cubicBezTo>
                <a:cubicBezTo>
                  <a:pt x="4653196" y="1763484"/>
                  <a:pt x="4650431" y="1769232"/>
                  <a:pt x="4642711" y="1771103"/>
                </a:cubicBezTo>
                <a:cubicBezTo>
                  <a:pt x="4616892" y="1758353"/>
                  <a:pt x="4587764" y="1758689"/>
                  <a:pt x="4560387" y="1751878"/>
                </a:cubicBezTo>
                <a:cubicBezTo>
                  <a:pt x="4549111" y="1748855"/>
                  <a:pt x="4532124" y="1735030"/>
                  <a:pt x="4517474" y="1749413"/>
                </a:cubicBezTo>
                <a:cubicBezTo>
                  <a:pt x="4515980" y="1751032"/>
                  <a:pt x="4511056" y="1750871"/>
                  <a:pt x="4509437" y="1749377"/>
                </a:cubicBezTo>
                <a:cubicBezTo>
                  <a:pt x="4495275" y="1737237"/>
                  <a:pt x="4475707" y="1739705"/>
                  <a:pt x="4460463" y="1730486"/>
                </a:cubicBezTo>
                <a:cubicBezTo>
                  <a:pt x="4451986" y="1725431"/>
                  <a:pt x="4443919" y="1721680"/>
                  <a:pt x="4435148" y="1730189"/>
                </a:cubicBezTo>
                <a:cubicBezTo>
                  <a:pt x="4430762" y="1734443"/>
                  <a:pt x="4424728" y="1733487"/>
                  <a:pt x="4420092" y="1731516"/>
                </a:cubicBezTo>
                <a:cubicBezTo>
                  <a:pt x="4400338" y="1723438"/>
                  <a:pt x="4379216" y="1720093"/>
                  <a:pt x="4358507" y="1718051"/>
                </a:cubicBezTo>
                <a:cubicBezTo>
                  <a:pt x="4343927" y="1716359"/>
                  <a:pt x="4330142" y="1713559"/>
                  <a:pt x="4315401" y="1716792"/>
                </a:cubicBezTo>
                <a:cubicBezTo>
                  <a:pt x="4303267" y="1719200"/>
                  <a:pt x="4290880" y="1715382"/>
                  <a:pt x="4279957" y="1706229"/>
                </a:cubicBezTo>
                <a:cubicBezTo>
                  <a:pt x="4264779" y="1692691"/>
                  <a:pt x="4247656" y="1699257"/>
                  <a:pt x="4243898" y="1719077"/>
                </a:cubicBezTo>
                <a:cubicBezTo>
                  <a:pt x="4243516" y="1721491"/>
                  <a:pt x="4243039" y="1724509"/>
                  <a:pt x="4242561" y="1727526"/>
                </a:cubicBezTo>
                <a:cubicBezTo>
                  <a:pt x="4237591" y="1758907"/>
                  <a:pt x="4227487" y="1764111"/>
                  <a:pt x="4197062" y="1753107"/>
                </a:cubicBezTo>
                <a:cubicBezTo>
                  <a:pt x="4185374" y="1748781"/>
                  <a:pt x="4177117" y="1746236"/>
                  <a:pt x="4171232" y="1763863"/>
                </a:cubicBezTo>
                <a:cubicBezTo>
                  <a:pt x="4166620" y="1777361"/>
                  <a:pt x="4162737" y="1794067"/>
                  <a:pt x="4148247" y="1803527"/>
                </a:cubicBezTo>
                <a:cubicBezTo>
                  <a:pt x="4143450" y="1806478"/>
                  <a:pt x="4144304" y="1812800"/>
                  <a:pt x="4142937" y="1817531"/>
                </a:cubicBezTo>
                <a:cubicBezTo>
                  <a:pt x="4139244" y="1833031"/>
                  <a:pt x="4129428" y="1836426"/>
                  <a:pt x="4116091" y="1826890"/>
                </a:cubicBezTo>
                <a:cubicBezTo>
                  <a:pt x="4112249" y="1823808"/>
                  <a:pt x="4109997" y="1818501"/>
                  <a:pt x="4104976" y="1818944"/>
                </a:cubicBezTo>
                <a:cubicBezTo>
                  <a:pt x="4100561" y="1819482"/>
                  <a:pt x="4090905" y="1817953"/>
                  <a:pt x="4097318" y="1828247"/>
                </a:cubicBezTo>
                <a:cubicBezTo>
                  <a:pt x="4105061" y="1841846"/>
                  <a:pt x="4097372" y="1847433"/>
                  <a:pt x="4085236" y="1849842"/>
                </a:cubicBezTo>
                <a:cubicBezTo>
                  <a:pt x="4078915" y="1850697"/>
                  <a:pt x="4074500" y="1851235"/>
                  <a:pt x="4074972" y="1859969"/>
                </a:cubicBezTo>
                <a:cubicBezTo>
                  <a:pt x="4075032" y="1867404"/>
                  <a:pt x="4075791" y="1874327"/>
                  <a:pt x="4084940" y="1875158"/>
                </a:cubicBezTo>
                <a:cubicBezTo>
                  <a:pt x="4101330" y="1877135"/>
                  <a:pt x="4102721" y="1887872"/>
                  <a:pt x="4100714" y="1900545"/>
                </a:cubicBezTo>
                <a:cubicBezTo>
                  <a:pt x="4099281" y="1909598"/>
                  <a:pt x="4098354" y="1919348"/>
                  <a:pt x="4096318" y="1928305"/>
                </a:cubicBezTo>
                <a:cubicBezTo>
                  <a:pt x="4093898" y="1939677"/>
                  <a:pt x="4089764" y="1950156"/>
                  <a:pt x="4108759" y="1951309"/>
                </a:cubicBezTo>
                <a:cubicBezTo>
                  <a:pt x="4116700" y="1951948"/>
                  <a:pt x="4120124" y="1965481"/>
                  <a:pt x="4131370" y="1964787"/>
                </a:cubicBezTo>
                <a:cubicBezTo>
                  <a:pt x="4138801" y="1964727"/>
                  <a:pt x="4146360" y="1967780"/>
                  <a:pt x="4154147" y="1961590"/>
                </a:cubicBezTo>
                <a:cubicBezTo>
                  <a:pt x="4161931" y="1955400"/>
                  <a:pt x="4170697" y="1958644"/>
                  <a:pt x="4170691" y="1970397"/>
                </a:cubicBezTo>
                <a:cubicBezTo>
                  <a:pt x="4170877" y="1980943"/>
                  <a:pt x="4173889" y="1993173"/>
                  <a:pt x="4162195" y="2000601"/>
                </a:cubicBezTo>
                <a:cubicBezTo>
                  <a:pt x="4158797" y="2002537"/>
                  <a:pt x="4158826" y="2006253"/>
                  <a:pt x="4160762" y="2009654"/>
                </a:cubicBezTo>
                <a:cubicBezTo>
                  <a:pt x="4162191" y="2012353"/>
                  <a:pt x="4163619" y="2015054"/>
                  <a:pt x="4164444" y="2017660"/>
                </a:cubicBezTo>
                <a:cubicBezTo>
                  <a:pt x="4168029" y="2026269"/>
                  <a:pt x="4156940" y="2033793"/>
                  <a:pt x="4161732" y="2042594"/>
                </a:cubicBezTo>
                <a:cubicBezTo>
                  <a:pt x="4166429" y="2051998"/>
                  <a:pt x="4177267" y="2038249"/>
                  <a:pt x="4183266" y="2047242"/>
                </a:cubicBezTo>
                <a:cubicBezTo>
                  <a:pt x="4184790" y="2049338"/>
                  <a:pt x="4188219" y="2051119"/>
                  <a:pt x="4188027" y="2052326"/>
                </a:cubicBezTo>
                <a:cubicBezTo>
                  <a:pt x="4186081" y="2072432"/>
                  <a:pt x="4203260" y="2085051"/>
                  <a:pt x="4207826" y="2103095"/>
                </a:cubicBezTo>
                <a:cubicBezTo>
                  <a:pt x="4208650" y="2105700"/>
                  <a:pt x="4210491" y="2109703"/>
                  <a:pt x="4208997" y="2111322"/>
                </a:cubicBezTo>
                <a:cubicBezTo>
                  <a:pt x="4199145" y="2122753"/>
                  <a:pt x="4203776" y="2136478"/>
                  <a:pt x="4203675" y="2148834"/>
                </a:cubicBezTo>
                <a:cubicBezTo>
                  <a:pt x="4203635" y="2168623"/>
                  <a:pt x="4188572" y="2181704"/>
                  <a:pt x="4180972" y="2198440"/>
                </a:cubicBezTo>
                <a:cubicBezTo>
                  <a:pt x="4177411" y="2205300"/>
                  <a:pt x="4172136" y="2211268"/>
                  <a:pt x="4169590" y="2219527"/>
                </a:cubicBezTo>
                <a:cubicBezTo>
                  <a:pt x="4168126" y="2224863"/>
                  <a:pt x="4163867" y="2232229"/>
                  <a:pt x="4158340" y="2231974"/>
                </a:cubicBezTo>
                <a:cubicBezTo>
                  <a:pt x="4139249" y="2231424"/>
                  <a:pt x="4126124" y="2247903"/>
                  <a:pt x="4107542" y="2248054"/>
                </a:cubicBezTo>
                <a:cubicBezTo>
                  <a:pt x="4103221" y="2247988"/>
                  <a:pt x="4097215" y="2250749"/>
                  <a:pt x="4097438" y="2253258"/>
                </a:cubicBezTo>
                <a:cubicBezTo>
                  <a:pt x="4100067" y="2267903"/>
                  <a:pt x="4085548" y="2273646"/>
                  <a:pt x="4081921" y="2284825"/>
                </a:cubicBezTo>
                <a:cubicBezTo>
                  <a:pt x="4080648" y="2288954"/>
                  <a:pt x="4077088" y="2295814"/>
                  <a:pt x="4073975" y="2295940"/>
                </a:cubicBezTo>
                <a:cubicBezTo>
                  <a:pt x="4057712" y="2297075"/>
                  <a:pt x="4060657" y="2313626"/>
                  <a:pt x="4052681" y="2321023"/>
                </a:cubicBezTo>
                <a:cubicBezTo>
                  <a:pt x="4048295" y="2325278"/>
                  <a:pt x="4050358" y="2331790"/>
                  <a:pt x="4057216" y="2335352"/>
                </a:cubicBezTo>
                <a:lnTo>
                  <a:pt x="4073448" y="2336856"/>
                </a:lnTo>
                <a:lnTo>
                  <a:pt x="4053350" y="2363122"/>
                </a:lnTo>
                <a:lnTo>
                  <a:pt x="4026071" y="2415619"/>
                </a:lnTo>
                <a:lnTo>
                  <a:pt x="4026496" y="2412144"/>
                </a:lnTo>
                <a:cubicBezTo>
                  <a:pt x="4027930" y="2403092"/>
                  <a:pt x="4030982" y="2395533"/>
                  <a:pt x="4036449" y="2388357"/>
                </a:cubicBezTo>
                <a:cubicBezTo>
                  <a:pt x="4045191" y="2376132"/>
                  <a:pt x="4030425" y="2363895"/>
                  <a:pt x="4033640" y="2351413"/>
                </a:cubicBezTo>
                <a:cubicBezTo>
                  <a:pt x="4025000" y="2351282"/>
                  <a:pt x="4016551" y="2349945"/>
                  <a:pt x="4007815" y="2350417"/>
                </a:cubicBezTo>
                <a:cubicBezTo>
                  <a:pt x="4004004" y="2351050"/>
                  <a:pt x="4003843" y="2355973"/>
                  <a:pt x="4002760" y="2358895"/>
                </a:cubicBezTo>
                <a:cubicBezTo>
                  <a:pt x="3998627" y="2369376"/>
                  <a:pt x="3995000" y="2380555"/>
                  <a:pt x="3990263" y="2390941"/>
                </a:cubicBezTo>
                <a:cubicBezTo>
                  <a:pt x="3986223" y="2400817"/>
                  <a:pt x="3976598" y="2403004"/>
                  <a:pt x="3968627" y="2398648"/>
                </a:cubicBezTo>
                <a:cubicBezTo>
                  <a:pt x="3951574" y="2389144"/>
                  <a:pt x="3939313" y="2388438"/>
                  <a:pt x="3931553" y="2410099"/>
                </a:cubicBezTo>
                <a:cubicBezTo>
                  <a:pt x="3928596" y="2417054"/>
                  <a:pt x="3920368" y="2418225"/>
                  <a:pt x="3913538" y="2418381"/>
                </a:cubicBezTo>
                <a:cubicBezTo>
                  <a:pt x="3906709" y="2418537"/>
                  <a:pt x="3903721" y="2421775"/>
                  <a:pt x="3904576" y="2428097"/>
                </a:cubicBezTo>
                <a:cubicBezTo>
                  <a:pt x="3905939" y="2435118"/>
                  <a:pt x="3910133" y="2432070"/>
                  <a:pt x="3915152" y="2431628"/>
                </a:cubicBezTo>
                <a:cubicBezTo>
                  <a:pt x="3944949" y="2427067"/>
                  <a:pt x="3963013" y="2449724"/>
                  <a:pt x="3952295" y="2478339"/>
                </a:cubicBezTo>
                <a:cubicBezTo>
                  <a:pt x="3947778" y="2491233"/>
                  <a:pt x="3944563" y="2503715"/>
                  <a:pt x="3926585" y="2503961"/>
                </a:cubicBezTo>
                <a:cubicBezTo>
                  <a:pt x="3912323" y="2504177"/>
                  <a:pt x="3915048" y="2518218"/>
                  <a:pt x="3914218" y="2527366"/>
                </a:cubicBezTo>
                <a:cubicBezTo>
                  <a:pt x="3912784" y="2536418"/>
                  <a:pt x="3918150" y="2541598"/>
                  <a:pt x="3927394" y="2541825"/>
                </a:cubicBezTo>
                <a:cubicBezTo>
                  <a:pt x="3942863" y="2541800"/>
                  <a:pt x="3950799" y="2554193"/>
                  <a:pt x="3961310" y="2562043"/>
                </a:cubicBezTo>
                <a:cubicBezTo>
                  <a:pt x="3965754" y="2565221"/>
                  <a:pt x="3966706" y="2570940"/>
                  <a:pt x="3965845" y="2576371"/>
                </a:cubicBezTo>
                <a:cubicBezTo>
                  <a:pt x="3958773" y="2621029"/>
                  <a:pt x="3951796" y="2665083"/>
                  <a:pt x="3944723" y="2709741"/>
                </a:cubicBezTo>
                <a:cubicBezTo>
                  <a:pt x="3942237" y="2725432"/>
                  <a:pt x="3935020" y="2739754"/>
                  <a:pt x="3933742" y="2755636"/>
                </a:cubicBezTo>
                <a:cubicBezTo>
                  <a:pt x="3933103" y="2763577"/>
                  <a:pt x="3934054" y="2769295"/>
                  <a:pt x="3942916" y="2771935"/>
                </a:cubicBezTo>
                <a:cubicBezTo>
                  <a:pt x="3958828" y="2776929"/>
                  <a:pt x="3960631" y="2788970"/>
                  <a:pt x="3958242" y="2804057"/>
                </a:cubicBezTo>
                <a:cubicBezTo>
                  <a:pt x="3953654" y="2833025"/>
                  <a:pt x="3963496" y="2845098"/>
                  <a:pt x="3993102" y="2841746"/>
                </a:cubicBezTo>
                <a:cubicBezTo>
                  <a:pt x="4008159" y="2840418"/>
                  <a:pt x="4015300" y="2853922"/>
                  <a:pt x="4028260" y="2854118"/>
                </a:cubicBezTo>
                <a:cubicBezTo>
                  <a:pt x="4028864" y="2854214"/>
                  <a:pt x="4030704" y="2858217"/>
                  <a:pt x="4030417" y="2860027"/>
                </a:cubicBezTo>
                <a:cubicBezTo>
                  <a:pt x="4030508" y="2871177"/>
                  <a:pt x="4030597" y="2882326"/>
                  <a:pt x="4028877" y="2893189"/>
                </a:cubicBezTo>
                <a:cubicBezTo>
                  <a:pt x="4025502" y="2910595"/>
                  <a:pt x="4016188" y="2926441"/>
                  <a:pt x="4020657" y="2945090"/>
                </a:cubicBezTo>
                <a:cubicBezTo>
                  <a:pt x="4022116" y="2951507"/>
                  <a:pt x="4016936" y="2956871"/>
                  <a:pt x="4008391" y="2956137"/>
                </a:cubicBezTo>
                <a:cubicBezTo>
                  <a:pt x="4003880" y="2957278"/>
                  <a:pt x="4005912" y="2960075"/>
                  <a:pt x="4007340" y="2962776"/>
                </a:cubicBezTo>
                <a:cubicBezTo>
                  <a:pt x="3985800" y="2969881"/>
                  <a:pt x="3985252" y="2988971"/>
                  <a:pt x="3981780" y="3006980"/>
                </a:cubicBezTo>
                <a:cubicBezTo>
                  <a:pt x="3979744" y="3015937"/>
                  <a:pt x="3972054" y="3021525"/>
                  <a:pt x="3962714" y="3021901"/>
                </a:cubicBezTo>
                <a:cubicBezTo>
                  <a:pt x="3952168" y="3022087"/>
                  <a:pt x="3940512" y="3021477"/>
                  <a:pt x="3936483" y="3007848"/>
                </a:cubicBezTo>
                <a:cubicBezTo>
                  <a:pt x="3935946" y="3003433"/>
                  <a:pt x="3934452" y="3005052"/>
                  <a:pt x="3932864" y="3007275"/>
                </a:cubicBezTo>
                <a:cubicBezTo>
                  <a:pt x="3899887" y="3016282"/>
                  <a:pt x="3866439" y="3016551"/>
                  <a:pt x="3836556" y="2998209"/>
                </a:cubicBezTo>
                <a:cubicBezTo>
                  <a:pt x="3828681" y="2993250"/>
                  <a:pt x="3830084" y="2980482"/>
                  <a:pt x="3826595" y="2971269"/>
                </a:cubicBezTo>
                <a:cubicBezTo>
                  <a:pt x="3825357" y="2967361"/>
                  <a:pt x="3827109" y="2960213"/>
                  <a:pt x="3819102" y="2963895"/>
                </a:cubicBezTo>
                <a:cubicBezTo>
                  <a:pt x="3812399" y="2967163"/>
                  <a:pt x="3806076" y="2968018"/>
                  <a:pt x="3803698" y="2959600"/>
                </a:cubicBezTo>
                <a:cubicBezTo>
                  <a:pt x="3801510" y="2949974"/>
                  <a:pt x="3807706" y="2946006"/>
                  <a:pt x="3816538" y="2944930"/>
                </a:cubicBezTo>
                <a:cubicBezTo>
                  <a:pt x="3810348" y="2937145"/>
                  <a:pt x="3803966" y="2930567"/>
                  <a:pt x="3806099" y="2921007"/>
                </a:cubicBezTo>
                <a:cubicBezTo>
                  <a:pt x="3807276" y="2917482"/>
                  <a:pt x="3809660" y="2914147"/>
                  <a:pt x="3804324" y="2912684"/>
                </a:cubicBezTo>
                <a:cubicBezTo>
                  <a:pt x="3800195" y="2911412"/>
                  <a:pt x="3797399" y="2913443"/>
                  <a:pt x="3795618" y="2916873"/>
                </a:cubicBezTo>
                <a:cubicBezTo>
                  <a:pt x="3793138" y="2920810"/>
                  <a:pt x="3790880" y="2927257"/>
                  <a:pt x="3786147" y="2925888"/>
                </a:cubicBezTo>
                <a:cubicBezTo>
                  <a:pt x="3780613" y="2924703"/>
                  <a:pt x="3776684" y="2924854"/>
                  <a:pt x="3773865" y="2925935"/>
                </a:cubicBezTo>
                <a:lnTo>
                  <a:pt x="3773518" y="2926280"/>
                </a:lnTo>
                <a:lnTo>
                  <a:pt x="3784755" y="2933616"/>
                </a:lnTo>
                <a:cubicBezTo>
                  <a:pt x="3786489" y="2940527"/>
                  <a:pt x="3782270" y="2941802"/>
                  <a:pt x="3777010" y="2940205"/>
                </a:cubicBezTo>
                <a:lnTo>
                  <a:pt x="3767057" y="2938294"/>
                </a:lnTo>
                <a:lnTo>
                  <a:pt x="3765045" y="2949766"/>
                </a:lnTo>
                <a:cubicBezTo>
                  <a:pt x="3762435" y="2962344"/>
                  <a:pt x="3762841" y="2975400"/>
                  <a:pt x="3751466" y="2984732"/>
                </a:cubicBezTo>
                <a:cubicBezTo>
                  <a:pt x="3746476" y="2988891"/>
                  <a:pt x="3748824" y="2993595"/>
                  <a:pt x="3751078" y="2998900"/>
                </a:cubicBezTo>
                <a:cubicBezTo>
                  <a:pt x="3753742" y="3005509"/>
                  <a:pt x="3757555" y="3004875"/>
                  <a:pt x="3763368" y="3003321"/>
                </a:cubicBezTo>
                <a:cubicBezTo>
                  <a:pt x="3772390" y="3001038"/>
                  <a:pt x="3778044" y="3004407"/>
                  <a:pt x="3779627" y="3013937"/>
                </a:cubicBezTo>
                <a:cubicBezTo>
                  <a:pt x="3782669" y="3029885"/>
                  <a:pt x="3787015" y="3045420"/>
                  <a:pt x="3782528" y="3062031"/>
                </a:cubicBezTo>
                <a:cubicBezTo>
                  <a:pt x="3781843" y="3064397"/>
                  <a:pt x="3781588" y="3066986"/>
                  <a:pt x="3780892" y="3069427"/>
                </a:cubicBezTo>
                <a:lnTo>
                  <a:pt x="3778293" y="3073382"/>
                </a:lnTo>
                <a:lnTo>
                  <a:pt x="3789082" y="3087723"/>
                </a:lnTo>
                <a:lnTo>
                  <a:pt x="3795809" y="3086560"/>
                </a:lnTo>
                <a:cubicBezTo>
                  <a:pt x="3799908" y="3084115"/>
                  <a:pt x="3803420" y="3080496"/>
                  <a:pt x="3806757" y="3077003"/>
                </a:cubicBezTo>
                <a:cubicBezTo>
                  <a:pt x="3816513" y="3066176"/>
                  <a:pt x="3825822" y="3062083"/>
                  <a:pt x="3840145" y="3069300"/>
                </a:cubicBezTo>
                <a:cubicBezTo>
                  <a:pt x="3851037" y="3074737"/>
                  <a:pt x="3862790" y="3074742"/>
                  <a:pt x="3868293" y="3059530"/>
                </a:cubicBezTo>
                <a:cubicBezTo>
                  <a:pt x="3871537" y="3050764"/>
                  <a:pt x="3878814" y="3043874"/>
                  <a:pt x="3888279" y="3046611"/>
                </a:cubicBezTo>
                <a:cubicBezTo>
                  <a:pt x="3897743" y="3049347"/>
                  <a:pt x="3903139" y="3058244"/>
                  <a:pt x="3901101" y="3067200"/>
                </a:cubicBezTo>
                <a:cubicBezTo>
                  <a:pt x="3898903" y="3081080"/>
                  <a:pt x="3916752" y="3089475"/>
                  <a:pt x="3910137" y="3103892"/>
                </a:cubicBezTo>
                <a:cubicBezTo>
                  <a:pt x="3910137" y="3103892"/>
                  <a:pt x="3911757" y="3105386"/>
                  <a:pt x="3912964" y="3105577"/>
                </a:cubicBezTo>
                <a:cubicBezTo>
                  <a:pt x="3922524" y="3107710"/>
                  <a:pt x="3933609" y="3111940"/>
                  <a:pt x="3932587" y="3122294"/>
                </a:cubicBezTo>
                <a:cubicBezTo>
                  <a:pt x="3930992" y="3136271"/>
                  <a:pt x="3934829" y="3151107"/>
                  <a:pt x="3925389" y="3163840"/>
                </a:cubicBezTo>
                <a:cubicBezTo>
                  <a:pt x="3923195" y="3165967"/>
                  <a:pt x="3921194" y="3166887"/>
                  <a:pt x="3918081" y="3167012"/>
                </a:cubicBezTo>
                <a:cubicBezTo>
                  <a:pt x="3913540" y="3164437"/>
                  <a:pt x="3909793" y="3160752"/>
                  <a:pt x="3905062" y="3159383"/>
                </a:cubicBezTo>
                <a:cubicBezTo>
                  <a:pt x="3903252" y="3159096"/>
                  <a:pt x="3902235" y="3157698"/>
                  <a:pt x="3901124" y="3156903"/>
                </a:cubicBezTo>
                <a:cubicBezTo>
                  <a:pt x="3889311" y="3149465"/>
                  <a:pt x="3880295" y="3139996"/>
                  <a:pt x="3877568" y="3125953"/>
                </a:cubicBezTo>
                <a:cubicBezTo>
                  <a:pt x="3876206" y="3118933"/>
                  <a:pt x="3871061" y="3116262"/>
                  <a:pt x="3864614" y="3114005"/>
                </a:cubicBezTo>
                <a:cubicBezTo>
                  <a:pt x="3852926" y="3109679"/>
                  <a:pt x="3840255" y="3107671"/>
                  <a:pt x="3827867" y="3103854"/>
                </a:cubicBezTo>
                <a:cubicBezTo>
                  <a:pt x="3817291" y="3100323"/>
                  <a:pt x="3800884" y="3109440"/>
                  <a:pt x="3792335" y="3120584"/>
                </a:cubicBezTo>
                <a:lnTo>
                  <a:pt x="3788652" y="3128340"/>
                </a:lnTo>
                <a:lnTo>
                  <a:pt x="3794472" y="3139166"/>
                </a:lnTo>
                <a:lnTo>
                  <a:pt x="3785947" y="3136398"/>
                </a:lnTo>
                <a:lnTo>
                  <a:pt x="3783579" y="3147180"/>
                </a:lnTo>
                <a:cubicBezTo>
                  <a:pt x="3782779" y="3152235"/>
                  <a:pt x="3782896" y="3157357"/>
                  <a:pt x="3785751" y="3162758"/>
                </a:cubicBezTo>
                <a:cubicBezTo>
                  <a:pt x="3788705" y="3167556"/>
                  <a:pt x="3786541" y="3173400"/>
                  <a:pt x="3780632" y="3175556"/>
                </a:cubicBezTo>
                <a:cubicBezTo>
                  <a:pt x="3774723" y="3177715"/>
                  <a:pt x="3770469" y="3173328"/>
                  <a:pt x="3768818" y="3168119"/>
                </a:cubicBezTo>
                <a:lnTo>
                  <a:pt x="3764521" y="3149205"/>
                </a:lnTo>
                <a:lnTo>
                  <a:pt x="3758745" y="3149338"/>
                </a:lnTo>
                <a:lnTo>
                  <a:pt x="3750332" y="3153082"/>
                </a:lnTo>
                <a:lnTo>
                  <a:pt x="3754299" y="3159710"/>
                </a:lnTo>
                <a:cubicBezTo>
                  <a:pt x="3755583" y="3164785"/>
                  <a:pt x="3752857" y="3169301"/>
                  <a:pt x="3746580" y="3175731"/>
                </a:cubicBezTo>
                <a:cubicBezTo>
                  <a:pt x="3739368" y="3178301"/>
                  <a:pt x="3730220" y="3177471"/>
                  <a:pt x="3726880" y="3186840"/>
                </a:cubicBezTo>
                <a:cubicBezTo>
                  <a:pt x="3720936" y="3197033"/>
                  <a:pt x="3723822" y="3206152"/>
                  <a:pt x="3729726" y="3215747"/>
                </a:cubicBezTo>
                <a:cubicBezTo>
                  <a:pt x="3735122" y="3224644"/>
                  <a:pt x="3744330" y="3232907"/>
                  <a:pt x="3738701" y="3245006"/>
                </a:cubicBezTo>
                <a:cubicBezTo>
                  <a:pt x="3730791" y="3248084"/>
                  <a:pt x="3722976" y="3250558"/>
                  <a:pt x="3715985" y="3255637"/>
                </a:cubicBezTo>
                <a:cubicBezTo>
                  <a:pt x="3711791" y="3258685"/>
                  <a:pt x="3702422" y="3255344"/>
                  <a:pt x="3703909" y="3265478"/>
                </a:cubicBezTo>
                <a:cubicBezTo>
                  <a:pt x="3705655" y="3270085"/>
                  <a:pt x="3710292" y="3272057"/>
                  <a:pt x="3712831" y="3275552"/>
                </a:cubicBezTo>
                <a:cubicBezTo>
                  <a:pt x="3713339" y="3276252"/>
                  <a:pt x="3714546" y="3276443"/>
                  <a:pt x="3715754" y="3276634"/>
                </a:cubicBezTo>
                <a:cubicBezTo>
                  <a:pt x="3721214" y="3281210"/>
                  <a:pt x="3731031" y="3277816"/>
                  <a:pt x="3733918" y="3286934"/>
                </a:cubicBezTo>
                <a:cubicBezTo>
                  <a:pt x="3730357" y="3293793"/>
                  <a:pt x="3723909" y="3291535"/>
                  <a:pt x="3718383" y="3291278"/>
                </a:cubicBezTo>
                <a:cubicBezTo>
                  <a:pt x="3712856" y="3291022"/>
                  <a:pt x="3706725" y="3290670"/>
                  <a:pt x="3701104" y="3291017"/>
                </a:cubicBezTo>
                <a:cubicBezTo>
                  <a:pt x="3679312" y="3291895"/>
                  <a:pt x="3675846" y="3298151"/>
                  <a:pt x="3685748" y="3317659"/>
                </a:cubicBezTo>
                <a:cubicBezTo>
                  <a:pt x="3688700" y="3322457"/>
                  <a:pt x="3692256" y="3327351"/>
                  <a:pt x="3695906" y="3331641"/>
                </a:cubicBezTo>
                <a:cubicBezTo>
                  <a:pt x="3698823" y="3344475"/>
                  <a:pt x="3691928" y="3348950"/>
                  <a:pt x="3680365" y="3347738"/>
                </a:cubicBezTo>
                <a:cubicBezTo>
                  <a:pt x="3674236" y="3347385"/>
                  <a:pt x="3667598" y="3346335"/>
                  <a:pt x="3661658" y="3344775"/>
                </a:cubicBezTo>
                <a:cubicBezTo>
                  <a:pt x="3652097" y="3342642"/>
                  <a:pt x="3645775" y="3343497"/>
                  <a:pt x="3642658" y="3355375"/>
                </a:cubicBezTo>
                <a:cubicBezTo>
                  <a:pt x="3639348" y="3368462"/>
                  <a:pt x="3627624" y="3372173"/>
                  <a:pt x="3614856" y="3370769"/>
                </a:cubicBezTo>
                <a:cubicBezTo>
                  <a:pt x="3584999" y="3367896"/>
                  <a:pt x="3584999" y="3367896"/>
                  <a:pt x="3581110" y="3396356"/>
                </a:cubicBezTo>
                <a:cubicBezTo>
                  <a:pt x="3580155" y="3402391"/>
                  <a:pt x="3585868" y="3413194"/>
                  <a:pt x="3571575" y="3409691"/>
                </a:cubicBezTo>
                <a:cubicBezTo>
                  <a:pt x="3569544" y="3406896"/>
                  <a:pt x="3567511" y="3404100"/>
                  <a:pt x="3566083" y="3401399"/>
                </a:cubicBezTo>
                <a:cubicBezTo>
                  <a:pt x="3557575" y="3392628"/>
                  <a:pt x="3554617" y="3399584"/>
                  <a:pt x="3551057" y="3406442"/>
                </a:cubicBezTo>
                <a:lnTo>
                  <a:pt x="3545766" y="3415251"/>
                </a:lnTo>
                <a:lnTo>
                  <a:pt x="3552178" y="3422386"/>
                </a:lnTo>
                <a:cubicBezTo>
                  <a:pt x="3547711" y="3428692"/>
                  <a:pt x="3541633" y="3425572"/>
                  <a:pt x="3536193" y="3424560"/>
                </a:cubicBezTo>
                <a:lnTo>
                  <a:pt x="3529977" y="3423604"/>
                </a:lnTo>
                <a:lnTo>
                  <a:pt x="3524683" y="3424536"/>
                </a:lnTo>
                <a:cubicBezTo>
                  <a:pt x="3518140" y="3422882"/>
                  <a:pt x="3510833" y="3426054"/>
                  <a:pt x="3503908" y="3426814"/>
                </a:cubicBezTo>
                <a:lnTo>
                  <a:pt x="3498752" y="3426054"/>
                </a:lnTo>
                <a:lnTo>
                  <a:pt x="3497136" y="3433401"/>
                </a:lnTo>
                <a:cubicBezTo>
                  <a:pt x="3497398" y="3436813"/>
                  <a:pt x="3498468" y="3441049"/>
                  <a:pt x="3500251" y="3446219"/>
                </a:cubicBezTo>
                <a:cubicBezTo>
                  <a:pt x="3502517" y="3451376"/>
                  <a:pt x="3505369" y="3456710"/>
                  <a:pt x="3508398" y="3461460"/>
                </a:cubicBezTo>
                <a:cubicBezTo>
                  <a:pt x="3509527" y="3474573"/>
                  <a:pt x="3502083" y="3478061"/>
                  <a:pt x="3490797" y="3475276"/>
                </a:cubicBezTo>
                <a:cubicBezTo>
                  <a:pt x="3484771" y="3474086"/>
                  <a:pt x="3478342" y="3472135"/>
                  <a:pt x="3472671" y="3469777"/>
                </a:cubicBezTo>
                <a:cubicBezTo>
                  <a:pt x="3468082" y="3468065"/>
                  <a:pt x="3464193" y="3467203"/>
                  <a:pt x="3460862" y="3468188"/>
                </a:cubicBezTo>
                <a:lnTo>
                  <a:pt x="3453331" y="3476626"/>
                </a:lnTo>
                <a:lnTo>
                  <a:pt x="3454386" y="3477165"/>
                </a:lnTo>
                <a:cubicBezTo>
                  <a:pt x="3457170" y="3483552"/>
                  <a:pt x="3451456" y="3488147"/>
                  <a:pt x="3446789" y="3491117"/>
                </a:cubicBezTo>
                <a:cubicBezTo>
                  <a:pt x="3414205" y="3511049"/>
                  <a:pt x="3410859" y="3545887"/>
                  <a:pt x="3400060" y="3577309"/>
                </a:cubicBezTo>
                <a:cubicBezTo>
                  <a:pt x="3397504" y="3584854"/>
                  <a:pt x="3403143" y="3588942"/>
                  <a:pt x="3406973" y="3593703"/>
                </a:cubicBezTo>
                <a:cubicBezTo>
                  <a:pt x="3411857" y="3600752"/>
                  <a:pt x="3422942" y="3606735"/>
                  <a:pt x="3418956" y="3615430"/>
                </a:cubicBezTo>
                <a:cubicBezTo>
                  <a:pt x="3413926" y="3625748"/>
                  <a:pt x="3402924" y="3614994"/>
                  <a:pt x="3395203" y="3618067"/>
                </a:cubicBezTo>
                <a:cubicBezTo>
                  <a:pt x="3376230" y="3624700"/>
                  <a:pt x="3373860" y="3630526"/>
                  <a:pt x="3381062" y="3648256"/>
                </a:cubicBezTo>
                <a:cubicBezTo>
                  <a:pt x="3384901" y="3656931"/>
                  <a:pt x="3385500" y="3667427"/>
                  <a:pt x="3389340" y="3676099"/>
                </a:cubicBezTo>
                <a:cubicBezTo>
                  <a:pt x="3394544" y="3696220"/>
                  <a:pt x="3395930" y="3715493"/>
                  <a:pt x="3387297" y="3734980"/>
                </a:cubicBezTo>
                <a:cubicBezTo>
                  <a:pt x="3383124" y="3745392"/>
                  <a:pt x="3373219" y="3752575"/>
                  <a:pt x="3365114" y="3755173"/>
                </a:cubicBezTo>
                <a:cubicBezTo>
                  <a:pt x="3355675" y="3758059"/>
                  <a:pt x="3351772" y="3761981"/>
                  <a:pt x="3349515" y="3774773"/>
                </a:cubicBezTo>
                <a:cubicBezTo>
                  <a:pt x="3343069" y="3754084"/>
                  <a:pt x="3337356" y="3758679"/>
                  <a:pt x="3331755" y="3770238"/>
                </a:cubicBezTo>
                <a:cubicBezTo>
                  <a:pt x="3320939" y="3757766"/>
                  <a:pt x="3312703" y="3745573"/>
                  <a:pt x="3295139" y="3743233"/>
                </a:cubicBezTo>
                <a:cubicBezTo>
                  <a:pt x="3283971" y="3742020"/>
                  <a:pt x="3273363" y="3735654"/>
                  <a:pt x="3262091" y="3731390"/>
                </a:cubicBezTo>
                <a:cubicBezTo>
                  <a:pt x="3240026" y="3722475"/>
                  <a:pt x="3221241" y="3727390"/>
                  <a:pt x="3205351" y="3745657"/>
                </a:cubicBezTo>
                <a:cubicBezTo>
                  <a:pt x="3201925" y="3749197"/>
                  <a:pt x="3198023" y="3753119"/>
                  <a:pt x="3194120" y="3757041"/>
                </a:cubicBezTo>
                <a:cubicBezTo>
                  <a:pt x="3189266" y="3761730"/>
                  <a:pt x="3184897" y="3769948"/>
                  <a:pt x="3176971" y="3766914"/>
                </a:cubicBezTo>
                <a:cubicBezTo>
                  <a:pt x="3169424" y="3764358"/>
                  <a:pt x="3173410" y="3755664"/>
                  <a:pt x="3172726" y="3749940"/>
                </a:cubicBezTo>
                <a:cubicBezTo>
                  <a:pt x="3172241" y="3746411"/>
                  <a:pt x="3172707" y="3742114"/>
                  <a:pt x="3169365" y="3740884"/>
                </a:cubicBezTo>
                <a:cubicBezTo>
                  <a:pt x="3164779" y="3739082"/>
                  <a:pt x="3163361" y="3744143"/>
                  <a:pt x="3161839" y="3746151"/>
                </a:cubicBezTo>
                <a:cubicBezTo>
                  <a:pt x="3147203" y="3768900"/>
                  <a:pt x="3124578" y="3765140"/>
                  <a:pt x="3103961" y="3762903"/>
                </a:cubicBezTo>
                <a:cubicBezTo>
                  <a:pt x="3096516" y="3762421"/>
                  <a:pt x="3086178" y="3763825"/>
                  <a:pt x="3079445" y="3757920"/>
                </a:cubicBezTo>
                <a:lnTo>
                  <a:pt x="3076595" y="3753244"/>
                </a:lnTo>
                <a:lnTo>
                  <a:pt x="3073963" y="3755235"/>
                </a:lnTo>
                <a:cubicBezTo>
                  <a:pt x="3068724" y="3755834"/>
                  <a:pt x="3066071" y="3752970"/>
                  <a:pt x="3064222" y="3749147"/>
                </a:cubicBezTo>
                <a:lnTo>
                  <a:pt x="3062184" y="3744246"/>
                </a:lnTo>
                <a:lnTo>
                  <a:pt x="3049858" y="3739106"/>
                </a:lnTo>
                <a:lnTo>
                  <a:pt x="3044792" y="3733879"/>
                </a:lnTo>
                <a:lnTo>
                  <a:pt x="3044128" y="3738922"/>
                </a:lnTo>
                <a:cubicBezTo>
                  <a:pt x="3039449" y="3774418"/>
                  <a:pt x="3010243" y="3782693"/>
                  <a:pt x="2984298" y="3791655"/>
                </a:cubicBezTo>
                <a:cubicBezTo>
                  <a:pt x="2972054" y="3796491"/>
                  <a:pt x="2955545" y="3808245"/>
                  <a:pt x="2940903" y="3792129"/>
                </a:cubicBezTo>
                <a:cubicBezTo>
                  <a:pt x="2916216" y="3800353"/>
                  <a:pt x="2895053" y="3791632"/>
                  <a:pt x="2874058" y="3781642"/>
                </a:cubicBezTo>
                <a:lnTo>
                  <a:pt x="2865991" y="3778096"/>
                </a:lnTo>
                <a:lnTo>
                  <a:pt x="2857815" y="3786799"/>
                </a:lnTo>
                <a:lnTo>
                  <a:pt x="2856425" y="3795390"/>
                </a:lnTo>
                <a:lnTo>
                  <a:pt x="2860563" y="3807410"/>
                </a:lnTo>
                <a:cubicBezTo>
                  <a:pt x="2860718" y="3810137"/>
                  <a:pt x="2859820" y="3812404"/>
                  <a:pt x="2856998" y="3813863"/>
                </a:cubicBezTo>
                <a:lnTo>
                  <a:pt x="2854422" y="3814137"/>
                </a:lnTo>
                <a:lnTo>
                  <a:pt x="2854754" y="3831215"/>
                </a:lnTo>
                <a:cubicBezTo>
                  <a:pt x="2854012" y="3838609"/>
                  <a:pt x="2851297" y="3845462"/>
                  <a:pt x="2843360" y="3850708"/>
                </a:cubicBezTo>
                <a:cubicBezTo>
                  <a:pt x="2831452" y="3848538"/>
                  <a:pt x="2820112" y="3845704"/>
                  <a:pt x="2807827" y="3846654"/>
                </a:cubicBezTo>
                <a:cubicBezTo>
                  <a:pt x="2800456" y="3847223"/>
                  <a:pt x="2791571" y="3836168"/>
                  <a:pt x="2785810" y="3849588"/>
                </a:cubicBezTo>
                <a:cubicBezTo>
                  <a:pt x="2784489" y="3856487"/>
                  <a:pt x="2788649" y="3862345"/>
                  <a:pt x="2789121" y="3868487"/>
                </a:cubicBezTo>
                <a:cubicBezTo>
                  <a:pt x="2789216" y="3869716"/>
                  <a:pt x="2790539" y="3870850"/>
                  <a:pt x="2791863" y="3871984"/>
                </a:cubicBezTo>
                <a:cubicBezTo>
                  <a:pt x="2795079" y="3881622"/>
                  <a:pt x="2809538" y="3884830"/>
                  <a:pt x="2806233" y="3898062"/>
                </a:cubicBezTo>
                <a:cubicBezTo>
                  <a:pt x="2796785" y="3903734"/>
                  <a:pt x="2790640" y="3896176"/>
                  <a:pt x="2784118" y="3891736"/>
                </a:cubicBezTo>
                <a:cubicBezTo>
                  <a:pt x="2777598" y="3887296"/>
                  <a:pt x="2770415" y="3882289"/>
                  <a:pt x="2763325" y="3878511"/>
                </a:cubicBezTo>
                <a:cubicBezTo>
                  <a:pt x="2736200" y="3863302"/>
                  <a:pt x="2727318" y="3868314"/>
                  <a:pt x="2724775" y="3899406"/>
                </a:cubicBezTo>
                <a:cubicBezTo>
                  <a:pt x="2724777" y="3907437"/>
                  <a:pt x="2725439" y="3916036"/>
                  <a:pt x="2726671" y="3923975"/>
                </a:cubicBezTo>
                <a:cubicBezTo>
                  <a:pt x="2720629" y="3941742"/>
                  <a:pt x="2708909" y="3942028"/>
                  <a:pt x="2695770" y="3931920"/>
                </a:cubicBezTo>
                <a:cubicBezTo>
                  <a:pt x="2688587" y="3926912"/>
                  <a:pt x="2681309" y="3920678"/>
                  <a:pt x="2675260" y="3914348"/>
                </a:cubicBezTo>
                <a:cubicBezTo>
                  <a:pt x="2670251" y="3909481"/>
                  <a:pt x="2665666" y="3906128"/>
                  <a:pt x="2660753" y="3905503"/>
                </a:cubicBezTo>
                <a:lnTo>
                  <a:pt x="2646083" y="3912202"/>
                </a:lnTo>
                <a:lnTo>
                  <a:pt x="2647150" y="3913511"/>
                </a:lnTo>
                <a:cubicBezTo>
                  <a:pt x="2647124" y="3923446"/>
                  <a:pt x="2637029" y="3926168"/>
                  <a:pt x="2629231" y="3927369"/>
                </a:cubicBezTo>
                <a:cubicBezTo>
                  <a:pt x="2575263" y="3934709"/>
                  <a:pt x="2550921" y="3978274"/>
                  <a:pt x="2518807" y="4013107"/>
                </a:cubicBezTo>
                <a:cubicBezTo>
                  <a:pt x="2511143" y="4021492"/>
                  <a:pt x="2516162" y="4030063"/>
                  <a:pt x="2518432" y="4038475"/>
                </a:cubicBezTo>
                <a:cubicBezTo>
                  <a:pt x="2520767" y="4050478"/>
                  <a:pt x="2531809" y="4064644"/>
                  <a:pt x="2521619" y="4073711"/>
                </a:cubicBezTo>
                <a:cubicBezTo>
                  <a:pt x="2509136" y="4084298"/>
                  <a:pt x="2500938" y="4063950"/>
                  <a:pt x="2489096" y="4063534"/>
                </a:cubicBezTo>
                <a:cubicBezTo>
                  <a:pt x="2460522" y="4061316"/>
                  <a:pt x="2454087" y="4067564"/>
                  <a:pt x="2453324" y="4094842"/>
                </a:cubicBezTo>
                <a:cubicBezTo>
                  <a:pt x="2453363" y="4108368"/>
                  <a:pt x="2448129" y="4122414"/>
                  <a:pt x="2448168" y="4135938"/>
                </a:cubicBezTo>
                <a:cubicBezTo>
                  <a:pt x="2443426" y="4165192"/>
                  <a:pt x="2434185" y="4191149"/>
                  <a:pt x="2411741" y="4211641"/>
                </a:cubicBezTo>
                <a:cubicBezTo>
                  <a:pt x="2400323" y="4222841"/>
                  <a:pt x="2383272" y="4226539"/>
                  <a:pt x="2371202" y="4225284"/>
                </a:cubicBezTo>
                <a:cubicBezTo>
                  <a:pt x="2357224" y="4223641"/>
                  <a:pt x="2349880" y="4226524"/>
                  <a:pt x="2339599" y="4241931"/>
                </a:cubicBezTo>
                <a:cubicBezTo>
                  <a:pt x="2343045" y="4211222"/>
                  <a:pt x="2332951" y="4213947"/>
                  <a:pt x="2319011" y="4225827"/>
                </a:cubicBezTo>
                <a:cubicBezTo>
                  <a:pt x="2312042" y="4203343"/>
                  <a:pt x="2308279" y="4182700"/>
                  <a:pt x="2286691" y="4169575"/>
                </a:cubicBezTo>
                <a:cubicBezTo>
                  <a:pt x="2272805" y="4161589"/>
                  <a:pt x="2262605" y="4147195"/>
                  <a:pt x="2250336" y="4135164"/>
                </a:cubicBezTo>
                <a:cubicBezTo>
                  <a:pt x="2226638" y="4110875"/>
                  <a:pt x="2199293" y="4106522"/>
                  <a:pt x="2168075" y="4121259"/>
                </a:cubicBezTo>
                <a:cubicBezTo>
                  <a:pt x="2161574" y="4123918"/>
                  <a:pt x="2154229" y="4126801"/>
                  <a:pt x="2146887" y="4129683"/>
                </a:cubicBezTo>
                <a:cubicBezTo>
                  <a:pt x="2137860" y="4133020"/>
                  <a:pt x="2127445" y="4141245"/>
                  <a:pt x="2118834" y="4132741"/>
                </a:cubicBezTo>
                <a:cubicBezTo>
                  <a:pt x="2110449" y="4125075"/>
                  <a:pt x="2120638" y="4116010"/>
                  <a:pt x="2123027" y="4108146"/>
                </a:cubicBezTo>
                <a:cubicBezTo>
                  <a:pt x="2124417" y="4103259"/>
                  <a:pt x="2127488" y="4097918"/>
                  <a:pt x="2123831" y="4094395"/>
                </a:cubicBezTo>
                <a:cubicBezTo>
                  <a:pt x="2118877" y="4089412"/>
                  <a:pt x="2114123" y="4095208"/>
                  <a:pt x="2110984" y="4096957"/>
                </a:cubicBezTo>
                <a:cubicBezTo>
                  <a:pt x="2078833" y="4118264"/>
                  <a:pt x="2051449" y="4100385"/>
                  <a:pt x="2025816" y="4085641"/>
                </a:cubicBezTo>
                <a:cubicBezTo>
                  <a:pt x="2013224" y="4079113"/>
                  <a:pt x="1991996" y="4074010"/>
                  <a:pt x="1994734" y="4050712"/>
                </a:cubicBezTo>
                <a:cubicBezTo>
                  <a:pt x="1946444" y="4022230"/>
                  <a:pt x="1963203" y="3957247"/>
                  <a:pt x="1924097" y="3922677"/>
                </a:cubicBezTo>
                <a:cubicBezTo>
                  <a:pt x="1917236" y="3917310"/>
                  <a:pt x="1913898" y="3908284"/>
                  <a:pt x="1905006" y="3918804"/>
                </a:cubicBezTo>
                <a:cubicBezTo>
                  <a:pt x="1893429" y="3932757"/>
                  <a:pt x="1890479" y="3921820"/>
                  <a:pt x="1887982" y="3912568"/>
                </a:cubicBezTo>
                <a:lnTo>
                  <a:pt x="1885017" y="3901578"/>
                </a:lnTo>
                <a:lnTo>
                  <a:pt x="1862111" y="3897986"/>
                </a:lnTo>
                <a:lnTo>
                  <a:pt x="1858625" y="3892341"/>
                </a:lnTo>
                <a:lnTo>
                  <a:pt x="1837794" y="3907157"/>
                </a:lnTo>
                <a:cubicBezTo>
                  <a:pt x="1822226" y="3899624"/>
                  <a:pt x="1836007" y="3890494"/>
                  <a:pt x="1836714" y="3883084"/>
                </a:cubicBezTo>
                <a:cubicBezTo>
                  <a:pt x="1829690" y="3880467"/>
                  <a:pt x="1820571" y="3890146"/>
                  <a:pt x="1816165" y="3880505"/>
                </a:cubicBezTo>
                <a:lnTo>
                  <a:pt x="1816633" y="3878350"/>
                </a:lnTo>
                <a:lnTo>
                  <a:pt x="1800539" y="3891482"/>
                </a:lnTo>
                <a:cubicBezTo>
                  <a:pt x="1790621" y="3902516"/>
                  <a:pt x="1783139" y="3918493"/>
                  <a:pt x="1764303" y="3915801"/>
                </a:cubicBezTo>
                <a:cubicBezTo>
                  <a:pt x="1756838" y="3906270"/>
                  <a:pt x="1750239" y="3896623"/>
                  <a:pt x="1740423" y="3889176"/>
                </a:cubicBezTo>
                <a:cubicBezTo>
                  <a:pt x="1734534" y="3884708"/>
                  <a:pt x="1735229" y="3870542"/>
                  <a:pt x="1722011" y="3876752"/>
                </a:cubicBezTo>
                <a:cubicBezTo>
                  <a:pt x="1716442" y="3881033"/>
                  <a:pt x="1715664" y="3888175"/>
                  <a:pt x="1711940" y="3893084"/>
                </a:cubicBezTo>
                <a:cubicBezTo>
                  <a:pt x="1711193" y="3894066"/>
                  <a:pt x="1711430" y="3895791"/>
                  <a:pt x="1711668" y="3897518"/>
                </a:cubicBezTo>
                <a:cubicBezTo>
                  <a:pt x="1707673" y="3906861"/>
                  <a:pt x="1716355" y="3918860"/>
                  <a:pt x="1705099" y="3926559"/>
                </a:cubicBezTo>
                <a:cubicBezTo>
                  <a:pt x="1694267" y="3924528"/>
                  <a:pt x="1694692" y="3914796"/>
                  <a:pt x="1692762" y="3907147"/>
                </a:cubicBezTo>
                <a:cubicBezTo>
                  <a:pt x="1690834" y="3899496"/>
                  <a:pt x="1688787" y="3890983"/>
                  <a:pt x="1685994" y="3883452"/>
                </a:cubicBezTo>
                <a:cubicBezTo>
                  <a:pt x="1675808" y="3854070"/>
                  <a:pt x="1665840" y="3851919"/>
                  <a:pt x="1643295" y="3873479"/>
                </a:cubicBezTo>
                <a:cubicBezTo>
                  <a:pt x="1637963" y="3879486"/>
                  <a:pt x="1632749" y="3886358"/>
                  <a:pt x="1628399" y="3893111"/>
                </a:cubicBezTo>
                <a:cubicBezTo>
                  <a:pt x="1612084" y="3902386"/>
                  <a:pt x="1603131" y="3894819"/>
                  <a:pt x="1600019" y="3878537"/>
                </a:cubicBezTo>
                <a:cubicBezTo>
                  <a:pt x="1597970" y="3870023"/>
                  <a:pt x="1596668" y="3860529"/>
                  <a:pt x="1596347" y="3851778"/>
                </a:cubicBezTo>
                <a:cubicBezTo>
                  <a:pt x="1595317" y="3837849"/>
                  <a:pt x="1591543" y="3829573"/>
                  <a:pt x="1574043" y="3830214"/>
                </a:cubicBezTo>
                <a:cubicBezTo>
                  <a:pt x="1554817" y="3831094"/>
                  <a:pt x="1544917" y="3816622"/>
                  <a:pt x="1541567" y="3798615"/>
                </a:cubicBezTo>
                <a:cubicBezTo>
                  <a:pt x="1533176" y="3756674"/>
                  <a:pt x="1533176" y="3756674"/>
                  <a:pt x="1492724" y="3763103"/>
                </a:cubicBezTo>
                <a:cubicBezTo>
                  <a:pt x="1484092" y="3764286"/>
                  <a:pt x="1471703" y="3776539"/>
                  <a:pt x="1470589" y="3755587"/>
                </a:cubicBezTo>
                <a:cubicBezTo>
                  <a:pt x="1473566" y="3751661"/>
                  <a:pt x="1476545" y="3747733"/>
                  <a:pt x="1479644" y="3744671"/>
                </a:cubicBezTo>
                <a:cubicBezTo>
                  <a:pt x="1488107" y="3729440"/>
                  <a:pt x="1477393" y="3728270"/>
                  <a:pt x="1466562" y="3726239"/>
                </a:cubicBezTo>
                <a:cubicBezTo>
                  <a:pt x="1447100" y="3725390"/>
                  <a:pt x="1433204" y="3720262"/>
                  <a:pt x="1430989" y="3697700"/>
                </a:cubicBezTo>
                <a:cubicBezTo>
                  <a:pt x="1430550" y="3688088"/>
                  <a:pt x="1423206" y="3679421"/>
                  <a:pt x="1419313" y="3670284"/>
                </a:cubicBezTo>
                <a:lnTo>
                  <a:pt x="1417125" y="3655509"/>
                </a:lnTo>
                <a:lnTo>
                  <a:pt x="1407563" y="3669999"/>
                </a:lnTo>
                <a:cubicBezTo>
                  <a:pt x="1401895" y="3681248"/>
                  <a:pt x="1394108" y="3691893"/>
                  <a:pt x="1383547" y="3699284"/>
                </a:cubicBezTo>
                <a:cubicBezTo>
                  <a:pt x="1366543" y="3711359"/>
                  <a:pt x="1345717" y="3717059"/>
                  <a:pt x="1335775" y="3738369"/>
                </a:cubicBezTo>
                <a:cubicBezTo>
                  <a:pt x="1331571" y="3747568"/>
                  <a:pt x="1321149" y="3753234"/>
                  <a:pt x="1312449" y="3759039"/>
                </a:cubicBezTo>
                <a:cubicBezTo>
                  <a:pt x="1307402" y="3762537"/>
                  <a:pt x="1302027" y="3764707"/>
                  <a:pt x="1295945" y="3759452"/>
                </a:cubicBezTo>
                <a:cubicBezTo>
                  <a:pt x="1303336" y="3770012"/>
                  <a:pt x="1301319" y="3778953"/>
                  <a:pt x="1292551" y="3785619"/>
                </a:cubicBezTo>
                <a:cubicBezTo>
                  <a:pt x="1274083" y="3799744"/>
                  <a:pt x="1260369" y="3819451"/>
                  <a:pt x="1236423" y="3826202"/>
                </a:cubicBezTo>
                <a:cubicBezTo>
                  <a:pt x="1230652" y="3827908"/>
                  <a:pt x="1226260" y="3834058"/>
                  <a:pt x="1221212" y="3837554"/>
                </a:cubicBezTo>
                <a:cubicBezTo>
                  <a:pt x="1205207" y="3847975"/>
                  <a:pt x="1189996" y="3859328"/>
                  <a:pt x="1171545" y="3867819"/>
                </a:cubicBezTo>
                <a:cubicBezTo>
                  <a:pt x="1153165" y="3875450"/>
                  <a:pt x="1130218" y="3880547"/>
                  <a:pt x="1116177" y="3898928"/>
                </a:cubicBezTo>
                <a:cubicBezTo>
                  <a:pt x="1108993" y="3907454"/>
                  <a:pt x="1099225" y="3915774"/>
                  <a:pt x="1085512" y="3913809"/>
                </a:cubicBezTo>
                <a:lnTo>
                  <a:pt x="1084513" y="3915463"/>
                </a:lnTo>
                <a:lnTo>
                  <a:pt x="1084512" y="3915463"/>
                </a:lnTo>
                <a:cubicBezTo>
                  <a:pt x="1084409" y="3916755"/>
                  <a:pt x="1084211" y="3916523"/>
                  <a:pt x="1084263" y="3915876"/>
                </a:cubicBezTo>
                <a:lnTo>
                  <a:pt x="1084513" y="3915463"/>
                </a:lnTo>
                <a:lnTo>
                  <a:pt x="1085839" y="3915136"/>
                </a:lnTo>
                <a:cubicBezTo>
                  <a:pt x="1094263" y="3912776"/>
                  <a:pt x="1097036" y="3916032"/>
                  <a:pt x="1094229" y="3924043"/>
                </a:cubicBezTo>
                <a:cubicBezTo>
                  <a:pt x="1093556" y="3927023"/>
                  <a:pt x="1091230" y="3929004"/>
                  <a:pt x="1088904" y="3930985"/>
                </a:cubicBezTo>
                <a:cubicBezTo>
                  <a:pt x="1062271" y="3949658"/>
                  <a:pt x="1048850" y="3981957"/>
                  <a:pt x="1018977" y="3997770"/>
                </a:cubicBezTo>
                <a:cubicBezTo>
                  <a:pt x="1014463" y="4000009"/>
                  <a:pt x="1011398" y="4005831"/>
                  <a:pt x="1006350" y="4009328"/>
                </a:cubicBezTo>
                <a:cubicBezTo>
                  <a:pt x="1005419" y="4010121"/>
                  <a:pt x="1003627" y="4010844"/>
                  <a:pt x="1002301" y="4011171"/>
                </a:cubicBezTo>
                <a:cubicBezTo>
                  <a:pt x="997926" y="4011688"/>
                  <a:pt x="994291" y="4008363"/>
                  <a:pt x="990173" y="4011068"/>
                </a:cubicBezTo>
                <a:cubicBezTo>
                  <a:pt x="988450" y="4010929"/>
                  <a:pt x="987194" y="4010395"/>
                  <a:pt x="985936" y="4009861"/>
                </a:cubicBezTo>
                <a:cubicBezTo>
                  <a:pt x="982628" y="4007862"/>
                  <a:pt x="979786" y="4005468"/>
                  <a:pt x="977409" y="4002677"/>
                </a:cubicBezTo>
                <a:cubicBezTo>
                  <a:pt x="975359" y="4001212"/>
                  <a:pt x="973773" y="3999351"/>
                  <a:pt x="972121" y="3998352"/>
                </a:cubicBezTo>
                <a:cubicBezTo>
                  <a:pt x="960320" y="3999575"/>
                  <a:pt x="955393" y="4006983"/>
                  <a:pt x="953239" y="4017645"/>
                </a:cubicBezTo>
                <a:cubicBezTo>
                  <a:pt x="949897" y="4026914"/>
                  <a:pt x="943591" y="4029876"/>
                  <a:pt x="934255" y="4027395"/>
                </a:cubicBezTo>
                <a:cubicBezTo>
                  <a:pt x="927037" y="4025517"/>
                  <a:pt x="924470" y="4019677"/>
                  <a:pt x="928071" y="4012596"/>
                </a:cubicBezTo>
                <a:cubicBezTo>
                  <a:pt x="954549" y="4001280"/>
                  <a:pt x="973242" y="3978937"/>
                  <a:pt x="996223" y="3962574"/>
                </a:cubicBezTo>
                <a:cubicBezTo>
                  <a:pt x="1005853" y="3955977"/>
                  <a:pt x="1027404" y="3952068"/>
                  <a:pt x="1026009" y="3931585"/>
                </a:cubicBezTo>
                <a:cubicBezTo>
                  <a:pt x="1025752" y="3929396"/>
                  <a:pt x="1029075" y="3925762"/>
                  <a:pt x="1031264" y="3925503"/>
                </a:cubicBezTo>
                <a:cubicBezTo>
                  <a:pt x="1049697" y="3922645"/>
                  <a:pt x="1060551" y="3906177"/>
                  <a:pt x="1077468" y="3900596"/>
                </a:cubicBezTo>
                <a:cubicBezTo>
                  <a:pt x="1086822" y="3897444"/>
                  <a:pt x="1094918" y="3893758"/>
                  <a:pt x="1094162" y="3881561"/>
                </a:cubicBezTo>
                <a:cubicBezTo>
                  <a:pt x="1093783" y="3875464"/>
                  <a:pt x="1098434" y="3871502"/>
                  <a:pt x="1102948" y="3869261"/>
                </a:cubicBezTo>
                <a:cubicBezTo>
                  <a:pt x="1121932" y="3859514"/>
                  <a:pt x="1138212" y="3845647"/>
                  <a:pt x="1153234" y="3831245"/>
                </a:cubicBezTo>
                <a:cubicBezTo>
                  <a:pt x="1164003" y="3821271"/>
                  <a:pt x="1175096" y="3812624"/>
                  <a:pt x="1182230" y="3799326"/>
                </a:cubicBezTo>
                <a:cubicBezTo>
                  <a:pt x="1188294" y="3788542"/>
                  <a:pt x="1199251" y="3781617"/>
                  <a:pt x="1213308" y="3779276"/>
                </a:cubicBezTo>
                <a:cubicBezTo>
                  <a:pt x="1233463" y="3776554"/>
                  <a:pt x="1239615" y="3759276"/>
                  <a:pt x="1227005" y="3743531"/>
                </a:cubicBezTo>
                <a:cubicBezTo>
                  <a:pt x="1225420" y="3741670"/>
                  <a:pt x="1223439" y="3739344"/>
                  <a:pt x="1221458" y="3737019"/>
                </a:cubicBezTo>
                <a:cubicBezTo>
                  <a:pt x="1200857" y="3712831"/>
                  <a:pt x="1203476" y="3701772"/>
                  <a:pt x="1231625" y="3685821"/>
                </a:cubicBezTo>
                <a:cubicBezTo>
                  <a:pt x="1242513" y="3679758"/>
                  <a:pt x="1249817" y="3675141"/>
                  <a:pt x="1240257" y="3659206"/>
                </a:cubicBezTo>
                <a:lnTo>
                  <a:pt x="1240179" y="3659067"/>
                </a:lnTo>
                <a:lnTo>
                  <a:pt x="1230192" y="3642988"/>
                </a:lnTo>
                <a:lnTo>
                  <a:pt x="1231048" y="3642849"/>
                </a:lnTo>
                <a:lnTo>
                  <a:pt x="1229111" y="3639405"/>
                </a:lnTo>
                <a:cubicBezTo>
                  <a:pt x="1225943" y="3632271"/>
                  <a:pt x="1223963" y="3624527"/>
                  <a:pt x="1225082" y="3615949"/>
                </a:cubicBezTo>
                <a:lnTo>
                  <a:pt x="1223380" y="3610559"/>
                </a:lnTo>
                <a:lnTo>
                  <a:pt x="1222745" y="3611002"/>
                </a:lnTo>
                <a:cubicBezTo>
                  <a:pt x="1211165" y="3623331"/>
                  <a:pt x="1193951" y="3632156"/>
                  <a:pt x="1190493" y="3651565"/>
                </a:cubicBezTo>
                <a:cubicBezTo>
                  <a:pt x="1182352" y="3655121"/>
                  <a:pt x="1174923" y="3658179"/>
                  <a:pt x="1166783" y="3661736"/>
                </a:cubicBezTo>
                <a:cubicBezTo>
                  <a:pt x="1162495" y="3664727"/>
                  <a:pt x="1158923" y="3667218"/>
                  <a:pt x="1154637" y="3670210"/>
                </a:cubicBezTo>
                <a:cubicBezTo>
                  <a:pt x="1145979" y="3683687"/>
                  <a:pt x="1131057" y="3686663"/>
                  <a:pt x="1116633" y="3690352"/>
                </a:cubicBezTo>
                <a:cubicBezTo>
                  <a:pt x="1105999" y="3690337"/>
                  <a:pt x="1094649" y="3690818"/>
                  <a:pt x="1090960" y="3676395"/>
                </a:cubicBezTo>
                <a:cubicBezTo>
                  <a:pt x="1104933" y="3640086"/>
                  <a:pt x="1123543" y="3605853"/>
                  <a:pt x="1152056" y="3582772"/>
                </a:cubicBezTo>
                <a:cubicBezTo>
                  <a:pt x="1150627" y="3583769"/>
                  <a:pt x="1149414" y="3583552"/>
                  <a:pt x="1146988" y="3583121"/>
                </a:cubicBezTo>
                <a:cubicBezTo>
                  <a:pt x="1156762" y="3573911"/>
                  <a:pt x="1165926" y="3564396"/>
                  <a:pt x="1174341" y="3554475"/>
                </a:cubicBezTo>
                <a:lnTo>
                  <a:pt x="1195008" y="3526369"/>
                </a:lnTo>
                <a:lnTo>
                  <a:pt x="1182314" y="3516738"/>
                </a:lnTo>
                <a:cubicBezTo>
                  <a:pt x="1176370" y="3509760"/>
                  <a:pt x="1169567" y="3502713"/>
                  <a:pt x="1164089" y="3495341"/>
                </a:cubicBezTo>
                <a:cubicBezTo>
                  <a:pt x="1157027" y="3486106"/>
                  <a:pt x="1151755" y="3476150"/>
                  <a:pt x="1138525" y="3489826"/>
                </a:cubicBezTo>
                <a:cubicBezTo>
                  <a:pt x="1132874" y="3495443"/>
                  <a:pt x="1120368" y="3489240"/>
                  <a:pt x="1113579" y="3498232"/>
                </a:cubicBezTo>
                <a:cubicBezTo>
                  <a:pt x="1108791" y="3503916"/>
                  <a:pt x="1101555" y="3507672"/>
                  <a:pt x="1101193" y="3517611"/>
                </a:cubicBezTo>
                <a:cubicBezTo>
                  <a:pt x="1100831" y="3527551"/>
                  <a:pt x="1092665" y="3532099"/>
                  <a:pt x="1083741" y="3524449"/>
                </a:cubicBezTo>
                <a:cubicBezTo>
                  <a:pt x="1075611" y="3517730"/>
                  <a:pt x="1064362" y="3512062"/>
                  <a:pt x="1066327" y="3498350"/>
                </a:cubicBezTo>
                <a:cubicBezTo>
                  <a:pt x="1067067" y="3494508"/>
                  <a:pt x="1064226" y="3492113"/>
                  <a:pt x="1060384" y="3491373"/>
                </a:cubicBezTo>
                <a:cubicBezTo>
                  <a:pt x="1057404" y="3490701"/>
                  <a:pt x="1054424" y="3490029"/>
                  <a:pt x="1051908" y="3488960"/>
                </a:cubicBezTo>
                <a:cubicBezTo>
                  <a:pt x="1043037" y="3486083"/>
                  <a:pt x="1044536" y="3472766"/>
                  <a:pt x="1034735" y="3470682"/>
                </a:cubicBezTo>
                <a:cubicBezTo>
                  <a:pt x="1024536" y="3468132"/>
                  <a:pt x="1027929" y="3485307"/>
                  <a:pt x="1017197" y="3484015"/>
                </a:cubicBezTo>
                <a:cubicBezTo>
                  <a:pt x="1014613" y="3483807"/>
                  <a:pt x="1011030" y="3485255"/>
                  <a:pt x="1010237" y="3484324"/>
                </a:cubicBezTo>
                <a:cubicBezTo>
                  <a:pt x="996233" y="3469766"/>
                  <a:pt x="975474" y="3474606"/>
                  <a:pt x="958799" y="3466337"/>
                </a:cubicBezTo>
                <a:cubicBezTo>
                  <a:pt x="956284" y="3465269"/>
                  <a:pt x="952046" y="3464063"/>
                  <a:pt x="951788" y="3461874"/>
                </a:cubicBezTo>
                <a:cubicBezTo>
                  <a:pt x="949515" y="3446956"/>
                  <a:pt x="936078" y="3441546"/>
                  <a:pt x="926759" y="3433431"/>
                </a:cubicBezTo>
                <a:cubicBezTo>
                  <a:pt x="911755" y="3420529"/>
                  <a:pt x="911618" y="3400579"/>
                  <a:pt x="903850" y="3383920"/>
                </a:cubicBezTo>
                <a:cubicBezTo>
                  <a:pt x="900957" y="3376754"/>
                  <a:pt x="899854" y="3368864"/>
                  <a:pt x="895238" y="3361559"/>
                </a:cubicBezTo>
                <a:cubicBezTo>
                  <a:pt x="892137" y="3356976"/>
                  <a:pt x="889313" y="3348949"/>
                  <a:pt x="893102" y="3344918"/>
                </a:cubicBezTo>
                <a:cubicBezTo>
                  <a:pt x="905938" y="3330776"/>
                  <a:pt x="901959" y="3310087"/>
                  <a:pt x="913932" y="3295875"/>
                </a:cubicBezTo>
                <a:cubicBezTo>
                  <a:pt x="916793" y="3292637"/>
                  <a:pt x="918601" y="3286279"/>
                  <a:pt x="916552" y="3284815"/>
                </a:cubicBezTo>
                <a:cubicBezTo>
                  <a:pt x="903718" y="3277287"/>
                  <a:pt x="908800" y="3262523"/>
                  <a:pt x="902668" y="3252497"/>
                </a:cubicBezTo>
                <a:cubicBezTo>
                  <a:pt x="900360" y="3248845"/>
                  <a:pt x="897466" y="3241679"/>
                  <a:pt x="899396" y="3239232"/>
                </a:cubicBezTo>
                <a:cubicBezTo>
                  <a:pt x="909112" y="3226141"/>
                  <a:pt x="894626" y="3217612"/>
                  <a:pt x="894195" y="3206742"/>
                </a:cubicBezTo>
                <a:cubicBezTo>
                  <a:pt x="893817" y="3200644"/>
                  <a:pt x="887529" y="3197974"/>
                  <a:pt x="880363" y="3200867"/>
                </a:cubicBezTo>
                <a:lnTo>
                  <a:pt x="868662" y="3212216"/>
                </a:lnTo>
                <a:lnTo>
                  <a:pt x="861785" y="3179867"/>
                </a:lnTo>
                <a:lnTo>
                  <a:pt x="841031" y="3128406"/>
                </a:lnTo>
                <a:lnTo>
                  <a:pt x="835094" y="3130395"/>
                </a:lnTo>
                <a:lnTo>
                  <a:pt x="836894" y="3131712"/>
                </a:lnTo>
                <a:cubicBezTo>
                  <a:pt x="837023" y="3134426"/>
                  <a:pt x="833965" y="3137488"/>
                  <a:pt x="828164" y="3141426"/>
                </a:cubicBezTo>
                <a:cubicBezTo>
                  <a:pt x="818458" y="3148422"/>
                  <a:pt x="813018" y="3157337"/>
                  <a:pt x="810249" y="3168564"/>
                </a:cubicBezTo>
                <a:cubicBezTo>
                  <a:pt x="809318" y="3173433"/>
                  <a:pt x="809074" y="3179403"/>
                  <a:pt x="805666" y="3182762"/>
                </a:cubicBezTo>
                <a:cubicBezTo>
                  <a:pt x="787414" y="3201536"/>
                  <a:pt x="780751" y="3228059"/>
                  <a:pt x="762994" y="3247137"/>
                </a:cubicBezTo>
                <a:cubicBezTo>
                  <a:pt x="751258" y="3259688"/>
                  <a:pt x="753600" y="3265877"/>
                  <a:pt x="769696" y="3269578"/>
                </a:cubicBezTo>
                <a:cubicBezTo>
                  <a:pt x="792945" y="3274925"/>
                  <a:pt x="800386" y="3291698"/>
                  <a:pt x="788985" y="3312615"/>
                </a:cubicBezTo>
                <a:cubicBezTo>
                  <a:pt x="786568" y="3316577"/>
                  <a:pt x="784452" y="3320045"/>
                  <a:pt x="783024" y="3324613"/>
                </a:cubicBezTo>
                <a:cubicBezTo>
                  <a:pt x="776218" y="3343570"/>
                  <a:pt x="776326" y="3342279"/>
                  <a:pt x="758660" y="3335580"/>
                </a:cubicBezTo>
                <a:cubicBezTo>
                  <a:pt x="725311" y="3323391"/>
                  <a:pt x="700011" y="3299121"/>
                  <a:pt x="671389" y="3280299"/>
                </a:cubicBezTo>
                <a:cubicBezTo>
                  <a:pt x="664454" y="3276068"/>
                  <a:pt x="658316" y="3271644"/>
                  <a:pt x="650969" y="3269201"/>
                </a:cubicBezTo>
                <a:cubicBezTo>
                  <a:pt x="647695" y="3267882"/>
                  <a:pt x="644252" y="3262384"/>
                  <a:pt x="641617" y="3268933"/>
                </a:cubicBezTo>
                <a:cubicBezTo>
                  <a:pt x="639393" y="3273694"/>
                  <a:pt x="638956" y="3278866"/>
                  <a:pt x="644405" y="3282190"/>
                </a:cubicBezTo>
                <a:cubicBezTo>
                  <a:pt x="646387" y="3283399"/>
                  <a:pt x="648476" y="3283314"/>
                  <a:pt x="650760" y="3284028"/>
                </a:cubicBezTo>
                <a:cubicBezTo>
                  <a:pt x="655328" y="3285455"/>
                  <a:pt x="662423" y="3281627"/>
                  <a:pt x="664657" y="3289108"/>
                </a:cubicBezTo>
                <a:cubicBezTo>
                  <a:pt x="666890" y="3296588"/>
                  <a:pt x="658310" y="3299510"/>
                  <a:pt x="653088" y="3305841"/>
                </a:cubicBezTo>
                <a:cubicBezTo>
                  <a:pt x="664943" y="3304236"/>
                  <a:pt x="673994" y="3305000"/>
                  <a:pt x="681811" y="3311127"/>
                </a:cubicBezTo>
                <a:cubicBezTo>
                  <a:pt x="686161" y="3315142"/>
                  <a:pt x="689712" y="3319347"/>
                  <a:pt x="681325" y="3323067"/>
                </a:cubicBezTo>
                <a:cubicBezTo>
                  <a:pt x="670368" y="3310944"/>
                  <a:pt x="656397" y="3316018"/>
                  <a:pt x="642947" y="3318009"/>
                </a:cubicBezTo>
                <a:cubicBezTo>
                  <a:pt x="631587" y="3319914"/>
                  <a:pt x="621135" y="3320335"/>
                  <a:pt x="616859" y="3306171"/>
                </a:cubicBezTo>
                <a:cubicBezTo>
                  <a:pt x="612232" y="3299271"/>
                  <a:pt x="615171" y="3292227"/>
                  <a:pt x="615221" y="3285459"/>
                </a:cubicBezTo>
                <a:cubicBezTo>
                  <a:pt x="615078" y="3277895"/>
                  <a:pt x="613230" y="3272008"/>
                  <a:pt x="603851" y="3275124"/>
                </a:cubicBezTo>
                <a:cubicBezTo>
                  <a:pt x="597338" y="3281347"/>
                  <a:pt x="590822" y="3287567"/>
                  <a:pt x="584006" y="3294285"/>
                </a:cubicBezTo>
                <a:cubicBezTo>
                  <a:pt x="581394" y="3297450"/>
                  <a:pt x="579690" y="3299130"/>
                  <a:pt x="576030" y="3296216"/>
                </a:cubicBezTo>
                <a:cubicBezTo>
                  <a:pt x="583887" y="3283337"/>
                  <a:pt x="590066" y="3268752"/>
                  <a:pt x="595446" y="3254362"/>
                </a:cubicBezTo>
                <a:cubicBezTo>
                  <a:pt x="600717" y="3241264"/>
                  <a:pt x="595184" y="3235849"/>
                  <a:pt x="582146" y="3236050"/>
                </a:cubicBezTo>
                <a:cubicBezTo>
                  <a:pt x="574581" y="3236194"/>
                  <a:pt x="566907" y="3237630"/>
                  <a:pt x="559040" y="3238269"/>
                </a:cubicBezTo>
                <a:cubicBezTo>
                  <a:pt x="545396" y="3239463"/>
                  <a:pt x="541651" y="3234459"/>
                  <a:pt x="547418" y="3221663"/>
                </a:cubicBezTo>
                <a:cubicBezTo>
                  <a:pt x="549644" y="3216903"/>
                  <a:pt x="552364" y="3212444"/>
                  <a:pt x="555276" y="3208783"/>
                </a:cubicBezTo>
                <a:cubicBezTo>
                  <a:pt x="563219" y="3197993"/>
                  <a:pt x="565770" y="3189354"/>
                  <a:pt x="552916" y="3178113"/>
                </a:cubicBezTo>
                <a:cubicBezTo>
                  <a:pt x="541244" y="3168275"/>
                  <a:pt x="547808" y="3155285"/>
                  <a:pt x="554759" y="3143891"/>
                </a:cubicBezTo>
                <a:cubicBezTo>
                  <a:pt x="566243" y="3125067"/>
                  <a:pt x="564975" y="3121575"/>
                  <a:pt x="546452" y="3109595"/>
                </a:cubicBezTo>
                <a:cubicBezTo>
                  <a:pt x="540701" y="3106766"/>
                  <a:pt x="532640" y="3106607"/>
                  <a:pt x="531314" y="3097640"/>
                </a:cubicBezTo>
                <a:cubicBezTo>
                  <a:pt x="533647" y="3091586"/>
                  <a:pt x="538239" y="3089631"/>
                  <a:pt x="544016" y="3089076"/>
                </a:cubicBezTo>
                <a:cubicBezTo>
                  <a:pt x="551086" y="3088629"/>
                  <a:pt x="550917" y="3084449"/>
                  <a:pt x="547970" y="3079252"/>
                </a:cubicBezTo>
                <a:cubicBezTo>
                  <a:pt x="535005" y="3069303"/>
                  <a:pt x="524737" y="3058281"/>
                  <a:pt x="536113" y="3040749"/>
                </a:cubicBezTo>
                <a:cubicBezTo>
                  <a:pt x="534651" y="3036458"/>
                  <a:pt x="536573" y="3032193"/>
                  <a:pt x="536514" y="3026719"/>
                </a:cubicBezTo>
                <a:cubicBezTo>
                  <a:pt x="527825" y="3030935"/>
                  <a:pt x="526650" y="3041773"/>
                  <a:pt x="518069" y="3044697"/>
                </a:cubicBezTo>
                <a:cubicBezTo>
                  <a:pt x="513393" y="3044561"/>
                  <a:pt x="509103" y="3046023"/>
                  <a:pt x="505031" y="3044899"/>
                </a:cubicBezTo>
                <a:cubicBezTo>
                  <a:pt x="488743" y="3040401"/>
                  <a:pt x="476283" y="3042996"/>
                  <a:pt x="469088" y="3060358"/>
                </a:cubicBezTo>
                <a:cubicBezTo>
                  <a:pt x="464531" y="3071173"/>
                  <a:pt x="455891" y="3068621"/>
                  <a:pt x="446865" y="3064475"/>
                </a:cubicBezTo>
                <a:cubicBezTo>
                  <a:pt x="427327" y="3055274"/>
                  <a:pt x="427327" y="3055274"/>
                  <a:pt x="428167" y="3076179"/>
                </a:cubicBezTo>
                <a:cubicBezTo>
                  <a:pt x="428034" y="3080857"/>
                  <a:pt x="426028" y="3083029"/>
                  <a:pt x="421376" y="3079513"/>
                </a:cubicBezTo>
                <a:cubicBezTo>
                  <a:pt x="412206" y="3067802"/>
                  <a:pt x="406748" y="3052236"/>
                  <a:pt x="387850" y="3050902"/>
                </a:cubicBezTo>
                <a:cubicBezTo>
                  <a:pt x="376212" y="3049921"/>
                  <a:pt x="366532" y="3053532"/>
                  <a:pt x="356247" y="3058134"/>
                </a:cubicBezTo>
                <a:cubicBezTo>
                  <a:pt x="336669" y="3067942"/>
                  <a:pt x="330917" y="3065114"/>
                  <a:pt x="329279" y="3044401"/>
                </a:cubicBezTo>
                <a:cubicBezTo>
                  <a:pt x="328084" y="3030757"/>
                  <a:pt x="321452" y="3026031"/>
                  <a:pt x="308607" y="3027031"/>
                </a:cubicBezTo>
                <a:cubicBezTo>
                  <a:pt x="279229" y="3029502"/>
                  <a:pt x="278733" y="3029199"/>
                  <a:pt x="279538" y="3001141"/>
                </a:cubicBezTo>
                <a:cubicBezTo>
                  <a:pt x="280108" y="2991291"/>
                  <a:pt x="276338" y="2989671"/>
                  <a:pt x="267950" y="2993392"/>
                </a:cubicBezTo>
                <a:cubicBezTo>
                  <a:pt x="260856" y="2997221"/>
                  <a:pt x="258597" y="2993124"/>
                  <a:pt x="257547" y="2987046"/>
                </a:cubicBezTo>
                <a:cubicBezTo>
                  <a:pt x="260075" y="2981789"/>
                  <a:pt x="261803" y="2976727"/>
                  <a:pt x="263834" y="2971168"/>
                </a:cubicBezTo>
                <a:cubicBezTo>
                  <a:pt x="265565" y="2966107"/>
                  <a:pt x="271147" y="2964754"/>
                  <a:pt x="275244" y="2962494"/>
                </a:cubicBezTo>
                <a:cubicBezTo>
                  <a:pt x="281540" y="2958859"/>
                  <a:pt x="284865" y="2953409"/>
                  <a:pt x="283127" y="2946230"/>
                </a:cubicBezTo>
                <a:cubicBezTo>
                  <a:pt x="281774" y="2940646"/>
                  <a:pt x="277014" y="2938422"/>
                  <a:pt x="271842" y="2937986"/>
                </a:cubicBezTo>
                <a:cubicBezTo>
                  <a:pt x="264084" y="2937332"/>
                  <a:pt x="259383" y="2940582"/>
                  <a:pt x="255949" y="2947324"/>
                </a:cubicBezTo>
                <a:cubicBezTo>
                  <a:pt x="253724" y="2952085"/>
                  <a:pt x="255959" y="2959566"/>
                  <a:pt x="248671" y="2962598"/>
                </a:cubicBezTo>
                <a:cubicBezTo>
                  <a:pt x="239403" y="2964419"/>
                  <a:pt x="230520" y="2967838"/>
                  <a:pt x="220889" y="2964682"/>
                </a:cubicBezTo>
                <a:cubicBezTo>
                  <a:pt x="215271" y="2957176"/>
                  <a:pt x="220191" y="2951340"/>
                  <a:pt x="224312" y="2945699"/>
                </a:cubicBezTo>
                <a:cubicBezTo>
                  <a:pt x="230248" y="2937083"/>
                  <a:pt x="234093" y="2928553"/>
                  <a:pt x="224403" y="2919922"/>
                </a:cubicBezTo>
                <a:cubicBezTo>
                  <a:pt x="221045" y="2916514"/>
                  <a:pt x="220683" y="2911535"/>
                  <a:pt x="221119" y="2906363"/>
                </a:cubicBezTo>
                <a:cubicBezTo>
                  <a:pt x="220481" y="2898496"/>
                  <a:pt x="223611" y="2892250"/>
                  <a:pt x="227734" y="2886607"/>
                </a:cubicBezTo>
                <a:cubicBezTo>
                  <a:pt x="230949" y="2882452"/>
                  <a:pt x="232570" y="2878681"/>
                  <a:pt x="230419" y="2873291"/>
                </a:cubicBezTo>
                <a:cubicBezTo>
                  <a:pt x="231485" y="2863744"/>
                  <a:pt x="216574" y="2861446"/>
                  <a:pt x="220334" y="2850825"/>
                </a:cubicBezTo>
                <a:cubicBezTo>
                  <a:pt x="229485" y="2838054"/>
                  <a:pt x="212181" y="2836334"/>
                  <a:pt x="210854" y="2827368"/>
                </a:cubicBezTo>
                <a:cubicBezTo>
                  <a:pt x="210642" y="2802088"/>
                  <a:pt x="220203" y="2787527"/>
                  <a:pt x="241764" y="2778929"/>
                </a:cubicBezTo>
                <a:cubicBezTo>
                  <a:pt x="254139" y="2774242"/>
                  <a:pt x="256909" y="2763016"/>
                  <a:pt x="255002" y="2751657"/>
                </a:cubicBezTo>
                <a:cubicBezTo>
                  <a:pt x="251852" y="2733421"/>
                  <a:pt x="254043" y="2719803"/>
                  <a:pt x="276350" y="2717777"/>
                </a:cubicBezTo>
                <a:cubicBezTo>
                  <a:pt x="282127" y="2717223"/>
                  <a:pt x="285837" y="2713370"/>
                  <a:pt x="285282" y="2707593"/>
                </a:cubicBezTo>
                <a:cubicBezTo>
                  <a:pt x="284559" y="2697636"/>
                  <a:pt x="286229" y="2687100"/>
                  <a:pt x="276926" y="2680064"/>
                </a:cubicBezTo>
                <a:cubicBezTo>
                  <a:pt x="273458" y="2677948"/>
                  <a:pt x="269496" y="2675530"/>
                  <a:pt x="264542" y="2672508"/>
                </a:cubicBezTo>
                <a:cubicBezTo>
                  <a:pt x="280384" y="2669938"/>
                  <a:pt x="293859" y="2664564"/>
                  <a:pt x="308116" y="2674621"/>
                </a:cubicBezTo>
                <a:cubicBezTo>
                  <a:pt x="315740" y="2679952"/>
                  <a:pt x="323028" y="2676920"/>
                  <a:pt x="327864" y="2668993"/>
                </a:cubicBezTo>
                <a:cubicBezTo>
                  <a:pt x="331792" y="2662553"/>
                  <a:pt x="336024" y="2655618"/>
                  <a:pt x="339456" y="2648876"/>
                </a:cubicBezTo>
                <a:cubicBezTo>
                  <a:pt x="345913" y="2637181"/>
                  <a:pt x="353636" y="2628976"/>
                  <a:pt x="368061" y="2643216"/>
                </a:cubicBezTo>
                <a:cubicBezTo>
                  <a:pt x="369890" y="2624619"/>
                  <a:pt x="377177" y="2621587"/>
                  <a:pt x="389538" y="2632526"/>
                </a:cubicBezTo>
                <a:cubicBezTo>
                  <a:pt x="391519" y="2633735"/>
                  <a:pt x="393995" y="2635245"/>
                  <a:pt x="396992" y="2633675"/>
                </a:cubicBezTo>
                <a:cubicBezTo>
                  <a:pt x="400292" y="2631609"/>
                  <a:pt x="398721" y="2628612"/>
                  <a:pt x="398142" y="2626219"/>
                </a:cubicBezTo>
                <a:cubicBezTo>
                  <a:pt x="394936" y="2615596"/>
                  <a:pt x="395164" y="2602479"/>
                  <a:pt x="385394" y="2597603"/>
                </a:cubicBezTo>
                <a:lnTo>
                  <a:pt x="377546" y="2596603"/>
                </a:lnTo>
                <a:lnTo>
                  <a:pt x="376221" y="2597323"/>
                </a:lnTo>
                <a:cubicBezTo>
                  <a:pt x="371736" y="2598535"/>
                  <a:pt x="367330" y="2598074"/>
                  <a:pt x="363730" y="2594317"/>
                </a:cubicBezTo>
                <a:cubicBezTo>
                  <a:pt x="354152" y="2584016"/>
                  <a:pt x="340389" y="2577279"/>
                  <a:pt x="336858" y="2561827"/>
                </a:cubicBezTo>
                <a:lnTo>
                  <a:pt x="337956" y="2558256"/>
                </a:lnTo>
                <a:lnTo>
                  <a:pt x="331405" y="2552878"/>
                </a:lnTo>
                <a:cubicBezTo>
                  <a:pt x="322102" y="2545844"/>
                  <a:pt x="314127" y="2547775"/>
                  <a:pt x="308578" y="2557984"/>
                </a:cubicBezTo>
                <a:cubicBezTo>
                  <a:pt x="303440" y="2566405"/>
                  <a:pt x="299100" y="2574634"/>
                  <a:pt x="294264" y="2582561"/>
                </a:cubicBezTo>
                <a:cubicBezTo>
                  <a:pt x="292149" y="2586028"/>
                  <a:pt x="290806" y="2592686"/>
                  <a:pt x="283955" y="2590545"/>
                </a:cubicBezTo>
                <a:cubicBezTo>
                  <a:pt x="278892" y="2588816"/>
                  <a:pt x="279630" y="2583149"/>
                  <a:pt x="279462" y="2578968"/>
                </a:cubicBezTo>
                <a:cubicBezTo>
                  <a:pt x="279671" y="2564141"/>
                  <a:pt x="280677" y="2549121"/>
                  <a:pt x="280886" y="2534293"/>
                </a:cubicBezTo>
                <a:cubicBezTo>
                  <a:pt x="282229" y="2527635"/>
                  <a:pt x="287920" y="2524990"/>
                  <a:pt x="293312" y="2522841"/>
                </a:cubicBezTo>
                <a:cubicBezTo>
                  <a:pt x="300902" y="2519313"/>
                  <a:pt x="307430" y="2514460"/>
                  <a:pt x="313664" y="2509256"/>
                </a:cubicBezTo>
                <a:lnTo>
                  <a:pt x="322562" y="2501743"/>
                </a:lnTo>
                <a:lnTo>
                  <a:pt x="322347" y="2500403"/>
                </a:lnTo>
                <a:cubicBezTo>
                  <a:pt x="322951" y="2498369"/>
                  <a:pt x="324153" y="2496315"/>
                  <a:pt x="325012" y="2494504"/>
                </a:cubicBezTo>
                <a:cubicBezTo>
                  <a:pt x="325942" y="2492996"/>
                  <a:pt x="326566" y="2491562"/>
                  <a:pt x="327121" y="2489822"/>
                </a:cubicBezTo>
                <a:cubicBezTo>
                  <a:pt x="327907" y="2487706"/>
                  <a:pt x="327635" y="2485197"/>
                  <a:pt x="325375" y="2483801"/>
                </a:cubicBezTo>
                <a:cubicBezTo>
                  <a:pt x="323420" y="2482332"/>
                  <a:pt x="321433" y="2483446"/>
                  <a:pt x="319894" y="2485096"/>
                </a:cubicBezTo>
                <a:cubicBezTo>
                  <a:pt x="317513" y="2487268"/>
                  <a:pt x="315060" y="2489134"/>
                  <a:pt x="311599" y="2486736"/>
                </a:cubicBezTo>
                <a:cubicBezTo>
                  <a:pt x="308442" y="2484265"/>
                  <a:pt x="309244" y="2480857"/>
                  <a:pt x="310423" y="2477683"/>
                </a:cubicBezTo>
                <a:cubicBezTo>
                  <a:pt x="310655" y="2477307"/>
                  <a:pt x="311120" y="2476555"/>
                  <a:pt x="311281" y="2475872"/>
                </a:cubicBezTo>
                <a:cubicBezTo>
                  <a:pt x="314962" y="2466960"/>
                  <a:pt x="313921" y="2465274"/>
                  <a:pt x="304224" y="2463706"/>
                </a:cubicBezTo>
                <a:cubicBezTo>
                  <a:pt x="299601" y="2463191"/>
                  <a:pt x="295890" y="2462459"/>
                  <a:pt x="295275" y="2457135"/>
                </a:cubicBezTo>
                <a:cubicBezTo>
                  <a:pt x="294986" y="2455917"/>
                  <a:pt x="294770" y="2455003"/>
                  <a:pt x="294859" y="2454016"/>
                </a:cubicBezTo>
                <a:cubicBezTo>
                  <a:pt x="295461" y="2448405"/>
                  <a:pt x="291944" y="2444410"/>
                  <a:pt x="286910" y="2446244"/>
                </a:cubicBezTo>
                <a:cubicBezTo>
                  <a:pt x="281877" y="2448077"/>
                  <a:pt x="279401" y="2445767"/>
                  <a:pt x="278232" y="2442183"/>
                </a:cubicBezTo>
                <a:cubicBezTo>
                  <a:pt x="274814" y="2430443"/>
                  <a:pt x="266929" y="2429735"/>
                  <a:pt x="256502" y="2431877"/>
                </a:cubicBezTo>
                <a:cubicBezTo>
                  <a:pt x="249121" y="2433301"/>
                  <a:pt x="241379" y="2433200"/>
                  <a:pt x="233566" y="2432796"/>
                </a:cubicBezTo>
                <a:cubicBezTo>
                  <a:pt x="229927" y="2432370"/>
                  <a:pt x="227364" y="2431045"/>
                  <a:pt x="225585" y="2427605"/>
                </a:cubicBezTo>
                <a:cubicBezTo>
                  <a:pt x="222281" y="2421790"/>
                  <a:pt x="219661" y="2415815"/>
                  <a:pt x="218516" y="2409611"/>
                </a:cubicBezTo>
                <a:lnTo>
                  <a:pt x="219702" y="2396654"/>
                </a:lnTo>
                <a:lnTo>
                  <a:pt x="203612" y="2390201"/>
                </a:lnTo>
                <a:cubicBezTo>
                  <a:pt x="197466" y="2388576"/>
                  <a:pt x="191205" y="2387136"/>
                  <a:pt x="185454" y="2384308"/>
                </a:cubicBezTo>
                <a:cubicBezTo>
                  <a:pt x="171667" y="2377936"/>
                  <a:pt x="170122" y="2371555"/>
                  <a:pt x="180651" y="2360984"/>
                </a:cubicBezTo>
                <a:cubicBezTo>
                  <a:pt x="183455" y="2358616"/>
                  <a:pt x="186451" y="2357046"/>
                  <a:pt x="188954" y="2355173"/>
                </a:cubicBezTo>
                <a:cubicBezTo>
                  <a:pt x="201353" y="2347104"/>
                  <a:pt x="207397" y="2337195"/>
                  <a:pt x="203232" y="2321739"/>
                </a:cubicBezTo>
                <a:cubicBezTo>
                  <a:pt x="199949" y="2308181"/>
                  <a:pt x="199553" y="2294345"/>
                  <a:pt x="198358" y="2280702"/>
                </a:cubicBezTo>
                <a:cubicBezTo>
                  <a:pt x="196947" y="2269642"/>
                  <a:pt x="193010" y="2263843"/>
                  <a:pt x="181129" y="2268831"/>
                </a:cubicBezTo>
                <a:cubicBezTo>
                  <a:pt x="174338" y="2272164"/>
                  <a:pt x="167461" y="2273408"/>
                  <a:pt x="161542" y="2266396"/>
                </a:cubicBezTo>
                <a:cubicBezTo>
                  <a:pt x="159249" y="2253442"/>
                  <a:pt x="166586" y="2243644"/>
                  <a:pt x="170152" y="2232225"/>
                </a:cubicBezTo>
                <a:cubicBezTo>
                  <a:pt x="172898" y="2224383"/>
                  <a:pt x="177430" y="2216953"/>
                  <a:pt x="182158" y="2210319"/>
                </a:cubicBezTo>
                <a:lnTo>
                  <a:pt x="185087" y="2204960"/>
                </a:lnTo>
                <a:lnTo>
                  <a:pt x="183548" y="2204931"/>
                </a:lnTo>
                <a:cubicBezTo>
                  <a:pt x="180415" y="2206636"/>
                  <a:pt x="178099" y="2203645"/>
                  <a:pt x="176985" y="2201655"/>
                </a:cubicBezTo>
                <a:cubicBezTo>
                  <a:pt x="172371" y="2194382"/>
                  <a:pt x="166329" y="2191949"/>
                  <a:pt x="158195" y="2192908"/>
                </a:cubicBezTo>
                <a:cubicBezTo>
                  <a:pt x="153178" y="2193451"/>
                  <a:pt x="151831" y="2191838"/>
                  <a:pt x="153725" y="2186242"/>
                </a:cubicBezTo>
                <a:lnTo>
                  <a:pt x="153180" y="2181644"/>
                </a:lnTo>
                <a:lnTo>
                  <a:pt x="148907" y="2184596"/>
                </a:lnTo>
                <a:cubicBezTo>
                  <a:pt x="144000" y="2188740"/>
                  <a:pt x="138907" y="2191241"/>
                  <a:pt x="133549" y="2192221"/>
                </a:cubicBezTo>
                <a:lnTo>
                  <a:pt x="130014" y="2191909"/>
                </a:lnTo>
                <a:lnTo>
                  <a:pt x="130318" y="2192823"/>
                </a:lnTo>
                <a:cubicBezTo>
                  <a:pt x="130000" y="2194023"/>
                  <a:pt x="128756" y="2194881"/>
                  <a:pt x="126282" y="2195305"/>
                </a:cubicBezTo>
                <a:cubicBezTo>
                  <a:pt x="119511" y="2196585"/>
                  <a:pt x="113381" y="2195139"/>
                  <a:pt x="107338" y="2192707"/>
                </a:cubicBezTo>
                <a:cubicBezTo>
                  <a:pt x="99558" y="2189719"/>
                  <a:pt x="95831" y="2190279"/>
                  <a:pt x="90588" y="2196667"/>
                </a:cubicBezTo>
                <a:cubicBezTo>
                  <a:pt x="88512" y="2198766"/>
                  <a:pt x="86957" y="2201708"/>
                  <a:pt x="85329" y="2204345"/>
                </a:cubicBezTo>
                <a:cubicBezTo>
                  <a:pt x="84631" y="2205475"/>
                  <a:pt x="84079" y="2207214"/>
                  <a:pt x="82412" y="2206965"/>
                </a:cubicBezTo>
                <a:cubicBezTo>
                  <a:pt x="80440" y="2206787"/>
                  <a:pt x="79775" y="2205337"/>
                  <a:pt x="79791" y="2204045"/>
                </a:cubicBezTo>
                <a:cubicBezTo>
                  <a:pt x="79714" y="2198273"/>
                  <a:pt x="76988" y="2197631"/>
                  <a:pt x="72187" y="2199087"/>
                </a:cubicBezTo>
                <a:cubicBezTo>
                  <a:pt x="66169" y="2200831"/>
                  <a:pt x="60968" y="2197880"/>
                  <a:pt x="56610" y="2194405"/>
                </a:cubicBezTo>
                <a:cubicBezTo>
                  <a:pt x="53077" y="2191701"/>
                  <a:pt x="50872" y="2191900"/>
                  <a:pt x="49228" y="2195828"/>
                </a:cubicBezTo>
                <a:cubicBezTo>
                  <a:pt x="48443" y="2197945"/>
                  <a:pt x="47513" y="2199452"/>
                  <a:pt x="44932" y="2199419"/>
                </a:cubicBezTo>
                <a:cubicBezTo>
                  <a:pt x="41439" y="2199601"/>
                  <a:pt x="41471" y="2197020"/>
                  <a:pt x="40357" y="2195030"/>
                </a:cubicBezTo>
                <a:cubicBezTo>
                  <a:pt x="39764" y="2193883"/>
                  <a:pt x="39404" y="2192360"/>
                  <a:pt x="38739" y="2190908"/>
                </a:cubicBezTo>
                <a:cubicBezTo>
                  <a:pt x="35881" y="2182898"/>
                  <a:pt x="30881" y="2182150"/>
                  <a:pt x="25029" y="2188681"/>
                </a:cubicBezTo>
                <a:cubicBezTo>
                  <a:pt x="24258" y="2189507"/>
                  <a:pt x="23794" y="2190261"/>
                  <a:pt x="22953" y="2190781"/>
                </a:cubicBezTo>
                <a:cubicBezTo>
                  <a:pt x="21341" y="2192127"/>
                  <a:pt x="19049" y="2193312"/>
                  <a:pt x="17398" y="2191771"/>
                </a:cubicBezTo>
                <a:cubicBezTo>
                  <a:pt x="15820" y="2190537"/>
                  <a:pt x="16534" y="2188116"/>
                  <a:pt x="17464" y="2186609"/>
                </a:cubicBezTo>
                <a:cubicBezTo>
                  <a:pt x="18394" y="2185102"/>
                  <a:pt x="19396" y="2183901"/>
                  <a:pt x="20703" y="2182626"/>
                </a:cubicBezTo>
                <a:cubicBezTo>
                  <a:pt x="22403" y="2180293"/>
                  <a:pt x="22580" y="2178321"/>
                  <a:pt x="20175" y="2176316"/>
                </a:cubicBezTo>
                <a:cubicBezTo>
                  <a:pt x="14847" y="2171463"/>
                  <a:pt x="12726" y="2165208"/>
                  <a:pt x="10908" y="2158882"/>
                </a:cubicBezTo>
                <a:cubicBezTo>
                  <a:pt x="8498" y="2151407"/>
                  <a:pt x="7539" y="2143269"/>
                  <a:pt x="3909" y="2136084"/>
                </a:cubicBezTo>
                <a:cubicBezTo>
                  <a:pt x="2653" y="2133485"/>
                  <a:pt x="4120" y="2131530"/>
                  <a:pt x="5354" y="2129952"/>
                </a:cubicBezTo>
                <a:lnTo>
                  <a:pt x="9185" y="2123453"/>
                </a:lnTo>
                <a:lnTo>
                  <a:pt x="8263" y="2119867"/>
                </a:lnTo>
                <a:cubicBezTo>
                  <a:pt x="5811" y="2114972"/>
                  <a:pt x="252" y="2112941"/>
                  <a:pt x="0" y="2106669"/>
                </a:cubicBezTo>
                <a:cubicBezTo>
                  <a:pt x="6599" y="2102537"/>
                  <a:pt x="1066" y="2097122"/>
                  <a:pt x="1997" y="2092253"/>
                </a:cubicBezTo>
                <a:cubicBezTo>
                  <a:pt x="6531" y="2084822"/>
                  <a:pt x="7100" y="2074973"/>
                  <a:pt x="18461" y="2073068"/>
                </a:cubicBezTo>
                <a:cubicBezTo>
                  <a:pt x="22642" y="2072898"/>
                  <a:pt x="23573" y="2068029"/>
                  <a:pt x="22909" y="2063545"/>
                </a:cubicBezTo>
                <a:cubicBezTo>
                  <a:pt x="21473" y="2055872"/>
                  <a:pt x="23504" y="2050313"/>
                  <a:pt x="31396" y="2046292"/>
                </a:cubicBezTo>
                <a:cubicBezTo>
                  <a:pt x="40689" y="2041086"/>
                  <a:pt x="33972" y="2034267"/>
                  <a:pt x="31352" y="2025192"/>
                </a:cubicBezTo>
                <a:cubicBezTo>
                  <a:pt x="45852" y="2029280"/>
                  <a:pt x="56523" y="2026274"/>
                  <a:pt x="63886" y="2013091"/>
                </a:cubicBezTo>
                <a:cubicBezTo>
                  <a:pt x="65396" y="2010614"/>
                  <a:pt x="74278" y="2007196"/>
                  <a:pt x="81239" y="2008044"/>
                </a:cubicBezTo>
                <a:cubicBezTo>
                  <a:pt x="94363" y="2009931"/>
                  <a:pt x="101700" y="2000134"/>
                  <a:pt x="111405" y="1993139"/>
                </a:cubicBezTo>
                <a:cubicBezTo>
                  <a:pt x="111305" y="2006673"/>
                  <a:pt x="117770" y="2007219"/>
                  <a:pt x="126677" y="2000417"/>
                </a:cubicBezTo>
                <a:cubicBezTo>
                  <a:pt x="131161" y="1999753"/>
                  <a:pt x="135728" y="2001180"/>
                  <a:pt x="139632" y="1998124"/>
                </a:cubicBezTo>
                <a:cubicBezTo>
                  <a:pt x="141832" y="1996747"/>
                  <a:pt x="144334" y="1994875"/>
                  <a:pt x="146533" y="1993496"/>
                </a:cubicBezTo>
                <a:cubicBezTo>
                  <a:pt x="149035" y="1991624"/>
                  <a:pt x="151948" y="1987964"/>
                  <a:pt x="153736" y="1988375"/>
                </a:cubicBezTo>
                <a:cubicBezTo>
                  <a:pt x="158305" y="1989802"/>
                  <a:pt x="154593" y="1993656"/>
                  <a:pt x="154376" y="1996242"/>
                </a:cubicBezTo>
                <a:cubicBezTo>
                  <a:pt x="154241" y="2000919"/>
                  <a:pt x="153914" y="2004797"/>
                  <a:pt x="153285" y="2009173"/>
                </a:cubicBezTo>
                <a:cubicBezTo>
                  <a:pt x="154336" y="2015250"/>
                  <a:pt x="159397" y="2016979"/>
                  <a:pt x="164872" y="2016921"/>
                </a:cubicBezTo>
                <a:cubicBezTo>
                  <a:pt x="168171" y="2014855"/>
                  <a:pt x="171966" y="2013091"/>
                  <a:pt x="175266" y="2011025"/>
                </a:cubicBezTo>
                <a:cubicBezTo>
                  <a:pt x="179447" y="2010857"/>
                  <a:pt x="178624" y="2014433"/>
                  <a:pt x="179204" y="2016827"/>
                </a:cubicBezTo>
                <a:cubicBezTo>
                  <a:pt x="173050" y="2028027"/>
                  <a:pt x="172975" y="2038177"/>
                  <a:pt x="185964" y="2044743"/>
                </a:cubicBezTo>
                <a:cubicBezTo>
                  <a:pt x="191221" y="2047270"/>
                  <a:pt x="195570" y="2051282"/>
                  <a:pt x="192136" y="2058025"/>
                </a:cubicBezTo>
                <a:lnTo>
                  <a:pt x="191400" y="2065222"/>
                </a:lnTo>
                <a:lnTo>
                  <a:pt x="193705" y="2064625"/>
                </a:lnTo>
                <a:cubicBezTo>
                  <a:pt x="196450" y="2062971"/>
                  <a:pt x="198965" y="2060687"/>
                  <a:pt x="201345" y="2058516"/>
                </a:cubicBezTo>
                <a:cubicBezTo>
                  <a:pt x="203798" y="2056649"/>
                  <a:pt x="205481" y="2055607"/>
                  <a:pt x="208726" y="2057092"/>
                </a:cubicBezTo>
                <a:lnTo>
                  <a:pt x="228242" y="2063119"/>
                </a:lnTo>
                <a:lnTo>
                  <a:pt x="231942" y="2058517"/>
                </a:lnTo>
                <a:cubicBezTo>
                  <a:pt x="240656" y="2050918"/>
                  <a:pt x="244031" y="2038701"/>
                  <a:pt x="254423" y="2032807"/>
                </a:cubicBezTo>
                <a:cubicBezTo>
                  <a:pt x="256237" y="2029835"/>
                  <a:pt x="257748" y="2027358"/>
                  <a:pt x="259562" y="2024385"/>
                </a:cubicBezTo>
                <a:cubicBezTo>
                  <a:pt x="258100" y="2020095"/>
                  <a:pt x="261014" y="2016434"/>
                  <a:pt x="260350" y="2011951"/>
                </a:cubicBezTo>
                <a:cubicBezTo>
                  <a:pt x="259241" y="2000398"/>
                  <a:pt x="248041" y="1994245"/>
                  <a:pt x="243934" y="1984262"/>
                </a:cubicBezTo>
                <a:cubicBezTo>
                  <a:pt x="241288" y="1978570"/>
                  <a:pt x="238148" y="1972575"/>
                  <a:pt x="241968" y="1967429"/>
                </a:cubicBezTo>
                <a:cubicBezTo>
                  <a:pt x="245788" y="1962282"/>
                  <a:pt x="252445" y="1963625"/>
                  <a:pt x="257810" y="1964858"/>
                </a:cubicBezTo>
                <a:cubicBezTo>
                  <a:pt x="264964" y="1966502"/>
                  <a:pt x="271404" y="1970433"/>
                  <a:pt x="278777" y="1969490"/>
                </a:cubicBezTo>
                <a:cubicBezTo>
                  <a:pt x="283973" y="1966543"/>
                  <a:pt x="288817" y="1970860"/>
                  <a:pt x="293797" y="1970497"/>
                </a:cubicBezTo>
                <a:cubicBezTo>
                  <a:pt x="297096" y="1968432"/>
                  <a:pt x="300201" y="1965569"/>
                  <a:pt x="304189" y="1964603"/>
                </a:cubicBezTo>
                <a:cubicBezTo>
                  <a:pt x="318017" y="1951966"/>
                  <a:pt x="330854" y="1938723"/>
                  <a:pt x="323849" y="1916778"/>
                </a:cubicBezTo>
                <a:cubicBezTo>
                  <a:pt x="320347" y="1905805"/>
                  <a:pt x="328953" y="1899498"/>
                  <a:pt x="339900" y="1899380"/>
                </a:cubicBezTo>
                <a:cubicBezTo>
                  <a:pt x="348759" y="1899346"/>
                  <a:pt x="357507" y="1900605"/>
                  <a:pt x="366172" y="1899774"/>
                </a:cubicBezTo>
                <a:cubicBezTo>
                  <a:pt x="385398" y="1897227"/>
                  <a:pt x="399611" y="1886186"/>
                  <a:pt x="386797" y="1855936"/>
                </a:cubicBezTo>
                <a:cubicBezTo>
                  <a:pt x="388937" y="1849084"/>
                  <a:pt x="381809" y="1844057"/>
                  <a:pt x="382353" y="1837591"/>
                </a:cubicBezTo>
                <a:cubicBezTo>
                  <a:pt x="386937" y="1823393"/>
                  <a:pt x="387735" y="1823200"/>
                  <a:pt x="397618" y="1832628"/>
                </a:cubicBezTo>
                <a:cubicBezTo>
                  <a:pt x="406317" y="1840654"/>
                  <a:pt x="417626" y="1845514"/>
                  <a:pt x="428633" y="1850870"/>
                </a:cubicBezTo>
                <a:cubicBezTo>
                  <a:pt x="424695" y="1845069"/>
                  <a:pt x="427138" y="1837723"/>
                  <a:pt x="421799" y="1833105"/>
                </a:cubicBezTo>
                <a:cubicBezTo>
                  <a:pt x="418632" y="1830494"/>
                  <a:pt x="416567" y="1827194"/>
                  <a:pt x="416893" y="1823315"/>
                </a:cubicBezTo>
                <a:cubicBezTo>
                  <a:pt x="417514" y="1806700"/>
                  <a:pt x="407003" y="1801646"/>
                  <a:pt x="392972" y="1801244"/>
                </a:cubicBezTo>
                <a:cubicBezTo>
                  <a:pt x="386338" y="1796518"/>
                  <a:pt x="378867" y="1810993"/>
                  <a:pt x="372974" y="1800599"/>
                </a:cubicBezTo>
                <a:cubicBezTo>
                  <a:pt x="365944" y="1782037"/>
                  <a:pt x="382055" y="1770114"/>
                  <a:pt x="385949" y="1754815"/>
                </a:cubicBezTo>
                <a:cubicBezTo>
                  <a:pt x="390449" y="1738528"/>
                  <a:pt x="396735" y="1722650"/>
                  <a:pt x="398951" y="1705649"/>
                </a:cubicBezTo>
                <a:cubicBezTo>
                  <a:pt x="400621" y="1695112"/>
                  <a:pt x="398001" y="1686035"/>
                  <a:pt x="389494" y="1678807"/>
                </a:cubicBezTo>
                <a:cubicBezTo>
                  <a:pt x="379504" y="1670672"/>
                  <a:pt x="371057" y="1668918"/>
                  <a:pt x="363309" y="1680505"/>
                </a:cubicBezTo>
                <a:cubicBezTo>
                  <a:pt x="357977" y="1688128"/>
                  <a:pt x="348708" y="1689952"/>
                  <a:pt x="342496" y="1695679"/>
                </a:cubicBezTo>
                <a:cubicBezTo>
                  <a:pt x="322085" y="1696822"/>
                  <a:pt x="303295" y="1694196"/>
                  <a:pt x="298105" y="1669277"/>
                </a:cubicBezTo>
                <a:cubicBezTo>
                  <a:pt x="297247" y="1663995"/>
                  <a:pt x="292932" y="1668839"/>
                  <a:pt x="291363" y="1665844"/>
                </a:cubicBezTo>
                <a:cubicBezTo>
                  <a:pt x="289623" y="1658665"/>
                  <a:pt x="294047" y="1652528"/>
                  <a:pt x="294593" y="1646062"/>
                </a:cubicBezTo>
                <a:cubicBezTo>
                  <a:pt x="298136" y="1638026"/>
                  <a:pt x="306825" y="1633812"/>
                  <a:pt x="308882" y="1624869"/>
                </a:cubicBezTo>
                <a:cubicBezTo>
                  <a:pt x="322164" y="1618699"/>
                  <a:pt x="335444" y="1612525"/>
                  <a:pt x="350575" y="1612239"/>
                </a:cubicBezTo>
                <a:cubicBezTo>
                  <a:pt x="353160" y="1612458"/>
                  <a:pt x="367718" y="1622019"/>
                  <a:pt x="368299" y="1624411"/>
                </a:cubicBezTo>
                <a:cubicBezTo>
                  <a:pt x="369433" y="1632581"/>
                  <a:pt x="374496" y="1634309"/>
                  <a:pt x="381481" y="1631773"/>
                </a:cubicBezTo>
                <a:cubicBezTo>
                  <a:pt x="403343" y="1622679"/>
                  <a:pt x="426281" y="1616280"/>
                  <a:pt x="447262" y="1605288"/>
                </a:cubicBezTo>
                <a:cubicBezTo>
                  <a:pt x="464446" y="1596060"/>
                  <a:pt x="468123" y="1583348"/>
                  <a:pt x="459886" y="1566766"/>
                </a:cubicBezTo>
                <a:cubicBezTo>
                  <a:pt x="457820" y="1563467"/>
                  <a:pt x="455754" y="1560167"/>
                  <a:pt x="453689" y="1556868"/>
                </a:cubicBezTo>
                <a:cubicBezTo>
                  <a:pt x="438565" y="1529288"/>
                  <a:pt x="441528" y="1518861"/>
                  <a:pt x="470485" y="1505937"/>
                </a:cubicBezTo>
                <a:cubicBezTo>
                  <a:pt x="483163" y="1500755"/>
                  <a:pt x="492675" y="1492964"/>
                  <a:pt x="499433" y="1480773"/>
                </a:cubicBezTo>
                <a:cubicBezTo>
                  <a:pt x="509925" y="1461343"/>
                  <a:pt x="529127" y="1462182"/>
                  <a:pt x="547531" y="1463211"/>
                </a:cubicBezTo>
                <a:cubicBezTo>
                  <a:pt x="553223" y="1460568"/>
                  <a:pt x="560074" y="1462707"/>
                  <a:pt x="567253" y="1460968"/>
                </a:cubicBezTo>
                <a:cubicBezTo>
                  <a:pt x="555146" y="1456301"/>
                  <a:pt x="543727" y="1452735"/>
                  <a:pt x="536841" y="1441738"/>
                </a:cubicBezTo>
                <a:cubicBezTo>
                  <a:pt x="536648" y="1440939"/>
                  <a:pt x="535657" y="1440335"/>
                  <a:pt x="534666" y="1439730"/>
                </a:cubicBezTo>
                <a:cubicBezTo>
                  <a:pt x="534172" y="1439428"/>
                  <a:pt x="533978" y="1438631"/>
                  <a:pt x="534281" y="1438135"/>
                </a:cubicBezTo>
                <a:cubicBezTo>
                  <a:pt x="536368" y="1397943"/>
                  <a:pt x="520472" y="1367174"/>
                  <a:pt x="490714" y="1340184"/>
                </a:cubicBezTo>
                <a:cubicBezTo>
                  <a:pt x="472519" y="1324325"/>
                  <a:pt x="474298" y="1312494"/>
                  <a:pt x="488780" y="1292099"/>
                </a:cubicBezTo>
                <a:cubicBezTo>
                  <a:pt x="500842" y="1275668"/>
                  <a:pt x="496206" y="1256526"/>
                  <a:pt x="496936" y="1238618"/>
                </a:cubicBezTo>
                <a:cubicBezTo>
                  <a:pt x="495971" y="1234629"/>
                  <a:pt x="496298" y="1230750"/>
                  <a:pt x="497423" y="1226677"/>
                </a:cubicBezTo>
                <a:cubicBezTo>
                  <a:pt x="501501" y="1199937"/>
                  <a:pt x="504781" y="1173389"/>
                  <a:pt x="498708" y="1146573"/>
                </a:cubicBezTo>
                <a:cubicBezTo>
                  <a:pt x="501647" y="1139528"/>
                  <a:pt x="498204" y="1134029"/>
                  <a:pt x="494265" y="1128228"/>
                </a:cubicBezTo>
                <a:cubicBezTo>
                  <a:pt x="489857" y="1118740"/>
                  <a:pt x="492023" y="1108506"/>
                  <a:pt x="491301" y="1098548"/>
                </a:cubicBezTo>
                <a:cubicBezTo>
                  <a:pt x="482720" y="1101471"/>
                  <a:pt x="479673" y="1109808"/>
                  <a:pt x="474258" y="1115342"/>
                </a:cubicBezTo>
                <a:cubicBezTo>
                  <a:pt x="465132" y="1124729"/>
                  <a:pt x="456686" y="1122975"/>
                  <a:pt x="456676" y="1110734"/>
                </a:cubicBezTo>
                <a:cubicBezTo>
                  <a:pt x="455944" y="1088534"/>
                  <a:pt x="441662" y="1081861"/>
                  <a:pt x="424274" y="1078050"/>
                </a:cubicBezTo>
                <a:cubicBezTo>
                  <a:pt x="414341" y="1075391"/>
                  <a:pt x="406802" y="1072150"/>
                  <a:pt x="407590" y="1059716"/>
                </a:cubicBezTo>
                <a:cubicBezTo>
                  <a:pt x="407916" y="1055836"/>
                  <a:pt x="406456" y="1051545"/>
                  <a:pt x="403785" y="1049237"/>
                </a:cubicBezTo>
                <a:cubicBezTo>
                  <a:pt x="389141" y="1037584"/>
                  <a:pt x="389048" y="1023253"/>
                  <a:pt x="396629" y="1007485"/>
                </a:cubicBezTo>
                <a:cubicBezTo>
                  <a:pt x="399483" y="998349"/>
                  <a:pt x="402832" y="989518"/>
                  <a:pt x="398423" y="980030"/>
                </a:cubicBezTo>
                <a:cubicBezTo>
                  <a:pt x="398256" y="975849"/>
                  <a:pt x="400177" y="971584"/>
                  <a:pt x="397121" y="967679"/>
                </a:cubicBezTo>
                <a:cubicBezTo>
                  <a:pt x="394723" y="962138"/>
                  <a:pt x="393612" y="957553"/>
                  <a:pt x="394920" y="9540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"/>
          <p:cNvSpPr/>
          <p:nvPr/>
        </p:nvSpPr>
        <p:spPr>
          <a:xfrm rot="3494497">
            <a:off x="2863371" y="933396"/>
            <a:ext cx="1398052" cy="2219996"/>
          </a:xfrm>
          <a:custGeom>
            <a:rect b="b" l="l" r="r" t="t"/>
            <a:pathLst>
              <a:path extrusionOk="0" h="2465114" w="1552416">
                <a:moveTo>
                  <a:pt x="808709" y="2007805"/>
                </a:moveTo>
                <a:lnTo>
                  <a:pt x="805222" y="2011321"/>
                </a:lnTo>
                <a:lnTo>
                  <a:pt x="806643" y="2012083"/>
                </a:lnTo>
                <a:cubicBezTo>
                  <a:pt x="810011" y="2012757"/>
                  <a:pt x="812705" y="2011795"/>
                  <a:pt x="814629" y="2008716"/>
                </a:cubicBezTo>
                <a:close/>
                <a:moveTo>
                  <a:pt x="832543" y="1983999"/>
                </a:moveTo>
                <a:lnTo>
                  <a:pt x="834160" y="1992745"/>
                </a:lnTo>
                <a:cubicBezTo>
                  <a:pt x="836373" y="1996593"/>
                  <a:pt x="840029" y="1999480"/>
                  <a:pt x="845417" y="2001019"/>
                </a:cubicBezTo>
                <a:lnTo>
                  <a:pt x="845990" y="2000929"/>
                </a:lnTo>
                <a:lnTo>
                  <a:pt x="843940" y="1990068"/>
                </a:lnTo>
                <a:close/>
                <a:moveTo>
                  <a:pt x="430301" y="1634800"/>
                </a:moveTo>
                <a:lnTo>
                  <a:pt x="422431" y="1642346"/>
                </a:lnTo>
                <a:lnTo>
                  <a:pt x="396909" y="1668690"/>
                </a:lnTo>
                <a:lnTo>
                  <a:pt x="414193" y="1660524"/>
                </a:lnTo>
                <a:cubicBezTo>
                  <a:pt x="420543" y="1655232"/>
                  <a:pt x="426123" y="1647920"/>
                  <a:pt x="430549" y="1638491"/>
                </a:cubicBezTo>
                <a:close/>
                <a:moveTo>
                  <a:pt x="1233126" y="195929"/>
                </a:moveTo>
                <a:lnTo>
                  <a:pt x="1246446" y="205446"/>
                </a:lnTo>
                <a:lnTo>
                  <a:pt x="1242873" y="204263"/>
                </a:lnTo>
                <a:cubicBezTo>
                  <a:pt x="1238532" y="202604"/>
                  <a:pt x="1235390" y="200409"/>
                  <a:pt x="1233419" y="197368"/>
                </a:cubicBezTo>
                <a:close/>
                <a:moveTo>
                  <a:pt x="665522" y="124"/>
                </a:moveTo>
                <a:cubicBezTo>
                  <a:pt x="682256" y="-694"/>
                  <a:pt x="699068" y="2447"/>
                  <a:pt x="715851" y="11645"/>
                </a:cubicBezTo>
                <a:cubicBezTo>
                  <a:pt x="728252" y="18771"/>
                  <a:pt x="736598" y="27133"/>
                  <a:pt x="736496" y="43009"/>
                </a:cubicBezTo>
                <a:cubicBezTo>
                  <a:pt x="735473" y="66493"/>
                  <a:pt x="749100" y="86024"/>
                  <a:pt x="762645" y="104729"/>
                </a:cubicBezTo>
                <a:cubicBezTo>
                  <a:pt x="765700" y="110272"/>
                  <a:pt x="770746" y="110609"/>
                  <a:pt x="776619" y="110864"/>
                </a:cubicBezTo>
                <a:cubicBezTo>
                  <a:pt x="796723" y="111383"/>
                  <a:pt x="816745" y="111075"/>
                  <a:pt x="836522" y="108286"/>
                </a:cubicBezTo>
                <a:cubicBezTo>
                  <a:pt x="848933" y="107060"/>
                  <a:pt x="857616" y="110378"/>
                  <a:pt x="865962" y="118739"/>
                </a:cubicBezTo>
                <a:cubicBezTo>
                  <a:pt x="874226" y="126274"/>
                  <a:pt x="881744" y="134717"/>
                  <a:pt x="892991" y="138617"/>
                </a:cubicBezTo>
                <a:cubicBezTo>
                  <a:pt x="905066" y="142435"/>
                  <a:pt x="915158" y="143108"/>
                  <a:pt x="926753" y="133612"/>
                </a:cubicBezTo>
                <a:cubicBezTo>
                  <a:pt x="940584" y="121389"/>
                  <a:pt x="954314" y="125043"/>
                  <a:pt x="961903" y="142665"/>
                </a:cubicBezTo>
                <a:cubicBezTo>
                  <a:pt x="975765" y="173029"/>
                  <a:pt x="990985" y="174866"/>
                  <a:pt x="1014348" y="149175"/>
                </a:cubicBezTo>
                <a:cubicBezTo>
                  <a:pt x="1027271" y="136207"/>
                  <a:pt x="1034821" y="119595"/>
                  <a:pt x="1045925" y="105136"/>
                </a:cubicBezTo>
                <a:cubicBezTo>
                  <a:pt x="1052636" y="96957"/>
                  <a:pt x="1059394" y="89244"/>
                  <a:pt x="1070278" y="84058"/>
                </a:cubicBezTo>
                <a:lnTo>
                  <a:pt x="1074508" y="82605"/>
                </a:lnTo>
                <a:lnTo>
                  <a:pt x="1079637" y="86269"/>
                </a:lnTo>
                <a:lnTo>
                  <a:pt x="1064472" y="118440"/>
                </a:lnTo>
                <a:cubicBezTo>
                  <a:pt x="1058696" y="130807"/>
                  <a:pt x="1052993" y="142852"/>
                  <a:pt x="1046690" y="155166"/>
                </a:cubicBezTo>
                <a:cubicBezTo>
                  <a:pt x="1034165" y="180622"/>
                  <a:pt x="1058763" y="226627"/>
                  <a:pt x="1087478" y="221285"/>
                </a:cubicBezTo>
                <a:cubicBezTo>
                  <a:pt x="1121157" y="215452"/>
                  <a:pt x="1133712" y="232584"/>
                  <a:pt x="1143028" y="259222"/>
                </a:cubicBezTo>
                <a:cubicBezTo>
                  <a:pt x="1145091" y="263193"/>
                  <a:pt x="1146327" y="267247"/>
                  <a:pt x="1148390" y="271218"/>
                </a:cubicBezTo>
                <a:cubicBezTo>
                  <a:pt x="1155152" y="288923"/>
                  <a:pt x="1156889" y="289586"/>
                  <a:pt x="1172539" y="278854"/>
                </a:cubicBezTo>
                <a:cubicBezTo>
                  <a:pt x="1185788" y="269194"/>
                  <a:pt x="1195402" y="256553"/>
                  <a:pt x="1204023" y="242340"/>
                </a:cubicBezTo>
                <a:cubicBezTo>
                  <a:pt x="1208998" y="233497"/>
                  <a:pt x="1213636" y="229699"/>
                  <a:pt x="1224801" y="232771"/>
                </a:cubicBezTo>
                <a:cubicBezTo>
                  <a:pt x="1234230" y="235180"/>
                  <a:pt x="1244241" y="235026"/>
                  <a:pt x="1254252" y="234872"/>
                </a:cubicBezTo>
                <a:cubicBezTo>
                  <a:pt x="1260953" y="235045"/>
                  <a:pt x="1266418" y="231165"/>
                  <a:pt x="1267420" y="224385"/>
                </a:cubicBezTo>
                <a:lnTo>
                  <a:pt x="1266675" y="219898"/>
                </a:lnTo>
                <a:lnTo>
                  <a:pt x="1332157" y="266681"/>
                </a:lnTo>
                <a:lnTo>
                  <a:pt x="1331329" y="267656"/>
                </a:lnTo>
                <a:cubicBezTo>
                  <a:pt x="1330820" y="269898"/>
                  <a:pt x="1331479" y="272338"/>
                  <a:pt x="1332633" y="275564"/>
                </a:cubicBezTo>
                <a:cubicBezTo>
                  <a:pt x="1344584" y="311963"/>
                  <a:pt x="1338669" y="345116"/>
                  <a:pt x="1319351" y="377923"/>
                </a:cubicBezTo>
                <a:cubicBezTo>
                  <a:pt x="1307909" y="397426"/>
                  <a:pt x="1291677" y="410721"/>
                  <a:pt x="1269663" y="416236"/>
                </a:cubicBezTo>
                <a:cubicBezTo>
                  <a:pt x="1259897" y="418871"/>
                  <a:pt x="1258569" y="422342"/>
                  <a:pt x="1262777" y="431113"/>
                </a:cubicBezTo>
                <a:cubicBezTo>
                  <a:pt x="1267977" y="441455"/>
                  <a:pt x="1272512" y="453534"/>
                  <a:pt x="1280857" y="461895"/>
                </a:cubicBezTo>
                <a:cubicBezTo>
                  <a:pt x="1287303" y="467939"/>
                  <a:pt x="1285975" y="471411"/>
                  <a:pt x="1278937" y="476282"/>
                </a:cubicBezTo>
                <a:cubicBezTo>
                  <a:pt x="1263951" y="485278"/>
                  <a:pt x="1258117" y="519258"/>
                  <a:pt x="1268690" y="533246"/>
                </a:cubicBezTo>
                <a:cubicBezTo>
                  <a:pt x="1272489" y="537881"/>
                  <a:pt x="1277454" y="537390"/>
                  <a:pt x="1281673" y="537808"/>
                </a:cubicBezTo>
                <a:cubicBezTo>
                  <a:pt x="1295239" y="539808"/>
                  <a:pt x="1308059" y="542718"/>
                  <a:pt x="1318969" y="551661"/>
                </a:cubicBezTo>
                <a:cubicBezTo>
                  <a:pt x="1336406" y="567475"/>
                  <a:pt x="1332994" y="583679"/>
                  <a:pt x="1310315" y="590930"/>
                </a:cubicBezTo>
                <a:cubicBezTo>
                  <a:pt x="1303860" y="593238"/>
                  <a:pt x="1296412" y="593974"/>
                  <a:pt x="1289956" y="596282"/>
                </a:cubicBezTo>
                <a:cubicBezTo>
                  <a:pt x="1272243" y="603042"/>
                  <a:pt x="1268095" y="611803"/>
                  <a:pt x="1275685" y="629426"/>
                </a:cubicBezTo>
                <a:cubicBezTo>
                  <a:pt x="1279066" y="638278"/>
                  <a:pt x="1284684" y="644403"/>
                  <a:pt x="1290384" y="651356"/>
                </a:cubicBezTo>
                <a:cubicBezTo>
                  <a:pt x="1296912" y="658227"/>
                  <a:pt x="1302530" y="664353"/>
                  <a:pt x="1307484" y="672214"/>
                </a:cubicBezTo>
                <a:cubicBezTo>
                  <a:pt x="1311366" y="677676"/>
                  <a:pt x="1314584" y="684875"/>
                  <a:pt x="1313664" y="692481"/>
                </a:cubicBezTo>
                <a:cubicBezTo>
                  <a:pt x="1311334" y="702732"/>
                  <a:pt x="1301579" y="697015"/>
                  <a:pt x="1295869" y="698414"/>
                </a:cubicBezTo>
                <a:cubicBezTo>
                  <a:pt x="1282129" y="703112"/>
                  <a:pt x="1267317" y="705411"/>
                  <a:pt x="1256632" y="715653"/>
                </a:cubicBezTo>
                <a:cubicBezTo>
                  <a:pt x="1249838" y="723004"/>
                  <a:pt x="1248755" y="728957"/>
                  <a:pt x="1255446" y="737482"/>
                </a:cubicBezTo>
                <a:cubicBezTo>
                  <a:pt x="1264946" y="749070"/>
                  <a:pt x="1277674" y="759504"/>
                  <a:pt x="1288665" y="769274"/>
                </a:cubicBezTo>
                <a:cubicBezTo>
                  <a:pt x="1307011" y="785834"/>
                  <a:pt x="1322048" y="802720"/>
                  <a:pt x="1312169" y="829584"/>
                </a:cubicBezTo>
                <a:cubicBezTo>
                  <a:pt x="1310340" y="836446"/>
                  <a:pt x="1314886" y="840172"/>
                  <a:pt x="1318604" y="843980"/>
                </a:cubicBezTo>
                <a:cubicBezTo>
                  <a:pt x="1325214" y="851678"/>
                  <a:pt x="1334806" y="855741"/>
                  <a:pt x="1343489" y="859059"/>
                </a:cubicBezTo>
                <a:cubicBezTo>
                  <a:pt x="1357381" y="864367"/>
                  <a:pt x="1371110" y="868022"/>
                  <a:pt x="1379201" y="882254"/>
                </a:cubicBezTo>
                <a:cubicBezTo>
                  <a:pt x="1386158" y="876556"/>
                  <a:pt x="1386168" y="868204"/>
                  <a:pt x="1388905" y="862088"/>
                </a:cubicBezTo>
                <a:cubicBezTo>
                  <a:pt x="1391644" y="855972"/>
                  <a:pt x="1393309" y="847457"/>
                  <a:pt x="1402492" y="847384"/>
                </a:cubicBezTo>
                <a:cubicBezTo>
                  <a:pt x="1413331" y="847149"/>
                  <a:pt x="1424332" y="848567"/>
                  <a:pt x="1430359" y="858828"/>
                </a:cubicBezTo>
                <a:cubicBezTo>
                  <a:pt x="1436222" y="867435"/>
                  <a:pt x="1435303" y="875041"/>
                  <a:pt x="1421983" y="875522"/>
                </a:cubicBezTo>
                <a:cubicBezTo>
                  <a:pt x="1412799" y="875594"/>
                  <a:pt x="1411716" y="881547"/>
                  <a:pt x="1412451" y="888991"/>
                </a:cubicBezTo>
                <a:cubicBezTo>
                  <a:pt x="1412839" y="909829"/>
                  <a:pt x="1433177" y="921182"/>
                  <a:pt x="1451310" y="910204"/>
                </a:cubicBezTo>
                <a:cubicBezTo>
                  <a:pt x="1457684" y="907069"/>
                  <a:pt x="1463149" y="903189"/>
                  <a:pt x="1470351" y="899972"/>
                </a:cubicBezTo>
                <a:cubicBezTo>
                  <a:pt x="1478462" y="897500"/>
                  <a:pt x="1485326" y="899328"/>
                  <a:pt x="1491027" y="906281"/>
                </a:cubicBezTo>
                <a:cubicBezTo>
                  <a:pt x="1497554" y="913151"/>
                  <a:pt x="1493989" y="919349"/>
                  <a:pt x="1490505" y="926374"/>
                </a:cubicBezTo>
                <a:cubicBezTo>
                  <a:pt x="1484202" y="938688"/>
                  <a:pt x="1472036" y="942396"/>
                  <a:pt x="1460032" y="947757"/>
                </a:cubicBezTo>
                <a:cubicBezTo>
                  <a:pt x="1431225" y="960624"/>
                  <a:pt x="1431225" y="960624"/>
                  <a:pt x="1444096" y="989416"/>
                </a:cubicBezTo>
                <a:cubicBezTo>
                  <a:pt x="1456057" y="1017463"/>
                  <a:pt x="1467110" y="1044764"/>
                  <a:pt x="1470878" y="1074455"/>
                </a:cubicBezTo>
                <a:cubicBezTo>
                  <a:pt x="1471859" y="1084379"/>
                  <a:pt x="1477732" y="1084634"/>
                  <a:pt x="1484515" y="1085634"/>
                </a:cubicBezTo>
                <a:cubicBezTo>
                  <a:pt x="1506601" y="1089298"/>
                  <a:pt x="1528849" y="1094616"/>
                  <a:pt x="1552416" y="1104814"/>
                </a:cubicBezTo>
                <a:cubicBezTo>
                  <a:pt x="1534039" y="1113311"/>
                  <a:pt x="1517163" y="1111637"/>
                  <a:pt x="1499705" y="1112527"/>
                </a:cubicBezTo>
                <a:cubicBezTo>
                  <a:pt x="1463134" y="1114470"/>
                  <a:pt x="1447893" y="1129337"/>
                  <a:pt x="1446942" y="1162000"/>
                </a:cubicBezTo>
                <a:cubicBezTo>
                  <a:pt x="1445930" y="1177131"/>
                  <a:pt x="1451712" y="1184911"/>
                  <a:pt x="1466933" y="1186748"/>
                </a:cubicBezTo>
                <a:cubicBezTo>
                  <a:pt x="1473715" y="1187748"/>
                  <a:pt x="1480335" y="1187094"/>
                  <a:pt x="1486617" y="1191484"/>
                </a:cubicBezTo>
                <a:cubicBezTo>
                  <a:pt x="1480978" y="1202062"/>
                  <a:pt x="1470222" y="1203125"/>
                  <a:pt x="1461120" y="1204024"/>
                </a:cubicBezTo>
                <a:cubicBezTo>
                  <a:pt x="1451190" y="1205005"/>
                  <a:pt x="1449116" y="1209385"/>
                  <a:pt x="1449106" y="1217737"/>
                </a:cubicBezTo>
                <a:cubicBezTo>
                  <a:pt x="1449739" y="1241057"/>
                  <a:pt x="1459893" y="1259261"/>
                  <a:pt x="1473356" y="1277138"/>
                </a:cubicBezTo>
                <a:cubicBezTo>
                  <a:pt x="1481038" y="1287236"/>
                  <a:pt x="1489628" y="1298078"/>
                  <a:pt x="1497310" y="1308176"/>
                </a:cubicBezTo>
                <a:cubicBezTo>
                  <a:pt x="1508955" y="1324562"/>
                  <a:pt x="1514062" y="1342430"/>
                  <a:pt x="1510150" y="1362024"/>
                </a:cubicBezTo>
                <a:cubicBezTo>
                  <a:pt x="1507064" y="1381536"/>
                  <a:pt x="1512927" y="1390143"/>
                  <a:pt x="1531785" y="1394960"/>
                </a:cubicBezTo>
                <a:cubicBezTo>
                  <a:pt x="1534348" y="1395542"/>
                  <a:pt x="1536831" y="1395297"/>
                  <a:pt x="1541050" y="1395715"/>
                </a:cubicBezTo>
                <a:cubicBezTo>
                  <a:pt x="1534910" y="1409683"/>
                  <a:pt x="1522744" y="1413390"/>
                  <a:pt x="1512395" y="1418588"/>
                </a:cubicBezTo>
                <a:cubicBezTo>
                  <a:pt x="1499647" y="1424858"/>
                  <a:pt x="1490453" y="1433282"/>
                  <a:pt x="1487704" y="1447751"/>
                </a:cubicBezTo>
                <a:cubicBezTo>
                  <a:pt x="1484548" y="1458084"/>
                  <a:pt x="1486938" y="1465364"/>
                  <a:pt x="1498103" y="1468436"/>
                </a:cubicBezTo>
                <a:cubicBezTo>
                  <a:pt x="1510096" y="1471427"/>
                  <a:pt x="1518115" y="1476480"/>
                  <a:pt x="1518676" y="1490621"/>
                </a:cubicBezTo>
                <a:cubicBezTo>
                  <a:pt x="1519984" y="1503854"/>
                  <a:pt x="1510218" y="1506488"/>
                  <a:pt x="1500534" y="1509951"/>
                </a:cubicBezTo>
                <a:cubicBezTo>
                  <a:pt x="1497306" y="1511104"/>
                  <a:pt x="1491513" y="1511677"/>
                  <a:pt x="1492913" y="1517384"/>
                </a:cubicBezTo>
                <a:cubicBezTo>
                  <a:pt x="1493566" y="1524000"/>
                  <a:pt x="1497611" y="1531116"/>
                  <a:pt x="1504394" y="1532117"/>
                </a:cubicBezTo>
                <a:cubicBezTo>
                  <a:pt x="1523088" y="1535280"/>
                  <a:pt x="1522577" y="1547022"/>
                  <a:pt x="1519911" y="1562318"/>
                </a:cubicBezTo>
                <a:cubicBezTo>
                  <a:pt x="1517152" y="1585138"/>
                  <a:pt x="1520185" y="1607385"/>
                  <a:pt x="1529011" y="1629061"/>
                </a:cubicBezTo>
                <a:cubicBezTo>
                  <a:pt x="1531320" y="1635514"/>
                  <a:pt x="1532719" y="1641221"/>
                  <a:pt x="1529153" y="1647419"/>
                </a:cubicBezTo>
                <a:cubicBezTo>
                  <a:pt x="1520031" y="1665022"/>
                  <a:pt x="1515791" y="1681308"/>
                  <a:pt x="1530082" y="1699103"/>
                </a:cubicBezTo>
                <a:cubicBezTo>
                  <a:pt x="1534954" y="1706138"/>
                  <a:pt x="1527088" y="1711090"/>
                  <a:pt x="1522042" y="1710754"/>
                </a:cubicBezTo>
                <a:cubicBezTo>
                  <a:pt x="1494165" y="1707662"/>
                  <a:pt x="1486452" y="1722621"/>
                  <a:pt x="1487166" y="1746768"/>
                </a:cubicBezTo>
                <a:cubicBezTo>
                  <a:pt x="1486748" y="1750985"/>
                  <a:pt x="1483765" y="1754620"/>
                  <a:pt x="1481691" y="1759000"/>
                </a:cubicBezTo>
                <a:cubicBezTo>
                  <a:pt x="1470658" y="1782638"/>
                  <a:pt x="1469166" y="1784456"/>
                  <a:pt x="1442943" y="1781201"/>
                </a:cubicBezTo>
                <a:cubicBezTo>
                  <a:pt x="1428551" y="1779282"/>
                  <a:pt x="1419612" y="1781835"/>
                  <a:pt x="1414463" y="1797375"/>
                </a:cubicBezTo>
                <a:cubicBezTo>
                  <a:pt x="1410561" y="1808617"/>
                  <a:pt x="1402439" y="1819441"/>
                  <a:pt x="1389364" y="1822403"/>
                </a:cubicBezTo>
                <a:cubicBezTo>
                  <a:pt x="1377116" y="1825283"/>
                  <a:pt x="1377105" y="1833635"/>
                  <a:pt x="1378004" y="1842732"/>
                </a:cubicBezTo>
                <a:cubicBezTo>
                  <a:pt x="1378903" y="1851829"/>
                  <a:pt x="1380547" y="1860018"/>
                  <a:pt x="1375490" y="1868033"/>
                </a:cubicBezTo>
                <a:cubicBezTo>
                  <a:pt x="1371925" y="1874231"/>
                  <a:pt x="1376471" y="1877958"/>
                  <a:pt x="1380853" y="1880030"/>
                </a:cubicBezTo>
                <a:cubicBezTo>
                  <a:pt x="1387718" y="1881857"/>
                  <a:pt x="1393673" y="1882939"/>
                  <a:pt x="1400375" y="1883112"/>
                </a:cubicBezTo>
                <a:cubicBezTo>
                  <a:pt x="1422460" y="1886776"/>
                  <a:pt x="1423451" y="1888348"/>
                  <a:pt x="1416228" y="1908269"/>
                </a:cubicBezTo>
                <a:cubicBezTo>
                  <a:pt x="1413071" y="1918602"/>
                  <a:pt x="1407268" y="1927526"/>
                  <a:pt x="1403203" y="1937114"/>
                </a:cubicBezTo>
                <a:cubicBezTo>
                  <a:pt x="1397645" y="1948519"/>
                  <a:pt x="1392088" y="1959925"/>
                  <a:pt x="1376714" y="1948082"/>
                </a:cubicBezTo>
                <a:cubicBezTo>
                  <a:pt x="1371341" y="1944437"/>
                  <a:pt x="1364967" y="1947572"/>
                  <a:pt x="1364047" y="1955179"/>
                </a:cubicBezTo>
                <a:cubicBezTo>
                  <a:pt x="1362464" y="1964521"/>
                  <a:pt x="1360134" y="1974773"/>
                  <a:pt x="1372454" y="1981071"/>
                </a:cubicBezTo>
                <a:cubicBezTo>
                  <a:pt x="1373281" y="1980990"/>
                  <a:pt x="1374108" y="1980908"/>
                  <a:pt x="1375845" y="1981571"/>
                </a:cubicBezTo>
                <a:cubicBezTo>
                  <a:pt x="1382710" y="1983399"/>
                  <a:pt x="1393722" y="1976465"/>
                  <a:pt x="1396603" y="1988706"/>
                </a:cubicBezTo>
                <a:cubicBezTo>
                  <a:pt x="1399401" y="2000121"/>
                  <a:pt x="1397154" y="2011200"/>
                  <a:pt x="1390687" y="2021860"/>
                </a:cubicBezTo>
                <a:cubicBezTo>
                  <a:pt x="1384803" y="2029957"/>
                  <a:pt x="1376191" y="2035818"/>
                  <a:pt x="1367417" y="2040026"/>
                </a:cubicBezTo>
                <a:cubicBezTo>
                  <a:pt x="1360214" y="2043242"/>
                  <a:pt x="1354422" y="2043815"/>
                  <a:pt x="1352615" y="2033972"/>
                </a:cubicBezTo>
                <a:cubicBezTo>
                  <a:pt x="1351460" y="2030746"/>
                  <a:pt x="1349479" y="2027601"/>
                  <a:pt x="1346169" y="2027928"/>
                </a:cubicBezTo>
                <a:cubicBezTo>
                  <a:pt x="1340377" y="2028500"/>
                  <a:pt x="1339958" y="2032717"/>
                  <a:pt x="1340285" y="2036025"/>
                </a:cubicBezTo>
                <a:cubicBezTo>
                  <a:pt x="1340111" y="2042723"/>
                  <a:pt x="1340683" y="2048512"/>
                  <a:pt x="1340427" y="2054383"/>
                </a:cubicBezTo>
                <a:cubicBezTo>
                  <a:pt x="1339906" y="2074477"/>
                  <a:pt x="1327402" y="2083228"/>
                  <a:pt x="1308463" y="2077583"/>
                </a:cubicBezTo>
                <a:cubicBezTo>
                  <a:pt x="1305899" y="2077002"/>
                  <a:pt x="1304163" y="2076338"/>
                  <a:pt x="1302426" y="2075675"/>
                </a:cubicBezTo>
                <a:cubicBezTo>
                  <a:pt x="1274559" y="2064231"/>
                  <a:pt x="1270503" y="2065467"/>
                  <a:pt x="1260870" y="2094811"/>
                </a:cubicBezTo>
                <a:cubicBezTo>
                  <a:pt x="1256967" y="2106053"/>
                  <a:pt x="1251747" y="2112415"/>
                  <a:pt x="1239172" y="2111987"/>
                </a:cubicBezTo>
                <a:cubicBezTo>
                  <a:pt x="1234126" y="2111650"/>
                  <a:pt x="1230070" y="2112886"/>
                  <a:pt x="1226015" y="2114122"/>
                </a:cubicBezTo>
                <a:cubicBezTo>
                  <a:pt x="1201274" y="2117401"/>
                  <a:pt x="1183141" y="2128379"/>
                  <a:pt x="1180045" y="2156243"/>
                </a:cubicBezTo>
                <a:cubicBezTo>
                  <a:pt x="1178544" y="2166412"/>
                  <a:pt x="1175386" y="2176745"/>
                  <a:pt x="1169584" y="2185669"/>
                </a:cubicBezTo>
                <a:cubicBezTo>
                  <a:pt x="1166019" y="2191867"/>
                  <a:pt x="1159726" y="2195829"/>
                  <a:pt x="1152862" y="2194002"/>
                </a:cubicBezTo>
                <a:cubicBezTo>
                  <a:pt x="1144342" y="2192339"/>
                  <a:pt x="1146916" y="2184568"/>
                  <a:pt x="1147172" y="2178697"/>
                </a:cubicBezTo>
                <a:cubicBezTo>
                  <a:pt x="1146887" y="2141981"/>
                  <a:pt x="1146887" y="2141981"/>
                  <a:pt x="1112869" y="2152858"/>
                </a:cubicBezTo>
                <a:cubicBezTo>
                  <a:pt x="1100703" y="2156565"/>
                  <a:pt x="1089201" y="2158536"/>
                  <a:pt x="1076544" y="2157281"/>
                </a:cubicBezTo>
                <a:cubicBezTo>
                  <a:pt x="1063806" y="2155199"/>
                  <a:pt x="1053631" y="2153699"/>
                  <a:pt x="1047114" y="2138477"/>
                </a:cubicBezTo>
                <a:cubicBezTo>
                  <a:pt x="1036634" y="2116965"/>
                  <a:pt x="1004538" y="2113455"/>
                  <a:pt x="979285" y="2128475"/>
                </a:cubicBezTo>
                <a:cubicBezTo>
                  <a:pt x="975311" y="2130538"/>
                  <a:pt x="972247" y="2133346"/>
                  <a:pt x="967527" y="2136318"/>
                </a:cubicBezTo>
                <a:cubicBezTo>
                  <a:pt x="962338" y="2117623"/>
                  <a:pt x="955658" y="2100746"/>
                  <a:pt x="935810" y="2094356"/>
                </a:cubicBezTo>
                <a:cubicBezTo>
                  <a:pt x="926754" y="2091493"/>
                  <a:pt x="918191" y="2091504"/>
                  <a:pt x="909761" y="2092858"/>
                </a:cubicBezTo>
                <a:lnTo>
                  <a:pt x="890923" y="2097756"/>
                </a:lnTo>
                <a:lnTo>
                  <a:pt x="889951" y="2099239"/>
                </a:lnTo>
                <a:cubicBezTo>
                  <a:pt x="881833" y="2116665"/>
                  <a:pt x="886596" y="2130520"/>
                  <a:pt x="903914" y="2149570"/>
                </a:cubicBezTo>
                <a:cubicBezTo>
                  <a:pt x="907762" y="2153419"/>
                  <a:pt x="913150" y="2156498"/>
                  <a:pt x="913150" y="2162655"/>
                </a:cubicBezTo>
                <a:cubicBezTo>
                  <a:pt x="939320" y="2157267"/>
                  <a:pt x="965489" y="2160346"/>
                  <a:pt x="991659" y="2161116"/>
                </a:cubicBezTo>
                <a:cubicBezTo>
                  <a:pt x="1006283" y="2166504"/>
                  <a:pt x="1023986" y="2162655"/>
                  <a:pt x="1036302" y="2174970"/>
                </a:cubicBezTo>
                <a:cubicBezTo>
                  <a:pt x="1039380" y="2179588"/>
                  <a:pt x="1040150" y="2184976"/>
                  <a:pt x="1038611" y="2189594"/>
                </a:cubicBezTo>
                <a:cubicBezTo>
                  <a:pt x="1028605" y="2214994"/>
                  <a:pt x="1031683" y="2240394"/>
                  <a:pt x="1036302" y="2265794"/>
                </a:cubicBezTo>
                <a:cubicBezTo>
                  <a:pt x="1035532" y="2267334"/>
                  <a:pt x="1034762" y="2268104"/>
                  <a:pt x="1033992" y="2268873"/>
                </a:cubicBezTo>
                <a:cubicBezTo>
                  <a:pt x="1019368" y="2262716"/>
                  <a:pt x="1010901" y="2246552"/>
                  <a:pt x="995508" y="2241164"/>
                </a:cubicBezTo>
                <a:cubicBezTo>
                  <a:pt x="991659" y="2239625"/>
                  <a:pt x="991659" y="2237316"/>
                  <a:pt x="992429" y="2234237"/>
                </a:cubicBezTo>
                <a:cubicBezTo>
                  <a:pt x="997817" y="2210376"/>
                  <a:pt x="988580" y="2207297"/>
                  <a:pt x="967799" y="2214994"/>
                </a:cubicBezTo>
                <a:cubicBezTo>
                  <a:pt x="958562" y="2218073"/>
                  <a:pt x="947017" y="2216534"/>
                  <a:pt x="937011" y="2214994"/>
                </a:cubicBezTo>
                <a:cubicBezTo>
                  <a:pt x="928544" y="2214225"/>
                  <a:pt x="916999" y="2209606"/>
                  <a:pt x="916999" y="2219612"/>
                </a:cubicBezTo>
                <a:cubicBezTo>
                  <a:pt x="917768" y="2231158"/>
                  <a:pt x="897756" y="2240394"/>
                  <a:pt x="915459" y="2254249"/>
                </a:cubicBezTo>
                <a:cubicBezTo>
                  <a:pt x="925465" y="2262716"/>
                  <a:pt x="920077" y="2278110"/>
                  <a:pt x="910841" y="2287346"/>
                </a:cubicBezTo>
                <a:cubicBezTo>
                  <a:pt x="898526" y="2299661"/>
                  <a:pt x="903144" y="2309667"/>
                  <a:pt x="906992" y="2324291"/>
                </a:cubicBezTo>
                <a:cubicBezTo>
                  <a:pt x="913150" y="2348152"/>
                  <a:pt x="921617" y="2372013"/>
                  <a:pt x="919308" y="2397413"/>
                </a:cubicBezTo>
                <a:cubicBezTo>
                  <a:pt x="917768" y="2412807"/>
                  <a:pt x="905453" y="2422043"/>
                  <a:pt x="892368" y="2427430"/>
                </a:cubicBezTo>
                <a:cubicBezTo>
                  <a:pt x="883901" y="2430509"/>
                  <a:pt x="879283" y="2433588"/>
                  <a:pt x="883132" y="2442824"/>
                </a:cubicBezTo>
                <a:cubicBezTo>
                  <a:pt x="886211" y="2448982"/>
                  <a:pt x="883132" y="2455909"/>
                  <a:pt x="876974" y="2456679"/>
                </a:cubicBezTo>
                <a:cubicBezTo>
                  <a:pt x="840799" y="2461297"/>
                  <a:pt x="803853" y="2476691"/>
                  <a:pt x="769986" y="2448982"/>
                </a:cubicBezTo>
                <a:cubicBezTo>
                  <a:pt x="769217" y="2446673"/>
                  <a:pt x="769986" y="2443594"/>
                  <a:pt x="771526" y="2443594"/>
                </a:cubicBezTo>
                <a:cubicBezTo>
                  <a:pt x="793847" y="2445903"/>
                  <a:pt x="812320" y="2430509"/>
                  <a:pt x="833871" y="2430509"/>
                </a:cubicBezTo>
                <a:cubicBezTo>
                  <a:pt x="859271" y="2430509"/>
                  <a:pt x="873895" y="2409728"/>
                  <a:pt x="865429" y="2385867"/>
                </a:cubicBezTo>
                <a:cubicBezTo>
                  <a:pt x="861580" y="2376631"/>
                  <a:pt x="871586" y="2367394"/>
                  <a:pt x="863120" y="2359697"/>
                </a:cubicBezTo>
                <a:cubicBezTo>
                  <a:pt x="853114" y="2355849"/>
                  <a:pt x="853883" y="2347382"/>
                  <a:pt x="852344" y="2339685"/>
                </a:cubicBezTo>
                <a:cubicBezTo>
                  <a:pt x="848496" y="2318134"/>
                  <a:pt x="840799" y="2299661"/>
                  <a:pt x="820786" y="2288116"/>
                </a:cubicBezTo>
                <a:cubicBezTo>
                  <a:pt x="815398" y="2285037"/>
                  <a:pt x="810780" y="2279649"/>
                  <a:pt x="805393" y="2276570"/>
                </a:cubicBezTo>
                <a:cubicBezTo>
                  <a:pt x="795386" y="2270413"/>
                  <a:pt x="788459" y="2255788"/>
                  <a:pt x="771526" y="2268104"/>
                </a:cubicBezTo>
                <a:cubicBezTo>
                  <a:pt x="764598" y="2272722"/>
                  <a:pt x="749204" y="2268104"/>
                  <a:pt x="738429" y="2262716"/>
                </a:cubicBezTo>
                <a:cubicBezTo>
                  <a:pt x="732271" y="2259637"/>
                  <a:pt x="733041" y="2255019"/>
                  <a:pt x="734580" y="2249631"/>
                </a:cubicBezTo>
                <a:cubicBezTo>
                  <a:pt x="736890" y="2241164"/>
                  <a:pt x="731502" y="2238085"/>
                  <a:pt x="725344" y="2235006"/>
                </a:cubicBezTo>
                <a:cubicBezTo>
                  <a:pt x="720726" y="2231928"/>
                  <a:pt x="716108" y="2228079"/>
                  <a:pt x="712259" y="2224231"/>
                </a:cubicBezTo>
                <a:cubicBezTo>
                  <a:pt x="708411" y="2222691"/>
                  <a:pt x="707641" y="2219612"/>
                  <a:pt x="707641" y="2215764"/>
                </a:cubicBezTo>
                <a:cubicBezTo>
                  <a:pt x="693786" y="2210376"/>
                  <a:pt x="675314" y="2209606"/>
                  <a:pt x="672235" y="2189594"/>
                </a:cubicBezTo>
                <a:cubicBezTo>
                  <a:pt x="673005" y="2182667"/>
                  <a:pt x="666077" y="2181127"/>
                  <a:pt x="663768" y="2176509"/>
                </a:cubicBezTo>
                <a:cubicBezTo>
                  <a:pt x="657611" y="2175740"/>
                  <a:pt x="651453" y="2178049"/>
                  <a:pt x="646064" y="2181127"/>
                </a:cubicBezTo>
                <a:cubicBezTo>
                  <a:pt x="645294" y="2187285"/>
                  <a:pt x="647604" y="2194212"/>
                  <a:pt x="641446" y="2198831"/>
                </a:cubicBezTo>
                <a:cubicBezTo>
                  <a:pt x="638368" y="2204988"/>
                  <a:pt x="634520" y="2208837"/>
                  <a:pt x="628362" y="2211915"/>
                </a:cubicBezTo>
                <a:cubicBezTo>
                  <a:pt x="623743" y="2219612"/>
                  <a:pt x="618355" y="2211915"/>
                  <a:pt x="612967" y="2213455"/>
                </a:cubicBezTo>
                <a:cubicBezTo>
                  <a:pt x="609888" y="2214994"/>
                  <a:pt x="606040" y="2217303"/>
                  <a:pt x="603731" y="2212685"/>
                </a:cubicBezTo>
                <a:cubicBezTo>
                  <a:pt x="601422" y="2208067"/>
                  <a:pt x="604501" y="2204218"/>
                  <a:pt x="609119" y="2202679"/>
                </a:cubicBezTo>
                <a:cubicBezTo>
                  <a:pt x="617585" y="2200370"/>
                  <a:pt x="619125" y="2191134"/>
                  <a:pt x="624513" y="2185746"/>
                </a:cubicBezTo>
                <a:cubicBezTo>
                  <a:pt x="629132" y="2177279"/>
                  <a:pt x="632980" y="2168043"/>
                  <a:pt x="637598" y="2159576"/>
                </a:cubicBezTo>
                <a:cubicBezTo>
                  <a:pt x="636828" y="2153419"/>
                  <a:pt x="637598" y="2146491"/>
                  <a:pt x="629132" y="2146491"/>
                </a:cubicBezTo>
                <a:cubicBezTo>
                  <a:pt x="623743" y="2146491"/>
                  <a:pt x="619894" y="2148801"/>
                  <a:pt x="619894" y="2154188"/>
                </a:cubicBezTo>
                <a:cubicBezTo>
                  <a:pt x="621434" y="2174200"/>
                  <a:pt x="606040" y="2181127"/>
                  <a:pt x="592955" y="2190364"/>
                </a:cubicBezTo>
                <a:cubicBezTo>
                  <a:pt x="588337" y="2198831"/>
                  <a:pt x="604501" y="2224231"/>
                  <a:pt x="575252" y="2212685"/>
                </a:cubicBezTo>
                <a:cubicBezTo>
                  <a:pt x="572943" y="2212685"/>
                  <a:pt x="569864" y="2212685"/>
                  <a:pt x="566785" y="2212685"/>
                </a:cubicBezTo>
                <a:cubicBezTo>
                  <a:pt x="550622" y="2199600"/>
                  <a:pt x="550622" y="2198061"/>
                  <a:pt x="566785" y="2172661"/>
                </a:cubicBezTo>
                <a:cubicBezTo>
                  <a:pt x="566016" y="2172661"/>
                  <a:pt x="566016" y="2172661"/>
                  <a:pt x="565246" y="2172661"/>
                </a:cubicBezTo>
                <a:cubicBezTo>
                  <a:pt x="556010" y="2180358"/>
                  <a:pt x="547543" y="2187285"/>
                  <a:pt x="539076" y="2194982"/>
                </a:cubicBezTo>
                <a:cubicBezTo>
                  <a:pt x="529070" y="2194982"/>
                  <a:pt x="526761" y="2189594"/>
                  <a:pt x="530610" y="2181127"/>
                </a:cubicBezTo>
                <a:cubicBezTo>
                  <a:pt x="533688" y="2172661"/>
                  <a:pt x="536767" y="2164195"/>
                  <a:pt x="539846" y="2155728"/>
                </a:cubicBezTo>
                <a:cubicBezTo>
                  <a:pt x="552931" y="2136485"/>
                  <a:pt x="557549" y="2114934"/>
                  <a:pt x="561397" y="2092612"/>
                </a:cubicBezTo>
                <a:cubicBezTo>
                  <a:pt x="565246" y="2071061"/>
                  <a:pt x="557549" y="2054127"/>
                  <a:pt x="538307" y="2042582"/>
                </a:cubicBezTo>
                <a:cubicBezTo>
                  <a:pt x="529840" y="2037195"/>
                  <a:pt x="521373" y="2031807"/>
                  <a:pt x="513676" y="2024879"/>
                </a:cubicBezTo>
                <a:cubicBezTo>
                  <a:pt x="501361" y="2014104"/>
                  <a:pt x="489046" y="2012564"/>
                  <a:pt x="473652" y="2018722"/>
                </a:cubicBezTo>
                <a:cubicBezTo>
                  <a:pt x="441325" y="2031037"/>
                  <a:pt x="429010" y="2021801"/>
                  <a:pt x="429010" y="1987164"/>
                </a:cubicBezTo>
                <a:cubicBezTo>
                  <a:pt x="429010" y="1975619"/>
                  <a:pt x="432088" y="1963303"/>
                  <a:pt x="425931" y="1952528"/>
                </a:cubicBezTo>
                <a:cubicBezTo>
                  <a:pt x="419003" y="1944061"/>
                  <a:pt x="413616" y="1934824"/>
                  <a:pt x="408228" y="1925588"/>
                </a:cubicBezTo>
                <a:cubicBezTo>
                  <a:pt x="402840" y="1917122"/>
                  <a:pt x="396682" y="1909425"/>
                  <a:pt x="390525" y="1900958"/>
                </a:cubicBezTo>
                <a:cubicBezTo>
                  <a:pt x="372822" y="1877097"/>
                  <a:pt x="372822" y="1877867"/>
                  <a:pt x="350500" y="1894031"/>
                </a:cubicBezTo>
                <a:cubicBezTo>
                  <a:pt x="325870" y="1911734"/>
                  <a:pt x="298161" y="1918661"/>
                  <a:pt x="267373" y="1910964"/>
                </a:cubicBezTo>
                <a:cubicBezTo>
                  <a:pt x="247361" y="1905576"/>
                  <a:pt x="245822" y="1879407"/>
                  <a:pt x="225040" y="1875558"/>
                </a:cubicBezTo>
                <a:cubicBezTo>
                  <a:pt x="230428" y="1862473"/>
                  <a:pt x="221961" y="1850928"/>
                  <a:pt x="221961" y="1837843"/>
                </a:cubicBezTo>
                <a:cubicBezTo>
                  <a:pt x="222731" y="1820909"/>
                  <a:pt x="232737" y="1804746"/>
                  <a:pt x="227349" y="1787813"/>
                </a:cubicBezTo>
                <a:cubicBezTo>
                  <a:pt x="233506" y="1782425"/>
                  <a:pt x="243513" y="1799358"/>
                  <a:pt x="246591" y="1787043"/>
                </a:cubicBezTo>
                <a:cubicBezTo>
                  <a:pt x="249670" y="1774728"/>
                  <a:pt x="236585" y="1770879"/>
                  <a:pt x="228119" y="1765491"/>
                </a:cubicBezTo>
                <a:cubicBezTo>
                  <a:pt x="295852" y="1745479"/>
                  <a:pt x="318943" y="1694679"/>
                  <a:pt x="298931" y="1596928"/>
                </a:cubicBezTo>
                <a:cubicBezTo>
                  <a:pt x="316634" y="1616940"/>
                  <a:pt x="326640" y="1640031"/>
                  <a:pt x="346652" y="1656195"/>
                </a:cubicBezTo>
                <a:lnTo>
                  <a:pt x="361501" y="1660735"/>
                </a:lnTo>
                <a:lnTo>
                  <a:pt x="365925" y="1649703"/>
                </a:lnTo>
                <a:cubicBezTo>
                  <a:pt x="368035" y="1641457"/>
                  <a:pt x="368873" y="1633023"/>
                  <a:pt x="368015" y="1624340"/>
                </a:cubicBezTo>
                <a:cubicBezTo>
                  <a:pt x="367862" y="1614333"/>
                  <a:pt x="371008" y="1612353"/>
                  <a:pt x="380192" y="1612281"/>
                </a:cubicBezTo>
                <a:cubicBezTo>
                  <a:pt x="389375" y="1612208"/>
                  <a:pt x="399305" y="1611227"/>
                  <a:pt x="407089" y="1605448"/>
                </a:cubicBezTo>
                <a:cubicBezTo>
                  <a:pt x="411645" y="1600822"/>
                  <a:pt x="415292" y="1595451"/>
                  <a:pt x="415547" y="1589580"/>
                </a:cubicBezTo>
                <a:cubicBezTo>
                  <a:pt x="414812" y="1582137"/>
                  <a:pt x="407365" y="1582873"/>
                  <a:pt x="402237" y="1581709"/>
                </a:cubicBezTo>
                <a:cubicBezTo>
                  <a:pt x="367996" y="1573400"/>
                  <a:pt x="333836" y="1565919"/>
                  <a:pt x="298685" y="1556865"/>
                </a:cubicBezTo>
                <a:cubicBezTo>
                  <a:pt x="278173" y="1552211"/>
                  <a:pt x="257416" y="1545075"/>
                  <a:pt x="238732" y="1533560"/>
                </a:cubicBezTo>
                <a:cubicBezTo>
                  <a:pt x="202438" y="1512927"/>
                  <a:pt x="188658" y="1483390"/>
                  <a:pt x="194584" y="1441885"/>
                </a:cubicBezTo>
                <a:cubicBezTo>
                  <a:pt x="200919" y="1404515"/>
                  <a:pt x="200919" y="1404515"/>
                  <a:pt x="175636" y="1376949"/>
                </a:cubicBezTo>
                <a:cubicBezTo>
                  <a:pt x="187976" y="1366544"/>
                  <a:pt x="194862" y="1351667"/>
                  <a:pt x="201001" y="1337699"/>
                </a:cubicBezTo>
                <a:cubicBezTo>
                  <a:pt x="207142" y="1323731"/>
                  <a:pt x="215181" y="1312081"/>
                  <a:pt x="230576" y="1307219"/>
                </a:cubicBezTo>
                <a:cubicBezTo>
                  <a:pt x="241915" y="1303594"/>
                  <a:pt x="253254" y="1299969"/>
                  <a:pt x="254347" y="1285664"/>
                </a:cubicBezTo>
                <a:cubicBezTo>
                  <a:pt x="256023" y="1268797"/>
                  <a:pt x="253643" y="1253165"/>
                  <a:pt x="237605" y="1243058"/>
                </a:cubicBezTo>
                <a:cubicBezTo>
                  <a:pt x="226859" y="1235768"/>
                  <a:pt x="213875" y="1231205"/>
                  <a:pt x="201801" y="1227388"/>
                </a:cubicBezTo>
                <a:cubicBezTo>
                  <a:pt x="181044" y="1220252"/>
                  <a:pt x="159541" y="1214026"/>
                  <a:pt x="140112" y="1203419"/>
                </a:cubicBezTo>
                <a:cubicBezTo>
                  <a:pt x="128620" y="1197038"/>
                  <a:pt x="123155" y="1200919"/>
                  <a:pt x="122807" y="1214314"/>
                </a:cubicBezTo>
                <a:cubicBezTo>
                  <a:pt x="123940" y="1234245"/>
                  <a:pt x="114572" y="1249367"/>
                  <a:pt x="96113" y="1257036"/>
                </a:cubicBezTo>
                <a:cubicBezTo>
                  <a:pt x="76081" y="1265696"/>
                  <a:pt x="52341" y="1262196"/>
                  <a:pt x="38458" y="1248535"/>
                </a:cubicBezTo>
                <a:cubicBezTo>
                  <a:pt x="28295" y="1238683"/>
                  <a:pt x="25414" y="1226441"/>
                  <a:pt x="29153" y="1213546"/>
                </a:cubicBezTo>
                <a:cubicBezTo>
                  <a:pt x="33393" y="1197260"/>
                  <a:pt x="26038" y="1190470"/>
                  <a:pt x="12391" y="1187643"/>
                </a:cubicBezTo>
                <a:cubicBezTo>
                  <a:pt x="3871" y="1185980"/>
                  <a:pt x="-675" y="1182253"/>
                  <a:pt x="81" y="1172993"/>
                </a:cubicBezTo>
                <a:cubicBezTo>
                  <a:pt x="756" y="1162905"/>
                  <a:pt x="8693" y="1167131"/>
                  <a:pt x="13658" y="1166641"/>
                </a:cubicBezTo>
                <a:cubicBezTo>
                  <a:pt x="57798" y="1165203"/>
                  <a:pt x="100899" y="1168043"/>
                  <a:pt x="142679" y="1176546"/>
                </a:cubicBezTo>
                <a:lnTo>
                  <a:pt x="239171" y="1211513"/>
                </a:lnTo>
                <a:lnTo>
                  <a:pt x="235719" y="1208616"/>
                </a:lnTo>
                <a:cubicBezTo>
                  <a:pt x="233507" y="1206307"/>
                  <a:pt x="232352" y="1203613"/>
                  <a:pt x="234276" y="1199764"/>
                </a:cubicBezTo>
                <a:cubicBezTo>
                  <a:pt x="237355" y="1193606"/>
                  <a:pt x="245052" y="1195915"/>
                  <a:pt x="250440" y="1196685"/>
                </a:cubicBezTo>
                <a:cubicBezTo>
                  <a:pt x="264294" y="1198994"/>
                  <a:pt x="278919" y="1202073"/>
                  <a:pt x="292773" y="1205152"/>
                </a:cubicBezTo>
                <a:lnTo>
                  <a:pt x="293536" y="1205788"/>
                </a:lnTo>
                <a:lnTo>
                  <a:pt x="307663" y="1191042"/>
                </a:lnTo>
                <a:cubicBezTo>
                  <a:pt x="319676" y="1177328"/>
                  <a:pt x="331690" y="1163615"/>
                  <a:pt x="350231" y="1156773"/>
                </a:cubicBezTo>
                <a:cubicBezTo>
                  <a:pt x="359169" y="1154220"/>
                  <a:pt x="358515" y="1147603"/>
                  <a:pt x="353724" y="1141396"/>
                </a:cubicBezTo>
                <a:cubicBezTo>
                  <a:pt x="347115" y="1133698"/>
                  <a:pt x="340506" y="1126000"/>
                  <a:pt x="328677" y="1124663"/>
                </a:cubicBezTo>
                <a:cubicBezTo>
                  <a:pt x="301464" y="1119835"/>
                  <a:pt x="277570" y="1106329"/>
                  <a:pt x="254423" y="1091914"/>
                </a:cubicBezTo>
                <a:cubicBezTo>
                  <a:pt x="236567" y="1080317"/>
                  <a:pt x="218793" y="1069546"/>
                  <a:pt x="198863" y="1062329"/>
                </a:cubicBezTo>
                <a:cubicBezTo>
                  <a:pt x="184889" y="1056194"/>
                  <a:pt x="177686" y="1059411"/>
                  <a:pt x="174939" y="1073879"/>
                </a:cubicBezTo>
                <a:cubicBezTo>
                  <a:pt x="174019" y="1081485"/>
                  <a:pt x="173181" y="1089919"/>
                  <a:pt x="161270" y="1087756"/>
                </a:cubicBezTo>
                <a:cubicBezTo>
                  <a:pt x="150186" y="1085510"/>
                  <a:pt x="145314" y="1078475"/>
                  <a:pt x="143506" y="1068633"/>
                </a:cubicBezTo>
                <a:cubicBezTo>
                  <a:pt x="142853" y="1062017"/>
                  <a:pt x="147817" y="1061526"/>
                  <a:pt x="151955" y="1061118"/>
                </a:cubicBezTo>
                <a:cubicBezTo>
                  <a:pt x="165112" y="1058982"/>
                  <a:pt x="176369" y="1054530"/>
                  <a:pt x="186309" y="1045197"/>
                </a:cubicBezTo>
                <a:cubicBezTo>
                  <a:pt x="190865" y="1040572"/>
                  <a:pt x="194338" y="1041899"/>
                  <a:pt x="199548" y="1043889"/>
                </a:cubicBezTo>
                <a:cubicBezTo>
                  <a:pt x="249909" y="1063132"/>
                  <a:pt x="303171" y="1077912"/>
                  <a:pt x="342999" y="1117403"/>
                </a:cubicBezTo>
                <a:cubicBezTo>
                  <a:pt x="354981" y="1128745"/>
                  <a:pt x="380060" y="1120422"/>
                  <a:pt x="385045" y="1103228"/>
                </a:cubicBezTo>
                <a:cubicBezTo>
                  <a:pt x="389612" y="1090250"/>
                  <a:pt x="396068" y="1087942"/>
                  <a:pt x="407816" y="1088452"/>
                </a:cubicBezTo>
                <a:cubicBezTo>
                  <a:pt x="413689" y="1088707"/>
                  <a:pt x="420227" y="1087226"/>
                  <a:pt x="425855" y="1084999"/>
                </a:cubicBezTo>
                <a:cubicBezTo>
                  <a:pt x="435540" y="1081537"/>
                  <a:pt x="437206" y="1073022"/>
                  <a:pt x="437962" y="1063761"/>
                </a:cubicBezTo>
                <a:cubicBezTo>
                  <a:pt x="438718" y="1054500"/>
                  <a:pt x="432517" y="1050937"/>
                  <a:pt x="425571" y="1048283"/>
                </a:cubicBezTo>
                <a:cubicBezTo>
                  <a:pt x="416888" y="1044965"/>
                  <a:pt x="406632" y="1042638"/>
                  <a:pt x="397121" y="1039402"/>
                </a:cubicBezTo>
                <a:cubicBezTo>
                  <a:pt x="386784" y="1036248"/>
                  <a:pt x="376364" y="1032267"/>
                  <a:pt x="368019" y="1023905"/>
                </a:cubicBezTo>
                <a:lnTo>
                  <a:pt x="361094" y="1008297"/>
                </a:lnTo>
                <a:lnTo>
                  <a:pt x="355311" y="1004069"/>
                </a:lnTo>
                <a:cubicBezTo>
                  <a:pt x="351847" y="999451"/>
                  <a:pt x="352040" y="993101"/>
                  <a:pt x="353579" y="981940"/>
                </a:cubicBezTo>
                <a:cubicBezTo>
                  <a:pt x="351270" y="970394"/>
                  <a:pt x="360506" y="963467"/>
                  <a:pt x="365125" y="954231"/>
                </a:cubicBezTo>
                <a:cubicBezTo>
                  <a:pt x="375900" y="931909"/>
                  <a:pt x="372052" y="921903"/>
                  <a:pt x="348192" y="915746"/>
                </a:cubicBezTo>
                <a:cubicBezTo>
                  <a:pt x="342034" y="914206"/>
                  <a:pt x="335876" y="913437"/>
                  <a:pt x="329719" y="911897"/>
                </a:cubicBezTo>
                <a:cubicBezTo>
                  <a:pt x="328179" y="912667"/>
                  <a:pt x="327410" y="912667"/>
                  <a:pt x="326640" y="913437"/>
                </a:cubicBezTo>
                <a:cubicBezTo>
                  <a:pt x="323561" y="914976"/>
                  <a:pt x="320482" y="914206"/>
                  <a:pt x="318173" y="911897"/>
                </a:cubicBezTo>
                <a:cubicBezTo>
                  <a:pt x="301240" y="914976"/>
                  <a:pt x="286616" y="903430"/>
                  <a:pt x="269682" y="903430"/>
                </a:cubicBezTo>
                <a:cubicBezTo>
                  <a:pt x="256597" y="904970"/>
                  <a:pt x="248131" y="898043"/>
                  <a:pt x="245052" y="887267"/>
                </a:cubicBezTo>
                <a:cubicBezTo>
                  <a:pt x="242743" y="877261"/>
                  <a:pt x="254288" y="877261"/>
                  <a:pt x="260446" y="872643"/>
                </a:cubicBezTo>
                <a:cubicBezTo>
                  <a:pt x="278919" y="871104"/>
                  <a:pt x="295852" y="863407"/>
                  <a:pt x="313555" y="859558"/>
                </a:cubicBezTo>
                <a:cubicBezTo>
                  <a:pt x="325101" y="851091"/>
                  <a:pt x="338955" y="848782"/>
                  <a:pt x="352040" y="846473"/>
                </a:cubicBezTo>
                <a:cubicBezTo>
                  <a:pt x="355119" y="846473"/>
                  <a:pt x="358197" y="847243"/>
                  <a:pt x="361276" y="848782"/>
                </a:cubicBezTo>
                <a:cubicBezTo>
                  <a:pt x="360506" y="850322"/>
                  <a:pt x="358967" y="851861"/>
                  <a:pt x="358197" y="853400"/>
                </a:cubicBezTo>
                <a:cubicBezTo>
                  <a:pt x="359737" y="852631"/>
                  <a:pt x="360506" y="851861"/>
                  <a:pt x="362046" y="851091"/>
                </a:cubicBezTo>
                <a:cubicBezTo>
                  <a:pt x="370513" y="838776"/>
                  <a:pt x="382828" y="833388"/>
                  <a:pt x="397452" y="836467"/>
                </a:cubicBezTo>
                <a:cubicBezTo>
                  <a:pt x="419773" y="815685"/>
                  <a:pt x="418234" y="793364"/>
                  <a:pt x="402840" y="769503"/>
                </a:cubicBezTo>
                <a:cubicBezTo>
                  <a:pt x="395913" y="758728"/>
                  <a:pt x="389755" y="747182"/>
                  <a:pt x="383597" y="735637"/>
                </a:cubicBezTo>
                <a:cubicBezTo>
                  <a:pt x="375900" y="729479"/>
                  <a:pt x="368973" y="724091"/>
                  <a:pt x="361276" y="717934"/>
                </a:cubicBezTo>
                <a:cubicBezTo>
                  <a:pt x="353579" y="714855"/>
                  <a:pt x="352040" y="706388"/>
                  <a:pt x="348192" y="700231"/>
                </a:cubicBezTo>
                <a:cubicBezTo>
                  <a:pt x="349731" y="692534"/>
                  <a:pt x="335876" y="684067"/>
                  <a:pt x="345113" y="677140"/>
                </a:cubicBezTo>
                <a:lnTo>
                  <a:pt x="359259" y="673306"/>
                </a:lnTo>
                <a:lnTo>
                  <a:pt x="360028" y="663933"/>
                </a:lnTo>
                <a:cubicBezTo>
                  <a:pt x="367332" y="644839"/>
                  <a:pt x="361234" y="625400"/>
                  <a:pt x="351908" y="607114"/>
                </a:cubicBezTo>
                <a:cubicBezTo>
                  <a:pt x="348854" y="601570"/>
                  <a:pt x="345881" y="596853"/>
                  <a:pt x="343736" y="592055"/>
                </a:cubicBezTo>
                <a:cubicBezTo>
                  <a:pt x="326647" y="562844"/>
                  <a:pt x="326647" y="562844"/>
                  <a:pt x="350173" y="538808"/>
                </a:cubicBezTo>
                <a:cubicBezTo>
                  <a:pt x="354729" y="534182"/>
                  <a:pt x="357630" y="529720"/>
                  <a:pt x="355159" y="521613"/>
                </a:cubicBezTo>
                <a:cubicBezTo>
                  <a:pt x="352605" y="512679"/>
                  <a:pt x="352452" y="502673"/>
                  <a:pt x="353208" y="493412"/>
                </a:cubicBezTo>
                <a:cubicBezTo>
                  <a:pt x="355129" y="479027"/>
                  <a:pt x="347110" y="473973"/>
                  <a:pt x="335118" y="470982"/>
                </a:cubicBezTo>
                <a:cubicBezTo>
                  <a:pt x="296575" y="461428"/>
                  <a:pt x="296575" y="461428"/>
                  <a:pt x="315730" y="426967"/>
                </a:cubicBezTo>
                <a:cubicBezTo>
                  <a:pt x="319295" y="420769"/>
                  <a:pt x="320296" y="413990"/>
                  <a:pt x="319561" y="406546"/>
                </a:cubicBezTo>
                <a:cubicBezTo>
                  <a:pt x="318989" y="400757"/>
                  <a:pt x="312462" y="393886"/>
                  <a:pt x="322146" y="390424"/>
                </a:cubicBezTo>
                <a:cubicBezTo>
                  <a:pt x="330175" y="387126"/>
                  <a:pt x="338531" y="387135"/>
                  <a:pt x="344313" y="394915"/>
                </a:cubicBezTo>
                <a:cubicBezTo>
                  <a:pt x="349931" y="401040"/>
                  <a:pt x="353976" y="408157"/>
                  <a:pt x="358931" y="416018"/>
                </a:cubicBezTo>
                <a:cubicBezTo>
                  <a:pt x="378054" y="406614"/>
                  <a:pt x="385440" y="388347"/>
                  <a:pt x="391171" y="370244"/>
                </a:cubicBezTo>
                <a:cubicBezTo>
                  <a:pt x="394491" y="361565"/>
                  <a:pt x="386309" y="354857"/>
                  <a:pt x="380772" y="349558"/>
                </a:cubicBezTo>
                <a:cubicBezTo>
                  <a:pt x="372590" y="342851"/>
                  <a:pt x="364490" y="336970"/>
                  <a:pt x="357216" y="331008"/>
                </a:cubicBezTo>
                <a:cubicBezTo>
                  <a:pt x="349034" y="324300"/>
                  <a:pt x="343252" y="316521"/>
                  <a:pt x="341363" y="305851"/>
                </a:cubicBezTo>
                <a:cubicBezTo>
                  <a:pt x="339146" y="291874"/>
                  <a:pt x="342957" y="288157"/>
                  <a:pt x="357350" y="290075"/>
                </a:cubicBezTo>
                <a:cubicBezTo>
                  <a:pt x="375216" y="293321"/>
                  <a:pt x="378863" y="287950"/>
                  <a:pt x="374665" y="270828"/>
                </a:cubicBezTo>
                <a:cubicBezTo>
                  <a:pt x="372858" y="260985"/>
                  <a:pt x="363358" y="249397"/>
                  <a:pt x="374288" y="241636"/>
                </a:cubicBezTo>
                <a:cubicBezTo>
                  <a:pt x="384473" y="234785"/>
                  <a:pt x="395464" y="244555"/>
                  <a:pt x="404392" y="250354"/>
                </a:cubicBezTo>
                <a:cubicBezTo>
                  <a:pt x="408029" y="253335"/>
                  <a:pt x="411584" y="255489"/>
                  <a:pt x="415966" y="257561"/>
                </a:cubicBezTo>
                <a:cubicBezTo>
                  <a:pt x="421258" y="260379"/>
                  <a:pt x="427958" y="260552"/>
                  <a:pt x="432433" y="255099"/>
                </a:cubicBezTo>
                <a:cubicBezTo>
                  <a:pt x="436989" y="250474"/>
                  <a:pt x="434762" y="244848"/>
                  <a:pt x="430963" y="240213"/>
                </a:cubicBezTo>
                <a:cubicBezTo>
                  <a:pt x="426090" y="233178"/>
                  <a:pt x="422045" y="226062"/>
                  <a:pt x="429584" y="217801"/>
                </a:cubicBezTo>
                <a:cubicBezTo>
                  <a:pt x="437204" y="210368"/>
                  <a:pt x="445887" y="213686"/>
                  <a:pt x="453825" y="217912"/>
                </a:cubicBezTo>
                <a:cubicBezTo>
                  <a:pt x="454734" y="218657"/>
                  <a:pt x="456552" y="220148"/>
                  <a:pt x="458289" y="220811"/>
                </a:cubicBezTo>
                <a:cubicBezTo>
                  <a:pt x="480445" y="233654"/>
                  <a:pt x="485246" y="231510"/>
                  <a:pt x="492807" y="206545"/>
                </a:cubicBezTo>
                <a:cubicBezTo>
                  <a:pt x="495800" y="194558"/>
                  <a:pt x="499038" y="185052"/>
                  <a:pt x="513268" y="185317"/>
                </a:cubicBezTo>
                <a:cubicBezTo>
                  <a:pt x="516578" y="184989"/>
                  <a:pt x="519060" y="184744"/>
                  <a:pt x="521624" y="185326"/>
                </a:cubicBezTo>
                <a:cubicBezTo>
                  <a:pt x="536181" y="188899"/>
                  <a:pt x="547939" y="181056"/>
                  <a:pt x="544895" y="167160"/>
                </a:cubicBezTo>
                <a:cubicBezTo>
                  <a:pt x="541851" y="153264"/>
                  <a:pt x="548808" y="147567"/>
                  <a:pt x="558655" y="145758"/>
                </a:cubicBezTo>
                <a:cubicBezTo>
                  <a:pt x="590762" y="140917"/>
                  <a:pt x="595421" y="120414"/>
                  <a:pt x="593470" y="92213"/>
                </a:cubicBezTo>
                <a:cubicBezTo>
                  <a:pt x="592337" y="72283"/>
                  <a:pt x="595341" y="51944"/>
                  <a:pt x="599172" y="31523"/>
                </a:cubicBezTo>
                <a:cubicBezTo>
                  <a:pt x="601583" y="22099"/>
                  <a:pt x="605975" y="15819"/>
                  <a:pt x="615660" y="12357"/>
                </a:cubicBezTo>
                <a:cubicBezTo>
                  <a:pt x="632132" y="5720"/>
                  <a:pt x="648788" y="943"/>
                  <a:pt x="665522" y="1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/>
          <p:nvPr/>
        </p:nvSpPr>
        <p:spPr>
          <a:xfrm rot="3516856">
            <a:off x="3394900" y="1813556"/>
            <a:ext cx="2130684" cy="1943168"/>
          </a:xfrm>
          <a:custGeom>
            <a:rect b="b" l="l" r="r" t="t"/>
            <a:pathLst>
              <a:path extrusionOk="0" h="4241931" w="4651277">
                <a:moveTo>
                  <a:pt x="3897079" y="2775104"/>
                </a:moveTo>
                <a:lnTo>
                  <a:pt x="3897072" y="2775245"/>
                </a:lnTo>
                <a:lnTo>
                  <a:pt x="3897236" y="2775217"/>
                </a:lnTo>
                <a:close/>
                <a:moveTo>
                  <a:pt x="3870002" y="2525312"/>
                </a:moveTo>
                <a:cubicBezTo>
                  <a:pt x="3867714" y="2528042"/>
                  <a:pt x="3867110" y="2530885"/>
                  <a:pt x="3868144" y="2533137"/>
                </a:cubicBezTo>
                <a:lnTo>
                  <a:pt x="3873257" y="2535878"/>
                </a:lnTo>
                <a:lnTo>
                  <a:pt x="3875291" y="2517799"/>
                </a:lnTo>
                <a:lnTo>
                  <a:pt x="3877729" y="2513815"/>
                </a:lnTo>
                <a:close/>
                <a:moveTo>
                  <a:pt x="3877901" y="2487465"/>
                </a:moveTo>
                <a:lnTo>
                  <a:pt x="3888277" y="2487068"/>
                </a:lnTo>
                <a:cubicBezTo>
                  <a:pt x="3890139" y="2487516"/>
                  <a:pt x="3891479" y="2488580"/>
                  <a:pt x="3891886" y="2490771"/>
                </a:cubicBezTo>
                <a:lnTo>
                  <a:pt x="3891216" y="2494297"/>
                </a:lnTo>
                <a:lnTo>
                  <a:pt x="3905570" y="2476507"/>
                </a:lnTo>
                <a:cubicBezTo>
                  <a:pt x="3907159" y="2474283"/>
                  <a:pt x="3909352" y="2472157"/>
                  <a:pt x="3910941" y="2469934"/>
                </a:cubicBezTo>
                <a:cubicBezTo>
                  <a:pt x="3907829" y="2470059"/>
                  <a:pt x="3906239" y="2472282"/>
                  <a:pt x="3903635" y="2473107"/>
                </a:cubicBezTo>
                <a:close/>
                <a:moveTo>
                  <a:pt x="3861532" y="2480806"/>
                </a:moveTo>
                <a:lnTo>
                  <a:pt x="3861510" y="2481282"/>
                </a:lnTo>
                <a:cubicBezTo>
                  <a:pt x="3862240" y="2484491"/>
                  <a:pt x="3862849" y="2488453"/>
                  <a:pt x="3864547" y="2490423"/>
                </a:cubicBezTo>
                <a:lnTo>
                  <a:pt x="3870148" y="2488776"/>
                </a:lnTo>
                <a:lnTo>
                  <a:pt x="3869606" y="2488750"/>
                </a:lnTo>
                <a:close/>
                <a:moveTo>
                  <a:pt x="3844059" y="2490243"/>
                </a:moveTo>
                <a:lnTo>
                  <a:pt x="3842985" y="2493698"/>
                </a:lnTo>
                <a:lnTo>
                  <a:pt x="3843598" y="2492828"/>
                </a:lnTo>
                <a:close/>
                <a:moveTo>
                  <a:pt x="4088505" y="2054563"/>
                </a:moveTo>
                <a:lnTo>
                  <a:pt x="4088401" y="2054951"/>
                </a:lnTo>
                <a:lnTo>
                  <a:pt x="4089266" y="2055670"/>
                </a:lnTo>
                <a:close/>
                <a:moveTo>
                  <a:pt x="3885513" y="1821923"/>
                </a:moveTo>
                <a:lnTo>
                  <a:pt x="3885167" y="1822589"/>
                </a:lnTo>
                <a:lnTo>
                  <a:pt x="3886626" y="1822717"/>
                </a:lnTo>
                <a:lnTo>
                  <a:pt x="3891162" y="1820860"/>
                </a:lnTo>
                <a:close/>
                <a:moveTo>
                  <a:pt x="3821509" y="1811281"/>
                </a:moveTo>
                <a:lnTo>
                  <a:pt x="3822504" y="1811643"/>
                </a:lnTo>
                <a:lnTo>
                  <a:pt x="3822243" y="1811284"/>
                </a:lnTo>
                <a:close/>
                <a:moveTo>
                  <a:pt x="3767517" y="1561442"/>
                </a:moveTo>
                <a:lnTo>
                  <a:pt x="3765081" y="1577440"/>
                </a:lnTo>
                <a:cubicBezTo>
                  <a:pt x="3765461" y="1582682"/>
                  <a:pt x="3766682" y="1587722"/>
                  <a:pt x="3767062" y="1592964"/>
                </a:cubicBezTo>
                <a:cubicBezTo>
                  <a:pt x="3767647" y="1599046"/>
                  <a:pt x="3766615" y="1603964"/>
                  <a:pt x="3763927" y="1607782"/>
                </a:cubicBezTo>
                <a:lnTo>
                  <a:pt x="3761545" y="1609280"/>
                </a:lnTo>
                <a:lnTo>
                  <a:pt x="3797457" y="1614968"/>
                </a:lnTo>
                <a:lnTo>
                  <a:pt x="3788623" y="1604063"/>
                </a:lnTo>
                <a:cubicBezTo>
                  <a:pt x="3785763" y="1594087"/>
                  <a:pt x="3781115" y="1584988"/>
                  <a:pt x="3776032" y="1576163"/>
                </a:cubicBezTo>
                <a:close/>
                <a:moveTo>
                  <a:pt x="3386337" y="529816"/>
                </a:moveTo>
                <a:lnTo>
                  <a:pt x="3387319" y="533022"/>
                </a:lnTo>
                <a:cubicBezTo>
                  <a:pt x="3387837" y="537454"/>
                  <a:pt x="3387616" y="542508"/>
                  <a:pt x="3390371" y="545619"/>
                </a:cubicBezTo>
                <a:cubicBezTo>
                  <a:pt x="3403040" y="561222"/>
                  <a:pt x="3409325" y="561478"/>
                  <a:pt x="3423565" y="548694"/>
                </a:cubicBezTo>
                <a:lnTo>
                  <a:pt x="3424013" y="548364"/>
                </a:lnTo>
                <a:lnTo>
                  <a:pt x="3429555" y="530803"/>
                </a:lnTo>
                <a:cubicBezTo>
                  <a:pt x="3430271" y="524351"/>
                  <a:pt x="3429730" y="517758"/>
                  <a:pt x="3427864" y="511430"/>
                </a:cubicBezTo>
                <a:lnTo>
                  <a:pt x="3425437" y="507611"/>
                </a:lnTo>
                <a:lnTo>
                  <a:pt x="3420175" y="511007"/>
                </a:lnTo>
                <a:cubicBezTo>
                  <a:pt x="3411083" y="515049"/>
                  <a:pt x="3401574" y="518110"/>
                  <a:pt x="3392266" y="521522"/>
                </a:cubicBezTo>
                <a:close/>
                <a:moveTo>
                  <a:pt x="1071940" y="3407137"/>
                </a:moveTo>
                <a:lnTo>
                  <a:pt x="1073275" y="3407279"/>
                </a:lnTo>
                <a:lnTo>
                  <a:pt x="1073048" y="3406948"/>
                </a:lnTo>
                <a:close/>
                <a:moveTo>
                  <a:pt x="842232" y="3128002"/>
                </a:moveTo>
                <a:lnTo>
                  <a:pt x="853613" y="3150615"/>
                </a:lnTo>
                <a:cubicBezTo>
                  <a:pt x="857212" y="3165206"/>
                  <a:pt x="876110" y="3161952"/>
                  <a:pt x="883500" y="3172512"/>
                </a:cubicBezTo>
                <a:lnTo>
                  <a:pt x="895668" y="3159366"/>
                </a:lnTo>
                <a:lnTo>
                  <a:pt x="895051" y="3159242"/>
                </a:lnTo>
                <a:cubicBezTo>
                  <a:pt x="890962" y="3157291"/>
                  <a:pt x="887431" y="3154321"/>
                  <a:pt x="884086" y="3150235"/>
                </a:cubicBezTo>
                <a:cubicBezTo>
                  <a:pt x="877397" y="3142805"/>
                  <a:pt x="871451" y="3134634"/>
                  <a:pt x="861788" y="3130176"/>
                </a:cubicBezTo>
                <a:cubicBezTo>
                  <a:pt x="856586" y="3127947"/>
                  <a:pt x="851755" y="3126461"/>
                  <a:pt x="846830" y="3126461"/>
                </a:cubicBezTo>
                <a:close/>
                <a:moveTo>
                  <a:pt x="1434125" y="357635"/>
                </a:moveTo>
                <a:lnTo>
                  <a:pt x="1444615" y="349964"/>
                </a:lnTo>
                <a:lnTo>
                  <a:pt x="1442833" y="352363"/>
                </a:lnTo>
                <a:cubicBezTo>
                  <a:pt x="1440502" y="355223"/>
                  <a:pt x="1438066" y="357044"/>
                  <a:pt x="1435282" y="357772"/>
                </a:cubicBezTo>
                <a:close/>
                <a:moveTo>
                  <a:pt x="901577" y="1089026"/>
                </a:moveTo>
                <a:cubicBezTo>
                  <a:pt x="900292" y="1091592"/>
                  <a:pt x="900074" y="1094338"/>
                  <a:pt x="902450" y="1097146"/>
                </a:cubicBezTo>
                <a:lnTo>
                  <a:pt x="902526" y="1097156"/>
                </a:lnTo>
                <a:lnTo>
                  <a:pt x="903198" y="1086955"/>
                </a:lnTo>
                <a:close/>
                <a:moveTo>
                  <a:pt x="757666" y="1050727"/>
                </a:moveTo>
                <a:lnTo>
                  <a:pt x="751018" y="1071490"/>
                </a:lnTo>
                <a:lnTo>
                  <a:pt x="758841" y="1071058"/>
                </a:lnTo>
                <a:cubicBezTo>
                  <a:pt x="763118" y="1071162"/>
                  <a:pt x="767408" y="1070654"/>
                  <a:pt x="769344" y="1066422"/>
                </a:cubicBezTo>
                <a:cubicBezTo>
                  <a:pt x="771280" y="1062191"/>
                  <a:pt x="767049" y="1060255"/>
                  <a:pt x="764664" y="1057752"/>
                </a:cubicBezTo>
                <a:close/>
                <a:moveTo>
                  <a:pt x="394920" y="954017"/>
                </a:moveTo>
                <a:cubicBezTo>
                  <a:pt x="396227" y="950481"/>
                  <a:pt x="399953" y="947995"/>
                  <a:pt x="407227" y="946656"/>
                </a:cubicBezTo>
                <a:cubicBezTo>
                  <a:pt x="418889" y="944254"/>
                  <a:pt x="421466" y="932231"/>
                  <a:pt x="424128" y="922299"/>
                </a:cubicBezTo>
                <a:cubicBezTo>
                  <a:pt x="429969" y="899351"/>
                  <a:pt x="429969" y="899351"/>
                  <a:pt x="452395" y="908274"/>
                </a:cubicBezTo>
                <a:cubicBezTo>
                  <a:pt x="454872" y="909785"/>
                  <a:pt x="457155" y="910499"/>
                  <a:pt x="459935" y="911515"/>
                </a:cubicBezTo>
                <a:cubicBezTo>
                  <a:pt x="471849" y="915384"/>
                  <a:pt x="481311" y="914359"/>
                  <a:pt x="483116" y="899146"/>
                </a:cubicBezTo>
                <a:cubicBezTo>
                  <a:pt x="482560" y="893369"/>
                  <a:pt x="486052" y="892101"/>
                  <a:pt x="490125" y="893227"/>
                </a:cubicBezTo>
                <a:cubicBezTo>
                  <a:pt x="495489" y="894461"/>
                  <a:pt x="501350" y="895995"/>
                  <a:pt x="505508" y="899211"/>
                </a:cubicBezTo>
                <a:cubicBezTo>
                  <a:pt x="514314" y="905945"/>
                  <a:pt x="522953" y="908496"/>
                  <a:pt x="533045" y="903097"/>
                </a:cubicBezTo>
                <a:cubicBezTo>
                  <a:pt x="538738" y="900451"/>
                  <a:pt x="543994" y="902978"/>
                  <a:pt x="549057" y="904707"/>
                </a:cubicBezTo>
                <a:cubicBezTo>
                  <a:pt x="558974" y="922992"/>
                  <a:pt x="551705" y="950506"/>
                  <a:pt x="576911" y="960445"/>
                </a:cubicBezTo>
                <a:cubicBezTo>
                  <a:pt x="582964" y="962779"/>
                  <a:pt x="582478" y="974719"/>
                  <a:pt x="592268" y="969814"/>
                </a:cubicBezTo>
                <a:cubicBezTo>
                  <a:pt x="612778" y="955137"/>
                  <a:pt x="612476" y="955631"/>
                  <a:pt x="635566" y="969038"/>
                </a:cubicBezTo>
                <a:cubicBezTo>
                  <a:pt x="642005" y="972967"/>
                  <a:pt x="647127" y="980170"/>
                  <a:pt x="656699" y="977852"/>
                </a:cubicBezTo>
                <a:cubicBezTo>
                  <a:pt x="663852" y="979496"/>
                  <a:pt x="669880" y="985215"/>
                  <a:pt x="677579" y="980395"/>
                </a:cubicBezTo>
                <a:cubicBezTo>
                  <a:pt x="689735" y="978295"/>
                  <a:pt x="699862" y="981753"/>
                  <a:pt x="708864" y="989282"/>
                </a:cubicBezTo>
                <a:cubicBezTo>
                  <a:pt x="709057" y="990081"/>
                  <a:pt x="709057" y="990081"/>
                  <a:pt x="709249" y="990879"/>
                </a:cubicBezTo>
                <a:cubicBezTo>
                  <a:pt x="719279" y="993938"/>
                  <a:pt x="725838" y="991822"/>
                  <a:pt x="730538" y="987041"/>
                </a:cubicBezTo>
                <a:lnTo>
                  <a:pt x="733369" y="981508"/>
                </a:lnTo>
                <a:lnTo>
                  <a:pt x="741250" y="939228"/>
                </a:lnTo>
                <a:cubicBezTo>
                  <a:pt x="743019" y="916657"/>
                  <a:pt x="748590" y="913737"/>
                  <a:pt x="770387" y="922209"/>
                </a:cubicBezTo>
                <a:cubicBezTo>
                  <a:pt x="772764" y="925017"/>
                  <a:pt x="773149" y="928082"/>
                  <a:pt x="772846" y="931130"/>
                </a:cubicBezTo>
                <a:lnTo>
                  <a:pt x="771985" y="935690"/>
                </a:lnTo>
                <a:lnTo>
                  <a:pt x="777371" y="940499"/>
                </a:lnTo>
                <a:cubicBezTo>
                  <a:pt x="778542" y="943594"/>
                  <a:pt x="779432" y="947706"/>
                  <a:pt x="782283" y="952504"/>
                </a:cubicBezTo>
                <a:cubicBezTo>
                  <a:pt x="782149" y="957181"/>
                  <a:pt x="780033" y="960649"/>
                  <a:pt x="776624" y="964006"/>
                </a:cubicBezTo>
                <a:lnTo>
                  <a:pt x="768714" y="968596"/>
                </a:lnTo>
                <a:lnTo>
                  <a:pt x="769873" y="975063"/>
                </a:lnTo>
                <a:cubicBezTo>
                  <a:pt x="773894" y="985704"/>
                  <a:pt x="781464" y="994902"/>
                  <a:pt x="789860" y="1001522"/>
                </a:cubicBezTo>
                <a:cubicBezTo>
                  <a:pt x="794048" y="1005291"/>
                  <a:pt x="800723" y="1007285"/>
                  <a:pt x="801796" y="1013423"/>
                </a:cubicBezTo>
                <a:cubicBezTo>
                  <a:pt x="802915" y="1017729"/>
                  <a:pt x="802930" y="1017118"/>
                  <a:pt x="804836" y="1014109"/>
                </a:cubicBezTo>
                <a:cubicBezTo>
                  <a:pt x="806116" y="1011694"/>
                  <a:pt x="808604" y="1009921"/>
                  <a:pt x="810407" y="1011186"/>
                </a:cubicBezTo>
                <a:cubicBezTo>
                  <a:pt x="828554" y="1018960"/>
                  <a:pt x="837446" y="1005119"/>
                  <a:pt x="847470" y="994970"/>
                </a:cubicBezTo>
                <a:cubicBezTo>
                  <a:pt x="850598" y="991990"/>
                  <a:pt x="854351" y="988414"/>
                  <a:pt x="858657" y="987296"/>
                </a:cubicBezTo>
                <a:cubicBezTo>
                  <a:pt x="865406" y="986236"/>
                  <a:pt x="872081" y="988231"/>
                  <a:pt x="874361" y="995010"/>
                </a:cubicBezTo>
                <a:cubicBezTo>
                  <a:pt x="882904" y="1020886"/>
                  <a:pt x="907844" y="1025768"/>
                  <a:pt x="927779" y="1035418"/>
                </a:cubicBezTo>
                <a:cubicBezTo>
                  <a:pt x="929008" y="1035143"/>
                  <a:pt x="931001" y="1034885"/>
                  <a:pt x="932742" y="1035538"/>
                </a:cubicBezTo>
                <a:lnTo>
                  <a:pt x="935226" y="1039553"/>
                </a:lnTo>
                <a:lnTo>
                  <a:pt x="940983" y="1033338"/>
                </a:lnTo>
                <a:lnTo>
                  <a:pt x="935821" y="1023593"/>
                </a:lnTo>
                <a:cubicBezTo>
                  <a:pt x="931931" y="1011433"/>
                  <a:pt x="926045" y="1008169"/>
                  <a:pt x="913760" y="1010868"/>
                </a:cubicBezTo>
                <a:cubicBezTo>
                  <a:pt x="912112" y="1011276"/>
                  <a:pt x="910749" y="1012140"/>
                  <a:pt x="908193" y="1013124"/>
                </a:cubicBezTo>
                <a:cubicBezTo>
                  <a:pt x="907678" y="1003278"/>
                  <a:pt x="913624" y="997603"/>
                  <a:pt x="918086" y="991595"/>
                </a:cubicBezTo>
                <a:cubicBezTo>
                  <a:pt x="923623" y="984271"/>
                  <a:pt x="926482" y="976736"/>
                  <a:pt x="923864" y="967586"/>
                </a:cubicBezTo>
                <a:cubicBezTo>
                  <a:pt x="922684" y="960704"/>
                  <a:pt x="919188" y="957197"/>
                  <a:pt x="911850" y="958668"/>
                </a:cubicBezTo>
                <a:cubicBezTo>
                  <a:pt x="904058" y="960427"/>
                  <a:pt x="897962" y="959840"/>
                  <a:pt x="893528" y="951841"/>
                </a:cubicBezTo>
                <a:cubicBezTo>
                  <a:pt x="888928" y="944582"/>
                  <a:pt x="893800" y="940223"/>
                  <a:pt x="898383" y="935411"/>
                </a:cubicBezTo>
                <a:cubicBezTo>
                  <a:pt x="899911" y="933807"/>
                  <a:pt x="903088" y="931793"/>
                  <a:pt x="900622" y="928906"/>
                </a:cubicBezTo>
                <a:cubicBezTo>
                  <a:pt x="898322" y="925276"/>
                  <a:pt x="893919" y="922344"/>
                  <a:pt x="889714" y="923737"/>
                </a:cubicBezTo>
                <a:cubicBezTo>
                  <a:pt x="878002" y="927344"/>
                  <a:pt x="874887" y="920417"/>
                  <a:pt x="871981" y="910814"/>
                </a:cubicBezTo>
                <a:cubicBezTo>
                  <a:pt x="866942" y="896840"/>
                  <a:pt x="858725" y="884879"/>
                  <a:pt x="847331" y="874933"/>
                </a:cubicBezTo>
                <a:cubicBezTo>
                  <a:pt x="844124" y="871878"/>
                  <a:pt x="841658" y="868990"/>
                  <a:pt x="841915" y="864377"/>
                </a:cubicBezTo>
                <a:cubicBezTo>
                  <a:pt x="842065" y="851565"/>
                  <a:pt x="839779" y="840932"/>
                  <a:pt x="826359" y="834813"/>
                </a:cubicBezTo>
                <a:cubicBezTo>
                  <a:pt x="821502" y="832169"/>
                  <a:pt x="824603" y="827024"/>
                  <a:pt x="827614" y="825752"/>
                </a:cubicBezTo>
                <a:cubicBezTo>
                  <a:pt x="844605" y="819435"/>
                  <a:pt x="844709" y="808559"/>
                  <a:pt x="837279" y="794828"/>
                </a:cubicBezTo>
                <a:cubicBezTo>
                  <a:pt x="836296" y="792273"/>
                  <a:pt x="836962" y="789306"/>
                  <a:pt x="836885" y="786176"/>
                </a:cubicBezTo>
                <a:cubicBezTo>
                  <a:pt x="836385" y="769326"/>
                  <a:pt x="836718" y="767844"/>
                  <a:pt x="852800" y="762101"/>
                </a:cubicBezTo>
                <a:cubicBezTo>
                  <a:pt x="861665" y="759028"/>
                  <a:pt x="866084" y="754956"/>
                  <a:pt x="864539" y="744488"/>
                </a:cubicBezTo>
                <a:cubicBezTo>
                  <a:pt x="863525" y="736866"/>
                  <a:pt x="865069" y="728258"/>
                  <a:pt x="871755" y="722748"/>
                </a:cubicBezTo>
                <a:cubicBezTo>
                  <a:pt x="877987" y="717526"/>
                  <a:pt x="875567" y="712702"/>
                  <a:pt x="872404" y="707712"/>
                </a:cubicBezTo>
                <a:cubicBezTo>
                  <a:pt x="869242" y="702722"/>
                  <a:pt x="865912" y="698474"/>
                  <a:pt x="866503" y="692377"/>
                </a:cubicBezTo>
                <a:cubicBezTo>
                  <a:pt x="866759" y="687763"/>
                  <a:pt x="863052" y="686934"/>
                  <a:pt x="859921" y="687011"/>
                </a:cubicBezTo>
                <a:cubicBezTo>
                  <a:pt x="855428" y="687951"/>
                  <a:pt x="851675" y="689057"/>
                  <a:pt x="847757" y="690905"/>
                </a:cubicBezTo>
                <a:cubicBezTo>
                  <a:pt x="833943" y="695208"/>
                  <a:pt x="832915" y="694588"/>
                  <a:pt x="831295" y="680991"/>
                </a:cubicBezTo>
                <a:cubicBezTo>
                  <a:pt x="830116" y="674108"/>
                  <a:pt x="830871" y="667272"/>
                  <a:pt x="830432" y="660556"/>
                </a:cubicBezTo>
                <a:cubicBezTo>
                  <a:pt x="830324" y="652357"/>
                  <a:pt x="830218" y="644158"/>
                  <a:pt x="842534" y="646527"/>
                </a:cubicBezTo>
                <a:cubicBezTo>
                  <a:pt x="846695" y="647070"/>
                  <a:pt x="849463" y="643408"/>
                  <a:pt x="847783" y="638749"/>
                </a:cubicBezTo>
                <a:cubicBezTo>
                  <a:pt x="845983" y="632897"/>
                  <a:pt x="844347" y="626302"/>
                  <a:pt x="835406" y="626246"/>
                </a:cubicBezTo>
                <a:cubicBezTo>
                  <a:pt x="834953" y="626533"/>
                  <a:pt x="834499" y="626821"/>
                  <a:pt x="833304" y="626943"/>
                </a:cubicBezTo>
                <a:cubicBezTo>
                  <a:pt x="828810" y="627884"/>
                  <a:pt x="824468" y="635086"/>
                  <a:pt x="819248" y="628857"/>
                </a:cubicBezTo>
                <a:cubicBezTo>
                  <a:pt x="814316" y="623080"/>
                  <a:pt x="812394" y="616033"/>
                  <a:pt x="813029" y="608001"/>
                </a:cubicBezTo>
                <a:cubicBezTo>
                  <a:pt x="814072" y="601617"/>
                  <a:pt x="817339" y="595731"/>
                  <a:pt x="821182" y="590753"/>
                </a:cubicBezTo>
                <a:cubicBezTo>
                  <a:pt x="824404" y="586802"/>
                  <a:pt x="827582" y="584789"/>
                  <a:pt x="831485" y="589945"/>
                </a:cubicBezTo>
                <a:cubicBezTo>
                  <a:pt x="833088" y="591472"/>
                  <a:pt x="835147" y="592712"/>
                  <a:pt x="836962" y="591561"/>
                </a:cubicBezTo>
                <a:cubicBezTo>
                  <a:pt x="840139" y="589547"/>
                  <a:pt x="839156" y="586991"/>
                  <a:pt x="838006" y="585177"/>
                </a:cubicBezTo>
                <a:cubicBezTo>
                  <a:pt x="836160" y="581260"/>
                  <a:pt x="834147" y="578085"/>
                  <a:pt x="832588" y="574621"/>
                </a:cubicBezTo>
                <a:cubicBezTo>
                  <a:pt x="827051" y="562871"/>
                  <a:pt x="831725" y="554186"/>
                  <a:pt x="844297" y="551941"/>
                </a:cubicBezTo>
                <a:cubicBezTo>
                  <a:pt x="845947" y="551532"/>
                  <a:pt x="847142" y="551410"/>
                  <a:pt x="848337" y="551287"/>
                </a:cubicBezTo>
                <a:cubicBezTo>
                  <a:pt x="867747" y="549796"/>
                  <a:pt x="869730" y="547904"/>
                  <a:pt x="866763" y="528166"/>
                </a:cubicBezTo>
                <a:cubicBezTo>
                  <a:pt x="865749" y="520542"/>
                  <a:pt x="866914" y="515353"/>
                  <a:pt x="874296" y="511946"/>
                </a:cubicBezTo>
                <a:cubicBezTo>
                  <a:pt x="877307" y="510674"/>
                  <a:pt x="879288" y="508783"/>
                  <a:pt x="881271" y="506890"/>
                </a:cubicBezTo>
                <a:cubicBezTo>
                  <a:pt x="894599" y="497807"/>
                  <a:pt x="901875" y="486202"/>
                  <a:pt x="895567" y="469218"/>
                </a:cubicBezTo>
                <a:cubicBezTo>
                  <a:pt x="893477" y="462912"/>
                  <a:pt x="892297" y="456030"/>
                  <a:pt x="893053" y="449192"/>
                </a:cubicBezTo>
                <a:cubicBezTo>
                  <a:pt x="893310" y="444578"/>
                  <a:pt x="895791" y="440463"/>
                  <a:pt x="900283" y="439523"/>
                </a:cubicBezTo>
                <a:cubicBezTo>
                  <a:pt x="905685" y="438008"/>
                  <a:pt x="906457" y="443241"/>
                  <a:pt x="908015" y="446703"/>
                </a:cubicBezTo>
                <a:cubicBezTo>
                  <a:pt x="918849" y="467814"/>
                  <a:pt x="918849" y="467814"/>
                  <a:pt x="935325" y="451650"/>
                </a:cubicBezTo>
                <a:cubicBezTo>
                  <a:pt x="941270" y="445975"/>
                  <a:pt x="947337" y="441495"/>
                  <a:pt x="955007" y="438541"/>
                </a:cubicBezTo>
                <a:cubicBezTo>
                  <a:pt x="962965" y="436041"/>
                  <a:pt x="969274" y="433950"/>
                  <a:pt x="977460" y="440844"/>
                </a:cubicBezTo>
                <a:cubicBezTo>
                  <a:pt x="989760" y="450215"/>
                  <a:pt x="1009307" y="442914"/>
                  <a:pt x="1019519" y="426905"/>
                </a:cubicBezTo>
                <a:cubicBezTo>
                  <a:pt x="1021214" y="424559"/>
                  <a:pt x="1022167" y="422048"/>
                  <a:pt x="1024027" y="418962"/>
                </a:cubicBezTo>
                <a:cubicBezTo>
                  <a:pt x="1032455" y="428244"/>
                  <a:pt x="1041215" y="436045"/>
                  <a:pt x="1054530" y="433965"/>
                </a:cubicBezTo>
                <a:cubicBezTo>
                  <a:pt x="1066648" y="432009"/>
                  <a:pt x="1074288" y="423987"/>
                  <a:pt x="1082669" y="416132"/>
                </a:cubicBezTo>
                <a:cubicBezTo>
                  <a:pt x="1085301" y="418279"/>
                  <a:pt x="1084061" y="420336"/>
                  <a:pt x="1084016" y="422272"/>
                </a:cubicBezTo>
                <a:cubicBezTo>
                  <a:pt x="1081264" y="438006"/>
                  <a:pt x="1092082" y="447046"/>
                  <a:pt x="1107832" y="442787"/>
                </a:cubicBezTo>
                <a:cubicBezTo>
                  <a:pt x="1124035" y="438240"/>
                  <a:pt x="1124035" y="438240"/>
                  <a:pt x="1128122" y="454725"/>
                </a:cubicBezTo>
                <a:cubicBezTo>
                  <a:pt x="1130981" y="466266"/>
                  <a:pt x="1142753" y="472793"/>
                  <a:pt x="1153601" y="467827"/>
                </a:cubicBezTo>
                <a:cubicBezTo>
                  <a:pt x="1159168" y="465570"/>
                  <a:pt x="1156747" y="460746"/>
                  <a:pt x="1155642" y="456996"/>
                </a:cubicBezTo>
                <a:cubicBezTo>
                  <a:pt x="1153554" y="450689"/>
                  <a:pt x="1150436" y="443762"/>
                  <a:pt x="1156095" y="437634"/>
                </a:cubicBezTo>
                <a:cubicBezTo>
                  <a:pt x="1160058" y="433849"/>
                  <a:pt x="1162949" y="431382"/>
                  <a:pt x="1165444" y="439338"/>
                </a:cubicBezTo>
                <a:cubicBezTo>
                  <a:pt x="1172285" y="459165"/>
                  <a:pt x="1180561" y="462186"/>
                  <a:pt x="1198671" y="452617"/>
                </a:cubicBezTo>
                <a:cubicBezTo>
                  <a:pt x="1221607" y="440624"/>
                  <a:pt x="1245102" y="436543"/>
                  <a:pt x="1270353" y="440250"/>
                </a:cubicBezTo>
                <a:cubicBezTo>
                  <a:pt x="1283123" y="442332"/>
                  <a:pt x="1295484" y="442764"/>
                  <a:pt x="1308224" y="439776"/>
                </a:cubicBezTo>
                <a:cubicBezTo>
                  <a:pt x="1314819" y="438140"/>
                  <a:pt x="1319812" y="434976"/>
                  <a:pt x="1321763" y="428016"/>
                </a:cubicBezTo>
                <a:cubicBezTo>
                  <a:pt x="1323547" y="421800"/>
                  <a:pt x="1327103" y="416366"/>
                  <a:pt x="1334517" y="418026"/>
                </a:cubicBezTo>
                <a:cubicBezTo>
                  <a:pt x="1342218" y="420140"/>
                  <a:pt x="1339525" y="426934"/>
                  <a:pt x="1338527" y="431380"/>
                </a:cubicBezTo>
                <a:cubicBezTo>
                  <a:pt x="1336031" y="442501"/>
                  <a:pt x="1339602" y="449139"/>
                  <a:pt x="1348242" y="455745"/>
                </a:cubicBezTo>
                <a:lnTo>
                  <a:pt x="1387252" y="495472"/>
                </a:lnTo>
                <a:lnTo>
                  <a:pt x="1391836" y="495409"/>
                </a:lnTo>
                <a:cubicBezTo>
                  <a:pt x="1404436" y="492736"/>
                  <a:pt x="1415417" y="485221"/>
                  <a:pt x="1416977" y="473735"/>
                </a:cubicBezTo>
                <a:cubicBezTo>
                  <a:pt x="1420965" y="446895"/>
                  <a:pt x="1437005" y="441697"/>
                  <a:pt x="1459403" y="441306"/>
                </a:cubicBezTo>
                <a:cubicBezTo>
                  <a:pt x="1462911" y="440739"/>
                  <a:pt x="1466274" y="440818"/>
                  <a:pt x="1469781" y="440250"/>
                </a:cubicBezTo>
                <a:cubicBezTo>
                  <a:pt x="1484809" y="439561"/>
                  <a:pt x="1485743" y="438417"/>
                  <a:pt x="1481549" y="423949"/>
                </a:cubicBezTo>
                <a:cubicBezTo>
                  <a:pt x="1477566" y="411556"/>
                  <a:pt x="1470431" y="401164"/>
                  <a:pt x="1461863" y="391126"/>
                </a:cubicBezTo>
                <a:cubicBezTo>
                  <a:pt x="1456437" y="385175"/>
                  <a:pt x="1454727" y="380734"/>
                  <a:pt x="1459823" y="373082"/>
                </a:cubicBezTo>
                <a:cubicBezTo>
                  <a:pt x="1463987" y="366575"/>
                  <a:pt x="1466363" y="358990"/>
                  <a:pt x="1468739" y="351406"/>
                </a:cubicBezTo>
                <a:cubicBezTo>
                  <a:pt x="1470539" y="346398"/>
                  <a:pt x="1468975" y="341312"/>
                  <a:pt x="1464112" y="338871"/>
                </a:cubicBezTo>
                <a:lnTo>
                  <a:pt x="1460545" y="338313"/>
                </a:lnTo>
                <a:lnTo>
                  <a:pt x="1512110" y="300603"/>
                </a:lnTo>
                <a:lnTo>
                  <a:pt x="1512639" y="301468"/>
                </a:lnTo>
                <a:cubicBezTo>
                  <a:pt x="1514202" y="302411"/>
                  <a:pt x="1516207" y="302522"/>
                  <a:pt x="1518925" y="302455"/>
                </a:cubicBezTo>
                <a:cubicBezTo>
                  <a:pt x="1549337" y="302509"/>
                  <a:pt x="1572854" y="315221"/>
                  <a:pt x="1592774" y="337949"/>
                </a:cubicBezTo>
                <a:cubicBezTo>
                  <a:pt x="1604626" y="351430"/>
                  <a:pt x="1610607" y="366975"/>
                  <a:pt x="1609283" y="384942"/>
                </a:cubicBezTo>
                <a:cubicBezTo>
                  <a:pt x="1608837" y="392960"/>
                  <a:pt x="1611124" y="394824"/>
                  <a:pt x="1618784" y="393835"/>
                </a:cubicBezTo>
                <a:cubicBezTo>
                  <a:pt x="1627874" y="392491"/>
                  <a:pt x="1638107" y="392080"/>
                  <a:pt x="1646488" y="387870"/>
                </a:cubicBezTo>
                <a:cubicBezTo>
                  <a:pt x="1652648" y="384516"/>
                  <a:pt x="1654934" y="386382"/>
                  <a:pt x="1656853" y="392900"/>
                </a:cubicBezTo>
                <a:cubicBezTo>
                  <a:pt x="1659904" y="406436"/>
                  <a:pt x="1684065" y="419292"/>
                  <a:pt x="1697241" y="414806"/>
                </a:cubicBezTo>
                <a:cubicBezTo>
                  <a:pt x="1701679" y="413096"/>
                  <a:pt x="1702546" y="409231"/>
                  <a:pt x="1703912" y="406155"/>
                </a:cubicBezTo>
                <a:cubicBezTo>
                  <a:pt x="1708797" y="396427"/>
                  <a:pt x="1714181" y="387489"/>
                  <a:pt x="1723639" y="381491"/>
                </a:cubicBezTo>
                <a:cubicBezTo>
                  <a:pt x="1739900" y="372285"/>
                  <a:pt x="1751265" y="378892"/>
                  <a:pt x="1751085" y="397791"/>
                </a:cubicBezTo>
                <a:cubicBezTo>
                  <a:pt x="1751216" y="403232"/>
                  <a:pt x="1749918" y="409028"/>
                  <a:pt x="1750050" y="414468"/>
                </a:cubicBezTo>
                <a:cubicBezTo>
                  <a:pt x="1750736" y="429504"/>
                  <a:pt x="1756307" y="434812"/>
                  <a:pt x="1771480" y="433478"/>
                </a:cubicBezTo>
                <a:cubicBezTo>
                  <a:pt x="1778994" y="433134"/>
                  <a:pt x="1785010" y="430423"/>
                  <a:pt x="1791671" y="427858"/>
                </a:cubicBezTo>
                <a:cubicBezTo>
                  <a:pt x="1798474" y="424649"/>
                  <a:pt x="1804491" y="421938"/>
                  <a:pt x="1811649" y="420162"/>
                </a:cubicBezTo>
                <a:cubicBezTo>
                  <a:pt x="1816733" y="418595"/>
                  <a:pt x="1822961" y="417960"/>
                  <a:pt x="1828465" y="420549"/>
                </a:cubicBezTo>
                <a:cubicBezTo>
                  <a:pt x="1835612" y="424856"/>
                  <a:pt x="1828874" y="430786"/>
                  <a:pt x="1828507" y="435439"/>
                </a:cubicBezTo>
                <a:cubicBezTo>
                  <a:pt x="1828628" y="446965"/>
                  <a:pt x="1826673" y="458702"/>
                  <a:pt x="1831732" y="469308"/>
                </a:cubicBezTo>
                <a:cubicBezTo>
                  <a:pt x="1835583" y="476257"/>
                  <a:pt x="1839800" y="478556"/>
                  <a:pt x="1847892" y="475634"/>
                </a:cubicBezTo>
                <a:cubicBezTo>
                  <a:pt x="1858991" y="471360"/>
                  <a:pt x="1870025" y="464363"/>
                  <a:pt x="1880127" y="458510"/>
                </a:cubicBezTo>
                <a:cubicBezTo>
                  <a:pt x="1897176" y="448804"/>
                  <a:pt x="1913648" y="441674"/>
                  <a:pt x="1931438" y="455808"/>
                </a:cubicBezTo>
                <a:cubicBezTo>
                  <a:pt x="1936156" y="458895"/>
                  <a:pt x="1940095" y="456396"/>
                  <a:pt x="1943891" y="454542"/>
                </a:cubicBezTo>
                <a:cubicBezTo>
                  <a:pt x="1951340" y="451475"/>
                  <a:pt x="1956790" y="445257"/>
                  <a:pt x="1961453" y="439538"/>
                </a:cubicBezTo>
                <a:cubicBezTo>
                  <a:pt x="1968913" y="430388"/>
                  <a:pt x="1975085" y="420949"/>
                  <a:pt x="1987828" y="418394"/>
                </a:cubicBezTo>
                <a:cubicBezTo>
                  <a:pt x="1985264" y="411731"/>
                  <a:pt x="1978971" y="409645"/>
                  <a:pt x="1975043" y="406059"/>
                </a:cubicBezTo>
                <a:cubicBezTo>
                  <a:pt x="1971114" y="402471"/>
                  <a:pt x="1965110" y="399096"/>
                  <a:pt x="1967342" y="392156"/>
                </a:cubicBezTo>
                <a:cubicBezTo>
                  <a:pt x="1969863" y="383927"/>
                  <a:pt x="1973671" y="375988"/>
                  <a:pt x="1982906" y="373999"/>
                </a:cubicBezTo>
                <a:cubicBezTo>
                  <a:pt x="1990853" y="371723"/>
                  <a:pt x="1996357" y="374310"/>
                  <a:pt x="1993404" y="384470"/>
                </a:cubicBezTo>
                <a:cubicBezTo>
                  <a:pt x="1991172" y="391410"/>
                  <a:pt x="1995389" y="393709"/>
                  <a:pt x="2001183" y="395007"/>
                </a:cubicBezTo>
                <a:cubicBezTo>
                  <a:pt x="2016988" y="399903"/>
                  <a:pt x="2030607" y="387399"/>
                  <a:pt x="2026848" y="370998"/>
                </a:cubicBezTo>
                <a:cubicBezTo>
                  <a:pt x="2026072" y="365413"/>
                  <a:pt x="2024508" y="360326"/>
                  <a:pt x="2023876" y="354098"/>
                </a:cubicBezTo>
                <a:cubicBezTo>
                  <a:pt x="2024031" y="347369"/>
                  <a:pt x="2027118" y="342649"/>
                  <a:pt x="2033778" y="340084"/>
                </a:cubicBezTo>
                <a:cubicBezTo>
                  <a:pt x="2040582" y="336873"/>
                  <a:pt x="2044367" y="341105"/>
                  <a:pt x="2048794" y="345479"/>
                </a:cubicBezTo>
                <a:cubicBezTo>
                  <a:pt x="2056507" y="353296"/>
                  <a:pt x="2056273" y="363390"/>
                  <a:pt x="2057325" y="373772"/>
                </a:cubicBezTo>
                <a:cubicBezTo>
                  <a:pt x="2059221" y="392460"/>
                  <a:pt x="2059695" y="397132"/>
                  <a:pt x="2070321" y="397232"/>
                </a:cubicBezTo>
                <a:lnTo>
                  <a:pt x="2071512" y="397142"/>
                </a:lnTo>
                <a:lnTo>
                  <a:pt x="2069934" y="387948"/>
                </a:lnTo>
                <a:cubicBezTo>
                  <a:pt x="2068112" y="383916"/>
                  <a:pt x="2065026" y="379929"/>
                  <a:pt x="2060255" y="375985"/>
                </a:cubicBezTo>
                <a:cubicBezTo>
                  <a:pt x="2056461" y="373267"/>
                  <a:pt x="2059830" y="367979"/>
                  <a:pt x="2064924" y="367708"/>
                </a:cubicBezTo>
                <a:cubicBezTo>
                  <a:pt x="2070748" y="367399"/>
                  <a:pt x="2075842" y="367129"/>
                  <a:pt x="2081666" y="366819"/>
                </a:cubicBezTo>
                <a:cubicBezTo>
                  <a:pt x="2107986" y="367612"/>
                  <a:pt x="2120663" y="358909"/>
                  <a:pt x="2129577" y="334348"/>
                </a:cubicBezTo>
                <a:cubicBezTo>
                  <a:pt x="2134016" y="321703"/>
                  <a:pt x="2123671" y="319333"/>
                  <a:pt x="2116160" y="315351"/>
                </a:cubicBezTo>
                <a:cubicBezTo>
                  <a:pt x="2110145" y="312021"/>
                  <a:pt x="2101294" y="310302"/>
                  <a:pt x="2102325" y="302217"/>
                </a:cubicBezTo>
                <a:cubicBezTo>
                  <a:pt x="2104083" y="294094"/>
                  <a:pt x="2112818" y="293630"/>
                  <a:pt x="2119407" y="294011"/>
                </a:cubicBezTo>
                <a:cubicBezTo>
                  <a:pt x="2164846" y="297438"/>
                  <a:pt x="2192375" y="266049"/>
                  <a:pt x="2224738" y="243162"/>
                </a:cubicBezTo>
                <a:cubicBezTo>
                  <a:pt x="2232474" y="237642"/>
                  <a:pt x="2229865" y="229752"/>
                  <a:pt x="2229478" y="222474"/>
                </a:cubicBezTo>
                <a:cubicBezTo>
                  <a:pt x="2229666" y="212244"/>
                  <a:pt x="2223108" y="198724"/>
                  <a:pt x="2233028" y="193087"/>
                </a:cubicBezTo>
                <a:cubicBezTo>
                  <a:pt x="2245093" y="186607"/>
                  <a:pt x="2248243" y="204688"/>
                  <a:pt x="2257860" y="207096"/>
                </a:cubicBezTo>
                <a:cubicBezTo>
                  <a:pt x="2280850" y="213906"/>
                  <a:pt x="2287208" y="209919"/>
                  <a:pt x="2292599" y="187734"/>
                </a:cubicBezTo>
                <a:lnTo>
                  <a:pt x="2292817" y="187109"/>
                </a:lnTo>
                <a:lnTo>
                  <a:pt x="2286426" y="166089"/>
                </a:lnTo>
                <a:cubicBezTo>
                  <a:pt x="2282779" y="159257"/>
                  <a:pt x="2277801" y="153134"/>
                  <a:pt x="2271698" y="148167"/>
                </a:cubicBezTo>
                <a:cubicBezTo>
                  <a:pt x="2252651" y="133119"/>
                  <a:pt x="2225333" y="127270"/>
                  <a:pt x="2200551" y="141725"/>
                </a:cubicBezTo>
                <a:cubicBezTo>
                  <a:pt x="2193466" y="145751"/>
                  <a:pt x="2180094" y="141351"/>
                  <a:pt x="2177955" y="156063"/>
                </a:cubicBezTo>
                <a:cubicBezTo>
                  <a:pt x="2177459" y="160469"/>
                  <a:pt x="2167500" y="165378"/>
                  <a:pt x="2161942" y="156914"/>
                </a:cubicBezTo>
                <a:cubicBezTo>
                  <a:pt x="2160845" y="146570"/>
                  <a:pt x="2160157" y="136206"/>
                  <a:pt x="2166815" y="128838"/>
                </a:cubicBezTo>
                <a:cubicBezTo>
                  <a:pt x="2169034" y="126382"/>
                  <a:pt x="2172069" y="124259"/>
                  <a:pt x="2176178" y="122581"/>
                </a:cubicBezTo>
                <a:cubicBezTo>
                  <a:pt x="2190465" y="116713"/>
                  <a:pt x="2206825" y="122414"/>
                  <a:pt x="2220346" y="115856"/>
                </a:cubicBezTo>
                <a:cubicBezTo>
                  <a:pt x="2227470" y="112559"/>
                  <a:pt x="2238235" y="109067"/>
                  <a:pt x="2224591" y="99573"/>
                </a:cubicBezTo>
                <a:cubicBezTo>
                  <a:pt x="2222555" y="88731"/>
                  <a:pt x="2211554" y="73987"/>
                  <a:pt x="2236573" y="77769"/>
                </a:cubicBezTo>
                <a:cubicBezTo>
                  <a:pt x="2238028" y="77691"/>
                  <a:pt x="2238756" y="77652"/>
                  <a:pt x="2240288" y="79030"/>
                </a:cubicBezTo>
                <a:cubicBezTo>
                  <a:pt x="2247381" y="88874"/>
                  <a:pt x="2259833" y="89671"/>
                  <a:pt x="2269604" y="94993"/>
                </a:cubicBezTo>
                <a:cubicBezTo>
                  <a:pt x="2277114" y="98974"/>
                  <a:pt x="2283473" y="94987"/>
                  <a:pt x="2282204" y="84835"/>
                </a:cubicBezTo>
                <a:cubicBezTo>
                  <a:pt x="2282893" y="84068"/>
                  <a:pt x="2284309" y="83264"/>
                  <a:pt x="2285805" y="83914"/>
                </a:cubicBezTo>
                <a:cubicBezTo>
                  <a:pt x="2292124" y="79199"/>
                  <a:pt x="2301741" y="81608"/>
                  <a:pt x="2306411" y="73331"/>
                </a:cubicBezTo>
                <a:cubicBezTo>
                  <a:pt x="2320351" y="60911"/>
                  <a:pt x="2332834" y="48569"/>
                  <a:pt x="2339875" y="29946"/>
                </a:cubicBezTo>
                <a:cubicBezTo>
                  <a:pt x="2352810" y="-1397"/>
                  <a:pt x="2370239" y="-3053"/>
                  <a:pt x="2392011" y="22068"/>
                </a:cubicBezTo>
                <a:cubicBezTo>
                  <a:pt x="2415355" y="49297"/>
                  <a:pt x="2423401" y="49600"/>
                  <a:pt x="2449746" y="23384"/>
                </a:cubicBezTo>
                <a:cubicBezTo>
                  <a:pt x="2450436" y="22617"/>
                  <a:pt x="2450436" y="22617"/>
                  <a:pt x="2451125" y="21850"/>
                </a:cubicBezTo>
                <a:cubicBezTo>
                  <a:pt x="2481072" y="-5288"/>
                  <a:pt x="2484595" y="-7664"/>
                  <a:pt x="2508325" y="26842"/>
                </a:cubicBezTo>
                <a:cubicBezTo>
                  <a:pt x="2514651" y="35996"/>
                  <a:pt x="2516958" y="51931"/>
                  <a:pt x="2528565" y="50586"/>
                </a:cubicBezTo>
                <a:cubicBezTo>
                  <a:pt x="2543084" y="49084"/>
                  <a:pt x="2541428" y="31654"/>
                  <a:pt x="2545177" y="19776"/>
                </a:cubicBezTo>
                <a:cubicBezTo>
                  <a:pt x="2547052" y="13837"/>
                  <a:pt x="2548199" y="7937"/>
                  <a:pt x="2549345" y="2036"/>
                </a:cubicBezTo>
                <a:cubicBezTo>
                  <a:pt x="2556391" y="-2718"/>
                  <a:pt x="2559535" y="1496"/>
                  <a:pt x="2559883" y="8046"/>
                </a:cubicBezTo>
                <a:cubicBezTo>
                  <a:pt x="2560882" y="13102"/>
                  <a:pt x="2559657" y="17548"/>
                  <a:pt x="2562074" y="21799"/>
                </a:cubicBezTo>
                <a:cubicBezTo>
                  <a:pt x="2564070" y="31912"/>
                  <a:pt x="2566066" y="42024"/>
                  <a:pt x="2568791" y="52099"/>
                </a:cubicBezTo>
                <a:cubicBezTo>
                  <a:pt x="2575008" y="72937"/>
                  <a:pt x="2583208" y="76153"/>
                  <a:pt x="2601553" y="64228"/>
                </a:cubicBezTo>
                <a:cubicBezTo>
                  <a:pt x="2610018" y="58670"/>
                  <a:pt x="2616872" y="50277"/>
                  <a:pt x="2625296" y="43989"/>
                </a:cubicBezTo>
                <a:cubicBezTo>
                  <a:pt x="2630888" y="39313"/>
                  <a:pt x="2637090" y="32414"/>
                  <a:pt x="2645290" y="35629"/>
                </a:cubicBezTo>
                <a:cubicBezTo>
                  <a:pt x="2654257" y="39532"/>
                  <a:pt x="2654721" y="48267"/>
                  <a:pt x="2655912" y="56963"/>
                </a:cubicBezTo>
                <a:cubicBezTo>
                  <a:pt x="2657220" y="67843"/>
                  <a:pt x="2657071" y="78799"/>
                  <a:pt x="2657690" y="90445"/>
                </a:cubicBezTo>
                <a:cubicBezTo>
                  <a:pt x="2658347" y="102819"/>
                  <a:pt x="2663062" y="109138"/>
                  <a:pt x="2676280" y="110626"/>
                </a:cubicBezTo>
                <a:cubicBezTo>
                  <a:pt x="2699765" y="113030"/>
                  <a:pt x="2709119" y="124212"/>
                  <a:pt x="2711007" y="146010"/>
                </a:cubicBezTo>
                <a:cubicBezTo>
                  <a:pt x="2715741" y="193934"/>
                  <a:pt x="2718768" y="195963"/>
                  <a:pt x="2766305" y="183951"/>
                </a:cubicBezTo>
                <a:lnTo>
                  <a:pt x="2774785" y="182383"/>
                </a:lnTo>
                <a:lnTo>
                  <a:pt x="2787062" y="171241"/>
                </a:lnTo>
                <a:cubicBezTo>
                  <a:pt x="2798361" y="164073"/>
                  <a:pt x="2812957" y="164028"/>
                  <a:pt x="2822613" y="167164"/>
                </a:cubicBezTo>
                <a:cubicBezTo>
                  <a:pt x="2833762" y="170951"/>
                  <a:pt x="2840275" y="169876"/>
                  <a:pt x="2851379" y="159068"/>
                </a:cubicBezTo>
                <a:cubicBezTo>
                  <a:pt x="2843193" y="183589"/>
                  <a:pt x="2851927" y="183125"/>
                  <a:pt x="2865409" y="175841"/>
                </a:cubicBezTo>
                <a:cubicBezTo>
                  <a:pt x="2866295" y="185647"/>
                  <a:pt x="2866605" y="194938"/>
                  <a:pt x="2868616" y="203591"/>
                </a:cubicBezTo>
                <a:lnTo>
                  <a:pt x="2876461" y="217589"/>
                </a:lnTo>
                <a:lnTo>
                  <a:pt x="2879988" y="214776"/>
                </a:lnTo>
                <a:cubicBezTo>
                  <a:pt x="2882505" y="210629"/>
                  <a:pt x="2883508" y="205465"/>
                  <a:pt x="2883159" y="198914"/>
                </a:cubicBezTo>
                <a:cubicBezTo>
                  <a:pt x="2881344" y="164704"/>
                  <a:pt x="2883373" y="161676"/>
                  <a:pt x="2919613" y="156832"/>
                </a:cubicBezTo>
                <a:cubicBezTo>
                  <a:pt x="2934860" y="155292"/>
                  <a:pt x="2934511" y="148741"/>
                  <a:pt x="2928147" y="138860"/>
                </a:cubicBezTo>
                <a:cubicBezTo>
                  <a:pt x="2925764" y="121468"/>
                  <a:pt x="2937836" y="128857"/>
                  <a:pt x="2945881" y="129159"/>
                </a:cubicBezTo>
                <a:cubicBezTo>
                  <a:pt x="2979944" y="138300"/>
                  <a:pt x="3002044" y="128368"/>
                  <a:pt x="3020035" y="96025"/>
                </a:cubicBezTo>
                <a:cubicBezTo>
                  <a:pt x="3035385" y="68933"/>
                  <a:pt x="3041054" y="65711"/>
                  <a:pt x="3059179" y="77158"/>
                </a:cubicBezTo>
                <a:cubicBezTo>
                  <a:pt x="3063973" y="84932"/>
                  <a:pt x="3065280" y="95812"/>
                  <a:pt x="3077043" y="97377"/>
                </a:cubicBezTo>
                <a:cubicBezTo>
                  <a:pt x="3090414" y="101777"/>
                  <a:pt x="3100334" y="96140"/>
                  <a:pt x="3110061" y="86865"/>
                </a:cubicBezTo>
                <a:cubicBezTo>
                  <a:pt x="3119098" y="78356"/>
                  <a:pt x="3126447" y="65557"/>
                  <a:pt x="3141966" y="69112"/>
                </a:cubicBezTo>
                <a:cubicBezTo>
                  <a:pt x="3147524" y="77577"/>
                  <a:pt x="3152355" y="86080"/>
                  <a:pt x="3160021" y="92972"/>
                </a:cubicBezTo>
                <a:cubicBezTo>
                  <a:pt x="3164620" y="97106"/>
                  <a:pt x="3163055" y="108869"/>
                  <a:pt x="3174507" y="104611"/>
                </a:cubicBezTo>
                <a:cubicBezTo>
                  <a:pt x="3179448" y="101429"/>
                  <a:pt x="3180594" y="95529"/>
                  <a:pt x="3184041" y="91697"/>
                </a:cubicBezTo>
                <a:cubicBezTo>
                  <a:pt x="3184731" y="90930"/>
                  <a:pt x="3184653" y="89474"/>
                  <a:pt x="3184575" y="88018"/>
                </a:cubicBezTo>
                <a:cubicBezTo>
                  <a:pt x="3188556" y="80507"/>
                  <a:pt x="3182153" y="69898"/>
                  <a:pt x="3192073" y="64262"/>
                </a:cubicBezTo>
                <a:cubicBezTo>
                  <a:pt x="3200962" y="66710"/>
                  <a:pt x="3199932" y="74794"/>
                  <a:pt x="3201007" y="81307"/>
                </a:cubicBezTo>
                <a:cubicBezTo>
                  <a:pt x="3202083" y="87819"/>
                  <a:pt x="3203198" y="95058"/>
                  <a:pt x="3205002" y="101532"/>
                </a:cubicBezTo>
                <a:cubicBezTo>
                  <a:pt x="3211448" y="126738"/>
                  <a:pt x="3219610" y="129225"/>
                  <a:pt x="3239907" y="112818"/>
                </a:cubicBezTo>
                <a:cubicBezTo>
                  <a:pt x="3244771" y="108180"/>
                  <a:pt x="3249596" y="102815"/>
                  <a:pt x="3253692" y="97487"/>
                </a:cubicBezTo>
                <a:cubicBezTo>
                  <a:pt x="3267940" y="90891"/>
                  <a:pt x="3274878" y="97821"/>
                  <a:pt x="3276340" y="111614"/>
                </a:cubicBezTo>
                <a:cubicBezTo>
                  <a:pt x="3277455" y="118855"/>
                  <a:pt x="3277880" y="126860"/>
                  <a:pt x="3277538" y="134178"/>
                </a:cubicBezTo>
                <a:cubicBezTo>
                  <a:pt x="3277428" y="145864"/>
                  <a:pt x="3279999" y="153026"/>
                  <a:pt x="3294634" y="153708"/>
                </a:cubicBezTo>
                <a:cubicBezTo>
                  <a:pt x="3310725" y="154314"/>
                  <a:pt x="3317971" y="167068"/>
                  <a:pt x="3319511" y="182315"/>
                </a:cubicBezTo>
                <a:cubicBezTo>
                  <a:pt x="3323589" y="217866"/>
                  <a:pt x="3323589" y="217866"/>
                  <a:pt x="3357761" y="215321"/>
                </a:cubicBezTo>
                <a:cubicBezTo>
                  <a:pt x="3365040" y="214935"/>
                  <a:pt x="3376221" y="205581"/>
                  <a:pt x="3375693" y="223128"/>
                </a:cubicBezTo>
                <a:cubicBezTo>
                  <a:pt x="3372936" y="226195"/>
                  <a:pt x="3370180" y="229261"/>
                  <a:pt x="3367384" y="231599"/>
                </a:cubicBezTo>
                <a:cubicBezTo>
                  <a:pt x="3359268" y="243709"/>
                  <a:pt x="3368118" y="245428"/>
                  <a:pt x="3377007" y="247876"/>
                </a:cubicBezTo>
                <a:cubicBezTo>
                  <a:pt x="3393175" y="249938"/>
                  <a:pt x="3404403" y="255181"/>
                  <a:pt x="3404679" y="274145"/>
                </a:cubicBezTo>
                <a:cubicBezTo>
                  <a:pt x="3404377" y="282190"/>
                  <a:pt x="3409897" y="289927"/>
                  <a:pt x="3412506" y="297817"/>
                </a:cubicBezTo>
                <a:cubicBezTo>
                  <a:pt x="3416074" y="310037"/>
                  <a:pt x="3414432" y="320343"/>
                  <a:pt x="3404705" y="329618"/>
                </a:cubicBezTo>
                <a:cubicBezTo>
                  <a:pt x="3386707" y="348093"/>
                  <a:pt x="3386714" y="361961"/>
                  <a:pt x="3403809" y="381492"/>
                </a:cubicBezTo>
                <a:cubicBezTo>
                  <a:pt x="3407719" y="386394"/>
                  <a:pt x="3412319" y="390529"/>
                  <a:pt x="3416229" y="395432"/>
                </a:cubicBezTo>
                <a:cubicBezTo>
                  <a:pt x="3425582" y="406614"/>
                  <a:pt x="3425434" y="417571"/>
                  <a:pt x="3415823" y="429029"/>
                </a:cubicBezTo>
                <a:cubicBezTo>
                  <a:pt x="3409102" y="436503"/>
                  <a:pt x="3400313" y="443677"/>
                  <a:pt x="3401628" y="453597"/>
                </a:cubicBezTo>
                <a:lnTo>
                  <a:pt x="3406631" y="464270"/>
                </a:lnTo>
                <a:lnTo>
                  <a:pt x="3407669" y="464755"/>
                </a:lnTo>
                <a:cubicBezTo>
                  <a:pt x="3414157" y="465851"/>
                  <a:pt x="3423255" y="468538"/>
                  <a:pt x="3418321" y="455508"/>
                </a:cubicBezTo>
                <a:cubicBezTo>
                  <a:pt x="3422051" y="447047"/>
                  <a:pt x="3421431" y="431638"/>
                  <a:pt x="3436938" y="446109"/>
                </a:cubicBezTo>
                <a:cubicBezTo>
                  <a:pt x="3437981" y="446745"/>
                  <a:pt x="3438503" y="447064"/>
                  <a:pt x="3438909" y="448742"/>
                </a:cubicBezTo>
                <a:cubicBezTo>
                  <a:pt x="3439149" y="458909"/>
                  <a:pt x="3447381" y="465362"/>
                  <a:pt x="3451615" y="473672"/>
                </a:cubicBezTo>
                <a:cubicBezTo>
                  <a:pt x="3454921" y="479983"/>
                  <a:pt x="3461208" y="480239"/>
                  <a:pt x="3465140" y="472619"/>
                </a:cubicBezTo>
                <a:cubicBezTo>
                  <a:pt x="3465981" y="472415"/>
                  <a:pt x="3467342" y="472530"/>
                  <a:pt x="3468067" y="473688"/>
                </a:cubicBezTo>
                <a:cubicBezTo>
                  <a:pt x="3474671" y="473422"/>
                  <a:pt x="3480179" y="479645"/>
                  <a:pt x="3487330" y="476135"/>
                </a:cubicBezTo>
                <a:cubicBezTo>
                  <a:pt x="3502854" y="474154"/>
                  <a:pt x="3517334" y="471536"/>
                  <a:pt x="3531027" y="461995"/>
                </a:cubicBezTo>
                <a:cubicBezTo>
                  <a:pt x="3554823" y="446453"/>
                  <a:pt x="3567660" y="453568"/>
                  <a:pt x="3570810" y="481255"/>
                </a:cubicBezTo>
                <a:cubicBezTo>
                  <a:pt x="3574047" y="511145"/>
                  <a:pt x="3579467" y="515167"/>
                  <a:pt x="3610106" y="509524"/>
                </a:cubicBezTo>
                <a:cubicBezTo>
                  <a:pt x="3610947" y="509321"/>
                  <a:pt x="3610947" y="509321"/>
                  <a:pt x="3611787" y="509117"/>
                </a:cubicBezTo>
                <a:cubicBezTo>
                  <a:pt x="3645353" y="504544"/>
                  <a:pt x="3648916" y="504571"/>
                  <a:pt x="3648972" y="539676"/>
                </a:cubicBezTo>
                <a:cubicBezTo>
                  <a:pt x="3649008" y="549002"/>
                  <a:pt x="3643051" y="561114"/>
                  <a:pt x="3651715" y="565684"/>
                </a:cubicBezTo>
                <a:cubicBezTo>
                  <a:pt x="3662465" y="571526"/>
                  <a:pt x="3669581" y="558689"/>
                  <a:pt x="3677801" y="552253"/>
                </a:cubicBezTo>
                <a:cubicBezTo>
                  <a:pt x="3681913" y="549034"/>
                  <a:pt x="3685501" y="545499"/>
                  <a:pt x="3689090" y="541962"/>
                </a:cubicBezTo>
                <a:cubicBezTo>
                  <a:pt x="3696215" y="542015"/>
                  <a:pt x="3696392" y="546416"/>
                  <a:pt x="3693528" y="551111"/>
                </a:cubicBezTo>
                <a:cubicBezTo>
                  <a:pt x="3691823" y="555081"/>
                  <a:pt x="3688870" y="557574"/>
                  <a:pt x="3688525" y="561659"/>
                </a:cubicBezTo>
                <a:cubicBezTo>
                  <a:pt x="3685113" y="569598"/>
                  <a:pt x="3681701" y="577536"/>
                  <a:pt x="3678811" y="585792"/>
                </a:cubicBezTo>
                <a:cubicBezTo>
                  <a:pt x="3673234" y="603147"/>
                  <a:pt x="3677381" y="609256"/>
                  <a:pt x="3695717" y="609705"/>
                </a:cubicBezTo>
                <a:cubicBezTo>
                  <a:pt x="3704203" y="609872"/>
                  <a:pt x="3712919" y="607317"/>
                  <a:pt x="3721724" y="606963"/>
                </a:cubicBezTo>
                <a:cubicBezTo>
                  <a:pt x="3727807" y="606379"/>
                  <a:pt x="3735364" y="604548"/>
                  <a:pt x="3739511" y="610656"/>
                </a:cubicBezTo>
                <a:cubicBezTo>
                  <a:pt x="3743862" y="617604"/>
                  <a:pt x="3740043" y="623864"/>
                  <a:pt x="3736745" y="630441"/>
                </a:cubicBezTo>
                <a:cubicBezTo>
                  <a:pt x="3732494" y="638584"/>
                  <a:pt x="3727200" y="646089"/>
                  <a:pt x="3722108" y="654435"/>
                </a:cubicBezTo>
                <a:cubicBezTo>
                  <a:pt x="3716698" y="663302"/>
                  <a:pt x="3716964" y="669906"/>
                  <a:pt x="3725398" y="677198"/>
                </a:cubicBezTo>
                <a:cubicBezTo>
                  <a:pt x="3740499" y="689988"/>
                  <a:pt x="3741667" y="702153"/>
                  <a:pt x="3732642" y="718119"/>
                </a:cubicBezTo>
                <a:cubicBezTo>
                  <a:pt x="3713205" y="753500"/>
                  <a:pt x="3714336" y="756337"/>
                  <a:pt x="3752899" y="770559"/>
                </a:cubicBezTo>
                <a:lnTo>
                  <a:pt x="3759505" y="773493"/>
                </a:lnTo>
                <a:lnTo>
                  <a:pt x="3773273" y="771607"/>
                </a:lnTo>
                <a:cubicBezTo>
                  <a:pt x="3784483" y="772004"/>
                  <a:pt x="3794597" y="778891"/>
                  <a:pt x="3799787" y="785635"/>
                </a:cubicBezTo>
                <a:cubicBezTo>
                  <a:pt x="3805701" y="793537"/>
                  <a:pt x="3810714" y="795880"/>
                  <a:pt x="3823514" y="793668"/>
                </a:cubicBezTo>
                <a:cubicBezTo>
                  <a:pt x="3806234" y="806744"/>
                  <a:pt x="3812492" y="810563"/>
                  <a:pt x="3825266" y="811916"/>
                </a:cubicBezTo>
                <a:cubicBezTo>
                  <a:pt x="3821231" y="819116"/>
                  <a:pt x="3817043" y="825686"/>
                  <a:pt x="3814334" y="832622"/>
                </a:cubicBezTo>
                <a:lnTo>
                  <a:pt x="3813124" y="846019"/>
                </a:lnTo>
                <a:lnTo>
                  <a:pt x="3816896" y="845745"/>
                </a:lnTo>
                <a:cubicBezTo>
                  <a:pt x="3820602" y="844070"/>
                  <a:pt x="3823742" y="840975"/>
                  <a:pt x="3826606" y="836281"/>
                </a:cubicBezTo>
                <a:cubicBezTo>
                  <a:pt x="3841561" y="811765"/>
                  <a:pt x="3844399" y="810633"/>
                  <a:pt x="3871753" y="824457"/>
                </a:cubicBezTo>
                <a:cubicBezTo>
                  <a:pt x="3883025" y="830618"/>
                  <a:pt x="3885888" y="825924"/>
                  <a:pt x="3886170" y="816075"/>
                </a:cubicBezTo>
                <a:cubicBezTo>
                  <a:pt x="3892765" y="802921"/>
                  <a:pt x="3897610" y="813750"/>
                  <a:pt x="3903030" y="817772"/>
                </a:cubicBezTo>
                <a:cubicBezTo>
                  <a:pt x="3922250" y="840234"/>
                  <a:pt x="3942238" y="843838"/>
                  <a:pt x="3970004" y="830001"/>
                </a:cubicBezTo>
                <a:cubicBezTo>
                  <a:pt x="3993457" y="818542"/>
                  <a:pt x="3998902" y="819002"/>
                  <a:pt x="4006011" y="835505"/>
                </a:cubicBezTo>
                <a:cubicBezTo>
                  <a:pt x="4005641" y="843152"/>
                  <a:pt x="4001389" y="851295"/>
                  <a:pt x="4008781" y="857952"/>
                </a:cubicBezTo>
                <a:cubicBezTo>
                  <a:pt x="4015942" y="867330"/>
                  <a:pt x="4025472" y="868134"/>
                  <a:pt x="4036592" y="866330"/>
                </a:cubicBezTo>
                <a:cubicBezTo>
                  <a:pt x="4046874" y="864729"/>
                  <a:pt x="4058021" y="859362"/>
                  <a:pt x="4067065" y="869173"/>
                </a:cubicBezTo>
                <a:cubicBezTo>
                  <a:pt x="4066898" y="877661"/>
                  <a:pt x="4066209" y="885829"/>
                  <a:pt x="4068243" y="894227"/>
                </a:cubicBezTo>
                <a:cubicBezTo>
                  <a:pt x="4069463" y="899266"/>
                  <a:pt x="4062807" y="906657"/>
                  <a:pt x="4072744" y="909141"/>
                </a:cubicBezTo>
                <a:cubicBezTo>
                  <a:pt x="4077668" y="909281"/>
                  <a:pt x="4081257" y="905745"/>
                  <a:pt x="4085455" y="904728"/>
                </a:cubicBezTo>
                <a:cubicBezTo>
                  <a:pt x="4086296" y="904525"/>
                  <a:pt x="4086932" y="903482"/>
                  <a:pt x="4087569" y="902438"/>
                </a:cubicBezTo>
                <a:cubicBezTo>
                  <a:pt x="4093881" y="899131"/>
                  <a:pt x="4094481" y="888762"/>
                  <a:pt x="4104010" y="889565"/>
                </a:cubicBezTo>
                <a:cubicBezTo>
                  <a:pt x="4108996" y="895471"/>
                  <a:pt x="4104454" y="900572"/>
                  <a:pt x="4102112" y="905584"/>
                </a:cubicBezTo>
                <a:cubicBezTo>
                  <a:pt x="4099768" y="910597"/>
                  <a:pt x="4097108" y="916131"/>
                  <a:pt x="4095288" y="921462"/>
                </a:cubicBezTo>
                <a:cubicBezTo>
                  <a:pt x="4087801" y="941946"/>
                  <a:pt x="4092266" y="947533"/>
                  <a:pt x="4114076" y="945807"/>
                </a:cubicBezTo>
                <a:cubicBezTo>
                  <a:pt x="4119635" y="944905"/>
                  <a:pt x="4125515" y="943481"/>
                  <a:pt x="4130871" y="941738"/>
                </a:cubicBezTo>
                <a:cubicBezTo>
                  <a:pt x="4143850" y="943930"/>
                  <a:pt x="4145362" y="952010"/>
                  <a:pt x="4139837" y="962239"/>
                </a:cubicBezTo>
                <a:cubicBezTo>
                  <a:pt x="4137177" y="967773"/>
                  <a:pt x="4133677" y="973511"/>
                  <a:pt x="4129973" y="978408"/>
                </a:cubicBezTo>
                <a:cubicBezTo>
                  <a:pt x="4124359" y="986437"/>
                  <a:pt x="4122742" y="992607"/>
                  <a:pt x="4132538" y="1000014"/>
                </a:cubicBezTo>
                <a:cubicBezTo>
                  <a:pt x="4143377" y="1008058"/>
                  <a:pt x="4142343" y="1020311"/>
                  <a:pt x="4136183" y="1031582"/>
                </a:cubicBezTo>
                <a:cubicBezTo>
                  <a:pt x="4122155" y="1058096"/>
                  <a:pt x="4122155" y="1058096"/>
                  <a:pt x="4146989" y="1072530"/>
                </a:cubicBezTo>
                <a:cubicBezTo>
                  <a:pt x="4152205" y="1075712"/>
                  <a:pt x="4164370" y="1074544"/>
                  <a:pt x="4155688" y="1086426"/>
                </a:cubicBezTo>
                <a:cubicBezTo>
                  <a:pt x="4152330" y="1087240"/>
                  <a:pt x="4148971" y="1088053"/>
                  <a:pt x="4145929" y="1088345"/>
                </a:cubicBezTo>
                <a:cubicBezTo>
                  <a:pt x="4134579" y="1092873"/>
                  <a:pt x="4139884" y="1098255"/>
                  <a:pt x="4144869" y="1104161"/>
                </a:cubicBezTo>
                <a:cubicBezTo>
                  <a:pt x="4155072" y="1113248"/>
                  <a:pt x="4160351" y="1122193"/>
                  <a:pt x="4151555" y="1135438"/>
                </a:cubicBezTo>
                <a:cubicBezTo>
                  <a:pt x="4147534" y="1140857"/>
                  <a:pt x="4147683" y="1148821"/>
                  <a:pt x="4145749" y="1155514"/>
                </a:cubicBezTo>
                <a:cubicBezTo>
                  <a:pt x="4142425" y="1165654"/>
                  <a:pt x="4136406" y="1172002"/>
                  <a:pt x="4125285" y="1173805"/>
                </a:cubicBezTo>
                <a:cubicBezTo>
                  <a:pt x="4104086" y="1178051"/>
                  <a:pt x="4097520" y="1187644"/>
                  <a:pt x="4100084" y="1209249"/>
                </a:cubicBezTo>
                <a:cubicBezTo>
                  <a:pt x="4100465" y="1214492"/>
                  <a:pt x="4101686" y="1219531"/>
                  <a:pt x="4102066" y="1224772"/>
                </a:cubicBezTo>
                <a:cubicBezTo>
                  <a:pt x="4103234" y="1236937"/>
                  <a:pt x="4097939" y="1244443"/>
                  <a:pt x="4085863" y="1247812"/>
                </a:cubicBezTo>
                <a:cubicBezTo>
                  <a:pt x="4074945" y="1250456"/>
                  <a:pt x="4061738" y="1250987"/>
                  <a:pt x="4062766" y="1268076"/>
                </a:cubicBezTo>
                <a:cubicBezTo>
                  <a:pt x="4063703" y="1282962"/>
                  <a:pt x="4064641" y="1297849"/>
                  <a:pt x="4083268" y="1301340"/>
                </a:cubicBezTo>
                <a:cubicBezTo>
                  <a:pt x="4085152" y="1301773"/>
                  <a:pt x="4088078" y="1302842"/>
                  <a:pt x="4087529" y="1306087"/>
                </a:cubicBezTo>
                <a:cubicBezTo>
                  <a:pt x="4084144" y="1310464"/>
                  <a:pt x="4079449" y="1307599"/>
                  <a:pt x="4075365" y="1307255"/>
                </a:cubicBezTo>
                <a:cubicBezTo>
                  <a:pt x="4057845" y="1310164"/>
                  <a:pt x="4041851" y="1304703"/>
                  <a:pt x="4025745" y="1300602"/>
                </a:cubicBezTo>
                <a:cubicBezTo>
                  <a:pt x="4016736" y="1300117"/>
                  <a:pt x="4012599" y="1306898"/>
                  <a:pt x="4008462" y="1313679"/>
                </a:cubicBezTo>
                <a:cubicBezTo>
                  <a:pt x="4004644" y="1319937"/>
                  <a:pt x="4001030" y="1327036"/>
                  <a:pt x="3997211" y="1333296"/>
                </a:cubicBezTo>
                <a:cubicBezTo>
                  <a:pt x="3983731" y="1356565"/>
                  <a:pt x="3982892" y="1356768"/>
                  <a:pt x="3959710" y="1345489"/>
                </a:cubicBezTo>
                <a:cubicBezTo>
                  <a:pt x="3954629" y="1366724"/>
                  <a:pt x="3954629" y="1366724"/>
                  <a:pt x="3934694" y="1355993"/>
                </a:cubicBezTo>
                <a:cubicBezTo>
                  <a:pt x="3931042" y="1353766"/>
                  <a:pt x="3927072" y="1352060"/>
                  <a:pt x="3923280" y="1354757"/>
                </a:cubicBezTo>
                <a:cubicBezTo>
                  <a:pt x="3919488" y="1357454"/>
                  <a:pt x="3922185" y="1361246"/>
                  <a:pt x="3922998" y="1364605"/>
                </a:cubicBezTo>
                <a:cubicBezTo>
                  <a:pt x="3924944" y="1370803"/>
                  <a:pt x="3926889" y="1376999"/>
                  <a:pt x="3927995" y="1383399"/>
                </a:cubicBezTo>
                <a:cubicBezTo>
                  <a:pt x="3930525" y="1395678"/>
                  <a:pt x="3936872" y="1401698"/>
                  <a:pt x="3949877" y="1400327"/>
                </a:cubicBezTo>
                <a:cubicBezTo>
                  <a:pt x="3958999" y="1399451"/>
                  <a:pt x="3965894" y="1402227"/>
                  <a:pt x="3968971" y="1411260"/>
                </a:cubicBezTo>
                <a:cubicBezTo>
                  <a:pt x="3969123" y="1419225"/>
                  <a:pt x="3962926" y="1421171"/>
                  <a:pt x="3957365" y="1422073"/>
                </a:cubicBezTo>
                <a:cubicBezTo>
                  <a:pt x="3922845" y="1428211"/>
                  <a:pt x="3902964" y="1452585"/>
                  <a:pt x="3884013" y="1478958"/>
                </a:cubicBezTo>
                <a:cubicBezTo>
                  <a:pt x="3874400" y="1492955"/>
                  <a:pt x="3868462" y="1496310"/>
                  <a:pt x="3859916" y="1489420"/>
                </a:cubicBezTo>
                <a:lnTo>
                  <a:pt x="3852809" y="1481838"/>
                </a:lnTo>
                <a:lnTo>
                  <a:pt x="3841864" y="1492090"/>
                </a:lnTo>
                <a:lnTo>
                  <a:pt x="3840531" y="1496284"/>
                </a:lnTo>
                <a:lnTo>
                  <a:pt x="3850294" y="1497109"/>
                </a:lnTo>
                <a:cubicBezTo>
                  <a:pt x="3875524" y="1500333"/>
                  <a:pt x="3883385" y="1514432"/>
                  <a:pt x="3872107" y="1537613"/>
                </a:cubicBezTo>
                <a:cubicBezTo>
                  <a:pt x="3867422" y="1547638"/>
                  <a:pt x="3860129" y="1556073"/>
                  <a:pt x="3857531" y="1567370"/>
                </a:cubicBezTo>
                <a:cubicBezTo>
                  <a:pt x="3852883" y="1586722"/>
                  <a:pt x="3857029" y="1592830"/>
                  <a:pt x="3876637" y="1591194"/>
                </a:cubicBezTo>
                <a:cubicBezTo>
                  <a:pt x="3882401" y="1591131"/>
                  <a:pt x="3888279" y="1589708"/>
                  <a:pt x="3893840" y="1588805"/>
                </a:cubicBezTo>
                <a:cubicBezTo>
                  <a:pt x="3898879" y="1587585"/>
                  <a:pt x="3903918" y="1586365"/>
                  <a:pt x="3910000" y="1585781"/>
                </a:cubicBezTo>
                <a:cubicBezTo>
                  <a:pt x="3887371" y="1613488"/>
                  <a:pt x="3869009" y="1616601"/>
                  <a:pt x="3841479" y="1598374"/>
                </a:cubicBezTo>
                <a:cubicBezTo>
                  <a:pt x="3828236" y="1589580"/>
                  <a:pt x="3822040" y="1591525"/>
                  <a:pt x="3820166" y="1603982"/>
                </a:cubicBezTo>
                <a:cubicBezTo>
                  <a:pt x="3819879" y="1607385"/>
                  <a:pt x="3820969" y="1612344"/>
                  <a:pt x="3821044" y="1616327"/>
                </a:cubicBezTo>
                <a:lnTo>
                  <a:pt x="3820601" y="1618633"/>
                </a:lnTo>
                <a:lnTo>
                  <a:pt x="3856796" y="1624365"/>
                </a:lnTo>
                <a:cubicBezTo>
                  <a:pt x="3864640" y="1625607"/>
                  <a:pt x="3873280" y="1625738"/>
                  <a:pt x="3878963" y="1632824"/>
                </a:cubicBezTo>
                <a:cubicBezTo>
                  <a:pt x="3879662" y="1632318"/>
                  <a:pt x="3880361" y="1631810"/>
                  <a:pt x="3881060" y="1631301"/>
                </a:cubicBezTo>
                <a:cubicBezTo>
                  <a:pt x="3903233" y="1628009"/>
                  <a:pt x="3924385" y="1635070"/>
                  <a:pt x="3946493" y="1636096"/>
                </a:cubicBezTo>
                <a:cubicBezTo>
                  <a:pt x="3987691" y="1637671"/>
                  <a:pt x="4029301" y="1640551"/>
                  <a:pt x="4070600" y="1629769"/>
                </a:cubicBezTo>
                <a:cubicBezTo>
                  <a:pt x="4082831" y="1626757"/>
                  <a:pt x="4095982" y="1625747"/>
                  <a:pt x="4108464" y="1628961"/>
                </a:cubicBezTo>
                <a:cubicBezTo>
                  <a:pt x="4128696" y="1634021"/>
                  <a:pt x="4146574" y="1646132"/>
                  <a:pt x="4169224" y="1639821"/>
                </a:cubicBezTo>
                <a:cubicBezTo>
                  <a:pt x="4178947" y="1637030"/>
                  <a:pt x="4190030" y="1641260"/>
                  <a:pt x="4200098" y="1644093"/>
                </a:cubicBezTo>
                <a:cubicBezTo>
                  <a:pt x="4206038" y="1645651"/>
                  <a:pt x="4211182" y="1648322"/>
                  <a:pt x="4211147" y="1656359"/>
                </a:cubicBezTo>
                <a:cubicBezTo>
                  <a:pt x="4214361" y="1643876"/>
                  <a:pt x="4222463" y="1639592"/>
                  <a:pt x="4233231" y="1641916"/>
                </a:cubicBezTo>
                <a:cubicBezTo>
                  <a:pt x="4255971" y="1646755"/>
                  <a:pt x="4279859" y="1644351"/>
                  <a:pt x="4300563" y="1658147"/>
                </a:cubicBezTo>
                <a:cubicBezTo>
                  <a:pt x="4305612" y="1661421"/>
                  <a:pt x="4313140" y="1660757"/>
                  <a:pt x="4319080" y="1662317"/>
                </a:cubicBezTo>
                <a:cubicBezTo>
                  <a:pt x="4337405" y="1667694"/>
                  <a:pt x="4355923" y="1671864"/>
                  <a:pt x="4374375" y="1680353"/>
                </a:cubicBezTo>
                <a:cubicBezTo>
                  <a:pt x="4392127" y="1689350"/>
                  <a:pt x="4410924" y="1703463"/>
                  <a:pt x="4434018" y="1702171"/>
                </a:cubicBezTo>
                <a:cubicBezTo>
                  <a:pt x="4445166" y="1702081"/>
                  <a:pt x="4457840" y="1704088"/>
                  <a:pt x="4465268" y="1715781"/>
                </a:cubicBezTo>
                <a:lnTo>
                  <a:pt x="4467174" y="1715464"/>
                </a:lnTo>
                <a:lnTo>
                  <a:pt x="4467174" y="1715466"/>
                </a:lnTo>
                <a:cubicBezTo>
                  <a:pt x="4468222" y="1714702"/>
                  <a:pt x="4468175" y="1715005"/>
                  <a:pt x="4467651" y="1715385"/>
                </a:cubicBezTo>
                <a:lnTo>
                  <a:pt x="4467174" y="1715464"/>
                </a:lnTo>
                <a:lnTo>
                  <a:pt x="4466063" y="1714670"/>
                </a:lnTo>
                <a:cubicBezTo>
                  <a:pt x="4458791" y="1709807"/>
                  <a:pt x="4459459" y="1705582"/>
                  <a:pt x="4467370" y="1702505"/>
                </a:cubicBezTo>
                <a:cubicBezTo>
                  <a:pt x="4470071" y="1701077"/>
                  <a:pt x="4473088" y="1701554"/>
                  <a:pt x="4476105" y="1702032"/>
                </a:cubicBezTo>
                <a:cubicBezTo>
                  <a:pt x="4507614" y="1710115"/>
                  <a:pt x="4540876" y="1699299"/>
                  <a:pt x="4572317" y="1711701"/>
                </a:cubicBezTo>
                <a:cubicBezTo>
                  <a:pt x="4576953" y="1713673"/>
                  <a:pt x="4583370" y="1712214"/>
                  <a:pt x="4589311" y="1713775"/>
                </a:cubicBezTo>
                <a:cubicBezTo>
                  <a:pt x="4590518" y="1713966"/>
                  <a:pt x="4592231" y="1714856"/>
                  <a:pt x="4593344" y="1715649"/>
                </a:cubicBezTo>
                <a:cubicBezTo>
                  <a:pt x="4596582" y="1718638"/>
                  <a:pt x="4596420" y="1723561"/>
                  <a:pt x="4601154" y="1724930"/>
                </a:cubicBezTo>
                <a:cubicBezTo>
                  <a:pt x="4602169" y="1726327"/>
                  <a:pt x="4602581" y="1727630"/>
                  <a:pt x="4602994" y="1728933"/>
                </a:cubicBezTo>
                <a:cubicBezTo>
                  <a:pt x="4603627" y="1732745"/>
                  <a:pt x="4603657" y="1736461"/>
                  <a:pt x="4603083" y="1740082"/>
                </a:cubicBezTo>
                <a:cubicBezTo>
                  <a:pt x="4603305" y="1742591"/>
                  <a:pt x="4602923" y="1745006"/>
                  <a:pt x="4603239" y="1746912"/>
                </a:cubicBezTo>
                <a:cubicBezTo>
                  <a:pt x="4611844" y="1755078"/>
                  <a:pt x="4620675" y="1754003"/>
                  <a:pt x="4630175" y="1748703"/>
                </a:cubicBezTo>
                <a:cubicBezTo>
                  <a:pt x="4639388" y="1745213"/>
                  <a:pt x="4645740" y="1748074"/>
                  <a:pt x="4649928" y="1756780"/>
                </a:cubicBezTo>
                <a:cubicBezTo>
                  <a:pt x="4653196" y="1763484"/>
                  <a:pt x="4650431" y="1769232"/>
                  <a:pt x="4642711" y="1771103"/>
                </a:cubicBezTo>
                <a:cubicBezTo>
                  <a:pt x="4616892" y="1758353"/>
                  <a:pt x="4587764" y="1758689"/>
                  <a:pt x="4560387" y="1751878"/>
                </a:cubicBezTo>
                <a:cubicBezTo>
                  <a:pt x="4549111" y="1748855"/>
                  <a:pt x="4532124" y="1735030"/>
                  <a:pt x="4517474" y="1749413"/>
                </a:cubicBezTo>
                <a:cubicBezTo>
                  <a:pt x="4515980" y="1751032"/>
                  <a:pt x="4511056" y="1750871"/>
                  <a:pt x="4509437" y="1749377"/>
                </a:cubicBezTo>
                <a:cubicBezTo>
                  <a:pt x="4495275" y="1737237"/>
                  <a:pt x="4475707" y="1739705"/>
                  <a:pt x="4460463" y="1730486"/>
                </a:cubicBezTo>
                <a:cubicBezTo>
                  <a:pt x="4451986" y="1725431"/>
                  <a:pt x="4443919" y="1721680"/>
                  <a:pt x="4435148" y="1730189"/>
                </a:cubicBezTo>
                <a:cubicBezTo>
                  <a:pt x="4430762" y="1734443"/>
                  <a:pt x="4424728" y="1733487"/>
                  <a:pt x="4420092" y="1731516"/>
                </a:cubicBezTo>
                <a:cubicBezTo>
                  <a:pt x="4400338" y="1723438"/>
                  <a:pt x="4379216" y="1720093"/>
                  <a:pt x="4358507" y="1718051"/>
                </a:cubicBezTo>
                <a:cubicBezTo>
                  <a:pt x="4343927" y="1716359"/>
                  <a:pt x="4330142" y="1713559"/>
                  <a:pt x="4315401" y="1716792"/>
                </a:cubicBezTo>
                <a:cubicBezTo>
                  <a:pt x="4303267" y="1719200"/>
                  <a:pt x="4290880" y="1715382"/>
                  <a:pt x="4279957" y="1706229"/>
                </a:cubicBezTo>
                <a:cubicBezTo>
                  <a:pt x="4264779" y="1692691"/>
                  <a:pt x="4247656" y="1699257"/>
                  <a:pt x="4243898" y="1719077"/>
                </a:cubicBezTo>
                <a:cubicBezTo>
                  <a:pt x="4243516" y="1721491"/>
                  <a:pt x="4243039" y="1724509"/>
                  <a:pt x="4242561" y="1727526"/>
                </a:cubicBezTo>
                <a:cubicBezTo>
                  <a:pt x="4237591" y="1758907"/>
                  <a:pt x="4227487" y="1764111"/>
                  <a:pt x="4197062" y="1753107"/>
                </a:cubicBezTo>
                <a:cubicBezTo>
                  <a:pt x="4185374" y="1748781"/>
                  <a:pt x="4177117" y="1746236"/>
                  <a:pt x="4171232" y="1763863"/>
                </a:cubicBezTo>
                <a:cubicBezTo>
                  <a:pt x="4166620" y="1777361"/>
                  <a:pt x="4162737" y="1794067"/>
                  <a:pt x="4148247" y="1803527"/>
                </a:cubicBezTo>
                <a:cubicBezTo>
                  <a:pt x="4143450" y="1806478"/>
                  <a:pt x="4144304" y="1812800"/>
                  <a:pt x="4142937" y="1817531"/>
                </a:cubicBezTo>
                <a:cubicBezTo>
                  <a:pt x="4139244" y="1833031"/>
                  <a:pt x="4129428" y="1836426"/>
                  <a:pt x="4116091" y="1826890"/>
                </a:cubicBezTo>
                <a:cubicBezTo>
                  <a:pt x="4112249" y="1823808"/>
                  <a:pt x="4109997" y="1818501"/>
                  <a:pt x="4104976" y="1818944"/>
                </a:cubicBezTo>
                <a:cubicBezTo>
                  <a:pt x="4100561" y="1819482"/>
                  <a:pt x="4090905" y="1817953"/>
                  <a:pt x="4097318" y="1828247"/>
                </a:cubicBezTo>
                <a:cubicBezTo>
                  <a:pt x="4105061" y="1841846"/>
                  <a:pt x="4097372" y="1847433"/>
                  <a:pt x="4085236" y="1849842"/>
                </a:cubicBezTo>
                <a:cubicBezTo>
                  <a:pt x="4078915" y="1850697"/>
                  <a:pt x="4074500" y="1851235"/>
                  <a:pt x="4074972" y="1859969"/>
                </a:cubicBezTo>
                <a:cubicBezTo>
                  <a:pt x="4075032" y="1867404"/>
                  <a:pt x="4075791" y="1874327"/>
                  <a:pt x="4084940" y="1875158"/>
                </a:cubicBezTo>
                <a:cubicBezTo>
                  <a:pt x="4101330" y="1877135"/>
                  <a:pt x="4102721" y="1887872"/>
                  <a:pt x="4100714" y="1900545"/>
                </a:cubicBezTo>
                <a:cubicBezTo>
                  <a:pt x="4099281" y="1909598"/>
                  <a:pt x="4098354" y="1919348"/>
                  <a:pt x="4096318" y="1928305"/>
                </a:cubicBezTo>
                <a:cubicBezTo>
                  <a:pt x="4093898" y="1939677"/>
                  <a:pt x="4089764" y="1950156"/>
                  <a:pt x="4108759" y="1951309"/>
                </a:cubicBezTo>
                <a:cubicBezTo>
                  <a:pt x="4116700" y="1951948"/>
                  <a:pt x="4120124" y="1965481"/>
                  <a:pt x="4131370" y="1964787"/>
                </a:cubicBezTo>
                <a:cubicBezTo>
                  <a:pt x="4138801" y="1964727"/>
                  <a:pt x="4146360" y="1967780"/>
                  <a:pt x="4154147" y="1961590"/>
                </a:cubicBezTo>
                <a:cubicBezTo>
                  <a:pt x="4161931" y="1955400"/>
                  <a:pt x="4170697" y="1958644"/>
                  <a:pt x="4170691" y="1970397"/>
                </a:cubicBezTo>
                <a:cubicBezTo>
                  <a:pt x="4170877" y="1980943"/>
                  <a:pt x="4173889" y="1993173"/>
                  <a:pt x="4162195" y="2000601"/>
                </a:cubicBezTo>
                <a:cubicBezTo>
                  <a:pt x="4158797" y="2002537"/>
                  <a:pt x="4158826" y="2006253"/>
                  <a:pt x="4160762" y="2009654"/>
                </a:cubicBezTo>
                <a:cubicBezTo>
                  <a:pt x="4162191" y="2012353"/>
                  <a:pt x="4163619" y="2015054"/>
                  <a:pt x="4164444" y="2017660"/>
                </a:cubicBezTo>
                <a:cubicBezTo>
                  <a:pt x="4168029" y="2026269"/>
                  <a:pt x="4156940" y="2033793"/>
                  <a:pt x="4161732" y="2042594"/>
                </a:cubicBezTo>
                <a:cubicBezTo>
                  <a:pt x="4166429" y="2051998"/>
                  <a:pt x="4177267" y="2038249"/>
                  <a:pt x="4183266" y="2047242"/>
                </a:cubicBezTo>
                <a:cubicBezTo>
                  <a:pt x="4184790" y="2049338"/>
                  <a:pt x="4188219" y="2051119"/>
                  <a:pt x="4188027" y="2052326"/>
                </a:cubicBezTo>
                <a:cubicBezTo>
                  <a:pt x="4186081" y="2072432"/>
                  <a:pt x="4203260" y="2085051"/>
                  <a:pt x="4207826" y="2103095"/>
                </a:cubicBezTo>
                <a:cubicBezTo>
                  <a:pt x="4208650" y="2105700"/>
                  <a:pt x="4210491" y="2109703"/>
                  <a:pt x="4208997" y="2111322"/>
                </a:cubicBezTo>
                <a:cubicBezTo>
                  <a:pt x="4199145" y="2122753"/>
                  <a:pt x="4203776" y="2136478"/>
                  <a:pt x="4203675" y="2148834"/>
                </a:cubicBezTo>
                <a:cubicBezTo>
                  <a:pt x="4203635" y="2168623"/>
                  <a:pt x="4188572" y="2181704"/>
                  <a:pt x="4180972" y="2198440"/>
                </a:cubicBezTo>
                <a:cubicBezTo>
                  <a:pt x="4177411" y="2205300"/>
                  <a:pt x="4172136" y="2211268"/>
                  <a:pt x="4169590" y="2219527"/>
                </a:cubicBezTo>
                <a:cubicBezTo>
                  <a:pt x="4168126" y="2224863"/>
                  <a:pt x="4163867" y="2232229"/>
                  <a:pt x="4158340" y="2231974"/>
                </a:cubicBezTo>
                <a:cubicBezTo>
                  <a:pt x="4139249" y="2231424"/>
                  <a:pt x="4126124" y="2247903"/>
                  <a:pt x="4107542" y="2248054"/>
                </a:cubicBezTo>
                <a:cubicBezTo>
                  <a:pt x="4103221" y="2247988"/>
                  <a:pt x="4097215" y="2250749"/>
                  <a:pt x="4097438" y="2253258"/>
                </a:cubicBezTo>
                <a:cubicBezTo>
                  <a:pt x="4100067" y="2267903"/>
                  <a:pt x="4085548" y="2273646"/>
                  <a:pt x="4081921" y="2284825"/>
                </a:cubicBezTo>
                <a:cubicBezTo>
                  <a:pt x="4080648" y="2288954"/>
                  <a:pt x="4077088" y="2295814"/>
                  <a:pt x="4073975" y="2295940"/>
                </a:cubicBezTo>
                <a:cubicBezTo>
                  <a:pt x="4057712" y="2297075"/>
                  <a:pt x="4060657" y="2313626"/>
                  <a:pt x="4052681" y="2321023"/>
                </a:cubicBezTo>
                <a:cubicBezTo>
                  <a:pt x="4048295" y="2325278"/>
                  <a:pt x="4050358" y="2331790"/>
                  <a:pt x="4057216" y="2335352"/>
                </a:cubicBezTo>
                <a:lnTo>
                  <a:pt x="4073448" y="2336856"/>
                </a:lnTo>
                <a:lnTo>
                  <a:pt x="4053350" y="2363122"/>
                </a:lnTo>
                <a:lnTo>
                  <a:pt x="4026071" y="2415619"/>
                </a:lnTo>
                <a:lnTo>
                  <a:pt x="4026496" y="2412144"/>
                </a:lnTo>
                <a:cubicBezTo>
                  <a:pt x="4027930" y="2403092"/>
                  <a:pt x="4030982" y="2395533"/>
                  <a:pt x="4036449" y="2388357"/>
                </a:cubicBezTo>
                <a:cubicBezTo>
                  <a:pt x="4045191" y="2376132"/>
                  <a:pt x="4030425" y="2363895"/>
                  <a:pt x="4033640" y="2351413"/>
                </a:cubicBezTo>
                <a:cubicBezTo>
                  <a:pt x="4025000" y="2351282"/>
                  <a:pt x="4016551" y="2349945"/>
                  <a:pt x="4007815" y="2350417"/>
                </a:cubicBezTo>
                <a:cubicBezTo>
                  <a:pt x="4004004" y="2351050"/>
                  <a:pt x="4003843" y="2355973"/>
                  <a:pt x="4002760" y="2358895"/>
                </a:cubicBezTo>
                <a:cubicBezTo>
                  <a:pt x="3998627" y="2369376"/>
                  <a:pt x="3995000" y="2380555"/>
                  <a:pt x="3990263" y="2390941"/>
                </a:cubicBezTo>
                <a:cubicBezTo>
                  <a:pt x="3986223" y="2400817"/>
                  <a:pt x="3976598" y="2403004"/>
                  <a:pt x="3968627" y="2398648"/>
                </a:cubicBezTo>
                <a:cubicBezTo>
                  <a:pt x="3951574" y="2389144"/>
                  <a:pt x="3939313" y="2388438"/>
                  <a:pt x="3931553" y="2410099"/>
                </a:cubicBezTo>
                <a:cubicBezTo>
                  <a:pt x="3928596" y="2417054"/>
                  <a:pt x="3920368" y="2418225"/>
                  <a:pt x="3913538" y="2418381"/>
                </a:cubicBezTo>
                <a:cubicBezTo>
                  <a:pt x="3906709" y="2418537"/>
                  <a:pt x="3903721" y="2421775"/>
                  <a:pt x="3904576" y="2428097"/>
                </a:cubicBezTo>
                <a:cubicBezTo>
                  <a:pt x="3905939" y="2435118"/>
                  <a:pt x="3910133" y="2432070"/>
                  <a:pt x="3915152" y="2431628"/>
                </a:cubicBezTo>
                <a:cubicBezTo>
                  <a:pt x="3944949" y="2427067"/>
                  <a:pt x="3963013" y="2449724"/>
                  <a:pt x="3952295" y="2478339"/>
                </a:cubicBezTo>
                <a:cubicBezTo>
                  <a:pt x="3947778" y="2491233"/>
                  <a:pt x="3944563" y="2503715"/>
                  <a:pt x="3926585" y="2503961"/>
                </a:cubicBezTo>
                <a:cubicBezTo>
                  <a:pt x="3912323" y="2504177"/>
                  <a:pt x="3915048" y="2518218"/>
                  <a:pt x="3914218" y="2527366"/>
                </a:cubicBezTo>
                <a:cubicBezTo>
                  <a:pt x="3912784" y="2536418"/>
                  <a:pt x="3918150" y="2541598"/>
                  <a:pt x="3927394" y="2541825"/>
                </a:cubicBezTo>
                <a:cubicBezTo>
                  <a:pt x="3942863" y="2541800"/>
                  <a:pt x="3950799" y="2554193"/>
                  <a:pt x="3961310" y="2562043"/>
                </a:cubicBezTo>
                <a:cubicBezTo>
                  <a:pt x="3965754" y="2565221"/>
                  <a:pt x="3966706" y="2570940"/>
                  <a:pt x="3965845" y="2576371"/>
                </a:cubicBezTo>
                <a:cubicBezTo>
                  <a:pt x="3958773" y="2621029"/>
                  <a:pt x="3951796" y="2665083"/>
                  <a:pt x="3944723" y="2709741"/>
                </a:cubicBezTo>
                <a:cubicBezTo>
                  <a:pt x="3942237" y="2725432"/>
                  <a:pt x="3935020" y="2739754"/>
                  <a:pt x="3933742" y="2755636"/>
                </a:cubicBezTo>
                <a:cubicBezTo>
                  <a:pt x="3933103" y="2763577"/>
                  <a:pt x="3934054" y="2769295"/>
                  <a:pt x="3942916" y="2771935"/>
                </a:cubicBezTo>
                <a:cubicBezTo>
                  <a:pt x="3958828" y="2776929"/>
                  <a:pt x="3960631" y="2788970"/>
                  <a:pt x="3958242" y="2804057"/>
                </a:cubicBezTo>
                <a:cubicBezTo>
                  <a:pt x="3953654" y="2833025"/>
                  <a:pt x="3963496" y="2845098"/>
                  <a:pt x="3993102" y="2841746"/>
                </a:cubicBezTo>
                <a:cubicBezTo>
                  <a:pt x="4008159" y="2840418"/>
                  <a:pt x="4015300" y="2853922"/>
                  <a:pt x="4028260" y="2854118"/>
                </a:cubicBezTo>
                <a:cubicBezTo>
                  <a:pt x="4028864" y="2854214"/>
                  <a:pt x="4030704" y="2858217"/>
                  <a:pt x="4030417" y="2860027"/>
                </a:cubicBezTo>
                <a:cubicBezTo>
                  <a:pt x="4030508" y="2871177"/>
                  <a:pt x="4030597" y="2882326"/>
                  <a:pt x="4028877" y="2893189"/>
                </a:cubicBezTo>
                <a:cubicBezTo>
                  <a:pt x="4025502" y="2910595"/>
                  <a:pt x="4016188" y="2926441"/>
                  <a:pt x="4020657" y="2945090"/>
                </a:cubicBezTo>
                <a:cubicBezTo>
                  <a:pt x="4022116" y="2951507"/>
                  <a:pt x="4016936" y="2956871"/>
                  <a:pt x="4008391" y="2956137"/>
                </a:cubicBezTo>
                <a:cubicBezTo>
                  <a:pt x="4003880" y="2957278"/>
                  <a:pt x="4005912" y="2960075"/>
                  <a:pt x="4007340" y="2962776"/>
                </a:cubicBezTo>
                <a:cubicBezTo>
                  <a:pt x="3985800" y="2969881"/>
                  <a:pt x="3985252" y="2988971"/>
                  <a:pt x="3981780" y="3006980"/>
                </a:cubicBezTo>
                <a:cubicBezTo>
                  <a:pt x="3979744" y="3015937"/>
                  <a:pt x="3972054" y="3021525"/>
                  <a:pt x="3962714" y="3021901"/>
                </a:cubicBezTo>
                <a:cubicBezTo>
                  <a:pt x="3952168" y="3022087"/>
                  <a:pt x="3940512" y="3021477"/>
                  <a:pt x="3936483" y="3007848"/>
                </a:cubicBezTo>
                <a:cubicBezTo>
                  <a:pt x="3935946" y="3003433"/>
                  <a:pt x="3934452" y="3005052"/>
                  <a:pt x="3932864" y="3007275"/>
                </a:cubicBezTo>
                <a:cubicBezTo>
                  <a:pt x="3899887" y="3016282"/>
                  <a:pt x="3866439" y="3016551"/>
                  <a:pt x="3836556" y="2998209"/>
                </a:cubicBezTo>
                <a:cubicBezTo>
                  <a:pt x="3828681" y="2993250"/>
                  <a:pt x="3830084" y="2980482"/>
                  <a:pt x="3826595" y="2971269"/>
                </a:cubicBezTo>
                <a:cubicBezTo>
                  <a:pt x="3825357" y="2967361"/>
                  <a:pt x="3827109" y="2960213"/>
                  <a:pt x="3819102" y="2963895"/>
                </a:cubicBezTo>
                <a:cubicBezTo>
                  <a:pt x="3812399" y="2967163"/>
                  <a:pt x="3806076" y="2968018"/>
                  <a:pt x="3803698" y="2959600"/>
                </a:cubicBezTo>
                <a:cubicBezTo>
                  <a:pt x="3801510" y="2949974"/>
                  <a:pt x="3807706" y="2946006"/>
                  <a:pt x="3816538" y="2944930"/>
                </a:cubicBezTo>
                <a:cubicBezTo>
                  <a:pt x="3810348" y="2937145"/>
                  <a:pt x="3803966" y="2930567"/>
                  <a:pt x="3806099" y="2921007"/>
                </a:cubicBezTo>
                <a:cubicBezTo>
                  <a:pt x="3807276" y="2917482"/>
                  <a:pt x="3809660" y="2914147"/>
                  <a:pt x="3804324" y="2912684"/>
                </a:cubicBezTo>
                <a:cubicBezTo>
                  <a:pt x="3800195" y="2911412"/>
                  <a:pt x="3797399" y="2913443"/>
                  <a:pt x="3795618" y="2916873"/>
                </a:cubicBezTo>
                <a:cubicBezTo>
                  <a:pt x="3793138" y="2920810"/>
                  <a:pt x="3790880" y="2927257"/>
                  <a:pt x="3786147" y="2925888"/>
                </a:cubicBezTo>
                <a:cubicBezTo>
                  <a:pt x="3780613" y="2924703"/>
                  <a:pt x="3776684" y="2924854"/>
                  <a:pt x="3773865" y="2925935"/>
                </a:cubicBezTo>
                <a:lnTo>
                  <a:pt x="3773518" y="2926280"/>
                </a:lnTo>
                <a:lnTo>
                  <a:pt x="3784755" y="2933616"/>
                </a:lnTo>
                <a:cubicBezTo>
                  <a:pt x="3786489" y="2940527"/>
                  <a:pt x="3782270" y="2941802"/>
                  <a:pt x="3777010" y="2940205"/>
                </a:cubicBezTo>
                <a:lnTo>
                  <a:pt x="3767057" y="2938294"/>
                </a:lnTo>
                <a:lnTo>
                  <a:pt x="3765045" y="2949766"/>
                </a:lnTo>
                <a:cubicBezTo>
                  <a:pt x="3762435" y="2962344"/>
                  <a:pt x="3762841" y="2975400"/>
                  <a:pt x="3751466" y="2984732"/>
                </a:cubicBezTo>
                <a:cubicBezTo>
                  <a:pt x="3746476" y="2988891"/>
                  <a:pt x="3748824" y="2993595"/>
                  <a:pt x="3751078" y="2998900"/>
                </a:cubicBezTo>
                <a:cubicBezTo>
                  <a:pt x="3753742" y="3005509"/>
                  <a:pt x="3757555" y="3004875"/>
                  <a:pt x="3763368" y="3003321"/>
                </a:cubicBezTo>
                <a:cubicBezTo>
                  <a:pt x="3772390" y="3001038"/>
                  <a:pt x="3778044" y="3004407"/>
                  <a:pt x="3779627" y="3013937"/>
                </a:cubicBezTo>
                <a:cubicBezTo>
                  <a:pt x="3782669" y="3029885"/>
                  <a:pt x="3787015" y="3045420"/>
                  <a:pt x="3782528" y="3062031"/>
                </a:cubicBezTo>
                <a:cubicBezTo>
                  <a:pt x="3781843" y="3064397"/>
                  <a:pt x="3781588" y="3066986"/>
                  <a:pt x="3780892" y="3069427"/>
                </a:cubicBezTo>
                <a:lnTo>
                  <a:pt x="3778293" y="3073382"/>
                </a:lnTo>
                <a:lnTo>
                  <a:pt x="3789082" y="3087723"/>
                </a:lnTo>
                <a:lnTo>
                  <a:pt x="3795809" y="3086560"/>
                </a:lnTo>
                <a:cubicBezTo>
                  <a:pt x="3799908" y="3084115"/>
                  <a:pt x="3803420" y="3080496"/>
                  <a:pt x="3806757" y="3077003"/>
                </a:cubicBezTo>
                <a:cubicBezTo>
                  <a:pt x="3816513" y="3066176"/>
                  <a:pt x="3825822" y="3062083"/>
                  <a:pt x="3840145" y="3069300"/>
                </a:cubicBezTo>
                <a:cubicBezTo>
                  <a:pt x="3851037" y="3074737"/>
                  <a:pt x="3862790" y="3074742"/>
                  <a:pt x="3868293" y="3059530"/>
                </a:cubicBezTo>
                <a:cubicBezTo>
                  <a:pt x="3871537" y="3050764"/>
                  <a:pt x="3878814" y="3043874"/>
                  <a:pt x="3888279" y="3046611"/>
                </a:cubicBezTo>
                <a:cubicBezTo>
                  <a:pt x="3897743" y="3049347"/>
                  <a:pt x="3903139" y="3058244"/>
                  <a:pt x="3901101" y="3067200"/>
                </a:cubicBezTo>
                <a:cubicBezTo>
                  <a:pt x="3898903" y="3081080"/>
                  <a:pt x="3916752" y="3089475"/>
                  <a:pt x="3910137" y="3103892"/>
                </a:cubicBezTo>
                <a:cubicBezTo>
                  <a:pt x="3910137" y="3103892"/>
                  <a:pt x="3911757" y="3105386"/>
                  <a:pt x="3912964" y="3105577"/>
                </a:cubicBezTo>
                <a:cubicBezTo>
                  <a:pt x="3922524" y="3107710"/>
                  <a:pt x="3933609" y="3111940"/>
                  <a:pt x="3932587" y="3122294"/>
                </a:cubicBezTo>
                <a:cubicBezTo>
                  <a:pt x="3930992" y="3136271"/>
                  <a:pt x="3934829" y="3151107"/>
                  <a:pt x="3925389" y="3163840"/>
                </a:cubicBezTo>
                <a:cubicBezTo>
                  <a:pt x="3923195" y="3165967"/>
                  <a:pt x="3921194" y="3166887"/>
                  <a:pt x="3918081" y="3167012"/>
                </a:cubicBezTo>
                <a:cubicBezTo>
                  <a:pt x="3913540" y="3164437"/>
                  <a:pt x="3909793" y="3160752"/>
                  <a:pt x="3905062" y="3159383"/>
                </a:cubicBezTo>
                <a:cubicBezTo>
                  <a:pt x="3903252" y="3159096"/>
                  <a:pt x="3902235" y="3157698"/>
                  <a:pt x="3901124" y="3156903"/>
                </a:cubicBezTo>
                <a:cubicBezTo>
                  <a:pt x="3889311" y="3149465"/>
                  <a:pt x="3880295" y="3139996"/>
                  <a:pt x="3877568" y="3125953"/>
                </a:cubicBezTo>
                <a:cubicBezTo>
                  <a:pt x="3876206" y="3118933"/>
                  <a:pt x="3871061" y="3116262"/>
                  <a:pt x="3864614" y="3114005"/>
                </a:cubicBezTo>
                <a:cubicBezTo>
                  <a:pt x="3852926" y="3109679"/>
                  <a:pt x="3840255" y="3107671"/>
                  <a:pt x="3827867" y="3103854"/>
                </a:cubicBezTo>
                <a:cubicBezTo>
                  <a:pt x="3817291" y="3100323"/>
                  <a:pt x="3800884" y="3109440"/>
                  <a:pt x="3792335" y="3120584"/>
                </a:cubicBezTo>
                <a:lnTo>
                  <a:pt x="3788652" y="3128340"/>
                </a:lnTo>
                <a:lnTo>
                  <a:pt x="3794472" y="3139166"/>
                </a:lnTo>
                <a:lnTo>
                  <a:pt x="3785947" y="3136398"/>
                </a:lnTo>
                <a:lnTo>
                  <a:pt x="3783579" y="3147180"/>
                </a:lnTo>
                <a:cubicBezTo>
                  <a:pt x="3782779" y="3152235"/>
                  <a:pt x="3782896" y="3157357"/>
                  <a:pt x="3785751" y="3162758"/>
                </a:cubicBezTo>
                <a:cubicBezTo>
                  <a:pt x="3788705" y="3167556"/>
                  <a:pt x="3786541" y="3173400"/>
                  <a:pt x="3780632" y="3175556"/>
                </a:cubicBezTo>
                <a:cubicBezTo>
                  <a:pt x="3774723" y="3177715"/>
                  <a:pt x="3770469" y="3173328"/>
                  <a:pt x="3768818" y="3168119"/>
                </a:cubicBezTo>
                <a:lnTo>
                  <a:pt x="3764521" y="3149205"/>
                </a:lnTo>
                <a:lnTo>
                  <a:pt x="3758745" y="3149338"/>
                </a:lnTo>
                <a:lnTo>
                  <a:pt x="3750332" y="3153082"/>
                </a:lnTo>
                <a:lnTo>
                  <a:pt x="3754299" y="3159710"/>
                </a:lnTo>
                <a:cubicBezTo>
                  <a:pt x="3755583" y="3164785"/>
                  <a:pt x="3752857" y="3169301"/>
                  <a:pt x="3746580" y="3175731"/>
                </a:cubicBezTo>
                <a:cubicBezTo>
                  <a:pt x="3739368" y="3178301"/>
                  <a:pt x="3730220" y="3177471"/>
                  <a:pt x="3726880" y="3186840"/>
                </a:cubicBezTo>
                <a:cubicBezTo>
                  <a:pt x="3720936" y="3197033"/>
                  <a:pt x="3723822" y="3206152"/>
                  <a:pt x="3729726" y="3215747"/>
                </a:cubicBezTo>
                <a:cubicBezTo>
                  <a:pt x="3735122" y="3224644"/>
                  <a:pt x="3744330" y="3232907"/>
                  <a:pt x="3738701" y="3245006"/>
                </a:cubicBezTo>
                <a:cubicBezTo>
                  <a:pt x="3730791" y="3248084"/>
                  <a:pt x="3722976" y="3250558"/>
                  <a:pt x="3715985" y="3255637"/>
                </a:cubicBezTo>
                <a:cubicBezTo>
                  <a:pt x="3711791" y="3258685"/>
                  <a:pt x="3702422" y="3255344"/>
                  <a:pt x="3703909" y="3265478"/>
                </a:cubicBezTo>
                <a:cubicBezTo>
                  <a:pt x="3705655" y="3270085"/>
                  <a:pt x="3710292" y="3272057"/>
                  <a:pt x="3712831" y="3275552"/>
                </a:cubicBezTo>
                <a:cubicBezTo>
                  <a:pt x="3713339" y="3276252"/>
                  <a:pt x="3714546" y="3276443"/>
                  <a:pt x="3715754" y="3276634"/>
                </a:cubicBezTo>
                <a:cubicBezTo>
                  <a:pt x="3721214" y="3281210"/>
                  <a:pt x="3731031" y="3277816"/>
                  <a:pt x="3733918" y="3286934"/>
                </a:cubicBezTo>
                <a:cubicBezTo>
                  <a:pt x="3730357" y="3293793"/>
                  <a:pt x="3723909" y="3291535"/>
                  <a:pt x="3718383" y="3291278"/>
                </a:cubicBezTo>
                <a:cubicBezTo>
                  <a:pt x="3712856" y="3291022"/>
                  <a:pt x="3706725" y="3290670"/>
                  <a:pt x="3701104" y="3291017"/>
                </a:cubicBezTo>
                <a:cubicBezTo>
                  <a:pt x="3679312" y="3291895"/>
                  <a:pt x="3675846" y="3298151"/>
                  <a:pt x="3685748" y="3317659"/>
                </a:cubicBezTo>
                <a:cubicBezTo>
                  <a:pt x="3688700" y="3322457"/>
                  <a:pt x="3692256" y="3327351"/>
                  <a:pt x="3695906" y="3331641"/>
                </a:cubicBezTo>
                <a:cubicBezTo>
                  <a:pt x="3698823" y="3344475"/>
                  <a:pt x="3691928" y="3348950"/>
                  <a:pt x="3680365" y="3347738"/>
                </a:cubicBezTo>
                <a:cubicBezTo>
                  <a:pt x="3674236" y="3347385"/>
                  <a:pt x="3667598" y="3346335"/>
                  <a:pt x="3661658" y="3344775"/>
                </a:cubicBezTo>
                <a:cubicBezTo>
                  <a:pt x="3652097" y="3342642"/>
                  <a:pt x="3645775" y="3343497"/>
                  <a:pt x="3642658" y="3355375"/>
                </a:cubicBezTo>
                <a:cubicBezTo>
                  <a:pt x="3639348" y="3368462"/>
                  <a:pt x="3627624" y="3372173"/>
                  <a:pt x="3614856" y="3370769"/>
                </a:cubicBezTo>
                <a:cubicBezTo>
                  <a:pt x="3584999" y="3367896"/>
                  <a:pt x="3584999" y="3367896"/>
                  <a:pt x="3581110" y="3396356"/>
                </a:cubicBezTo>
                <a:cubicBezTo>
                  <a:pt x="3580155" y="3402391"/>
                  <a:pt x="3585868" y="3413194"/>
                  <a:pt x="3571575" y="3409691"/>
                </a:cubicBezTo>
                <a:cubicBezTo>
                  <a:pt x="3569544" y="3406896"/>
                  <a:pt x="3567511" y="3404100"/>
                  <a:pt x="3566083" y="3401399"/>
                </a:cubicBezTo>
                <a:cubicBezTo>
                  <a:pt x="3557575" y="3392628"/>
                  <a:pt x="3554617" y="3399584"/>
                  <a:pt x="3551057" y="3406442"/>
                </a:cubicBezTo>
                <a:lnTo>
                  <a:pt x="3545766" y="3415251"/>
                </a:lnTo>
                <a:lnTo>
                  <a:pt x="3552178" y="3422386"/>
                </a:lnTo>
                <a:cubicBezTo>
                  <a:pt x="3547711" y="3428692"/>
                  <a:pt x="3541633" y="3425572"/>
                  <a:pt x="3536193" y="3424560"/>
                </a:cubicBezTo>
                <a:lnTo>
                  <a:pt x="3529977" y="3423604"/>
                </a:lnTo>
                <a:lnTo>
                  <a:pt x="3524683" y="3424536"/>
                </a:lnTo>
                <a:cubicBezTo>
                  <a:pt x="3518140" y="3422882"/>
                  <a:pt x="3510833" y="3426054"/>
                  <a:pt x="3503908" y="3426814"/>
                </a:cubicBezTo>
                <a:lnTo>
                  <a:pt x="3498752" y="3426054"/>
                </a:lnTo>
                <a:lnTo>
                  <a:pt x="3497136" y="3433401"/>
                </a:lnTo>
                <a:cubicBezTo>
                  <a:pt x="3497398" y="3436813"/>
                  <a:pt x="3498468" y="3441049"/>
                  <a:pt x="3500251" y="3446219"/>
                </a:cubicBezTo>
                <a:cubicBezTo>
                  <a:pt x="3502517" y="3451376"/>
                  <a:pt x="3505369" y="3456710"/>
                  <a:pt x="3508398" y="3461460"/>
                </a:cubicBezTo>
                <a:cubicBezTo>
                  <a:pt x="3509527" y="3474573"/>
                  <a:pt x="3502083" y="3478061"/>
                  <a:pt x="3490797" y="3475276"/>
                </a:cubicBezTo>
                <a:cubicBezTo>
                  <a:pt x="3484771" y="3474086"/>
                  <a:pt x="3478342" y="3472135"/>
                  <a:pt x="3472671" y="3469777"/>
                </a:cubicBezTo>
                <a:cubicBezTo>
                  <a:pt x="3468082" y="3468065"/>
                  <a:pt x="3464193" y="3467203"/>
                  <a:pt x="3460862" y="3468188"/>
                </a:cubicBezTo>
                <a:lnTo>
                  <a:pt x="3453331" y="3476626"/>
                </a:lnTo>
                <a:lnTo>
                  <a:pt x="3454386" y="3477165"/>
                </a:lnTo>
                <a:cubicBezTo>
                  <a:pt x="3457170" y="3483552"/>
                  <a:pt x="3451456" y="3488147"/>
                  <a:pt x="3446789" y="3491117"/>
                </a:cubicBezTo>
                <a:cubicBezTo>
                  <a:pt x="3414205" y="3511049"/>
                  <a:pt x="3410859" y="3545887"/>
                  <a:pt x="3400060" y="3577309"/>
                </a:cubicBezTo>
                <a:cubicBezTo>
                  <a:pt x="3397504" y="3584854"/>
                  <a:pt x="3403143" y="3588942"/>
                  <a:pt x="3406973" y="3593703"/>
                </a:cubicBezTo>
                <a:cubicBezTo>
                  <a:pt x="3411857" y="3600752"/>
                  <a:pt x="3422942" y="3606735"/>
                  <a:pt x="3418956" y="3615430"/>
                </a:cubicBezTo>
                <a:cubicBezTo>
                  <a:pt x="3413926" y="3625748"/>
                  <a:pt x="3402924" y="3614994"/>
                  <a:pt x="3395203" y="3618067"/>
                </a:cubicBezTo>
                <a:cubicBezTo>
                  <a:pt x="3376230" y="3624700"/>
                  <a:pt x="3373860" y="3630526"/>
                  <a:pt x="3381062" y="3648256"/>
                </a:cubicBezTo>
                <a:cubicBezTo>
                  <a:pt x="3384901" y="3656931"/>
                  <a:pt x="3385500" y="3667427"/>
                  <a:pt x="3389340" y="3676099"/>
                </a:cubicBezTo>
                <a:cubicBezTo>
                  <a:pt x="3394544" y="3696220"/>
                  <a:pt x="3395930" y="3715493"/>
                  <a:pt x="3387297" y="3734980"/>
                </a:cubicBezTo>
                <a:cubicBezTo>
                  <a:pt x="3383124" y="3745392"/>
                  <a:pt x="3373219" y="3752575"/>
                  <a:pt x="3365114" y="3755173"/>
                </a:cubicBezTo>
                <a:cubicBezTo>
                  <a:pt x="3355675" y="3758059"/>
                  <a:pt x="3351772" y="3761981"/>
                  <a:pt x="3349515" y="3774773"/>
                </a:cubicBezTo>
                <a:cubicBezTo>
                  <a:pt x="3343069" y="3754084"/>
                  <a:pt x="3337356" y="3758679"/>
                  <a:pt x="3331755" y="3770238"/>
                </a:cubicBezTo>
                <a:cubicBezTo>
                  <a:pt x="3320939" y="3757766"/>
                  <a:pt x="3312703" y="3745573"/>
                  <a:pt x="3295139" y="3743233"/>
                </a:cubicBezTo>
                <a:cubicBezTo>
                  <a:pt x="3283971" y="3742020"/>
                  <a:pt x="3273363" y="3735654"/>
                  <a:pt x="3262091" y="3731390"/>
                </a:cubicBezTo>
                <a:cubicBezTo>
                  <a:pt x="3240026" y="3722475"/>
                  <a:pt x="3221241" y="3727390"/>
                  <a:pt x="3205351" y="3745657"/>
                </a:cubicBezTo>
                <a:cubicBezTo>
                  <a:pt x="3201925" y="3749197"/>
                  <a:pt x="3198023" y="3753119"/>
                  <a:pt x="3194120" y="3757041"/>
                </a:cubicBezTo>
                <a:cubicBezTo>
                  <a:pt x="3189266" y="3761730"/>
                  <a:pt x="3184897" y="3769948"/>
                  <a:pt x="3176971" y="3766914"/>
                </a:cubicBezTo>
                <a:cubicBezTo>
                  <a:pt x="3169424" y="3764358"/>
                  <a:pt x="3173410" y="3755664"/>
                  <a:pt x="3172726" y="3749940"/>
                </a:cubicBezTo>
                <a:cubicBezTo>
                  <a:pt x="3172241" y="3746411"/>
                  <a:pt x="3172707" y="3742114"/>
                  <a:pt x="3169365" y="3740884"/>
                </a:cubicBezTo>
                <a:cubicBezTo>
                  <a:pt x="3164779" y="3739082"/>
                  <a:pt x="3163361" y="3744143"/>
                  <a:pt x="3161839" y="3746151"/>
                </a:cubicBezTo>
                <a:cubicBezTo>
                  <a:pt x="3147203" y="3768900"/>
                  <a:pt x="3124578" y="3765140"/>
                  <a:pt x="3103961" y="3762903"/>
                </a:cubicBezTo>
                <a:cubicBezTo>
                  <a:pt x="3096516" y="3762421"/>
                  <a:pt x="3086178" y="3763825"/>
                  <a:pt x="3079445" y="3757920"/>
                </a:cubicBezTo>
                <a:lnTo>
                  <a:pt x="3076595" y="3753244"/>
                </a:lnTo>
                <a:lnTo>
                  <a:pt x="3073963" y="3755235"/>
                </a:lnTo>
                <a:cubicBezTo>
                  <a:pt x="3068724" y="3755834"/>
                  <a:pt x="3066071" y="3752970"/>
                  <a:pt x="3064222" y="3749147"/>
                </a:cubicBezTo>
                <a:lnTo>
                  <a:pt x="3062184" y="3744246"/>
                </a:lnTo>
                <a:lnTo>
                  <a:pt x="3049858" y="3739106"/>
                </a:lnTo>
                <a:lnTo>
                  <a:pt x="3044792" y="3733879"/>
                </a:lnTo>
                <a:lnTo>
                  <a:pt x="3044128" y="3738922"/>
                </a:lnTo>
                <a:cubicBezTo>
                  <a:pt x="3039449" y="3774418"/>
                  <a:pt x="3010243" y="3782693"/>
                  <a:pt x="2984298" y="3791655"/>
                </a:cubicBezTo>
                <a:cubicBezTo>
                  <a:pt x="2972054" y="3796491"/>
                  <a:pt x="2955545" y="3808245"/>
                  <a:pt x="2940903" y="3792129"/>
                </a:cubicBezTo>
                <a:cubicBezTo>
                  <a:pt x="2916216" y="3800353"/>
                  <a:pt x="2895053" y="3791632"/>
                  <a:pt x="2874058" y="3781642"/>
                </a:cubicBezTo>
                <a:lnTo>
                  <a:pt x="2865991" y="3778096"/>
                </a:lnTo>
                <a:lnTo>
                  <a:pt x="2857815" y="3786799"/>
                </a:lnTo>
                <a:lnTo>
                  <a:pt x="2856425" y="3795390"/>
                </a:lnTo>
                <a:lnTo>
                  <a:pt x="2860563" y="3807410"/>
                </a:lnTo>
                <a:cubicBezTo>
                  <a:pt x="2860718" y="3810137"/>
                  <a:pt x="2859820" y="3812404"/>
                  <a:pt x="2856998" y="3813863"/>
                </a:cubicBezTo>
                <a:lnTo>
                  <a:pt x="2854422" y="3814137"/>
                </a:lnTo>
                <a:lnTo>
                  <a:pt x="2854754" y="3831215"/>
                </a:lnTo>
                <a:cubicBezTo>
                  <a:pt x="2854012" y="3838609"/>
                  <a:pt x="2851297" y="3845462"/>
                  <a:pt x="2843360" y="3850708"/>
                </a:cubicBezTo>
                <a:cubicBezTo>
                  <a:pt x="2831452" y="3848538"/>
                  <a:pt x="2820112" y="3845704"/>
                  <a:pt x="2807827" y="3846654"/>
                </a:cubicBezTo>
                <a:cubicBezTo>
                  <a:pt x="2800456" y="3847223"/>
                  <a:pt x="2791571" y="3836168"/>
                  <a:pt x="2785810" y="3849588"/>
                </a:cubicBezTo>
                <a:cubicBezTo>
                  <a:pt x="2784489" y="3856487"/>
                  <a:pt x="2788649" y="3862345"/>
                  <a:pt x="2789121" y="3868487"/>
                </a:cubicBezTo>
                <a:cubicBezTo>
                  <a:pt x="2789216" y="3869716"/>
                  <a:pt x="2790539" y="3870850"/>
                  <a:pt x="2791863" y="3871984"/>
                </a:cubicBezTo>
                <a:cubicBezTo>
                  <a:pt x="2795079" y="3881622"/>
                  <a:pt x="2809538" y="3884830"/>
                  <a:pt x="2806233" y="3898062"/>
                </a:cubicBezTo>
                <a:cubicBezTo>
                  <a:pt x="2796785" y="3903734"/>
                  <a:pt x="2790640" y="3896176"/>
                  <a:pt x="2784118" y="3891736"/>
                </a:cubicBezTo>
                <a:cubicBezTo>
                  <a:pt x="2777598" y="3887296"/>
                  <a:pt x="2770415" y="3882289"/>
                  <a:pt x="2763325" y="3878511"/>
                </a:cubicBezTo>
                <a:cubicBezTo>
                  <a:pt x="2736200" y="3863302"/>
                  <a:pt x="2727318" y="3868314"/>
                  <a:pt x="2724775" y="3899406"/>
                </a:cubicBezTo>
                <a:cubicBezTo>
                  <a:pt x="2724777" y="3907437"/>
                  <a:pt x="2725439" y="3916036"/>
                  <a:pt x="2726671" y="3923975"/>
                </a:cubicBezTo>
                <a:cubicBezTo>
                  <a:pt x="2720629" y="3941742"/>
                  <a:pt x="2708909" y="3942028"/>
                  <a:pt x="2695770" y="3931920"/>
                </a:cubicBezTo>
                <a:cubicBezTo>
                  <a:pt x="2688587" y="3926912"/>
                  <a:pt x="2681309" y="3920678"/>
                  <a:pt x="2675260" y="3914348"/>
                </a:cubicBezTo>
                <a:cubicBezTo>
                  <a:pt x="2670251" y="3909481"/>
                  <a:pt x="2665666" y="3906128"/>
                  <a:pt x="2660753" y="3905503"/>
                </a:cubicBezTo>
                <a:lnTo>
                  <a:pt x="2646083" y="3912202"/>
                </a:lnTo>
                <a:lnTo>
                  <a:pt x="2647150" y="3913511"/>
                </a:lnTo>
                <a:cubicBezTo>
                  <a:pt x="2647124" y="3923446"/>
                  <a:pt x="2637029" y="3926168"/>
                  <a:pt x="2629231" y="3927369"/>
                </a:cubicBezTo>
                <a:cubicBezTo>
                  <a:pt x="2575263" y="3934709"/>
                  <a:pt x="2550921" y="3978274"/>
                  <a:pt x="2518807" y="4013107"/>
                </a:cubicBezTo>
                <a:cubicBezTo>
                  <a:pt x="2511143" y="4021492"/>
                  <a:pt x="2516162" y="4030063"/>
                  <a:pt x="2518432" y="4038475"/>
                </a:cubicBezTo>
                <a:cubicBezTo>
                  <a:pt x="2520767" y="4050478"/>
                  <a:pt x="2531809" y="4064644"/>
                  <a:pt x="2521619" y="4073711"/>
                </a:cubicBezTo>
                <a:cubicBezTo>
                  <a:pt x="2509136" y="4084298"/>
                  <a:pt x="2500938" y="4063950"/>
                  <a:pt x="2489096" y="4063534"/>
                </a:cubicBezTo>
                <a:cubicBezTo>
                  <a:pt x="2460522" y="4061316"/>
                  <a:pt x="2454087" y="4067564"/>
                  <a:pt x="2453324" y="4094842"/>
                </a:cubicBezTo>
                <a:cubicBezTo>
                  <a:pt x="2453363" y="4108368"/>
                  <a:pt x="2448129" y="4122414"/>
                  <a:pt x="2448168" y="4135938"/>
                </a:cubicBezTo>
                <a:cubicBezTo>
                  <a:pt x="2443426" y="4165192"/>
                  <a:pt x="2434185" y="4191149"/>
                  <a:pt x="2411741" y="4211641"/>
                </a:cubicBezTo>
                <a:cubicBezTo>
                  <a:pt x="2400323" y="4222841"/>
                  <a:pt x="2383272" y="4226539"/>
                  <a:pt x="2371202" y="4225284"/>
                </a:cubicBezTo>
                <a:cubicBezTo>
                  <a:pt x="2357224" y="4223641"/>
                  <a:pt x="2349880" y="4226524"/>
                  <a:pt x="2339599" y="4241931"/>
                </a:cubicBezTo>
                <a:cubicBezTo>
                  <a:pt x="2343045" y="4211222"/>
                  <a:pt x="2332951" y="4213947"/>
                  <a:pt x="2319011" y="4225827"/>
                </a:cubicBezTo>
                <a:cubicBezTo>
                  <a:pt x="2312042" y="4203343"/>
                  <a:pt x="2308279" y="4182700"/>
                  <a:pt x="2286691" y="4169575"/>
                </a:cubicBezTo>
                <a:cubicBezTo>
                  <a:pt x="2272805" y="4161589"/>
                  <a:pt x="2262605" y="4147195"/>
                  <a:pt x="2250336" y="4135164"/>
                </a:cubicBezTo>
                <a:cubicBezTo>
                  <a:pt x="2226638" y="4110875"/>
                  <a:pt x="2199293" y="4106522"/>
                  <a:pt x="2168075" y="4121259"/>
                </a:cubicBezTo>
                <a:cubicBezTo>
                  <a:pt x="2161574" y="4123918"/>
                  <a:pt x="2154229" y="4126801"/>
                  <a:pt x="2146887" y="4129683"/>
                </a:cubicBezTo>
                <a:cubicBezTo>
                  <a:pt x="2137860" y="4133020"/>
                  <a:pt x="2127445" y="4141245"/>
                  <a:pt x="2118834" y="4132741"/>
                </a:cubicBezTo>
                <a:cubicBezTo>
                  <a:pt x="2110449" y="4125075"/>
                  <a:pt x="2120638" y="4116010"/>
                  <a:pt x="2123027" y="4108146"/>
                </a:cubicBezTo>
                <a:cubicBezTo>
                  <a:pt x="2124417" y="4103259"/>
                  <a:pt x="2127488" y="4097918"/>
                  <a:pt x="2123831" y="4094395"/>
                </a:cubicBezTo>
                <a:cubicBezTo>
                  <a:pt x="2118877" y="4089412"/>
                  <a:pt x="2114123" y="4095208"/>
                  <a:pt x="2110984" y="4096957"/>
                </a:cubicBezTo>
                <a:cubicBezTo>
                  <a:pt x="2078833" y="4118264"/>
                  <a:pt x="2051449" y="4100385"/>
                  <a:pt x="2025816" y="4085641"/>
                </a:cubicBezTo>
                <a:cubicBezTo>
                  <a:pt x="2013224" y="4079113"/>
                  <a:pt x="1991996" y="4074010"/>
                  <a:pt x="1994734" y="4050712"/>
                </a:cubicBezTo>
                <a:cubicBezTo>
                  <a:pt x="1946444" y="4022230"/>
                  <a:pt x="1963203" y="3957247"/>
                  <a:pt x="1924097" y="3922677"/>
                </a:cubicBezTo>
                <a:cubicBezTo>
                  <a:pt x="1917236" y="3917310"/>
                  <a:pt x="1913898" y="3908284"/>
                  <a:pt x="1905006" y="3918804"/>
                </a:cubicBezTo>
                <a:cubicBezTo>
                  <a:pt x="1893429" y="3932757"/>
                  <a:pt x="1890479" y="3921820"/>
                  <a:pt x="1887982" y="3912568"/>
                </a:cubicBezTo>
                <a:lnTo>
                  <a:pt x="1885017" y="3901578"/>
                </a:lnTo>
                <a:lnTo>
                  <a:pt x="1862111" y="3897986"/>
                </a:lnTo>
                <a:lnTo>
                  <a:pt x="1858625" y="3892341"/>
                </a:lnTo>
                <a:lnTo>
                  <a:pt x="1837794" y="3907157"/>
                </a:lnTo>
                <a:cubicBezTo>
                  <a:pt x="1822226" y="3899624"/>
                  <a:pt x="1836007" y="3890494"/>
                  <a:pt x="1836714" y="3883084"/>
                </a:cubicBezTo>
                <a:cubicBezTo>
                  <a:pt x="1829690" y="3880467"/>
                  <a:pt x="1820571" y="3890146"/>
                  <a:pt x="1816165" y="3880505"/>
                </a:cubicBezTo>
                <a:lnTo>
                  <a:pt x="1816633" y="3878350"/>
                </a:lnTo>
                <a:lnTo>
                  <a:pt x="1800539" y="3891482"/>
                </a:lnTo>
                <a:cubicBezTo>
                  <a:pt x="1790621" y="3902516"/>
                  <a:pt x="1783139" y="3918493"/>
                  <a:pt x="1764303" y="3915801"/>
                </a:cubicBezTo>
                <a:cubicBezTo>
                  <a:pt x="1756838" y="3906270"/>
                  <a:pt x="1750239" y="3896623"/>
                  <a:pt x="1740423" y="3889176"/>
                </a:cubicBezTo>
                <a:cubicBezTo>
                  <a:pt x="1734534" y="3884708"/>
                  <a:pt x="1735229" y="3870542"/>
                  <a:pt x="1722011" y="3876752"/>
                </a:cubicBezTo>
                <a:cubicBezTo>
                  <a:pt x="1716442" y="3881033"/>
                  <a:pt x="1715664" y="3888175"/>
                  <a:pt x="1711940" y="3893084"/>
                </a:cubicBezTo>
                <a:cubicBezTo>
                  <a:pt x="1711193" y="3894066"/>
                  <a:pt x="1711430" y="3895791"/>
                  <a:pt x="1711668" y="3897518"/>
                </a:cubicBezTo>
                <a:cubicBezTo>
                  <a:pt x="1707673" y="3906861"/>
                  <a:pt x="1716355" y="3918860"/>
                  <a:pt x="1705099" y="3926559"/>
                </a:cubicBezTo>
                <a:cubicBezTo>
                  <a:pt x="1694267" y="3924528"/>
                  <a:pt x="1694692" y="3914796"/>
                  <a:pt x="1692762" y="3907147"/>
                </a:cubicBezTo>
                <a:cubicBezTo>
                  <a:pt x="1690834" y="3899496"/>
                  <a:pt x="1688787" y="3890983"/>
                  <a:pt x="1685994" y="3883452"/>
                </a:cubicBezTo>
                <a:cubicBezTo>
                  <a:pt x="1675808" y="3854070"/>
                  <a:pt x="1665840" y="3851919"/>
                  <a:pt x="1643295" y="3873479"/>
                </a:cubicBezTo>
                <a:cubicBezTo>
                  <a:pt x="1637963" y="3879486"/>
                  <a:pt x="1632749" y="3886358"/>
                  <a:pt x="1628399" y="3893111"/>
                </a:cubicBezTo>
                <a:cubicBezTo>
                  <a:pt x="1612084" y="3902386"/>
                  <a:pt x="1603131" y="3894819"/>
                  <a:pt x="1600019" y="3878537"/>
                </a:cubicBezTo>
                <a:cubicBezTo>
                  <a:pt x="1597970" y="3870023"/>
                  <a:pt x="1596668" y="3860529"/>
                  <a:pt x="1596347" y="3851778"/>
                </a:cubicBezTo>
                <a:cubicBezTo>
                  <a:pt x="1595317" y="3837849"/>
                  <a:pt x="1591543" y="3829573"/>
                  <a:pt x="1574043" y="3830214"/>
                </a:cubicBezTo>
                <a:cubicBezTo>
                  <a:pt x="1554817" y="3831094"/>
                  <a:pt x="1544917" y="3816622"/>
                  <a:pt x="1541567" y="3798615"/>
                </a:cubicBezTo>
                <a:cubicBezTo>
                  <a:pt x="1533176" y="3756674"/>
                  <a:pt x="1533176" y="3756674"/>
                  <a:pt x="1492724" y="3763103"/>
                </a:cubicBezTo>
                <a:cubicBezTo>
                  <a:pt x="1484092" y="3764286"/>
                  <a:pt x="1471703" y="3776539"/>
                  <a:pt x="1470589" y="3755587"/>
                </a:cubicBezTo>
                <a:cubicBezTo>
                  <a:pt x="1473566" y="3751661"/>
                  <a:pt x="1476545" y="3747733"/>
                  <a:pt x="1479644" y="3744671"/>
                </a:cubicBezTo>
                <a:cubicBezTo>
                  <a:pt x="1488107" y="3729440"/>
                  <a:pt x="1477393" y="3728270"/>
                  <a:pt x="1466562" y="3726239"/>
                </a:cubicBezTo>
                <a:cubicBezTo>
                  <a:pt x="1447100" y="3725390"/>
                  <a:pt x="1433204" y="3720262"/>
                  <a:pt x="1430989" y="3697700"/>
                </a:cubicBezTo>
                <a:cubicBezTo>
                  <a:pt x="1430550" y="3688088"/>
                  <a:pt x="1423206" y="3679421"/>
                  <a:pt x="1419313" y="3670284"/>
                </a:cubicBezTo>
                <a:lnTo>
                  <a:pt x="1417125" y="3655509"/>
                </a:lnTo>
                <a:lnTo>
                  <a:pt x="1407563" y="3669999"/>
                </a:lnTo>
                <a:cubicBezTo>
                  <a:pt x="1401895" y="3681248"/>
                  <a:pt x="1394108" y="3691893"/>
                  <a:pt x="1383547" y="3699284"/>
                </a:cubicBezTo>
                <a:cubicBezTo>
                  <a:pt x="1366543" y="3711359"/>
                  <a:pt x="1345717" y="3717059"/>
                  <a:pt x="1335775" y="3738369"/>
                </a:cubicBezTo>
                <a:cubicBezTo>
                  <a:pt x="1331571" y="3747568"/>
                  <a:pt x="1321149" y="3753234"/>
                  <a:pt x="1312449" y="3759039"/>
                </a:cubicBezTo>
                <a:cubicBezTo>
                  <a:pt x="1307402" y="3762537"/>
                  <a:pt x="1302027" y="3764707"/>
                  <a:pt x="1295945" y="3759452"/>
                </a:cubicBezTo>
                <a:cubicBezTo>
                  <a:pt x="1303336" y="3770012"/>
                  <a:pt x="1301319" y="3778953"/>
                  <a:pt x="1292551" y="3785619"/>
                </a:cubicBezTo>
                <a:cubicBezTo>
                  <a:pt x="1274083" y="3799744"/>
                  <a:pt x="1260369" y="3819451"/>
                  <a:pt x="1236423" y="3826202"/>
                </a:cubicBezTo>
                <a:cubicBezTo>
                  <a:pt x="1230652" y="3827908"/>
                  <a:pt x="1226260" y="3834058"/>
                  <a:pt x="1221212" y="3837554"/>
                </a:cubicBezTo>
                <a:cubicBezTo>
                  <a:pt x="1205207" y="3847975"/>
                  <a:pt x="1189996" y="3859328"/>
                  <a:pt x="1171545" y="3867819"/>
                </a:cubicBezTo>
                <a:cubicBezTo>
                  <a:pt x="1153165" y="3875450"/>
                  <a:pt x="1130218" y="3880547"/>
                  <a:pt x="1116177" y="3898928"/>
                </a:cubicBezTo>
                <a:cubicBezTo>
                  <a:pt x="1108993" y="3907454"/>
                  <a:pt x="1099225" y="3915774"/>
                  <a:pt x="1085512" y="3913809"/>
                </a:cubicBezTo>
                <a:lnTo>
                  <a:pt x="1084513" y="3915463"/>
                </a:lnTo>
                <a:lnTo>
                  <a:pt x="1084512" y="3915463"/>
                </a:lnTo>
                <a:cubicBezTo>
                  <a:pt x="1084409" y="3916755"/>
                  <a:pt x="1084211" y="3916523"/>
                  <a:pt x="1084263" y="3915876"/>
                </a:cubicBezTo>
                <a:lnTo>
                  <a:pt x="1084513" y="3915463"/>
                </a:lnTo>
                <a:lnTo>
                  <a:pt x="1085839" y="3915136"/>
                </a:lnTo>
                <a:cubicBezTo>
                  <a:pt x="1094263" y="3912776"/>
                  <a:pt x="1097036" y="3916032"/>
                  <a:pt x="1094229" y="3924043"/>
                </a:cubicBezTo>
                <a:cubicBezTo>
                  <a:pt x="1093556" y="3927023"/>
                  <a:pt x="1091230" y="3929004"/>
                  <a:pt x="1088904" y="3930985"/>
                </a:cubicBezTo>
                <a:cubicBezTo>
                  <a:pt x="1062271" y="3949658"/>
                  <a:pt x="1048850" y="3981957"/>
                  <a:pt x="1018977" y="3997770"/>
                </a:cubicBezTo>
                <a:cubicBezTo>
                  <a:pt x="1014463" y="4000009"/>
                  <a:pt x="1011398" y="4005831"/>
                  <a:pt x="1006350" y="4009328"/>
                </a:cubicBezTo>
                <a:cubicBezTo>
                  <a:pt x="1005419" y="4010121"/>
                  <a:pt x="1003627" y="4010844"/>
                  <a:pt x="1002301" y="4011171"/>
                </a:cubicBezTo>
                <a:cubicBezTo>
                  <a:pt x="997926" y="4011688"/>
                  <a:pt x="994291" y="4008363"/>
                  <a:pt x="990173" y="4011068"/>
                </a:cubicBezTo>
                <a:cubicBezTo>
                  <a:pt x="988450" y="4010929"/>
                  <a:pt x="987194" y="4010395"/>
                  <a:pt x="985936" y="4009861"/>
                </a:cubicBezTo>
                <a:cubicBezTo>
                  <a:pt x="982628" y="4007862"/>
                  <a:pt x="979786" y="4005468"/>
                  <a:pt x="977409" y="4002677"/>
                </a:cubicBezTo>
                <a:cubicBezTo>
                  <a:pt x="975359" y="4001212"/>
                  <a:pt x="973773" y="3999351"/>
                  <a:pt x="972121" y="3998352"/>
                </a:cubicBezTo>
                <a:cubicBezTo>
                  <a:pt x="960320" y="3999575"/>
                  <a:pt x="955393" y="4006983"/>
                  <a:pt x="953239" y="4017645"/>
                </a:cubicBezTo>
                <a:cubicBezTo>
                  <a:pt x="949897" y="4026914"/>
                  <a:pt x="943591" y="4029876"/>
                  <a:pt x="934255" y="4027395"/>
                </a:cubicBezTo>
                <a:cubicBezTo>
                  <a:pt x="927037" y="4025517"/>
                  <a:pt x="924470" y="4019677"/>
                  <a:pt x="928071" y="4012596"/>
                </a:cubicBezTo>
                <a:cubicBezTo>
                  <a:pt x="954549" y="4001280"/>
                  <a:pt x="973242" y="3978937"/>
                  <a:pt x="996223" y="3962574"/>
                </a:cubicBezTo>
                <a:cubicBezTo>
                  <a:pt x="1005853" y="3955977"/>
                  <a:pt x="1027404" y="3952068"/>
                  <a:pt x="1026009" y="3931585"/>
                </a:cubicBezTo>
                <a:cubicBezTo>
                  <a:pt x="1025752" y="3929396"/>
                  <a:pt x="1029075" y="3925762"/>
                  <a:pt x="1031264" y="3925503"/>
                </a:cubicBezTo>
                <a:cubicBezTo>
                  <a:pt x="1049697" y="3922645"/>
                  <a:pt x="1060551" y="3906177"/>
                  <a:pt x="1077468" y="3900596"/>
                </a:cubicBezTo>
                <a:cubicBezTo>
                  <a:pt x="1086822" y="3897444"/>
                  <a:pt x="1094918" y="3893758"/>
                  <a:pt x="1094162" y="3881561"/>
                </a:cubicBezTo>
                <a:cubicBezTo>
                  <a:pt x="1093783" y="3875464"/>
                  <a:pt x="1098434" y="3871502"/>
                  <a:pt x="1102948" y="3869261"/>
                </a:cubicBezTo>
                <a:cubicBezTo>
                  <a:pt x="1121932" y="3859514"/>
                  <a:pt x="1138212" y="3845647"/>
                  <a:pt x="1153234" y="3831245"/>
                </a:cubicBezTo>
                <a:cubicBezTo>
                  <a:pt x="1164003" y="3821271"/>
                  <a:pt x="1175096" y="3812624"/>
                  <a:pt x="1182230" y="3799326"/>
                </a:cubicBezTo>
                <a:cubicBezTo>
                  <a:pt x="1188294" y="3788542"/>
                  <a:pt x="1199251" y="3781617"/>
                  <a:pt x="1213308" y="3779276"/>
                </a:cubicBezTo>
                <a:cubicBezTo>
                  <a:pt x="1233463" y="3776554"/>
                  <a:pt x="1239615" y="3759276"/>
                  <a:pt x="1227005" y="3743531"/>
                </a:cubicBezTo>
                <a:cubicBezTo>
                  <a:pt x="1225420" y="3741670"/>
                  <a:pt x="1223439" y="3739344"/>
                  <a:pt x="1221458" y="3737019"/>
                </a:cubicBezTo>
                <a:cubicBezTo>
                  <a:pt x="1200857" y="3712831"/>
                  <a:pt x="1203476" y="3701772"/>
                  <a:pt x="1231625" y="3685821"/>
                </a:cubicBezTo>
                <a:cubicBezTo>
                  <a:pt x="1242513" y="3679758"/>
                  <a:pt x="1249817" y="3675141"/>
                  <a:pt x="1240257" y="3659206"/>
                </a:cubicBezTo>
                <a:lnTo>
                  <a:pt x="1240179" y="3659067"/>
                </a:lnTo>
                <a:lnTo>
                  <a:pt x="1230192" y="3642988"/>
                </a:lnTo>
                <a:lnTo>
                  <a:pt x="1231048" y="3642849"/>
                </a:lnTo>
                <a:lnTo>
                  <a:pt x="1229111" y="3639405"/>
                </a:lnTo>
                <a:cubicBezTo>
                  <a:pt x="1225943" y="3632271"/>
                  <a:pt x="1223963" y="3624527"/>
                  <a:pt x="1225082" y="3615949"/>
                </a:cubicBezTo>
                <a:lnTo>
                  <a:pt x="1223380" y="3610559"/>
                </a:lnTo>
                <a:lnTo>
                  <a:pt x="1222745" y="3611002"/>
                </a:lnTo>
                <a:cubicBezTo>
                  <a:pt x="1211165" y="3623331"/>
                  <a:pt x="1193951" y="3632156"/>
                  <a:pt x="1190493" y="3651565"/>
                </a:cubicBezTo>
                <a:cubicBezTo>
                  <a:pt x="1182352" y="3655121"/>
                  <a:pt x="1174923" y="3658179"/>
                  <a:pt x="1166783" y="3661736"/>
                </a:cubicBezTo>
                <a:cubicBezTo>
                  <a:pt x="1162495" y="3664727"/>
                  <a:pt x="1158923" y="3667218"/>
                  <a:pt x="1154637" y="3670210"/>
                </a:cubicBezTo>
                <a:cubicBezTo>
                  <a:pt x="1145979" y="3683687"/>
                  <a:pt x="1131057" y="3686663"/>
                  <a:pt x="1116633" y="3690352"/>
                </a:cubicBezTo>
                <a:cubicBezTo>
                  <a:pt x="1105999" y="3690337"/>
                  <a:pt x="1094649" y="3690818"/>
                  <a:pt x="1090960" y="3676395"/>
                </a:cubicBezTo>
                <a:cubicBezTo>
                  <a:pt x="1104933" y="3640086"/>
                  <a:pt x="1123543" y="3605853"/>
                  <a:pt x="1152056" y="3582772"/>
                </a:cubicBezTo>
                <a:cubicBezTo>
                  <a:pt x="1150627" y="3583769"/>
                  <a:pt x="1149414" y="3583552"/>
                  <a:pt x="1146988" y="3583121"/>
                </a:cubicBezTo>
                <a:cubicBezTo>
                  <a:pt x="1156762" y="3573911"/>
                  <a:pt x="1165926" y="3564396"/>
                  <a:pt x="1174341" y="3554475"/>
                </a:cubicBezTo>
                <a:lnTo>
                  <a:pt x="1195008" y="3526369"/>
                </a:lnTo>
                <a:lnTo>
                  <a:pt x="1182314" y="3516738"/>
                </a:lnTo>
                <a:cubicBezTo>
                  <a:pt x="1176370" y="3509760"/>
                  <a:pt x="1169567" y="3502713"/>
                  <a:pt x="1164089" y="3495341"/>
                </a:cubicBezTo>
                <a:cubicBezTo>
                  <a:pt x="1157027" y="3486106"/>
                  <a:pt x="1151755" y="3476150"/>
                  <a:pt x="1138525" y="3489826"/>
                </a:cubicBezTo>
                <a:cubicBezTo>
                  <a:pt x="1132874" y="3495443"/>
                  <a:pt x="1120368" y="3489240"/>
                  <a:pt x="1113579" y="3498232"/>
                </a:cubicBezTo>
                <a:cubicBezTo>
                  <a:pt x="1108791" y="3503916"/>
                  <a:pt x="1101555" y="3507672"/>
                  <a:pt x="1101193" y="3517611"/>
                </a:cubicBezTo>
                <a:cubicBezTo>
                  <a:pt x="1100831" y="3527551"/>
                  <a:pt x="1092665" y="3532099"/>
                  <a:pt x="1083741" y="3524449"/>
                </a:cubicBezTo>
                <a:cubicBezTo>
                  <a:pt x="1075611" y="3517730"/>
                  <a:pt x="1064362" y="3512062"/>
                  <a:pt x="1066327" y="3498350"/>
                </a:cubicBezTo>
                <a:cubicBezTo>
                  <a:pt x="1067067" y="3494508"/>
                  <a:pt x="1064226" y="3492113"/>
                  <a:pt x="1060384" y="3491373"/>
                </a:cubicBezTo>
                <a:cubicBezTo>
                  <a:pt x="1057404" y="3490701"/>
                  <a:pt x="1054424" y="3490029"/>
                  <a:pt x="1051908" y="3488960"/>
                </a:cubicBezTo>
                <a:cubicBezTo>
                  <a:pt x="1043037" y="3486083"/>
                  <a:pt x="1044536" y="3472766"/>
                  <a:pt x="1034735" y="3470682"/>
                </a:cubicBezTo>
                <a:cubicBezTo>
                  <a:pt x="1024536" y="3468132"/>
                  <a:pt x="1027929" y="3485307"/>
                  <a:pt x="1017197" y="3484015"/>
                </a:cubicBezTo>
                <a:cubicBezTo>
                  <a:pt x="1014613" y="3483807"/>
                  <a:pt x="1011030" y="3485255"/>
                  <a:pt x="1010237" y="3484324"/>
                </a:cubicBezTo>
                <a:cubicBezTo>
                  <a:pt x="996233" y="3469766"/>
                  <a:pt x="975474" y="3474606"/>
                  <a:pt x="958799" y="3466337"/>
                </a:cubicBezTo>
                <a:cubicBezTo>
                  <a:pt x="956284" y="3465269"/>
                  <a:pt x="952046" y="3464063"/>
                  <a:pt x="951788" y="3461874"/>
                </a:cubicBezTo>
                <a:cubicBezTo>
                  <a:pt x="949515" y="3446956"/>
                  <a:pt x="936078" y="3441546"/>
                  <a:pt x="926759" y="3433431"/>
                </a:cubicBezTo>
                <a:cubicBezTo>
                  <a:pt x="911755" y="3420529"/>
                  <a:pt x="911618" y="3400579"/>
                  <a:pt x="903850" y="3383920"/>
                </a:cubicBezTo>
                <a:cubicBezTo>
                  <a:pt x="900957" y="3376754"/>
                  <a:pt x="899854" y="3368864"/>
                  <a:pt x="895238" y="3361559"/>
                </a:cubicBezTo>
                <a:cubicBezTo>
                  <a:pt x="892137" y="3356976"/>
                  <a:pt x="889313" y="3348949"/>
                  <a:pt x="893102" y="3344918"/>
                </a:cubicBezTo>
                <a:cubicBezTo>
                  <a:pt x="905938" y="3330776"/>
                  <a:pt x="901959" y="3310087"/>
                  <a:pt x="913932" y="3295875"/>
                </a:cubicBezTo>
                <a:cubicBezTo>
                  <a:pt x="916793" y="3292637"/>
                  <a:pt x="918601" y="3286279"/>
                  <a:pt x="916552" y="3284815"/>
                </a:cubicBezTo>
                <a:cubicBezTo>
                  <a:pt x="903718" y="3277287"/>
                  <a:pt x="908800" y="3262523"/>
                  <a:pt x="902668" y="3252497"/>
                </a:cubicBezTo>
                <a:cubicBezTo>
                  <a:pt x="900360" y="3248845"/>
                  <a:pt x="897466" y="3241679"/>
                  <a:pt x="899396" y="3239232"/>
                </a:cubicBezTo>
                <a:cubicBezTo>
                  <a:pt x="909112" y="3226141"/>
                  <a:pt x="894626" y="3217612"/>
                  <a:pt x="894195" y="3206742"/>
                </a:cubicBezTo>
                <a:cubicBezTo>
                  <a:pt x="893817" y="3200644"/>
                  <a:pt x="887529" y="3197974"/>
                  <a:pt x="880363" y="3200867"/>
                </a:cubicBezTo>
                <a:lnTo>
                  <a:pt x="868662" y="3212216"/>
                </a:lnTo>
                <a:lnTo>
                  <a:pt x="861785" y="3179867"/>
                </a:lnTo>
                <a:lnTo>
                  <a:pt x="841031" y="3128406"/>
                </a:lnTo>
                <a:lnTo>
                  <a:pt x="835094" y="3130395"/>
                </a:lnTo>
                <a:lnTo>
                  <a:pt x="836894" y="3131712"/>
                </a:lnTo>
                <a:cubicBezTo>
                  <a:pt x="837023" y="3134426"/>
                  <a:pt x="833965" y="3137488"/>
                  <a:pt x="828164" y="3141426"/>
                </a:cubicBezTo>
                <a:cubicBezTo>
                  <a:pt x="818458" y="3148422"/>
                  <a:pt x="813018" y="3157337"/>
                  <a:pt x="810249" y="3168564"/>
                </a:cubicBezTo>
                <a:cubicBezTo>
                  <a:pt x="809318" y="3173433"/>
                  <a:pt x="809074" y="3179403"/>
                  <a:pt x="805666" y="3182762"/>
                </a:cubicBezTo>
                <a:cubicBezTo>
                  <a:pt x="787414" y="3201536"/>
                  <a:pt x="780751" y="3228059"/>
                  <a:pt x="762994" y="3247137"/>
                </a:cubicBezTo>
                <a:cubicBezTo>
                  <a:pt x="751258" y="3259688"/>
                  <a:pt x="753600" y="3265877"/>
                  <a:pt x="769696" y="3269578"/>
                </a:cubicBezTo>
                <a:cubicBezTo>
                  <a:pt x="792945" y="3274925"/>
                  <a:pt x="800386" y="3291698"/>
                  <a:pt x="788985" y="3312615"/>
                </a:cubicBezTo>
                <a:cubicBezTo>
                  <a:pt x="786568" y="3316577"/>
                  <a:pt x="784452" y="3320045"/>
                  <a:pt x="783024" y="3324613"/>
                </a:cubicBezTo>
                <a:cubicBezTo>
                  <a:pt x="776218" y="3343570"/>
                  <a:pt x="776326" y="3342279"/>
                  <a:pt x="758660" y="3335580"/>
                </a:cubicBezTo>
                <a:cubicBezTo>
                  <a:pt x="725311" y="3323391"/>
                  <a:pt x="700011" y="3299121"/>
                  <a:pt x="671389" y="3280299"/>
                </a:cubicBezTo>
                <a:cubicBezTo>
                  <a:pt x="664454" y="3276068"/>
                  <a:pt x="658316" y="3271644"/>
                  <a:pt x="650969" y="3269201"/>
                </a:cubicBezTo>
                <a:cubicBezTo>
                  <a:pt x="647695" y="3267882"/>
                  <a:pt x="644252" y="3262384"/>
                  <a:pt x="641617" y="3268933"/>
                </a:cubicBezTo>
                <a:cubicBezTo>
                  <a:pt x="639393" y="3273694"/>
                  <a:pt x="638956" y="3278866"/>
                  <a:pt x="644405" y="3282190"/>
                </a:cubicBezTo>
                <a:cubicBezTo>
                  <a:pt x="646387" y="3283399"/>
                  <a:pt x="648476" y="3283314"/>
                  <a:pt x="650760" y="3284028"/>
                </a:cubicBezTo>
                <a:cubicBezTo>
                  <a:pt x="655328" y="3285455"/>
                  <a:pt x="662423" y="3281627"/>
                  <a:pt x="664657" y="3289108"/>
                </a:cubicBezTo>
                <a:cubicBezTo>
                  <a:pt x="666890" y="3296588"/>
                  <a:pt x="658310" y="3299510"/>
                  <a:pt x="653088" y="3305841"/>
                </a:cubicBezTo>
                <a:cubicBezTo>
                  <a:pt x="664943" y="3304236"/>
                  <a:pt x="673994" y="3305000"/>
                  <a:pt x="681811" y="3311127"/>
                </a:cubicBezTo>
                <a:cubicBezTo>
                  <a:pt x="686161" y="3315142"/>
                  <a:pt x="689712" y="3319347"/>
                  <a:pt x="681325" y="3323067"/>
                </a:cubicBezTo>
                <a:cubicBezTo>
                  <a:pt x="670368" y="3310944"/>
                  <a:pt x="656397" y="3316018"/>
                  <a:pt x="642947" y="3318009"/>
                </a:cubicBezTo>
                <a:cubicBezTo>
                  <a:pt x="631587" y="3319914"/>
                  <a:pt x="621135" y="3320335"/>
                  <a:pt x="616859" y="3306171"/>
                </a:cubicBezTo>
                <a:cubicBezTo>
                  <a:pt x="612232" y="3299271"/>
                  <a:pt x="615171" y="3292227"/>
                  <a:pt x="615221" y="3285459"/>
                </a:cubicBezTo>
                <a:cubicBezTo>
                  <a:pt x="615078" y="3277895"/>
                  <a:pt x="613230" y="3272008"/>
                  <a:pt x="603851" y="3275124"/>
                </a:cubicBezTo>
                <a:cubicBezTo>
                  <a:pt x="597338" y="3281347"/>
                  <a:pt x="590822" y="3287567"/>
                  <a:pt x="584006" y="3294285"/>
                </a:cubicBezTo>
                <a:cubicBezTo>
                  <a:pt x="581394" y="3297450"/>
                  <a:pt x="579690" y="3299130"/>
                  <a:pt x="576030" y="3296216"/>
                </a:cubicBezTo>
                <a:cubicBezTo>
                  <a:pt x="583887" y="3283337"/>
                  <a:pt x="590066" y="3268752"/>
                  <a:pt x="595446" y="3254362"/>
                </a:cubicBezTo>
                <a:cubicBezTo>
                  <a:pt x="600717" y="3241264"/>
                  <a:pt x="595184" y="3235849"/>
                  <a:pt x="582146" y="3236050"/>
                </a:cubicBezTo>
                <a:cubicBezTo>
                  <a:pt x="574581" y="3236194"/>
                  <a:pt x="566907" y="3237630"/>
                  <a:pt x="559040" y="3238269"/>
                </a:cubicBezTo>
                <a:cubicBezTo>
                  <a:pt x="545396" y="3239463"/>
                  <a:pt x="541651" y="3234459"/>
                  <a:pt x="547418" y="3221663"/>
                </a:cubicBezTo>
                <a:cubicBezTo>
                  <a:pt x="549644" y="3216903"/>
                  <a:pt x="552364" y="3212444"/>
                  <a:pt x="555276" y="3208783"/>
                </a:cubicBezTo>
                <a:cubicBezTo>
                  <a:pt x="563219" y="3197993"/>
                  <a:pt x="565770" y="3189354"/>
                  <a:pt x="552916" y="3178113"/>
                </a:cubicBezTo>
                <a:cubicBezTo>
                  <a:pt x="541244" y="3168275"/>
                  <a:pt x="547808" y="3155285"/>
                  <a:pt x="554759" y="3143891"/>
                </a:cubicBezTo>
                <a:cubicBezTo>
                  <a:pt x="566243" y="3125067"/>
                  <a:pt x="564975" y="3121575"/>
                  <a:pt x="546452" y="3109595"/>
                </a:cubicBezTo>
                <a:cubicBezTo>
                  <a:pt x="540701" y="3106766"/>
                  <a:pt x="532640" y="3106607"/>
                  <a:pt x="531314" y="3097640"/>
                </a:cubicBezTo>
                <a:cubicBezTo>
                  <a:pt x="533647" y="3091586"/>
                  <a:pt x="538239" y="3089631"/>
                  <a:pt x="544016" y="3089076"/>
                </a:cubicBezTo>
                <a:cubicBezTo>
                  <a:pt x="551086" y="3088629"/>
                  <a:pt x="550917" y="3084449"/>
                  <a:pt x="547970" y="3079252"/>
                </a:cubicBezTo>
                <a:cubicBezTo>
                  <a:pt x="535005" y="3069303"/>
                  <a:pt x="524737" y="3058281"/>
                  <a:pt x="536113" y="3040749"/>
                </a:cubicBezTo>
                <a:cubicBezTo>
                  <a:pt x="534651" y="3036458"/>
                  <a:pt x="536573" y="3032193"/>
                  <a:pt x="536514" y="3026719"/>
                </a:cubicBezTo>
                <a:cubicBezTo>
                  <a:pt x="527825" y="3030935"/>
                  <a:pt x="526650" y="3041773"/>
                  <a:pt x="518069" y="3044697"/>
                </a:cubicBezTo>
                <a:cubicBezTo>
                  <a:pt x="513393" y="3044561"/>
                  <a:pt x="509103" y="3046023"/>
                  <a:pt x="505031" y="3044899"/>
                </a:cubicBezTo>
                <a:cubicBezTo>
                  <a:pt x="488743" y="3040401"/>
                  <a:pt x="476283" y="3042996"/>
                  <a:pt x="469088" y="3060358"/>
                </a:cubicBezTo>
                <a:cubicBezTo>
                  <a:pt x="464531" y="3071173"/>
                  <a:pt x="455891" y="3068621"/>
                  <a:pt x="446865" y="3064475"/>
                </a:cubicBezTo>
                <a:cubicBezTo>
                  <a:pt x="427327" y="3055274"/>
                  <a:pt x="427327" y="3055274"/>
                  <a:pt x="428167" y="3076179"/>
                </a:cubicBezTo>
                <a:cubicBezTo>
                  <a:pt x="428034" y="3080857"/>
                  <a:pt x="426028" y="3083029"/>
                  <a:pt x="421376" y="3079513"/>
                </a:cubicBezTo>
                <a:cubicBezTo>
                  <a:pt x="412206" y="3067802"/>
                  <a:pt x="406748" y="3052236"/>
                  <a:pt x="387850" y="3050902"/>
                </a:cubicBezTo>
                <a:cubicBezTo>
                  <a:pt x="376212" y="3049921"/>
                  <a:pt x="366532" y="3053532"/>
                  <a:pt x="356247" y="3058134"/>
                </a:cubicBezTo>
                <a:cubicBezTo>
                  <a:pt x="336669" y="3067942"/>
                  <a:pt x="330917" y="3065114"/>
                  <a:pt x="329279" y="3044401"/>
                </a:cubicBezTo>
                <a:cubicBezTo>
                  <a:pt x="328084" y="3030757"/>
                  <a:pt x="321452" y="3026031"/>
                  <a:pt x="308607" y="3027031"/>
                </a:cubicBezTo>
                <a:cubicBezTo>
                  <a:pt x="279229" y="3029502"/>
                  <a:pt x="278733" y="3029199"/>
                  <a:pt x="279538" y="3001141"/>
                </a:cubicBezTo>
                <a:cubicBezTo>
                  <a:pt x="280108" y="2991291"/>
                  <a:pt x="276338" y="2989671"/>
                  <a:pt x="267950" y="2993392"/>
                </a:cubicBezTo>
                <a:cubicBezTo>
                  <a:pt x="260856" y="2997221"/>
                  <a:pt x="258597" y="2993124"/>
                  <a:pt x="257547" y="2987046"/>
                </a:cubicBezTo>
                <a:cubicBezTo>
                  <a:pt x="260075" y="2981789"/>
                  <a:pt x="261803" y="2976727"/>
                  <a:pt x="263834" y="2971168"/>
                </a:cubicBezTo>
                <a:cubicBezTo>
                  <a:pt x="265565" y="2966107"/>
                  <a:pt x="271147" y="2964754"/>
                  <a:pt x="275244" y="2962494"/>
                </a:cubicBezTo>
                <a:cubicBezTo>
                  <a:pt x="281540" y="2958859"/>
                  <a:pt x="284865" y="2953409"/>
                  <a:pt x="283127" y="2946230"/>
                </a:cubicBezTo>
                <a:cubicBezTo>
                  <a:pt x="281774" y="2940646"/>
                  <a:pt x="277014" y="2938422"/>
                  <a:pt x="271842" y="2937986"/>
                </a:cubicBezTo>
                <a:cubicBezTo>
                  <a:pt x="264084" y="2937332"/>
                  <a:pt x="259383" y="2940582"/>
                  <a:pt x="255949" y="2947324"/>
                </a:cubicBezTo>
                <a:cubicBezTo>
                  <a:pt x="253724" y="2952085"/>
                  <a:pt x="255959" y="2959566"/>
                  <a:pt x="248671" y="2962598"/>
                </a:cubicBezTo>
                <a:cubicBezTo>
                  <a:pt x="239403" y="2964419"/>
                  <a:pt x="230520" y="2967838"/>
                  <a:pt x="220889" y="2964682"/>
                </a:cubicBezTo>
                <a:cubicBezTo>
                  <a:pt x="215271" y="2957176"/>
                  <a:pt x="220191" y="2951340"/>
                  <a:pt x="224312" y="2945699"/>
                </a:cubicBezTo>
                <a:cubicBezTo>
                  <a:pt x="230248" y="2937083"/>
                  <a:pt x="234093" y="2928553"/>
                  <a:pt x="224403" y="2919922"/>
                </a:cubicBezTo>
                <a:cubicBezTo>
                  <a:pt x="221045" y="2916514"/>
                  <a:pt x="220683" y="2911535"/>
                  <a:pt x="221119" y="2906363"/>
                </a:cubicBezTo>
                <a:cubicBezTo>
                  <a:pt x="220481" y="2898496"/>
                  <a:pt x="223611" y="2892250"/>
                  <a:pt x="227734" y="2886607"/>
                </a:cubicBezTo>
                <a:cubicBezTo>
                  <a:pt x="230949" y="2882452"/>
                  <a:pt x="232570" y="2878681"/>
                  <a:pt x="230419" y="2873291"/>
                </a:cubicBezTo>
                <a:cubicBezTo>
                  <a:pt x="231485" y="2863744"/>
                  <a:pt x="216574" y="2861446"/>
                  <a:pt x="220334" y="2850825"/>
                </a:cubicBezTo>
                <a:cubicBezTo>
                  <a:pt x="229485" y="2838054"/>
                  <a:pt x="212181" y="2836334"/>
                  <a:pt x="210854" y="2827368"/>
                </a:cubicBezTo>
                <a:cubicBezTo>
                  <a:pt x="210642" y="2802088"/>
                  <a:pt x="220203" y="2787527"/>
                  <a:pt x="241764" y="2778929"/>
                </a:cubicBezTo>
                <a:cubicBezTo>
                  <a:pt x="254139" y="2774242"/>
                  <a:pt x="256909" y="2763016"/>
                  <a:pt x="255002" y="2751657"/>
                </a:cubicBezTo>
                <a:cubicBezTo>
                  <a:pt x="251852" y="2733421"/>
                  <a:pt x="254043" y="2719803"/>
                  <a:pt x="276350" y="2717777"/>
                </a:cubicBezTo>
                <a:cubicBezTo>
                  <a:pt x="282127" y="2717223"/>
                  <a:pt x="285837" y="2713370"/>
                  <a:pt x="285282" y="2707593"/>
                </a:cubicBezTo>
                <a:cubicBezTo>
                  <a:pt x="284559" y="2697636"/>
                  <a:pt x="286229" y="2687100"/>
                  <a:pt x="276926" y="2680064"/>
                </a:cubicBezTo>
                <a:cubicBezTo>
                  <a:pt x="273458" y="2677948"/>
                  <a:pt x="269496" y="2675530"/>
                  <a:pt x="264542" y="2672508"/>
                </a:cubicBezTo>
                <a:cubicBezTo>
                  <a:pt x="280384" y="2669938"/>
                  <a:pt x="293859" y="2664564"/>
                  <a:pt x="308116" y="2674621"/>
                </a:cubicBezTo>
                <a:cubicBezTo>
                  <a:pt x="315740" y="2679952"/>
                  <a:pt x="323028" y="2676920"/>
                  <a:pt x="327864" y="2668993"/>
                </a:cubicBezTo>
                <a:cubicBezTo>
                  <a:pt x="331792" y="2662553"/>
                  <a:pt x="336024" y="2655618"/>
                  <a:pt x="339456" y="2648876"/>
                </a:cubicBezTo>
                <a:cubicBezTo>
                  <a:pt x="345913" y="2637181"/>
                  <a:pt x="353636" y="2628976"/>
                  <a:pt x="368061" y="2643216"/>
                </a:cubicBezTo>
                <a:cubicBezTo>
                  <a:pt x="369890" y="2624619"/>
                  <a:pt x="377177" y="2621587"/>
                  <a:pt x="389538" y="2632526"/>
                </a:cubicBezTo>
                <a:cubicBezTo>
                  <a:pt x="391519" y="2633735"/>
                  <a:pt x="393995" y="2635245"/>
                  <a:pt x="396992" y="2633675"/>
                </a:cubicBezTo>
                <a:cubicBezTo>
                  <a:pt x="400292" y="2631609"/>
                  <a:pt x="398721" y="2628612"/>
                  <a:pt x="398142" y="2626219"/>
                </a:cubicBezTo>
                <a:cubicBezTo>
                  <a:pt x="394936" y="2615596"/>
                  <a:pt x="395164" y="2602479"/>
                  <a:pt x="385394" y="2597603"/>
                </a:cubicBezTo>
                <a:lnTo>
                  <a:pt x="377546" y="2596603"/>
                </a:lnTo>
                <a:lnTo>
                  <a:pt x="376221" y="2597323"/>
                </a:lnTo>
                <a:cubicBezTo>
                  <a:pt x="371736" y="2598535"/>
                  <a:pt x="367330" y="2598074"/>
                  <a:pt x="363730" y="2594317"/>
                </a:cubicBezTo>
                <a:cubicBezTo>
                  <a:pt x="354152" y="2584016"/>
                  <a:pt x="340389" y="2577279"/>
                  <a:pt x="336858" y="2561827"/>
                </a:cubicBezTo>
                <a:lnTo>
                  <a:pt x="337956" y="2558256"/>
                </a:lnTo>
                <a:lnTo>
                  <a:pt x="331405" y="2552878"/>
                </a:lnTo>
                <a:cubicBezTo>
                  <a:pt x="322102" y="2545844"/>
                  <a:pt x="314127" y="2547775"/>
                  <a:pt x="308578" y="2557984"/>
                </a:cubicBezTo>
                <a:cubicBezTo>
                  <a:pt x="303440" y="2566405"/>
                  <a:pt x="299100" y="2574634"/>
                  <a:pt x="294264" y="2582561"/>
                </a:cubicBezTo>
                <a:cubicBezTo>
                  <a:pt x="292149" y="2586028"/>
                  <a:pt x="290806" y="2592686"/>
                  <a:pt x="283955" y="2590545"/>
                </a:cubicBezTo>
                <a:cubicBezTo>
                  <a:pt x="278892" y="2588816"/>
                  <a:pt x="279630" y="2583149"/>
                  <a:pt x="279462" y="2578968"/>
                </a:cubicBezTo>
                <a:cubicBezTo>
                  <a:pt x="279671" y="2564141"/>
                  <a:pt x="280677" y="2549121"/>
                  <a:pt x="280886" y="2534293"/>
                </a:cubicBezTo>
                <a:cubicBezTo>
                  <a:pt x="282229" y="2527635"/>
                  <a:pt x="287920" y="2524990"/>
                  <a:pt x="293312" y="2522841"/>
                </a:cubicBezTo>
                <a:cubicBezTo>
                  <a:pt x="300902" y="2519313"/>
                  <a:pt x="307430" y="2514460"/>
                  <a:pt x="313664" y="2509256"/>
                </a:cubicBezTo>
                <a:lnTo>
                  <a:pt x="322562" y="2501743"/>
                </a:lnTo>
                <a:lnTo>
                  <a:pt x="322347" y="2500403"/>
                </a:lnTo>
                <a:cubicBezTo>
                  <a:pt x="322951" y="2498369"/>
                  <a:pt x="324153" y="2496315"/>
                  <a:pt x="325012" y="2494504"/>
                </a:cubicBezTo>
                <a:cubicBezTo>
                  <a:pt x="325942" y="2492996"/>
                  <a:pt x="326566" y="2491562"/>
                  <a:pt x="327121" y="2489822"/>
                </a:cubicBezTo>
                <a:cubicBezTo>
                  <a:pt x="327907" y="2487706"/>
                  <a:pt x="327635" y="2485197"/>
                  <a:pt x="325375" y="2483801"/>
                </a:cubicBezTo>
                <a:cubicBezTo>
                  <a:pt x="323420" y="2482332"/>
                  <a:pt x="321433" y="2483446"/>
                  <a:pt x="319894" y="2485096"/>
                </a:cubicBezTo>
                <a:cubicBezTo>
                  <a:pt x="317513" y="2487268"/>
                  <a:pt x="315060" y="2489134"/>
                  <a:pt x="311599" y="2486736"/>
                </a:cubicBezTo>
                <a:cubicBezTo>
                  <a:pt x="308442" y="2484265"/>
                  <a:pt x="309244" y="2480857"/>
                  <a:pt x="310423" y="2477683"/>
                </a:cubicBezTo>
                <a:cubicBezTo>
                  <a:pt x="310655" y="2477307"/>
                  <a:pt x="311120" y="2476555"/>
                  <a:pt x="311281" y="2475872"/>
                </a:cubicBezTo>
                <a:cubicBezTo>
                  <a:pt x="314962" y="2466960"/>
                  <a:pt x="313921" y="2465274"/>
                  <a:pt x="304224" y="2463706"/>
                </a:cubicBezTo>
                <a:cubicBezTo>
                  <a:pt x="299601" y="2463191"/>
                  <a:pt x="295890" y="2462459"/>
                  <a:pt x="295275" y="2457135"/>
                </a:cubicBezTo>
                <a:cubicBezTo>
                  <a:pt x="294986" y="2455917"/>
                  <a:pt x="294770" y="2455003"/>
                  <a:pt x="294859" y="2454016"/>
                </a:cubicBezTo>
                <a:cubicBezTo>
                  <a:pt x="295461" y="2448405"/>
                  <a:pt x="291944" y="2444410"/>
                  <a:pt x="286910" y="2446244"/>
                </a:cubicBezTo>
                <a:cubicBezTo>
                  <a:pt x="281877" y="2448077"/>
                  <a:pt x="279401" y="2445767"/>
                  <a:pt x="278232" y="2442183"/>
                </a:cubicBezTo>
                <a:cubicBezTo>
                  <a:pt x="274814" y="2430443"/>
                  <a:pt x="266929" y="2429735"/>
                  <a:pt x="256502" y="2431877"/>
                </a:cubicBezTo>
                <a:cubicBezTo>
                  <a:pt x="249121" y="2433301"/>
                  <a:pt x="241379" y="2433200"/>
                  <a:pt x="233566" y="2432796"/>
                </a:cubicBezTo>
                <a:cubicBezTo>
                  <a:pt x="229927" y="2432370"/>
                  <a:pt x="227364" y="2431045"/>
                  <a:pt x="225585" y="2427605"/>
                </a:cubicBezTo>
                <a:cubicBezTo>
                  <a:pt x="222281" y="2421790"/>
                  <a:pt x="219661" y="2415815"/>
                  <a:pt x="218516" y="2409611"/>
                </a:cubicBezTo>
                <a:lnTo>
                  <a:pt x="219702" y="2396654"/>
                </a:lnTo>
                <a:lnTo>
                  <a:pt x="203612" y="2390201"/>
                </a:lnTo>
                <a:cubicBezTo>
                  <a:pt x="197466" y="2388576"/>
                  <a:pt x="191205" y="2387136"/>
                  <a:pt x="185454" y="2384308"/>
                </a:cubicBezTo>
                <a:cubicBezTo>
                  <a:pt x="171667" y="2377936"/>
                  <a:pt x="170122" y="2371555"/>
                  <a:pt x="180651" y="2360984"/>
                </a:cubicBezTo>
                <a:cubicBezTo>
                  <a:pt x="183455" y="2358616"/>
                  <a:pt x="186451" y="2357046"/>
                  <a:pt x="188954" y="2355173"/>
                </a:cubicBezTo>
                <a:cubicBezTo>
                  <a:pt x="201353" y="2347104"/>
                  <a:pt x="207397" y="2337195"/>
                  <a:pt x="203232" y="2321739"/>
                </a:cubicBezTo>
                <a:cubicBezTo>
                  <a:pt x="199949" y="2308181"/>
                  <a:pt x="199553" y="2294345"/>
                  <a:pt x="198358" y="2280702"/>
                </a:cubicBezTo>
                <a:cubicBezTo>
                  <a:pt x="196947" y="2269642"/>
                  <a:pt x="193010" y="2263843"/>
                  <a:pt x="181129" y="2268831"/>
                </a:cubicBezTo>
                <a:cubicBezTo>
                  <a:pt x="174338" y="2272164"/>
                  <a:pt x="167461" y="2273408"/>
                  <a:pt x="161542" y="2266396"/>
                </a:cubicBezTo>
                <a:cubicBezTo>
                  <a:pt x="159249" y="2253442"/>
                  <a:pt x="166586" y="2243644"/>
                  <a:pt x="170152" y="2232225"/>
                </a:cubicBezTo>
                <a:cubicBezTo>
                  <a:pt x="172898" y="2224383"/>
                  <a:pt x="177430" y="2216953"/>
                  <a:pt x="182158" y="2210319"/>
                </a:cubicBezTo>
                <a:lnTo>
                  <a:pt x="185087" y="2204960"/>
                </a:lnTo>
                <a:lnTo>
                  <a:pt x="183548" y="2204931"/>
                </a:lnTo>
                <a:cubicBezTo>
                  <a:pt x="180415" y="2206636"/>
                  <a:pt x="178099" y="2203645"/>
                  <a:pt x="176985" y="2201655"/>
                </a:cubicBezTo>
                <a:cubicBezTo>
                  <a:pt x="172371" y="2194382"/>
                  <a:pt x="166329" y="2191949"/>
                  <a:pt x="158195" y="2192908"/>
                </a:cubicBezTo>
                <a:cubicBezTo>
                  <a:pt x="153178" y="2193451"/>
                  <a:pt x="151831" y="2191838"/>
                  <a:pt x="153725" y="2186242"/>
                </a:cubicBezTo>
                <a:lnTo>
                  <a:pt x="153180" y="2181644"/>
                </a:lnTo>
                <a:lnTo>
                  <a:pt x="148907" y="2184596"/>
                </a:lnTo>
                <a:cubicBezTo>
                  <a:pt x="144000" y="2188740"/>
                  <a:pt x="138907" y="2191241"/>
                  <a:pt x="133549" y="2192221"/>
                </a:cubicBezTo>
                <a:lnTo>
                  <a:pt x="130014" y="2191909"/>
                </a:lnTo>
                <a:lnTo>
                  <a:pt x="130318" y="2192823"/>
                </a:lnTo>
                <a:cubicBezTo>
                  <a:pt x="130000" y="2194023"/>
                  <a:pt x="128756" y="2194881"/>
                  <a:pt x="126282" y="2195305"/>
                </a:cubicBezTo>
                <a:cubicBezTo>
                  <a:pt x="119511" y="2196585"/>
                  <a:pt x="113381" y="2195139"/>
                  <a:pt x="107338" y="2192707"/>
                </a:cubicBezTo>
                <a:cubicBezTo>
                  <a:pt x="99558" y="2189719"/>
                  <a:pt x="95831" y="2190279"/>
                  <a:pt x="90588" y="2196667"/>
                </a:cubicBezTo>
                <a:cubicBezTo>
                  <a:pt x="88512" y="2198766"/>
                  <a:pt x="86957" y="2201708"/>
                  <a:pt x="85329" y="2204345"/>
                </a:cubicBezTo>
                <a:cubicBezTo>
                  <a:pt x="84631" y="2205475"/>
                  <a:pt x="84079" y="2207214"/>
                  <a:pt x="82412" y="2206965"/>
                </a:cubicBezTo>
                <a:cubicBezTo>
                  <a:pt x="80440" y="2206787"/>
                  <a:pt x="79775" y="2205337"/>
                  <a:pt x="79791" y="2204045"/>
                </a:cubicBezTo>
                <a:cubicBezTo>
                  <a:pt x="79714" y="2198273"/>
                  <a:pt x="76988" y="2197631"/>
                  <a:pt x="72187" y="2199087"/>
                </a:cubicBezTo>
                <a:cubicBezTo>
                  <a:pt x="66169" y="2200831"/>
                  <a:pt x="60968" y="2197880"/>
                  <a:pt x="56610" y="2194405"/>
                </a:cubicBezTo>
                <a:cubicBezTo>
                  <a:pt x="53077" y="2191701"/>
                  <a:pt x="50872" y="2191900"/>
                  <a:pt x="49228" y="2195828"/>
                </a:cubicBezTo>
                <a:cubicBezTo>
                  <a:pt x="48443" y="2197945"/>
                  <a:pt x="47513" y="2199452"/>
                  <a:pt x="44932" y="2199419"/>
                </a:cubicBezTo>
                <a:cubicBezTo>
                  <a:pt x="41439" y="2199601"/>
                  <a:pt x="41471" y="2197020"/>
                  <a:pt x="40357" y="2195030"/>
                </a:cubicBezTo>
                <a:cubicBezTo>
                  <a:pt x="39764" y="2193883"/>
                  <a:pt x="39404" y="2192360"/>
                  <a:pt x="38739" y="2190908"/>
                </a:cubicBezTo>
                <a:cubicBezTo>
                  <a:pt x="35881" y="2182898"/>
                  <a:pt x="30881" y="2182150"/>
                  <a:pt x="25029" y="2188681"/>
                </a:cubicBezTo>
                <a:cubicBezTo>
                  <a:pt x="24258" y="2189507"/>
                  <a:pt x="23794" y="2190261"/>
                  <a:pt x="22953" y="2190781"/>
                </a:cubicBezTo>
                <a:cubicBezTo>
                  <a:pt x="21341" y="2192127"/>
                  <a:pt x="19049" y="2193312"/>
                  <a:pt x="17398" y="2191771"/>
                </a:cubicBezTo>
                <a:cubicBezTo>
                  <a:pt x="15820" y="2190537"/>
                  <a:pt x="16534" y="2188116"/>
                  <a:pt x="17464" y="2186609"/>
                </a:cubicBezTo>
                <a:cubicBezTo>
                  <a:pt x="18394" y="2185102"/>
                  <a:pt x="19396" y="2183901"/>
                  <a:pt x="20703" y="2182626"/>
                </a:cubicBezTo>
                <a:cubicBezTo>
                  <a:pt x="22403" y="2180293"/>
                  <a:pt x="22580" y="2178321"/>
                  <a:pt x="20175" y="2176316"/>
                </a:cubicBezTo>
                <a:cubicBezTo>
                  <a:pt x="14847" y="2171463"/>
                  <a:pt x="12726" y="2165208"/>
                  <a:pt x="10908" y="2158882"/>
                </a:cubicBezTo>
                <a:cubicBezTo>
                  <a:pt x="8498" y="2151407"/>
                  <a:pt x="7539" y="2143269"/>
                  <a:pt x="3909" y="2136084"/>
                </a:cubicBezTo>
                <a:cubicBezTo>
                  <a:pt x="2653" y="2133485"/>
                  <a:pt x="4120" y="2131530"/>
                  <a:pt x="5354" y="2129952"/>
                </a:cubicBezTo>
                <a:lnTo>
                  <a:pt x="9185" y="2123453"/>
                </a:lnTo>
                <a:lnTo>
                  <a:pt x="8263" y="2119867"/>
                </a:lnTo>
                <a:cubicBezTo>
                  <a:pt x="5811" y="2114972"/>
                  <a:pt x="252" y="2112941"/>
                  <a:pt x="0" y="2106669"/>
                </a:cubicBezTo>
                <a:cubicBezTo>
                  <a:pt x="6599" y="2102537"/>
                  <a:pt x="1066" y="2097122"/>
                  <a:pt x="1997" y="2092253"/>
                </a:cubicBezTo>
                <a:cubicBezTo>
                  <a:pt x="6531" y="2084822"/>
                  <a:pt x="7100" y="2074973"/>
                  <a:pt x="18461" y="2073068"/>
                </a:cubicBezTo>
                <a:cubicBezTo>
                  <a:pt x="22642" y="2072898"/>
                  <a:pt x="23573" y="2068029"/>
                  <a:pt x="22909" y="2063545"/>
                </a:cubicBezTo>
                <a:cubicBezTo>
                  <a:pt x="21473" y="2055872"/>
                  <a:pt x="23504" y="2050313"/>
                  <a:pt x="31396" y="2046292"/>
                </a:cubicBezTo>
                <a:cubicBezTo>
                  <a:pt x="40689" y="2041086"/>
                  <a:pt x="33972" y="2034267"/>
                  <a:pt x="31352" y="2025192"/>
                </a:cubicBezTo>
                <a:cubicBezTo>
                  <a:pt x="45852" y="2029280"/>
                  <a:pt x="56523" y="2026274"/>
                  <a:pt x="63886" y="2013091"/>
                </a:cubicBezTo>
                <a:cubicBezTo>
                  <a:pt x="65396" y="2010614"/>
                  <a:pt x="74278" y="2007196"/>
                  <a:pt x="81239" y="2008044"/>
                </a:cubicBezTo>
                <a:cubicBezTo>
                  <a:pt x="94363" y="2009931"/>
                  <a:pt x="101700" y="2000134"/>
                  <a:pt x="111405" y="1993139"/>
                </a:cubicBezTo>
                <a:cubicBezTo>
                  <a:pt x="111305" y="2006673"/>
                  <a:pt x="117770" y="2007219"/>
                  <a:pt x="126677" y="2000417"/>
                </a:cubicBezTo>
                <a:cubicBezTo>
                  <a:pt x="131161" y="1999753"/>
                  <a:pt x="135728" y="2001180"/>
                  <a:pt x="139632" y="1998124"/>
                </a:cubicBezTo>
                <a:cubicBezTo>
                  <a:pt x="141832" y="1996747"/>
                  <a:pt x="144334" y="1994875"/>
                  <a:pt x="146533" y="1993496"/>
                </a:cubicBezTo>
                <a:cubicBezTo>
                  <a:pt x="149035" y="1991624"/>
                  <a:pt x="151948" y="1987964"/>
                  <a:pt x="153736" y="1988375"/>
                </a:cubicBezTo>
                <a:cubicBezTo>
                  <a:pt x="158305" y="1989802"/>
                  <a:pt x="154593" y="1993656"/>
                  <a:pt x="154376" y="1996242"/>
                </a:cubicBezTo>
                <a:cubicBezTo>
                  <a:pt x="154241" y="2000919"/>
                  <a:pt x="153914" y="2004797"/>
                  <a:pt x="153285" y="2009173"/>
                </a:cubicBezTo>
                <a:cubicBezTo>
                  <a:pt x="154336" y="2015250"/>
                  <a:pt x="159397" y="2016979"/>
                  <a:pt x="164872" y="2016921"/>
                </a:cubicBezTo>
                <a:cubicBezTo>
                  <a:pt x="168171" y="2014855"/>
                  <a:pt x="171966" y="2013091"/>
                  <a:pt x="175266" y="2011025"/>
                </a:cubicBezTo>
                <a:cubicBezTo>
                  <a:pt x="179447" y="2010857"/>
                  <a:pt x="178624" y="2014433"/>
                  <a:pt x="179204" y="2016827"/>
                </a:cubicBezTo>
                <a:cubicBezTo>
                  <a:pt x="173050" y="2028027"/>
                  <a:pt x="172975" y="2038177"/>
                  <a:pt x="185964" y="2044743"/>
                </a:cubicBezTo>
                <a:cubicBezTo>
                  <a:pt x="191221" y="2047270"/>
                  <a:pt x="195570" y="2051282"/>
                  <a:pt x="192136" y="2058025"/>
                </a:cubicBezTo>
                <a:lnTo>
                  <a:pt x="191400" y="2065222"/>
                </a:lnTo>
                <a:lnTo>
                  <a:pt x="193705" y="2064625"/>
                </a:lnTo>
                <a:cubicBezTo>
                  <a:pt x="196450" y="2062971"/>
                  <a:pt x="198965" y="2060687"/>
                  <a:pt x="201345" y="2058516"/>
                </a:cubicBezTo>
                <a:cubicBezTo>
                  <a:pt x="203798" y="2056649"/>
                  <a:pt x="205481" y="2055607"/>
                  <a:pt x="208726" y="2057092"/>
                </a:cubicBezTo>
                <a:lnTo>
                  <a:pt x="228242" y="2063119"/>
                </a:lnTo>
                <a:lnTo>
                  <a:pt x="231942" y="2058517"/>
                </a:lnTo>
                <a:cubicBezTo>
                  <a:pt x="240656" y="2050918"/>
                  <a:pt x="244031" y="2038701"/>
                  <a:pt x="254423" y="2032807"/>
                </a:cubicBezTo>
                <a:cubicBezTo>
                  <a:pt x="256237" y="2029835"/>
                  <a:pt x="257748" y="2027358"/>
                  <a:pt x="259562" y="2024385"/>
                </a:cubicBezTo>
                <a:cubicBezTo>
                  <a:pt x="258100" y="2020095"/>
                  <a:pt x="261014" y="2016434"/>
                  <a:pt x="260350" y="2011951"/>
                </a:cubicBezTo>
                <a:cubicBezTo>
                  <a:pt x="259241" y="2000398"/>
                  <a:pt x="248041" y="1994245"/>
                  <a:pt x="243934" y="1984262"/>
                </a:cubicBezTo>
                <a:cubicBezTo>
                  <a:pt x="241288" y="1978570"/>
                  <a:pt x="238148" y="1972575"/>
                  <a:pt x="241968" y="1967429"/>
                </a:cubicBezTo>
                <a:cubicBezTo>
                  <a:pt x="245788" y="1962282"/>
                  <a:pt x="252445" y="1963625"/>
                  <a:pt x="257810" y="1964858"/>
                </a:cubicBezTo>
                <a:cubicBezTo>
                  <a:pt x="264964" y="1966502"/>
                  <a:pt x="271404" y="1970433"/>
                  <a:pt x="278777" y="1969490"/>
                </a:cubicBezTo>
                <a:cubicBezTo>
                  <a:pt x="283973" y="1966543"/>
                  <a:pt x="288817" y="1970860"/>
                  <a:pt x="293797" y="1970497"/>
                </a:cubicBezTo>
                <a:cubicBezTo>
                  <a:pt x="297096" y="1968432"/>
                  <a:pt x="300201" y="1965569"/>
                  <a:pt x="304189" y="1964603"/>
                </a:cubicBezTo>
                <a:cubicBezTo>
                  <a:pt x="318017" y="1951966"/>
                  <a:pt x="330854" y="1938723"/>
                  <a:pt x="323849" y="1916778"/>
                </a:cubicBezTo>
                <a:cubicBezTo>
                  <a:pt x="320347" y="1905805"/>
                  <a:pt x="328953" y="1899498"/>
                  <a:pt x="339900" y="1899380"/>
                </a:cubicBezTo>
                <a:cubicBezTo>
                  <a:pt x="348759" y="1899346"/>
                  <a:pt x="357507" y="1900605"/>
                  <a:pt x="366172" y="1899774"/>
                </a:cubicBezTo>
                <a:cubicBezTo>
                  <a:pt x="385398" y="1897227"/>
                  <a:pt x="399611" y="1886186"/>
                  <a:pt x="386797" y="1855936"/>
                </a:cubicBezTo>
                <a:cubicBezTo>
                  <a:pt x="388937" y="1849084"/>
                  <a:pt x="381809" y="1844057"/>
                  <a:pt x="382353" y="1837591"/>
                </a:cubicBezTo>
                <a:cubicBezTo>
                  <a:pt x="386937" y="1823393"/>
                  <a:pt x="387735" y="1823200"/>
                  <a:pt x="397618" y="1832628"/>
                </a:cubicBezTo>
                <a:cubicBezTo>
                  <a:pt x="406317" y="1840654"/>
                  <a:pt x="417626" y="1845514"/>
                  <a:pt x="428633" y="1850870"/>
                </a:cubicBezTo>
                <a:cubicBezTo>
                  <a:pt x="424695" y="1845069"/>
                  <a:pt x="427138" y="1837723"/>
                  <a:pt x="421799" y="1833105"/>
                </a:cubicBezTo>
                <a:cubicBezTo>
                  <a:pt x="418632" y="1830494"/>
                  <a:pt x="416567" y="1827194"/>
                  <a:pt x="416893" y="1823315"/>
                </a:cubicBezTo>
                <a:cubicBezTo>
                  <a:pt x="417514" y="1806700"/>
                  <a:pt x="407003" y="1801646"/>
                  <a:pt x="392972" y="1801244"/>
                </a:cubicBezTo>
                <a:cubicBezTo>
                  <a:pt x="386338" y="1796518"/>
                  <a:pt x="378867" y="1810993"/>
                  <a:pt x="372974" y="1800599"/>
                </a:cubicBezTo>
                <a:cubicBezTo>
                  <a:pt x="365944" y="1782037"/>
                  <a:pt x="382055" y="1770114"/>
                  <a:pt x="385949" y="1754815"/>
                </a:cubicBezTo>
                <a:cubicBezTo>
                  <a:pt x="390449" y="1738528"/>
                  <a:pt x="396735" y="1722650"/>
                  <a:pt x="398951" y="1705649"/>
                </a:cubicBezTo>
                <a:cubicBezTo>
                  <a:pt x="400621" y="1695112"/>
                  <a:pt x="398001" y="1686035"/>
                  <a:pt x="389494" y="1678807"/>
                </a:cubicBezTo>
                <a:cubicBezTo>
                  <a:pt x="379504" y="1670672"/>
                  <a:pt x="371057" y="1668918"/>
                  <a:pt x="363309" y="1680505"/>
                </a:cubicBezTo>
                <a:cubicBezTo>
                  <a:pt x="357977" y="1688128"/>
                  <a:pt x="348708" y="1689952"/>
                  <a:pt x="342496" y="1695679"/>
                </a:cubicBezTo>
                <a:cubicBezTo>
                  <a:pt x="322085" y="1696822"/>
                  <a:pt x="303295" y="1694196"/>
                  <a:pt x="298105" y="1669277"/>
                </a:cubicBezTo>
                <a:cubicBezTo>
                  <a:pt x="297247" y="1663995"/>
                  <a:pt x="292932" y="1668839"/>
                  <a:pt x="291363" y="1665844"/>
                </a:cubicBezTo>
                <a:cubicBezTo>
                  <a:pt x="289623" y="1658665"/>
                  <a:pt x="294047" y="1652528"/>
                  <a:pt x="294593" y="1646062"/>
                </a:cubicBezTo>
                <a:cubicBezTo>
                  <a:pt x="298136" y="1638026"/>
                  <a:pt x="306825" y="1633812"/>
                  <a:pt x="308882" y="1624869"/>
                </a:cubicBezTo>
                <a:cubicBezTo>
                  <a:pt x="322164" y="1618699"/>
                  <a:pt x="335444" y="1612525"/>
                  <a:pt x="350575" y="1612239"/>
                </a:cubicBezTo>
                <a:cubicBezTo>
                  <a:pt x="353160" y="1612458"/>
                  <a:pt x="367718" y="1622019"/>
                  <a:pt x="368299" y="1624411"/>
                </a:cubicBezTo>
                <a:cubicBezTo>
                  <a:pt x="369433" y="1632581"/>
                  <a:pt x="374496" y="1634309"/>
                  <a:pt x="381481" y="1631773"/>
                </a:cubicBezTo>
                <a:cubicBezTo>
                  <a:pt x="403343" y="1622679"/>
                  <a:pt x="426281" y="1616280"/>
                  <a:pt x="447262" y="1605288"/>
                </a:cubicBezTo>
                <a:cubicBezTo>
                  <a:pt x="464446" y="1596060"/>
                  <a:pt x="468123" y="1583348"/>
                  <a:pt x="459886" y="1566766"/>
                </a:cubicBezTo>
                <a:cubicBezTo>
                  <a:pt x="457820" y="1563467"/>
                  <a:pt x="455754" y="1560167"/>
                  <a:pt x="453689" y="1556868"/>
                </a:cubicBezTo>
                <a:cubicBezTo>
                  <a:pt x="438565" y="1529288"/>
                  <a:pt x="441528" y="1518861"/>
                  <a:pt x="470485" y="1505937"/>
                </a:cubicBezTo>
                <a:cubicBezTo>
                  <a:pt x="483163" y="1500755"/>
                  <a:pt x="492675" y="1492964"/>
                  <a:pt x="499433" y="1480773"/>
                </a:cubicBezTo>
                <a:cubicBezTo>
                  <a:pt x="509925" y="1461343"/>
                  <a:pt x="529127" y="1462182"/>
                  <a:pt x="547531" y="1463211"/>
                </a:cubicBezTo>
                <a:cubicBezTo>
                  <a:pt x="553223" y="1460568"/>
                  <a:pt x="560074" y="1462707"/>
                  <a:pt x="567253" y="1460968"/>
                </a:cubicBezTo>
                <a:cubicBezTo>
                  <a:pt x="555146" y="1456301"/>
                  <a:pt x="543727" y="1452735"/>
                  <a:pt x="536841" y="1441738"/>
                </a:cubicBezTo>
                <a:cubicBezTo>
                  <a:pt x="536648" y="1440939"/>
                  <a:pt x="535657" y="1440335"/>
                  <a:pt x="534666" y="1439730"/>
                </a:cubicBezTo>
                <a:cubicBezTo>
                  <a:pt x="534172" y="1439428"/>
                  <a:pt x="533978" y="1438631"/>
                  <a:pt x="534281" y="1438135"/>
                </a:cubicBezTo>
                <a:cubicBezTo>
                  <a:pt x="536368" y="1397943"/>
                  <a:pt x="520472" y="1367174"/>
                  <a:pt x="490714" y="1340184"/>
                </a:cubicBezTo>
                <a:cubicBezTo>
                  <a:pt x="472519" y="1324325"/>
                  <a:pt x="474298" y="1312494"/>
                  <a:pt x="488780" y="1292099"/>
                </a:cubicBezTo>
                <a:cubicBezTo>
                  <a:pt x="500842" y="1275668"/>
                  <a:pt x="496206" y="1256526"/>
                  <a:pt x="496936" y="1238618"/>
                </a:cubicBezTo>
                <a:cubicBezTo>
                  <a:pt x="495971" y="1234629"/>
                  <a:pt x="496298" y="1230750"/>
                  <a:pt x="497423" y="1226677"/>
                </a:cubicBezTo>
                <a:cubicBezTo>
                  <a:pt x="501501" y="1199937"/>
                  <a:pt x="504781" y="1173389"/>
                  <a:pt x="498708" y="1146573"/>
                </a:cubicBezTo>
                <a:cubicBezTo>
                  <a:pt x="501647" y="1139528"/>
                  <a:pt x="498204" y="1134029"/>
                  <a:pt x="494265" y="1128228"/>
                </a:cubicBezTo>
                <a:cubicBezTo>
                  <a:pt x="489857" y="1118740"/>
                  <a:pt x="492023" y="1108506"/>
                  <a:pt x="491301" y="1098548"/>
                </a:cubicBezTo>
                <a:cubicBezTo>
                  <a:pt x="482720" y="1101471"/>
                  <a:pt x="479673" y="1109808"/>
                  <a:pt x="474258" y="1115342"/>
                </a:cubicBezTo>
                <a:cubicBezTo>
                  <a:pt x="465132" y="1124729"/>
                  <a:pt x="456686" y="1122975"/>
                  <a:pt x="456676" y="1110734"/>
                </a:cubicBezTo>
                <a:cubicBezTo>
                  <a:pt x="455944" y="1088534"/>
                  <a:pt x="441662" y="1081861"/>
                  <a:pt x="424274" y="1078050"/>
                </a:cubicBezTo>
                <a:cubicBezTo>
                  <a:pt x="414341" y="1075391"/>
                  <a:pt x="406802" y="1072150"/>
                  <a:pt x="407590" y="1059716"/>
                </a:cubicBezTo>
                <a:cubicBezTo>
                  <a:pt x="407916" y="1055836"/>
                  <a:pt x="406456" y="1051545"/>
                  <a:pt x="403785" y="1049237"/>
                </a:cubicBezTo>
                <a:cubicBezTo>
                  <a:pt x="389141" y="1037584"/>
                  <a:pt x="389048" y="1023253"/>
                  <a:pt x="396629" y="1007485"/>
                </a:cubicBezTo>
                <a:cubicBezTo>
                  <a:pt x="399483" y="998349"/>
                  <a:pt x="402832" y="989518"/>
                  <a:pt x="398423" y="980030"/>
                </a:cubicBezTo>
                <a:cubicBezTo>
                  <a:pt x="398256" y="975849"/>
                  <a:pt x="400177" y="971584"/>
                  <a:pt x="397121" y="967679"/>
                </a:cubicBezTo>
                <a:cubicBezTo>
                  <a:pt x="394723" y="962138"/>
                  <a:pt x="393612" y="957553"/>
                  <a:pt x="394920" y="9540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/>
          <p:nvPr/>
        </p:nvSpPr>
        <p:spPr>
          <a:xfrm rot="-5400000">
            <a:off x="2929773" y="2468218"/>
            <a:ext cx="1635850" cy="1368088"/>
          </a:xfrm>
          <a:custGeom>
            <a:rect b="b" l="l" r="r" t="t"/>
            <a:pathLst>
              <a:path extrusionOk="0" h="1565309" w="1871671">
                <a:moveTo>
                  <a:pt x="1658032" y="170642"/>
                </a:moveTo>
                <a:cubicBezTo>
                  <a:pt x="1656118" y="174862"/>
                  <a:pt x="1657268" y="179911"/>
                  <a:pt x="1664022" y="186763"/>
                </a:cubicBezTo>
                <a:lnTo>
                  <a:pt x="1667412" y="192211"/>
                </a:lnTo>
                <a:lnTo>
                  <a:pt x="1684422" y="193100"/>
                </a:lnTo>
                <a:lnTo>
                  <a:pt x="1689986" y="189789"/>
                </a:lnTo>
                <a:cubicBezTo>
                  <a:pt x="1692950" y="189018"/>
                  <a:pt x="1695603" y="189397"/>
                  <a:pt x="1696534" y="191679"/>
                </a:cubicBezTo>
                <a:lnTo>
                  <a:pt x="1698538" y="193839"/>
                </a:lnTo>
                <a:lnTo>
                  <a:pt x="1711764" y="194536"/>
                </a:lnTo>
                <a:cubicBezTo>
                  <a:pt x="1718256" y="194045"/>
                  <a:pt x="1723600" y="191861"/>
                  <a:pt x="1724882" y="185434"/>
                </a:cubicBezTo>
                <a:cubicBezTo>
                  <a:pt x="1727996" y="173519"/>
                  <a:pt x="1710318" y="168104"/>
                  <a:pt x="1698792" y="163501"/>
                </a:cubicBezTo>
                <a:lnTo>
                  <a:pt x="1674063" y="151882"/>
                </a:lnTo>
                <a:lnTo>
                  <a:pt x="1670423" y="159487"/>
                </a:lnTo>
                <a:cubicBezTo>
                  <a:pt x="1664922" y="163028"/>
                  <a:pt x="1659945" y="166421"/>
                  <a:pt x="1658032" y="170642"/>
                </a:cubicBezTo>
                <a:close/>
                <a:moveTo>
                  <a:pt x="1622735" y="171115"/>
                </a:moveTo>
                <a:cubicBezTo>
                  <a:pt x="1621637" y="173477"/>
                  <a:pt x="1621091" y="176036"/>
                  <a:pt x="1620302" y="178240"/>
                </a:cubicBezTo>
                <a:lnTo>
                  <a:pt x="1617947" y="192895"/>
                </a:lnTo>
                <a:lnTo>
                  <a:pt x="1629543" y="192240"/>
                </a:lnTo>
                <a:lnTo>
                  <a:pt x="1626305" y="187427"/>
                </a:lnTo>
                <a:cubicBezTo>
                  <a:pt x="1625195" y="180529"/>
                  <a:pt x="1626405" y="172831"/>
                  <a:pt x="1628474" y="165172"/>
                </a:cubicBezTo>
                <a:cubicBezTo>
                  <a:pt x="1625481" y="166587"/>
                  <a:pt x="1623832" y="168752"/>
                  <a:pt x="1622735" y="171115"/>
                </a:cubicBezTo>
                <a:close/>
                <a:moveTo>
                  <a:pt x="1516850" y="256260"/>
                </a:moveTo>
                <a:cubicBezTo>
                  <a:pt x="1513475" y="262310"/>
                  <a:pt x="1510773" y="268735"/>
                  <a:pt x="1509790" y="275237"/>
                </a:cubicBezTo>
                <a:cubicBezTo>
                  <a:pt x="1508775" y="278637"/>
                  <a:pt x="1507928" y="282131"/>
                  <a:pt x="1508128" y="285328"/>
                </a:cubicBezTo>
                <a:lnTo>
                  <a:pt x="1509612" y="287996"/>
                </a:lnTo>
                <a:lnTo>
                  <a:pt x="1512358" y="289356"/>
                </a:lnTo>
                <a:lnTo>
                  <a:pt x="1511135" y="275987"/>
                </a:lnTo>
                <a:cubicBezTo>
                  <a:pt x="1513462" y="270235"/>
                  <a:pt x="1518103" y="266655"/>
                  <a:pt x="1523713" y="264496"/>
                </a:cubicBezTo>
                <a:cubicBezTo>
                  <a:pt x="1519680" y="262247"/>
                  <a:pt x="1517366" y="260074"/>
                  <a:pt x="1516850" y="256260"/>
                </a:cubicBezTo>
                <a:close/>
                <a:moveTo>
                  <a:pt x="1002172" y="520370"/>
                </a:moveTo>
                <a:lnTo>
                  <a:pt x="1002782" y="520831"/>
                </a:lnTo>
                <a:lnTo>
                  <a:pt x="1013655" y="509559"/>
                </a:lnTo>
                <a:cubicBezTo>
                  <a:pt x="1024197" y="498363"/>
                  <a:pt x="1034365" y="486849"/>
                  <a:pt x="1043544" y="474343"/>
                </a:cubicBezTo>
                <a:cubicBezTo>
                  <a:pt x="1044670" y="472325"/>
                  <a:pt x="1046092" y="471356"/>
                  <a:pt x="1047888" y="469714"/>
                </a:cubicBezTo>
                <a:cubicBezTo>
                  <a:pt x="1049013" y="467698"/>
                  <a:pt x="1049763" y="466353"/>
                  <a:pt x="1050888" y="464337"/>
                </a:cubicBezTo>
                <a:cubicBezTo>
                  <a:pt x="1041230" y="472170"/>
                  <a:pt x="1035154" y="484644"/>
                  <a:pt x="1026465" y="493900"/>
                </a:cubicBezTo>
                <a:close/>
                <a:moveTo>
                  <a:pt x="743374" y="659170"/>
                </a:moveTo>
                <a:lnTo>
                  <a:pt x="748536" y="661672"/>
                </a:lnTo>
                <a:lnTo>
                  <a:pt x="755415" y="651176"/>
                </a:lnTo>
                <a:close/>
                <a:moveTo>
                  <a:pt x="260404" y="967747"/>
                </a:moveTo>
                <a:lnTo>
                  <a:pt x="256791" y="977070"/>
                </a:lnTo>
                <a:lnTo>
                  <a:pt x="262050" y="974628"/>
                </a:lnTo>
                <a:lnTo>
                  <a:pt x="265598" y="969446"/>
                </a:lnTo>
                <a:close/>
                <a:moveTo>
                  <a:pt x="32" y="832161"/>
                </a:moveTo>
                <a:cubicBezTo>
                  <a:pt x="566" y="827501"/>
                  <a:pt x="7418" y="828845"/>
                  <a:pt x="10947" y="830813"/>
                </a:cubicBezTo>
                <a:cubicBezTo>
                  <a:pt x="22671" y="838235"/>
                  <a:pt x="26795" y="830840"/>
                  <a:pt x="34734" y="822929"/>
                </a:cubicBezTo>
                <a:cubicBezTo>
                  <a:pt x="51735" y="805092"/>
                  <a:pt x="68064" y="786878"/>
                  <a:pt x="92304" y="776603"/>
                </a:cubicBezTo>
                <a:cubicBezTo>
                  <a:pt x="102181" y="771537"/>
                  <a:pt x="110792" y="764001"/>
                  <a:pt x="122827" y="764544"/>
                </a:cubicBezTo>
                <a:cubicBezTo>
                  <a:pt x="160871" y="769021"/>
                  <a:pt x="196694" y="761681"/>
                  <a:pt x="230889" y="744621"/>
                </a:cubicBezTo>
                <a:cubicBezTo>
                  <a:pt x="264645" y="722026"/>
                  <a:pt x="288098" y="691041"/>
                  <a:pt x="302968" y="651743"/>
                </a:cubicBezTo>
                <a:cubicBezTo>
                  <a:pt x="341617" y="696217"/>
                  <a:pt x="388231" y="716931"/>
                  <a:pt x="445280" y="712618"/>
                </a:cubicBezTo>
                <a:cubicBezTo>
                  <a:pt x="484167" y="706105"/>
                  <a:pt x="515970" y="688591"/>
                  <a:pt x="544723" y="662326"/>
                </a:cubicBezTo>
                <a:cubicBezTo>
                  <a:pt x="546959" y="666217"/>
                  <a:pt x="546053" y="671001"/>
                  <a:pt x="548289" y="674892"/>
                </a:cubicBezTo>
                <a:cubicBezTo>
                  <a:pt x="555528" y="682455"/>
                  <a:pt x="564655" y="678733"/>
                  <a:pt x="570344" y="674855"/>
                </a:cubicBezTo>
                <a:lnTo>
                  <a:pt x="603014" y="656412"/>
                </a:lnTo>
                <a:lnTo>
                  <a:pt x="608176" y="635675"/>
                </a:lnTo>
                <a:cubicBezTo>
                  <a:pt x="616187" y="617128"/>
                  <a:pt x="629281" y="609145"/>
                  <a:pt x="650433" y="615342"/>
                </a:cubicBezTo>
                <a:lnTo>
                  <a:pt x="660890" y="619428"/>
                </a:lnTo>
                <a:lnTo>
                  <a:pt x="677065" y="608353"/>
                </a:lnTo>
                <a:cubicBezTo>
                  <a:pt x="687848" y="598504"/>
                  <a:pt x="700724" y="588059"/>
                  <a:pt x="718138" y="591603"/>
                </a:cubicBezTo>
                <a:cubicBezTo>
                  <a:pt x="718513" y="590931"/>
                  <a:pt x="718809" y="591978"/>
                  <a:pt x="719106" y="593025"/>
                </a:cubicBezTo>
                <a:cubicBezTo>
                  <a:pt x="719404" y="594072"/>
                  <a:pt x="719029" y="594744"/>
                  <a:pt x="717607" y="595713"/>
                </a:cubicBezTo>
                <a:cubicBezTo>
                  <a:pt x="718280" y="596089"/>
                  <a:pt x="718951" y="596463"/>
                  <a:pt x="719624" y="596838"/>
                </a:cubicBezTo>
                <a:lnTo>
                  <a:pt x="723377" y="587696"/>
                </a:lnTo>
                <a:lnTo>
                  <a:pt x="717318" y="578526"/>
                </a:lnTo>
                <a:cubicBezTo>
                  <a:pt x="710378" y="564857"/>
                  <a:pt x="717350" y="560598"/>
                  <a:pt x="742155" y="552362"/>
                </a:cubicBezTo>
                <a:cubicBezTo>
                  <a:pt x="749104" y="550253"/>
                  <a:pt x="755398" y="546551"/>
                  <a:pt x="761692" y="542850"/>
                </a:cubicBezTo>
                <a:cubicBezTo>
                  <a:pt x="774787" y="534866"/>
                  <a:pt x="773615" y="525672"/>
                  <a:pt x="764768" y="515909"/>
                </a:cubicBezTo>
                <a:cubicBezTo>
                  <a:pt x="756500" y="506653"/>
                  <a:pt x="745776" y="501383"/>
                  <a:pt x="735127" y="497198"/>
                </a:cubicBezTo>
                <a:cubicBezTo>
                  <a:pt x="717738" y="490199"/>
                  <a:pt x="708238" y="478846"/>
                  <a:pt x="707560" y="460889"/>
                </a:cubicBezTo>
                <a:cubicBezTo>
                  <a:pt x="706514" y="437503"/>
                  <a:pt x="697148" y="420139"/>
                  <a:pt x="669838" y="411633"/>
                </a:cubicBezTo>
                <a:cubicBezTo>
                  <a:pt x="687499" y="406612"/>
                  <a:pt x="701395" y="402393"/>
                  <a:pt x="714859" y="399839"/>
                </a:cubicBezTo>
                <a:cubicBezTo>
                  <a:pt x="727237" y="397360"/>
                  <a:pt x="737961" y="402630"/>
                  <a:pt x="746229" y="411888"/>
                </a:cubicBezTo>
                <a:cubicBezTo>
                  <a:pt x="750363" y="416515"/>
                  <a:pt x="754065" y="422809"/>
                  <a:pt x="758198" y="427437"/>
                </a:cubicBezTo>
                <a:cubicBezTo>
                  <a:pt x="765811" y="435102"/>
                  <a:pt x="773573" y="444938"/>
                  <a:pt x="786383" y="440793"/>
                </a:cubicBezTo>
                <a:cubicBezTo>
                  <a:pt x="798181" y="437807"/>
                  <a:pt x="797947" y="426367"/>
                  <a:pt x="798948" y="417025"/>
                </a:cubicBezTo>
                <a:cubicBezTo>
                  <a:pt x="801382" y="396675"/>
                  <a:pt x="812810" y="388260"/>
                  <a:pt x="832938" y="387435"/>
                </a:cubicBezTo>
                <a:cubicBezTo>
                  <a:pt x="840034" y="387497"/>
                  <a:pt x="847487" y="384808"/>
                  <a:pt x="854510" y="383784"/>
                </a:cubicBezTo>
                <a:cubicBezTo>
                  <a:pt x="870652" y="380503"/>
                  <a:pt x="883980" y="383960"/>
                  <a:pt x="894789" y="398498"/>
                </a:cubicBezTo>
                <a:lnTo>
                  <a:pt x="898420" y="403171"/>
                </a:lnTo>
                <a:lnTo>
                  <a:pt x="978354" y="300488"/>
                </a:lnTo>
                <a:cubicBezTo>
                  <a:pt x="993042" y="280478"/>
                  <a:pt x="1001459" y="254326"/>
                  <a:pt x="1003001" y="227864"/>
                </a:cubicBezTo>
                <a:cubicBezTo>
                  <a:pt x="1004216" y="216203"/>
                  <a:pt x="1005730" y="205590"/>
                  <a:pt x="1006946" y="193930"/>
                </a:cubicBezTo>
                <a:cubicBezTo>
                  <a:pt x="1024592" y="192316"/>
                  <a:pt x="1021555" y="175639"/>
                  <a:pt x="1022991" y="166745"/>
                </a:cubicBezTo>
                <a:cubicBezTo>
                  <a:pt x="1028062" y="130795"/>
                  <a:pt x="1053143" y="109531"/>
                  <a:pt x="1077177" y="88565"/>
                </a:cubicBezTo>
                <a:cubicBezTo>
                  <a:pt x="1090428" y="77448"/>
                  <a:pt x="1101741" y="63488"/>
                  <a:pt x="1117682" y="53871"/>
                </a:cubicBezTo>
                <a:cubicBezTo>
                  <a:pt x="1151361" y="32997"/>
                  <a:pt x="1183694" y="11372"/>
                  <a:pt x="1221766" y="0"/>
                </a:cubicBezTo>
                <a:cubicBezTo>
                  <a:pt x="1202451" y="15667"/>
                  <a:pt x="1182464" y="30957"/>
                  <a:pt x="1159943" y="41310"/>
                </a:cubicBezTo>
                <a:cubicBezTo>
                  <a:pt x="1141314" y="49427"/>
                  <a:pt x="1125671" y="60091"/>
                  <a:pt x="1113905" y="76443"/>
                </a:cubicBezTo>
                <a:cubicBezTo>
                  <a:pt x="1138973" y="63104"/>
                  <a:pt x="1163963" y="51485"/>
                  <a:pt x="1188061" y="36723"/>
                </a:cubicBezTo>
                <a:cubicBezTo>
                  <a:pt x="1209315" y="23902"/>
                  <a:pt x="1230258" y="17957"/>
                  <a:pt x="1255454" y="17028"/>
                </a:cubicBezTo>
                <a:cubicBezTo>
                  <a:pt x="1272350" y="16759"/>
                  <a:pt x="1287915" y="7814"/>
                  <a:pt x="1305703" y="10685"/>
                </a:cubicBezTo>
                <a:cubicBezTo>
                  <a:pt x="1310486" y="11591"/>
                  <a:pt x="1315269" y="12496"/>
                  <a:pt x="1319974" y="15120"/>
                </a:cubicBezTo>
                <a:cubicBezTo>
                  <a:pt x="1316366" y="26329"/>
                  <a:pt x="1306723" y="26237"/>
                  <a:pt x="1298423" y="26895"/>
                </a:cubicBezTo>
                <a:cubicBezTo>
                  <a:pt x="1277636" y="29401"/>
                  <a:pt x="1257818" y="33330"/>
                  <a:pt x="1237405" y="35164"/>
                </a:cubicBezTo>
                <a:cubicBezTo>
                  <a:pt x="1209366" y="38031"/>
                  <a:pt x="1185565" y="53839"/>
                  <a:pt x="1161169" y="67553"/>
                </a:cubicBezTo>
                <a:cubicBezTo>
                  <a:pt x="1162513" y="68303"/>
                  <a:pt x="1163186" y="68678"/>
                  <a:pt x="1163858" y="69053"/>
                </a:cubicBezTo>
                <a:cubicBezTo>
                  <a:pt x="1169469" y="66895"/>
                  <a:pt x="1174860" y="61969"/>
                  <a:pt x="1181440" y="61233"/>
                </a:cubicBezTo>
                <a:cubicBezTo>
                  <a:pt x="1182112" y="61608"/>
                  <a:pt x="1182488" y="60936"/>
                  <a:pt x="1182488" y="60936"/>
                </a:cubicBezTo>
                <a:cubicBezTo>
                  <a:pt x="1201350" y="47661"/>
                  <a:pt x="1224826" y="46655"/>
                  <a:pt x="1244942" y="43774"/>
                </a:cubicBezTo>
                <a:cubicBezTo>
                  <a:pt x="1283827" y="37262"/>
                  <a:pt x="1323024" y="23873"/>
                  <a:pt x="1363680" y="31568"/>
                </a:cubicBezTo>
                <a:cubicBezTo>
                  <a:pt x="1365025" y="32319"/>
                  <a:pt x="1367792" y="32099"/>
                  <a:pt x="1369886" y="31504"/>
                </a:cubicBezTo>
                <a:cubicBezTo>
                  <a:pt x="1392018" y="29748"/>
                  <a:pt x="1392018" y="29748"/>
                  <a:pt x="1385177" y="51491"/>
                </a:cubicBezTo>
                <a:cubicBezTo>
                  <a:pt x="1385475" y="52539"/>
                  <a:pt x="1385771" y="53586"/>
                  <a:pt x="1386069" y="54633"/>
                </a:cubicBezTo>
                <a:cubicBezTo>
                  <a:pt x="1386069" y="54633"/>
                  <a:pt x="1386741" y="55008"/>
                  <a:pt x="1386741" y="55008"/>
                </a:cubicBezTo>
                <a:cubicBezTo>
                  <a:pt x="1396152" y="60257"/>
                  <a:pt x="1400135" y="48377"/>
                  <a:pt x="1407387" y="48016"/>
                </a:cubicBezTo>
                <a:cubicBezTo>
                  <a:pt x="1409107" y="48094"/>
                  <a:pt x="1411123" y="49219"/>
                  <a:pt x="1411717" y="51313"/>
                </a:cubicBezTo>
                <a:cubicBezTo>
                  <a:pt x="1406920" y="58332"/>
                  <a:pt x="1402421" y="66399"/>
                  <a:pt x="1397625" y="73418"/>
                </a:cubicBezTo>
                <a:cubicBezTo>
                  <a:pt x="1399563" y="76262"/>
                  <a:pt x="1401877" y="78434"/>
                  <a:pt x="1403816" y="81278"/>
                </a:cubicBezTo>
                <a:cubicBezTo>
                  <a:pt x="1404862" y="80981"/>
                  <a:pt x="1405910" y="80683"/>
                  <a:pt x="1407254" y="81433"/>
                </a:cubicBezTo>
                <a:cubicBezTo>
                  <a:pt x="1415023" y="84886"/>
                  <a:pt x="1420698" y="88932"/>
                  <a:pt x="1418215" y="98124"/>
                </a:cubicBezTo>
                <a:cubicBezTo>
                  <a:pt x="1421654" y="98279"/>
                  <a:pt x="1424717" y="99107"/>
                  <a:pt x="1425984" y="101576"/>
                </a:cubicBezTo>
                <a:cubicBezTo>
                  <a:pt x="1441792" y="125377"/>
                  <a:pt x="1460577" y="113821"/>
                  <a:pt x="1478831" y="106376"/>
                </a:cubicBezTo>
                <a:cubicBezTo>
                  <a:pt x="1480926" y="105783"/>
                  <a:pt x="1482347" y="104813"/>
                  <a:pt x="1484442" y="104218"/>
                </a:cubicBezTo>
                <a:cubicBezTo>
                  <a:pt x="1497680" y="101027"/>
                  <a:pt x="1507635" y="94241"/>
                  <a:pt x="1513039" y="81391"/>
                </a:cubicBezTo>
                <a:cubicBezTo>
                  <a:pt x="1515664" y="76686"/>
                  <a:pt x="1518288" y="71981"/>
                  <a:pt x="1522258" y="68025"/>
                </a:cubicBezTo>
                <a:cubicBezTo>
                  <a:pt x="1524055" y="66384"/>
                  <a:pt x="1526150" y="65789"/>
                  <a:pt x="1528243" y="65194"/>
                </a:cubicBezTo>
                <a:cubicBezTo>
                  <a:pt x="1531605" y="67070"/>
                  <a:pt x="1532497" y="70211"/>
                  <a:pt x="1532341" y="73650"/>
                </a:cubicBezTo>
                <a:cubicBezTo>
                  <a:pt x="1531280" y="81871"/>
                  <a:pt x="1526483" y="88890"/>
                  <a:pt x="1524079" y="96362"/>
                </a:cubicBezTo>
                <a:cubicBezTo>
                  <a:pt x="1526625" y="93376"/>
                  <a:pt x="1528500" y="90015"/>
                  <a:pt x="1530749" y="85982"/>
                </a:cubicBezTo>
                <a:cubicBezTo>
                  <a:pt x="1532249" y="83293"/>
                  <a:pt x="1534421" y="80980"/>
                  <a:pt x="1536594" y="78666"/>
                </a:cubicBezTo>
                <a:cubicBezTo>
                  <a:pt x="1538016" y="77696"/>
                  <a:pt x="1540110" y="77102"/>
                  <a:pt x="1542204" y="76507"/>
                </a:cubicBezTo>
                <a:cubicBezTo>
                  <a:pt x="1551473" y="77271"/>
                  <a:pt x="1560664" y="79753"/>
                  <a:pt x="1569105" y="83580"/>
                </a:cubicBezTo>
                <a:cubicBezTo>
                  <a:pt x="1569700" y="85675"/>
                  <a:pt x="1569247" y="88067"/>
                  <a:pt x="1569169" y="89786"/>
                </a:cubicBezTo>
                <a:cubicBezTo>
                  <a:pt x="1567514" y="95914"/>
                  <a:pt x="1562795" y="101213"/>
                  <a:pt x="1566970" y="107949"/>
                </a:cubicBezTo>
                <a:cubicBezTo>
                  <a:pt x="1586944" y="100582"/>
                  <a:pt x="1606245" y="92841"/>
                  <a:pt x="1626438" y="88240"/>
                </a:cubicBezTo>
                <a:cubicBezTo>
                  <a:pt x="1631221" y="89146"/>
                  <a:pt x="1633832" y="92365"/>
                  <a:pt x="1633974" y="96851"/>
                </a:cubicBezTo>
                <a:cubicBezTo>
                  <a:pt x="1634413" y="102384"/>
                  <a:pt x="1630444" y="106339"/>
                  <a:pt x="1632899" y="112997"/>
                </a:cubicBezTo>
                <a:lnTo>
                  <a:pt x="1637572" y="108184"/>
                </a:lnTo>
                <a:lnTo>
                  <a:pt x="1642006" y="100729"/>
                </a:lnTo>
                <a:lnTo>
                  <a:pt x="1646842" y="97171"/>
                </a:lnTo>
                <a:lnTo>
                  <a:pt x="1647431" y="96425"/>
                </a:lnTo>
                <a:lnTo>
                  <a:pt x="1648835" y="95705"/>
                </a:lnTo>
                <a:lnTo>
                  <a:pt x="1657764" y="89136"/>
                </a:lnTo>
                <a:lnTo>
                  <a:pt x="1661838" y="90134"/>
                </a:lnTo>
                <a:lnTo>
                  <a:pt x="1665919" y="83822"/>
                </a:lnTo>
                <a:cubicBezTo>
                  <a:pt x="1672655" y="79648"/>
                  <a:pt x="1678187" y="79209"/>
                  <a:pt x="1688865" y="86927"/>
                </a:cubicBezTo>
                <a:cubicBezTo>
                  <a:pt x="1692322" y="98110"/>
                  <a:pt x="1689800" y="108161"/>
                  <a:pt x="1686035" y="118069"/>
                </a:cubicBezTo>
                <a:lnTo>
                  <a:pt x="1685979" y="118235"/>
                </a:lnTo>
                <a:lnTo>
                  <a:pt x="1686041" y="118302"/>
                </a:lnTo>
                <a:cubicBezTo>
                  <a:pt x="1707442" y="133442"/>
                  <a:pt x="1735517" y="133321"/>
                  <a:pt x="1756385" y="119681"/>
                </a:cubicBezTo>
                <a:cubicBezTo>
                  <a:pt x="1777634" y="105346"/>
                  <a:pt x="1792281" y="79738"/>
                  <a:pt x="1785688" y="50170"/>
                </a:cubicBezTo>
                <a:cubicBezTo>
                  <a:pt x="1783911" y="41750"/>
                  <a:pt x="1792626" y="29709"/>
                  <a:pt x="1778511" y="22838"/>
                </a:cubicBezTo>
                <a:cubicBezTo>
                  <a:pt x="1774237" y="20925"/>
                  <a:pt x="1772493" y="9331"/>
                  <a:pt x="1782792" y="6455"/>
                </a:cubicBezTo>
                <a:cubicBezTo>
                  <a:pt x="1797136" y="9407"/>
                  <a:pt x="1811285" y="13104"/>
                  <a:pt x="1812767" y="31789"/>
                </a:cubicBezTo>
                <a:cubicBezTo>
                  <a:pt x="1814086" y="48045"/>
                  <a:pt x="1803103" y="62677"/>
                  <a:pt x="1805364" y="78382"/>
                </a:cubicBezTo>
                <a:cubicBezTo>
                  <a:pt x="1806395" y="86608"/>
                  <a:pt x="1806455" y="98557"/>
                  <a:pt x="1820384" y="87877"/>
                </a:cubicBezTo>
                <a:cubicBezTo>
                  <a:pt x="1831943" y="89307"/>
                  <a:pt x="1850307" y="82968"/>
                  <a:pt x="1838477" y="106925"/>
                </a:cubicBezTo>
                <a:cubicBezTo>
                  <a:pt x="1838088" y="108414"/>
                  <a:pt x="1837893" y="109159"/>
                  <a:pt x="1836015" y="110259"/>
                </a:cubicBezTo>
                <a:cubicBezTo>
                  <a:pt x="1823838" y="114237"/>
                  <a:pt x="1819040" y="126508"/>
                  <a:pt x="1810552" y="134632"/>
                </a:cubicBezTo>
                <a:cubicBezTo>
                  <a:pt x="1804139" y="140910"/>
                  <a:pt x="1806110" y="148586"/>
                  <a:pt x="1816731" y="150566"/>
                </a:cubicBezTo>
                <a:cubicBezTo>
                  <a:pt x="1817281" y="151506"/>
                  <a:pt x="1817636" y="153189"/>
                  <a:pt x="1816502" y="154484"/>
                </a:cubicBezTo>
                <a:cubicBezTo>
                  <a:pt x="1819219" y="162354"/>
                  <a:pt x="1813710" y="171256"/>
                  <a:pt x="1820540" y="178610"/>
                </a:cubicBezTo>
                <a:cubicBezTo>
                  <a:pt x="1828562" y="196618"/>
                  <a:pt x="1836975" y="213135"/>
                  <a:pt x="1853452" y="226193"/>
                </a:cubicBezTo>
                <a:cubicBezTo>
                  <a:pt x="1880836" y="249260"/>
                  <a:pt x="1876910" y="267327"/>
                  <a:pt x="1844653" y="281172"/>
                </a:cubicBezTo>
                <a:cubicBezTo>
                  <a:pt x="1809771" y="295923"/>
                  <a:pt x="1806886" y="303921"/>
                  <a:pt x="1824810" y="338835"/>
                </a:cubicBezTo>
                <a:cubicBezTo>
                  <a:pt x="1825360" y="339775"/>
                  <a:pt x="1825360" y="339775"/>
                  <a:pt x="1825910" y="340714"/>
                </a:cubicBezTo>
                <a:cubicBezTo>
                  <a:pt x="1843606" y="379547"/>
                  <a:pt x="1844867" y="383854"/>
                  <a:pt x="1802539" y="396659"/>
                </a:cubicBezTo>
                <a:cubicBezTo>
                  <a:pt x="1791302" y="400086"/>
                  <a:pt x="1774529" y="397294"/>
                  <a:pt x="1772160" y="409404"/>
                </a:cubicBezTo>
                <a:cubicBezTo>
                  <a:pt x="1769013" y="424492"/>
                  <a:pt x="1787080" y="428418"/>
                  <a:pt x="1797828" y="436000"/>
                </a:cubicBezTo>
                <a:cubicBezTo>
                  <a:pt x="1803201" y="439791"/>
                  <a:pt x="1808769" y="442837"/>
                  <a:pt x="1814338" y="445883"/>
                </a:cubicBezTo>
                <a:cubicBezTo>
                  <a:pt x="1816860" y="454498"/>
                  <a:pt x="1811613" y="456309"/>
                  <a:pt x="1804912" y="454558"/>
                </a:cubicBezTo>
                <a:cubicBezTo>
                  <a:pt x="1799504" y="453940"/>
                  <a:pt x="1795424" y="451283"/>
                  <a:pt x="1790372" y="452350"/>
                </a:cubicBezTo>
                <a:cubicBezTo>
                  <a:pt x="1779557" y="451114"/>
                  <a:pt x="1768743" y="449879"/>
                  <a:pt x="1757734" y="449389"/>
                </a:cubicBezTo>
                <a:cubicBezTo>
                  <a:pt x="1734776" y="448958"/>
                  <a:pt x="1728911" y="456177"/>
                  <a:pt x="1735022" y="478458"/>
                </a:cubicBezTo>
                <a:cubicBezTo>
                  <a:pt x="1737898" y="488757"/>
                  <a:pt x="1744145" y="498344"/>
                  <a:pt x="1747767" y="508837"/>
                </a:cubicBezTo>
                <a:cubicBezTo>
                  <a:pt x="1750678" y="515963"/>
                  <a:pt x="1755629" y="524415"/>
                  <a:pt x="1749765" y="531634"/>
                </a:cubicBezTo>
                <a:cubicBezTo>
                  <a:pt x="1746364" y="535519"/>
                  <a:pt x="1742428" y="536877"/>
                  <a:pt x="1738202" y="537066"/>
                </a:cubicBezTo>
                <a:lnTo>
                  <a:pt x="1737990" y="537040"/>
                </a:lnTo>
                <a:lnTo>
                  <a:pt x="1727348" y="547683"/>
                </a:lnTo>
                <a:cubicBezTo>
                  <a:pt x="1719488" y="569831"/>
                  <a:pt x="1723060" y="576261"/>
                  <a:pt x="1744494" y="582691"/>
                </a:cubicBezTo>
                <a:cubicBezTo>
                  <a:pt x="1755211" y="585549"/>
                  <a:pt x="1765213" y="592693"/>
                  <a:pt x="1775930" y="595551"/>
                </a:cubicBezTo>
                <a:cubicBezTo>
                  <a:pt x="1798078" y="605553"/>
                  <a:pt x="1816653" y="618413"/>
                  <a:pt x="1828084" y="640560"/>
                </a:cubicBezTo>
                <a:cubicBezTo>
                  <a:pt x="1834514" y="651992"/>
                  <a:pt x="1833800" y="666281"/>
                  <a:pt x="1830228" y="675569"/>
                </a:cubicBezTo>
                <a:cubicBezTo>
                  <a:pt x="1825941" y="686285"/>
                  <a:pt x="1826655" y="692716"/>
                  <a:pt x="1836657" y="704146"/>
                </a:cubicBezTo>
                <a:cubicBezTo>
                  <a:pt x="1813081" y="694859"/>
                  <a:pt x="1813081" y="703432"/>
                  <a:pt x="1819510" y="717006"/>
                </a:cubicBezTo>
                <a:cubicBezTo>
                  <a:pt x="1800221" y="717721"/>
                  <a:pt x="1783074" y="716292"/>
                  <a:pt x="1768071" y="730581"/>
                </a:cubicBezTo>
                <a:cubicBezTo>
                  <a:pt x="1758783" y="739869"/>
                  <a:pt x="1745209" y="744870"/>
                  <a:pt x="1733063" y="752014"/>
                </a:cubicBezTo>
                <a:cubicBezTo>
                  <a:pt x="1708771" y="765588"/>
                  <a:pt x="1699484" y="786308"/>
                  <a:pt x="1704485" y="814171"/>
                </a:cubicBezTo>
                <a:cubicBezTo>
                  <a:pt x="1705200" y="819887"/>
                  <a:pt x="1705914" y="826317"/>
                  <a:pt x="1706628" y="832747"/>
                </a:cubicBezTo>
                <a:cubicBezTo>
                  <a:pt x="1707343" y="840606"/>
                  <a:pt x="1711629" y="850608"/>
                  <a:pt x="1703056" y="855609"/>
                </a:cubicBezTo>
                <a:cubicBezTo>
                  <a:pt x="1695197" y="860610"/>
                  <a:pt x="1690197" y="850608"/>
                  <a:pt x="1684481" y="847036"/>
                </a:cubicBezTo>
                <a:cubicBezTo>
                  <a:pt x="1680909" y="844893"/>
                  <a:pt x="1677336" y="841320"/>
                  <a:pt x="1673765" y="843463"/>
                </a:cubicBezTo>
                <a:cubicBezTo>
                  <a:pt x="1668763" y="846321"/>
                  <a:pt x="1672335" y="851322"/>
                  <a:pt x="1673050" y="854180"/>
                </a:cubicBezTo>
                <a:cubicBezTo>
                  <a:pt x="1683052" y="884187"/>
                  <a:pt x="1663047" y="902048"/>
                  <a:pt x="1645900" y="919195"/>
                </a:cubicBezTo>
                <a:cubicBezTo>
                  <a:pt x="1638042" y="927768"/>
                  <a:pt x="1629468" y="943486"/>
                  <a:pt x="1611608" y="936342"/>
                </a:cubicBezTo>
                <a:cubicBezTo>
                  <a:pt x="1595175" y="952416"/>
                  <a:pt x="1574992" y="953666"/>
                  <a:pt x="1554452" y="953845"/>
                </a:cubicBezTo>
                <a:lnTo>
                  <a:pt x="1546673" y="954145"/>
                </a:lnTo>
                <a:lnTo>
                  <a:pt x="1543541" y="964219"/>
                </a:lnTo>
                <a:lnTo>
                  <a:pt x="1545758" y="971581"/>
                </a:lnTo>
                <a:lnTo>
                  <a:pt x="1553690" y="979530"/>
                </a:lnTo>
                <a:cubicBezTo>
                  <a:pt x="1554867" y="981637"/>
                  <a:pt x="1555029" y="983785"/>
                  <a:pt x="1553351" y="986035"/>
                </a:cubicBezTo>
                <a:lnTo>
                  <a:pt x="1551411" y="987248"/>
                </a:lnTo>
                <a:lnTo>
                  <a:pt x="1558275" y="1000687"/>
                </a:lnTo>
                <a:cubicBezTo>
                  <a:pt x="1560543" y="1006848"/>
                  <a:pt x="1561035" y="1013341"/>
                  <a:pt x="1556757" y="1020576"/>
                </a:cubicBezTo>
                <a:cubicBezTo>
                  <a:pt x="1546458" y="1023454"/>
                  <a:pt x="1536354" y="1025586"/>
                  <a:pt x="1526961" y="1031087"/>
                </a:cubicBezTo>
                <a:cubicBezTo>
                  <a:pt x="1521326" y="1034388"/>
                  <a:pt x="1509995" y="1029040"/>
                  <a:pt x="1510604" y="1041928"/>
                </a:cubicBezTo>
                <a:cubicBezTo>
                  <a:pt x="1512221" y="1047919"/>
                  <a:pt x="1517790" y="1050965"/>
                  <a:pt x="1520539" y="1055662"/>
                </a:cubicBezTo>
                <a:cubicBezTo>
                  <a:pt x="1521089" y="1056602"/>
                  <a:pt x="1522578" y="1056991"/>
                  <a:pt x="1524069" y="1057380"/>
                </a:cubicBezTo>
                <a:cubicBezTo>
                  <a:pt x="1530348" y="1063794"/>
                  <a:pt x="1543075" y="1060755"/>
                  <a:pt x="1545563" y="1072544"/>
                </a:cubicBezTo>
                <a:cubicBezTo>
                  <a:pt x="1540249" y="1080701"/>
                  <a:pt x="1532446" y="1077071"/>
                  <a:pt x="1525549" y="1076065"/>
                </a:cubicBezTo>
                <a:cubicBezTo>
                  <a:pt x="1518653" y="1075057"/>
                  <a:pt x="1511012" y="1073856"/>
                  <a:pt x="1503920" y="1073595"/>
                </a:cubicBezTo>
                <a:cubicBezTo>
                  <a:pt x="1476493" y="1071995"/>
                  <a:pt x="1471374" y="1079409"/>
                  <a:pt x="1481369" y="1105092"/>
                </a:cubicBezTo>
                <a:cubicBezTo>
                  <a:pt x="1484475" y="1111472"/>
                  <a:pt x="1488325" y="1118047"/>
                  <a:pt x="1492371" y="1123877"/>
                </a:cubicBezTo>
                <a:cubicBezTo>
                  <a:pt x="1494437" y="1140328"/>
                  <a:pt x="1485238" y="1145084"/>
                  <a:pt x="1470894" y="1142132"/>
                </a:cubicBezTo>
                <a:cubicBezTo>
                  <a:pt x="1463252" y="1140930"/>
                  <a:pt x="1455061" y="1138790"/>
                  <a:pt x="1447809" y="1136099"/>
                </a:cubicBezTo>
                <a:cubicBezTo>
                  <a:pt x="1441948" y="1134169"/>
                  <a:pt x="1437010" y="1133276"/>
                  <a:pt x="1432865" y="1134679"/>
                </a:cubicBezTo>
                <a:lnTo>
                  <a:pt x="1423800" y="1145670"/>
                </a:lnTo>
                <a:lnTo>
                  <a:pt x="1425154" y="1146298"/>
                </a:lnTo>
                <a:cubicBezTo>
                  <a:pt x="1428972" y="1154200"/>
                  <a:pt x="1422005" y="1160264"/>
                  <a:pt x="1416275" y="1164232"/>
                </a:cubicBezTo>
                <a:cubicBezTo>
                  <a:pt x="1376237" y="1190920"/>
                  <a:pt x="1373736" y="1234937"/>
                  <a:pt x="1361685" y="1275020"/>
                </a:cubicBezTo>
                <a:cubicBezTo>
                  <a:pt x="1358837" y="1284643"/>
                  <a:pt x="1366137" y="1289512"/>
                  <a:pt x="1371191" y="1295318"/>
                </a:cubicBezTo>
                <a:cubicBezTo>
                  <a:pt x="1377685" y="1303951"/>
                  <a:pt x="1391932" y="1310938"/>
                  <a:pt x="1387341" y="1322078"/>
                </a:cubicBezTo>
                <a:cubicBezTo>
                  <a:pt x="1381515" y="1335314"/>
                  <a:pt x="1367139" y="1322316"/>
                  <a:pt x="1357571" y="1326563"/>
                </a:cubicBezTo>
                <a:cubicBezTo>
                  <a:pt x="1334014" y="1335844"/>
                  <a:pt x="1331316" y="1343294"/>
                  <a:pt x="1341252" y="1365259"/>
                </a:cubicBezTo>
                <a:cubicBezTo>
                  <a:pt x="1346510" y="1375989"/>
                  <a:pt x="1347780" y="1389171"/>
                  <a:pt x="1353038" y="1399900"/>
                </a:cubicBezTo>
                <a:cubicBezTo>
                  <a:pt x="1360577" y="1424972"/>
                  <a:pt x="1363267" y="1449164"/>
                  <a:pt x="1353356" y="1474118"/>
                </a:cubicBezTo>
                <a:cubicBezTo>
                  <a:pt x="1348614" y="1487429"/>
                  <a:pt x="1336498" y="1496956"/>
                  <a:pt x="1326424" y="1500623"/>
                </a:cubicBezTo>
                <a:cubicBezTo>
                  <a:pt x="1314684" y="1504720"/>
                  <a:pt x="1309964" y="1509849"/>
                  <a:pt x="1307751" y="1526062"/>
                </a:cubicBezTo>
                <a:cubicBezTo>
                  <a:pt x="1298621" y="1500335"/>
                  <a:pt x="1291655" y="1506400"/>
                  <a:pt x="1285172" y="1521225"/>
                </a:cubicBezTo>
                <a:cubicBezTo>
                  <a:pt x="1270946" y="1506057"/>
                  <a:pt x="1259979" y="1491112"/>
                  <a:pt x="1237756" y="1489028"/>
                </a:cubicBezTo>
                <a:cubicBezTo>
                  <a:pt x="1223638" y="1488050"/>
                  <a:pt x="1209973" y="1480557"/>
                  <a:pt x="1195576" y="1475742"/>
                </a:cubicBezTo>
                <a:cubicBezTo>
                  <a:pt x="1167363" y="1465604"/>
                  <a:pt x="1143957" y="1472713"/>
                  <a:pt x="1124852" y="1496486"/>
                </a:cubicBezTo>
                <a:cubicBezTo>
                  <a:pt x="1120714" y="1501110"/>
                  <a:pt x="1115994" y="1506239"/>
                  <a:pt x="1111275" y="1511367"/>
                </a:cubicBezTo>
                <a:cubicBezTo>
                  <a:pt x="1105394" y="1517507"/>
                  <a:pt x="1100298" y="1528065"/>
                  <a:pt x="1090171" y="1524637"/>
                </a:cubicBezTo>
                <a:cubicBezTo>
                  <a:pt x="1080547" y="1521788"/>
                  <a:pt x="1085138" y="1510649"/>
                  <a:pt x="1083997" y="1503478"/>
                </a:cubicBezTo>
                <a:cubicBezTo>
                  <a:pt x="1083212" y="1499059"/>
                  <a:pt x="1083588" y="1493629"/>
                  <a:pt x="1079321" y="1492243"/>
                </a:cubicBezTo>
                <a:cubicBezTo>
                  <a:pt x="1073460" y="1490200"/>
                  <a:pt x="1071923" y="1496641"/>
                  <a:pt x="1070106" y="1499243"/>
                </a:cubicBezTo>
                <a:cubicBezTo>
                  <a:pt x="1052798" y="1528596"/>
                  <a:pt x="1024134" y="1524975"/>
                  <a:pt x="998072" y="1523169"/>
                </a:cubicBezTo>
                <a:cubicBezTo>
                  <a:pt x="985546" y="1522849"/>
                  <a:pt x="966710" y="1526999"/>
                  <a:pt x="959881" y="1507432"/>
                </a:cubicBezTo>
                <a:cubicBezTo>
                  <a:pt x="910510" y="1503468"/>
                  <a:pt x="898711" y="1445367"/>
                  <a:pt x="854284" y="1433017"/>
                </a:cubicBezTo>
                <a:cubicBezTo>
                  <a:pt x="846759" y="1431405"/>
                  <a:pt x="840619" y="1425524"/>
                  <a:pt x="837620" y="1437318"/>
                </a:cubicBezTo>
                <a:cubicBezTo>
                  <a:pt x="833815" y="1452877"/>
                  <a:pt x="827245" y="1445329"/>
                  <a:pt x="821686" y="1438943"/>
                </a:cubicBezTo>
                <a:lnTo>
                  <a:pt x="815083" y="1431358"/>
                </a:lnTo>
                <a:lnTo>
                  <a:pt x="795498" y="1437357"/>
                </a:lnTo>
                <a:lnTo>
                  <a:pt x="790547" y="1434220"/>
                </a:lnTo>
                <a:lnTo>
                  <a:pt x="779724" y="1454041"/>
                </a:lnTo>
                <a:cubicBezTo>
                  <a:pt x="764445" y="1454074"/>
                  <a:pt x="771864" y="1441494"/>
                  <a:pt x="769563" y="1435334"/>
                </a:cubicBezTo>
                <a:cubicBezTo>
                  <a:pt x="762971" y="1435969"/>
                  <a:pt x="759468" y="1447183"/>
                  <a:pt x="752241" y="1441227"/>
                </a:cubicBezTo>
                <a:lnTo>
                  <a:pt x="751780" y="1439334"/>
                </a:lnTo>
                <a:lnTo>
                  <a:pt x="744070" y="1455986"/>
                </a:lnTo>
                <a:cubicBezTo>
                  <a:pt x="740455" y="1468585"/>
                  <a:pt x="740686" y="1484169"/>
                  <a:pt x="724681" y="1489310"/>
                </a:cubicBezTo>
                <a:cubicBezTo>
                  <a:pt x="715068" y="1484623"/>
                  <a:pt x="706097" y="1479510"/>
                  <a:pt x="695421" y="1477387"/>
                </a:cubicBezTo>
                <a:cubicBezTo>
                  <a:pt x="689016" y="1476113"/>
                  <a:pt x="684093" y="1464591"/>
                  <a:pt x="675992" y="1474633"/>
                </a:cubicBezTo>
                <a:cubicBezTo>
                  <a:pt x="673223" y="1480186"/>
                  <a:pt x="675365" y="1486161"/>
                  <a:pt x="674303" y="1491499"/>
                </a:cubicBezTo>
                <a:cubicBezTo>
                  <a:pt x="674090" y="1492568"/>
                  <a:pt x="674945" y="1493847"/>
                  <a:pt x="675801" y="1495127"/>
                </a:cubicBezTo>
                <a:cubicBezTo>
                  <a:pt x="676238" y="1504093"/>
                  <a:pt x="687772" y="1510270"/>
                  <a:pt x="681806" y="1520737"/>
                </a:cubicBezTo>
                <a:cubicBezTo>
                  <a:pt x="672416" y="1523309"/>
                  <a:pt x="668992" y="1515414"/>
                  <a:pt x="664503" y="1510083"/>
                </a:cubicBezTo>
                <a:cubicBezTo>
                  <a:pt x="660014" y="1504750"/>
                  <a:pt x="655098" y="1498778"/>
                  <a:pt x="649969" y="1493875"/>
                </a:cubicBezTo>
                <a:cubicBezTo>
                  <a:pt x="630522" y="1474469"/>
                  <a:pt x="621771" y="1476613"/>
                  <a:pt x="612193" y="1502454"/>
                </a:cubicBezTo>
                <a:cubicBezTo>
                  <a:pt x="610279" y="1509287"/>
                  <a:pt x="608793" y="1516761"/>
                  <a:pt x="607947" y="1523807"/>
                </a:cubicBezTo>
                <a:cubicBezTo>
                  <a:pt x="598570" y="1537480"/>
                  <a:pt x="588533" y="1534929"/>
                  <a:pt x="579768" y="1523197"/>
                </a:cubicBezTo>
                <a:cubicBezTo>
                  <a:pt x="574851" y="1517225"/>
                  <a:pt x="570147" y="1510186"/>
                  <a:pt x="566510" y="1503358"/>
                </a:cubicBezTo>
                <a:cubicBezTo>
                  <a:pt x="560308" y="1492691"/>
                  <a:pt x="554112" y="1487574"/>
                  <a:pt x="540457" y="1494847"/>
                </a:cubicBezTo>
                <a:cubicBezTo>
                  <a:pt x="525523" y="1502976"/>
                  <a:pt x="512065" y="1495305"/>
                  <a:pt x="502445" y="1482295"/>
                </a:cubicBezTo>
                <a:cubicBezTo>
                  <a:pt x="479570" y="1452219"/>
                  <a:pt x="479570" y="1452219"/>
                  <a:pt x="449919" y="1472959"/>
                </a:cubicBezTo>
                <a:cubicBezTo>
                  <a:pt x="443519" y="1477235"/>
                  <a:pt x="438412" y="1491758"/>
                  <a:pt x="429429" y="1475543"/>
                </a:cubicBezTo>
                <a:cubicBezTo>
                  <a:pt x="430277" y="1471273"/>
                  <a:pt x="431126" y="1467002"/>
                  <a:pt x="432404" y="1463371"/>
                </a:cubicBezTo>
                <a:cubicBezTo>
                  <a:pt x="433241" y="1448000"/>
                  <a:pt x="424278" y="1451212"/>
                  <a:pt x="414888" y="1453784"/>
                </a:cubicBezTo>
                <a:cubicBezTo>
                  <a:pt x="399099" y="1460632"/>
                  <a:pt x="386078" y="1461928"/>
                  <a:pt x="375599" y="1444860"/>
                </a:cubicBezTo>
                <a:cubicBezTo>
                  <a:pt x="371535" y="1437394"/>
                  <a:pt x="362351" y="1433347"/>
                  <a:pt x="355727" y="1427592"/>
                </a:cubicBezTo>
                <a:cubicBezTo>
                  <a:pt x="345898" y="1418423"/>
                  <a:pt x="341830" y="1408180"/>
                  <a:pt x="345658" y="1394514"/>
                </a:cubicBezTo>
                <a:cubicBezTo>
                  <a:pt x="352033" y="1368036"/>
                  <a:pt x="344547" y="1355449"/>
                  <a:pt x="318494" y="1346938"/>
                </a:cubicBezTo>
                <a:cubicBezTo>
                  <a:pt x="312301" y="1344596"/>
                  <a:pt x="305895" y="1343323"/>
                  <a:pt x="299702" y="1340981"/>
                </a:cubicBezTo>
                <a:cubicBezTo>
                  <a:pt x="285179" y="1335874"/>
                  <a:pt x="279404" y="1325846"/>
                  <a:pt x="281950" y="1310260"/>
                </a:cubicBezTo>
                <a:cubicBezTo>
                  <a:pt x="284710" y="1296381"/>
                  <a:pt x="291098" y="1281004"/>
                  <a:pt x="271022" y="1273128"/>
                </a:cubicBezTo>
                <a:lnTo>
                  <a:pt x="264384" y="1271344"/>
                </a:lnTo>
                <a:lnTo>
                  <a:pt x="264571" y="1318216"/>
                </a:lnTo>
                <a:cubicBezTo>
                  <a:pt x="265982" y="1334646"/>
                  <a:pt x="267561" y="1351171"/>
                  <a:pt x="265775" y="1367802"/>
                </a:cubicBezTo>
                <a:cubicBezTo>
                  <a:pt x="265089" y="1375352"/>
                  <a:pt x="263846" y="1402861"/>
                  <a:pt x="291071" y="1395133"/>
                </a:cubicBezTo>
                <a:cubicBezTo>
                  <a:pt x="297355" y="1393350"/>
                  <a:pt x="294575" y="1401494"/>
                  <a:pt x="297560" y="1404041"/>
                </a:cubicBezTo>
                <a:cubicBezTo>
                  <a:pt x="287825" y="1413593"/>
                  <a:pt x="272726" y="1412221"/>
                  <a:pt x="261129" y="1417211"/>
                </a:cubicBezTo>
                <a:cubicBezTo>
                  <a:pt x="249533" y="1422199"/>
                  <a:pt x="241001" y="1428016"/>
                  <a:pt x="237018" y="1439896"/>
                </a:cubicBezTo>
                <a:cubicBezTo>
                  <a:pt x="238490" y="1453056"/>
                  <a:pt x="241010" y="1465919"/>
                  <a:pt x="240764" y="1479002"/>
                </a:cubicBezTo>
                <a:cubicBezTo>
                  <a:pt x="241048" y="1487973"/>
                  <a:pt x="240581" y="1498290"/>
                  <a:pt x="226606" y="1494901"/>
                </a:cubicBezTo>
                <a:cubicBezTo>
                  <a:pt x="214274" y="1493310"/>
                  <a:pt x="205691" y="1484996"/>
                  <a:pt x="194936" y="1478997"/>
                </a:cubicBezTo>
                <a:cubicBezTo>
                  <a:pt x="200780" y="1471681"/>
                  <a:pt x="203765" y="1474228"/>
                  <a:pt x="206080" y="1476400"/>
                </a:cubicBezTo>
                <a:cubicBezTo>
                  <a:pt x="189069" y="1456335"/>
                  <a:pt x="203912" y="1432886"/>
                  <a:pt x="201781" y="1411427"/>
                </a:cubicBezTo>
                <a:cubicBezTo>
                  <a:pt x="193532" y="1426215"/>
                  <a:pt x="184908" y="1441675"/>
                  <a:pt x="176658" y="1456464"/>
                </a:cubicBezTo>
                <a:cubicBezTo>
                  <a:pt x="172223" y="1470735"/>
                  <a:pt x="161958" y="1484398"/>
                  <a:pt x="166713" y="1501153"/>
                </a:cubicBezTo>
                <a:cubicBezTo>
                  <a:pt x="161619" y="1507125"/>
                  <a:pt x="156900" y="1512425"/>
                  <a:pt x="151807" y="1518396"/>
                </a:cubicBezTo>
                <a:cubicBezTo>
                  <a:pt x="149557" y="1522430"/>
                  <a:pt x="147682" y="1525790"/>
                  <a:pt x="145433" y="1529823"/>
                </a:cubicBezTo>
                <a:cubicBezTo>
                  <a:pt x="143763" y="1543875"/>
                  <a:pt x="133059" y="1552006"/>
                  <a:pt x="123027" y="1560512"/>
                </a:cubicBezTo>
                <a:cubicBezTo>
                  <a:pt x="114572" y="1564609"/>
                  <a:pt x="105742" y="1569378"/>
                  <a:pt x="97237" y="1559346"/>
                </a:cubicBezTo>
                <a:cubicBezTo>
                  <a:pt x="94305" y="1525100"/>
                  <a:pt x="95859" y="1490713"/>
                  <a:pt x="109591" y="1461357"/>
                </a:cubicBezTo>
                <a:cubicBezTo>
                  <a:pt x="108841" y="1462702"/>
                  <a:pt x="107793" y="1462998"/>
                  <a:pt x="105699" y="1463593"/>
                </a:cubicBezTo>
                <a:cubicBezTo>
                  <a:pt x="122522" y="1419215"/>
                  <a:pt x="129701" y="1374745"/>
                  <a:pt x="117669" y="1328374"/>
                </a:cubicBezTo>
                <a:cubicBezTo>
                  <a:pt x="112616" y="1310572"/>
                  <a:pt x="104047" y="1294335"/>
                  <a:pt x="98619" y="1277204"/>
                </a:cubicBezTo>
                <a:cubicBezTo>
                  <a:pt x="93319" y="1272486"/>
                  <a:pt x="89066" y="1267470"/>
                  <a:pt x="87658" y="1260514"/>
                </a:cubicBezTo>
                <a:cubicBezTo>
                  <a:pt x="67817" y="1234464"/>
                  <a:pt x="42584" y="1213337"/>
                  <a:pt x="12336" y="1196465"/>
                </a:cubicBezTo>
                <a:cubicBezTo>
                  <a:pt x="26932" y="1186099"/>
                  <a:pt x="39059" y="1176999"/>
                  <a:pt x="52232" y="1167602"/>
                </a:cubicBezTo>
                <a:cubicBezTo>
                  <a:pt x="53655" y="1166632"/>
                  <a:pt x="54405" y="1165288"/>
                  <a:pt x="56499" y="1164694"/>
                </a:cubicBezTo>
                <a:cubicBezTo>
                  <a:pt x="73280" y="1144089"/>
                  <a:pt x="91109" y="1123187"/>
                  <a:pt x="103263" y="1098238"/>
                </a:cubicBezTo>
                <a:cubicBezTo>
                  <a:pt x="104091" y="1095174"/>
                  <a:pt x="104841" y="1093829"/>
                  <a:pt x="106560" y="1093908"/>
                </a:cubicBezTo>
                <a:cubicBezTo>
                  <a:pt x="108138" y="1089500"/>
                  <a:pt x="110013" y="1086139"/>
                  <a:pt x="112934" y="1082480"/>
                </a:cubicBezTo>
                <a:cubicBezTo>
                  <a:pt x="123045" y="1072255"/>
                  <a:pt x="107932" y="1078808"/>
                  <a:pt x="108088" y="1075370"/>
                </a:cubicBezTo>
                <a:cubicBezTo>
                  <a:pt x="110145" y="1052721"/>
                  <a:pt x="107044" y="1029840"/>
                  <a:pt x="118668" y="1009001"/>
                </a:cubicBezTo>
                <a:cubicBezTo>
                  <a:pt x="117996" y="1008626"/>
                  <a:pt x="117026" y="1007205"/>
                  <a:pt x="116729" y="1006157"/>
                </a:cubicBezTo>
                <a:lnTo>
                  <a:pt x="110722" y="983175"/>
                </a:lnTo>
                <a:lnTo>
                  <a:pt x="104564" y="978731"/>
                </a:lnTo>
                <a:cubicBezTo>
                  <a:pt x="81525" y="968845"/>
                  <a:pt x="73059" y="972694"/>
                  <a:pt x="70921" y="997388"/>
                </a:cubicBezTo>
                <a:cubicBezTo>
                  <a:pt x="69773" y="1004558"/>
                  <a:pt x="70291" y="1012160"/>
                  <a:pt x="70229" y="1019256"/>
                </a:cubicBezTo>
                <a:cubicBezTo>
                  <a:pt x="70672" y="1025772"/>
                  <a:pt x="71115" y="1032288"/>
                  <a:pt x="70547" y="1039964"/>
                </a:cubicBezTo>
                <a:cubicBezTo>
                  <a:pt x="40957" y="1005975"/>
                  <a:pt x="40996" y="982515"/>
                  <a:pt x="69481" y="952207"/>
                </a:cubicBezTo>
                <a:cubicBezTo>
                  <a:pt x="83218" y="937635"/>
                  <a:pt x="82121" y="929527"/>
                  <a:pt x="67052" y="924552"/>
                </a:cubicBezTo>
                <a:cubicBezTo>
                  <a:pt x="58723" y="922391"/>
                  <a:pt x="41494" y="925746"/>
                  <a:pt x="44593" y="915171"/>
                </a:cubicBezTo>
                <a:cubicBezTo>
                  <a:pt x="46069" y="908797"/>
                  <a:pt x="49281" y="901896"/>
                  <a:pt x="54152" y="896313"/>
                </a:cubicBezTo>
                <a:lnTo>
                  <a:pt x="64228" y="890660"/>
                </a:lnTo>
                <a:lnTo>
                  <a:pt x="56396" y="877317"/>
                </a:lnTo>
                <a:cubicBezTo>
                  <a:pt x="56771" y="876645"/>
                  <a:pt x="56474" y="875598"/>
                  <a:pt x="56849" y="874925"/>
                </a:cubicBezTo>
                <a:cubicBezTo>
                  <a:pt x="56176" y="874550"/>
                  <a:pt x="54457" y="874473"/>
                  <a:pt x="53785" y="874098"/>
                </a:cubicBezTo>
                <a:cubicBezTo>
                  <a:pt x="37885" y="859941"/>
                  <a:pt x="17861" y="853178"/>
                  <a:pt x="1961" y="839021"/>
                </a:cubicBezTo>
                <a:cubicBezTo>
                  <a:pt x="379" y="835934"/>
                  <a:pt x="-145" y="833714"/>
                  <a:pt x="32" y="83216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6006559" y="331110"/>
            <a:ext cx="6201066" cy="583725"/>
          </a:xfrm>
          <a:custGeom>
            <a:rect b="b" l="l" r="r" t="t"/>
            <a:pathLst>
              <a:path extrusionOk="0" h="583725" w="6201066">
                <a:moveTo>
                  <a:pt x="0" y="0"/>
                </a:moveTo>
                <a:lnTo>
                  <a:pt x="6201066" y="0"/>
                </a:lnTo>
                <a:lnTo>
                  <a:pt x="6201066" y="583725"/>
                </a:lnTo>
                <a:lnTo>
                  <a:pt x="0" y="583725"/>
                </a:lnTo>
                <a:close/>
              </a:path>
            </a:pathLst>
          </a:custGeom>
          <a:solidFill>
            <a:srgbClr val="D5EA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5754304" y="325429"/>
            <a:ext cx="258784" cy="591503"/>
          </a:xfrm>
          <a:custGeom>
            <a:rect b="b" l="l" r="r" t="t"/>
            <a:pathLst>
              <a:path extrusionOk="0" h="492919" w="215653">
                <a:moveTo>
                  <a:pt x="139304" y="0"/>
                </a:moveTo>
                <a:lnTo>
                  <a:pt x="215653" y="0"/>
                </a:lnTo>
                <a:lnTo>
                  <a:pt x="215653" y="492919"/>
                </a:lnTo>
                <a:lnTo>
                  <a:pt x="121556" y="492919"/>
                </a:lnTo>
                <a:lnTo>
                  <a:pt x="121556" y="138299"/>
                </a:lnTo>
                <a:cubicBezTo>
                  <a:pt x="87177" y="170446"/>
                  <a:pt x="46658" y="194221"/>
                  <a:pt x="0" y="209625"/>
                </a:cubicBezTo>
                <a:lnTo>
                  <a:pt x="0" y="124235"/>
                </a:lnTo>
                <a:cubicBezTo>
                  <a:pt x="24557" y="116198"/>
                  <a:pt x="51235" y="100962"/>
                  <a:pt x="80033" y="78526"/>
                </a:cubicBezTo>
                <a:cubicBezTo>
                  <a:pt x="108831" y="56090"/>
                  <a:pt x="128588" y="29915"/>
                  <a:pt x="1393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6029573" y="2263973"/>
            <a:ext cx="6178052" cy="583725"/>
          </a:xfrm>
          <a:custGeom>
            <a:rect b="b" l="l" r="r" t="t"/>
            <a:pathLst>
              <a:path extrusionOk="0" h="583725" w="6178052">
                <a:moveTo>
                  <a:pt x="0" y="0"/>
                </a:moveTo>
                <a:lnTo>
                  <a:pt x="6178052" y="0"/>
                </a:lnTo>
                <a:lnTo>
                  <a:pt x="6178052" y="583725"/>
                </a:lnTo>
                <a:lnTo>
                  <a:pt x="0" y="583725"/>
                </a:lnTo>
                <a:close/>
              </a:path>
            </a:pathLst>
          </a:custGeom>
          <a:solidFill>
            <a:srgbClr val="D5EA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754304" y="2264432"/>
            <a:ext cx="391388" cy="601549"/>
          </a:xfrm>
          <a:custGeom>
            <a:rect b="b" l="l" r="r" t="t"/>
            <a:pathLst>
              <a:path extrusionOk="0" h="501291" w="326157">
                <a:moveTo>
                  <a:pt x="158391" y="0"/>
                </a:moveTo>
                <a:cubicBezTo>
                  <a:pt x="204602" y="0"/>
                  <a:pt x="241660" y="14734"/>
                  <a:pt x="269565" y="44202"/>
                </a:cubicBezTo>
                <a:cubicBezTo>
                  <a:pt x="292559" y="68312"/>
                  <a:pt x="304056" y="95548"/>
                  <a:pt x="304056" y="125909"/>
                </a:cubicBezTo>
                <a:cubicBezTo>
                  <a:pt x="304056" y="168995"/>
                  <a:pt x="280504" y="203374"/>
                  <a:pt x="233400" y="229047"/>
                </a:cubicBezTo>
                <a:cubicBezTo>
                  <a:pt x="261528" y="235074"/>
                  <a:pt x="284020" y="248581"/>
                  <a:pt x="300875" y="269565"/>
                </a:cubicBezTo>
                <a:cubicBezTo>
                  <a:pt x="317730" y="290550"/>
                  <a:pt x="326157" y="315888"/>
                  <a:pt x="326157" y="345579"/>
                </a:cubicBezTo>
                <a:cubicBezTo>
                  <a:pt x="326157" y="388665"/>
                  <a:pt x="310418" y="425388"/>
                  <a:pt x="278941" y="455749"/>
                </a:cubicBezTo>
                <a:cubicBezTo>
                  <a:pt x="247464" y="486110"/>
                  <a:pt x="208285" y="501291"/>
                  <a:pt x="161404" y="501291"/>
                </a:cubicBezTo>
                <a:cubicBezTo>
                  <a:pt x="116979" y="501291"/>
                  <a:pt x="80144" y="488510"/>
                  <a:pt x="50899" y="462949"/>
                </a:cubicBezTo>
                <a:cubicBezTo>
                  <a:pt x="21655" y="437388"/>
                  <a:pt x="4688" y="403957"/>
                  <a:pt x="0" y="362657"/>
                </a:cubicBezTo>
                <a:lnTo>
                  <a:pt x="91083" y="351607"/>
                </a:lnTo>
                <a:cubicBezTo>
                  <a:pt x="93985" y="374824"/>
                  <a:pt x="101799" y="392572"/>
                  <a:pt x="114523" y="404850"/>
                </a:cubicBezTo>
                <a:cubicBezTo>
                  <a:pt x="127248" y="417128"/>
                  <a:pt x="142652" y="423268"/>
                  <a:pt x="160735" y="423268"/>
                </a:cubicBezTo>
                <a:cubicBezTo>
                  <a:pt x="180157" y="423268"/>
                  <a:pt x="196509" y="415901"/>
                  <a:pt x="209792" y="401167"/>
                </a:cubicBezTo>
                <a:cubicBezTo>
                  <a:pt x="223075" y="386433"/>
                  <a:pt x="229716" y="366564"/>
                  <a:pt x="229716" y="341561"/>
                </a:cubicBezTo>
                <a:cubicBezTo>
                  <a:pt x="229716" y="317897"/>
                  <a:pt x="223354" y="299145"/>
                  <a:pt x="210629" y="285304"/>
                </a:cubicBezTo>
                <a:cubicBezTo>
                  <a:pt x="197904" y="271463"/>
                  <a:pt x="182389" y="264542"/>
                  <a:pt x="164083" y="264542"/>
                </a:cubicBezTo>
                <a:cubicBezTo>
                  <a:pt x="152028" y="264542"/>
                  <a:pt x="137629" y="266886"/>
                  <a:pt x="120886" y="271575"/>
                </a:cubicBezTo>
                <a:lnTo>
                  <a:pt x="131267" y="194891"/>
                </a:lnTo>
                <a:cubicBezTo>
                  <a:pt x="156716" y="195561"/>
                  <a:pt x="176138" y="190035"/>
                  <a:pt x="189533" y="178315"/>
                </a:cubicBezTo>
                <a:cubicBezTo>
                  <a:pt x="202927" y="166595"/>
                  <a:pt x="209625" y="151024"/>
                  <a:pt x="209625" y="131602"/>
                </a:cubicBezTo>
                <a:cubicBezTo>
                  <a:pt x="209625" y="115082"/>
                  <a:pt x="204713" y="101910"/>
                  <a:pt x="194891" y="92088"/>
                </a:cubicBezTo>
                <a:cubicBezTo>
                  <a:pt x="185068" y="82265"/>
                  <a:pt x="172008" y="77354"/>
                  <a:pt x="155712" y="77354"/>
                </a:cubicBezTo>
                <a:cubicBezTo>
                  <a:pt x="139638" y="77354"/>
                  <a:pt x="125909" y="82935"/>
                  <a:pt x="114523" y="94097"/>
                </a:cubicBezTo>
                <a:cubicBezTo>
                  <a:pt x="103138" y="105259"/>
                  <a:pt x="96217" y="121556"/>
                  <a:pt x="93762" y="142987"/>
                </a:cubicBezTo>
                <a:lnTo>
                  <a:pt x="7032" y="128253"/>
                </a:lnTo>
                <a:cubicBezTo>
                  <a:pt x="13060" y="98562"/>
                  <a:pt x="22157" y="74842"/>
                  <a:pt x="34324" y="57095"/>
                </a:cubicBezTo>
                <a:cubicBezTo>
                  <a:pt x="46490" y="39347"/>
                  <a:pt x="63457" y="25394"/>
                  <a:pt x="85223" y="15237"/>
                </a:cubicBezTo>
                <a:cubicBezTo>
                  <a:pt x="106989" y="5079"/>
                  <a:pt x="131378" y="0"/>
                  <a:pt x="158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6070659" y="3251671"/>
            <a:ext cx="6136966" cy="583725"/>
          </a:xfrm>
          <a:custGeom>
            <a:rect b="b" l="l" r="r" t="t"/>
            <a:pathLst>
              <a:path extrusionOk="0" h="583725" w="6136966">
                <a:moveTo>
                  <a:pt x="0" y="0"/>
                </a:moveTo>
                <a:lnTo>
                  <a:pt x="6136966" y="0"/>
                </a:lnTo>
                <a:lnTo>
                  <a:pt x="6136966" y="583725"/>
                </a:lnTo>
                <a:lnTo>
                  <a:pt x="0" y="583725"/>
                </a:lnTo>
                <a:close/>
              </a:path>
            </a:pathLst>
          </a:custGeom>
          <a:solidFill>
            <a:srgbClr val="D5EA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5754304" y="3243760"/>
            <a:ext cx="423535" cy="591503"/>
          </a:xfrm>
          <a:custGeom>
            <a:rect b="b" l="l" r="r" t="t"/>
            <a:pathLst>
              <a:path extrusionOk="0" h="492919" w="352946">
                <a:moveTo>
                  <a:pt x="200919" y="143657"/>
                </a:moveTo>
                <a:lnTo>
                  <a:pt x="88069" y="311423"/>
                </a:lnTo>
                <a:lnTo>
                  <a:pt x="200919" y="311423"/>
                </a:lnTo>
                <a:close/>
                <a:moveTo>
                  <a:pt x="212974" y="0"/>
                </a:moveTo>
                <a:lnTo>
                  <a:pt x="292001" y="0"/>
                </a:lnTo>
                <a:lnTo>
                  <a:pt x="292001" y="311423"/>
                </a:lnTo>
                <a:lnTo>
                  <a:pt x="352946" y="311423"/>
                </a:lnTo>
                <a:lnTo>
                  <a:pt x="352946" y="394135"/>
                </a:lnTo>
                <a:lnTo>
                  <a:pt x="292001" y="394135"/>
                </a:lnTo>
                <a:lnTo>
                  <a:pt x="292001" y="492919"/>
                </a:lnTo>
                <a:lnTo>
                  <a:pt x="200919" y="492919"/>
                </a:lnTo>
                <a:lnTo>
                  <a:pt x="200919" y="394135"/>
                </a:lnTo>
                <a:lnTo>
                  <a:pt x="0" y="394135"/>
                </a:lnTo>
                <a:lnTo>
                  <a:pt x="0" y="3117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5848524" y="4213034"/>
            <a:ext cx="6359101" cy="583725"/>
          </a:xfrm>
          <a:custGeom>
            <a:rect b="b" l="l" r="r" t="t"/>
            <a:pathLst>
              <a:path extrusionOk="0" h="583725" w="6359101">
                <a:moveTo>
                  <a:pt x="0" y="0"/>
                </a:moveTo>
                <a:lnTo>
                  <a:pt x="308371" y="0"/>
                </a:lnTo>
                <a:lnTo>
                  <a:pt x="308371" y="1"/>
                </a:lnTo>
                <a:lnTo>
                  <a:pt x="6359101" y="1"/>
                </a:lnTo>
                <a:lnTo>
                  <a:pt x="6359101" y="583725"/>
                </a:lnTo>
                <a:lnTo>
                  <a:pt x="171396" y="583725"/>
                </a:lnTo>
                <a:cubicBezTo>
                  <a:pt x="241229" y="481977"/>
                  <a:pt x="253925" y="380227"/>
                  <a:pt x="171396" y="259433"/>
                </a:cubicBezTo>
                <a:lnTo>
                  <a:pt x="0" y="259433"/>
                </a:lnTo>
                <a:close/>
              </a:path>
            </a:pathLst>
          </a:custGeom>
          <a:solidFill>
            <a:srgbClr val="D5EA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5754304" y="4214838"/>
            <a:ext cx="396210" cy="591101"/>
          </a:xfrm>
          <a:custGeom>
            <a:rect b="b" l="l" r="r" t="t"/>
            <a:pathLst>
              <a:path extrusionOk="0" h="492584" w="330175">
                <a:moveTo>
                  <a:pt x="59606" y="0"/>
                </a:moveTo>
                <a:lnTo>
                  <a:pt x="308409" y="0"/>
                </a:lnTo>
                <a:lnTo>
                  <a:pt x="308409" y="88069"/>
                </a:lnTo>
                <a:lnTo>
                  <a:pt x="130932" y="88069"/>
                </a:lnTo>
                <a:lnTo>
                  <a:pt x="116198" y="171450"/>
                </a:lnTo>
                <a:cubicBezTo>
                  <a:pt x="137183" y="160958"/>
                  <a:pt x="158614" y="155711"/>
                  <a:pt x="180492" y="155711"/>
                </a:cubicBezTo>
                <a:cubicBezTo>
                  <a:pt x="222238" y="155711"/>
                  <a:pt x="257622" y="170892"/>
                  <a:pt x="286643" y="201253"/>
                </a:cubicBezTo>
                <a:cubicBezTo>
                  <a:pt x="315665" y="231614"/>
                  <a:pt x="330175" y="271016"/>
                  <a:pt x="330175" y="319460"/>
                </a:cubicBezTo>
                <a:cubicBezTo>
                  <a:pt x="330175" y="359866"/>
                  <a:pt x="318455" y="395920"/>
                  <a:pt x="295015" y="427620"/>
                </a:cubicBezTo>
                <a:cubicBezTo>
                  <a:pt x="263091" y="470929"/>
                  <a:pt x="218778" y="492584"/>
                  <a:pt x="162074" y="492584"/>
                </a:cubicBezTo>
                <a:cubicBezTo>
                  <a:pt x="116756" y="492584"/>
                  <a:pt x="79809" y="480417"/>
                  <a:pt x="51234" y="456084"/>
                </a:cubicBezTo>
                <a:cubicBezTo>
                  <a:pt x="22659" y="431750"/>
                  <a:pt x="5581" y="399045"/>
                  <a:pt x="0" y="357969"/>
                </a:cubicBezTo>
                <a:lnTo>
                  <a:pt x="93762" y="348258"/>
                </a:lnTo>
                <a:cubicBezTo>
                  <a:pt x="96441" y="369466"/>
                  <a:pt x="104366" y="386265"/>
                  <a:pt x="117537" y="398655"/>
                </a:cubicBezTo>
                <a:cubicBezTo>
                  <a:pt x="130709" y="411045"/>
                  <a:pt x="145889" y="417240"/>
                  <a:pt x="163079" y="417240"/>
                </a:cubicBezTo>
                <a:cubicBezTo>
                  <a:pt x="182724" y="417240"/>
                  <a:pt x="199356" y="409259"/>
                  <a:pt x="212973" y="393297"/>
                </a:cubicBezTo>
                <a:cubicBezTo>
                  <a:pt x="226591" y="377335"/>
                  <a:pt x="233400" y="353281"/>
                  <a:pt x="233400" y="321134"/>
                </a:cubicBezTo>
                <a:cubicBezTo>
                  <a:pt x="233400" y="290996"/>
                  <a:pt x="226647" y="268393"/>
                  <a:pt x="213141" y="253324"/>
                </a:cubicBezTo>
                <a:cubicBezTo>
                  <a:pt x="199635" y="238255"/>
                  <a:pt x="182054" y="230721"/>
                  <a:pt x="160400" y="230721"/>
                </a:cubicBezTo>
                <a:cubicBezTo>
                  <a:pt x="133387" y="230721"/>
                  <a:pt x="109166" y="242664"/>
                  <a:pt x="87734" y="266551"/>
                </a:cubicBezTo>
                <a:lnTo>
                  <a:pt x="11386" y="2555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5791739" y="1301126"/>
            <a:ext cx="6415886" cy="583725"/>
          </a:xfrm>
          <a:custGeom>
            <a:rect b="b" l="l" r="r" t="t"/>
            <a:pathLst>
              <a:path extrusionOk="0" h="583725" w="6415886">
                <a:moveTo>
                  <a:pt x="199305" y="0"/>
                </a:moveTo>
                <a:lnTo>
                  <a:pt x="6415886" y="0"/>
                </a:lnTo>
                <a:lnTo>
                  <a:pt x="6415886" y="583725"/>
                </a:lnTo>
                <a:lnTo>
                  <a:pt x="398608" y="583725"/>
                </a:lnTo>
                <a:lnTo>
                  <a:pt x="199305" y="583725"/>
                </a:lnTo>
                <a:lnTo>
                  <a:pt x="0" y="583725"/>
                </a:lnTo>
                <a:cubicBezTo>
                  <a:pt x="90611" y="483731"/>
                  <a:pt x="77612" y="352653"/>
                  <a:pt x="271832" y="283741"/>
                </a:cubicBezTo>
                <a:cubicBezTo>
                  <a:pt x="458331" y="103683"/>
                  <a:pt x="199305" y="86809"/>
                  <a:pt x="199305" y="0"/>
                </a:cubicBezTo>
                <a:close/>
              </a:path>
            </a:pathLst>
          </a:custGeom>
          <a:solidFill>
            <a:srgbClr val="D5EA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754304" y="1294701"/>
            <a:ext cx="395808" cy="591503"/>
          </a:xfrm>
          <a:custGeom>
            <a:rect b="b" l="l" r="r" t="t"/>
            <a:pathLst>
              <a:path extrusionOk="0" h="492919" w="329840">
                <a:moveTo>
                  <a:pt x="174129" y="0"/>
                </a:moveTo>
                <a:cubicBezTo>
                  <a:pt x="222572" y="0"/>
                  <a:pt x="260635" y="13060"/>
                  <a:pt x="288317" y="39179"/>
                </a:cubicBezTo>
                <a:cubicBezTo>
                  <a:pt x="315999" y="65299"/>
                  <a:pt x="329840" y="97780"/>
                  <a:pt x="329840" y="136625"/>
                </a:cubicBezTo>
                <a:cubicBezTo>
                  <a:pt x="329840" y="158726"/>
                  <a:pt x="325878" y="179766"/>
                  <a:pt x="317952" y="199746"/>
                </a:cubicBezTo>
                <a:cubicBezTo>
                  <a:pt x="310027" y="219727"/>
                  <a:pt x="297470" y="240655"/>
                  <a:pt x="280280" y="262533"/>
                </a:cubicBezTo>
                <a:cubicBezTo>
                  <a:pt x="268895" y="277044"/>
                  <a:pt x="248357" y="297917"/>
                  <a:pt x="218665" y="325153"/>
                </a:cubicBezTo>
                <a:cubicBezTo>
                  <a:pt x="188974" y="352388"/>
                  <a:pt x="170166" y="370471"/>
                  <a:pt x="162241" y="379401"/>
                </a:cubicBezTo>
                <a:cubicBezTo>
                  <a:pt x="154316" y="388330"/>
                  <a:pt x="147898" y="397037"/>
                  <a:pt x="142986" y="405520"/>
                </a:cubicBezTo>
                <a:lnTo>
                  <a:pt x="329840" y="405520"/>
                </a:lnTo>
                <a:lnTo>
                  <a:pt x="329840" y="492919"/>
                </a:lnTo>
                <a:lnTo>
                  <a:pt x="0" y="492919"/>
                </a:lnTo>
                <a:cubicBezTo>
                  <a:pt x="3572" y="459879"/>
                  <a:pt x="14287" y="428570"/>
                  <a:pt x="32147" y="398990"/>
                </a:cubicBezTo>
                <a:cubicBezTo>
                  <a:pt x="50006" y="369410"/>
                  <a:pt x="85278" y="330176"/>
                  <a:pt x="137963" y="281286"/>
                </a:cubicBezTo>
                <a:cubicBezTo>
                  <a:pt x="180379" y="241772"/>
                  <a:pt x="206387" y="214983"/>
                  <a:pt x="215987" y="200918"/>
                </a:cubicBezTo>
                <a:cubicBezTo>
                  <a:pt x="228935" y="181496"/>
                  <a:pt x="235409" y="162297"/>
                  <a:pt x="235409" y="143322"/>
                </a:cubicBezTo>
                <a:cubicBezTo>
                  <a:pt x="235409" y="122337"/>
                  <a:pt x="229772" y="106208"/>
                  <a:pt x="218498" y="94934"/>
                </a:cubicBezTo>
                <a:cubicBezTo>
                  <a:pt x="207224" y="83660"/>
                  <a:pt x="191653" y="78024"/>
                  <a:pt x="171785" y="78024"/>
                </a:cubicBezTo>
                <a:cubicBezTo>
                  <a:pt x="152139" y="78024"/>
                  <a:pt x="136512" y="83939"/>
                  <a:pt x="124904" y="95771"/>
                </a:cubicBezTo>
                <a:cubicBezTo>
                  <a:pt x="113295" y="107603"/>
                  <a:pt x="106598" y="127248"/>
                  <a:pt x="104812" y="154707"/>
                </a:cubicBezTo>
                <a:lnTo>
                  <a:pt x="11050" y="145331"/>
                </a:lnTo>
                <a:cubicBezTo>
                  <a:pt x="16631" y="93539"/>
                  <a:pt x="34156" y="56369"/>
                  <a:pt x="63624" y="33822"/>
                </a:cubicBezTo>
                <a:cubicBezTo>
                  <a:pt x="93092" y="11274"/>
                  <a:pt x="129927" y="0"/>
                  <a:pt x="1741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"/>
          <p:cNvSpPr txBox="1"/>
          <p:nvPr/>
        </p:nvSpPr>
        <p:spPr>
          <a:xfrm>
            <a:off x="6573307" y="477475"/>
            <a:ext cx="499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New Architecture - RPi/NodeMCU &amp; Changes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 txBox="1"/>
          <p:nvPr/>
        </p:nvSpPr>
        <p:spPr>
          <a:xfrm>
            <a:off x="6573307" y="1450919"/>
            <a:ext cx="499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Backend &amp; Server Architecture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"/>
          <p:cNvSpPr txBox="1"/>
          <p:nvPr/>
        </p:nvSpPr>
        <p:spPr>
          <a:xfrm>
            <a:off x="6573307" y="2424363"/>
            <a:ext cx="499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Frontend &amp; Web Client Showcase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"/>
          <p:cNvSpPr txBox="1"/>
          <p:nvPr/>
        </p:nvSpPr>
        <p:spPr>
          <a:xfrm>
            <a:off x="6573307" y="3397807"/>
            <a:ext cx="499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Android App Showcase &amp; Changes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"/>
          <p:cNvSpPr txBox="1"/>
          <p:nvPr/>
        </p:nvSpPr>
        <p:spPr>
          <a:xfrm>
            <a:off x="6573307" y="4371253"/>
            <a:ext cx="499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Machine Learning Plague Detection System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"/>
          <p:cNvSpPr txBox="1"/>
          <p:nvPr/>
        </p:nvSpPr>
        <p:spPr>
          <a:xfrm>
            <a:off x="571247" y="1320128"/>
            <a:ext cx="4139858" cy="712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SPRINT 2</a:t>
            </a:r>
            <a:endParaRPr/>
          </a:p>
        </p:txBody>
      </p:sp>
      <p:sp>
        <p:nvSpPr>
          <p:cNvPr id="241" name="Google Shape;241;p3"/>
          <p:cNvSpPr txBox="1"/>
          <p:nvPr/>
        </p:nvSpPr>
        <p:spPr>
          <a:xfrm>
            <a:off x="571247" y="2016949"/>
            <a:ext cx="4139858" cy="712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 CONTENT</a:t>
            </a:r>
            <a:endParaRPr/>
          </a:p>
        </p:txBody>
      </p:sp>
      <p:sp>
        <p:nvSpPr>
          <p:cNvPr id="242" name="Google Shape;242;p3"/>
          <p:cNvSpPr/>
          <p:nvPr/>
        </p:nvSpPr>
        <p:spPr>
          <a:xfrm rot="-8080291">
            <a:off x="3669016" y="4255054"/>
            <a:ext cx="440010" cy="458654"/>
          </a:xfrm>
          <a:custGeom>
            <a:rect b="b" l="l" r="r" t="t"/>
            <a:pathLst>
              <a:path extrusionOk="0" h="805156" w="772427">
                <a:moveTo>
                  <a:pt x="126460" y="0"/>
                </a:moveTo>
                <a:cubicBezTo>
                  <a:pt x="179569" y="14624"/>
                  <a:pt x="232678" y="26170"/>
                  <a:pt x="287327" y="33097"/>
                </a:cubicBezTo>
                <a:cubicBezTo>
                  <a:pt x="296563" y="33867"/>
                  <a:pt x="306569" y="34636"/>
                  <a:pt x="315805" y="36176"/>
                </a:cubicBezTo>
                <a:cubicBezTo>
                  <a:pt x="318114" y="36176"/>
                  <a:pt x="320424" y="36945"/>
                  <a:pt x="322733" y="37715"/>
                </a:cubicBezTo>
                <a:cubicBezTo>
                  <a:pt x="340436" y="44642"/>
                  <a:pt x="359678" y="44642"/>
                  <a:pt x="378151" y="51570"/>
                </a:cubicBezTo>
                <a:cubicBezTo>
                  <a:pt x="410478" y="63115"/>
                  <a:pt x="435108" y="83127"/>
                  <a:pt x="454351" y="110836"/>
                </a:cubicBezTo>
                <a:cubicBezTo>
                  <a:pt x="468205" y="130848"/>
                  <a:pt x="469745" y="143164"/>
                  <a:pt x="496684" y="118533"/>
                </a:cubicBezTo>
                <a:cubicBezTo>
                  <a:pt x="504381" y="111606"/>
                  <a:pt x="513617" y="106988"/>
                  <a:pt x="522854" y="102370"/>
                </a:cubicBezTo>
                <a:cubicBezTo>
                  <a:pt x="552872" y="87745"/>
                  <a:pt x="581351" y="90054"/>
                  <a:pt x="606751" y="111606"/>
                </a:cubicBezTo>
                <a:cubicBezTo>
                  <a:pt x="622145" y="123921"/>
                  <a:pt x="639078" y="134697"/>
                  <a:pt x="650624" y="150861"/>
                </a:cubicBezTo>
                <a:cubicBezTo>
                  <a:pt x="652933" y="156248"/>
                  <a:pt x="657551" y="160097"/>
                  <a:pt x="662939" y="160867"/>
                </a:cubicBezTo>
                <a:cubicBezTo>
                  <a:pt x="669096" y="163176"/>
                  <a:pt x="675254" y="166255"/>
                  <a:pt x="679872" y="171642"/>
                </a:cubicBezTo>
                <a:cubicBezTo>
                  <a:pt x="689878" y="181649"/>
                  <a:pt x="702193" y="175491"/>
                  <a:pt x="713739" y="176261"/>
                </a:cubicBezTo>
                <a:cubicBezTo>
                  <a:pt x="724514" y="176261"/>
                  <a:pt x="736060" y="175491"/>
                  <a:pt x="746836" y="175491"/>
                </a:cubicBezTo>
                <a:cubicBezTo>
                  <a:pt x="766078" y="174721"/>
                  <a:pt x="773775" y="180109"/>
                  <a:pt x="772236" y="199351"/>
                </a:cubicBezTo>
                <a:cubicBezTo>
                  <a:pt x="769157" y="246303"/>
                  <a:pt x="765308" y="293255"/>
                  <a:pt x="733751" y="331740"/>
                </a:cubicBezTo>
                <a:cubicBezTo>
                  <a:pt x="707581" y="358680"/>
                  <a:pt x="683720" y="388698"/>
                  <a:pt x="646775" y="402552"/>
                </a:cubicBezTo>
                <a:cubicBezTo>
                  <a:pt x="615987" y="414868"/>
                  <a:pt x="585199" y="426413"/>
                  <a:pt x="551333" y="434880"/>
                </a:cubicBezTo>
                <a:cubicBezTo>
                  <a:pt x="559799" y="444116"/>
                  <a:pt x="569805" y="443347"/>
                  <a:pt x="577502" y="446425"/>
                </a:cubicBezTo>
                <a:lnTo>
                  <a:pt x="576731" y="447370"/>
                </a:lnTo>
                <a:lnTo>
                  <a:pt x="595399" y="449503"/>
                </a:lnTo>
                <a:cubicBezTo>
                  <a:pt x="601749" y="451620"/>
                  <a:pt x="607907" y="454507"/>
                  <a:pt x="614449" y="456431"/>
                </a:cubicBezTo>
                <a:cubicBezTo>
                  <a:pt x="615988" y="461819"/>
                  <a:pt x="613679" y="464898"/>
                  <a:pt x="609061" y="467207"/>
                </a:cubicBezTo>
                <a:cubicBezTo>
                  <a:pt x="598670" y="468362"/>
                  <a:pt x="588086" y="468746"/>
                  <a:pt x="577503" y="469420"/>
                </a:cubicBezTo>
                <a:lnTo>
                  <a:pt x="559229" y="471705"/>
                </a:lnTo>
                <a:lnTo>
                  <a:pt x="569324" y="476154"/>
                </a:lnTo>
                <a:cubicBezTo>
                  <a:pt x="575193" y="480676"/>
                  <a:pt x="580581" y="486064"/>
                  <a:pt x="586739" y="490298"/>
                </a:cubicBezTo>
                <a:cubicBezTo>
                  <a:pt x="602902" y="501843"/>
                  <a:pt x="619066" y="514158"/>
                  <a:pt x="635230" y="525704"/>
                </a:cubicBezTo>
                <a:cubicBezTo>
                  <a:pt x="645236" y="534940"/>
                  <a:pt x="656011" y="544946"/>
                  <a:pt x="663708" y="558031"/>
                </a:cubicBezTo>
                <a:cubicBezTo>
                  <a:pt x="663708" y="559571"/>
                  <a:pt x="664478" y="560340"/>
                  <a:pt x="665248" y="561880"/>
                </a:cubicBezTo>
                <a:cubicBezTo>
                  <a:pt x="669096" y="565728"/>
                  <a:pt x="675254" y="568037"/>
                  <a:pt x="676793" y="574195"/>
                </a:cubicBezTo>
                <a:cubicBezTo>
                  <a:pt x="677563" y="578813"/>
                  <a:pt x="679102" y="582661"/>
                  <a:pt x="683720" y="585740"/>
                </a:cubicBezTo>
                <a:cubicBezTo>
                  <a:pt x="686799" y="588819"/>
                  <a:pt x="688339" y="593437"/>
                  <a:pt x="690648" y="598055"/>
                </a:cubicBezTo>
                <a:cubicBezTo>
                  <a:pt x="701423" y="631153"/>
                  <a:pt x="712199" y="664249"/>
                  <a:pt x="709120" y="700425"/>
                </a:cubicBezTo>
                <a:cubicBezTo>
                  <a:pt x="707581" y="718898"/>
                  <a:pt x="704502" y="736601"/>
                  <a:pt x="700654" y="754304"/>
                </a:cubicBezTo>
                <a:cubicBezTo>
                  <a:pt x="698345" y="765080"/>
                  <a:pt x="693726" y="768159"/>
                  <a:pt x="684490" y="764310"/>
                </a:cubicBezTo>
                <a:cubicBezTo>
                  <a:pt x="637539" y="745068"/>
                  <a:pt x="594436" y="754304"/>
                  <a:pt x="552102" y="778165"/>
                </a:cubicBezTo>
                <a:cubicBezTo>
                  <a:pt x="537478" y="786631"/>
                  <a:pt x="522854" y="795868"/>
                  <a:pt x="506690" y="798947"/>
                </a:cubicBezTo>
                <a:cubicBezTo>
                  <a:pt x="472824" y="805874"/>
                  <a:pt x="448963" y="788940"/>
                  <a:pt x="428181" y="765080"/>
                </a:cubicBezTo>
                <a:cubicBezTo>
                  <a:pt x="422793" y="758922"/>
                  <a:pt x="418175" y="752765"/>
                  <a:pt x="413557" y="745837"/>
                </a:cubicBezTo>
                <a:cubicBezTo>
                  <a:pt x="405860" y="735061"/>
                  <a:pt x="398933" y="735061"/>
                  <a:pt x="392005" y="745837"/>
                </a:cubicBezTo>
                <a:cubicBezTo>
                  <a:pt x="346593" y="802795"/>
                  <a:pt x="285787" y="812801"/>
                  <a:pt x="218824" y="800486"/>
                </a:cubicBezTo>
                <a:cubicBezTo>
                  <a:pt x="198811" y="796637"/>
                  <a:pt x="178799" y="795098"/>
                  <a:pt x="158017" y="794328"/>
                </a:cubicBezTo>
                <a:cubicBezTo>
                  <a:pt x="114914" y="792789"/>
                  <a:pt x="71811" y="792789"/>
                  <a:pt x="28708" y="794328"/>
                </a:cubicBezTo>
                <a:cubicBezTo>
                  <a:pt x="26399" y="794328"/>
                  <a:pt x="24090" y="793559"/>
                  <a:pt x="21781" y="793559"/>
                </a:cubicBezTo>
                <a:cubicBezTo>
                  <a:pt x="-1310" y="778934"/>
                  <a:pt x="-4389" y="769698"/>
                  <a:pt x="4848" y="745068"/>
                </a:cubicBezTo>
                <a:cubicBezTo>
                  <a:pt x="13314" y="720437"/>
                  <a:pt x="27169" y="699656"/>
                  <a:pt x="43333" y="679644"/>
                </a:cubicBezTo>
                <a:cubicBezTo>
                  <a:pt x="47951" y="675025"/>
                  <a:pt x="51799" y="670407"/>
                  <a:pt x="54878" y="665019"/>
                </a:cubicBezTo>
                <a:cubicBezTo>
                  <a:pt x="73351" y="642698"/>
                  <a:pt x="90284" y="618837"/>
                  <a:pt x="116454" y="603443"/>
                </a:cubicBezTo>
                <a:cubicBezTo>
                  <a:pt x="121842" y="602674"/>
                  <a:pt x="128769" y="604213"/>
                  <a:pt x="126460" y="594207"/>
                </a:cubicBezTo>
                <a:cubicBezTo>
                  <a:pt x="144163" y="568037"/>
                  <a:pt x="172642" y="554183"/>
                  <a:pt x="196502" y="535710"/>
                </a:cubicBezTo>
                <a:cubicBezTo>
                  <a:pt x="218054" y="518777"/>
                  <a:pt x="242684" y="504153"/>
                  <a:pt x="265775" y="488759"/>
                </a:cubicBezTo>
                <a:cubicBezTo>
                  <a:pt x="275781" y="483371"/>
                  <a:pt x="286557" y="478752"/>
                  <a:pt x="295793" y="471825"/>
                </a:cubicBezTo>
                <a:cubicBezTo>
                  <a:pt x="297333" y="471055"/>
                  <a:pt x="298872" y="469516"/>
                  <a:pt x="300411" y="468746"/>
                </a:cubicBezTo>
                <a:cubicBezTo>
                  <a:pt x="303490" y="467207"/>
                  <a:pt x="306569" y="464898"/>
                  <a:pt x="309648" y="462589"/>
                </a:cubicBezTo>
                <a:cubicBezTo>
                  <a:pt x="311187" y="461819"/>
                  <a:pt x="312727" y="460280"/>
                  <a:pt x="314266" y="459510"/>
                </a:cubicBezTo>
                <a:cubicBezTo>
                  <a:pt x="315036" y="456431"/>
                  <a:pt x="325811" y="458740"/>
                  <a:pt x="318114" y="451813"/>
                </a:cubicBezTo>
                <a:cubicBezTo>
                  <a:pt x="315036" y="451813"/>
                  <a:pt x="312727" y="451813"/>
                  <a:pt x="310417" y="452583"/>
                </a:cubicBezTo>
                <a:cubicBezTo>
                  <a:pt x="298102" y="456431"/>
                  <a:pt x="285787" y="454892"/>
                  <a:pt x="274242" y="451043"/>
                </a:cubicBezTo>
                <a:cubicBezTo>
                  <a:pt x="268854" y="449504"/>
                  <a:pt x="265005" y="445656"/>
                  <a:pt x="261157" y="441807"/>
                </a:cubicBezTo>
                <a:lnTo>
                  <a:pt x="260739" y="441305"/>
                </a:lnTo>
                <a:lnTo>
                  <a:pt x="199485" y="481927"/>
                </a:lnTo>
                <a:cubicBezTo>
                  <a:pt x="178029" y="495878"/>
                  <a:pt x="155708" y="508386"/>
                  <a:pt x="130308" y="515698"/>
                </a:cubicBezTo>
                <a:cubicBezTo>
                  <a:pt x="127999" y="504152"/>
                  <a:pt x="137236" y="504922"/>
                  <a:pt x="139545" y="500304"/>
                </a:cubicBezTo>
                <a:cubicBezTo>
                  <a:pt x="174951" y="487989"/>
                  <a:pt x="204969" y="466436"/>
                  <a:pt x="236527" y="448733"/>
                </a:cubicBezTo>
                <a:cubicBezTo>
                  <a:pt x="243454" y="444884"/>
                  <a:pt x="249612" y="439497"/>
                  <a:pt x="258078" y="438727"/>
                </a:cubicBezTo>
                <a:lnTo>
                  <a:pt x="258660" y="438810"/>
                </a:lnTo>
                <a:lnTo>
                  <a:pt x="257308" y="437189"/>
                </a:lnTo>
                <a:cubicBezTo>
                  <a:pt x="253460" y="428722"/>
                  <a:pt x="249611" y="419486"/>
                  <a:pt x="257308" y="411019"/>
                </a:cubicBezTo>
                <a:lnTo>
                  <a:pt x="257308" y="411018"/>
                </a:lnTo>
                <a:lnTo>
                  <a:pt x="214207" y="367916"/>
                </a:lnTo>
                <a:cubicBezTo>
                  <a:pt x="195734" y="345595"/>
                  <a:pt x="171102" y="329431"/>
                  <a:pt x="149551" y="309418"/>
                </a:cubicBezTo>
                <a:cubicBezTo>
                  <a:pt x="151860" y="306340"/>
                  <a:pt x="154554" y="305570"/>
                  <a:pt x="157248" y="305570"/>
                </a:cubicBezTo>
                <a:cubicBezTo>
                  <a:pt x="159942" y="305570"/>
                  <a:pt x="162636" y="306340"/>
                  <a:pt x="164945" y="306340"/>
                </a:cubicBezTo>
                <a:cubicBezTo>
                  <a:pt x="169563" y="309418"/>
                  <a:pt x="174951" y="310188"/>
                  <a:pt x="178030" y="315576"/>
                </a:cubicBezTo>
                <a:cubicBezTo>
                  <a:pt x="205740" y="336358"/>
                  <a:pt x="229600" y="360989"/>
                  <a:pt x="248843" y="389468"/>
                </a:cubicBezTo>
                <a:lnTo>
                  <a:pt x="264997" y="401408"/>
                </a:lnTo>
                <a:lnTo>
                  <a:pt x="266545" y="399474"/>
                </a:lnTo>
                <a:cubicBezTo>
                  <a:pt x="286557" y="380231"/>
                  <a:pt x="305799" y="391007"/>
                  <a:pt x="326581" y="401013"/>
                </a:cubicBezTo>
                <a:cubicBezTo>
                  <a:pt x="301181" y="366377"/>
                  <a:pt x="268854" y="339437"/>
                  <a:pt x="241914" y="307880"/>
                </a:cubicBezTo>
                <a:cubicBezTo>
                  <a:pt x="238066" y="303261"/>
                  <a:pt x="234987" y="297873"/>
                  <a:pt x="230369" y="294024"/>
                </a:cubicBezTo>
                <a:cubicBezTo>
                  <a:pt x="204969" y="267854"/>
                  <a:pt x="183417" y="238606"/>
                  <a:pt x="161096" y="210127"/>
                </a:cubicBezTo>
                <a:cubicBezTo>
                  <a:pt x="148011" y="190885"/>
                  <a:pt x="137236" y="170103"/>
                  <a:pt x="125690" y="150091"/>
                </a:cubicBezTo>
                <a:cubicBezTo>
                  <a:pt x="124920" y="148551"/>
                  <a:pt x="123381" y="146242"/>
                  <a:pt x="122611" y="144703"/>
                </a:cubicBezTo>
                <a:cubicBezTo>
                  <a:pt x="108757" y="115455"/>
                  <a:pt x="94902" y="86206"/>
                  <a:pt x="87205" y="54649"/>
                </a:cubicBezTo>
                <a:cubicBezTo>
                  <a:pt x="86436" y="49261"/>
                  <a:pt x="86436" y="44642"/>
                  <a:pt x="86436" y="39255"/>
                </a:cubicBezTo>
                <a:cubicBezTo>
                  <a:pt x="86436" y="7697"/>
                  <a:pt x="94132" y="770"/>
                  <a:pt x="126460" y="0"/>
                </a:cubicBezTo>
                <a:close/>
              </a:path>
            </a:pathLst>
          </a:custGeom>
          <a:solidFill>
            <a:srgbClr val="DBF3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4407514" y="3306174"/>
            <a:ext cx="293283" cy="317722"/>
          </a:xfrm>
          <a:custGeom>
            <a:rect b="b" l="l" r="r" t="t"/>
            <a:pathLst>
              <a:path extrusionOk="0" h="400242" w="369454">
                <a:moveTo>
                  <a:pt x="370215" y="305601"/>
                </a:moveTo>
                <a:cubicBezTo>
                  <a:pt x="345585" y="347935"/>
                  <a:pt x="308639" y="352553"/>
                  <a:pt x="265536" y="341007"/>
                </a:cubicBezTo>
                <a:cubicBezTo>
                  <a:pt x="247833" y="336389"/>
                  <a:pt x="233209" y="327153"/>
                  <a:pt x="221664" y="313298"/>
                </a:cubicBezTo>
                <a:cubicBezTo>
                  <a:pt x="221664" y="312529"/>
                  <a:pt x="220894" y="310989"/>
                  <a:pt x="220894" y="310219"/>
                </a:cubicBezTo>
                <a:cubicBezTo>
                  <a:pt x="207039" y="304062"/>
                  <a:pt x="198573" y="293286"/>
                  <a:pt x="190876" y="281741"/>
                </a:cubicBezTo>
                <a:cubicBezTo>
                  <a:pt x="189336" y="278662"/>
                  <a:pt x="188566" y="274814"/>
                  <a:pt x="185488" y="272504"/>
                </a:cubicBezTo>
                <a:cubicBezTo>
                  <a:pt x="190106" y="277892"/>
                  <a:pt x="190876" y="284819"/>
                  <a:pt x="195494" y="290207"/>
                </a:cubicBezTo>
                <a:cubicBezTo>
                  <a:pt x="203191" y="307910"/>
                  <a:pt x="198573" y="327923"/>
                  <a:pt x="203191" y="345626"/>
                </a:cubicBezTo>
                <a:cubicBezTo>
                  <a:pt x="202421" y="346395"/>
                  <a:pt x="202421" y="347935"/>
                  <a:pt x="203191" y="348704"/>
                </a:cubicBezTo>
                <a:cubicBezTo>
                  <a:pt x="202421" y="350244"/>
                  <a:pt x="200882" y="352553"/>
                  <a:pt x="200112" y="354092"/>
                </a:cubicBezTo>
                <a:cubicBezTo>
                  <a:pt x="191645" y="385650"/>
                  <a:pt x="175482" y="401814"/>
                  <a:pt x="153930" y="400274"/>
                </a:cubicBezTo>
                <a:cubicBezTo>
                  <a:pt x="120833" y="397965"/>
                  <a:pt x="91585" y="370256"/>
                  <a:pt x="89276" y="339468"/>
                </a:cubicBezTo>
                <a:cubicBezTo>
                  <a:pt x="86197" y="310219"/>
                  <a:pt x="99282" y="287128"/>
                  <a:pt x="116215" y="265577"/>
                </a:cubicBezTo>
                <a:cubicBezTo>
                  <a:pt x="119294" y="261729"/>
                  <a:pt x="120064" y="256341"/>
                  <a:pt x="123912" y="251723"/>
                </a:cubicBezTo>
                <a:cubicBezTo>
                  <a:pt x="120064" y="255571"/>
                  <a:pt x="115445" y="254032"/>
                  <a:pt x="111597" y="256341"/>
                </a:cubicBezTo>
                <a:cubicBezTo>
                  <a:pt x="82348" y="271735"/>
                  <a:pt x="53100" y="280201"/>
                  <a:pt x="23081" y="256341"/>
                </a:cubicBezTo>
                <a:cubicBezTo>
                  <a:pt x="4609" y="241716"/>
                  <a:pt x="-4627" y="207850"/>
                  <a:pt x="2300" y="183989"/>
                </a:cubicBezTo>
                <a:cubicBezTo>
                  <a:pt x="9227" y="160128"/>
                  <a:pt x="23851" y="149353"/>
                  <a:pt x="53100" y="147044"/>
                </a:cubicBezTo>
                <a:cubicBezTo>
                  <a:pt x="60797" y="149353"/>
                  <a:pt x="69263" y="149353"/>
                  <a:pt x="75421" y="154741"/>
                </a:cubicBezTo>
                <a:cubicBezTo>
                  <a:pt x="76960" y="154741"/>
                  <a:pt x="78500" y="155510"/>
                  <a:pt x="80039" y="155510"/>
                </a:cubicBezTo>
                <a:cubicBezTo>
                  <a:pt x="96203" y="158589"/>
                  <a:pt x="110058" y="167056"/>
                  <a:pt x="120064" y="179371"/>
                </a:cubicBezTo>
                <a:cubicBezTo>
                  <a:pt x="121603" y="180141"/>
                  <a:pt x="121603" y="183219"/>
                  <a:pt x="124682" y="183219"/>
                </a:cubicBezTo>
                <a:cubicBezTo>
                  <a:pt x="123912" y="182450"/>
                  <a:pt x="122373" y="181680"/>
                  <a:pt x="121603" y="180141"/>
                </a:cubicBezTo>
                <a:cubicBezTo>
                  <a:pt x="109288" y="167825"/>
                  <a:pt x="102361" y="152432"/>
                  <a:pt x="98512" y="135498"/>
                </a:cubicBezTo>
                <a:cubicBezTo>
                  <a:pt x="93124" y="109329"/>
                  <a:pt x="83888" y="83159"/>
                  <a:pt x="93124" y="56219"/>
                </a:cubicBezTo>
                <a:cubicBezTo>
                  <a:pt x="99282" y="37747"/>
                  <a:pt x="107748" y="21583"/>
                  <a:pt x="124682" y="10038"/>
                </a:cubicBezTo>
                <a:cubicBezTo>
                  <a:pt x="154700" y="-9974"/>
                  <a:pt x="187027" y="801"/>
                  <a:pt x="197803" y="34668"/>
                </a:cubicBezTo>
                <a:cubicBezTo>
                  <a:pt x="204730" y="56989"/>
                  <a:pt x="205500" y="79310"/>
                  <a:pt x="200112" y="101632"/>
                </a:cubicBezTo>
                <a:cubicBezTo>
                  <a:pt x="197803" y="111638"/>
                  <a:pt x="196263" y="121644"/>
                  <a:pt x="193954" y="131650"/>
                </a:cubicBezTo>
                <a:cubicBezTo>
                  <a:pt x="191645" y="136268"/>
                  <a:pt x="195494" y="141656"/>
                  <a:pt x="191645" y="147044"/>
                </a:cubicBezTo>
                <a:cubicBezTo>
                  <a:pt x="196263" y="143965"/>
                  <a:pt x="199342" y="139347"/>
                  <a:pt x="203191" y="136268"/>
                </a:cubicBezTo>
                <a:cubicBezTo>
                  <a:pt x="206270" y="133189"/>
                  <a:pt x="208579" y="130110"/>
                  <a:pt x="211657" y="127032"/>
                </a:cubicBezTo>
                <a:cubicBezTo>
                  <a:pt x="216276" y="123953"/>
                  <a:pt x="217045" y="117795"/>
                  <a:pt x="220894" y="113947"/>
                </a:cubicBezTo>
                <a:lnTo>
                  <a:pt x="220894" y="113947"/>
                </a:lnTo>
                <a:cubicBezTo>
                  <a:pt x="229361" y="110098"/>
                  <a:pt x="235518" y="103941"/>
                  <a:pt x="237827" y="95474"/>
                </a:cubicBezTo>
                <a:cubicBezTo>
                  <a:pt x="267076" y="64686"/>
                  <a:pt x="299403" y="43135"/>
                  <a:pt x="344815" y="56989"/>
                </a:cubicBezTo>
                <a:cubicBezTo>
                  <a:pt x="368676" y="66226"/>
                  <a:pt x="377912" y="80080"/>
                  <a:pt x="376373" y="105480"/>
                </a:cubicBezTo>
                <a:cubicBezTo>
                  <a:pt x="374834" y="131650"/>
                  <a:pt x="361748" y="152432"/>
                  <a:pt x="341736" y="168595"/>
                </a:cubicBezTo>
                <a:cubicBezTo>
                  <a:pt x="314797" y="190916"/>
                  <a:pt x="283239" y="203232"/>
                  <a:pt x="250142" y="212468"/>
                </a:cubicBezTo>
                <a:cubicBezTo>
                  <a:pt x="245524" y="212468"/>
                  <a:pt x="241676" y="210929"/>
                  <a:pt x="237058" y="213238"/>
                </a:cubicBezTo>
                <a:cubicBezTo>
                  <a:pt x="257839" y="210159"/>
                  <a:pt x="277082" y="220165"/>
                  <a:pt x="297093" y="220165"/>
                </a:cubicBezTo>
                <a:cubicBezTo>
                  <a:pt x="330191" y="225553"/>
                  <a:pt x="357130" y="240177"/>
                  <a:pt x="371755" y="272504"/>
                </a:cubicBezTo>
                <a:cubicBezTo>
                  <a:pt x="374834" y="280201"/>
                  <a:pt x="377142" y="287128"/>
                  <a:pt x="371755" y="294825"/>
                </a:cubicBezTo>
                <a:cubicBezTo>
                  <a:pt x="370985" y="299444"/>
                  <a:pt x="370985" y="302522"/>
                  <a:pt x="370215" y="305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3513003" y="4154572"/>
            <a:ext cx="148734" cy="161128"/>
          </a:xfrm>
          <a:custGeom>
            <a:rect b="b" l="l" r="r" t="t"/>
            <a:pathLst>
              <a:path extrusionOk="0" h="400242" w="369454">
                <a:moveTo>
                  <a:pt x="370215" y="305601"/>
                </a:moveTo>
                <a:cubicBezTo>
                  <a:pt x="345585" y="347935"/>
                  <a:pt x="308639" y="352553"/>
                  <a:pt x="265536" y="341007"/>
                </a:cubicBezTo>
                <a:cubicBezTo>
                  <a:pt x="247833" y="336389"/>
                  <a:pt x="233209" y="327153"/>
                  <a:pt x="221664" y="313298"/>
                </a:cubicBezTo>
                <a:cubicBezTo>
                  <a:pt x="221664" y="312529"/>
                  <a:pt x="220894" y="310989"/>
                  <a:pt x="220894" y="310219"/>
                </a:cubicBezTo>
                <a:cubicBezTo>
                  <a:pt x="207039" y="304062"/>
                  <a:pt x="198573" y="293286"/>
                  <a:pt x="190876" y="281741"/>
                </a:cubicBezTo>
                <a:cubicBezTo>
                  <a:pt x="189336" y="278662"/>
                  <a:pt x="188566" y="274814"/>
                  <a:pt x="185488" y="272504"/>
                </a:cubicBezTo>
                <a:cubicBezTo>
                  <a:pt x="190106" y="277892"/>
                  <a:pt x="190876" y="284819"/>
                  <a:pt x="195494" y="290207"/>
                </a:cubicBezTo>
                <a:cubicBezTo>
                  <a:pt x="203191" y="307910"/>
                  <a:pt x="198573" y="327923"/>
                  <a:pt x="203191" y="345626"/>
                </a:cubicBezTo>
                <a:cubicBezTo>
                  <a:pt x="202421" y="346395"/>
                  <a:pt x="202421" y="347935"/>
                  <a:pt x="203191" y="348704"/>
                </a:cubicBezTo>
                <a:cubicBezTo>
                  <a:pt x="202421" y="350244"/>
                  <a:pt x="200882" y="352553"/>
                  <a:pt x="200112" y="354092"/>
                </a:cubicBezTo>
                <a:cubicBezTo>
                  <a:pt x="191645" y="385650"/>
                  <a:pt x="175482" y="401814"/>
                  <a:pt x="153930" y="400274"/>
                </a:cubicBezTo>
                <a:cubicBezTo>
                  <a:pt x="120833" y="397965"/>
                  <a:pt x="91585" y="370256"/>
                  <a:pt x="89276" y="339468"/>
                </a:cubicBezTo>
                <a:cubicBezTo>
                  <a:pt x="86197" y="310219"/>
                  <a:pt x="99282" y="287128"/>
                  <a:pt x="116215" y="265577"/>
                </a:cubicBezTo>
                <a:cubicBezTo>
                  <a:pt x="119294" y="261729"/>
                  <a:pt x="120064" y="256341"/>
                  <a:pt x="123912" y="251723"/>
                </a:cubicBezTo>
                <a:cubicBezTo>
                  <a:pt x="120064" y="255571"/>
                  <a:pt x="115445" y="254032"/>
                  <a:pt x="111597" y="256341"/>
                </a:cubicBezTo>
                <a:cubicBezTo>
                  <a:pt x="82348" y="271735"/>
                  <a:pt x="53100" y="280201"/>
                  <a:pt x="23081" y="256341"/>
                </a:cubicBezTo>
                <a:cubicBezTo>
                  <a:pt x="4609" y="241716"/>
                  <a:pt x="-4627" y="207850"/>
                  <a:pt x="2300" y="183989"/>
                </a:cubicBezTo>
                <a:cubicBezTo>
                  <a:pt x="9227" y="160128"/>
                  <a:pt x="23851" y="149353"/>
                  <a:pt x="53100" y="147044"/>
                </a:cubicBezTo>
                <a:cubicBezTo>
                  <a:pt x="60797" y="149353"/>
                  <a:pt x="69263" y="149353"/>
                  <a:pt x="75421" y="154741"/>
                </a:cubicBezTo>
                <a:cubicBezTo>
                  <a:pt x="76960" y="154741"/>
                  <a:pt x="78500" y="155510"/>
                  <a:pt x="80039" y="155510"/>
                </a:cubicBezTo>
                <a:cubicBezTo>
                  <a:pt x="96203" y="158589"/>
                  <a:pt x="110058" y="167056"/>
                  <a:pt x="120064" y="179371"/>
                </a:cubicBezTo>
                <a:cubicBezTo>
                  <a:pt x="121603" y="180141"/>
                  <a:pt x="121603" y="183219"/>
                  <a:pt x="124682" y="183219"/>
                </a:cubicBezTo>
                <a:cubicBezTo>
                  <a:pt x="123912" y="182450"/>
                  <a:pt x="122373" y="181680"/>
                  <a:pt x="121603" y="180141"/>
                </a:cubicBezTo>
                <a:cubicBezTo>
                  <a:pt x="109288" y="167825"/>
                  <a:pt x="102361" y="152432"/>
                  <a:pt x="98512" y="135498"/>
                </a:cubicBezTo>
                <a:cubicBezTo>
                  <a:pt x="93124" y="109329"/>
                  <a:pt x="83888" y="83159"/>
                  <a:pt x="93124" y="56219"/>
                </a:cubicBezTo>
                <a:cubicBezTo>
                  <a:pt x="99282" y="37747"/>
                  <a:pt x="107748" y="21583"/>
                  <a:pt x="124682" y="10038"/>
                </a:cubicBezTo>
                <a:cubicBezTo>
                  <a:pt x="154700" y="-9974"/>
                  <a:pt x="187027" y="801"/>
                  <a:pt x="197803" y="34668"/>
                </a:cubicBezTo>
                <a:cubicBezTo>
                  <a:pt x="204730" y="56989"/>
                  <a:pt x="205500" y="79310"/>
                  <a:pt x="200112" y="101632"/>
                </a:cubicBezTo>
                <a:cubicBezTo>
                  <a:pt x="197803" y="111638"/>
                  <a:pt x="196263" y="121644"/>
                  <a:pt x="193954" y="131650"/>
                </a:cubicBezTo>
                <a:cubicBezTo>
                  <a:pt x="191645" y="136268"/>
                  <a:pt x="195494" y="141656"/>
                  <a:pt x="191645" y="147044"/>
                </a:cubicBezTo>
                <a:cubicBezTo>
                  <a:pt x="196263" y="143965"/>
                  <a:pt x="199342" y="139347"/>
                  <a:pt x="203191" y="136268"/>
                </a:cubicBezTo>
                <a:cubicBezTo>
                  <a:pt x="206270" y="133189"/>
                  <a:pt x="208579" y="130110"/>
                  <a:pt x="211657" y="127032"/>
                </a:cubicBezTo>
                <a:cubicBezTo>
                  <a:pt x="216276" y="123953"/>
                  <a:pt x="217045" y="117795"/>
                  <a:pt x="220894" y="113947"/>
                </a:cubicBezTo>
                <a:lnTo>
                  <a:pt x="220894" y="113947"/>
                </a:lnTo>
                <a:cubicBezTo>
                  <a:pt x="229361" y="110098"/>
                  <a:pt x="235518" y="103941"/>
                  <a:pt x="237827" y="95474"/>
                </a:cubicBezTo>
                <a:cubicBezTo>
                  <a:pt x="267076" y="64686"/>
                  <a:pt x="299403" y="43135"/>
                  <a:pt x="344815" y="56989"/>
                </a:cubicBezTo>
                <a:cubicBezTo>
                  <a:pt x="368676" y="66226"/>
                  <a:pt x="377912" y="80080"/>
                  <a:pt x="376373" y="105480"/>
                </a:cubicBezTo>
                <a:cubicBezTo>
                  <a:pt x="374834" y="131650"/>
                  <a:pt x="361748" y="152432"/>
                  <a:pt x="341736" y="168595"/>
                </a:cubicBezTo>
                <a:cubicBezTo>
                  <a:pt x="314797" y="190916"/>
                  <a:pt x="283239" y="203232"/>
                  <a:pt x="250142" y="212468"/>
                </a:cubicBezTo>
                <a:cubicBezTo>
                  <a:pt x="245524" y="212468"/>
                  <a:pt x="241676" y="210929"/>
                  <a:pt x="237058" y="213238"/>
                </a:cubicBezTo>
                <a:cubicBezTo>
                  <a:pt x="257839" y="210159"/>
                  <a:pt x="277082" y="220165"/>
                  <a:pt x="297093" y="220165"/>
                </a:cubicBezTo>
                <a:cubicBezTo>
                  <a:pt x="330191" y="225553"/>
                  <a:pt x="357130" y="240177"/>
                  <a:pt x="371755" y="272504"/>
                </a:cubicBezTo>
                <a:cubicBezTo>
                  <a:pt x="374834" y="280201"/>
                  <a:pt x="377142" y="287128"/>
                  <a:pt x="371755" y="294825"/>
                </a:cubicBezTo>
                <a:cubicBezTo>
                  <a:pt x="370985" y="299444"/>
                  <a:pt x="370985" y="302522"/>
                  <a:pt x="370215" y="305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3274484" y="301900"/>
            <a:ext cx="272654" cy="262167"/>
          </a:xfrm>
          <a:custGeom>
            <a:rect b="b" l="l" r="r" t="t"/>
            <a:pathLst>
              <a:path extrusionOk="0" h="384848" w="400242">
                <a:moveTo>
                  <a:pt x="165990" y="373598"/>
                </a:moveTo>
                <a:cubicBezTo>
                  <a:pt x="138281" y="357435"/>
                  <a:pt x="143669" y="331265"/>
                  <a:pt x="145978" y="305865"/>
                </a:cubicBezTo>
                <a:cubicBezTo>
                  <a:pt x="146748" y="295859"/>
                  <a:pt x="150596" y="286622"/>
                  <a:pt x="153675" y="276617"/>
                </a:cubicBezTo>
                <a:cubicBezTo>
                  <a:pt x="167530" y="257374"/>
                  <a:pt x="180614" y="238132"/>
                  <a:pt x="194469" y="218889"/>
                </a:cubicBezTo>
                <a:cubicBezTo>
                  <a:pt x="196008" y="215041"/>
                  <a:pt x="197548" y="211962"/>
                  <a:pt x="201396" y="209653"/>
                </a:cubicBezTo>
                <a:cubicBezTo>
                  <a:pt x="198318" y="208883"/>
                  <a:pt x="196778" y="211962"/>
                  <a:pt x="194469" y="211962"/>
                </a:cubicBezTo>
                <a:cubicBezTo>
                  <a:pt x="189081" y="212731"/>
                  <a:pt x="183693" y="214271"/>
                  <a:pt x="181384" y="219659"/>
                </a:cubicBezTo>
                <a:cubicBezTo>
                  <a:pt x="145208" y="247368"/>
                  <a:pt x="105954" y="268150"/>
                  <a:pt x="59002" y="265071"/>
                </a:cubicBezTo>
                <a:cubicBezTo>
                  <a:pt x="25136" y="262762"/>
                  <a:pt x="4354" y="245059"/>
                  <a:pt x="505" y="218889"/>
                </a:cubicBezTo>
                <a:cubicBezTo>
                  <a:pt x="-3343" y="194259"/>
                  <a:pt x="15130" y="168089"/>
                  <a:pt x="44378" y="155774"/>
                </a:cubicBezTo>
                <a:cubicBezTo>
                  <a:pt x="78245" y="141150"/>
                  <a:pt x="114421" y="141150"/>
                  <a:pt x="149826" y="144998"/>
                </a:cubicBezTo>
                <a:cubicBezTo>
                  <a:pt x="158293" y="145768"/>
                  <a:pt x="166760" y="146538"/>
                  <a:pt x="181384" y="148847"/>
                </a:cubicBezTo>
                <a:cubicBezTo>
                  <a:pt x="152905" y="130374"/>
                  <a:pt x="125966" y="121907"/>
                  <a:pt x="103645" y="104974"/>
                </a:cubicBezTo>
                <a:cubicBezTo>
                  <a:pt x="101336" y="100356"/>
                  <a:pt x="93639" y="100356"/>
                  <a:pt x="92099" y="94968"/>
                </a:cubicBezTo>
                <a:cubicBezTo>
                  <a:pt x="89020" y="91889"/>
                  <a:pt x="86711" y="89580"/>
                  <a:pt x="83633" y="86501"/>
                </a:cubicBezTo>
                <a:cubicBezTo>
                  <a:pt x="77475" y="84192"/>
                  <a:pt x="76705" y="78034"/>
                  <a:pt x="74396" y="72647"/>
                </a:cubicBezTo>
                <a:cubicBezTo>
                  <a:pt x="68239" y="53404"/>
                  <a:pt x="62081" y="34162"/>
                  <a:pt x="79014" y="17998"/>
                </a:cubicBezTo>
                <a:cubicBezTo>
                  <a:pt x="96717" y="1065"/>
                  <a:pt x="117499" y="-3553"/>
                  <a:pt x="141360" y="2604"/>
                </a:cubicBezTo>
                <a:cubicBezTo>
                  <a:pt x="165990" y="8762"/>
                  <a:pt x="186002" y="21847"/>
                  <a:pt x="201396" y="42628"/>
                </a:cubicBezTo>
                <a:cubicBezTo>
                  <a:pt x="226796" y="53404"/>
                  <a:pt x="226027" y="80344"/>
                  <a:pt x="236033" y="97277"/>
                </a:cubicBezTo>
                <a:cubicBezTo>
                  <a:pt x="230645" y="68028"/>
                  <a:pt x="244499" y="42628"/>
                  <a:pt x="265281" y="21847"/>
                </a:cubicBezTo>
                <a:cubicBezTo>
                  <a:pt x="279905" y="7223"/>
                  <a:pt x="299148" y="8762"/>
                  <a:pt x="316851" y="16459"/>
                </a:cubicBezTo>
                <a:cubicBezTo>
                  <a:pt x="343790" y="27234"/>
                  <a:pt x="363033" y="54943"/>
                  <a:pt x="363033" y="82653"/>
                </a:cubicBezTo>
                <a:cubicBezTo>
                  <a:pt x="363033" y="111132"/>
                  <a:pt x="343790" y="138841"/>
                  <a:pt x="316081" y="151156"/>
                </a:cubicBezTo>
                <a:cubicBezTo>
                  <a:pt x="309924" y="153465"/>
                  <a:pt x="303766" y="154234"/>
                  <a:pt x="296839" y="158083"/>
                </a:cubicBezTo>
                <a:cubicBezTo>
                  <a:pt x="369190" y="147307"/>
                  <a:pt x="416142" y="200416"/>
                  <a:pt x="399209" y="259683"/>
                </a:cubicBezTo>
                <a:cubicBezTo>
                  <a:pt x="383045" y="299707"/>
                  <a:pt x="349948" y="310483"/>
                  <a:pt x="315311" y="285852"/>
                </a:cubicBezTo>
                <a:cubicBezTo>
                  <a:pt x="294530" y="271998"/>
                  <a:pt x="278366" y="255065"/>
                  <a:pt x="269899" y="231204"/>
                </a:cubicBezTo>
                <a:cubicBezTo>
                  <a:pt x="281445" y="264301"/>
                  <a:pt x="279136" y="297398"/>
                  <a:pt x="267590" y="329725"/>
                </a:cubicBezTo>
                <a:cubicBezTo>
                  <a:pt x="255275" y="364362"/>
                  <a:pt x="229105" y="383604"/>
                  <a:pt x="192930" y="390532"/>
                </a:cubicBezTo>
                <a:cubicBezTo>
                  <a:pt x="183693" y="385913"/>
                  <a:pt x="171378" y="385913"/>
                  <a:pt x="165990" y="3735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"/>
          <p:cNvSpPr/>
          <p:nvPr/>
        </p:nvSpPr>
        <p:spPr>
          <a:xfrm>
            <a:off x="4304354" y="505706"/>
            <a:ext cx="272654" cy="262167"/>
          </a:xfrm>
          <a:custGeom>
            <a:rect b="b" l="l" r="r" t="t"/>
            <a:pathLst>
              <a:path extrusionOk="0" h="384848" w="400242">
                <a:moveTo>
                  <a:pt x="165990" y="373598"/>
                </a:moveTo>
                <a:cubicBezTo>
                  <a:pt x="138281" y="357435"/>
                  <a:pt x="143669" y="331265"/>
                  <a:pt x="145978" y="305865"/>
                </a:cubicBezTo>
                <a:cubicBezTo>
                  <a:pt x="146748" y="295859"/>
                  <a:pt x="150596" y="286622"/>
                  <a:pt x="153675" y="276617"/>
                </a:cubicBezTo>
                <a:cubicBezTo>
                  <a:pt x="167530" y="257374"/>
                  <a:pt x="180614" y="238132"/>
                  <a:pt x="194469" y="218889"/>
                </a:cubicBezTo>
                <a:cubicBezTo>
                  <a:pt x="196008" y="215041"/>
                  <a:pt x="197548" y="211962"/>
                  <a:pt x="201396" y="209653"/>
                </a:cubicBezTo>
                <a:cubicBezTo>
                  <a:pt x="198318" y="208883"/>
                  <a:pt x="196778" y="211962"/>
                  <a:pt x="194469" y="211962"/>
                </a:cubicBezTo>
                <a:cubicBezTo>
                  <a:pt x="189081" y="212731"/>
                  <a:pt x="183693" y="214271"/>
                  <a:pt x="181384" y="219659"/>
                </a:cubicBezTo>
                <a:cubicBezTo>
                  <a:pt x="145208" y="247368"/>
                  <a:pt x="105954" y="268150"/>
                  <a:pt x="59002" y="265071"/>
                </a:cubicBezTo>
                <a:cubicBezTo>
                  <a:pt x="25136" y="262762"/>
                  <a:pt x="4354" y="245059"/>
                  <a:pt x="505" y="218889"/>
                </a:cubicBezTo>
                <a:cubicBezTo>
                  <a:pt x="-3343" y="194259"/>
                  <a:pt x="15130" y="168089"/>
                  <a:pt x="44378" y="155774"/>
                </a:cubicBezTo>
                <a:cubicBezTo>
                  <a:pt x="78245" y="141150"/>
                  <a:pt x="114421" y="141150"/>
                  <a:pt x="149826" y="144998"/>
                </a:cubicBezTo>
                <a:cubicBezTo>
                  <a:pt x="158293" y="145768"/>
                  <a:pt x="166760" y="146538"/>
                  <a:pt x="181384" y="148847"/>
                </a:cubicBezTo>
                <a:cubicBezTo>
                  <a:pt x="152905" y="130374"/>
                  <a:pt x="125966" y="121907"/>
                  <a:pt x="103645" y="104974"/>
                </a:cubicBezTo>
                <a:cubicBezTo>
                  <a:pt x="101336" y="100356"/>
                  <a:pt x="93639" y="100356"/>
                  <a:pt x="92099" y="94968"/>
                </a:cubicBezTo>
                <a:cubicBezTo>
                  <a:pt x="89020" y="91889"/>
                  <a:pt x="86711" y="89580"/>
                  <a:pt x="83633" y="86501"/>
                </a:cubicBezTo>
                <a:cubicBezTo>
                  <a:pt x="77475" y="84192"/>
                  <a:pt x="76705" y="78034"/>
                  <a:pt x="74396" y="72647"/>
                </a:cubicBezTo>
                <a:cubicBezTo>
                  <a:pt x="68239" y="53404"/>
                  <a:pt x="62081" y="34162"/>
                  <a:pt x="79014" y="17998"/>
                </a:cubicBezTo>
                <a:cubicBezTo>
                  <a:pt x="96717" y="1065"/>
                  <a:pt x="117499" y="-3553"/>
                  <a:pt x="141360" y="2604"/>
                </a:cubicBezTo>
                <a:cubicBezTo>
                  <a:pt x="165990" y="8762"/>
                  <a:pt x="186002" y="21847"/>
                  <a:pt x="201396" y="42628"/>
                </a:cubicBezTo>
                <a:cubicBezTo>
                  <a:pt x="226796" y="53404"/>
                  <a:pt x="226027" y="80344"/>
                  <a:pt x="236033" y="97277"/>
                </a:cubicBezTo>
                <a:cubicBezTo>
                  <a:pt x="230645" y="68028"/>
                  <a:pt x="244499" y="42628"/>
                  <a:pt x="265281" y="21847"/>
                </a:cubicBezTo>
                <a:cubicBezTo>
                  <a:pt x="279905" y="7223"/>
                  <a:pt x="299148" y="8762"/>
                  <a:pt x="316851" y="16459"/>
                </a:cubicBezTo>
                <a:cubicBezTo>
                  <a:pt x="343790" y="27234"/>
                  <a:pt x="363033" y="54943"/>
                  <a:pt x="363033" y="82653"/>
                </a:cubicBezTo>
                <a:cubicBezTo>
                  <a:pt x="363033" y="111132"/>
                  <a:pt x="343790" y="138841"/>
                  <a:pt x="316081" y="151156"/>
                </a:cubicBezTo>
                <a:cubicBezTo>
                  <a:pt x="309924" y="153465"/>
                  <a:pt x="303766" y="154234"/>
                  <a:pt x="296839" y="158083"/>
                </a:cubicBezTo>
                <a:cubicBezTo>
                  <a:pt x="369190" y="147307"/>
                  <a:pt x="416142" y="200416"/>
                  <a:pt x="399209" y="259683"/>
                </a:cubicBezTo>
                <a:cubicBezTo>
                  <a:pt x="383045" y="299707"/>
                  <a:pt x="349948" y="310483"/>
                  <a:pt x="315311" y="285852"/>
                </a:cubicBezTo>
                <a:cubicBezTo>
                  <a:pt x="294530" y="271998"/>
                  <a:pt x="278366" y="255065"/>
                  <a:pt x="269899" y="231204"/>
                </a:cubicBezTo>
                <a:cubicBezTo>
                  <a:pt x="281445" y="264301"/>
                  <a:pt x="279136" y="297398"/>
                  <a:pt x="267590" y="329725"/>
                </a:cubicBezTo>
                <a:cubicBezTo>
                  <a:pt x="255275" y="364362"/>
                  <a:pt x="229105" y="383604"/>
                  <a:pt x="192930" y="390532"/>
                </a:cubicBezTo>
                <a:cubicBezTo>
                  <a:pt x="183693" y="385913"/>
                  <a:pt x="171378" y="385913"/>
                  <a:pt x="165990" y="3735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"/>
          <p:cNvSpPr/>
          <p:nvPr/>
        </p:nvSpPr>
        <p:spPr>
          <a:xfrm>
            <a:off x="4476118" y="912125"/>
            <a:ext cx="226423" cy="245291"/>
          </a:xfrm>
          <a:custGeom>
            <a:rect b="b" l="l" r="r" t="t"/>
            <a:pathLst>
              <a:path extrusionOk="0" h="400242" w="369454">
                <a:moveTo>
                  <a:pt x="370215" y="305601"/>
                </a:moveTo>
                <a:cubicBezTo>
                  <a:pt x="345585" y="347935"/>
                  <a:pt x="308639" y="352553"/>
                  <a:pt x="265536" y="341007"/>
                </a:cubicBezTo>
                <a:cubicBezTo>
                  <a:pt x="247833" y="336389"/>
                  <a:pt x="233209" y="327153"/>
                  <a:pt x="221664" y="313298"/>
                </a:cubicBezTo>
                <a:cubicBezTo>
                  <a:pt x="221664" y="312529"/>
                  <a:pt x="220894" y="310989"/>
                  <a:pt x="220894" y="310219"/>
                </a:cubicBezTo>
                <a:cubicBezTo>
                  <a:pt x="207039" y="304062"/>
                  <a:pt x="198573" y="293286"/>
                  <a:pt x="190876" y="281741"/>
                </a:cubicBezTo>
                <a:cubicBezTo>
                  <a:pt x="189336" y="278662"/>
                  <a:pt x="188566" y="274814"/>
                  <a:pt x="185488" y="272504"/>
                </a:cubicBezTo>
                <a:cubicBezTo>
                  <a:pt x="190106" y="277892"/>
                  <a:pt x="190876" y="284819"/>
                  <a:pt x="195494" y="290207"/>
                </a:cubicBezTo>
                <a:cubicBezTo>
                  <a:pt x="203191" y="307910"/>
                  <a:pt x="198573" y="327923"/>
                  <a:pt x="203191" y="345626"/>
                </a:cubicBezTo>
                <a:cubicBezTo>
                  <a:pt x="202421" y="346395"/>
                  <a:pt x="202421" y="347935"/>
                  <a:pt x="203191" y="348704"/>
                </a:cubicBezTo>
                <a:cubicBezTo>
                  <a:pt x="202421" y="350244"/>
                  <a:pt x="200882" y="352553"/>
                  <a:pt x="200112" y="354092"/>
                </a:cubicBezTo>
                <a:cubicBezTo>
                  <a:pt x="191645" y="385650"/>
                  <a:pt x="175482" y="401814"/>
                  <a:pt x="153930" y="400274"/>
                </a:cubicBezTo>
                <a:cubicBezTo>
                  <a:pt x="120833" y="397965"/>
                  <a:pt x="91585" y="370256"/>
                  <a:pt x="89276" y="339468"/>
                </a:cubicBezTo>
                <a:cubicBezTo>
                  <a:pt x="86197" y="310219"/>
                  <a:pt x="99282" y="287128"/>
                  <a:pt x="116215" y="265577"/>
                </a:cubicBezTo>
                <a:cubicBezTo>
                  <a:pt x="119294" y="261729"/>
                  <a:pt x="120064" y="256341"/>
                  <a:pt x="123912" y="251723"/>
                </a:cubicBezTo>
                <a:cubicBezTo>
                  <a:pt x="120064" y="255571"/>
                  <a:pt x="115445" y="254032"/>
                  <a:pt x="111597" y="256341"/>
                </a:cubicBezTo>
                <a:cubicBezTo>
                  <a:pt x="82348" y="271735"/>
                  <a:pt x="53100" y="280201"/>
                  <a:pt x="23081" y="256341"/>
                </a:cubicBezTo>
                <a:cubicBezTo>
                  <a:pt x="4609" y="241716"/>
                  <a:pt x="-4627" y="207850"/>
                  <a:pt x="2300" y="183989"/>
                </a:cubicBezTo>
                <a:cubicBezTo>
                  <a:pt x="9227" y="160128"/>
                  <a:pt x="23851" y="149353"/>
                  <a:pt x="53100" y="147044"/>
                </a:cubicBezTo>
                <a:cubicBezTo>
                  <a:pt x="60797" y="149353"/>
                  <a:pt x="69263" y="149353"/>
                  <a:pt x="75421" y="154741"/>
                </a:cubicBezTo>
                <a:cubicBezTo>
                  <a:pt x="76960" y="154741"/>
                  <a:pt x="78500" y="155510"/>
                  <a:pt x="80039" y="155510"/>
                </a:cubicBezTo>
                <a:cubicBezTo>
                  <a:pt x="96203" y="158589"/>
                  <a:pt x="110058" y="167056"/>
                  <a:pt x="120064" y="179371"/>
                </a:cubicBezTo>
                <a:cubicBezTo>
                  <a:pt x="121603" y="180141"/>
                  <a:pt x="121603" y="183219"/>
                  <a:pt x="124682" y="183219"/>
                </a:cubicBezTo>
                <a:cubicBezTo>
                  <a:pt x="123912" y="182450"/>
                  <a:pt x="122373" y="181680"/>
                  <a:pt x="121603" y="180141"/>
                </a:cubicBezTo>
                <a:cubicBezTo>
                  <a:pt x="109288" y="167825"/>
                  <a:pt x="102361" y="152432"/>
                  <a:pt x="98512" y="135498"/>
                </a:cubicBezTo>
                <a:cubicBezTo>
                  <a:pt x="93124" y="109329"/>
                  <a:pt x="83888" y="83159"/>
                  <a:pt x="93124" y="56219"/>
                </a:cubicBezTo>
                <a:cubicBezTo>
                  <a:pt x="99282" y="37747"/>
                  <a:pt x="107748" y="21583"/>
                  <a:pt x="124682" y="10038"/>
                </a:cubicBezTo>
                <a:cubicBezTo>
                  <a:pt x="154700" y="-9974"/>
                  <a:pt x="187027" y="801"/>
                  <a:pt x="197803" y="34668"/>
                </a:cubicBezTo>
                <a:cubicBezTo>
                  <a:pt x="204730" y="56989"/>
                  <a:pt x="205500" y="79310"/>
                  <a:pt x="200112" y="101632"/>
                </a:cubicBezTo>
                <a:cubicBezTo>
                  <a:pt x="197803" y="111638"/>
                  <a:pt x="196263" y="121644"/>
                  <a:pt x="193954" y="131650"/>
                </a:cubicBezTo>
                <a:cubicBezTo>
                  <a:pt x="191645" y="136268"/>
                  <a:pt x="195494" y="141656"/>
                  <a:pt x="191645" y="147044"/>
                </a:cubicBezTo>
                <a:cubicBezTo>
                  <a:pt x="196263" y="143965"/>
                  <a:pt x="199342" y="139347"/>
                  <a:pt x="203191" y="136268"/>
                </a:cubicBezTo>
                <a:cubicBezTo>
                  <a:pt x="206270" y="133189"/>
                  <a:pt x="208579" y="130110"/>
                  <a:pt x="211657" y="127032"/>
                </a:cubicBezTo>
                <a:cubicBezTo>
                  <a:pt x="216276" y="123953"/>
                  <a:pt x="217045" y="117795"/>
                  <a:pt x="220894" y="113947"/>
                </a:cubicBezTo>
                <a:lnTo>
                  <a:pt x="220894" y="113947"/>
                </a:lnTo>
                <a:cubicBezTo>
                  <a:pt x="229361" y="110098"/>
                  <a:pt x="235518" y="103941"/>
                  <a:pt x="237827" y="95474"/>
                </a:cubicBezTo>
                <a:cubicBezTo>
                  <a:pt x="267076" y="64686"/>
                  <a:pt x="299403" y="43135"/>
                  <a:pt x="344815" y="56989"/>
                </a:cubicBezTo>
                <a:cubicBezTo>
                  <a:pt x="368676" y="66226"/>
                  <a:pt x="377912" y="80080"/>
                  <a:pt x="376373" y="105480"/>
                </a:cubicBezTo>
                <a:cubicBezTo>
                  <a:pt x="374834" y="131650"/>
                  <a:pt x="361748" y="152432"/>
                  <a:pt x="341736" y="168595"/>
                </a:cubicBezTo>
                <a:cubicBezTo>
                  <a:pt x="314797" y="190916"/>
                  <a:pt x="283239" y="203232"/>
                  <a:pt x="250142" y="212468"/>
                </a:cubicBezTo>
                <a:cubicBezTo>
                  <a:pt x="245524" y="212468"/>
                  <a:pt x="241676" y="210929"/>
                  <a:pt x="237058" y="213238"/>
                </a:cubicBezTo>
                <a:cubicBezTo>
                  <a:pt x="257839" y="210159"/>
                  <a:pt x="277082" y="220165"/>
                  <a:pt x="297093" y="220165"/>
                </a:cubicBezTo>
                <a:cubicBezTo>
                  <a:pt x="330191" y="225553"/>
                  <a:pt x="357130" y="240177"/>
                  <a:pt x="371755" y="272504"/>
                </a:cubicBezTo>
                <a:cubicBezTo>
                  <a:pt x="374834" y="280201"/>
                  <a:pt x="377142" y="287128"/>
                  <a:pt x="371755" y="294825"/>
                </a:cubicBezTo>
                <a:cubicBezTo>
                  <a:pt x="370985" y="299444"/>
                  <a:pt x="370985" y="302522"/>
                  <a:pt x="370215" y="305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"/>
          <p:cNvSpPr/>
          <p:nvPr/>
        </p:nvSpPr>
        <p:spPr>
          <a:xfrm>
            <a:off x="3938994" y="149202"/>
            <a:ext cx="210497" cy="202401"/>
          </a:xfrm>
          <a:custGeom>
            <a:rect b="b" l="l" r="r" t="t"/>
            <a:pathLst>
              <a:path extrusionOk="0" h="384848" w="400242">
                <a:moveTo>
                  <a:pt x="165990" y="373598"/>
                </a:moveTo>
                <a:cubicBezTo>
                  <a:pt x="138281" y="357435"/>
                  <a:pt x="143669" y="331265"/>
                  <a:pt x="145978" y="305865"/>
                </a:cubicBezTo>
                <a:cubicBezTo>
                  <a:pt x="146748" y="295859"/>
                  <a:pt x="150596" y="286622"/>
                  <a:pt x="153675" y="276617"/>
                </a:cubicBezTo>
                <a:cubicBezTo>
                  <a:pt x="167530" y="257374"/>
                  <a:pt x="180614" y="238132"/>
                  <a:pt x="194469" y="218889"/>
                </a:cubicBezTo>
                <a:cubicBezTo>
                  <a:pt x="196008" y="215041"/>
                  <a:pt x="197548" y="211962"/>
                  <a:pt x="201396" y="209653"/>
                </a:cubicBezTo>
                <a:cubicBezTo>
                  <a:pt x="198318" y="208883"/>
                  <a:pt x="196778" y="211962"/>
                  <a:pt x="194469" y="211962"/>
                </a:cubicBezTo>
                <a:cubicBezTo>
                  <a:pt x="189081" y="212731"/>
                  <a:pt x="183693" y="214271"/>
                  <a:pt x="181384" y="219659"/>
                </a:cubicBezTo>
                <a:cubicBezTo>
                  <a:pt x="145208" y="247368"/>
                  <a:pt x="105954" y="268150"/>
                  <a:pt x="59002" y="265071"/>
                </a:cubicBezTo>
                <a:cubicBezTo>
                  <a:pt x="25136" y="262762"/>
                  <a:pt x="4354" y="245059"/>
                  <a:pt x="505" y="218889"/>
                </a:cubicBezTo>
                <a:cubicBezTo>
                  <a:pt x="-3343" y="194259"/>
                  <a:pt x="15130" y="168089"/>
                  <a:pt x="44378" y="155774"/>
                </a:cubicBezTo>
                <a:cubicBezTo>
                  <a:pt x="78245" y="141150"/>
                  <a:pt x="114421" y="141150"/>
                  <a:pt x="149826" y="144998"/>
                </a:cubicBezTo>
                <a:cubicBezTo>
                  <a:pt x="158293" y="145768"/>
                  <a:pt x="166760" y="146538"/>
                  <a:pt x="181384" y="148847"/>
                </a:cubicBezTo>
                <a:cubicBezTo>
                  <a:pt x="152905" y="130374"/>
                  <a:pt x="125966" y="121907"/>
                  <a:pt x="103645" y="104974"/>
                </a:cubicBezTo>
                <a:cubicBezTo>
                  <a:pt x="101336" y="100356"/>
                  <a:pt x="93639" y="100356"/>
                  <a:pt x="92099" y="94968"/>
                </a:cubicBezTo>
                <a:cubicBezTo>
                  <a:pt x="89020" y="91889"/>
                  <a:pt x="86711" y="89580"/>
                  <a:pt x="83633" y="86501"/>
                </a:cubicBezTo>
                <a:cubicBezTo>
                  <a:pt x="77475" y="84192"/>
                  <a:pt x="76705" y="78034"/>
                  <a:pt x="74396" y="72647"/>
                </a:cubicBezTo>
                <a:cubicBezTo>
                  <a:pt x="68239" y="53404"/>
                  <a:pt x="62081" y="34162"/>
                  <a:pt x="79014" y="17998"/>
                </a:cubicBezTo>
                <a:cubicBezTo>
                  <a:pt x="96717" y="1065"/>
                  <a:pt x="117499" y="-3553"/>
                  <a:pt x="141360" y="2604"/>
                </a:cubicBezTo>
                <a:cubicBezTo>
                  <a:pt x="165990" y="8762"/>
                  <a:pt x="186002" y="21847"/>
                  <a:pt x="201396" y="42628"/>
                </a:cubicBezTo>
                <a:cubicBezTo>
                  <a:pt x="226796" y="53404"/>
                  <a:pt x="226027" y="80344"/>
                  <a:pt x="236033" y="97277"/>
                </a:cubicBezTo>
                <a:cubicBezTo>
                  <a:pt x="230645" y="68028"/>
                  <a:pt x="244499" y="42628"/>
                  <a:pt x="265281" y="21847"/>
                </a:cubicBezTo>
                <a:cubicBezTo>
                  <a:pt x="279905" y="7223"/>
                  <a:pt x="299148" y="8762"/>
                  <a:pt x="316851" y="16459"/>
                </a:cubicBezTo>
                <a:cubicBezTo>
                  <a:pt x="343790" y="27234"/>
                  <a:pt x="363033" y="54943"/>
                  <a:pt x="363033" y="82653"/>
                </a:cubicBezTo>
                <a:cubicBezTo>
                  <a:pt x="363033" y="111132"/>
                  <a:pt x="343790" y="138841"/>
                  <a:pt x="316081" y="151156"/>
                </a:cubicBezTo>
                <a:cubicBezTo>
                  <a:pt x="309924" y="153465"/>
                  <a:pt x="303766" y="154234"/>
                  <a:pt x="296839" y="158083"/>
                </a:cubicBezTo>
                <a:cubicBezTo>
                  <a:pt x="369190" y="147307"/>
                  <a:pt x="416142" y="200416"/>
                  <a:pt x="399209" y="259683"/>
                </a:cubicBezTo>
                <a:cubicBezTo>
                  <a:pt x="383045" y="299707"/>
                  <a:pt x="349948" y="310483"/>
                  <a:pt x="315311" y="285852"/>
                </a:cubicBezTo>
                <a:cubicBezTo>
                  <a:pt x="294530" y="271998"/>
                  <a:pt x="278366" y="255065"/>
                  <a:pt x="269899" y="231204"/>
                </a:cubicBezTo>
                <a:cubicBezTo>
                  <a:pt x="281445" y="264301"/>
                  <a:pt x="279136" y="297398"/>
                  <a:pt x="267590" y="329725"/>
                </a:cubicBezTo>
                <a:cubicBezTo>
                  <a:pt x="255275" y="364362"/>
                  <a:pt x="229105" y="383604"/>
                  <a:pt x="192930" y="390532"/>
                </a:cubicBezTo>
                <a:cubicBezTo>
                  <a:pt x="183693" y="385913"/>
                  <a:pt x="171378" y="385913"/>
                  <a:pt x="165990" y="3735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"/>
          <p:cNvSpPr/>
          <p:nvPr/>
        </p:nvSpPr>
        <p:spPr>
          <a:xfrm>
            <a:off x="4958655" y="3404452"/>
            <a:ext cx="317722" cy="305502"/>
          </a:xfrm>
          <a:custGeom>
            <a:rect b="b" l="l" r="r" t="t"/>
            <a:pathLst>
              <a:path extrusionOk="0" h="384848" w="400242">
                <a:moveTo>
                  <a:pt x="165990" y="373598"/>
                </a:moveTo>
                <a:cubicBezTo>
                  <a:pt x="138281" y="357435"/>
                  <a:pt x="143669" y="331265"/>
                  <a:pt x="145978" y="305865"/>
                </a:cubicBezTo>
                <a:cubicBezTo>
                  <a:pt x="146748" y="295859"/>
                  <a:pt x="150596" y="286622"/>
                  <a:pt x="153675" y="276617"/>
                </a:cubicBezTo>
                <a:cubicBezTo>
                  <a:pt x="167530" y="257374"/>
                  <a:pt x="180614" y="238132"/>
                  <a:pt x="194469" y="218889"/>
                </a:cubicBezTo>
                <a:cubicBezTo>
                  <a:pt x="196008" y="215041"/>
                  <a:pt x="197548" y="211962"/>
                  <a:pt x="201396" y="209653"/>
                </a:cubicBezTo>
                <a:cubicBezTo>
                  <a:pt x="198318" y="208883"/>
                  <a:pt x="196778" y="211962"/>
                  <a:pt x="194469" y="211962"/>
                </a:cubicBezTo>
                <a:cubicBezTo>
                  <a:pt x="189081" y="212731"/>
                  <a:pt x="183693" y="214271"/>
                  <a:pt x="181384" y="219659"/>
                </a:cubicBezTo>
                <a:cubicBezTo>
                  <a:pt x="145208" y="247368"/>
                  <a:pt x="105954" y="268150"/>
                  <a:pt x="59002" y="265071"/>
                </a:cubicBezTo>
                <a:cubicBezTo>
                  <a:pt x="25136" y="262762"/>
                  <a:pt x="4354" y="245059"/>
                  <a:pt x="505" y="218889"/>
                </a:cubicBezTo>
                <a:cubicBezTo>
                  <a:pt x="-3343" y="194259"/>
                  <a:pt x="15130" y="168089"/>
                  <a:pt x="44378" y="155774"/>
                </a:cubicBezTo>
                <a:cubicBezTo>
                  <a:pt x="78245" y="141150"/>
                  <a:pt x="114421" y="141150"/>
                  <a:pt x="149826" y="144998"/>
                </a:cubicBezTo>
                <a:cubicBezTo>
                  <a:pt x="158293" y="145768"/>
                  <a:pt x="166760" y="146538"/>
                  <a:pt x="181384" y="148847"/>
                </a:cubicBezTo>
                <a:cubicBezTo>
                  <a:pt x="152905" y="130374"/>
                  <a:pt x="125966" y="121907"/>
                  <a:pt x="103645" y="104974"/>
                </a:cubicBezTo>
                <a:cubicBezTo>
                  <a:pt x="101336" y="100356"/>
                  <a:pt x="93639" y="100356"/>
                  <a:pt x="92099" y="94968"/>
                </a:cubicBezTo>
                <a:cubicBezTo>
                  <a:pt x="89020" y="91889"/>
                  <a:pt x="86711" y="89580"/>
                  <a:pt x="83633" y="86501"/>
                </a:cubicBezTo>
                <a:cubicBezTo>
                  <a:pt x="77475" y="84192"/>
                  <a:pt x="76705" y="78034"/>
                  <a:pt x="74396" y="72647"/>
                </a:cubicBezTo>
                <a:cubicBezTo>
                  <a:pt x="68239" y="53404"/>
                  <a:pt x="62081" y="34162"/>
                  <a:pt x="79014" y="17998"/>
                </a:cubicBezTo>
                <a:cubicBezTo>
                  <a:pt x="96717" y="1065"/>
                  <a:pt x="117499" y="-3553"/>
                  <a:pt x="141360" y="2604"/>
                </a:cubicBezTo>
                <a:cubicBezTo>
                  <a:pt x="165990" y="8762"/>
                  <a:pt x="186002" y="21847"/>
                  <a:pt x="201396" y="42628"/>
                </a:cubicBezTo>
                <a:cubicBezTo>
                  <a:pt x="226796" y="53404"/>
                  <a:pt x="226027" y="80344"/>
                  <a:pt x="236033" y="97277"/>
                </a:cubicBezTo>
                <a:cubicBezTo>
                  <a:pt x="230645" y="68028"/>
                  <a:pt x="244499" y="42628"/>
                  <a:pt x="265281" y="21847"/>
                </a:cubicBezTo>
                <a:cubicBezTo>
                  <a:pt x="279905" y="7223"/>
                  <a:pt x="299148" y="8762"/>
                  <a:pt x="316851" y="16459"/>
                </a:cubicBezTo>
                <a:cubicBezTo>
                  <a:pt x="343790" y="27234"/>
                  <a:pt x="363033" y="54943"/>
                  <a:pt x="363033" y="82653"/>
                </a:cubicBezTo>
                <a:cubicBezTo>
                  <a:pt x="363033" y="111132"/>
                  <a:pt x="343790" y="138841"/>
                  <a:pt x="316081" y="151156"/>
                </a:cubicBezTo>
                <a:cubicBezTo>
                  <a:pt x="309924" y="153465"/>
                  <a:pt x="303766" y="154234"/>
                  <a:pt x="296839" y="158083"/>
                </a:cubicBezTo>
                <a:cubicBezTo>
                  <a:pt x="369190" y="147307"/>
                  <a:pt x="416142" y="200416"/>
                  <a:pt x="399209" y="259683"/>
                </a:cubicBezTo>
                <a:cubicBezTo>
                  <a:pt x="383045" y="299707"/>
                  <a:pt x="349948" y="310483"/>
                  <a:pt x="315311" y="285852"/>
                </a:cubicBezTo>
                <a:cubicBezTo>
                  <a:pt x="294530" y="271998"/>
                  <a:pt x="278366" y="255065"/>
                  <a:pt x="269899" y="231204"/>
                </a:cubicBezTo>
                <a:cubicBezTo>
                  <a:pt x="281445" y="264301"/>
                  <a:pt x="279136" y="297398"/>
                  <a:pt x="267590" y="329725"/>
                </a:cubicBezTo>
                <a:cubicBezTo>
                  <a:pt x="255275" y="364362"/>
                  <a:pt x="229105" y="383604"/>
                  <a:pt x="192930" y="390532"/>
                </a:cubicBezTo>
                <a:cubicBezTo>
                  <a:pt x="183693" y="385913"/>
                  <a:pt x="171378" y="385913"/>
                  <a:pt x="165990" y="3735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4944798" y="2446521"/>
            <a:ext cx="210497" cy="202401"/>
          </a:xfrm>
          <a:custGeom>
            <a:rect b="b" l="l" r="r" t="t"/>
            <a:pathLst>
              <a:path extrusionOk="0" h="384848" w="400242">
                <a:moveTo>
                  <a:pt x="165990" y="373598"/>
                </a:moveTo>
                <a:cubicBezTo>
                  <a:pt x="138281" y="357435"/>
                  <a:pt x="143669" y="331265"/>
                  <a:pt x="145978" y="305865"/>
                </a:cubicBezTo>
                <a:cubicBezTo>
                  <a:pt x="146748" y="295859"/>
                  <a:pt x="150596" y="286622"/>
                  <a:pt x="153675" y="276617"/>
                </a:cubicBezTo>
                <a:cubicBezTo>
                  <a:pt x="167530" y="257374"/>
                  <a:pt x="180614" y="238132"/>
                  <a:pt x="194469" y="218889"/>
                </a:cubicBezTo>
                <a:cubicBezTo>
                  <a:pt x="196008" y="215041"/>
                  <a:pt x="197548" y="211962"/>
                  <a:pt x="201396" y="209653"/>
                </a:cubicBezTo>
                <a:cubicBezTo>
                  <a:pt x="198318" y="208883"/>
                  <a:pt x="196778" y="211962"/>
                  <a:pt x="194469" y="211962"/>
                </a:cubicBezTo>
                <a:cubicBezTo>
                  <a:pt x="189081" y="212731"/>
                  <a:pt x="183693" y="214271"/>
                  <a:pt x="181384" y="219659"/>
                </a:cubicBezTo>
                <a:cubicBezTo>
                  <a:pt x="145208" y="247368"/>
                  <a:pt x="105954" y="268150"/>
                  <a:pt x="59002" y="265071"/>
                </a:cubicBezTo>
                <a:cubicBezTo>
                  <a:pt x="25136" y="262762"/>
                  <a:pt x="4354" y="245059"/>
                  <a:pt x="505" y="218889"/>
                </a:cubicBezTo>
                <a:cubicBezTo>
                  <a:pt x="-3343" y="194259"/>
                  <a:pt x="15130" y="168089"/>
                  <a:pt x="44378" y="155774"/>
                </a:cubicBezTo>
                <a:cubicBezTo>
                  <a:pt x="78245" y="141150"/>
                  <a:pt x="114421" y="141150"/>
                  <a:pt x="149826" y="144998"/>
                </a:cubicBezTo>
                <a:cubicBezTo>
                  <a:pt x="158293" y="145768"/>
                  <a:pt x="166760" y="146538"/>
                  <a:pt x="181384" y="148847"/>
                </a:cubicBezTo>
                <a:cubicBezTo>
                  <a:pt x="152905" y="130374"/>
                  <a:pt x="125966" y="121907"/>
                  <a:pt x="103645" y="104974"/>
                </a:cubicBezTo>
                <a:cubicBezTo>
                  <a:pt x="101336" y="100356"/>
                  <a:pt x="93639" y="100356"/>
                  <a:pt x="92099" y="94968"/>
                </a:cubicBezTo>
                <a:cubicBezTo>
                  <a:pt x="89020" y="91889"/>
                  <a:pt x="86711" y="89580"/>
                  <a:pt x="83633" y="86501"/>
                </a:cubicBezTo>
                <a:cubicBezTo>
                  <a:pt x="77475" y="84192"/>
                  <a:pt x="76705" y="78034"/>
                  <a:pt x="74396" y="72647"/>
                </a:cubicBezTo>
                <a:cubicBezTo>
                  <a:pt x="68239" y="53404"/>
                  <a:pt x="62081" y="34162"/>
                  <a:pt x="79014" y="17998"/>
                </a:cubicBezTo>
                <a:cubicBezTo>
                  <a:pt x="96717" y="1065"/>
                  <a:pt x="117499" y="-3553"/>
                  <a:pt x="141360" y="2604"/>
                </a:cubicBezTo>
                <a:cubicBezTo>
                  <a:pt x="165990" y="8762"/>
                  <a:pt x="186002" y="21847"/>
                  <a:pt x="201396" y="42628"/>
                </a:cubicBezTo>
                <a:cubicBezTo>
                  <a:pt x="226796" y="53404"/>
                  <a:pt x="226027" y="80344"/>
                  <a:pt x="236033" y="97277"/>
                </a:cubicBezTo>
                <a:cubicBezTo>
                  <a:pt x="230645" y="68028"/>
                  <a:pt x="244499" y="42628"/>
                  <a:pt x="265281" y="21847"/>
                </a:cubicBezTo>
                <a:cubicBezTo>
                  <a:pt x="279905" y="7223"/>
                  <a:pt x="299148" y="8762"/>
                  <a:pt x="316851" y="16459"/>
                </a:cubicBezTo>
                <a:cubicBezTo>
                  <a:pt x="343790" y="27234"/>
                  <a:pt x="363033" y="54943"/>
                  <a:pt x="363033" y="82653"/>
                </a:cubicBezTo>
                <a:cubicBezTo>
                  <a:pt x="363033" y="111132"/>
                  <a:pt x="343790" y="138841"/>
                  <a:pt x="316081" y="151156"/>
                </a:cubicBezTo>
                <a:cubicBezTo>
                  <a:pt x="309924" y="153465"/>
                  <a:pt x="303766" y="154234"/>
                  <a:pt x="296839" y="158083"/>
                </a:cubicBezTo>
                <a:cubicBezTo>
                  <a:pt x="369190" y="147307"/>
                  <a:pt x="416142" y="200416"/>
                  <a:pt x="399209" y="259683"/>
                </a:cubicBezTo>
                <a:cubicBezTo>
                  <a:pt x="383045" y="299707"/>
                  <a:pt x="349948" y="310483"/>
                  <a:pt x="315311" y="285852"/>
                </a:cubicBezTo>
                <a:cubicBezTo>
                  <a:pt x="294530" y="271998"/>
                  <a:pt x="278366" y="255065"/>
                  <a:pt x="269899" y="231204"/>
                </a:cubicBezTo>
                <a:cubicBezTo>
                  <a:pt x="281445" y="264301"/>
                  <a:pt x="279136" y="297398"/>
                  <a:pt x="267590" y="329725"/>
                </a:cubicBezTo>
                <a:cubicBezTo>
                  <a:pt x="255275" y="364362"/>
                  <a:pt x="229105" y="383604"/>
                  <a:pt x="192930" y="390532"/>
                </a:cubicBezTo>
                <a:cubicBezTo>
                  <a:pt x="183693" y="385913"/>
                  <a:pt x="171378" y="385913"/>
                  <a:pt x="165990" y="3735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"/>
          <p:cNvSpPr/>
          <p:nvPr/>
        </p:nvSpPr>
        <p:spPr>
          <a:xfrm>
            <a:off x="3200399" y="3904948"/>
            <a:ext cx="210497" cy="202401"/>
          </a:xfrm>
          <a:custGeom>
            <a:rect b="b" l="l" r="r" t="t"/>
            <a:pathLst>
              <a:path extrusionOk="0" h="384848" w="400242">
                <a:moveTo>
                  <a:pt x="165990" y="373598"/>
                </a:moveTo>
                <a:cubicBezTo>
                  <a:pt x="138281" y="357435"/>
                  <a:pt x="143669" y="331265"/>
                  <a:pt x="145978" y="305865"/>
                </a:cubicBezTo>
                <a:cubicBezTo>
                  <a:pt x="146748" y="295859"/>
                  <a:pt x="150596" y="286622"/>
                  <a:pt x="153675" y="276617"/>
                </a:cubicBezTo>
                <a:cubicBezTo>
                  <a:pt x="167530" y="257374"/>
                  <a:pt x="180614" y="238132"/>
                  <a:pt x="194469" y="218889"/>
                </a:cubicBezTo>
                <a:cubicBezTo>
                  <a:pt x="196008" y="215041"/>
                  <a:pt x="197548" y="211962"/>
                  <a:pt x="201396" y="209653"/>
                </a:cubicBezTo>
                <a:cubicBezTo>
                  <a:pt x="198318" y="208883"/>
                  <a:pt x="196778" y="211962"/>
                  <a:pt x="194469" y="211962"/>
                </a:cubicBezTo>
                <a:cubicBezTo>
                  <a:pt x="189081" y="212731"/>
                  <a:pt x="183693" y="214271"/>
                  <a:pt x="181384" y="219659"/>
                </a:cubicBezTo>
                <a:cubicBezTo>
                  <a:pt x="145208" y="247368"/>
                  <a:pt x="105954" y="268150"/>
                  <a:pt x="59002" y="265071"/>
                </a:cubicBezTo>
                <a:cubicBezTo>
                  <a:pt x="25136" y="262762"/>
                  <a:pt x="4354" y="245059"/>
                  <a:pt x="505" y="218889"/>
                </a:cubicBezTo>
                <a:cubicBezTo>
                  <a:pt x="-3343" y="194259"/>
                  <a:pt x="15130" y="168089"/>
                  <a:pt x="44378" y="155774"/>
                </a:cubicBezTo>
                <a:cubicBezTo>
                  <a:pt x="78245" y="141150"/>
                  <a:pt x="114421" y="141150"/>
                  <a:pt x="149826" y="144998"/>
                </a:cubicBezTo>
                <a:cubicBezTo>
                  <a:pt x="158293" y="145768"/>
                  <a:pt x="166760" y="146538"/>
                  <a:pt x="181384" y="148847"/>
                </a:cubicBezTo>
                <a:cubicBezTo>
                  <a:pt x="152905" y="130374"/>
                  <a:pt x="125966" y="121907"/>
                  <a:pt x="103645" y="104974"/>
                </a:cubicBezTo>
                <a:cubicBezTo>
                  <a:pt x="101336" y="100356"/>
                  <a:pt x="93639" y="100356"/>
                  <a:pt x="92099" y="94968"/>
                </a:cubicBezTo>
                <a:cubicBezTo>
                  <a:pt x="89020" y="91889"/>
                  <a:pt x="86711" y="89580"/>
                  <a:pt x="83633" y="86501"/>
                </a:cubicBezTo>
                <a:cubicBezTo>
                  <a:pt x="77475" y="84192"/>
                  <a:pt x="76705" y="78034"/>
                  <a:pt x="74396" y="72647"/>
                </a:cubicBezTo>
                <a:cubicBezTo>
                  <a:pt x="68239" y="53404"/>
                  <a:pt x="62081" y="34162"/>
                  <a:pt x="79014" y="17998"/>
                </a:cubicBezTo>
                <a:cubicBezTo>
                  <a:pt x="96717" y="1065"/>
                  <a:pt x="117499" y="-3553"/>
                  <a:pt x="141360" y="2604"/>
                </a:cubicBezTo>
                <a:cubicBezTo>
                  <a:pt x="165990" y="8762"/>
                  <a:pt x="186002" y="21847"/>
                  <a:pt x="201396" y="42628"/>
                </a:cubicBezTo>
                <a:cubicBezTo>
                  <a:pt x="226796" y="53404"/>
                  <a:pt x="226027" y="80344"/>
                  <a:pt x="236033" y="97277"/>
                </a:cubicBezTo>
                <a:cubicBezTo>
                  <a:pt x="230645" y="68028"/>
                  <a:pt x="244499" y="42628"/>
                  <a:pt x="265281" y="21847"/>
                </a:cubicBezTo>
                <a:cubicBezTo>
                  <a:pt x="279905" y="7223"/>
                  <a:pt x="299148" y="8762"/>
                  <a:pt x="316851" y="16459"/>
                </a:cubicBezTo>
                <a:cubicBezTo>
                  <a:pt x="343790" y="27234"/>
                  <a:pt x="363033" y="54943"/>
                  <a:pt x="363033" y="82653"/>
                </a:cubicBezTo>
                <a:cubicBezTo>
                  <a:pt x="363033" y="111132"/>
                  <a:pt x="343790" y="138841"/>
                  <a:pt x="316081" y="151156"/>
                </a:cubicBezTo>
                <a:cubicBezTo>
                  <a:pt x="309924" y="153465"/>
                  <a:pt x="303766" y="154234"/>
                  <a:pt x="296839" y="158083"/>
                </a:cubicBezTo>
                <a:cubicBezTo>
                  <a:pt x="369190" y="147307"/>
                  <a:pt x="416142" y="200416"/>
                  <a:pt x="399209" y="259683"/>
                </a:cubicBezTo>
                <a:cubicBezTo>
                  <a:pt x="383045" y="299707"/>
                  <a:pt x="349948" y="310483"/>
                  <a:pt x="315311" y="285852"/>
                </a:cubicBezTo>
                <a:cubicBezTo>
                  <a:pt x="294530" y="271998"/>
                  <a:pt x="278366" y="255065"/>
                  <a:pt x="269899" y="231204"/>
                </a:cubicBezTo>
                <a:cubicBezTo>
                  <a:pt x="281445" y="264301"/>
                  <a:pt x="279136" y="297398"/>
                  <a:pt x="267590" y="329725"/>
                </a:cubicBezTo>
                <a:cubicBezTo>
                  <a:pt x="255275" y="364362"/>
                  <a:pt x="229105" y="383604"/>
                  <a:pt x="192930" y="390532"/>
                </a:cubicBezTo>
                <a:cubicBezTo>
                  <a:pt x="183693" y="385913"/>
                  <a:pt x="171378" y="385913"/>
                  <a:pt x="165990" y="3735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"/>
          <p:cNvSpPr/>
          <p:nvPr/>
        </p:nvSpPr>
        <p:spPr>
          <a:xfrm flipH="1" rot="-2334896">
            <a:off x="4859060" y="178770"/>
            <a:ext cx="613172" cy="639154"/>
          </a:xfrm>
          <a:custGeom>
            <a:rect b="b" l="l" r="r" t="t"/>
            <a:pathLst>
              <a:path extrusionOk="0" h="805156" w="772427">
                <a:moveTo>
                  <a:pt x="126460" y="0"/>
                </a:moveTo>
                <a:cubicBezTo>
                  <a:pt x="179569" y="14624"/>
                  <a:pt x="232678" y="26170"/>
                  <a:pt x="287327" y="33097"/>
                </a:cubicBezTo>
                <a:cubicBezTo>
                  <a:pt x="296563" y="33867"/>
                  <a:pt x="306569" y="34636"/>
                  <a:pt x="315805" y="36176"/>
                </a:cubicBezTo>
                <a:cubicBezTo>
                  <a:pt x="318114" y="36176"/>
                  <a:pt x="320424" y="36945"/>
                  <a:pt x="322733" y="37715"/>
                </a:cubicBezTo>
                <a:cubicBezTo>
                  <a:pt x="340436" y="44642"/>
                  <a:pt x="359678" y="44642"/>
                  <a:pt x="378151" y="51570"/>
                </a:cubicBezTo>
                <a:cubicBezTo>
                  <a:pt x="410478" y="63115"/>
                  <a:pt x="435108" y="83127"/>
                  <a:pt x="454351" y="110836"/>
                </a:cubicBezTo>
                <a:cubicBezTo>
                  <a:pt x="468205" y="130848"/>
                  <a:pt x="469745" y="143164"/>
                  <a:pt x="496684" y="118533"/>
                </a:cubicBezTo>
                <a:cubicBezTo>
                  <a:pt x="504381" y="111606"/>
                  <a:pt x="513617" y="106988"/>
                  <a:pt x="522854" y="102370"/>
                </a:cubicBezTo>
                <a:cubicBezTo>
                  <a:pt x="552872" y="87745"/>
                  <a:pt x="581351" y="90054"/>
                  <a:pt x="606751" y="111606"/>
                </a:cubicBezTo>
                <a:cubicBezTo>
                  <a:pt x="622145" y="123921"/>
                  <a:pt x="639078" y="134697"/>
                  <a:pt x="650624" y="150861"/>
                </a:cubicBezTo>
                <a:cubicBezTo>
                  <a:pt x="652933" y="156248"/>
                  <a:pt x="657551" y="160097"/>
                  <a:pt x="662939" y="160867"/>
                </a:cubicBezTo>
                <a:cubicBezTo>
                  <a:pt x="669096" y="163176"/>
                  <a:pt x="675254" y="166255"/>
                  <a:pt x="679872" y="171642"/>
                </a:cubicBezTo>
                <a:cubicBezTo>
                  <a:pt x="689878" y="181649"/>
                  <a:pt x="702193" y="175491"/>
                  <a:pt x="713739" y="176261"/>
                </a:cubicBezTo>
                <a:cubicBezTo>
                  <a:pt x="724514" y="176261"/>
                  <a:pt x="736060" y="175491"/>
                  <a:pt x="746836" y="175491"/>
                </a:cubicBezTo>
                <a:cubicBezTo>
                  <a:pt x="766078" y="174721"/>
                  <a:pt x="773775" y="180109"/>
                  <a:pt x="772236" y="199351"/>
                </a:cubicBezTo>
                <a:cubicBezTo>
                  <a:pt x="769157" y="246303"/>
                  <a:pt x="765308" y="293255"/>
                  <a:pt x="733751" y="331740"/>
                </a:cubicBezTo>
                <a:cubicBezTo>
                  <a:pt x="707581" y="358680"/>
                  <a:pt x="683720" y="388698"/>
                  <a:pt x="646775" y="402552"/>
                </a:cubicBezTo>
                <a:cubicBezTo>
                  <a:pt x="615987" y="414868"/>
                  <a:pt x="585199" y="426413"/>
                  <a:pt x="551333" y="434880"/>
                </a:cubicBezTo>
                <a:cubicBezTo>
                  <a:pt x="559799" y="444116"/>
                  <a:pt x="569805" y="443347"/>
                  <a:pt x="577502" y="446425"/>
                </a:cubicBezTo>
                <a:lnTo>
                  <a:pt x="576731" y="447370"/>
                </a:lnTo>
                <a:lnTo>
                  <a:pt x="595399" y="449503"/>
                </a:lnTo>
                <a:cubicBezTo>
                  <a:pt x="601749" y="451620"/>
                  <a:pt x="607907" y="454507"/>
                  <a:pt x="614449" y="456431"/>
                </a:cubicBezTo>
                <a:cubicBezTo>
                  <a:pt x="615988" y="461819"/>
                  <a:pt x="613679" y="464898"/>
                  <a:pt x="609061" y="467207"/>
                </a:cubicBezTo>
                <a:cubicBezTo>
                  <a:pt x="598670" y="468362"/>
                  <a:pt x="588086" y="468746"/>
                  <a:pt x="577503" y="469420"/>
                </a:cubicBezTo>
                <a:lnTo>
                  <a:pt x="559229" y="471705"/>
                </a:lnTo>
                <a:lnTo>
                  <a:pt x="569324" y="476154"/>
                </a:lnTo>
                <a:cubicBezTo>
                  <a:pt x="575193" y="480676"/>
                  <a:pt x="580581" y="486064"/>
                  <a:pt x="586739" y="490298"/>
                </a:cubicBezTo>
                <a:cubicBezTo>
                  <a:pt x="602902" y="501843"/>
                  <a:pt x="619066" y="514158"/>
                  <a:pt x="635230" y="525704"/>
                </a:cubicBezTo>
                <a:cubicBezTo>
                  <a:pt x="645236" y="534940"/>
                  <a:pt x="656011" y="544946"/>
                  <a:pt x="663708" y="558031"/>
                </a:cubicBezTo>
                <a:cubicBezTo>
                  <a:pt x="663708" y="559571"/>
                  <a:pt x="664478" y="560340"/>
                  <a:pt x="665248" y="561880"/>
                </a:cubicBezTo>
                <a:cubicBezTo>
                  <a:pt x="669096" y="565728"/>
                  <a:pt x="675254" y="568037"/>
                  <a:pt x="676793" y="574195"/>
                </a:cubicBezTo>
                <a:cubicBezTo>
                  <a:pt x="677563" y="578813"/>
                  <a:pt x="679102" y="582661"/>
                  <a:pt x="683720" y="585740"/>
                </a:cubicBezTo>
                <a:cubicBezTo>
                  <a:pt x="686799" y="588819"/>
                  <a:pt x="688339" y="593437"/>
                  <a:pt x="690648" y="598055"/>
                </a:cubicBezTo>
                <a:cubicBezTo>
                  <a:pt x="701423" y="631153"/>
                  <a:pt x="712199" y="664249"/>
                  <a:pt x="709120" y="700425"/>
                </a:cubicBezTo>
                <a:cubicBezTo>
                  <a:pt x="707581" y="718898"/>
                  <a:pt x="704502" y="736601"/>
                  <a:pt x="700654" y="754304"/>
                </a:cubicBezTo>
                <a:cubicBezTo>
                  <a:pt x="698345" y="765080"/>
                  <a:pt x="693726" y="768159"/>
                  <a:pt x="684490" y="764310"/>
                </a:cubicBezTo>
                <a:cubicBezTo>
                  <a:pt x="637539" y="745068"/>
                  <a:pt x="594436" y="754304"/>
                  <a:pt x="552102" y="778165"/>
                </a:cubicBezTo>
                <a:cubicBezTo>
                  <a:pt x="537478" y="786631"/>
                  <a:pt x="522854" y="795868"/>
                  <a:pt x="506690" y="798947"/>
                </a:cubicBezTo>
                <a:cubicBezTo>
                  <a:pt x="472824" y="805874"/>
                  <a:pt x="448963" y="788940"/>
                  <a:pt x="428181" y="765080"/>
                </a:cubicBezTo>
                <a:cubicBezTo>
                  <a:pt x="422793" y="758922"/>
                  <a:pt x="418175" y="752765"/>
                  <a:pt x="413557" y="745837"/>
                </a:cubicBezTo>
                <a:cubicBezTo>
                  <a:pt x="405860" y="735061"/>
                  <a:pt x="398933" y="735061"/>
                  <a:pt x="392005" y="745837"/>
                </a:cubicBezTo>
                <a:cubicBezTo>
                  <a:pt x="346593" y="802795"/>
                  <a:pt x="285787" y="812801"/>
                  <a:pt x="218824" y="800486"/>
                </a:cubicBezTo>
                <a:cubicBezTo>
                  <a:pt x="198811" y="796637"/>
                  <a:pt x="178799" y="795098"/>
                  <a:pt x="158017" y="794328"/>
                </a:cubicBezTo>
                <a:cubicBezTo>
                  <a:pt x="114914" y="792789"/>
                  <a:pt x="71811" y="792789"/>
                  <a:pt x="28708" y="794328"/>
                </a:cubicBezTo>
                <a:cubicBezTo>
                  <a:pt x="26399" y="794328"/>
                  <a:pt x="24090" y="793559"/>
                  <a:pt x="21781" y="793559"/>
                </a:cubicBezTo>
                <a:cubicBezTo>
                  <a:pt x="-1310" y="778934"/>
                  <a:pt x="-4389" y="769698"/>
                  <a:pt x="4848" y="745068"/>
                </a:cubicBezTo>
                <a:cubicBezTo>
                  <a:pt x="13314" y="720437"/>
                  <a:pt x="27169" y="699656"/>
                  <a:pt x="43333" y="679644"/>
                </a:cubicBezTo>
                <a:cubicBezTo>
                  <a:pt x="47951" y="675025"/>
                  <a:pt x="51799" y="670407"/>
                  <a:pt x="54878" y="665019"/>
                </a:cubicBezTo>
                <a:cubicBezTo>
                  <a:pt x="73351" y="642698"/>
                  <a:pt x="90284" y="618837"/>
                  <a:pt x="116454" y="603443"/>
                </a:cubicBezTo>
                <a:cubicBezTo>
                  <a:pt x="121842" y="602674"/>
                  <a:pt x="128769" y="604213"/>
                  <a:pt x="126460" y="594207"/>
                </a:cubicBezTo>
                <a:cubicBezTo>
                  <a:pt x="144163" y="568037"/>
                  <a:pt x="172642" y="554183"/>
                  <a:pt x="196502" y="535710"/>
                </a:cubicBezTo>
                <a:cubicBezTo>
                  <a:pt x="218054" y="518777"/>
                  <a:pt x="242684" y="504153"/>
                  <a:pt x="265775" y="488759"/>
                </a:cubicBezTo>
                <a:cubicBezTo>
                  <a:pt x="275781" y="483371"/>
                  <a:pt x="286557" y="478752"/>
                  <a:pt x="295793" y="471825"/>
                </a:cubicBezTo>
                <a:cubicBezTo>
                  <a:pt x="297333" y="471055"/>
                  <a:pt x="298872" y="469516"/>
                  <a:pt x="300411" y="468746"/>
                </a:cubicBezTo>
                <a:cubicBezTo>
                  <a:pt x="303490" y="467207"/>
                  <a:pt x="306569" y="464898"/>
                  <a:pt x="309648" y="462589"/>
                </a:cubicBezTo>
                <a:cubicBezTo>
                  <a:pt x="311187" y="461819"/>
                  <a:pt x="312727" y="460280"/>
                  <a:pt x="314266" y="459510"/>
                </a:cubicBezTo>
                <a:cubicBezTo>
                  <a:pt x="315036" y="456431"/>
                  <a:pt x="325811" y="458740"/>
                  <a:pt x="318114" y="451813"/>
                </a:cubicBezTo>
                <a:cubicBezTo>
                  <a:pt x="315036" y="451813"/>
                  <a:pt x="312727" y="451813"/>
                  <a:pt x="310417" y="452583"/>
                </a:cubicBezTo>
                <a:cubicBezTo>
                  <a:pt x="298102" y="456431"/>
                  <a:pt x="285787" y="454892"/>
                  <a:pt x="274242" y="451043"/>
                </a:cubicBezTo>
                <a:cubicBezTo>
                  <a:pt x="268854" y="449504"/>
                  <a:pt x="265005" y="445656"/>
                  <a:pt x="261157" y="441807"/>
                </a:cubicBezTo>
                <a:lnTo>
                  <a:pt x="260739" y="441305"/>
                </a:lnTo>
                <a:lnTo>
                  <a:pt x="199485" y="481927"/>
                </a:lnTo>
                <a:cubicBezTo>
                  <a:pt x="178029" y="495878"/>
                  <a:pt x="155708" y="508386"/>
                  <a:pt x="130308" y="515698"/>
                </a:cubicBezTo>
                <a:cubicBezTo>
                  <a:pt x="127999" y="504152"/>
                  <a:pt x="137236" y="504922"/>
                  <a:pt x="139545" y="500304"/>
                </a:cubicBezTo>
                <a:cubicBezTo>
                  <a:pt x="174951" y="487989"/>
                  <a:pt x="204969" y="466436"/>
                  <a:pt x="236527" y="448733"/>
                </a:cubicBezTo>
                <a:cubicBezTo>
                  <a:pt x="243454" y="444884"/>
                  <a:pt x="249612" y="439497"/>
                  <a:pt x="258078" y="438727"/>
                </a:cubicBezTo>
                <a:lnTo>
                  <a:pt x="258660" y="438810"/>
                </a:lnTo>
                <a:lnTo>
                  <a:pt x="257308" y="437189"/>
                </a:lnTo>
                <a:cubicBezTo>
                  <a:pt x="253460" y="428722"/>
                  <a:pt x="249611" y="419486"/>
                  <a:pt x="257308" y="411019"/>
                </a:cubicBezTo>
                <a:lnTo>
                  <a:pt x="257308" y="411018"/>
                </a:lnTo>
                <a:lnTo>
                  <a:pt x="214207" y="367916"/>
                </a:lnTo>
                <a:cubicBezTo>
                  <a:pt x="195734" y="345595"/>
                  <a:pt x="171102" y="329431"/>
                  <a:pt x="149551" y="309418"/>
                </a:cubicBezTo>
                <a:cubicBezTo>
                  <a:pt x="151860" y="306340"/>
                  <a:pt x="154554" y="305570"/>
                  <a:pt x="157248" y="305570"/>
                </a:cubicBezTo>
                <a:cubicBezTo>
                  <a:pt x="159942" y="305570"/>
                  <a:pt x="162636" y="306340"/>
                  <a:pt x="164945" y="306340"/>
                </a:cubicBezTo>
                <a:cubicBezTo>
                  <a:pt x="169563" y="309418"/>
                  <a:pt x="174951" y="310188"/>
                  <a:pt x="178030" y="315576"/>
                </a:cubicBezTo>
                <a:cubicBezTo>
                  <a:pt x="205740" y="336358"/>
                  <a:pt x="229600" y="360989"/>
                  <a:pt x="248843" y="389468"/>
                </a:cubicBezTo>
                <a:lnTo>
                  <a:pt x="264997" y="401408"/>
                </a:lnTo>
                <a:lnTo>
                  <a:pt x="266545" y="399474"/>
                </a:lnTo>
                <a:cubicBezTo>
                  <a:pt x="286557" y="380231"/>
                  <a:pt x="305799" y="391007"/>
                  <a:pt x="326581" y="401013"/>
                </a:cubicBezTo>
                <a:cubicBezTo>
                  <a:pt x="301181" y="366377"/>
                  <a:pt x="268854" y="339437"/>
                  <a:pt x="241914" y="307880"/>
                </a:cubicBezTo>
                <a:cubicBezTo>
                  <a:pt x="238066" y="303261"/>
                  <a:pt x="234987" y="297873"/>
                  <a:pt x="230369" y="294024"/>
                </a:cubicBezTo>
                <a:cubicBezTo>
                  <a:pt x="204969" y="267854"/>
                  <a:pt x="183417" y="238606"/>
                  <a:pt x="161096" y="210127"/>
                </a:cubicBezTo>
                <a:cubicBezTo>
                  <a:pt x="148011" y="190885"/>
                  <a:pt x="137236" y="170103"/>
                  <a:pt x="125690" y="150091"/>
                </a:cubicBezTo>
                <a:cubicBezTo>
                  <a:pt x="124920" y="148551"/>
                  <a:pt x="123381" y="146242"/>
                  <a:pt x="122611" y="144703"/>
                </a:cubicBezTo>
                <a:cubicBezTo>
                  <a:pt x="108757" y="115455"/>
                  <a:pt x="94902" y="86206"/>
                  <a:pt x="87205" y="54649"/>
                </a:cubicBezTo>
                <a:cubicBezTo>
                  <a:pt x="86436" y="49261"/>
                  <a:pt x="86436" y="44642"/>
                  <a:pt x="86436" y="39255"/>
                </a:cubicBezTo>
                <a:cubicBezTo>
                  <a:pt x="86436" y="7697"/>
                  <a:pt x="94132" y="770"/>
                  <a:pt x="126460" y="0"/>
                </a:cubicBezTo>
                <a:close/>
              </a:path>
            </a:pathLst>
          </a:custGeom>
          <a:solidFill>
            <a:srgbClr val="B8E7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"/>
          <p:cNvSpPr/>
          <p:nvPr/>
        </p:nvSpPr>
        <p:spPr>
          <a:xfrm flipH="1">
            <a:off x="5024390" y="1376781"/>
            <a:ext cx="763756" cy="769867"/>
          </a:xfrm>
          <a:custGeom>
            <a:rect b="b" l="l" r="r" t="t"/>
            <a:pathLst>
              <a:path extrusionOk="0" h="969818" w="962121">
                <a:moveTo>
                  <a:pt x="944187" y="526880"/>
                </a:moveTo>
                <a:cubicBezTo>
                  <a:pt x="930333" y="518413"/>
                  <a:pt x="918787" y="507637"/>
                  <a:pt x="909551" y="493783"/>
                </a:cubicBezTo>
                <a:cubicBezTo>
                  <a:pt x="898006" y="476080"/>
                  <a:pt x="891078" y="456067"/>
                  <a:pt x="887999" y="435286"/>
                </a:cubicBezTo>
                <a:cubicBezTo>
                  <a:pt x="884151" y="416813"/>
                  <a:pt x="880303" y="398340"/>
                  <a:pt x="874145" y="379868"/>
                </a:cubicBezTo>
                <a:cubicBezTo>
                  <a:pt x="872606" y="375249"/>
                  <a:pt x="870297" y="371401"/>
                  <a:pt x="867218" y="367552"/>
                </a:cubicBezTo>
                <a:cubicBezTo>
                  <a:pt x="847206" y="339843"/>
                  <a:pt x="817957" y="332916"/>
                  <a:pt x="786400" y="333686"/>
                </a:cubicBezTo>
                <a:cubicBezTo>
                  <a:pt x="777933" y="332916"/>
                  <a:pt x="768696" y="335995"/>
                  <a:pt x="760999" y="330607"/>
                </a:cubicBezTo>
                <a:cubicBezTo>
                  <a:pt x="754842" y="322140"/>
                  <a:pt x="757921" y="312134"/>
                  <a:pt x="757921" y="302898"/>
                </a:cubicBezTo>
                <a:cubicBezTo>
                  <a:pt x="757151" y="283655"/>
                  <a:pt x="760230" y="263643"/>
                  <a:pt x="752533" y="244401"/>
                </a:cubicBezTo>
                <a:cubicBezTo>
                  <a:pt x="748684" y="235165"/>
                  <a:pt x="746375" y="225928"/>
                  <a:pt x="738678" y="218231"/>
                </a:cubicBezTo>
                <a:cubicBezTo>
                  <a:pt x="734060" y="215152"/>
                  <a:pt x="729442" y="210534"/>
                  <a:pt x="727133" y="205146"/>
                </a:cubicBezTo>
                <a:cubicBezTo>
                  <a:pt x="725593" y="202837"/>
                  <a:pt x="723284" y="200528"/>
                  <a:pt x="720975" y="198989"/>
                </a:cubicBezTo>
                <a:cubicBezTo>
                  <a:pt x="714048" y="195910"/>
                  <a:pt x="712509" y="189752"/>
                  <a:pt x="710969" y="182825"/>
                </a:cubicBezTo>
                <a:cubicBezTo>
                  <a:pt x="706351" y="170510"/>
                  <a:pt x="695575" y="163583"/>
                  <a:pt x="687878" y="154346"/>
                </a:cubicBezTo>
                <a:cubicBezTo>
                  <a:pt x="653242" y="118171"/>
                  <a:pt x="617836" y="82764"/>
                  <a:pt x="587048" y="42740"/>
                </a:cubicBezTo>
                <a:cubicBezTo>
                  <a:pt x="580121" y="33504"/>
                  <a:pt x="574733" y="23498"/>
                  <a:pt x="566266" y="15031"/>
                </a:cubicBezTo>
                <a:cubicBezTo>
                  <a:pt x="544715" y="-7290"/>
                  <a:pt x="524703" y="-4981"/>
                  <a:pt x="509309" y="23498"/>
                </a:cubicBezTo>
                <a:cubicBezTo>
                  <a:pt x="508539" y="41201"/>
                  <a:pt x="506230" y="58134"/>
                  <a:pt x="490066" y="68910"/>
                </a:cubicBezTo>
                <a:cubicBezTo>
                  <a:pt x="476212" y="98158"/>
                  <a:pt x="473903" y="129716"/>
                  <a:pt x="467745" y="160504"/>
                </a:cubicBezTo>
                <a:cubicBezTo>
                  <a:pt x="467745" y="168971"/>
                  <a:pt x="467745" y="176668"/>
                  <a:pt x="464666" y="184365"/>
                </a:cubicBezTo>
                <a:cubicBezTo>
                  <a:pt x="463896" y="188983"/>
                  <a:pt x="463127" y="193601"/>
                  <a:pt x="463127" y="198219"/>
                </a:cubicBezTo>
                <a:cubicBezTo>
                  <a:pt x="463896" y="280577"/>
                  <a:pt x="473903" y="362934"/>
                  <a:pt x="480830" y="446061"/>
                </a:cubicBezTo>
                <a:cubicBezTo>
                  <a:pt x="467745" y="436825"/>
                  <a:pt x="464666" y="418352"/>
                  <a:pt x="446193" y="416813"/>
                </a:cubicBezTo>
                <a:cubicBezTo>
                  <a:pt x="443115" y="416813"/>
                  <a:pt x="440806" y="416043"/>
                  <a:pt x="437727" y="415274"/>
                </a:cubicBezTo>
                <a:cubicBezTo>
                  <a:pt x="435418" y="412965"/>
                  <a:pt x="433878" y="410655"/>
                  <a:pt x="433878" y="406807"/>
                </a:cubicBezTo>
                <a:cubicBezTo>
                  <a:pt x="433878" y="379098"/>
                  <a:pt x="423872" y="352158"/>
                  <a:pt x="425412" y="324449"/>
                </a:cubicBezTo>
                <a:cubicBezTo>
                  <a:pt x="420793" y="305207"/>
                  <a:pt x="421563" y="283655"/>
                  <a:pt x="405399" y="268261"/>
                </a:cubicBezTo>
                <a:cubicBezTo>
                  <a:pt x="413866" y="317522"/>
                  <a:pt x="422333" y="366783"/>
                  <a:pt x="428490" y="416043"/>
                </a:cubicBezTo>
                <a:lnTo>
                  <a:pt x="428490" y="416043"/>
                </a:lnTo>
                <a:cubicBezTo>
                  <a:pt x="424642" y="422971"/>
                  <a:pt x="410787" y="416813"/>
                  <a:pt x="410787" y="429128"/>
                </a:cubicBezTo>
                <a:cubicBezTo>
                  <a:pt x="393854" y="432207"/>
                  <a:pt x="377690" y="429898"/>
                  <a:pt x="360757" y="426819"/>
                </a:cubicBezTo>
                <a:cubicBezTo>
                  <a:pt x="326121" y="421431"/>
                  <a:pt x="291484" y="416813"/>
                  <a:pt x="257618" y="412195"/>
                </a:cubicBezTo>
                <a:cubicBezTo>
                  <a:pt x="256848" y="420662"/>
                  <a:pt x="266854" y="419892"/>
                  <a:pt x="269933" y="425280"/>
                </a:cubicBezTo>
                <a:cubicBezTo>
                  <a:pt x="315345" y="429898"/>
                  <a:pt x="359987" y="434516"/>
                  <a:pt x="405399" y="438365"/>
                </a:cubicBezTo>
                <a:cubicBezTo>
                  <a:pt x="405399" y="439904"/>
                  <a:pt x="406169" y="441443"/>
                  <a:pt x="406939" y="442983"/>
                </a:cubicBezTo>
                <a:cubicBezTo>
                  <a:pt x="410787" y="449910"/>
                  <a:pt x="410787" y="457607"/>
                  <a:pt x="413096" y="465304"/>
                </a:cubicBezTo>
                <a:cubicBezTo>
                  <a:pt x="416175" y="473001"/>
                  <a:pt x="420793" y="477619"/>
                  <a:pt x="429260" y="479158"/>
                </a:cubicBezTo>
                <a:cubicBezTo>
                  <a:pt x="434648" y="479928"/>
                  <a:pt x="440806" y="479158"/>
                  <a:pt x="446193" y="480698"/>
                </a:cubicBezTo>
                <a:cubicBezTo>
                  <a:pt x="454660" y="482237"/>
                  <a:pt x="453121" y="488395"/>
                  <a:pt x="453121" y="493783"/>
                </a:cubicBezTo>
                <a:cubicBezTo>
                  <a:pt x="453121" y="499940"/>
                  <a:pt x="450042" y="504559"/>
                  <a:pt x="443884" y="503019"/>
                </a:cubicBezTo>
                <a:cubicBezTo>
                  <a:pt x="420793" y="496862"/>
                  <a:pt x="395393" y="499940"/>
                  <a:pt x="373842" y="488395"/>
                </a:cubicBezTo>
                <a:cubicBezTo>
                  <a:pt x="363066" y="486086"/>
                  <a:pt x="352290" y="484546"/>
                  <a:pt x="342284" y="482237"/>
                </a:cubicBezTo>
                <a:cubicBezTo>
                  <a:pt x="304569" y="483777"/>
                  <a:pt x="266854" y="472231"/>
                  <a:pt x="229139" y="480698"/>
                </a:cubicBezTo>
                <a:cubicBezTo>
                  <a:pt x="206818" y="486086"/>
                  <a:pt x="183727" y="487625"/>
                  <a:pt x="160636" y="491474"/>
                </a:cubicBezTo>
                <a:cubicBezTo>
                  <a:pt x="129078" y="494552"/>
                  <a:pt x="98290" y="505328"/>
                  <a:pt x="67502" y="512255"/>
                </a:cubicBezTo>
                <a:cubicBezTo>
                  <a:pt x="52878" y="513795"/>
                  <a:pt x="38254" y="514564"/>
                  <a:pt x="28248" y="527649"/>
                </a:cubicBezTo>
                <a:cubicBezTo>
                  <a:pt x="25169" y="530728"/>
                  <a:pt x="22090" y="533037"/>
                  <a:pt x="19781" y="536116"/>
                </a:cubicBezTo>
                <a:cubicBezTo>
                  <a:pt x="13624" y="542274"/>
                  <a:pt x="7466" y="547662"/>
                  <a:pt x="2078" y="554589"/>
                </a:cubicBezTo>
                <a:cubicBezTo>
                  <a:pt x="-6388" y="577680"/>
                  <a:pt x="12854" y="586146"/>
                  <a:pt x="26709" y="595383"/>
                </a:cubicBezTo>
                <a:cubicBezTo>
                  <a:pt x="52878" y="613086"/>
                  <a:pt x="78278" y="631559"/>
                  <a:pt x="99830" y="653880"/>
                </a:cubicBezTo>
                <a:cubicBezTo>
                  <a:pt x="105218" y="659268"/>
                  <a:pt x="111375" y="664655"/>
                  <a:pt x="116763" y="670043"/>
                </a:cubicBezTo>
                <a:cubicBezTo>
                  <a:pt x="119072" y="673892"/>
                  <a:pt x="122921" y="676201"/>
                  <a:pt x="126769" y="677740"/>
                </a:cubicBezTo>
                <a:cubicBezTo>
                  <a:pt x="149860" y="698522"/>
                  <a:pt x="173721" y="718534"/>
                  <a:pt x="196812" y="739316"/>
                </a:cubicBezTo>
                <a:cubicBezTo>
                  <a:pt x="202199" y="751631"/>
                  <a:pt x="214515" y="755480"/>
                  <a:pt x="225290" y="760098"/>
                </a:cubicBezTo>
                <a:cubicBezTo>
                  <a:pt x="238375" y="769334"/>
                  <a:pt x="252999" y="771643"/>
                  <a:pt x="269163" y="772413"/>
                </a:cubicBezTo>
                <a:cubicBezTo>
                  <a:pt x="283018" y="772413"/>
                  <a:pt x="296872" y="772413"/>
                  <a:pt x="310727" y="772413"/>
                </a:cubicBezTo>
                <a:cubicBezTo>
                  <a:pt x="335357" y="772413"/>
                  <a:pt x="335357" y="773183"/>
                  <a:pt x="335357" y="797043"/>
                </a:cubicBezTo>
                <a:cubicBezTo>
                  <a:pt x="335357" y="811668"/>
                  <a:pt x="334587" y="826292"/>
                  <a:pt x="339975" y="840146"/>
                </a:cubicBezTo>
                <a:cubicBezTo>
                  <a:pt x="343054" y="850152"/>
                  <a:pt x="348442" y="859389"/>
                  <a:pt x="351521" y="869395"/>
                </a:cubicBezTo>
                <a:cubicBezTo>
                  <a:pt x="355369" y="876322"/>
                  <a:pt x="361527" y="877092"/>
                  <a:pt x="368454" y="877862"/>
                </a:cubicBezTo>
                <a:cubicBezTo>
                  <a:pt x="375381" y="877862"/>
                  <a:pt x="382309" y="877862"/>
                  <a:pt x="387696" y="882480"/>
                </a:cubicBezTo>
                <a:cubicBezTo>
                  <a:pt x="389236" y="883249"/>
                  <a:pt x="391545" y="884019"/>
                  <a:pt x="393084" y="884789"/>
                </a:cubicBezTo>
                <a:cubicBezTo>
                  <a:pt x="402321" y="887868"/>
                  <a:pt x="414636" y="882480"/>
                  <a:pt x="421563" y="894025"/>
                </a:cubicBezTo>
                <a:cubicBezTo>
                  <a:pt x="423103" y="895564"/>
                  <a:pt x="424642" y="897104"/>
                  <a:pt x="426181" y="897874"/>
                </a:cubicBezTo>
                <a:cubicBezTo>
                  <a:pt x="440806" y="901722"/>
                  <a:pt x="456199" y="900183"/>
                  <a:pt x="470054" y="906340"/>
                </a:cubicBezTo>
                <a:cubicBezTo>
                  <a:pt x="485448" y="910189"/>
                  <a:pt x="498533" y="917116"/>
                  <a:pt x="510078" y="927892"/>
                </a:cubicBezTo>
                <a:cubicBezTo>
                  <a:pt x="521624" y="936359"/>
                  <a:pt x="529321" y="947904"/>
                  <a:pt x="536248" y="959449"/>
                </a:cubicBezTo>
                <a:cubicBezTo>
                  <a:pt x="544715" y="972534"/>
                  <a:pt x="553951" y="976383"/>
                  <a:pt x="565496" y="964067"/>
                </a:cubicBezTo>
                <a:cubicBezTo>
                  <a:pt x="569345" y="960219"/>
                  <a:pt x="572424" y="956371"/>
                  <a:pt x="574733" y="951753"/>
                </a:cubicBezTo>
                <a:cubicBezTo>
                  <a:pt x="576272" y="941746"/>
                  <a:pt x="580890" y="936359"/>
                  <a:pt x="590896" y="935589"/>
                </a:cubicBezTo>
                <a:cubicBezTo>
                  <a:pt x="597824" y="931740"/>
                  <a:pt x="604751" y="927122"/>
                  <a:pt x="610909" y="920965"/>
                </a:cubicBezTo>
                <a:cubicBezTo>
                  <a:pt x="612448" y="919425"/>
                  <a:pt x="613218" y="917886"/>
                  <a:pt x="614757" y="915577"/>
                </a:cubicBezTo>
                <a:cubicBezTo>
                  <a:pt x="634769" y="888637"/>
                  <a:pt x="647854" y="858619"/>
                  <a:pt x="652472" y="825522"/>
                </a:cubicBezTo>
                <a:cubicBezTo>
                  <a:pt x="653242" y="820904"/>
                  <a:pt x="654012" y="816286"/>
                  <a:pt x="654012" y="811668"/>
                </a:cubicBezTo>
                <a:cubicBezTo>
                  <a:pt x="653242" y="779340"/>
                  <a:pt x="657860" y="747013"/>
                  <a:pt x="645545" y="716225"/>
                </a:cubicBezTo>
                <a:cubicBezTo>
                  <a:pt x="639387" y="690056"/>
                  <a:pt x="628612" y="665425"/>
                  <a:pt x="615527" y="641564"/>
                </a:cubicBezTo>
                <a:cubicBezTo>
                  <a:pt x="614757" y="640025"/>
                  <a:pt x="615527" y="637716"/>
                  <a:pt x="616296" y="637716"/>
                </a:cubicBezTo>
                <a:cubicBezTo>
                  <a:pt x="619375" y="638486"/>
                  <a:pt x="615527" y="636177"/>
                  <a:pt x="618606" y="637716"/>
                </a:cubicBezTo>
                <a:cubicBezTo>
                  <a:pt x="643236" y="652340"/>
                  <a:pt x="643236" y="652340"/>
                  <a:pt x="646315" y="634637"/>
                </a:cubicBezTo>
                <a:cubicBezTo>
                  <a:pt x="644006" y="630019"/>
                  <a:pt x="640927" y="626171"/>
                  <a:pt x="637078" y="623092"/>
                </a:cubicBezTo>
                <a:cubicBezTo>
                  <a:pt x="635539" y="620783"/>
                  <a:pt x="631690" y="619243"/>
                  <a:pt x="633230" y="616165"/>
                </a:cubicBezTo>
                <a:cubicBezTo>
                  <a:pt x="634769" y="613086"/>
                  <a:pt x="637848" y="613855"/>
                  <a:pt x="640157" y="615395"/>
                </a:cubicBezTo>
                <a:cubicBezTo>
                  <a:pt x="646315" y="620013"/>
                  <a:pt x="650933" y="626940"/>
                  <a:pt x="657860" y="631559"/>
                </a:cubicBezTo>
                <a:cubicBezTo>
                  <a:pt x="683260" y="645413"/>
                  <a:pt x="712509" y="650031"/>
                  <a:pt x="740218" y="654649"/>
                </a:cubicBezTo>
                <a:cubicBezTo>
                  <a:pt x="753303" y="657728"/>
                  <a:pt x="766387" y="659268"/>
                  <a:pt x="779472" y="658498"/>
                </a:cubicBezTo>
                <a:cubicBezTo>
                  <a:pt x="792557" y="659268"/>
                  <a:pt x="804872" y="655419"/>
                  <a:pt x="817187" y="652340"/>
                </a:cubicBezTo>
                <a:cubicBezTo>
                  <a:pt x="873375" y="643874"/>
                  <a:pt x="915709" y="611546"/>
                  <a:pt x="950345" y="568443"/>
                </a:cubicBezTo>
                <a:cubicBezTo>
                  <a:pt x="954193" y="562286"/>
                  <a:pt x="959581" y="556898"/>
                  <a:pt x="962660" y="549971"/>
                </a:cubicBezTo>
                <a:cubicBezTo>
                  <a:pt x="966509" y="536116"/>
                  <a:pt x="951115" y="535346"/>
                  <a:pt x="944187" y="52688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"/>
          <p:cNvSpPr/>
          <p:nvPr/>
        </p:nvSpPr>
        <p:spPr>
          <a:xfrm flipH="1" rot="-2925135">
            <a:off x="1949389" y="-40217"/>
            <a:ext cx="571570" cy="576142"/>
          </a:xfrm>
          <a:custGeom>
            <a:rect b="b" l="l" r="r" t="t"/>
            <a:pathLst>
              <a:path extrusionOk="0" h="969818" w="962121">
                <a:moveTo>
                  <a:pt x="944187" y="526880"/>
                </a:moveTo>
                <a:cubicBezTo>
                  <a:pt x="930333" y="518413"/>
                  <a:pt x="918787" y="507637"/>
                  <a:pt x="909551" y="493783"/>
                </a:cubicBezTo>
                <a:cubicBezTo>
                  <a:pt x="898006" y="476080"/>
                  <a:pt x="891078" y="456067"/>
                  <a:pt x="887999" y="435286"/>
                </a:cubicBezTo>
                <a:cubicBezTo>
                  <a:pt x="884151" y="416813"/>
                  <a:pt x="880303" y="398340"/>
                  <a:pt x="874145" y="379868"/>
                </a:cubicBezTo>
                <a:cubicBezTo>
                  <a:pt x="872606" y="375249"/>
                  <a:pt x="870297" y="371401"/>
                  <a:pt x="867218" y="367552"/>
                </a:cubicBezTo>
                <a:cubicBezTo>
                  <a:pt x="847206" y="339843"/>
                  <a:pt x="817957" y="332916"/>
                  <a:pt x="786400" y="333686"/>
                </a:cubicBezTo>
                <a:cubicBezTo>
                  <a:pt x="777933" y="332916"/>
                  <a:pt x="768696" y="335995"/>
                  <a:pt x="760999" y="330607"/>
                </a:cubicBezTo>
                <a:cubicBezTo>
                  <a:pt x="754842" y="322140"/>
                  <a:pt x="757921" y="312134"/>
                  <a:pt x="757921" y="302898"/>
                </a:cubicBezTo>
                <a:cubicBezTo>
                  <a:pt x="757151" y="283655"/>
                  <a:pt x="760230" y="263643"/>
                  <a:pt x="752533" y="244401"/>
                </a:cubicBezTo>
                <a:cubicBezTo>
                  <a:pt x="748684" y="235165"/>
                  <a:pt x="746375" y="225928"/>
                  <a:pt x="738678" y="218231"/>
                </a:cubicBezTo>
                <a:cubicBezTo>
                  <a:pt x="734060" y="215152"/>
                  <a:pt x="729442" y="210534"/>
                  <a:pt x="727133" y="205146"/>
                </a:cubicBezTo>
                <a:cubicBezTo>
                  <a:pt x="725593" y="202837"/>
                  <a:pt x="723284" y="200528"/>
                  <a:pt x="720975" y="198989"/>
                </a:cubicBezTo>
                <a:cubicBezTo>
                  <a:pt x="714048" y="195910"/>
                  <a:pt x="712509" y="189752"/>
                  <a:pt x="710969" y="182825"/>
                </a:cubicBezTo>
                <a:cubicBezTo>
                  <a:pt x="706351" y="170510"/>
                  <a:pt x="695575" y="163583"/>
                  <a:pt x="687878" y="154346"/>
                </a:cubicBezTo>
                <a:cubicBezTo>
                  <a:pt x="653242" y="118171"/>
                  <a:pt x="617836" y="82764"/>
                  <a:pt x="587048" y="42740"/>
                </a:cubicBezTo>
                <a:cubicBezTo>
                  <a:pt x="580121" y="33504"/>
                  <a:pt x="574733" y="23498"/>
                  <a:pt x="566266" y="15031"/>
                </a:cubicBezTo>
                <a:cubicBezTo>
                  <a:pt x="544715" y="-7290"/>
                  <a:pt x="524703" y="-4981"/>
                  <a:pt x="509309" y="23498"/>
                </a:cubicBezTo>
                <a:cubicBezTo>
                  <a:pt x="508539" y="41201"/>
                  <a:pt x="506230" y="58134"/>
                  <a:pt x="490066" y="68910"/>
                </a:cubicBezTo>
                <a:cubicBezTo>
                  <a:pt x="476212" y="98158"/>
                  <a:pt x="473903" y="129716"/>
                  <a:pt x="467745" y="160504"/>
                </a:cubicBezTo>
                <a:cubicBezTo>
                  <a:pt x="467745" y="168971"/>
                  <a:pt x="467745" y="176668"/>
                  <a:pt x="464666" y="184365"/>
                </a:cubicBezTo>
                <a:cubicBezTo>
                  <a:pt x="463896" y="188983"/>
                  <a:pt x="463127" y="193601"/>
                  <a:pt x="463127" y="198219"/>
                </a:cubicBezTo>
                <a:cubicBezTo>
                  <a:pt x="463896" y="280577"/>
                  <a:pt x="473903" y="362934"/>
                  <a:pt x="480830" y="446061"/>
                </a:cubicBezTo>
                <a:cubicBezTo>
                  <a:pt x="467745" y="436825"/>
                  <a:pt x="464666" y="418352"/>
                  <a:pt x="446193" y="416813"/>
                </a:cubicBezTo>
                <a:cubicBezTo>
                  <a:pt x="443115" y="416813"/>
                  <a:pt x="440806" y="416043"/>
                  <a:pt x="437727" y="415274"/>
                </a:cubicBezTo>
                <a:cubicBezTo>
                  <a:pt x="435418" y="412965"/>
                  <a:pt x="433878" y="410655"/>
                  <a:pt x="433878" y="406807"/>
                </a:cubicBezTo>
                <a:cubicBezTo>
                  <a:pt x="433878" y="379098"/>
                  <a:pt x="423872" y="352158"/>
                  <a:pt x="425412" y="324449"/>
                </a:cubicBezTo>
                <a:cubicBezTo>
                  <a:pt x="420793" y="305207"/>
                  <a:pt x="421563" y="283655"/>
                  <a:pt x="405399" y="268261"/>
                </a:cubicBezTo>
                <a:cubicBezTo>
                  <a:pt x="413866" y="317522"/>
                  <a:pt x="422333" y="366783"/>
                  <a:pt x="428490" y="416043"/>
                </a:cubicBezTo>
                <a:lnTo>
                  <a:pt x="428490" y="416043"/>
                </a:lnTo>
                <a:cubicBezTo>
                  <a:pt x="424642" y="422971"/>
                  <a:pt x="410787" y="416813"/>
                  <a:pt x="410787" y="429128"/>
                </a:cubicBezTo>
                <a:cubicBezTo>
                  <a:pt x="393854" y="432207"/>
                  <a:pt x="377690" y="429898"/>
                  <a:pt x="360757" y="426819"/>
                </a:cubicBezTo>
                <a:cubicBezTo>
                  <a:pt x="326121" y="421431"/>
                  <a:pt x="291484" y="416813"/>
                  <a:pt x="257618" y="412195"/>
                </a:cubicBezTo>
                <a:cubicBezTo>
                  <a:pt x="256848" y="420662"/>
                  <a:pt x="266854" y="419892"/>
                  <a:pt x="269933" y="425280"/>
                </a:cubicBezTo>
                <a:cubicBezTo>
                  <a:pt x="315345" y="429898"/>
                  <a:pt x="359987" y="434516"/>
                  <a:pt x="405399" y="438365"/>
                </a:cubicBezTo>
                <a:cubicBezTo>
                  <a:pt x="405399" y="439904"/>
                  <a:pt x="406169" y="441443"/>
                  <a:pt x="406939" y="442983"/>
                </a:cubicBezTo>
                <a:cubicBezTo>
                  <a:pt x="410787" y="449910"/>
                  <a:pt x="410787" y="457607"/>
                  <a:pt x="413096" y="465304"/>
                </a:cubicBezTo>
                <a:cubicBezTo>
                  <a:pt x="416175" y="473001"/>
                  <a:pt x="420793" y="477619"/>
                  <a:pt x="429260" y="479158"/>
                </a:cubicBezTo>
                <a:cubicBezTo>
                  <a:pt x="434648" y="479928"/>
                  <a:pt x="440806" y="479158"/>
                  <a:pt x="446193" y="480698"/>
                </a:cubicBezTo>
                <a:cubicBezTo>
                  <a:pt x="454660" y="482237"/>
                  <a:pt x="453121" y="488395"/>
                  <a:pt x="453121" y="493783"/>
                </a:cubicBezTo>
                <a:cubicBezTo>
                  <a:pt x="453121" y="499940"/>
                  <a:pt x="450042" y="504559"/>
                  <a:pt x="443884" y="503019"/>
                </a:cubicBezTo>
                <a:cubicBezTo>
                  <a:pt x="420793" y="496862"/>
                  <a:pt x="395393" y="499940"/>
                  <a:pt x="373842" y="488395"/>
                </a:cubicBezTo>
                <a:cubicBezTo>
                  <a:pt x="363066" y="486086"/>
                  <a:pt x="352290" y="484546"/>
                  <a:pt x="342284" y="482237"/>
                </a:cubicBezTo>
                <a:cubicBezTo>
                  <a:pt x="304569" y="483777"/>
                  <a:pt x="266854" y="472231"/>
                  <a:pt x="229139" y="480698"/>
                </a:cubicBezTo>
                <a:cubicBezTo>
                  <a:pt x="206818" y="486086"/>
                  <a:pt x="183727" y="487625"/>
                  <a:pt x="160636" y="491474"/>
                </a:cubicBezTo>
                <a:cubicBezTo>
                  <a:pt x="129078" y="494552"/>
                  <a:pt x="98290" y="505328"/>
                  <a:pt x="67502" y="512255"/>
                </a:cubicBezTo>
                <a:cubicBezTo>
                  <a:pt x="52878" y="513795"/>
                  <a:pt x="38254" y="514564"/>
                  <a:pt x="28248" y="527649"/>
                </a:cubicBezTo>
                <a:cubicBezTo>
                  <a:pt x="25169" y="530728"/>
                  <a:pt x="22090" y="533037"/>
                  <a:pt x="19781" y="536116"/>
                </a:cubicBezTo>
                <a:cubicBezTo>
                  <a:pt x="13624" y="542274"/>
                  <a:pt x="7466" y="547662"/>
                  <a:pt x="2078" y="554589"/>
                </a:cubicBezTo>
                <a:cubicBezTo>
                  <a:pt x="-6388" y="577680"/>
                  <a:pt x="12854" y="586146"/>
                  <a:pt x="26709" y="595383"/>
                </a:cubicBezTo>
                <a:cubicBezTo>
                  <a:pt x="52878" y="613086"/>
                  <a:pt x="78278" y="631559"/>
                  <a:pt x="99830" y="653880"/>
                </a:cubicBezTo>
                <a:cubicBezTo>
                  <a:pt x="105218" y="659268"/>
                  <a:pt x="111375" y="664655"/>
                  <a:pt x="116763" y="670043"/>
                </a:cubicBezTo>
                <a:cubicBezTo>
                  <a:pt x="119072" y="673892"/>
                  <a:pt x="122921" y="676201"/>
                  <a:pt x="126769" y="677740"/>
                </a:cubicBezTo>
                <a:cubicBezTo>
                  <a:pt x="149860" y="698522"/>
                  <a:pt x="173721" y="718534"/>
                  <a:pt x="196812" y="739316"/>
                </a:cubicBezTo>
                <a:cubicBezTo>
                  <a:pt x="202199" y="751631"/>
                  <a:pt x="214515" y="755480"/>
                  <a:pt x="225290" y="760098"/>
                </a:cubicBezTo>
                <a:cubicBezTo>
                  <a:pt x="238375" y="769334"/>
                  <a:pt x="252999" y="771643"/>
                  <a:pt x="269163" y="772413"/>
                </a:cubicBezTo>
                <a:cubicBezTo>
                  <a:pt x="283018" y="772413"/>
                  <a:pt x="296872" y="772413"/>
                  <a:pt x="310727" y="772413"/>
                </a:cubicBezTo>
                <a:cubicBezTo>
                  <a:pt x="335357" y="772413"/>
                  <a:pt x="335357" y="773183"/>
                  <a:pt x="335357" y="797043"/>
                </a:cubicBezTo>
                <a:cubicBezTo>
                  <a:pt x="335357" y="811668"/>
                  <a:pt x="334587" y="826292"/>
                  <a:pt x="339975" y="840146"/>
                </a:cubicBezTo>
                <a:cubicBezTo>
                  <a:pt x="343054" y="850152"/>
                  <a:pt x="348442" y="859389"/>
                  <a:pt x="351521" y="869395"/>
                </a:cubicBezTo>
                <a:cubicBezTo>
                  <a:pt x="355369" y="876322"/>
                  <a:pt x="361527" y="877092"/>
                  <a:pt x="368454" y="877862"/>
                </a:cubicBezTo>
                <a:cubicBezTo>
                  <a:pt x="375381" y="877862"/>
                  <a:pt x="382309" y="877862"/>
                  <a:pt x="387696" y="882480"/>
                </a:cubicBezTo>
                <a:cubicBezTo>
                  <a:pt x="389236" y="883249"/>
                  <a:pt x="391545" y="884019"/>
                  <a:pt x="393084" y="884789"/>
                </a:cubicBezTo>
                <a:cubicBezTo>
                  <a:pt x="402321" y="887868"/>
                  <a:pt x="414636" y="882480"/>
                  <a:pt x="421563" y="894025"/>
                </a:cubicBezTo>
                <a:cubicBezTo>
                  <a:pt x="423103" y="895564"/>
                  <a:pt x="424642" y="897104"/>
                  <a:pt x="426181" y="897874"/>
                </a:cubicBezTo>
                <a:cubicBezTo>
                  <a:pt x="440806" y="901722"/>
                  <a:pt x="456199" y="900183"/>
                  <a:pt x="470054" y="906340"/>
                </a:cubicBezTo>
                <a:cubicBezTo>
                  <a:pt x="485448" y="910189"/>
                  <a:pt x="498533" y="917116"/>
                  <a:pt x="510078" y="927892"/>
                </a:cubicBezTo>
                <a:cubicBezTo>
                  <a:pt x="521624" y="936359"/>
                  <a:pt x="529321" y="947904"/>
                  <a:pt x="536248" y="959449"/>
                </a:cubicBezTo>
                <a:cubicBezTo>
                  <a:pt x="544715" y="972534"/>
                  <a:pt x="553951" y="976383"/>
                  <a:pt x="565496" y="964067"/>
                </a:cubicBezTo>
                <a:cubicBezTo>
                  <a:pt x="569345" y="960219"/>
                  <a:pt x="572424" y="956371"/>
                  <a:pt x="574733" y="951753"/>
                </a:cubicBezTo>
                <a:cubicBezTo>
                  <a:pt x="576272" y="941746"/>
                  <a:pt x="580890" y="936359"/>
                  <a:pt x="590896" y="935589"/>
                </a:cubicBezTo>
                <a:cubicBezTo>
                  <a:pt x="597824" y="931740"/>
                  <a:pt x="604751" y="927122"/>
                  <a:pt x="610909" y="920965"/>
                </a:cubicBezTo>
                <a:cubicBezTo>
                  <a:pt x="612448" y="919425"/>
                  <a:pt x="613218" y="917886"/>
                  <a:pt x="614757" y="915577"/>
                </a:cubicBezTo>
                <a:cubicBezTo>
                  <a:pt x="634769" y="888637"/>
                  <a:pt x="647854" y="858619"/>
                  <a:pt x="652472" y="825522"/>
                </a:cubicBezTo>
                <a:cubicBezTo>
                  <a:pt x="653242" y="820904"/>
                  <a:pt x="654012" y="816286"/>
                  <a:pt x="654012" y="811668"/>
                </a:cubicBezTo>
                <a:cubicBezTo>
                  <a:pt x="653242" y="779340"/>
                  <a:pt x="657860" y="747013"/>
                  <a:pt x="645545" y="716225"/>
                </a:cubicBezTo>
                <a:cubicBezTo>
                  <a:pt x="639387" y="690056"/>
                  <a:pt x="628612" y="665425"/>
                  <a:pt x="615527" y="641564"/>
                </a:cubicBezTo>
                <a:cubicBezTo>
                  <a:pt x="614757" y="640025"/>
                  <a:pt x="615527" y="637716"/>
                  <a:pt x="616296" y="637716"/>
                </a:cubicBezTo>
                <a:cubicBezTo>
                  <a:pt x="619375" y="638486"/>
                  <a:pt x="615527" y="636177"/>
                  <a:pt x="618606" y="637716"/>
                </a:cubicBezTo>
                <a:cubicBezTo>
                  <a:pt x="643236" y="652340"/>
                  <a:pt x="643236" y="652340"/>
                  <a:pt x="646315" y="634637"/>
                </a:cubicBezTo>
                <a:cubicBezTo>
                  <a:pt x="644006" y="630019"/>
                  <a:pt x="640927" y="626171"/>
                  <a:pt x="637078" y="623092"/>
                </a:cubicBezTo>
                <a:cubicBezTo>
                  <a:pt x="635539" y="620783"/>
                  <a:pt x="631690" y="619243"/>
                  <a:pt x="633230" y="616165"/>
                </a:cubicBezTo>
                <a:cubicBezTo>
                  <a:pt x="634769" y="613086"/>
                  <a:pt x="637848" y="613855"/>
                  <a:pt x="640157" y="615395"/>
                </a:cubicBezTo>
                <a:cubicBezTo>
                  <a:pt x="646315" y="620013"/>
                  <a:pt x="650933" y="626940"/>
                  <a:pt x="657860" y="631559"/>
                </a:cubicBezTo>
                <a:cubicBezTo>
                  <a:pt x="683260" y="645413"/>
                  <a:pt x="712509" y="650031"/>
                  <a:pt x="740218" y="654649"/>
                </a:cubicBezTo>
                <a:cubicBezTo>
                  <a:pt x="753303" y="657728"/>
                  <a:pt x="766387" y="659268"/>
                  <a:pt x="779472" y="658498"/>
                </a:cubicBezTo>
                <a:cubicBezTo>
                  <a:pt x="792557" y="659268"/>
                  <a:pt x="804872" y="655419"/>
                  <a:pt x="817187" y="652340"/>
                </a:cubicBezTo>
                <a:cubicBezTo>
                  <a:pt x="873375" y="643874"/>
                  <a:pt x="915709" y="611546"/>
                  <a:pt x="950345" y="568443"/>
                </a:cubicBezTo>
                <a:cubicBezTo>
                  <a:pt x="954193" y="562286"/>
                  <a:pt x="959581" y="556898"/>
                  <a:pt x="962660" y="549971"/>
                </a:cubicBezTo>
                <a:cubicBezTo>
                  <a:pt x="966509" y="536116"/>
                  <a:pt x="951115" y="535346"/>
                  <a:pt x="944187" y="526880"/>
                </a:cubicBezTo>
                <a:close/>
              </a:path>
            </a:pathLst>
          </a:custGeom>
          <a:solidFill>
            <a:srgbClr val="B8E7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"/>
          <p:cNvSpPr/>
          <p:nvPr/>
        </p:nvSpPr>
        <p:spPr>
          <a:xfrm>
            <a:off x="3336084" y="4396388"/>
            <a:ext cx="109981" cy="91651"/>
          </a:xfrm>
          <a:custGeom>
            <a:rect b="b" l="l" r="r" t="t"/>
            <a:pathLst>
              <a:path extrusionOk="0" h="115454" w="138545">
                <a:moveTo>
                  <a:pt x="34636" y="104546"/>
                </a:moveTo>
                <a:cubicBezTo>
                  <a:pt x="26939" y="96079"/>
                  <a:pt x="20012" y="86843"/>
                  <a:pt x="12315" y="78376"/>
                </a:cubicBezTo>
                <a:cubicBezTo>
                  <a:pt x="8467" y="74527"/>
                  <a:pt x="1539" y="74527"/>
                  <a:pt x="0" y="68370"/>
                </a:cubicBezTo>
                <a:cubicBezTo>
                  <a:pt x="3848" y="62982"/>
                  <a:pt x="13085" y="64521"/>
                  <a:pt x="15394" y="56824"/>
                </a:cubicBezTo>
                <a:cubicBezTo>
                  <a:pt x="13855" y="49897"/>
                  <a:pt x="4618" y="52976"/>
                  <a:pt x="2309" y="46818"/>
                </a:cubicBezTo>
                <a:cubicBezTo>
                  <a:pt x="3079" y="46049"/>
                  <a:pt x="3079" y="43739"/>
                  <a:pt x="3848" y="43739"/>
                </a:cubicBezTo>
                <a:cubicBezTo>
                  <a:pt x="22321" y="46049"/>
                  <a:pt x="21552" y="27576"/>
                  <a:pt x="30018" y="19109"/>
                </a:cubicBezTo>
                <a:cubicBezTo>
                  <a:pt x="62346" y="-12448"/>
                  <a:pt x="118534" y="-3982"/>
                  <a:pt x="137006" y="37582"/>
                </a:cubicBezTo>
                <a:cubicBezTo>
                  <a:pt x="147782" y="61443"/>
                  <a:pt x="145473" y="81455"/>
                  <a:pt x="130848" y="96079"/>
                </a:cubicBezTo>
                <a:cubicBezTo>
                  <a:pt x="116225" y="125327"/>
                  <a:pt x="86976" y="115321"/>
                  <a:pt x="63885" y="120709"/>
                </a:cubicBezTo>
                <a:cubicBezTo>
                  <a:pt x="53109" y="127636"/>
                  <a:pt x="53109" y="109164"/>
                  <a:pt x="43873" y="111473"/>
                </a:cubicBezTo>
                <a:cubicBezTo>
                  <a:pt x="42333" y="108394"/>
                  <a:pt x="39255" y="106085"/>
                  <a:pt x="34636" y="104546"/>
                </a:cubicBezTo>
                <a:lnTo>
                  <a:pt x="34636" y="104546"/>
                </a:lnTo>
                <a:close/>
              </a:path>
            </a:pathLst>
          </a:custGeom>
          <a:solidFill>
            <a:srgbClr val="84AF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"/>
          <p:cNvSpPr/>
          <p:nvPr/>
        </p:nvSpPr>
        <p:spPr>
          <a:xfrm>
            <a:off x="3059413" y="132271"/>
            <a:ext cx="134421" cy="128311"/>
          </a:xfrm>
          <a:custGeom>
            <a:rect b="b" l="l" r="r" t="t"/>
            <a:pathLst>
              <a:path extrusionOk="0" h="161636" w="169333">
                <a:moveTo>
                  <a:pt x="0" y="60932"/>
                </a:moveTo>
                <a:cubicBezTo>
                  <a:pt x="15394" y="52466"/>
                  <a:pt x="13855" y="33223"/>
                  <a:pt x="27709" y="21678"/>
                </a:cubicBezTo>
                <a:cubicBezTo>
                  <a:pt x="55418" y="-2183"/>
                  <a:pt x="90055" y="-7571"/>
                  <a:pt x="123921" y="11672"/>
                </a:cubicBezTo>
                <a:cubicBezTo>
                  <a:pt x="145473" y="23987"/>
                  <a:pt x="162406" y="40151"/>
                  <a:pt x="170873" y="60163"/>
                </a:cubicBezTo>
                <a:cubicBezTo>
                  <a:pt x="176261" y="72478"/>
                  <a:pt x="179340" y="93260"/>
                  <a:pt x="170873" y="108654"/>
                </a:cubicBezTo>
                <a:cubicBezTo>
                  <a:pt x="167794" y="114811"/>
                  <a:pt x="165485" y="120199"/>
                  <a:pt x="167024" y="127126"/>
                </a:cubicBezTo>
                <a:cubicBezTo>
                  <a:pt x="167794" y="140981"/>
                  <a:pt x="151630" y="128666"/>
                  <a:pt x="149321" y="138672"/>
                </a:cubicBezTo>
                <a:cubicBezTo>
                  <a:pt x="152400" y="145599"/>
                  <a:pt x="154709" y="151757"/>
                  <a:pt x="159327" y="161763"/>
                </a:cubicBezTo>
                <a:cubicBezTo>
                  <a:pt x="136236" y="150217"/>
                  <a:pt x="116224" y="163302"/>
                  <a:pt x="94673" y="162532"/>
                </a:cubicBezTo>
                <a:cubicBezTo>
                  <a:pt x="79279" y="162532"/>
                  <a:pt x="66964" y="146369"/>
                  <a:pt x="50030" y="156375"/>
                </a:cubicBezTo>
                <a:cubicBezTo>
                  <a:pt x="46182" y="158684"/>
                  <a:pt x="50030" y="144060"/>
                  <a:pt x="40794" y="140211"/>
                </a:cubicBezTo>
                <a:cubicBezTo>
                  <a:pt x="30788" y="135593"/>
                  <a:pt x="25400" y="124048"/>
                  <a:pt x="14624" y="117120"/>
                </a:cubicBezTo>
                <a:cubicBezTo>
                  <a:pt x="3079" y="109423"/>
                  <a:pt x="8467" y="94799"/>
                  <a:pt x="6927" y="82484"/>
                </a:cubicBezTo>
                <a:cubicBezTo>
                  <a:pt x="3848" y="77096"/>
                  <a:pt x="5388" y="67860"/>
                  <a:pt x="0" y="60932"/>
                </a:cubicBezTo>
                <a:close/>
              </a:path>
            </a:pathLst>
          </a:custGeom>
          <a:solidFill>
            <a:srgbClr val="85AF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"/>
          <p:cNvSpPr/>
          <p:nvPr/>
        </p:nvSpPr>
        <p:spPr>
          <a:xfrm>
            <a:off x="5398711" y="2987718"/>
            <a:ext cx="134421" cy="128311"/>
          </a:xfrm>
          <a:custGeom>
            <a:rect b="b" l="l" r="r" t="t"/>
            <a:pathLst>
              <a:path extrusionOk="0" h="161636" w="169333">
                <a:moveTo>
                  <a:pt x="125952" y="1880"/>
                </a:moveTo>
                <a:cubicBezTo>
                  <a:pt x="124412" y="21892"/>
                  <a:pt x="139806" y="18813"/>
                  <a:pt x="151352" y="20353"/>
                </a:cubicBezTo>
                <a:cubicBezTo>
                  <a:pt x="151352" y="21892"/>
                  <a:pt x="151352" y="22662"/>
                  <a:pt x="152121" y="23431"/>
                </a:cubicBezTo>
                <a:cubicBezTo>
                  <a:pt x="155200" y="28050"/>
                  <a:pt x="154431" y="34207"/>
                  <a:pt x="160589" y="36516"/>
                </a:cubicBezTo>
                <a:cubicBezTo>
                  <a:pt x="165976" y="54989"/>
                  <a:pt x="176752" y="72692"/>
                  <a:pt x="169055" y="92704"/>
                </a:cubicBezTo>
                <a:cubicBezTo>
                  <a:pt x="163667" y="102710"/>
                  <a:pt x="168286" y="115025"/>
                  <a:pt x="160589" y="124262"/>
                </a:cubicBezTo>
                <a:cubicBezTo>
                  <a:pt x="145195" y="136577"/>
                  <a:pt x="128261" y="145813"/>
                  <a:pt x="114407" y="160437"/>
                </a:cubicBezTo>
                <a:cubicBezTo>
                  <a:pt x="109788" y="165825"/>
                  <a:pt x="87467" y="166595"/>
                  <a:pt x="72843" y="165056"/>
                </a:cubicBezTo>
                <a:cubicBezTo>
                  <a:pt x="57449" y="163516"/>
                  <a:pt x="42825" y="160437"/>
                  <a:pt x="28970" y="155050"/>
                </a:cubicBezTo>
                <a:cubicBezTo>
                  <a:pt x="22043" y="151971"/>
                  <a:pt x="15116" y="152740"/>
                  <a:pt x="8958" y="155819"/>
                </a:cubicBezTo>
                <a:cubicBezTo>
                  <a:pt x="6649" y="145813"/>
                  <a:pt x="29740" y="130419"/>
                  <a:pt x="2031" y="128880"/>
                </a:cubicBezTo>
                <a:cubicBezTo>
                  <a:pt x="-1048" y="125801"/>
                  <a:pt x="-278" y="122722"/>
                  <a:pt x="2031" y="119643"/>
                </a:cubicBezTo>
                <a:cubicBezTo>
                  <a:pt x="2800" y="101171"/>
                  <a:pt x="-1048" y="81928"/>
                  <a:pt x="2800" y="63455"/>
                </a:cubicBezTo>
                <a:cubicBezTo>
                  <a:pt x="16655" y="58067"/>
                  <a:pt x="-1048" y="54219"/>
                  <a:pt x="2031" y="49601"/>
                </a:cubicBezTo>
                <a:cubicBezTo>
                  <a:pt x="4340" y="46522"/>
                  <a:pt x="7419" y="46522"/>
                  <a:pt x="10497" y="48831"/>
                </a:cubicBezTo>
                <a:cubicBezTo>
                  <a:pt x="21273" y="26510"/>
                  <a:pt x="45134" y="18813"/>
                  <a:pt x="63606" y="5728"/>
                </a:cubicBezTo>
                <a:cubicBezTo>
                  <a:pt x="85158" y="-1969"/>
                  <a:pt x="105170" y="-429"/>
                  <a:pt x="125952" y="1880"/>
                </a:cubicBezTo>
                <a:lnTo>
                  <a:pt x="125952" y="1880"/>
                </a:lnTo>
                <a:close/>
              </a:path>
            </a:pathLst>
          </a:custGeom>
          <a:solidFill>
            <a:srgbClr val="84AF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"/>
          <p:cNvSpPr/>
          <p:nvPr/>
        </p:nvSpPr>
        <p:spPr>
          <a:xfrm>
            <a:off x="761627" y="4181419"/>
            <a:ext cx="293283" cy="317722"/>
          </a:xfrm>
          <a:custGeom>
            <a:rect b="b" l="l" r="r" t="t"/>
            <a:pathLst>
              <a:path extrusionOk="0" h="400242" w="369454">
                <a:moveTo>
                  <a:pt x="370215" y="305601"/>
                </a:moveTo>
                <a:cubicBezTo>
                  <a:pt x="345585" y="347935"/>
                  <a:pt x="308639" y="352553"/>
                  <a:pt x="265536" y="341007"/>
                </a:cubicBezTo>
                <a:cubicBezTo>
                  <a:pt x="247833" y="336389"/>
                  <a:pt x="233209" y="327153"/>
                  <a:pt x="221664" y="313298"/>
                </a:cubicBezTo>
                <a:cubicBezTo>
                  <a:pt x="221664" y="312529"/>
                  <a:pt x="220894" y="310989"/>
                  <a:pt x="220894" y="310219"/>
                </a:cubicBezTo>
                <a:cubicBezTo>
                  <a:pt x="207039" y="304062"/>
                  <a:pt x="198573" y="293286"/>
                  <a:pt x="190876" y="281741"/>
                </a:cubicBezTo>
                <a:cubicBezTo>
                  <a:pt x="189336" y="278662"/>
                  <a:pt x="188566" y="274814"/>
                  <a:pt x="185488" y="272504"/>
                </a:cubicBezTo>
                <a:cubicBezTo>
                  <a:pt x="190106" y="277892"/>
                  <a:pt x="190876" y="284819"/>
                  <a:pt x="195494" y="290207"/>
                </a:cubicBezTo>
                <a:cubicBezTo>
                  <a:pt x="203191" y="307910"/>
                  <a:pt x="198573" y="327923"/>
                  <a:pt x="203191" y="345626"/>
                </a:cubicBezTo>
                <a:cubicBezTo>
                  <a:pt x="202421" y="346395"/>
                  <a:pt x="202421" y="347935"/>
                  <a:pt x="203191" y="348704"/>
                </a:cubicBezTo>
                <a:cubicBezTo>
                  <a:pt x="202421" y="350244"/>
                  <a:pt x="200882" y="352553"/>
                  <a:pt x="200112" y="354092"/>
                </a:cubicBezTo>
                <a:cubicBezTo>
                  <a:pt x="191645" y="385650"/>
                  <a:pt x="175482" y="401814"/>
                  <a:pt x="153930" y="400274"/>
                </a:cubicBezTo>
                <a:cubicBezTo>
                  <a:pt x="120833" y="397965"/>
                  <a:pt x="91585" y="370256"/>
                  <a:pt x="89276" y="339468"/>
                </a:cubicBezTo>
                <a:cubicBezTo>
                  <a:pt x="86197" y="310219"/>
                  <a:pt x="99282" y="287128"/>
                  <a:pt x="116215" y="265577"/>
                </a:cubicBezTo>
                <a:cubicBezTo>
                  <a:pt x="119294" y="261729"/>
                  <a:pt x="120064" y="256341"/>
                  <a:pt x="123912" y="251723"/>
                </a:cubicBezTo>
                <a:cubicBezTo>
                  <a:pt x="120064" y="255571"/>
                  <a:pt x="115445" y="254032"/>
                  <a:pt x="111597" y="256341"/>
                </a:cubicBezTo>
                <a:cubicBezTo>
                  <a:pt x="82348" y="271735"/>
                  <a:pt x="53100" y="280201"/>
                  <a:pt x="23081" y="256341"/>
                </a:cubicBezTo>
                <a:cubicBezTo>
                  <a:pt x="4609" y="241716"/>
                  <a:pt x="-4627" y="207850"/>
                  <a:pt x="2300" y="183989"/>
                </a:cubicBezTo>
                <a:cubicBezTo>
                  <a:pt x="9227" y="160128"/>
                  <a:pt x="23851" y="149353"/>
                  <a:pt x="53100" y="147044"/>
                </a:cubicBezTo>
                <a:cubicBezTo>
                  <a:pt x="60797" y="149353"/>
                  <a:pt x="69263" y="149353"/>
                  <a:pt x="75421" y="154741"/>
                </a:cubicBezTo>
                <a:cubicBezTo>
                  <a:pt x="76960" y="154741"/>
                  <a:pt x="78500" y="155510"/>
                  <a:pt x="80039" y="155510"/>
                </a:cubicBezTo>
                <a:cubicBezTo>
                  <a:pt x="96203" y="158589"/>
                  <a:pt x="110058" y="167056"/>
                  <a:pt x="120064" y="179371"/>
                </a:cubicBezTo>
                <a:cubicBezTo>
                  <a:pt x="121603" y="180141"/>
                  <a:pt x="121603" y="183219"/>
                  <a:pt x="124682" y="183219"/>
                </a:cubicBezTo>
                <a:cubicBezTo>
                  <a:pt x="123912" y="182450"/>
                  <a:pt x="122373" y="181680"/>
                  <a:pt x="121603" y="180141"/>
                </a:cubicBezTo>
                <a:cubicBezTo>
                  <a:pt x="109288" y="167825"/>
                  <a:pt x="102361" y="152432"/>
                  <a:pt x="98512" y="135498"/>
                </a:cubicBezTo>
                <a:cubicBezTo>
                  <a:pt x="93124" y="109329"/>
                  <a:pt x="83888" y="83159"/>
                  <a:pt x="93124" y="56219"/>
                </a:cubicBezTo>
                <a:cubicBezTo>
                  <a:pt x="99282" y="37747"/>
                  <a:pt x="107748" y="21583"/>
                  <a:pt x="124682" y="10038"/>
                </a:cubicBezTo>
                <a:cubicBezTo>
                  <a:pt x="154700" y="-9974"/>
                  <a:pt x="187027" y="801"/>
                  <a:pt x="197803" y="34668"/>
                </a:cubicBezTo>
                <a:cubicBezTo>
                  <a:pt x="204730" y="56989"/>
                  <a:pt x="205500" y="79310"/>
                  <a:pt x="200112" y="101632"/>
                </a:cubicBezTo>
                <a:cubicBezTo>
                  <a:pt x="197803" y="111638"/>
                  <a:pt x="196263" y="121644"/>
                  <a:pt x="193954" y="131650"/>
                </a:cubicBezTo>
                <a:cubicBezTo>
                  <a:pt x="191645" y="136268"/>
                  <a:pt x="195494" y="141656"/>
                  <a:pt x="191645" y="147044"/>
                </a:cubicBezTo>
                <a:cubicBezTo>
                  <a:pt x="196263" y="143965"/>
                  <a:pt x="199342" y="139347"/>
                  <a:pt x="203191" y="136268"/>
                </a:cubicBezTo>
                <a:cubicBezTo>
                  <a:pt x="206270" y="133189"/>
                  <a:pt x="208579" y="130110"/>
                  <a:pt x="211657" y="127032"/>
                </a:cubicBezTo>
                <a:cubicBezTo>
                  <a:pt x="216276" y="123953"/>
                  <a:pt x="217045" y="117795"/>
                  <a:pt x="220894" y="113947"/>
                </a:cubicBezTo>
                <a:lnTo>
                  <a:pt x="220894" y="113947"/>
                </a:lnTo>
                <a:cubicBezTo>
                  <a:pt x="229361" y="110098"/>
                  <a:pt x="235518" y="103941"/>
                  <a:pt x="237827" y="95474"/>
                </a:cubicBezTo>
                <a:cubicBezTo>
                  <a:pt x="267076" y="64686"/>
                  <a:pt x="299403" y="43135"/>
                  <a:pt x="344815" y="56989"/>
                </a:cubicBezTo>
                <a:cubicBezTo>
                  <a:pt x="368676" y="66226"/>
                  <a:pt x="377912" y="80080"/>
                  <a:pt x="376373" y="105480"/>
                </a:cubicBezTo>
                <a:cubicBezTo>
                  <a:pt x="374834" y="131650"/>
                  <a:pt x="361748" y="152432"/>
                  <a:pt x="341736" y="168595"/>
                </a:cubicBezTo>
                <a:cubicBezTo>
                  <a:pt x="314797" y="190916"/>
                  <a:pt x="283239" y="203232"/>
                  <a:pt x="250142" y="212468"/>
                </a:cubicBezTo>
                <a:cubicBezTo>
                  <a:pt x="245524" y="212468"/>
                  <a:pt x="241676" y="210929"/>
                  <a:pt x="237058" y="213238"/>
                </a:cubicBezTo>
                <a:cubicBezTo>
                  <a:pt x="257839" y="210159"/>
                  <a:pt x="277082" y="220165"/>
                  <a:pt x="297093" y="220165"/>
                </a:cubicBezTo>
                <a:cubicBezTo>
                  <a:pt x="330191" y="225553"/>
                  <a:pt x="357130" y="240177"/>
                  <a:pt x="371755" y="272504"/>
                </a:cubicBezTo>
                <a:cubicBezTo>
                  <a:pt x="374834" y="280201"/>
                  <a:pt x="377142" y="287128"/>
                  <a:pt x="371755" y="294825"/>
                </a:cubicBezTo>
                <a:cubicBezTo>
                  <a:pt x="370985" y="299444"/>
                  <a:pt x="370985" y="302522"/>
                  <a:pt x="370215" y="305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"/>
          <p:cNvSpPr/>
          <p:nvPr/>
        </p:nvSpPr>
        <p:spPr>
          <a:xfrm>
            <a:off x="601123" y="3421873"/>
            <a:ext cx="148734" cy="161128"/>
          </a:xfrm>
          <a:custGeom>
            <a:rect b="b" l="l" r="r" t="t"/>
            <a:pathLst>
              <a:path extrusionOk="0" h="400242" w="369454">
                <a:moveTo>
                  <a:pt x="370215" y="305601"/>
                </a:moveTo>
                <a:cubicBezTo>
                  <a:pt x="345585" y="347935"/>
                  <a:pt x="308639" y="352553"/>
                  <a:pt x="265536" y="341007"/>
                </a:cubicBezTo>
                <a:cubicBezTo>
                  <a:pt x="247833" y="336389"/>
                  <a:pt x="233209" y="327153"/>
                  <a:pt x="221664" y="313298"/>
                </a:cubicBezTo>
                <a:cubicBezTo>
                  <a:pt x="221664" y="312529"/>
                  <a:pt x="220894" y="310989"/>
                  <a:pt x="220894" y="310219"/>
                </a:cubicBezTo>
                <a:cubicBezTo>
                  <a:pt x="207039" y="304062"/>
                  <a:pt x="198573" y="293286"/>
                  <a:pt x="190876" y="281741"/>
                </a:cubicBezTo>
                <a:cubicBezTo>
                  <a:pt x="189336" y="278662"/>
                  <a:pt x="188566" y="274814"/>
                  <a:pt x="185488" y="272504"/>
                </a:cubicBezTo>
                <a:cubicBezTo>
                  <a:pt x="190106" y="277892"/>
                  <a:pt x="190876" y="284819"/>
                  <a:pt x="195494" y="290207"/>
                </a:cubicBezTo>
                <a:cubicBezTo>
                  <a:pt x="203191" y="307910"/>
                  <a:pt x="198573" y="327923"/>
                  <a:pt x="203191" y="345626"/>
                </a:cubicBezTo>
                <a:cubicBezTo>
                  <a:pt x="202421" y="346395"/>
                  <a:pt x="202421" y="347935"/>
                  <a:pt x="203191" y="348704"/>
                </a:cubicBezTo>
                <a:cubicBezTo>
                  <a:pt x="202421" y="350244"/>
                  <a:pt x="200882" y="352553"/>
                  <a:pt x="200112" y="354092"/>
                </a:cubicBezTo>
                <a:cubicBezTo>
                  <a:pt x="191645" y="385650"/>
                  <a:pt x="175482" y="401814"/>
                  <a:pt x="153930" y="400274"/>
                </a:cubicBezTo>
                <a:cubicBezTo>
                  <a:pt x="120833" y="397965"/>
                  <a:pt x="91585" y="370256"/>
                  <a:pt x="89276" y="339468"/>
                </a:cubicBezTo>
                <a:cubicBezTo>
                  <a:pt x="86197" y="310219"/>
                  <a:pt x="99282" y="287128"/>
                  <a:pt x="116215" y="265577"/>
                </a:cubicBezTo>
                <a:cubicBezTo>
                  <a:pt x="119294" y="261729"/>
                  <a:pt x="120064" y="256341"/>
                  <a:pt x="123912" y="251723"/>
                </a:cubicBezTo>
                <a:cubicBezTo>
                  <a:pt x="120064" y="255571"/>
                  <a:pt x="115445" y="254032"/>
                  <a:pt x="111597" y="256341"/>
                </a:cubicBezTo>
                <a:cubicBezTo>
                  <a:pt x="82348" y="271735"/>
                  <a:pt x="53100" y="280201"/>
                  <a:pt x="23081" y="256341"/>
                </a:cubicBezTo>
                <a:cubicBezTo>
                  <a:pt x="4609" y="241716"/>
                  <a:pt x="-4627" y="207850"/>
                  <a:pt x="2300" y="183989"/>
                </a:cubicBezTo>
                <a:cubicBezTo>
                  <a:pt x="9227" y="160128"/>
                  <a:pt x="23851" y="149353"/>
                  <a:pt x="53100" y="147044"/>
                </a:cubicBezTo>
                <a:cubicBezTo>
                  <a:pt x="60797" y="149353"/>
                  <a:pt x="69263" y="149353"/>
                  <a:pt x="75421" y="154741"/>
                </a:cubicBezTo>
                <a:cubicBezTo>
                  <a:pt x="76960" y="154741"/>
                  <a:pt x="78500" y="155510"/>
                  <a:pt x="80039" y="155510"/>
                </a:cubicBezTo>
                <a:cubicBezTo>
                  <a:pt x="96203" y="158589"/>
                  <a:pt x="110058" y="167056"/>
                  <a:pt x="120064" y="179371"/>
                </a:cubicBezTo>
                <a:cubicBezTo>
                  <a:pt x="121603" y="180141"/>
                  <a:pt x="121603" y="183219"/>
                  <a:pt x="124682" y="183219"/>
                </a:cubicBezTo>
                <a:cubicBezTo>
                  <a:pt x="123912" y="182450"/>
                  <a:pt x="122373" y="181680"/>
                  <a:pt x="121603" y="180141"/>
                </a:cubicBezTo>
                <a:cubicBezTo>
                  <a:pt x="109288" y="167825"/>
                  <a:pt x="102361" y="152432"/>
                  <a:pt x="98512" y="135498"/>
                </a:cubicBezTo>
                <a:cubicBezTo>
                  <a:pt x="93124" y="109329"/>
                  <a:pt x="83888" y="83159"/>
                  <a:pt x="93124" y="56219"/>
                </a:cubicBezTo>
                <a:cubicBezTo>
                  <a:pt x="99282" y="37747"/>
                  <a:pt x="107748" y="21583"/>
                  <a:pt x="124682" y="10038"/>
                </a:cubicBezTo>
                <a:cubicBezTo>
                  <a:pt x="154700" y="-9974"/>
                  <a:pt x="187027" y="801"/>
                  <a:pt x="197803" y="34668"/>
                </a:cubicBezTo>
                <a:cubicBezTo>
                  <a:pt x="204730" y="56989"/>
                  <a:pt x="205500" y="79310"/>
                  <a:pt x="200112" y="101632"/>
                </a:cubicBezTo>
                <a:cubicBezTo>
                  <a:pt x="197803" y="111638"/>
                  <a:pt x="196263" y="121644"/>
                  <a:pt x="193954" y="131650"/>
                </a:cubicBezTo>
                <a:cubicBezTo>
                  <a:pt x="191645" y="136268"/>
                  <a:pt x="195494" y="141656"/>
                  <a:pt x="191645" y="147044"/>
                </a:cubicBezTo>
                <a:cubicBezTo>
                  <a:pt x="196263" y="143965"/>
                  <a:pt x="199342" y="139347"/>
                  <a:pt x="203191" y="136268"/>
                </a:cubicBezTo>
                <a:cubicBezTo>
                  <a:pt x="206270" y="133189"/>
                  <a:pt x="208579" y="130110"/>
                  <a:pt x="211657" y="127032"/>
                </a:cubicBezTo>
                <a:cubicBezTo>
                  <a:pt x="216276" y="123953"/>
                  <a:pt x="217045" y="117795"/>
                  <a:pt x="220894" y="113947"/>
                </a:cubicBezTo>
                <a:lnTo>
                  <a:pt x="220894" y="113947"/>
                </a:lnTo>
                <a:cubicBezTo>
                  <a:pt x="229361" y="110098"/>
                  <a:pt x="235518" y="103941"/>
                  <a:pt x="237827" y="95474"/>
                </a:cubicBezTo>
                <a:cubicBezTo>
                  <a:pt x="267076" y="64686"/>
                  <a:pt x="299403" y="43135"/>
                  <a:pt x="344815" y="56989"/>
                </a:cubicBezTo>
                <a:cubicBezTo>
                  <a:pt x="368676" y="66226"/>
                  <a:pt x="377912" y="80080"/>
                  <a:pt x="376373" y="105480"/>
                </a:cubicBezTo>
                <a:cubicBezTo>
                  <a:pt x="374834" y="131650"/>
                  <a:pt x="361748" y="152432"/>
                  <a:pt x="341736" y="168595"/>
                </a:cubicBezTo>
                <a:cubicBezTo>
                  <a:pt x="314797" y="190916"/>
                  <a:pt x="283239" y="203232"/>
                  <a:pt x="250142" y="212468"/>
                </a:cubicBezTo>
                <a:cubicBezTo>
                  <a:pt x="245524" y="212468"/>
                  <a:pt x="241676" y="210929"/>
                  <a:pt x="237058" y="213238"/>
                </a:cubicBezTo>
                <a:cubicBezTo>
                  <a:pt x="257839" y="210159"/>
                  <a:pt x="277082" y="220165"/>
                  <a:pt x="297093" y="220165"/>
                </a:cubicBezTo>
                <a:cubicBezTo>
                  <a:pt x="330191" y="225553"/>
                  <a:pt x="357130" y="240177"/>
                  <a:pt x="371755" y="272504"/>
                </a:cubicBezTo>
                <a:cubicBezTo>
                  <a:pt x="374834" y="280201"/>
                  <a:pt x="377142" y="287128"/>
                  <a:pt x="371755" y="294825"/>
                </a:cubicBezTo>
                <a:cubicBezTo>
                  <a:pt x="370985" y="299444"/>
                  <a:pt x="370985" y="302522"/>
                  <a:pt x="370215" y="305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45658" y="4241815"/>
            <a:ext cx="317722" cy="305502"/>
          </a:xfrm>
          <a:custGeom>
            <a:rect b="b" l="l" r="r" t="t"/>
            <a:pathLst>
              <a:path extrusionOk="0" h="384848" w="400242">
                <a:moveTo>
                  <a:pt x="165990" y="373598"/>
                </a:moveTo>
                <a:cubicBezTo>
                  <a:pt x="138281" y="357435"/>
                  <a:pt x="143669" y="331265"/>
                  <a:pt x="145978" y="305865"/>
                </a:cubicBezTo>
                <a:cubicBezTo>
                  <a:pt x="146748" y="295859"/>
                  <a:pt x="150596" y="286622"/>
                  <a:pt x="153675" y="276617"/>
                </a:cubicBezTo>
                <a:cubicBezTo>
                  <a:pt x="167530" y="257374"/>
                  <a:pt x="180614" y="238132"/>
                  <a:pt x="194469" y="218889"/>
                </a:cubicBezTo>
                <a:cubicBezTo>
                  <a:pt x="196008" y="215041"/>
                  <a:pt x="197548" y="211962"/>
                  <a:pt x="201396" y="209653"/>
                </a:cubicBezTo>
                <a:cubicBezTo>
                  <a:pt x="198318" y="208883"/>
                  <a:pt x="196778" y="211962"/>
                  <a:pt x="194469" y="211962"/>
                </a:cubicBezTo>
                <a:cubicBezTo>
                  <a:pt x="189081" y="212731"/>
                  <a:pt x="183693" y="214271"/>
                  <a:pt x="181384" y="219659"/>
                </a:cubicBezTo>
                <a:cubicBezTo>
                  <a:pt x="145208" y="247368"/>
                  <a:pt x="105954" y="268150"/>
                  <a:pt x="59002" y="265071"/>
                </a:cubicBezTo>
                <a:cubicBezTo>
                  <a:pt x="25136" y="262762"/>
                  <a:pt x="4354" y="245059"/>
                  <a:pt x="505" y="218889"/>
                </a:cubicBezTo>
                <a:cubicBezTo>
                  <a:pt x="-3343" y="194259"/>
                  <a:pt x="15130" y="168089"/>
                  <a:pt x="44378" y="155774"/>
                </a:cubicBezTo>
                <a:cubicBezTo>
                  <a:pt x="78245" y="141150"/>
                  <a:pt x="114421" y="141150"/>
                  <a:pt x="149826" y="144998"/>
                </a:cubicBezTo>
                <a:cubicBezTo>
                  <a:pt x="158293" y="145768"/>
                  <a:pt x="166760" y="146538"/>
                  <a:pt x="181384" y="148847"/>
                </a:cubicBezTo>
                <a:cubicBezTo>
                  <a:pt x="152905" y="130374"/>
                  <a:pt x="125966" y="121907"/>
                  <a:pt x="103645" y="104974"/>
                </a:cubicBezTo>
                <a:cubicBezTo>
                  <a:pt x="101336" y="100356"/>
                  <a:pt x="93639" y="100356"/>
                  <a:pt x="92099" y="94968"/>
                </a:cubicBezTo>
                <a:cubicBezTo>
                  <a:pt x="89020" y="91889"/>
                  <a:pt x="86711" y="89580"/>
                  <a:pt x="83633" y="86501"/>
                </a:cubicBezTo>
                <a:cubicBezTo>
                  <a:pt x="77475" y="84192"/>
                  <a:pt x="76705" y="78034"/>
                  <a:pt x="74396" y="72647"/>
                </a:cubicBezTo>
                <a:cubicBezTo>
                  <a:pt x="68239" y="53404"/>
                  <a:pt x="62081" y="34162"/>
                  <a:pt x="79014" y="17998"/>
                </a:cubicBezTo>
                <a:cubicBezTo>
                  <a:pt x="96717" y="1065"/>
                  <a:pt x="117499" y="-3553"/>
                  <a:pt x="141360" y="2604"/>
                </a:cubicBezTo>
                <a:cubicBezTo>
                  <a:pt x="165990" y="8762"/>
                  <a:pt x="186002" y="21847"/>
                  <a:pt x="201396" y="42628"/>
                </a:cubicBezTo>
                <a:cubicBezTo>
                  <a:pt x="226796" y="53404"/>
                  <a:pt x="226027" y="80344"/>
                  <a:pt x="236033" y="97277"/>
                </a:cubicBezTo>
                <a:cubicBezTo>
                  <a:pt x="230645" y="68028"/>
                  <a:pt x="244499" y="42628"/>
                  <a:pt x="265281" y="21847"/>
                </a:cubicBezTo>
                <a:cubicBezTo>
                  <a:pt x="279905" y="7223"/>
                  <a:pt x="299148" y="8762"/>
                  <a:pt x="316851" y="16459"/>
                </a:cubicBezTo>
                <a:cubicBezTo>
                  <a:pt x="343790" y="27234"/>
                  <a:pt x="363033" y="54943"/>
                  <a:pt x="363033" y="82653"/>
                </a:cubicBezTo>
                <a:cubicBezTo>
                  <a:pt x="363033" y="111132"/>
                  <a:pt x="343790" y="138841"/>
                  <a:pt x="316081" y="151156"/>
                </a:cubicBezTo>
                <a:cubicBezTo>
                  <a:pt x="309924" y="153465"/>
                  <a:pt x="303766" y="154234"/>
                  <a:pt x="296839" y="158083"/>
                </a:cubicBezTo>
                <a:cubicBezTo>
                  <a:pt x="369190" y="147307"/>
                  <a:pt x="416142" y="200416"/>
                  <a:pt x="399209" y="259683"/>
                </a:cubicBezTo>
                <a:cubicBezTo>
                  <a:pt x="383045" y="299707"/>
                  <a:pt x="349948" y="310483"/>
                  <a:pt x="315311" y="285852"/>
                </a:cubicBezTo>
                <a:cubicBezTo>
                  <a:pt x="294530" y="271998"/>
                  <a:pt x="278366" y="255065"/>
                  <a:pt x="269899" y="231204"/>
                </a:cubicBezTo>
                <a:cubicBezTo>
                  <a:pt x="281445" y="264301"/>
                  <a:pt x="279136" y="297398"/>
                  <a:pt x="267590" y="329725"/>
                </a:cubicBezTo>
                <a:cubicBezTo>
                  <a:pt x="255275" y="364362"/>
                  <a:pt x="229105" y="383604"/>
                  <a:pt x="192930" y="390532"/>
                </a:cubicBezTo>
                <a:cubicBezTo>
                  <a:pt x="183693" y="385913"/>
                  <a:pt x="171378" y="385913"/>
                  <a:pt x="165990" y="3735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"/>
          <p:cNvSpPr/>
          <p:nvPr/>
        </p:nvSpPr>
        <p:spPr>
          <a:xfrm>
            <a:off x="1298911" y="3321766"/>
            <a:ext cx="210497" cy="202401"/>
          </a:xfrm>
          <a:custGeom>
            <a:rect b="b" l="l" r="r" t="t"/>
            <a:pathLst>
              <a:path extrusionOk="0" h="384848" w="400242">
                <a:moveTo>
                  <a:pt x="165990" y="373598"/>
                </a:moveTo>
                <a:cubicBezTo>
                  <a:pt x="138281" y="357435"/>
                  <a:pt x="143669" y="331265"/>
                  <a:pt x="145978" y="305865"/>
                </a:cubicBezTo>
                <a:cubicBezTo>
                  <a:pt x="146748" y="295859"/>
                  <a:pt x="150596" y="286622"/>
                  <a:pt x="153675" y="276617"/>
                </a:cubicBezTo>
                <a:cubicBezTo>
                  <a:pt x="167530" y="257374"/>
                  <a:pt x="180614" y="238132"/>
                  <a:pt x="194469" y="218889"/>
                </a:cubicBezTo>
                <a:cubicBezTo>
                  <a:pt x="196008" y="215041"/>
                  <a:pt x="197548" y="211962"/>
                  <a:pt x="201396" y="209653"/>
                </a:cubicBezTo>
                <a:cubicBezTo>
                  <a:pt x="198318" y="208883"/>
                  <a:pt x="196778" y="211962"/>
                  <a:pt x="194469" y="211962"/>
                </a:cubicBezTo>
                <a:cubicBezTo>
                  <a:pt x="189081" y="212731"/>
                  <a:pt x="183693" y="214271"/>
                  <a:pt x="181384" y="219659"/>
                </a:cubicBezTo>
                <a:cubicBezTo>
                  <a:pt x="145208" y="247368"/>
                  <a:pt x="105954" y="268150"/>
                  <a:pt x="59002" y="265071"/>
                </a:cubicBezTo>
                <a:cubicBezTo>
                  <a:pt x="25136" y="262762"/>
                  <a:pt x="4354" y="245059"/>
                  <a:pt x="505" y="218889"/>
                </a:cubicBezTo>
                <a:cubicBezTo>
                  <a:pt x="-3343" y="194259"/>
                  <a:pt x="15130" y="168089"/>
                  <a:pt x="44378" y="155774"/>
                </a:cubicBezTo>
                <a:cubicBezTo>
                  <a:pt x="78245" y="141150"/>
                  <a:pt x="114421" y="141150"/>
                  <a:pt x="149826" y="144998"/>
                </a:cubicBezTo>
                <a:cubicBezTo>
                  <a:pt x="158293" y="145768"/>
                  <a:pt x="166760" y="146538"/>
                  <a:pt x="181384" y="148847"/>
                </a:cubicBezTo>
                <a:cubicBezTo>
                  <a:pt x="152905" y="130374"/>
                  <a:pt x="125966" y="121907"/>
                  <a:pt x="103645" y="104974"/>
                </a:cubicBezTo>
                <a:cubicBezTo>
                  <a:pt x="101336" y="100356"/>
                  <a:pt x="93639" y="100356"/>
                  <a:pt x="92099" y="94968"/>
                </a:cubicBezTo>
                <a:cubicBezTo>
                  <a:pt x="89020" y="91889"/>
                  <a:pt x="86711" y="89580"/>
                  <a:pt x="83633" y="86501"/>
                </a:cubicBezTo>
                <a:cubicBezTo>
                  <a:pt x="77475" y="84192"/>
                  <a:pt x="76705" y="78034"/>
                  <a:pt x="74396" y="72647"/>
                </a:cubicBezTo>
                <a:cubicBezTo>
                  <a:pt x="68239" y="53404"/>
                  <a:pt x="62081" y="34162"/>
                  <a:pt x="79014" y="17998"/>
                </a:cubicBezTo>
                <a:cubicBezTo>
                  <a:pt x="96717" y="1065"/>
                  <a:pt x="117499" y="-3553"/>
                  <a:pt x="141360" y="2604"/>
                </a:cubicBezTo>
                <a:cubicBezTo>
                  <a:pt x="165990" y="8762"/>
                  <a:pt x="186002" y="21847"/>
                  <a:pt x="201396" y="42628"/>
                </a:cubicBezTo>
                <a:cubicBezTo>
                  <a:pt x="226796" y="53404"/>
                  <a:pt x="226027" y="80344"/>
                  <a:pt x="236033" y="97277"/>
                </a:cubicBezTo>
                <a:cubicBezTo>
                  <a:pt x="230645" y="68028"/>
                  <a:pt x="244499" y="42628"/>
                  <a:pt x="265281" y="21847"/>
                </a:cubicBezTo>
                <a:cubicBezTo>
                  <a:pt x="279905" y="7223"/>
                  <a:pt x="299148" y="8762"/>
                  <a:pt x="316851" y="16459"/>
                </a:cubicBezTo>
                <a:cubicBezTo>
                  <a:pt x="343790" y="27234"/>
                  <a:pt x="363033" y="54943"/>
                  <a:pt x="363033" y="82653"/>
                </a:cubicBezTo>
                <a:cubicBezTo>
                  <a:pt x="363033" y="111132"/>
                  <a:pt x="343790" y="138841"/>
                  <a:pt x="316081" y="151156"/>
                </a:cubicBezTo>
                <a:cubicBezTo>
                  <a:pt x="309924" y="153465"/>
                  <a:pt x="303766" y="154234"/>
                  <a:pt x="296839" y="158083"/>
                </a:cubicBezTo>
                <a:cubicBezTo>
                  <a:pt x="369190" y="147307"/>
                  <a:pt x="416142" y="200416"/>
                  <a:pt x="399209" y="259683"/>
                </a:cubicBezTo>
                <a:cubicBezTo>
                  <a:pt x="383045" y="299707"/>
                  <a:pt x="349948" y="310483"/>
                  <a:pt x="315311" y="285852"/>
                </a:cubicBezTo>
                <a:cubicBezTo>
                  <a:pt x="294530" y="271998"/>
                  <a:pt x="278366" y="255065"/>
                  <a:pt x="269899" y="231204"/>
                </a:cubicBezTo>
                <a:cubicBezTo>
                  <a:pt x="281445" y="264301"/>
                  <a:pt x="279136" y="297398"/>
                  <a:pt x="267590" y="329725"/>
                </a:cubicBezTo>
                <a:cubicBezTo>
                  <a:pt x="255275" y="364362"/>
                  <a:pt x="229105" y="383604"/>
                  <a:pt x="192930" y="390532"/>
                </a:cubicBezTo>
                <a:cubicBezTo>
                  <a:pt x="183693" y="385913"/>
                  <a:pt x="171378" y="385913"/>
                  <a:pt x="165990" y="3735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"/>
          <p:cNvSpPr/>
          <p:nvPr/>
        </p:nvSpPr>
        <p:spPr>
          <a:xfrm>
            <a:off x="12559" y="3125941"/>
            <a:ext cx="210497" cy="202401"/>
          </a:xfrm>
          <a:custGeom>
            <a:rect b="b" l="l" r="r" t="t"/>
            <a:pathLst>
              <a:path extrusionOk="0" h="384848" w="400242">
                <a:moveTo>
                  <a:pt x="165990" y="373598"/>
                </a:moveTo>
                <a:cubicBezTo>
                  <a:pt x="138281" y="357435"/>
                  <a:pt x="143669" y="331265"/>
                  <a:pt x="145978" y="305865"/>
                </a:cubicBezTo>
                <a:cubicBezTo>
                  <a:pt x="146748" y="295859"/>
                  <a:pt x="150596" y="286622"/>
                  <a:pt x="153675" y="276617"/>
                </a:cubicBezTo>
                <a:cubicBezTo>
                  <a:pt x="167530" y="257374"/>
                  <a:pt x="180614" y="238132"/>
                  <a:pt x="194469" y="218889"/>
                </a:cubicBezTo>
                <a:cubicBezTo>
                  <a:pt x="196008" y="215041"/>
                  <a:pt x="197548" y="211962"/>
                  <a:pt x="201396" y="209653"/>
                </a:cubicBezTo>
                <a:cubicBezTo>
                  <a:pt x="198318" y="208883"/>
                  <a:pt x="196778" y="211962"/>
                  <a:pt x="194469" y="211962"/>
                </a:cubicBezTo>
                <a:cubicBezTo>
                  <a:pt x="189081" y="212731"/>
                  <a:pt x="183693" y="214271"/>
                  <a:pt x="181384" y="219659"/>
                </a:cubicBezTo>
                <a:cubicBezTo>
                  <a:pt x="145208" y="247368"/>
                  <a:pt x="105954" y="268150"/>
                  <a:pt x="59002" y="265071"/>
                </a:cubicBezTo>
                <a:cubicBezTo>
                  <a:pt x="25136" y="262762"/>
                  <a:pt x="4354" y="245059"/>
                  <a:pt x="505" y="218889"/>
                </a:cubicBezTo>
                <a:cubicBezTo>
                  <a:pt x="-3343" y="194259"/>
                  <a:pt x="15130" y="168089"/>
                  <a:pt x="44378" y="155774"/>
                </a:cubicBezTo>
                <a:cubicBezTo>
                  <a:pt x="78245" y="141150"/>
                  <a:pt x="114421" y="141150"/>
                  <a:pt x="149826" y="144998"/>
                </a:cubicBezTo>
                <a:cubicBezTo>
                  <a:pt x="158293" y="145768"/>
                  <a:pt x="166760" y="146538"/>
                  <a:pt x="181384" y="148847"/>
                </a:cubicBezTo>
                <a:cubicBezTo>
                  <a:pt x="152905" y="130374"/>
                  <a:pt x="125966" y="121907"/>
                  <a:pt x="103645" y="104974"/>
                </a:cubicBezTo>
                <a:cubicBezTo>
                  <a:pt x="101336" y="100356"/>
                  <a:pt x="93639" y="100356"/>
                  <a:pt x="92099" y="94968"/>
                </a:cubicBezTo>
                <a:cubicBezTo>
                  <a:pt x="89020" y="91889"/>
                  <a:pt x="86711" y="89580"/>
                  <a:pt x="83633" y="86501"/>
                </a:cubicBezTo>
                <a:cubicBezTo>
                  <a:pt x="77475" y="84192"/>
                  <a:pt x="76705" y="78034"/>
                  <a:pt x="74396" y="72647"/>
                </a:cubicBezTo>
                <a:cubicBezTo>
                  <a:pt x="68239" y="53404"/>
                  <a:pt x="62081" y="34162"/>
                  <a:pt x="79014" y="17998"/>
                </a:cubicBezTo>
                <a:cubicBezTo>
                  <a:pt x="96717" y="1065"/>
                  <a:pt x="117499" y="-3553"/>
                  <a:pt x="141360" y="2604"/>
                </a:cubicBezTo>
                <a:cubicBezTo>
                  <a:pt x="165990" y="8762"/>
                  <a:pt x="186002" y="21847"/>
                  <a:pt x="201396" y="42628"/>
                </a:cubicBezTo>
                <a:cubicBezTo>
                  <a:pt x="226796" y="53404"/>
                  <a:pt x="226027" y="80344"/>
                  <a:pt x="236033" y="97277"/>
                </a:cubicBezTo>
                <a:cubicBezTo>
                  <a:pt x="230645" y="68028"/>
                  <a:pt x="244499" y="42628"/>
                  <a:pt x="265281" y="21847"/>
                </a:cubicBezTo>
                <a:cubicBezTo>
                  <a:pt x="279905" y="7223"/>
                  <a:pt x="299148" y="8762"/>
                  <a:pt x="316851" y="16459"/>
                </a:cubicBezTo>
                <a:cubicBezTo>
                  <a:pt x="343790" y="27234"/>
                  <a:pt x="363033" y="54943"/>
                  <a:pt x="363033" y="82653"/>
                </a:cubicBezTo>
                <a:cubicBezTo>
                  <a:pt x="363033" y="111132"/>
                  <a:pt x="343790" y="138841"/>
                  <a:pt x="316081" y="151156"/>
                </a:cubicBezTo>
                <a:cubicBezTo>
                  <a:pt x="309924" y="153465"/>
                  <a:pt x="303766" y="154234"/>
                  <a:pt x="296839" y="158083"/>
                </a:cubicBezTo>
                <a:cubicBezTo>
                  <a:pt x="369190" y="147307"/>
                  <a:pt x="416142" y="200416"/>
                  <a:pt x="399209" y="259683"/>
                </a:cubicBezTo>
                <a:cubicBezTo>
                  <a:pt x="383045" y="299707"/>
                  <a:pt x="349948" y="310483"/>
                  <a:pt x="315311" y="285852"/>
                </a:cubicBezTo>
                <a:cubicBezTo>
                  <a:pt x="294530" y="271998"/>
                  <a:pt x="278366" y="255065"/>
                  <a:pt x="269899" y="231204"/>
                </a:cubicBezTo>
                <a:cubicBezTo>
                  <a:pt x="281445" y="264301"/>
                  <a:pt x="279136" y="297398"/>
                  <a:pt x="267590" y="329725"/>
                </a:cubicBezTo>
                <a:cubicBezTo>
                  <a:pt x="255275" y="364362"/>
                  <a:pt x="229105" y="383604"/>
                  <a:pt x="192930" y="390532"/>
                </a:cubicBezTo>
                <a:cubicBezTo>
                  <a:pt x="183693" y="385913"/>
                  <a:pt x="171378" y="385913"/>
                  <a:pt x="165990" y="3735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"/>
          <p:cNvSpPr/>
          <p:nvPr/>
        </p:nvSpPr>
        <p:spPr>
          <a:xfrm>
            <a:off x="148244" y="3617381"/>
            <a:ext cx="109981" cy="91651"/>
          </a:xfrm>
          <a:custGeom>
            <a:rect b="b" l="l" r="r" t="t"/>
            <a:pathLst>
              <a:path extrusionOk="0" h="115454" w="138545">
                <a:moveTo>
                  <a:pt x="34636" y="104546"/>
                </a:moveTo>
                <a:cubicBezTo>
                  <a:pt x="26939" y="96079"/>
                  <a:pt x="20012" y="86843"/>
                  <a:pt x="12315" y="78376"/>
                </a:cubicBezTo>
                <a:cubicBezTo>
                  <a:pt x="8467" y="74527"/>
                  <a:pt x="1539" y="74527"/>
                  <a:pt x="0" y="68370"/>
                </a:cubicBezTo>
                <a:cubicBezTo>
                  <a:pt x="3848" y="62982"/>
                  <a:pt x="13085" y="64521"/>
                  <a:pt x="15394" y="56824"/>
                </a:cubicBezTo>
                <a:cubicBezTo>
                  <a:pt x="13855" y="49897"/>
                  <a:pt x="4618" y="52976"/>
                  <a:pt x="2309" y="46818"/>
                </a:cubicBezTo>
                <a:cubicBezTo>
                  <a:pt x="3079" y="46049"/>
                  <a:pt x="3079" y="43739"/>
                  <a:pt x="3848" y="43739"/>
                </a:cubicBezTo>
                <a:cubicBezTo>
                  <a:pt x="22321" y="46049"/>
                  <a:pt x="21552" y="27576"/>
                  <a:pt x="30018" y="19109"/>
                </a:cubicBezTo>
                <a:cubicBezTo>
                  <a:pt x="62346" y="-12448"/>
                  <a:pt x="118534" y="-3982"/>
                  <a:pt x="137006" y="37582"/>
                </a:cubicBezTo>
                <a:cubicBezTo>
                  <a:pt x="147782" y="61443"/>
                  <a:pt x="145473" y="81455"/>
                  <a:pt x="130848" y="96079"/>
                </a:cubicBezTo>
                <a:cubicBezTo>
                  <a:pt x="116225" y="125327"/>
                  <a:pt x="86976" y="115321"/>
                  <a:pt x="63885" y="120709"/>
                </a:cubicBezTo>
                <a:cubicBezTo>
                  <a:pt x="53109" y="127636"/>
                  <a:pt x="53109" y="109164"/>
                  <a:pt x="43873" y="111473"/>
                </a:cubicBezTo>
                <a:cubicBezTo>
                  <a:pt x="42333" y="108394"/>
                  <a:pt x="39255" y="106085"/>
                  <a:pt x="34636" y="104546"/>
                </a:cubicBezTo>
                <a:lnTo>
                  <a:pt x="34636" y="104546"/>
                </a:lnTo>
                <a:close/>
              </a:path>
            </a:pathLst>
          </a:custGeom>
          <a:solidFill>
            <a:srgbClr val="84AF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"/>
          <p:cNvSpPr/>
          <p:nvPr/>
        </p:nvSpPr>
        <p:spPr>
          <a:xfrm>
            <a:off x="2130593" y="3646205"/>
            <a:ext cx="134421" cy="128311"/>
          </a:xfrm>
          <a:custGeom>
            <a:rect b="b" l="l" r="r" t="t"/>
            <a:pathLst>
              <a:path extrusionOk="0" h="161636" w="169333">
                <a:moveTo>
                  <a:pt x="125952" y="1880"/>
                </a:moveTo>
                <a:cubicBezTo>
                  <a:pt x="124412" y="21892"/>
                  <a:pt x="139806" y="18813"/>
                  <a:pt x="151352" y="20353"/>
                </a:cubicBezTo>
                <a:cubicBezTo>
                  <a:pt x="151352" y="21892"/>
                  <a:pt x="151352" y="22662"/>
                  <a:pt x="152121" y="23431"/>
                </a:cubicBezTo>
                <a:cubicBezTo>
                  <a:pt x="155200" y="28050"/>
                  <a:pt x="154431" y="34207"/>
                  <a:pt x="160589" y="36516"/>
                </a:cubicBezTo>
                <a:cubicBezTo>
                  <a:pt x="165976" y="54989"/>
                  <a:pt x="176752" y="72692"/>
                  <a:pt x="169055" y="92704"/>
                </a:cubicBezTo>
                <a:cubicBezTo>
                  <a:pt x="163667" y="102710"/>
                  <a:pt x="168286" y="115025"/>
                  <a:pt x="160589" y="124262"/>
                </a:cubicBezTo>
                <a:cubicBezTo>
                  <a:pt x="145195" y="136577"/>
                  <a:pt x="128261" y="145813"/>
                  <a:pt x="114407" y="160437"/>
                </a:cubicBezTo>
                <a:cubicBezTo>
                  <a:pt x="109788" y="165825"/>
                  <a:pt x="87467" y="166595"/>
                  <a:pt x="72843" y="165056"/>
                </a:cubicBezTo>
                <a:cubicBezTo>
                  <a:pt x="57449" y="163516"/>
                  <a:pt x="42825" y="160437"/>
                  <a:pt x="28970" y="155050"/>
                </a:cubicBezTo>
                <a:cubicBezTo>
                  <a:pt x="22043" y="151971"/>
                  <a:pt x="15116" y="152740"/>
                  <a:pt x="8958" y="155819"/>
                </a:cubicBezTo>
                <a:cubicBezTo>
                  <a:pt x="6649" y="145813"/>
                  <a:pt x="29740" y="130419"/>
                  <a:pt x="2031" y="128880"/>
                </a:cubicBezTo>
                <a:cubicBezTo>
                  <a:pt x="-1048" y="125801"/>
                  <a:pt x="-278" y="122722"/>
                  <a:pt x="2031" y="119643"/>
                </a:cubicBezTo>
                <a:cubicBezTo>
                  <a:pt x="2800" y="101171"/>
                  <a:pt x="-1048" y="81928"/>
                  <a:pt x="2800" y="63455"/>
                </a:cubicBezTo>
                <a:cubicBezTo>
                  <a:pt x="16655" y="58067"/>
                  <a:pt x="-1048" y="54219"/>
                  <a:pt x="2031" y="49601"/>
                </a:cubicBezTo>
                <a:cubicBezTo>
                  <a:pt x="4340" y="46522"/>
                  <a:pt x="7419" y="46522"/>
                  <a:pt x="10497" y="48831"/>
                </a:cubicBezTo>
                <a:cubicBezTo>
                  <a:pt x="21273" y="26510"/>
                  <a:pt x="45134" y="18813"/>
                  <a:pt x="63606" y="5728"/>
                </a:cubicBezTo>
                <a:cubicBezTo>
                  <a:pt x="85158" y="-1969"/>
                  <a:pt x="105170" y="-429"/>
                  <a:pt x="125952" y="1880"/>
                </a:cubicBezTo>
                <a:lnTo>
                  <a:pt x="125952" y="1880"/>
                </a:lnTo>
                <a:close/>
              </a:path>
            </a:pathLst>
          </a:custGeom>
          <a:solidFill>
            <a:srgbClr val="84AF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"/>
          <p:cNvSpPr/>
          <p:nvPr/>
        </p:nvSpPr>
        <p:spPr>
          <a:xfrm>
            <a:off x="1314724" y="384409"/>
            <a:ext cx="148734" cy="161128"/>
          </a:xfrm>
          <a:custGeom>
            <a:rect b="b" l="l" r="r" t="t"/>
            <a:pathLst>
              <a:path extrusionOk="0" h="400242" w="369454">
                <a:moveTo>
                  <a:pt x="370215" y="305601"/>
                </a:moveTo>
                <a:cubicBezTo>
                  <a:pt x="345585" y="347935"/>
                  <a:pt x="308639" y="352553"/>
                  <a:pt x="265536" y="341007"/>
                </a:cubicBezTo>
                <a:cubicBezTo>
                  <a:pt x="247833" y="336389"/>
                  <a:pt x="233209" y="327153"/>
                  <a:pt x="221664" y="313298"/>
                </a:cubicBezTo>
                <a:cubicBezTo>
                  <a:pt x="221664" y="312529"/>
                  <a:pt x="220894" y="310989"/>
                  <a:pt x="220894" y="310219"/>
                </a:cubicBezTo>
                <a:cubicBezTo>
                  <a:pt x="207039" y="304062"/>
                  <a:pt x="198573" y="293286"/>
                  <a:pt x="190876" y="281741"/>
                </a:cubicBezTo>
                <a:cubicBezTo>
                  <a:pt x="189336" y="278662"/>
                  <a:pt x="188566" y="274814"/>
                  <a:pt x="185488" y="272504"/>
                </a:cubicBezTo>
                <a:cubicBezTo>
                  <a:pt x="190106" y="277892"/>
                  <a:pt x="190876" y="284819"/>
                  <a:pt x="195494" y="290207"/>
                </a:cubicBezTo>
                <a:cubicBezTo>
                  <a:pt x="203191" y="307910"/>
                  <a:pt x="198573" y="327923"/>
                  <a:pt x="203191" y="345626"/>
                </a:cubicBezTo>
                <a:cubicBezTo>
                  <a:pt x="202421" y="346395"/>
                  <a:pt x="202421" y="347935"/>
                  <a:pt x="203191" y="348704"/>
                </a:cubicBezTo>
                <a:cubicBezTo>
                  <a:pt x="202421" y="350244"/>
                  <a:pt x="200882" y="352553"/>
                  <a:pt x="200112" y="354092"/>
                </a:cubicBezTo>
                <a:cubicBezTo>
                  <a:pt x="191645" y="385650"/>
                  <a:pt x="175482" y="401814"/>
                  <a:pt x="153930" y="400274"/>
                </a:cubicBezTo>
                <a:cubicBezTo>
                  <a:pt x="120833" y="397965"/>
                  <a:pt x="91585" y="370256"/>
                  <a:pt x="89276" y="339468"/>
                </a:cubicBezTo>
                <a:cubicBezTo>
                  <a:pt x="86197" y="310219"/>
                  <a:pt x="99282" y="287128"/>
                  <a:pt x="116215" y="265577"/>
                </a:cubicBezTo>
                <a:cubicBezTo>
                  <a:pt x="119294" y="261729"/>
                  <a:pt x="120064" y="256341"/>
                  <a:pt x="123912" y="251723"/>
                </a:cubicBezTo>
                <a:cubicBezTo>
                  <a:pt x="120064" y="255571"/>
                  <a:pt x="115445" y="254032"/>
                  <a:pt x="111597" y="256341"/>
                </a:cubicBezTo>
                <a:cubicBezTo>
                  <a:pt x="82348" y="271735"/>
                  <a:pt x="53100" y="280201"/>
                  <a:pt x="23081" y="256341"/>
                </a:cubicBezTo>
                <a:cubicBezTo>
                  <a:pt x="4609" y="241716"/>
                  <a:pt x="-4627" y="207850"/>
                  <a:pt x="2300" y="183989"/>
                </a:cubicBezTo>
                <a:cubicBezTo>
                  <a:pt x="9227" y="160128"/>
                  <a:pt x="23851" y="149353"/>
                  <a:pt x="53100" y="147044"/>
                </a:cubicBezTo>
                <a:cubicBezTo>
                  <a:pt x="60797" y="149353"/>
                  <a:pt x="69263" y="149353"/>
                  <a:pt x="75421" y="154741"/>
                </a:cubicBezTo>
                <a:cubicBezTo>
                  <a:pt x="76960" y="154741"/>
                  <a:pt x="78500" y="155510"/>
                  <a:pt x="80039" y="155510"/>
                </a:cubicBezTo>
                <a:cubicBezTo>
                  <a:pt x="96203" y="158589"/>
                  <a:pt x="110058" y="167056"/>
                  <a:pt x="120064" y="179371"/>
                </a:cubicBezTo>
                <a:cubicBezTo>
                  <a:pt x="121603" y="180141"/>
                  <a:pt x="121603" y="183219"/>
                  <a:pt x="124682" y="183219"/>
                </a:cubicBezTo>
                <a:cubicBezTo>
                  <a:pt x="123912" y="182450"/>
                  <a:pt x="122373" y="181680"/>
                  <a:pt x="121603" y="180141"/>
                </a:cubicBezTo>
                <a:cubicBezTo>
                  <a:pt x="109288" y="167825"/>
                  <a:pt x="102361" y="152432"/>
                  <a:pt x="98512" y="135498"/>
                </a:cubicBezTo>
                <a:cubicBezTo>
                  <a:pt x="93124" y="109329"/>
                  <a:pt x="83888" y="83159"/>
                  <a:pt x="93124" y="56219"/>
                </a:cubicBezTo>
                <a:cubicBezTo>
                  <a:pt x="99282" y="37747"/>
                  <a:pt x="107748" y="21583"/>
                  <a:pt x="124682" y="10038"/>
                </a:cubicBezTo>
                <a:cubicBezTo>
                  <a:pt x="154700" y="-9974"/>
                  <a:pt x="187027" y="801"/>
                  <a:pt x="197803" y="34668"/>
                </a:cubicBezTo>
                <a:cubicBezTo>
                  <a:pt x="204730" y="56989"/>
                  <a:pt x="205500" y="79310"/>
                  <a:pt x="200112" y="101632"/>
                </a:cubicBezTo>
                <a:cubicBezTo>
                  <a:pt x="197803" y="111638"/>
                  <a:pt x="196263" y="121644"/>
                  <a:pt x="193954" y="131650"/>
                </a:cubicBezTo>
                <a:cubicBezTo>
                  <a:pt x="191645" y="136268"/>
                  <a:pt x="195494" y="141656"/>
                  <a:pt x="191645" y="147044"/>
                </a:cubicBezTo>
                <a:cubicBezTo>
                  <a:pt x="196263" y="143965"/>
                  <a:pt x="199342" y="139347"/>
                  <a:pt x="203191" y="136268"/>
                </a:cubicBezTo>
                <a:cubicBezTo>
                  <a:pt x="206270" y="133189"/>
                  <a:pt x="208579" y="130110"/>
                  <a:pt x="211657" y="127032"/>
                </a:cubicBezTo>
                <a:cubicBezTo>
                  <a:pt x="216276" y="123953"/>
                  <a:pt x="217045" y="117795"/>
                  <a:pt x="220894" y="113947"/>
                </a:cubicBezTo>
                <a:lnTo>
                  <a:pt x="220894" y="113947"/>
                </a:lnTo>
                <a:cubicBezTo>
                  <a:pt x="229361" y="110098"/>
                  <a:pt x="235518" y="103941"/>
                  <a:pt x="237827" y="95474"/>
                </a:cubicBezTo>
                <a:cubicBezTo>
                  <a:pt x="267076" y="64686"/>
                  <a:pt x="299403" y="43135"/>
                  <a:pt x="344815" y="56989"/>
                </a:cubicBezTo>
                <a:cubicBezTo>
                  <a:pt x="368676" y="66226"/>
                  <a:pt x="377912" y="80080"/>
                  <a:pt x="376373" y="105480"/>
                </a:cubicBezTo>
                <a:cubicBezTo>
                  <a:pt x="374834" y="131650"/>
                  <a:pt x="361748" y="152432"/>
                  <a:pt x="341736" y="168595"/>
                </a:cubicBezTo>
                <a:cubicBezTo>
                  <a:pt x="314797" y="190916"/>
                  <a:pt x="283239" y="203232"/>
                  <a:pt x="250142" y="212468"/>
                </a:cubicBezTo>
                <a:cubicBezTo>
                  <a:pt x="245524" y="212468"/>
                  <a:pt x="241676" y="210929"/>
                  <a:pt x="237058" y="213238"/>
                </a:cubicBezTo>
                <a:cubicBezTo>
                  <a:pt x="257839" y="210159"/>
                  <a:pt x="277082" y="220165"/>
                  <a:pt x="297093" y="220165"/>
                </a:cubicBezTo>
                <a:cubicBezTo>
                  <a:pt x="330191" y="225553"/>
                  <a:pt x="357130" y="240177"/>
                  <a:pt x="371755" y="272504"/>
                </a:cubicBezTo>
                <a:cubicBezTo>
                  <a:pt x="374834" y="280201"/>
                  <a:pt x="377142" y="287128"/>
                  <a:pt x="371755" y="294825"/>
                </a:cubicBezTo>
                <a:cubicBezTo>
                  <a:pt x="370985" y="299444"/>
                  <a:pt x="370985" y="302522"/>
                  <a:pt x="370215" y="305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"/>
          <p:cNvSpPr/>
          <p:nvPr/>
        </p:nvSpPr>
        <p:spPr>
          <a:xfrm>
            <a:off x="1002120" y="134785"/>
            <a:ext cx="210497" cy="202401"/>
          </a:xfrm>
          <a:custGeom>
            <a:rect b="b" l="l" r="r" t="t"/>
            <a:pathLst>
              <a:path extrusionOk="0" h="384848" w="400242">
                <a:moveTo>
                  <a:pt x="165990" y="373598"/>
                </a:moveTo>
                <a:cubicBezTo>
                  <a:pt x="138281" y="357435"/>
                  <a:pt x="143669" y="331265"/>
                  <a:pt x="145978" y="305865"/>
                </a:cubicBezTo>
                <a:cubicBezTo>
                  <a:pt x="146748" y="295859"/>
                  <a:pt x="150596" y="286622"/>
                  <a:pt x="153675" y="276617"/>
                </a:cubicBezTo>
                <a:cubicBezTo>
                  <a:pt x="167530" y="257374"/>
                  <a:pt x="180614" y="238132"/>
                  <a:pt x="194469" y="218889"/>
                </a:cubicBezTo>
                <a:cubicBezTo>
                  <a:pt x="196008" y="215041"/>
                  <a:pt x="197548" y="211962"/>
                  <a:pt x="201396" y="209653"/>
                </a:cubicBezTo>
                <a:cubicBezTo>
                  <a:pt x="198318" y="208883"/>
                  <a:pt x="196778" y="211962"/>
                  <a:pt x="194469" y="211962"/>
                </a:cubicBezTo>
                <a:cubicBezTo>
                  <a:pt x="189081" y="212731"/>
                  <a:pt x="183693" y="214271"/>
                  <a:pt x="181384" y="219659"/>
                </a:cubicBezTo>
                <a:cubicBezTo>
                  <a:pt x="145208" y="247368"/>
                  <a:pt x="105954" y="268150"/>
                  <a:pt x="59002" y="265071"/>
                </a:cubicBezTo>
                <a:cubicBezTo>
                  <a:pt x="25136" y="262762"/>
                  <a:pt x="4354" y="245059"/>
                  <a:pt x="505" y="218889"/>
                </a:cubicBezTo>
                <a:cubicBezTo>
                  <a:pt x="-3343" y="194259"/>
                  <a:pt x="15130" y="168089"/>
                  <a:pt x="44378" y="155774"/>
                </a:cubicBezTo>
                <a:cubicBezTo>
                  <a:pt x="78245" y="141150"/>
                  <a:pt x="114421" y="141150"/>
                  <a:pt x="149826" y="144998"/>
                </a:cubicBezTo>
                <a:cubicBezTo>
                  <a:pt x="158293" y="145768"/>
                  <a:pt x="166760" y="146538"/>
                  <a:pt x="181384" y="148847"/>
                </a:cubicBezTo>
                <a:cubicBezTo>
                  <a:pt x="152905" y="130374"/>
                  <a:pt x="125966" y="121907"/>
                  <a:pt x="103645" y="104974"/>
                </a:cubicBezTo>
                <a:cubicBezTo>
                  <a:pt x="101336" y="100356"/>
                  <a:pt x="93639" y="100356"/>
                  <a:pt x="92099" y="94968"/>
                </a:cubicBezTo>
                <a:cubicBezTo>
                  <a:pt x="89020" y="91889"/>
                  <a:pt x="86711" y="89580"/>
                  <a:pt x="83633" y="86501"/>
                </a:cubicBezTo>
                <a:cubicBezTo>
                  <a:pt x="77475" y="84192"/>
                  <a:pt x="76705" y="78034"/>
                  <a:pt x="74396" y="72647"/>
                </a:cubicBezTo>
                <a:cubicBezTo>
                  <a:pt x="68239" y="53404"/>
                  <a:pt x="62081" y="34162"/>
                  <a:pt x="79014" y="17998"/>
                </a:cubicBezTo>
                <a:cubicBezTo>
                  <a:pt x="96717" y="1065"/>
                  <a:pt x="117499" y="-3553"/>
                  <a:pt x="141360" y="2604"/>
                </a:cubicBezTo>
                <a:cubicBezTo>
                  <a:pt x="165990" y="8762"/>
                  <a:pt x="186002" y="21847"/>
                  <a:pt x="201396" y="42628"/>
                </a:cubicBezTo>
                <a:cubicBezTo>
                  <a:pt x="226796" y="53404"/>
                  <a:pt x="226027" y="80344"/>
                  <a:pt x="236033" y="97277"/>
                </a:cubicBezTo>
                <a:cubicBezTo>
                  <a:pt x="230645" y="68028"/>
                  <a:pt x="244499" y="42628"/>
                  <a:pt x="265281" y="21847"/>
                </a:cubicBezTo>
                <a:cubicBezTo>
                  <a:pt x="279905" y="7223"/>
                  <a:pt x="299148" y="8762"/>
                  <a:pt x="316851" y="16459"/>
                </a:cubicBezTo>
                <a:cubicBezTo>
                  <a:pt x="343790" y="27234"/>
                  <a:pt x="363033" y="54943"/>
                  <a:pt x="363033" y="82653"/>
                </a:cubicBezTo>
                <a:cubicBezTo>
                  <a:pt x="363033" y="111132"/>
                  <a:pt x="343790" y="138841"/>
                  <a:pt x="316081" y="151156"/>
                </a:cubicBezTo>
                <a:cubicBezTo>
                  <a:pt x="309924" y="153465"/>
                  <a:pt x="303766" y="154234"/>
                  <a:pt x="296839" y="158083"/>
                </a:cubicBezTo>
                <a:cubicBezTo>
                  <a:pt x="369190" y="147307"/>
                  <a:pt x="416142" y="200416"/>
                  <a:pt x="399209" y="259683"/>
                </a:cubicBezTo>
                <a:cubicBezTo>
                  <a:pt x="383045" y="299707"/>
                  <a:pt x="349948" y="310483"/>
                  <a:pt x="315311" y="285852"/>
                </a:cubicBezTo>
                <a:cubicBezTo>
                  <a:pt x="294530" y="271998"/>
                  <a:pt x="278366" y="255065"/>
                  <a:pt x="269899" y="231204"/>
                </a:cubicBezTo>
                <a:cubicBezTo>
                  <a:pt x="281445" y="264301"/>
                  <a:pt x="279136" y="297398"/>
                  <a:pt x="267590" y="329725"/>
                </a:cubicBezTo>
                <a:cubicBezTo>
                  <a:pt x="255275" y="364362"/>
                  <a:pt x="229105" y="383604"/>
                  <a:pt x="192930" y="390532"/>
                </a:cubicBezTo>
                <a:cubicBezTo>
                  <a:pt x="183693" y="385913"/>
                  <a:pt x="171378" y="385913"/>
                  <a:pt x="165990" y="3735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"/>
          <p:cNvSpPr/>
          <p:nvPr/>
        </p:nvSpPr>
        <p:spPr>
          <a:xfrm>
            <a:off x="1137805" y="626225"/>
            <a:ext cx="109981" cy="91651"/>
          </a:xfrm>
          <a:custGeom>
            <a:rect b="b" l="l" r="r" t="t"/>
            <a:pathLst>
              <a:path extrusionOk="0" h="115454" w="138545">
                <a:moveTo>
                  <a:pt x="34636" y="104546"/>
                </a:moveTo>
                <a:cubicBezTo>
                  <a:pt x="26939" y="96079"/>
                  <a:pt x="20012" y="86843"/>
                  <a:pt x="12315" y="78376"/>
                </a:cubicBezTo>
                <a:cubicBezTo>
                  <a:pt x="8467" y="74527"/>
                  <a:pt x="1539" y="74527"/>
                  <a:pt x="0" y="68370"/>
                </a:cubicBezTo>
                <a:cubicBezTo>
                  <a:pt x="3848" y="62982"/>
                  <a:pt x="13085" y="64521"/>
                  <a:pt x="15394" y="56824"/>
                </a:cubicBezTo>
                <a:cubicBezTo>
                  <a:pt x="13855" y="49897"/>
                  <a:pt x="4618" y="52976"/>
                  <a:pt x="2309" y="46818"/>
                </a:cubicBezTo>
                <a:cubicBezTo>
                  <a:pt x="3079" y="46049"/>
                  <a:pt x="3079" y="43739"/>
                  <a:pt x="3848" y="43739"/>
                </a:cubicBezTo>
                <a:cubicBezTo>
                  <a:pt x="22321" y="46049"/>
                  <a:pt x="21552" y="27576"/>
                  <a:pt x="30018" y="19109"/>
                </a:cubicBezTo>
                <a:cubicBezTo>
                  <a:pt x="62346" y="-12448"/>
                  <a:pt x="118534" y="-3982"/>
                  <a:pt x="137006" y="37582"/>
                </a:cubicBezTo>
                <a:cubicBezTo>
                  <a:pt x="147782" y="61443"/>
                  <a:pt x="145473" y="81455"/>
                  <a:pt x="130848" y="96079"/>
                </a:cubicBezTo>
                <a:cubicBezTo>
                  <a:pt x="116225" y="125327"/>
                  <a:pt x="86976" y="115321"/>
                  <a:pt x="63885" y="120709"/>
                </a:cubicBezTo>
                <a:cubicBezTo>
                  <a:pt x="53109" y="127636"/>
                  <a:pt x="53109" y="109164"/>
                  <a:pt x="43873" y="111473"/>
                </a:cubicBezTo>
                <a:cubicBezTo>
                  <a:pt x="42333" y="108394"/>
                  <a:pt x="39255" y="106085"/>
                  <a:pt x="34636" y="104546"/>
                </a:cubicBezTo>
                <a:lnTo>
                  <a:pt x="34636" y="104546"/>
                </a:lnTo>
                <a:close/>
              </a:path>
            </a:pathLst>
          </a:custGeom>
          <a:solidFill>
            <a:srgbClr val="84AF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"/>
          <p:cNvSpPr/>
          <p:nvPr/>
        </p:nvSpPr>
        <p:spPr>
          <a:xfrm>
            <a:off x="238363" y="233689"/>
            <a:ext cx="148734" cy="161128"/>
          </a:xfrm>
          <a:custGeom>
            <a:rect b="b" l="l" r="r" t="t"/>
            <a:pathLst>
              <a:path extrusionOk="0" h="400242" w="369454">
                <a:moveTo>
                  <a:pt x="370215" y="305601"/>
                </a:moveTo>
                <a:cubicBezTo>
                  <a:pt x="345585" y="347935"/>
                  <a:pt x="308639" y="352553"/>
                  <a:pt x="265536" y="341007"/>
                </a:cubicBezTo>
                <a:cubicBezTo>
                  <a:pt x="247833" y="336389"/>
                  <a:pt x="233209" y="327153"/>
                  <a:pt x="221664" y="313298"/>
                </a:cubicBezTo>
                <a:cubicBezTo>
                  <a:pt x="221664" y="312529"/>
                  <a:pt x="220894" y="310989"/>
                  <a:pt x="220894" y="310219"/>
                </a:cubicBezTo>
                <a:cubicBezTo>
                  <a:pt x="207039" y="304062"/>
                  <a:pt x="198573" y="293286"/>
                  <a:pt x="190876" y="281741"/>
                </a:cubicBezTo>
                <a:cubicBezTo>
                  <a:pt x="189336" y="278662"/>
                  <a:pt x="188566" y="274814"/>
                  <a:pt x="185488" y="272504"/>
                </a:cubicBezTo>
                <a:cubicBezTo>
                  <a:pt x="190106" y="277892"/>
                  <a:pt x="190876" y="284819"/>
                  <a:pt x="195494" y="290207"/>
                </a:cubicBezTo>
                <a:cubicBezTo>
                  <a:pt x="203191" y="307910"/>
                  <a:pt x="198573" y="327923"/>
                  <a:pt x="203191" y="345626"/>
                </a:cubicBezTo>
                <a:cubicBezTo>
                  <a:pt x="202421" y="346395"/>
                  <a:pt x="202421" y="347935"/>
                  <a:pt x="203191" y="348704"/>
                </a:cubicBezTo>
                <a:cubicBezTo>
                  <a:pt x="202421" y="350244"/>
                  <a:pt x="200882" y="352553"/>
                  <a:pt x="200112" y="354092"/>
                </a:cubicBezTo>
                <a:cubicBezTo>
                  <a:pt x="191645" y="385650"/>
                  <a:pt x="175482" y="401814"/>
                  <a:pt x="153930" y="400274"/>
                </a:cubicBezTo>
                <a:cubicBezTo>
                  <a:pt x="120833" y="397965"/>
                  <a:pt x="91585" y="370256"/>
                  <a:pt x="89276" y="339468"/>
                </a:cubicBezTo>
                <a:cubicBezTo>
                  <a:pt x="86197" y="310219"/>
                  <a:pt x="99282" y="287128"/>
                  <a:pt x="116215" y="265577"/>
                </a:cubicBezTo>
                <a:cubicBezTo>
                  <a:pt x="119294" y="261729"/>
                  <a:pt x="120064" y="256341"/>
                  <a:pt x="123912" y="251723"/>
                </a:cubicBezTo>
                <a:cubicBezTo>
                  <a:pt x="120064" y="255571"/>
                  <a:pt x="115445" y="254032"/>
                  <a:pt x="111597" y="256341"/>
                </a:cubicBezTo>
                <a:cubicBezTo>
                  <a:pt x="82348" y="271735"/>
                  <a:pt x="53100" y="280201"/>
                  <a:pt x="23081" y="256341"/>
                </a:cubicBezTo>
                <a:cubicBezTo>
                  <a:pt x="4609" y="241716"/>
                  <a:pt x="-4627" y="207850"/>
                  <a:pt x="2300" y="183989"/>
                </a:cubicBezTo>
                <a:cubicBezTo>
                  <a:pt x="9227" y="160128"/>
                  <a:pt x="23851" y="149353"/>
                  <a:pt x="53100" y="147044"/>
                </a:cubicBezTo>
                <a:cubicBezTo>
                  <a:pt x="60797" y="149353"/>
                  <a:pt x="69263" y="149353"/>
                  <a:pt x="75421" y="154741"/>
                </a:cubicBezTo>
                <a:cubicBezTo>
                  <a:pt x="76960" y="154741"/>
                  <a:pt x="78500" y="155510"/>
                  <a:pt x="80039" y="155510"/>
                </a:cubicBezTo>
                <a:cubicBezTo>
                  <a:pt x="96203" y="158589"/>
                  <a:pt x="110058" y="167056"/>
                  <a:pt x="120064" y="179371"/>
                </a:cubicBezTo>
                <a:cubicBezTo>
                  <a:pt x="121603" y="180141"/>
                  <a:pt x="121603" y="183219"/>
                  <a:pt x="124682" y="183219"/>
                </a:cubicBezTo>
                <a:cubicBezTo>
                  <a:pt x="123912" y="182450"/>
                  <a:pt x="122373" y="181680"/>
                  <a:pt x="121603" y="180141"/>
                </a:cubicBezTo>
                <a:cubicBezTo>
                  <a:pt x="109288" y="167825"/>
                  <a:pt x="102361" y="152432"/>
                  <a:pt x="98512" y="135498"/>
                </a:cubicBezTo>
                <a:cubicBezTo>
                  <a:pt x="93124" y="109329"/>
                  <a:pt x="83888" y="83159"/>
                  <a:pt x="93124" y="56219"/>
                </a:cubicBezTo>
                <a:cubicBezTo>
                  <a:pt x="99282" y="37747"/>
                  <a:pt x="107748" y="21583"/>
                  <a:pt x="124682" y="10038"/>
                </a:cubicBezTo>
                <a:cubicBezTo>
                  <a:pt x="154700" y="-9974"/>
                  <a:pt x="187027" y="801"/>
                  <a:pt x="197803" y="34668"/>
                </a:cubicBezTo>
                <a:cubicBezTo>
                  <a:pt x="204730" y="56989"/>
                  <a:pt x="205500" y="79310"/>
                  <a:pt x="200112" y="101632"/>
                </a:cubicBezTo>
                <a:cubicBezTo>
                  <a:pt x="197803" y="111638"/>
                  <a:pt x="196263" y="121644"/>
                  <a:pt x="193954" y="131650"/>
                </a:cubicBezTo>
                <a:cubicBezTo>
                  <a:pt x="191645" y="136268"/>
                  <a:pt x="195494" y="141656"/>
                  <a:pt x="191645" y="147044"/>
                </a:cubicBezTo>
                <a:cubicBezTo>
                  <a:pt x="196263" y="143965"/>
                  <a:pt x="199342" y="139347"/>
                  <a:pt x="203191" y="136268"/>
                </a:cubicBezTo>
                <a:cubicBezTo>
                  <a:pt x="206270" y="133189"/>
                  <a:pt x="208579" y="130110"/>
                  <a:pt x="211657" y="127032"/>
                </a:cubicBezTo>
                <a:cubicBezTo>
                  <a:pt x="216276" y="123953"/>
                  <a:pt x="217045" y="117795"/>
                  <a:pt x="220894" y="113947"/>
                </a:cubicBezTo>
                <a:lnTo>
                  <a:pt x="220894" y="113947"/>
                </a:lnTo>
                <a:cubicBezTo>
                  <a:pt x="229361" y="110098"/>
                  <a:pt x="235518" y="103941"/>
                  <a:pt x="237827" y="95474"/>
                </a:cubicBezTo>
                <a:cubicBezTo>
                  <a:pt x="267076" y="64686"/>
                  <a:pt x="299403" y="43135"/>
                  <a:pt x="344815" y="56989"/>
                </a:cubicBezTo>
                <a:cubicBezTo>
                  <a:pt x="368676" y="66226"/>
                  <a:pt x="377912" y="80080"/>
                  <a:pt x="376373" y="105480"/>
                </a:cubicBezTo>
                <a:cubicBezTo>
                  <a:pt x="374834" y="131650"/>
                  <a:pt x="361748" y="152432"/>
                  <a:pt x="341736" y="168595"/>
                </a:cubicBezTo>
                <a:cubicBezTo>
                  <a:pt x="314797" y="190916"/>
                  <a:pt x="283239" y="203232"/>
                  <a:pt x="250142" y="212468"/>
                </a:cubicBezTo>
                <a:cubicBezTo>
                  <a:pt x="245524" y="212468"/>
                  <a:pt x="241676" y="210929"/>
                  <a:pt x="237058" y="213238"/>
                </a:cubicBezTo>
                <a:cubicBezTo>
                  <a:pt x="257839" y="210159"/>
                  <a:pt x="277082" y="220165"/>
                  <a:pt x="297093" y="220165"/>
                </a:cubicBezTo>
                <a:cubicBezTo>
                  <a:pt x="330191" y="225553"/>
                  <a:pt x="357130" y="240177"/>
                  <a:pt x="371755" y="272504"/>
                </a:cubicBezTo>
                <a:cubicBezTo>
                  <a:pt x="374834" y="280201"/>
                  <a:pt x="377142" y="287128"/>
                  <a:pt x="371755" y="294825"/>
                </a:cubicBezTo>
                <a:cubicBezTo>
                  <a:pt x="370985" y="299444"/>
                  <a:pt x="370985" y="302522"/>
                  <a:pt x="370215" y="305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"/>
          <p:cNvSpPr/>
          <p:nvPr/>
        </p:nvSpPr>
        <p:spPr>
          <a:xfrm>
            <a:off x="489204" y="-15935"/>
            <a:ext cx="210497" cy="202401"/>
          </a:xfrm>
          <a:custGeom>
            <a:rect b="b" l="l" r="r" t="t"/>
            <a:pathLst>
              <a:path extrusionOk="0" h="384848" w="400242">
                <a:moveTo>
                  <a:pt x="165990" y="373598"/>
                </a:moveTo>
                <a:cubicBezTo>
                  <a:pt x="138281" y="357435"/>
                  <a:pt x="143669" y="331265"/>
                  <a:pt x="145978" y="305865"/>
                </a:cubicBezTo>
                <a:cubicBezTo>
                  <a:pt x="146748" y="295859"/>
                  <a:pt x="150596" y="286622"/>
                  <a:pt x="153675" y="276617"/>
                </a:cubicBezTo>
                <a:cubicBezTo>
                  <a:pt x="167530" y="257374"/>
                  <a:pt x="180614" y="238132"/>
                  <a:pt x="194469" y="218889"/>
                </a:cubicBezTo>
                <a:cubicBezTo>
                  <a:pt x="196008" y="215041"/>
                  <a:pt x="197548" y="211962"/>
                  <a:pt x="201396" y="209653"/>
                </a:cubicBezTo>
                <a:cubicBezTo>
                  <a:pt x="198318" y="208883"/>
                  <a:pt x="196778" y="211962"/>
                  <a:pt x="194469" y="211962"/>
                </a:cubicBezTo>
                <a:cubicBezTo>
                  <a:pt x="189081" y="212731"/>
                  <a:pt x="183693" y="214271"/>
                  <a:pt x="181384" y="219659"/>
                </a:cubicBezTo>
                <a:cubicBezTo>
                  <a:pt x="145208" y="247368"/>
                  <a:pt x="105954" y="268150"/>
                  <a:pt x="59002" y="265071"/>
                </a:cubicBezTo>
                <a:cubicBezTo>
                  <a:pt x="25136" y="262762"/>
                  <a:pt x="4354" y="245059"/>
                  <a:pt x="505" y="218889"/>
                </a:cubicBezTo>
                <a:cubicBezTo>
                  <a:pt x="-3343" y="194259"/>
                  <a:pt x="15130" y="168089"/>
                  <a:pt x="44378" y="155774"/>
                </a:cubicBezTo>
                <a:cubicBezTo>
                  <a:pt x="78245" y="141150"/>
                  <a:pt x="114421" y="141150"/>
                  <a:pt x="149826" y="144998"/>
                </a:cubicBezTo>
                <a:cubicBezTo>
                  <a:pt x="158293" y="145768"/>
                  <a:pt x="166760" y="146538"/>
                  <a:pt x="181384" y="148847"/>
                </a:cubicBezTo>
                <a:cubicBezTo>
                  <a:pt x="152905" y="130374"/>
                  <a:pt x="125966" y="121907"/>
                  <a:pt x="103645" y="104974"/>
                </a:cubicBezTo>
                <a:cubicBezTo>
                  <a:pt x="101336" y="100356"/>
                  <a:pt x="93639" y="100356"/>
                  <a:pt x="92099" y="94968"/>
                </a:cubicBezTo>
                <a:cubicBezTo>
                  <a:pt x="89020" y="91889"/>
                  <a:pt x="86711" y="89580"/>
                  <a:pt x="83633" y="86501"/>
                </a:cubicBezTo>
                <a:cubicBezTo>
                  <a:pt x="77475" y="84192"/>
                  <a:pt x="76705" y="78034"/>
                  <a:pt x="74396" y="72647"/>
                </a:cubicBezTo>
                <a:cubicBezTo>
                  <a:pt x="68239" y="53404"/>
                  <a:pt x="62081" y="34162"/>
                  <a:pt x="79014" y="17998"/>
                </a:cubicBezTo>
                <a:cubicBezTo>
                  <a:pt x="96717" y="1065"/>
                  <a:pt x="117499" y="-3553"/>
                  <a:pt x="141360" y="2604"/>
                </a:cubicBezTo>
                <a:cubicBezTo>
                  <a:pt x="165990" y="8762"/>
                  <a:pt x="186002" y="21847"/>
                  <a:pt x="201396" y="42628"/>
                </a:cubicBezTo>
                <a:cubicBezTo>
                  <a:pt x="226796" y="53404"/>
                  <a:pt x="226027" y="80344"/>
                  <a:pt x="236033" y="97277"/>
                </a:cubicBezTo>
                <a:cubicBezTo>
                  <a:pt x="230645" y="68028"/>
                  <a:pt x="244499" y="42628"/>
                  <a:pt x="265281" y="21847"/>
                </a:cubicBezTo>
                <a:cubicBezTo>
                  <a:pt x="279905" y="7223"/>
                  <a:pt x="299148" y="8762"/>
                  <a:pt x="316851" y="16459"/>
                </a:cubicBezTo>
                <a:cubicBezTo>
                  <a:pt x="343790" y="27234"/>
                  <a:pt x="363033" y="54943"/>
                  <a:pt x="363033" y="82653"/>
                </a:cubicBezTo>
                <a:cubicBezTo>
                  <a:pt x="363033" y="111132"/>
                  <a:pt x="343790" y="138841"/>
                  <a:pt x="316081" y="151156"/>
                </a:cubicBezTo>
                <a:cubicBezTo>
                  <a:pt x="309924" y="153465"/>
                  <a:pt x="303766" y="154234"/>
                  <a:pt x="296839" y="158083"/>
                </a:cubicBezTo>
                <a:cubicBezTo>
                  <a:pt x="369190" y="147307"/>
                  <a:pt x="416142" y="200416"/>
                  <a:pt x="399209" y="259683"/>
                </a:cubicBezTo>
                <a:cubicBezTo>
                  <a:pt x="383045" y="299707"/>
                  <a:pt x="349948" y="310483"/>
                  <a:pt x="315311" y="285852"/>
                </a:cubicBezTo>
                <a:cubicBezTo>
                  <a:pt x="294530" y="271998"/>
                  <a:pt x="278366" y="255065"/>
                  <a:pt x="269899" y="231204"/>
                </a:cubicBezTo>
                <a:cubicBezTo>
                  <a:pt x="281445" y="264301"/>
                  <a:pt x="279136" y="297398"/>
                  <a:pt x="267590" y="329725"/>
                </a:cubicBezTo>
                <a:cubicBezTo>
                  <a:pt x="255275" y="364362"/>
                  <a:pt x="229105" y="383604"/>
                  <a:pt x="192930" y="390532"/>
                </a:cubicBezTo>
                <a:cubicBezTo>
                  <a:pt x="183693" y="385913"/>
                  <a:pt x="171378" y="385913"/>
                  <a:pt x="165990" y="3735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12836" y="489454"/>
            <a:ext cx="109981" cy="91651"/>
          </a:xfrm>
          <a:custGeom>
            <a:rect b="b" l="l" r="r" t="t"/>
            <a:pathLst>
              <a:path extrusionOk="0" h="115454" w="138545">
                <a:moveTo>
                  <a:pt x="34636" y="104546"/>
                </a:moveTo>
                <a:cubicBezTo>
                  <a:pt x="26939" y="96079"/>
                  <a:pt x="20012" y="86843"/>
                  <a:pt x="12315" y="78376"/>
                </a:cubicBezTo>
                <a:cubicBezTo>
                  <a:pt x="8467" y="74527"/>
                  <a:pt x="1539" y="74527"/>
                  <a:pt x="0" y="68370"/>
                </a:cubicBezTo>
                <a:cubicBezTo>
                  <a:pt x="3848" y="62982"/>
                  <a:pt x="13085" y="64521"/>
                  <a:pt x="15394" y="56824"/>
                </a:cubicBezTo>
                <a:cubicBezTo>
                  <a:pt x="13855" y="49897"/>
                  <a:pt x="4618" y="52976"/>
                  <a:pt x="2309" y="46818"/>
                </a:cubicBezTo>
                <a:cubicBezTo>
                  <a:pt x="3079" y="46049"/>
                  <a:pt x="3079" y="43739"/>
                  <a:pt x="3848" y="43739"/>
                </a:cubicBezTo>
                <a:cubicBezTo>
                  <a:pt x="22321" y="46049"/>
                  <a:pt x="21552" y="27576"/>
                  <a:pt x="30018" y="19109"/>
                </a:cubicBezTo>
                <a:cubicBezTo>
                  <a:pt x="62346" y="-12448"/>
                  <a:pt x="118534" y="-3982"/>
                  <a:pt x="137006" y="37582"/>
                </a:cubicBezTo>
                <a:cubicBezTo>
                  <a:pt x="147782" y="61443"/>
                  <a:pt x="145473" y="81455"/>
                  <a:pt x="130848" y="96079"/>
                </a:cubicBezTo>
                <a:cubicBezTo>
                  <a:pt x="116225" y="125327"/>
                  <a:pt x="86976" y="115321"/>
                  <a:pt x="63885" y="120709"/>
                </a:cubicBezTo>
                <a:cubicBezTo>
                  <a:pt x="53109" y="127636"/>
                  <a:pt x="53109" y="109164"/>
                  <a:pt x="43873" y="111473"/>
                </a:cubicBezTo>
                <a:cubicBezTo>
                  <a:pt x="42333" y="108394"/>
                  <a:pt x="39255" y="106085"/>
                  <a:pt x="34636" y="104546"/>
                </a:cubicBezTo>
                <a:lnTo>
                  <a:pt x="34636" y="104546"/>
                </a:lnTo>
                <a:close/>
              </a:path>
            </a:pathLst>
          </a:custGeom>
          <a:solidFill>
            <a:srgbClr val="84AF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5867249" y="5185409"/>
            <a:ext cx="6359101" cy="583725"/>
          </a:xfrm>
          <a:custGeom>
            <a:rect b="b" l="l" r="r" t="t"/>
            <a:pathLst>
              <a:path extrusionOk="0" h="583725" w="6359101">
                <a:moveTo>
                  <a:pt x="0" y="0"/>
                </a:moveTo>
                <a:lnTo>
                  <a:pt x="308371" y="0"/>
                </a:lnTo>
                <a:lnTo>
                  <a:pt x="308371" y="1"/>
                </a:lnTo>
                <a:lnTo>
                  <a:pt x="6359101" y="1"/>
                </a:lnTo>
                <a:lnTo>
                  <a:pt x="6359101" y="583725"/>
                </a:lnTo>
                <a:lnTo>
                  <a:pt x="171396" y="583725"/>
                </a:lnTo>
                <a:cubicBezTo>
                  <a:pt x="241229" y="481977"/>
                  <a:pt x="253925" y="380227"/>
                  <a:pt x="171396" y="259433"/>
                </a:cubicBezTo>
                <a:lnTo>
                  <a:pt x="0" y="259433"/>
                </a:lnTo>
                <a:close/>
              </a:path>
            </a:pathLst>
          </a:custGeom>
          <a:solidFill>
            <a:srgbClr val="D5EA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"/>
          <p:cNvSpPr/>
          <p:nvPr/>
        </p:nvSpPr>
        <p:spPr>
          <a:xfrm>
            <a:off x="5754300" y="5102500"/>
            <a:ext cx="148800" cy="12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"/>
          <p:cNvSpPr txBox="1"/>
          <p:nvPr/>
        </p:nvSpPr>
        <p:spPr>
          <a:xfrm>
            <a:off x="6573300" y="529649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Market &amp; Economic Feasibility Study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4" name="Google Shape;274;p3"/>
          <p:cNvSpPr txBox="1"/>
          <p:nvPr/>
        </p:nvSpPr>
        <p:spPr>
          <a:xfrm>
            <a:off x="5609325" y="4892250"/>
            <a:ext cx="15714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00">
                <a:solidFill>
                  <a:schemeClr val="accent1"/>
                </a:solidFill>
              </a:rPr>
              <a:t>6</a:t>
            </a:r>
            <a:endParaRPr b="1" sz="6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"/>
          <p:cNvGrpSpPr/>
          <p:nvPr/>
        </p:nvGrpSpPr>
        <p:grpSpPr>
          <a:xfrm>
            <a:off x="0" y="2198080"/>
            <a:ext cx="12192000" cy="2597869"/>
            <a:chOff x="0" y="2092574"/>
            <a:chExt cx="12192000" cy="2597869"/>
          </a:xfrm>
        </p:grpSpPr>
        <p:sp>
          <p:nvSpPr>
            <p:cNvPr id="280" name="Google Shape;280;p2"/>
            <p:cNvSpPr/>
            <p:nvPr/>
          </p:nvSpPr>
          <p:spPr>
            <a:xfrm>
              <a:off x="0" y="2092574"/>
              <a:ext cx="12192000" cy="45719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0" y="4644724"/>
              <a:ext cx="12192000" cy="45719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0" y="2187799"/>
              <a:ext cx="12192000" cy="240742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2"/>
          <p:cNvGrpSpPr/>
          <p:nvPr/>
        </p:nvGrpSpPr>
        <p:grpSpPr>
          <a:xfrm>
            <a:off x="5634872" y="334587"/>
            <a:ext cx="6066024" cy="6179890"/>
            <a:chOff x="5634872" y="334587"/>
            <a:chExt cx="6066024" cy="6179890"/>
          </a:xfrm>
        </p:grpSpPr>
        <p:sp>
          <p:nvSpPr>
            <p:cNvPr id="284" name="Google Shape;284;p2"/>
            <p:cNvSpPr/>
            <p:nvPr/>
          </p:nvSpPr>
          <p:spPr>
            <a:xfrm rot="3516856">
              <a:off x="6331046" y="1303566"/>
              <a:ext cx="4651277" cy="4241931"/>
            </a:xfrm>
            <a:custGeom>
              <a:rect b="b" l="l" r="r" t="t"/>
              <a:pathLst>
                <a:path extrusionOk="0" h="4241931" w="4651277">
                  <a:moveTo>
                    <a:pt x="3897079" y="2775104"/>
                  </a:moveTo>
                  <a:lnTo>
                    <a:pt x="3897072" y="2775245"/>
                  </a:lnTo>
                  <a:lnTo>
                    <a:pt x="3897236" y="2775218"/>
                  </a:lnTo>
                  <a:close/>
                  <a:moveTo>
                    <a:pt x="3870002" y="2525312"/>
                  </a:moveTo>
                  <a:cubicBezTo>
                    <a:pt x="3867714" y="2528042"/>
                    <a:pt x="3867110" y="2530885"/>
                    <a:pt x="3868144" y="2533137"/>
                  </a:cubicBezTo>
                  <a:lnTo>
                    <a:pt x="3873257" y="2535878"/>
                  </a:lnTo>
                  <a:lnTo>
                    <a:pt x="3875291" y="2517798"/>
                  </a:lnTo>
                  <a:lnTo>
                    <a:pt x="3877729" y="2513815"/>
                  </a:lnTo>
                  <a:close/>
                  <a:moveTo>
                    <a:pt x="3877901" y="2487464"/>
                  </a:moveTo>
                  <a:lnTo>
                    <a:pt x="3888276" y="2487069"/>
                  </a:lnTo>
                  <a:cubicBezTo>
                    <a:pt x="3890138" y="2487517"/>
                    <a:pt x="3891479" y="2488580"/>
                    <a:pt x="3891886" y="2490770"/>
                  </a:cubicBezTo>
                  <a:lnTo>
                    <a:pt x="3891216" y="2494296"/>
                  </a:lnTo>
                  <a:lnTo>
                    <a:pt x="3905570" y="2476507"/>
                  </a:lnTo>
                  <a:cubicBezTo>
                    <a:pt x="3907159" y="2474284"/>
                    <a:pt x="3909352" y="2472157"/>
                    <a:pt x="3910941" y="2469934"/>
                  </a:cubicBezTo>
                  <a:cubicBezTo>
                    <a:pt x="3907829" y="2470059"/>
                    <a:pt x="3906239" y="2472282"/>
                    <a:pt x="3903635" y="2473107"/>
                  </a:cubicBezTo>
                  <a:close/>
                  <a:moveTo>
                    <a:pt x="3861532" y="2480806"/>
                  </a:moveTo>
                  <a:lnTo>
                    <a:pt x="3861510" y="2481282"/>
                  </a:lnTo>
                  <a:cubicBezTo>
                    <a:pt x="3862240" y="2484491"/>
                    <a:pt x="3862849" y="2488453"/>
                    <a:pt x="3864548" y="2490422"/>
                  </a:cubicBezTo>
                  <a:lnTo>
                    <a:pt x="3870148" y="2488776"/>
                  </a:lnTo>
                  <a:lnTo>
                    <a:pt x="3869606" y="2488750"/>
                  </a:lnTo>
                  <a:close/>
                  <a:moveTo>
                    <a:pt x="3844058" y="2490243"/>
                  </a:moveTo>
                  <a:lnTo>
                    <a:pt x="3842985" y="2493698"/>
                  </a:lnTo>
                  <a:lnTo>
                    <a:pt x="3843598" y="2492828"/>
                  </a:lnTo>
                  <a:close/>
                  <a:moveTo>
                    <a:pt x="4088505" y="2054563"/>
                  </a:moveTo>
                  <a:lnTo>
                    <a:pt x="4088402" y="2054951"/>
                  </a:lnTo>
                  <a:lnTo>
                    <a:pt x="4089266" y="2055669"/>
                  </a:lnTo>
                  <a:close/>
                  <a:moveTo>
                    <a:pt x="3885513" y="1821923"/>
                  </a:moveTo>
                  <a:lnTo>
                    <a:pt x="3885167" y="1822589"/>
                  </a:lnTo>
                  <a:lnTo>
                    <a:pt x="3886626" y="1822716"/>
                  </a:lnTo>
                  <a:lnTo>
                    <a:pt x="3891162" y="1820860"/>
                  </a:lnTo>
                  <a:close/>
                  <a:moveTo>
                    <a:pt x="3821509" y="1811281"/>
                  </a:moveTo>
                  <a:lnTo>
                    <a:pt x="3822504" y="1811642"/>
                  </a:lnTo>
                  <a:lnTo>
                    <a:pt x="3822243" y="1811284"/>
                  </a:lnTo>
                  <a:close/>
                  <a:moveTo>
                    <a:pt x="3767516" y="1561443"/>
                  </a:moveTo>
                  <a:lnTo>
                    <a:pt x="3765081" y="1577440"/>
                  </a:lnTo>
                  <a:cubicBezTo>
                    <a:pt x="3765461" y="1582682"/>
                    <a:pt x="3766682" y="1587722"/>
                    <a:pt x="3767063" y="1592964"/>
                  </a:cubicBezTo>
                  <a:cubicBezTo>
                    <a:pt x="3767647" y="1599046"/>
                    <a:pt x="3766615" y="1603964"/>
                    <a:pt x="3763927" y="1607782"/>
                  </a:cubicBezTo>
                  <a:lnTo>
                    <a:pt x="3761546" y="1609280"/>
                  </a:lnTo>
                  <a:lnTo>
                    <a:pt x="3797457" y="1614968"/>
                  </a:lnTo>
                  <a:lnTo>
                    <a:pt x="3788624" y="1604063"/>
                  </a:lnTo>
                  <a:cubicBezTo>
                    <a:pt x="3785763" y="1594087"/>
                    <a:pt x="3781115" y="1584988"/>
                    <a:pt x="3776032" y="1576162"/>
                  </a:cubicBezTo>
                  <a:close/>
                  <a:moveTo>
                    <a:pt x="2526548" y="3066943"/>
                  </a:moveTo>
                  <a:lnTo>
                    <a:pt x="2526941" y="3067714"/>
                  </a:lnTo>
                  <a:lnTo>
                    <a:pt x="2540254" y="3062845"/>
                  </a:lnTo>
                  <a:lnTo>
                    <a:pt x="2539881" y="3062027"/>
                  </a:lnTo>
                  <a:lnTo>
                    <a:pt x="2539743" y="3061741"/>
                  </a:lnTo>
                  <a:close/>
                  <a:moveTo>
                    <a:pt x="3386337" y="529816"/>
                  </a:moveTo>
                  <a:lnTo>
                    <a:pt x="3387319" y="533022"/>
                  </a:lnTo>
                  <a:cubicBezTo>
                    <a:pt x="3387837" y="537454"/>
                    <a:pt x="3387616" y="542508"/>
                    <a:pt x="3390370" y="545620"/>
                  </a:cubicBezTo>
                  <a:cubicBezTo>
                    <a:pt x="3403040" y="561222"/>
                    <a:pt x="3409325" y="561477"/>
                    <a:pt x="3423565" y="548694"/>
                  </a:cubicBezTo>
                  <a:lnTo>
                    <a:pt x="3424013" y="548364"/>
                  </a:lnTo>
                  <a:lnTo>
                    <a:pt x="3429555" y="530803"/>
                  </a:lnTo>
                  <a:cubicBezTo>
                    <a:pt x="3430271" y="524351"/>
                    <a:pt x="3429730" y="517757"/>
                    <a:pt x="3427865" y="511430"/>
                  </a:cubicBezTo>
                  <a:lnTo>
                    <a:pt x="3425437" y="507611"/>
                  </a:lnTo>
                  <a:lnTo>
                    <a:pt x="3420176" y="511007"/>
                  </a:lnTo>
                  <a:cubicBezTo>
                    <a:pt x="3411083" y="515050"/>
                    <a:pt x="3401574" y="518109"/>
                    <a:pt x="3392266" y="521522"/>
                  </a:cubicBezTo>
                  <a:close/>
                  <a:moveTo>
                    <a:pt x="1071940" y="3407137"/>
                  </a:moveTo>
                  <a:lnTo>
                    <a:pt x="1073275" y="3407279"/>
                  </a:lnTo>
                  <a:lnTo>
                    <a:pt x="1073048" y="3406948"/>
                  </a:lnTo>
                  <a:close/>
                  <a:moveTo>
                    <a:pt x="842232" y="3128002"/>
                  </a:moveTo>
                  <a:lnTo>
                    <a:pt x="853613" y="3150615"/>
                  </a:lnTo>
                  <a:cubicBezTo>
                    <a:pt x="857212" y="3165206"/>
                    <a:pt x="876110" y="3161952"/>
                    <a:pt x="883500" y="3172512"/>
                  </a:cubicBezTo>
                  <a:lnTo>
                    <a:pt x="895668" y="3159366"/>
                  </a:lnTo>
                  <a:lnTo>
                    <a:pt x="895051" y="3159242"/>
                  </a:lnTo>
                  <a:cubicBezTo>
                    <a:pt x="890962" y="3157291"/>
                    <a:pt x="887431" y="3154321"/>
                    <a:pt x="884086" y="3150235"/>
                  </a:cubicBezTo>
                  <a:cubicBezTo>
                    <a:pt x="877397" y="3142805"/>
                    <a:pt x="871451" y="3134634"/>
                    <a:pt x="861788" y="3130176"/>
                  </a:cubicBezTo>
                  <a:cubicBezTo>
                    <a:pt x="856586" y="3127947"/>
                    <a:pt x="851755" y="3126461"/>
                    <a:pt x="846830" y="3126461"/>
                  </a:cubicBezTo>
                  <a:close/>
                  <a:moveTo>
                    <a:pt x="1182718" y="1487138"/>
                  </a:moveTo>
                  <a:lnTo>
                    <a:pt x="1184885" y="1486780"/>
                  </a:lnTo>
                  <a:lnTo>
                    <a:pt x="1184389" y="1486142"/>
                  </a:lnTo>
                  <a:lnTo>
                    <a:pt x="1183954" y="1486556"/>
                  </a:lnTo>
                  <a:cubicBezTo>
                    <a:pt x="1182777" y="1484694"/>
                    <a:pt x="1180289" y="1486468"/>
                    <a:pt x="1182718" y="1487138"/>
                  </a:cubicBezTo>
                  <a:close/>
                  <a:moveTo>
                    <a:pt x="1148542" y="1390278"/>
                  </a:moveTo>
                  <a:cubicBezTo>
                    <a:pt x="1147867" y="1392936"/>
                    <a:pt x="1147949" y="1395841"/>
                    <a:pt x="1148805" y="1398307"/>
                  </a:cubicBezTo>
                  <a:cubicBezTo>
                    <a:pt x="1151676" y="1406017"/>
                    <a:pt x="1151658" y="1413045"/>
                    <a:pt x="1150120" y="1419807"/>
                  </a:cubicBezTo>
                  <a:lnTo>
                    <a:pt x="1148674" y="1423488"/>
                  </a:lnTo>
                  <a:lnTo>
                    <a:pt x="1150306" y="1421569"/>
                  </a:lnTo>
                  <a:cubicBezTo>
                    <a:pt x="1151410" y="1417011"/>
                    <a:pt x="1150925" y="1411805"/>
                    <a:pt x="1150446" y="1406292"/>
                  </a:cubicBezTo>
                  <a:cubicBezTo>
                    <a:pt x="1150266" y="1401093"/>
                    <a:pt x="1149491" y="1395268"/>
                    <a:pt x="1150974" y="1390797"/>
                  </a:cubicBezTo>
                  <a:lnTo>
                    <a:pt x="1160764" y="1385670"/>
                  </a:lnTo>
                  <a:lnTo>
                    <a:pt x="1158556" y="1383721"/>
                  </a:lnTo>
                  <a:cubicBezTo>
                    <a:pt x="1156669" y="1382760"/>
                    <a:pt x="1154688" y="1382558"/>
                    <a:pt x="1152826" y="1383736"/>
                  </a:cubicBezTo>
                  <a:cubicBezTo>
                    <a:pt x="1150651" y="1385211"/>
                    <a:pt x="1149218" y="1387621"/>
                    <a:pt x="1148542" y="1390278"/>
                  </a:cubicBezTo>
                  <a:close/>
                  <a:moveTo>
                    <a:pt x="1176775" y="1335146"/>
                  </a:moveTo>
                  <a:lnTo>
                    <a:pt x="1176922" y="1344593"/>
                  </a:lnTo>
                  <a:lnTo>
                    <a:pt x="1178171" y="1355232"/>
                  </a:lnTo>
                  <a:lnTo>
                    <a:pt x="1178988" y="1344413"/>
                  </a:lnTo>
                  <a:close/>
                  <a:moveTo>
                    <a:pt x="1434125" y="357635"/>
                  </a:moveTo>
                  <a:lnTo>
                    <a:pt x="1444615" y="349964"/>
                  </a:lnTo>
                  <a:lnTo>
                    <a:pt x="1442833" y="352363"/>
                  </a:lnTo>
                  <a:cubicBezTo>
                    <a:pt x="1440502" y="355223"/>
                    <a:pt x="1438066" y="357044"/>
                    <a:pt x="1435282" y="357773"/>
                  </a:cubicBezTo>
                  <a:close/>
                  <a:moveTo>
                    <a:pt x="901578" y="1089026"/>
                  </a:moveTo>
                  <a:cubicBezTo>
                    <a:pt x="900293" y="1091592"/>
                    <a:pt x="900074" y="1094338"/>
                    <a:pt x="902450" y="1097146"/>
                  </a:cubicBezTo>
                  <a:lnTo>
                    <a:pt x="902526" y="1097155"/>
                  </a:lnTo>
                  <a:lnTo>
                    <a:pt x="903198" y="1086956"/>
                  </a:lnTo>
                  <a:close/>
                  <a:moveTo>
                    <a:pt x="757666" y="1050727"/>
                  </a:moveTo>
                  <a:lnTo>
                    <a:pt x="751018" y="1071490"/>
                  </a:lnTo>
                  <a:lnTo>
                    <a:pt x="758841" y="1071058"/>
                  </a:lnTo>
                  <a:cubicBezTo>
                    <a:pt x="763118" y="1071161"/>
                    <a:pt x="767408" y="1070654"/>
                    <a:pt x="769344" y="1066423"/>
                  </a:cubicBezTo>
                  <a:cubicBezTo>
                    <a:pt x="771280" y="1062191"/>
                    <a:pt x="767048" y="1060255"/>
                    <a:pt x="764664" y="1057752"/>
                  </a:cubicBezTo>
                  <a:close/>
                  <a:moveTo>
                    <a:pt x="394920" y="954017"/>
                  </a:moveTo>
                  <a:cubicBezTo>
                    <a:pt x="396227" y="950481"/>
                    <a:pt x="399953" y="947995"/>
                    <a:pt x="407227" y="946656"/>
                  </a:cubicBezTo>
                  <a:cubicBezTo>
                    <a:pt x="418889" y="944254"/>
                    <a:pt x="421466" y="932231"/>
                    <a:pt x="424128" y="922299"/>
                  </a:cubicBezTo>
                  <a:cubicBezTo>
                    <a:pt x="429969" y="899351"/>
                    <a:pt x="429969" y="899351"/>
                    <a:pt x="452395" y="908274"/>
                  </a:cubicBezTo>
                  <a:cubicBezTo>
                    <a:pt x="454872" y="909785"/>
                    <a:pt x="457155" y="910500"/>
                    <a:pt x="459935" y="911515"/>
                  </a:cubicBezTo>
                  <a:cubicBezTo>
                    <a:pt x="471849" y="915384"/>
                    <a:pt x="481311" y="914360"/>
                    <a:pt x="483116" y="899146"/>
                  </a:cubicBezTo>
                  <a:cubicBezTo>
                    <a:pt x="482560" y="893369"/>
                    <a:pt x="486053" y="892100"/>
                    <a:pt x="490125" y="893227"/>
                  </a:cubicBezTo>
                  <a:cubicBezTo>
                    <a:pt x="495490" y="894460"/>
                    <a:pt x="501350" y="895995"/>
                    <a:pt x="505508" y="899211"/>
                  </a:cubicBezTo>
                  <a:cubicBezTo>
                    <a:pt x="514314" y="905945"/>
                    <a:pt x="522954" y="908496"/>
                    <a:pt x="533045" y="903097"/>
                  </a:cubicBezTo>
                  <a:cubicBezTo>
                    <a:pt x="538738" y="900451"/>
                    <a:pt x="543994" y="902977"/>
                    <a:pt x="549057" y="904707"/>
                  </a:cubicBezTo>
                  <a:cubicBezTo>
                    <a:pt x="558974" y="922993"/>
                    <a:pt x="551705" y="950506"/>
                    <a:pt x="576911" y="960445"/>
                  </a:cubicBezTo>
                  <a:cubicBezTo>
                    <a:pt x="582964" y="962779"/>
                    <a:pt x="582479" y="974718"/>
                    <a:pt x="592268" y="969814"/>
                  </a:cubicBezTo>
                  <a:cubicBezTo>
                    <a:pt x="612778" y="955137"/>
                    <a:pt x="612476" y="955631"/>
                    <a:pt x="635566" y="969038"/>
                  </a:cubicBezTo>
                  <a:cubicBezTo>
                    <a:pt x="642005" y="972967"/>
                    <a:pt x="647127" y="980170"/>
                    <a:pt x="656699" y="977852"/>
                  </a:cubicBezTo>
                  <a:cubicBezTo>
                    <a:pt x="663852" y="979496"/>
                    <a:pt x="669880" y="985215"/>
                    <a:pt x="677578" y="980396"/>
                  </a:cubicBezTo>
                  <a:cubicBezTo>
                    <a:pt x="689736" y="978295"/>
                    <a:pt x="699861" y="981753"/>
                    <a:pt x="708863" y="989282"/>
                  </a:cubicBezTo>
                  <a:cubicBezTo>
                    <a:pt x="709057" y="990081"/>
                    <a:pt x="709057" y="990081"/>
                    <a:pt x="709249" y="990880"/>
                  </a:cubicBezTo>
                  <a:cubicBezTo>
                    <a:pt x="719278" y="993938"/>
                    <a:pt x="725838" y="991822"/>
                    <a:pt x="730538" y="987041"/>
                  </a:cubicBezTo>
                  <a:lnTo>
                    <a:pt x="733369" y="981508"/>
                  </a:lnTo>
                  <a:lnTo>
                    <a:pt x="741250" y="939228"/>
                  </a:lnTo>
                  <a:cubicBezTo>
                    <a:pt x="743019" y="916657"/>
                    <a:pt x="748591" y="913736"/>
                    <a:pt x="770388" y="922209"/>
                  </a:cubicBezTo>
                  <a:cubicBezTo>
                    <a:pt x="772764" y="925016"/>
                    <a:pt x="773149" y="928081"/>
                    <a:pt x="772846" y="931130"/>
                  </a:cubicBezTo>
                  <a:lnTo>
                    <a:pt x="771985" y="935690"/>
                  </a:lnTo>
                  <a:lnTo>
                    <a:pt x="777370" y="940500"/>
                  </a:lnTo>
                  <a:cubicBezTo>
                    <a:pt x="778541" y="943594"/>
                    <a:pt x="779432" y="947706"/>
                    <a:pt x="782283" y="952504"/>
                  </a:cubicBezTo>
                  <a:cubicBezTo>
                    <a:pt x="782149" y="957181"/>
                    <a:pt x="780033" y="960648"/>
                    <a:pt x="776624" y="964007"/>
                  </a:cubicBezTo>
                  <a:lnTo>
                    <a:pt x="768714" y="968596"/>
                  </a:lnTo>
                  <a:lnTo>
                    <a:pt x="769873" y="975063"/>
                  </a:lnTo>
                  <a:cubicBezTo>
                    <a:pt x="773893" y="985704"/>
                    <a:pt x="781464" y="994901"/>
                    <a:pt x="789860" y="1001522"/>
                  </a:cubicBezTo>
                  <a:cubicBezTo>
                    <a:pt x="794047" y="1005291"/>
                    <a:pt x="800723" y="1007285"/>
                    <a:pt x="801796" y="1013423"/>
                  </a:cubicBezTo>
                  <a:cubicBezTo>
                    <a:pt x="802915" y="1017729"/>
                    <a:pt x="802930" y="1017117"/>
                    <a:pt x="804836" y="1014108"/>
                  </a:cubicBezTo>
                  <a:cubicBezTo>
                    <a:pt x="806116" y="1011694"/>
                    <a:pt x="808603" y="1009921"/>
                    <a:pt x="810408" y="1011186"/>
                  </a:cubicBezTo>
                  <a:cubicBezTo>
                    <a:pt x="828554" y="1018960"/>
                    <a:pt x="837446" y="1005119"/>
                    <a:pt x="847470" y="994970"/>
                  </a:cubicBezTo>
                  <a:cubicBezTo>
                    <a:pt x="850598" y="991990"/>
                    <a:pt x="854351" y="988414"/>
                    <a:pt x="858657" y="987297"/>
                  </a:cubicBezTo>
                  <a:cubicBezTo>
                    <a:pt x="865406" y="986236"/>
                    <a:pt x="872081" y="988232"/>
                    <a:pt x="874361" y="995010"/>
                  </a:cubicBezTo>
                  <a:cubicBezTo>
                    <a:pt x="882904" y="1020886"/>
                    <a:pt x="907844" y="1025768"/>
                    <a:pt x="927779" y="1035418"/>
                  </a:cubicBezTo>
                  <a:cubicBezTo>
                    <a:pt x="929008" y="1035142"/>
                    <a:pt x="931001" y="1034884"/>
                    <a:pt x="932742" y="1035538"/>
                  </a:cubicBezTo>
                  <a:lnTo>
                    <a:pt x="935226" y="1039553"/>
                  </a:lnTo>
                  <a:lnTo>
                    <a:pt x="940983" y="1033338"/>
                  </a:lnTo>
                  <a:lnTo>
                    <a:pt x="935821" y="1023593"/>
                  </a:lnTo>
                  <a:cubicBezTo>
                    <a:pt x="931931" y="1011433"/>
                    <a:pt x="926045" y="1008168"/>
                    <a:pt x="913760" y="1010868"/>
                  </a:cubicBezTo>
                  <a:cubicBezTo>
                    <a:pt x="912112" y="1011276"/>
                    <a:pt x="910749" y="1012140"/>
                    <a:pt x="908193" y="1013124"/>
                  </a:cubicBezTo>
                  <a:cubicBezTo>
                    <a:pt x="907678" y="1003278"/>
                    <a:pt x="913624" y="997602"/>
                    <a:pt x="918086" y="991595"/>
                  </a:cubicBezTo>
                  <a:cubicBezTo>
                    <a:pt x="923623" y="984271"/>
                    <a:pt x="926482" y="976736"/>
                    <a:pt x="923864" y="967585"/>
                  </a:cubicBezTo>
                  <a:cubicBezTo>
                    <a:pt x="922684" y="960704"/>
                    <a:pt x="919188" y="957197"/>
                    <a:pt x="911850" y="958668"/>
                  </a:cubicBezTo>
                  <a:cubicBezTo>
                    <a:pt x="904058" y="960427"/>
                    <a:pt x="897962" y="959840"/>
                    <a:pt x="893528" y="951841"/>
                  </a:cubicBezTo>
                  <a:cubicBezTo>
                    <a:pt x="888928" y="944582"/>
                    <a:pt x="893799" y="940223"/>
                    <a:pt x="898383" y="935411"/>
                  </a:cubicBezTo>
                  <a:cubicBezTo>
                    <a:pt x="899911" y="933807"/>
                    <a:pt x="903088" y="931793"/>
                    <a:pt x="900622" y="928906"/>
                  </a:cubicBezTo>
                  <a:cubicBezTo>
                    <a:pt x="898322" y="925276"/>
                    <a:pt x="893920" y="922343"/>
                    <a:pt x="889714" y="923737"/>
                  </a:cubicBezTo>
                  <a:cubicBezTo>
                    <a:pt x="878002" y="927344"/>
                    <a:pt x="874887" y="920417"/>
                    <a:pt x="871980" y="910814"/>
                  </a:cubicBezTo>
                  <a:cubicBezTo>
                    <a:pt x="866942" y="896840"/>
                    <a:pt x="858725" y="884879"/>
                    <a:pt x="847332" y="874932"/>
                  </a:cubicBezTo>
                  <a:cubicBezTo>
                    <a:pt x="844124" y="871878"/>
                    <a:pt x="841658" y="868990"/>
                    <a:pt x="841915" y="864377"/>
                  </a:cubicBezTo>
                  <a:cubicBezTo>
                    <a:pt x="842065" y="851565"/>
                    <a:pt x="839779" y="840932"/>
                    <a:pt x="826359" y="834814"/>
                  </a:cubicBezTo>
                  <a:cubicBezTo>
                    <a:pt x="821502" y="832169"/>
                    <a:pt x="824603" y="827024"/>
                    <a:pt x="827615" y="825752"/>
                  </a:cubicBezTo>
                  <a:cubicBezTo>
                    <a:pt x="844604" y="819436"/>
                    <a:pt x="844709" y="808559"/>
                    <a:pt x="837279" y="794828"/>
                  </a:cubicBezTo>
                  <a:cubicBezTo>
                    <a:pt x="836297" y="792273"/>
                    <a:pt x="836961" y="789307"/>
                    <a:pt x="836885" y="786176"/>
                  </a:cubicBezTo>
                  <a:cubicBezTo>
                    <a:pt x="836385" y="769326"/>
                    <a:pt x="836718" y="767844"/>
                    <a:pt x="852800" y="762101"/>
                  </a:cubicBezTo>
                  <a:cubicBezTo>
                    <a:pt x="861666" y="759027"/>
                    <a:pt x="866084" y="754956"/>
                    <a:pt x="864539" y="744488"/>
                  </a:cubicBezTo>
                  <a:cubicBezTo>
                    <a:pt x="863525" y="736866"/>
                    <a:pt x="865068" y="728258"/>
                    <a:pt x="871755" y="722748"/>
                  </a:cubicBezTo>
                  <a:cubicBezTo>
                    <a:pt x="877987" y="717526"/>
                    <a:pt x="875567" y="712703"/>
                    <a:pt x="872404" y="707713"/>
                  </a:cubicBezTo>
                  <a:cubicBezTo>
                    <a:pt x="869242" y="702722"/>
                    <a:pt x="865912" y="698474"/>
                    <a:pt x="866503" y="692377"/>
                  </a:cubicBezTo>
                  <a:cubicBezTo>
                    <a:pt x="866759" y="687764"/>
                    <a:pt x="863052" y="686934"/>
                    <a:pt x="859922" y="687011"/>
                  </a:cubicBezTo>
                  <a:cubicBezTo>
                    <a:pt x="855428" y="687951"/>
                    <a:pt x="851675" y="689057"/>
                    <a:pt x="847757" y="690905"/>
                  </a:cubicBezTo>
                  <a:cubicBezTo>
                    <a:pt x="833944" y="695208"/>
                    <a:pt x="832916" y="694588"/>
                    <a:pt x="831296" y="680990"/>
                  </a:cubicBezTo>
                  <a:cubicBezTo>
                    <a:pt x="830116" y="674108"/>
                    <a:pt x="830871" y="667272"/>
                    <a:pt x="830431" y="660556"/>
                  </a:cubicBezTo>
                  <a:cubicBezTo>
                    <a:pt x="830324" y="652357"/>
                    <a:pt x="830218" y="644158"/>
                    <a:pt x="842534" y="646527"/>
                  </a:cubicBezTo>
                  <a:cubicBezTo>
                    <a:pt x="846696" y="647069"/>
                    <a:pt x="849463" y="643408"/>
                    <a:pt x="847783" y="638749"/>
                  </a:cubicBezTo>
                  <a:cubicBezTo>
                    <a:pt x="845983" y="632896"/>
                    <a:pt x="844347" y="626303"/>
                    <a:pt x="835406" y="626246"/>
                  </a:cubicBezTo>
                  <a:cubicBezTo>
                    <a:pt x="834953" y="626533"/>
                    <a:pt x="834499" y="626822"/>
                    <a:pt x="833304" y="626943"/>
                  </a:cubicBezTo>
                  <a:cubicBezTo>
                    <a:pt x="828810" y="627883"/>
                    <a:pt x="824468" y="635086"/>
                    <a:pt x="819248" y="628857"/>
                  </a:cubicBezTo>
                  <a:cubicBezTo>
                    <a:pt x="814316" y="623080"/>
                    <a:pt x="812393" y="616033"/>
                    <a:pt x="813029" y="608001"/>
                  </a:cubicBezTo>
                  <a:cubicBezTo>
                    <a:pt x="814071" y="601617"/>
                    <a:pt x="817339" y="595732"/>
                    <a:pt x="821182" y="590753"/>
                  </a:cubicBezTo>
                  <a:cubicBezTo>
                    <a:pt x="824404" y="586803"/>
                    <a:pt x="827582" y="584789"/>
                    <a:pt x="831485" y="589945"/>
                  </a:cubicBezTo>
                  <a:cubicBezTo>
                    <a:pt x="833088" y="591472"/>
                    <a:pt x="835147" y="592711"/>
                    <a:pt x="836962" y="591560"/>
                  </a:cubicBezTo>
                  <a:cubicBezTo>
                    <a:pt x="840139" y="589547"/>
                    <a:pt x="839156" y="586991"/>
                    <a:pt x="838006" y="585177"/>
                  </a:cubicBezTo>
                  <a:cubicBezTo>
                    <a:pt x="836160" y="581260"/>
                    <a:pt x="834146" y="578085"/>
                    <a:pt x="832589" y="574621"/>
                  </a:cubicBezTo>
                  <a:cubicBezTo>
                    <a:pt x="827051" y="562871"/>
                    <a:pt x="831726" y="554185"/>
                    <a:pt x="844297" y="551941"/>
                  </a:cubicBezTo>
                  <a:cubicBezTo>
                    <a:pt x="845947" y="551532"/>
                    <a:pt x="847142" y="551410"/>
                    <a:pt x="848337" y="551287"/>
                  </a:cubicBezTo>
                  <a:cubicBezTo>
                    <a:pt x="867747" y="549797"/>
                    <a:pt x="869730" y="547904"/>
                    <a:pt x="866763" y="528166"/>
                  </a:cubicBezTo>
                  <a:cubicBezTo>
                    <a:pt x="865749" y="520543"/>
                    <a:pt x="866914" y="515353"/>
                    <a:pt x="874296" y="511946"/>
                  </a:cubicBezTo>
                  <a:cubicBezTo>
                    <a:pt x="877307" y="510674"/>
                    <a:pt x="879289" y="508783"/>
                    <a:pt x="881271" y="506890"/>
                  </a:cubicBezTo>
                  <a:cubicBezTo>
                    <a:pt x="894599" y="497807"/>
                    <a:pt x="901875" y="486203"/>
                    <a:pt x="895567" y="469218"/>
                  </a:cubicBezTo>
                  <a:cubicBezTo>
                    <a:pt x="893478" y="462911"/>
                    <a:pt x="892297" y="456030"/>
                    <a:pt x="893053" y="449192"/>
                  </a:cubicBezTo>
                  <a:cubicBezTo>
                    <a:pt x="893310" y="444578"/>
                    <a:pt x="895790" y="440463"/>
                    <a:pt x="900284" y="439523"/>
                  </a:cubicBezTo>
                  <a:cubicBezTo>
                    <a:pt x="905685" y="438008"/>
                    <a:pt x="906457" y="443241"/>
                    <a:pt x="908015" y="446703"/>
                  </a:cubicBezTo>
                  <a:cubicBezTo>
                    <a:pt x="918849" y="467814"/>
                    <a:pt x="918849" y="467814"/>
                    <a:pt x="935325" y="451650"/>
                  </a:cubicBezTo>
                  <a:cubicBezTo>
                    <a:pt x="941270" y="445976"/>
                    <a:pt x="947336" y="441495"/>
                    <a:pt x="955007" y="438541"/>
                  </a:cubicBezTo>
                  <a:cubicBezTo>
                    <a:pt x="962966" y="436041"/>
                    <a:pt x="969274" y="433949"/>
                    <a:pt x="977460" y="440844"/>
                  </a:cubicBezTo>
                  <a:cubicBezTo>
                    <a:pt x="989760" y="450215"/>
                    <a:pt x="1009307" y="442914"/>
                    <a:pt x="1019519" y="426905"/>
                  </a:cubicBezTo>
                  <a:cubicBezTo>
                    <a:pt x="1021214" y="424559"/>
                    <a:pt x="1022167" y="422048"/>
                    <a:pt x="1024027" y="418962"/>
                  </a:cubicBezTo>
                  <a:cubicBezTo>
                    <a:pt x="1032455" y="428245"/>
                    <a:pt x="1041215" y="436046"/>
                    <a:pt x="1054530" y="433965"/>
                  </a:cubicBezTo>
                  <a:cubicBezTo>
                    <a:pt x="1066648" y="432008"/>
                    <a:pt x="1074288" y="423987"/>
                    <a:pt x="1082669" y="416132"/>
                  </a:cubicBezTo>
                  <a:cubicBezTo>
                    <a:pt x="1085301" y="418279"/>
                    <a:pt x="1084061" y="420336"/>
                    <a:pt x="1084016" y="422272"/>
                  </a:cubicBezTo>
                  <a:cubicBezTo>
                    <a:pt x="1081264" y="438006"/>
                    <a:pt x="1092082" y="447046"/>
                    <a:pt x="1107832" y="442787"/>
                  </a:cubicBezTo>
                  <a:cubicBezTo>
                    <a:pt x="1124035" y="438240"/>
                    <a:pt x="1124035" y="438240"/>
                    <a:pt x="1128122" y="454725"/>
                  </a:cubicBezTo>
                  <a:cubicBezTo>
                    <a:pt x="1130981" y="466266"/>
                    <a:pt x="1142753" y="472793"/>
                    <a:pt x="1153601" y="467827"/>
                  </a:cubicBezTo>
                  <a:cubicBezTo>
                    <a:pt x="1159168" y="465570"/>
                    <a:pt x="1156747" y="460746"/>
                    <a:pt x="1155642" y="456996"/>
                  </a:cubicBezTo>
                  <a:cubicBezTo>
                    <a:pt x="1153554" y="450689"/>
                    <a:pt x="1150436" y="443762"/>
                    <a:pt x="1156095" y="437634"/>
                  </a:cubicBezTo>
                  <a:cubicBezTo>
                    <a:pt x="1160058" y="433849"/>
                    <a:pt x="1162948" y="431383"/>
                    <a:pt x="1165444" y="439339"/>
                  </a:cubicBezTo>
                  <a:cubicBezTo>
                    <a:pt x="1172285" y="459165"/>
                    <a:pt x="1180561" y="462186"/>
                    <a:pt x="1198671" y="452617"/>
                  </a:cubicBezTo>
                  <a:cubicBezTo>
                    <a:pt x="1221607" y="440624"/>
                    <a:pt x="1245102" y="436543"/>
                    <a:pt x="1270353" y="440250"/>
                  </a:cubicBezTo>
                  <a:cubicBezTo>
                    <a:pt x="1283123" y="442331"/>
                    <a:pt x="1295484" y="442763"/>
                    <a:pt x="1308223" y="439777"/>
                  </a:cubicBezTo>
                  <a:cubicBezTo>
                    <a:pt x="1314819" y="438140"/>
                    <a:pt x="1319812" y="434976"/>
                    <a:pt x="1321763" y="428016"/>
                  </a:cubicBezTo>
                  <a:cubicBezTo>
                    <a:pt x="1323548" y="421799"/>
                    <a:pt x="1327103" y="416367"/>
                    <a:pt x="1334516" y="418027"/>
                  </a:cubicBezTo>
                  <a:cubicBezTo>
                    <a:pt x="1342217" y="420140"/>
                    <a:pt x="1339525" y="426934"/>
                    <a:pt x="1338527" y="431380"/>
                  </a:cubicBezTo>
                  <a:cubicBezTo>
                    <a:pt x="1336031" y="442501"/>
                    <a:pt x="1339602" y="449138"/>
                    <a:pt x="1348242" y="455745"/>
                  </a:cubicBezTo>
                  <a:lnTo>
                    <a:pt x="1387252" y="495472"/>
                  </a:lnTo>
                  <a:lnTo>
                    <a:pt x="1391837" y="495408"/>
                  </a:lnTo>
                  <a:cubicBezTo>
                    <a:pt x="1404436" y="492736"/>
                    <a:pt x="1415417" y="485221"/>
                    <a:pt x="1416978" y="473734"/>
                  </a:cubicBezTo>
                  <a:cubicBezTo>
                    <a:pt x="1420965" y="446896"/>
                    <a:pt x="1437005" y="441698"/>
                    <a:pt x="1459404" y="441306"/>
                  </a:cubicBezTo>
                  <a:cubicBezTo>
                    <a:pt x="1462911" y="440739"/>
                    <a:pt x="1466274" y="440817"/>
                    <a:pt x="1469781" y="440250"/>
                  </a:cubicBezTo>
                  <a:cubicBezTo>
                    <a:pt x="1484809" y="439561"/>
                    <a:pt x="1485743" y="438417"/>
                    <a:pt x="1481549" y="423949"/>
                  </a:cubicBezTo>
                  <a:cubicBezTo>
                    <a:pt x="1477566" y="411556"/>
                    <a:pt x="1470432" y="401163"/>
                    <a:pt x="1461863" y="391126"/>
                  </a:cubicBezTo>
                  <a:cubicBezTo>
                    <a:pt x="1456437" y="385175"/>
                    <a:pt x="1454727" y="380734"/>
                    <a:pt x="1459824" y="373082"/>
                  </a:cubicBezTo>
                  <a:cubicBezTo>
                    <a:pt x="1463987" y="366575"/>
                    <a:pt x="1466363" y="358991"/>
                    <a:pt x="1468739" y="351406"/>
                  </a:cubicBezTo>
                  <a:cubicBezTo>
                    <a:pt x="1470539" y="346398"/>
                    <a:pt x="1468975" y="341312"/>
                    <a:pt x="1464112" y="338871"/>
                  </a:cubicBezTo>
                  <a:lnTo>
                    <a:pt x="1460545" y="338313"/>
                  </a:lnTo>
                  <a:lnTo>
                    <a:pt x="1512110" y="300603"/>
                  </a:lnTo>
                  <a:lnTo>
                    <a:pt x="1512639" y="301468"/>
                  </a:lnTo>
                  <a:cubicBezTo>
                    <a:pt x="1514202" y="302412"/>
                    <a:pt x="1516208" y="302521"/>
                    <a:pt x="1518925" y="302455"/>
                  </a:cubicBezTo>
                  <a:cubicBezTo>
                    <a:pt x="1549337" y="302509"/>
                    <a:pt x="1572854" y="315221"/>
                    <a:pt x="1592775" y="337949"/>
                  </a:cubicBezTo>
                  <a:cubicBezTo>
                    <a:pt x="1604626" y="351430"/>
                    <a:pt x="1610607" y="366976"/>
                    <a:pt x="1609283" y="384943"/>
                  </a:cubicBezTo>
                  <a:cubicBezTo>
                    <a:pt x="1608837" y="392959"/>
                    <a:pt x="1611124" y="394824"/>
                    <a:pt x="1618784" y="393836"/>
                  </a:cubicBezTo>
                  <a:cubicBezTo>
                    <a:pt x="1627874" y="392491"/>
                    <a:pt x="1638107" y="392080"/>
                    <a:pt x="1646487" y="387871"/>
                  </a:cubicBezTo>
                  <a:cubicBezTo>
                    <a:pt x="1652648" y="384516"/>
                    <a:pt x="1654934" y="386382"/>
                    <a:pt x="1656853" y="392900"/>
                  </a:cubicBezTo>
                  <a:cubicBezTo>
                    <a:pt x="1659904" y="406436"/>
                    <a:pt x="1684065" y="419293"/>
                    <a:pt x="1697241" y="414806"/>
                  </a:cubicBezTo>
                  <a:cubicBezTo>
                    <a:pt x="1701679" y="413095"/>
                    <a:pt x="1702546" y="409230"/>
                    <a:pt x="1703912" y="406155"/>
                  </a:cubicBezTo>
                  <a:cubicBezTo>
                    <a:pt x="1708798" y="396427"/>
                    <a:pt x="1714181" y="387489"/>
                    <a:pt x="1723639" y="381491"/>
                  </a:cubicBezTo>
                  <a:cubicBezTo>
                    <a:pt x="1739900" y="372285"/>
                    <a:pt x="1751265" y="378892"/>
                    <a:pt x="1751084" y="397791"/>
                  </a:cubicBezTo>
                  <a:cubicBezTo>
                    <a:pt x="1751216" y="403232"/>
                    <a:pt x="1749918" y="409028"/>
                    <a:pt x="1750050" y="414469"/>
                  </a:cubicBezTo>
                  <a:cubicBezTo>
                    <a:pt x="1750736" y="429504"/>
                    <a:pt x="1756307" y="434812"/>
                    <a:pt x="1771479" y="433479"/>
                  </a:cubicBezTo>
                  <a:cubicBezTo>
                    <a:pt x="1778994" y="433134"/>
                    <a:pt x="1785010" y="430423"/>
                    <a:pt x="1791671" y="427858"/>
                  </a:cubicBezTo>
                  <a:cubicBezTo>
                    <a:pt x="1798474" y="424649"/>
                    <a:pt x="1804491" y="421937"/>
                    <a:pt x="1811648" y="420162"/>
                  </a:cubicBezTo>
                  <a:cubicBezTo>
                    <a:pt x="1816733" y="418595"/>
                    <a:pt x="1822961" y="417960"/>
                    <a:pt x="1828465" y="420549"/>
                  </a:cubicBezTo>
                  <a:cubicBezTo>
                    <a:pt x="1835612" y="424856"/>
                    <a:pt x="1828874" y="430786"/>
                    <a:pt x="1828507" y="435439"/>
                  </a:cubicBezTo>
                  <a:cubicBezTo>
                    <a:pt x="1828628" y="446966"/>
                    <a:pt x="1826673" y="458702"/>
                    <a:pt x="1831732" y="469308"/>
                  </a:cubicBezTo>
                  <a:cubicBezTo>
                    <a:pt x="1835582" y="476258"/>
                    <a:pt x="1839799" y="478556"/>
                    <a:pt x="1847892" y="475634"/>
                  </a:cubicBezTo>
                  <a:cubicBezTo>
                    <a:pt x="1858991" y="471359"/>
                    <a:pt x="1870025" y="464363"/>
                    <a:pt x="1880126" y="458510"/>
                  </a:cubicBezTo>
                  <a:cubicBezTo>
                    <a:pt x="1897175" y="448804"/>
                    <a:pt x="1913648" y="441674"/>
                    <a:pt x="1931438" y="455808"/>
                  </a:cubicBezTo>
                  <a:cubicBezTo>
                    <a:pt x="1936155" y="458895"/>
                    <a:pt x="1940095" y="456395"/>
                    <a:pt x="1943892" y="454541"/>
                  </a:cubicBezTo>
                  <a:cubicBezTo>
                    <a:pt x="1951340" y="451475"/>
                    <a:pt x="1956790" y="445257"/>
                    <a:pt x="1961453" y="439538"/>
                  </a:cubicBezTo>
                  <a:cubicBezTo>
                    <a:pt x="1968913" y="430388"/>
                    <a:pt x="1975086" y="420949"/>
                    <a:pt x="1987828" y="418394"/>
                  </a:cubicBezTo>
                  <a:cubicBezTo>
                    <a:pt x="1985264" y="411731"/>
                    <a:pt x="1978971" y="409645"/>
                    <a:pt x="1975043" y="406059"/>
                  </a:cubicBezTo>
                  <a:cubicBezTo>
                    <a:pt x="1971114" y="402472"/>
                    <a:pt x="1965110" y="399096"/>
                    <a:pt x="1967342" y="392156"/>
                  </a:cubicBezTo>
                  <a:cubicBezTo>
                    <a:pt x="1969863" y="383928"/>
                    <a:pt x="1973671" y="375987"/>
                    <a:pt x="1982906" y="373999"/>
                  </a:cubicBezTo>
                  <a:cubicBezTo>
                    <a:pt x="1990854" y="371723"/>
                    <a:pt x="1996357" y="374310"/>
                    <a:pt x="1993404" y="384469"/>
                  </a:cubicBezTo>
                  <a:cubicBezTo>
                    <a:pt x="1991172" y="391411"/>
                    <a:pt x="1995389" y="393709"/>
                    <a:pt x="2001183" y="395007"/>
                  </a:cubicBezTo>
                  <a:cubicBezTo>
                    <a:pt x="2016988" y="399903"/>
                    <a:pt x="2030607" y="387399"/>
                    <a:pt x="2026849" y="370998"/>
                  </a:cubicBezTo>
                  <a:cubicBezTo>
                    <a:pt x="2026072" y="365413"/>
                    <a:pt x="2024508" y="360326"/>
                    <a:pt x="2023876" y="354098"/>
                  </a:cubicBezTo>
                  <a:cubicBezTo>
                    <a:pt x="2024031" y="347368"/>
                    <a:pt x="2027118" y="342649"/>
                    <a:pt x="2033778" y="340083"/>
                  </a:cubicBezTo>
                  <a:cubicBezTo>
                    <a:pt x="2040583" y="336874"/>
                    <a:pt x="2044367" y="341105"/>
                    <a:pt x="2048794" y="345479"/>
                  </a:cubicBezTo>
                  <a:cubicBezTo>
                    <a:pt x="2056507" y="353296"/>
                    <a:pt x="2056273" y="363390"/>
                    <a:pt x="2057325" y="373772"/>
                  </a:cubicBezTo>
                  <a:cubicBezTo>
                    <a:pt x="2059221" y="392461"/>
                    <a:pt x="2059695" y="397132"/>
                    <a:pt x="2070321" y="397232"/>
                  </a:cubicBezTo>
                  <a:lnTo>
                    <a:pt x="2071511" y="397143"/>
                  </a:lnTo>
                  <a:lnTo>
                    <a:pt x="2069934" y="387948"/>
                  </a:lnTo>
                  <a:cubicBezTo>
                    <a:pt x="2068111" y="383917"/>
                    <a:pt x="2065026" y="379929"/>
                    <a:pt x="2060255" y="375986"/>
                  </a:cubicBezTo>
                  <a:cubicBezTo>
                    <a:pt x="2056461" y="373267"/>
                    <a:pt x="2059830" y="367979"/>
                    <a:pt x="2064924" y="367708"/>
                  </a:cubicBezTo>
                  <a:cubicBezTo>
                    <a:pt x="2070748" y="367399"/>
                    <a:pt x="2075842" y="367129"/>
                    <a:pt x="2081666" y="366819"/>
                  </a:cubicBezTo>
                  <a:cubicBezTo>
                    <a:pt x="2107986" y="367612"/>
                    <a:pt x="2120663" y="358908"/>
                    <a:pt x="2129578" y="334347"/>
                  </a:cubicBezTo>
                  <a:cubicBezTo>
                    <a:pt x="2134016" y="321703"/>
                    <a:pt x="2123671" y="319333"/>
                    <a:pt x="2116160" y="315351"/>
                  </a:cubicBezTo>
                  <a:cubicBezTo>
                    <a:pt x="2110145" y="312021"/>
                    <a:pt x="2101294" y="310302"/>
                    <a:pt x="2102325" y="302218"/>
                  </a:cubicBezTo>
                  <a:cubicBezTo>
                    <a:pt x="2104083" y="294094"/>
                    <a:pt x="2112817" y="293631"/>
                    <a:pt x="2119407" y="294010"/>
                  </a:cubicBezTo>
                  <a:cubicBezTo>
                    <a:pt x="2164845" y="297438"/>
                    <a:pt x="2192376" y="266049"/>
                    <a:pt x="2224738" y="243162"/>
                  </a:cubicBezTo>
                  <a:cubicBezTo>
                    <a:pt x="2232474" y="237642"/>
                    <a:pt x="2229865" y="229752"/>
                    <a:pt x="2229478" y="222474"/>
                  </a:cubicBezTo>
                  <a:cubicBezTo>
                    <a:pt x="2229666" y="212244"/>
                    <a:pt x="2223108" y="198724"/>
                    <a:pt x="2233028" y="193087"/>
                  </a:cubicBezTo>
                  <a:cubicBezTo>
                    <a:pt x="2245093" y="186607"/>
                    <a:pt x="2248242" y="204688"/>
                    <a:pt x="2257860" y="207097"/>
                  </a:cubicBezTo>
                  <a:cubicBezTo>
                    <a:pt x="2280850" y="213905"/>
                    <a:pt x="2287208" y="209918"/>
                    <a:pt x="2292598" y="187735"/>
                  </a:cubicBezTo>
                  <a:lnTo>
                    <a:pt x="2292817" y="187109"/>
                  </a:lnTo>
                  <a:lnTo>
                    <a:pt x="2286426" y="166089"/>
                  </a:lnTo>
                  <a:cubicBezTo>
                    <a:pt x="2282779" y="159257"/>
                    <a:pt x="2277801" y="153134"/>
                    <a:pt x="2271697" y="148167"/>
                  </a:cubicBezTo>
                  <a:cubicBezTo>
                    <a:pt x="2252651" y="133119"/>
                    <a:pt x="2225333" y="127270"/>
                    <a:pt x="2200551" y="141725"/>
                  </a:cubicBezTo>
                  <a:cubicBezTo>
                    <a:pt x="2193465" y="145752"/>
                    <a:pt x="2180094" y="141351"/>
                    <a:pt x="2177954" y="156063"/>
                  </a:cubicBezTo>
                  <a:cubicBezTo>
                    <a:pt x="2177459" y="160470"/>
                    <a:pt x="2167500" y="165378"/>
                    <a:pt x="2161941" y="156914"/>
                  </a:cubicBezTo>
                  <a:cubicBezTo>
                    <a:pt x="2160845" y="146570"/>
                    <a:pt x="2160158" y="136205"/>
                    <a:pt x="2166815" y="128838"/>
                  </a:cubicBezTo>
                  <a:cubicBezTo>
                    <a:pt x="2169034" y="126381"/>
                    <a:pt x="2172069" y="124259"/>
                    <a:pt x="2176178" y="122581"/>
                  </a:cubicBezTo>
                  <a:cubicBezTo>
                    <a:pt x="2190465" y="116713"/>
                    <a:pt x="2206825" y="122414"/>
                    <a:pt x="2220346" y="115856"/>
                  </a:cubicBezTo>
                  <a:cubicBezTo>
                    <a:pt x="2227471" y="112559"/>
                    <a:pt x="2238235" y="109067"/>
                    <a:pt x="2224591" y="99573"/>
                  </a:cubicBezTo>
                  <a:cubicBezTo>
                    <a:pt x="2222555" y="88731"/>
                    <a:pt x="2211553" y="73987"/>
                    <a:pt x="2236573" y="77768"/>
                  </a:cubicBezTo>
                  <a:cubicBezTo>
                    <a:pt x="2238028" y="77691"/>
                    <a:pt x="2238757" y="77652"/>
                    <a:pt x="2240288" y="79030"/>
                  </a:cubicBezTo>
                  <a:cubicBezTo>
                    <a:pt x="2247381" y="88873"/>
                    <a:pt x="2259833" y="89671"/>
                    <a:pt x="2269604" y="94992"/>
                  </a:cubicBezTo>
                  <a:cubicBezTo>
                    <a:pt x="2277114" y="98973"/>
                    <a:pt x="2283472" y="94987"/>
                    <a:pt x="2282204" y="84835"/>
                  </a:cubicBezTo>
                  <a:cubicBezTo>
                    <a:pt x="2282893" y="84068"/>
                    <a:pt x="2284309" y="83264"/>
                    <a:pt x="2285805" y="83914"/>
                  </a:cubicBezTo>
                  <a:cubicBezTo>
                    <a:pt x="2292124" y="79198"/>
                    <a:pt x="2301741" y="81608"/>
                    <a:pt x="2306411" y="73331"/>
                  </a:cubicBezTo>
                  <a:cubicBezTo>
                    <a:pt x="2320350" y="60911"/>
                    <a:pt x="2332834" y="48569"/>
                    <a:pt x="2339875" y="29946"/>
                  </a:cubicBezTo>
                  <a:cubicBezTo>
                    <a:pt x="2352809" y="-1397"/>
                    <a:pt x="2370239" y="-3053"/>
                    <a:pt x="2392011" y="22069"/>
                  </a:cubicBezTo>
                  <a:cubicBezTo>
                    <a:pt x="2415354" y="49298"/>
                    <a:pt x="2423401" y="49599"/>
                    <a:pt x="2449746" y="23384"/>
                  </a:cubicBezTo>
                  <a:cubicBezTo>
                    <a:pt x="2450436" y="22617"/>
                    <a:pt x="2450436" y="22617"/>
                    <a:pt x="2451124" y="21850"/>
                  </a:cubicBezTo>
                  <a:cubicBezTo>
                    <a:pt x="2481072" y="-5288"/>
                    <a:pt x="2484595" y="-7665"/>
                    <a:pt x="2508326" y="26842"/>
                  </a:cubicBezTo>
                  <a:cubicBezTo>
                    <a:pt x="2514650" y="35996"/>
                    <a:pt x="2516957" y="51932"/>
                    <a:pt x="2528565" y="50586"/>
                  </a:cubicBezTo>
                  <a:cubicBezTo>
                    <a:pt x="2543084" y="49084"/>
                    <a:pt x="2541428" y="31654"/>
                    <a:pt x="2545177" y="19776"/>
                  </a:cubicBezTo>
                  <a:cubicBezTo>
                    <a:pt x="2547052" y="13837"/>
                    <a:pt x="2548199" y="7937"/>
                    <a:pt x="2549345" y="2036"/>
                  </a:cubicBezTo>
                  <a:cubicBezTo>
                    <a:pt x="2556391" y="-2718"/>
                    <a:pt x="2559535" y="1495"/>
                    <a:pt x="2559883" y="8046"/>
                  </a:cubicBezTo>
                  <a:cubicBezTo>
                    <a:pt x="2560882" y="13102"/>
                    <a:pt x="2559657" y="17549"/>
                    <a:pt x="2562074" y="21798"/>
                  </a:cubicBezTo>
                  <a:cubicBezTo>
                    <a:pt x="2564070" y="31912"/>
                    <a:pt x="2566066" y="42025"/>
                    <a:pt x="2568791" y="52100"/>
                  </a:cubicBezTo>
                  <a:cubicBezTo>
                    <a:pt x="2575008" y="72937"/>
                    <a:pt x="2583208" y="76153"/>
                    <a:pt x="2601553" y="64228"/>
                  </a:cubicBezTo>
                  <a:cubicBezTo>
                    <a:pt x="2610018" y="58670"/>
                    <a:pt x="2616871" y="50277"/>
                    <a:pt x="2625296" y="43989"/>
                  </a:cubicBezTo>
                  <a:cubicBezTo>
                    <a:pt x="2630888" y="39313"/>
                    <a:pt x="2637090" y="32415"/>
                    <a:pt x="2645290" y="35628"/>
                  </a:cubicBezTo>
                  <a:cubicBezTo>
                    <a:pt x="2654257" y="39532"/>
                    <a:pt x="2654721" y="48267"/>
                    <a:pt x="2655912" y="56963"/>
                  </a:cubicBezTo>
                  <a:cubicBezTo>
                    <a:pt x="2657220" y="67843"/>
                    <a:pt x="2657072" y="78799"/>
                    <a:pt x="2657690" y="90445"/>
                  </a:cubicBezTo>
                  <a:cubicBezTo>
                    <a:pt x="2658347" y="102820"/>
                    <a:pt x="2663062" y="109139"/>
                    <a:pt x="2676280" y="110626"/>
                  </a:cubicBezTo>
                  <a:cubicBezTo>
                    <a:pt x="2699766" y="113029"/>
                    <a:pt x="2709119" y="124213"/>
                    <a:pt x="2711006" y="146010"/>
                  </a:cubicBezTo>
                  <a:cubicBezTo>
                    <a:pt x="2715741" y="193934"/>
                    <a:pt x="2718768" y="195963"/>
                    <a:pt x="2766305" y="183951"/>
                  </a:cubicBezTo>
                  <a:lnTo>
                    <a:pt x="2774785" y="182383"/>
                  </a:lnTo>
                  <a:lnTo>
                    <a:pt x="2787061" y="171241"/>
                  </a:lnTo>
                  <a:cubicBezTo>
                    <a:pt x="2798361" y="164073"/>
                    <a:pt x="2812957" y="164028"/>
                    <a:pt x="2822613" y="167164"/>
                  </a:cubicBezTo>
                  <a:cubicBezTo>
                    <a:pt x="2833762" y="170951"/>
                    <a:pt x="2840275" y="169876"/>
                    <a:pt x="2851379" y="159068"/>
                  </a:cubicBezTo>
                  <a:cubicBezTo>
                    <a:pt x="2843193" y="183589"/>
                    <a:pt x="2851927" y="183125"/>
                    <a:pt x="2865410" y="175841"/>
                  </a:cubicBezTo>
                  <a:cubicBezTo>
                    <a:pt x="2866295" y="185648"/>
                    <a:pt x="2866605" y="194939"/>
                    <a:pt x="2868616" y="203591"/>
                  </a:cubicBezTo>
                  <a:lnTo>
                    <a:pt x="2876460" y="217590"/>
                  </a:lnTo>
                  <a:lnTo>
                    <a:pt x="2879988" y="214776"/>
                  </a:lnTo>
                  <a:cubicBezTo>
                    <a:pt x="2882505" y="210629"/>
                    <a:pt x="2883508" y="205465"/>
                    <a:pt x="2883159" y="198914"/>
                  </a:cubicBezTo>
                  <a:cubicBezTo>
                    <a:pt x="2881344" y="164704"/>
                    <a:pt x="2883373" y="161676"/>
                    <a:pt x="2919613" y="156832"/>
                  </a:cubicBezTo>
                  <a:cubicBezTo>
                    <a:pt x="2934860" y="155293"/>
                    <a:pt x="2934511" y="148741"/>
                    <a:pt x="2928147" y="138860"/>
                  </a:cubicBezTo>
                  <a:cubicBezTo>
                    <a:pt x="2925764" y="121468"/>
                    <a:pt x="2937836" y="128857"/>
                    <a:pt x="2945881" y="129160"/>
                  </a:cubicBezTo>
                  <a:cubicBezTo>
                    <a:pt x="2979943" y="138301"/>
                    <a:pt x="3002044" y="128368"/>
                    <a:pt x="3020035" y="96025"/>
                  </a:cubicBezTo>
                  <a:cubicBezTo>
                    <a:pt x="3035385" y="68933"/>
                    <a:pt x="3041054" y="65712"/>
                    <a:pt x="3059179" y="77157"/>
                  </a:cubicBezTo>
                  <a:cubicBezTo>
                    <a:pt x="3063973" y="84932"/>
                    <a:pt x="3065279" y="95813"/>
                    <a:pt x="3077043" y="97377"/>
                  </a:cubicBezTo>
                  <a:cubicBezTo>
                    <a:pt x="3090414" y="101777"/>
                    <a:pt x="3100334" y="96140"/>
                    <a:pt x="3110061" y="86865"/>
                  </a:cubicBezTo>
                  <a:cubicBezTo>
                    <a:pt x="3119098" y="78356"/>
                    <a:pt x="3126447" y="65557"/>
                    <a:pt x="3141966" y="69112"/>
                  </a:cubicBezTo>
                  <a:cubicBezTo>
                    <a:pt x="3147524" y="77576"/>
                    <a:pt x="3152355" y="86080"/>
                    <a:pt x="3160021" y="92972"/>
                  </a:cubicBezTo>
                  <a:cubicBezTo>
                    <a:pt x="3164620" y="97106"/>
                    <a:pt x="3163055" y="108869"/>
                    <a:pt x="3174507" y="104612"/>
                  </a:cubicBezTo>
                  <a:cubicBezTo>
                    <a:pt x="3179448" y="101429"/>
                    <a:pt x="3180594" y="95529"/>
                    <a:pt x="3184041" y="91696"/>
                  </a:cubicBezTo>
                  <a:cubicBezTo>
                    <a:pt x="3184731" y="90929"/>
                    <a:pt x="3184653" y="89475"/>
                    <a:pt x="3184575" y="88018"/>
                  </a:cubicBezTo>
                  <a:cubicBezTo>
                    <a:pt x="3188556" y="80507"/>
                    <a:pt x="3182153" y="69898"/>
                    <a:pt x="3192073" y="64262"/>
                  </a:cubicBezTo>
                  <a:cubicBezTo>
                    <a:pt x="3200962" y="66710"/>
                    <a:pt x="3199932" y="74794"/>
                    <a:pt x="3201007" y="81307"/>
                  </a:cubicBezTo>
                  <a:cubicBezTo>
                    <a:pt x="3202083" y="87819"/>
                    <a:pt x="3203197" y="95059"/>
                    <a:pt x="3205002" y="101532"/>
                  </a:cubicBezTo>
                  <a:cubicBezTo>
                    <a:pt x="3211448" y="126738"/>
                    <a:pt x="3219610" y="129226"/>
                    <a:pt x="3239907" y="112818"/>
                  </a:cubicBezTo>
                  <a:cubicBezTo>
                    <a:pt x="3244771" y="108180"/>
                    <a:pt x="3249596" y="102815"/>
                    <a:pt x="3253692" y="97487"/>
                  </a:cubicBezTo>
                  <a:cubicBezTo>
                    <a:pt x="3267940" y="90891"/>
                    <a:pt x="3274878" y="97822"/>
                    <a:pt x="3276340" y="111615"/>
                  </a:cubicBezTo>
                  <a:cubicBezTo>
                    <a:pt x="3277455" y="118854"/>
                    <a:pt x="3277880" y="126859"/>
                    <a:pt x="3277538" y="134178"/>
                  </a:cubicBezTo>
                  <a:cubicBezTo>
                    <a:pt x="3277428" y="145864"/>
                    <a:pt x="3279999" y="153025"/>
                    <a:pt x="3294633" y="153709"/>
                  </a:cubicBezTo>
                  <a:cubicBezTo>
                    <a:pt x="3310725" y="154314"/>
                    <a:pt x="3317971" y="167069"/>
                    <a:pt x="3319511" y="182315"/>
                  </a:cubicBezTo>
                  <a:cubicBezTo>
                    <a:pt x="3323589" y="217866"/>
                    <a:pt x="3323589" y="217866"/>
                    <a:pt x="3357761" y="215322"/>
                  </a:cubicBezTo>
                  <a:cubicBezTo>
                    <a:pt x="3365040" y="214935"/>
                    <a:pt x="3376222" y="205581"/>
                    <a:pt x="3375693" y="223128"/>
                  </a:cubicBezTo>
                  <a:cubicBezTo>
                    <a:pt x="3372937" y="226194"/>
                    <a:pt x="3370180" y="229261"/>
                    <a:pt x="3367384" y="231599"/>
                  </a:cubicBezTo>
                  <a:cubicBezTo>
                    <a:pt x="3359268" y="243708"/>
                    <a:pt x="3368118" y="245428"/>
                    <a:pt x="3377007" y="247876"/>
                  </a:cubicBezTo>
                  <a:cubicBezTo>
                    <a:pt x="3393174" y="249938"/>
                    <a:pt x="3404403" y="255181"/>
                    <a:pt x="3404679" y="274146"/>
                  </a:cubicBezTo>
                  <a:cubicBezTo>
                    <a:pt x="3404377" y="282190"/>
                    <a:pt x="3409897" y="289926"/>
                    <a:pt x="3412506" y="297817"/>
                  </a:cubicBezTo>
                  <a:cubicBezTo>
                    <a:pt x="3416074" y="310037"/>
                    <a:pt x="3414431" y="320343"/>
                    <a:pt x="3404705" y="329618"/>
                  </a:cubicBezTo>
                  <a:cubicBezTo>
                    <a:pt x="3386707" y="348093"/>
                    <a:pt x="3386714" y="361961"/>
                    <a:pt x="3403810" y="381492"/>
                  </a:cubicBezTo>
                  <a:cubicBezTo>
                    <a:pt x="3407719" y="386394"/>
                    <a:pt x="3412319" y="390529"/>
                    <a:pt x="3416229" y="395431"/>
                  </a:cubicBezTo>
                  <a:cubicBezTo>
                    <a:pt x="3425582" y="406614"/>
                    <a:pt x="3425434" y="417571"/>
                    <a:pt x="3415823" y="429030"/>
                  </a:cubicBezTo>
                  <a:cubicBezTo>
                    <a:pt x="3409102" y="436503"/>
                    <a:pt x="3400313" y="443677"/>
                    <a:pt x="3401628" y="453598"/>
                  </a:cubicBezTo>
                  <a:lnTo>
                    <a:pt x="3406630" y="464271"/>
                  </a:lnTo>
                  <a:lnTo>
                    <a:pt x="3407669" y="464755"/>
                  </a:lnTo>
                  <a:cubicBezTo>
                    <a:pt x="3414157" y="465851"/>
                    <a:pt x="3423255" y="468537"/>
                    <a:pt x="3418321" y="455507"/>
                  </a:cubicBezTo>
                  <a:cubicBezTo>
                    <a:pt x="3422051" y="447047"/>
                    <a:pt x="3421431" y="431638"/>
                    <a:pt x="3436938" y="446109"/>
                  </a:cubicBezTo>
                  <a:cubicBezTo>
                    <a:pt x="3437981" y="446745"/>
                    <a:pt x="3438503" y="447063"/>
                    <a:pt x="3438909" y="448742"/>
                  </a:cubicBezTo>
                  <a:cubicBezTo>
                    <a:pt x="3439149" y="458909"/>
                    <a:pt x="3447381" y="465362"/>
                    <a:pt x="3451615" y="473672"/>
                  </a:cubicBezTo>
                  <a:cubicBezTo>
                    <a:pt x="3454921" y="479983"/>
                    <a:pt x="3461208" y="480239"/>
                    <a:pt x="3465140" y="472618"/>
                  </a:cubicBezTo>
                  <a:cubicBezTo>
                    <a:pt x="3465981" y="472415"/>
                    <a:pt x="3467341" y="472531"/>
                    <a:pt x="3468067" y="473688"/>
                  </a:cubicBezTo>
                  <a:cubicBezTo>
                    <a:pt x="3474671" y="473422"/>
                    <a:pt x="3480179" y="479645"/>
                    <a:pt x="3487330" y="476135"/>
                  </a:cubicBezTo>
                  <a:cubicBezTo>
                    <a:pt x="3502854" y="474154"/>
                    <a:pt x="3517334" y="471536"/>
                    <a:pt x="3531027" y="461995"/>
                  </a:cubicBezTo>
                  <a:cubicBezTo>
                    <a:pt x="3554823" y="446453"/>
                    <a:pt x="3567661" y="453568"/>
                    <a:pt x="3570810" y="481255"/>
                  </a:cubicBezTo>
                  <a:cubicBezTo>
                    <a:pt x="3574048" y="511145"/>
                    <a:pt x="3579467" y="515167"/>
                    <a:pt x="3610106" y="509524"/>
                  </a:cubicBezTo>
                  <a:cubicBezTo>
                    <a:pt x="3610947" y="509321"/>
                    <a:pt x="3610947" y="509321"/>
                    <a:pt x="3611787" y="509117"/>
                  </a:cubicBezTo>
                  <a:cubicBezTo>
                    <a:pt x="3645353" y="504545"/>
                    <a:pt x="3648916" y="504571"/>
                    <a:pt x="3648972" y="539676"/>
                  </a:cubicBezTo>
                  <a:cubicBezTo>
                    <a:pt x="3649008" y="549002"/>
                    <a:pt x="3643051" y="561113"/>
                    <a:pt x="3651715" y="565684"/>
                  </a:cubicBezTo>
                  <a:cubicBezTo>
                    <a:pt x="3662465" y="571526"/>
                    <a:pt x="3669581" y="558689"/>
                    <a:pt x="3677800" y="552253"/>
                  </a:cubicBezTo>
                  <a:cubicBezTo>
                    <a:pt x="3681913" y="549035"/>
                    <a:pt x="3685501" y="545499"/>
                    <a:pt x="3689090" y="541962"/>
                  </a:cubicBezTo>
                  <a:cubicBezTo>
                    <a:pt x="3696215" y="542014"/>
                    <a:pt x="3696392" y="546416"/>
                    <a:pt x="3693528" y="551111"/>
                  </a:cubicBezTo>
                  <a:cubicBezTo>
                    <a:pt x="3691823" y="555081"/>
                    <a:pt x="3688870" y="557574"/>
                    <a:pt x="3688525" y="561659"/>
                  </a:cubicBezTo>
                  <a:cubicBezTo>
                    <a:pt x="3685113" y="569597"/>
                    <a:pt x="3681701" y="577536"/>
                    <a:pt x="3678811" y="585793"/>
                  </a:cubicBezTo>
                  <a:cubicBezTo>
                    <a:pt x="3673235" y="603147"/>
                    <a:pt x="3677382" y="609256"/>
                    <a:pt x="3695717" y="609705"/>
                  </a:cubicBezTo>
                  <a:cubicBezTo>
                    <a:pt x="3704203" y="609872"/>
                    <a:pt x="3712920" y="607317"/>
                    <a:pt x="3721724" y="606963"/>
                  </a:cubicBezTo>
                  <a:cubicBezTo>
                    <a:pt x="3727807" y="606379"/>
                    <a:pt x="3735364" y="604548"/>
                    <a:pt x="3739511" y="610656"/>
                  </a:cubicBezTo>
                  <a:cubicBezTo>
                    <a:pt x="3743862" y="617605"/>
                    <a:pt x="3740043" y="623864"/>
                    <a:pt x="3736745" y="630441"/>
                  </a:cubicBezTo>
                  <a:cubicBezTo>
                    <a:pt x="3732495" y="638583"/>
                    <a:pt x="3727200" y="646089"/>
                    <a:pt x="3722108" y="654435"/>
                  </a:cubicBezTo>
                  <a:cubicBezTo>
                    <a:pt x="3716698" y="663301"/>
                    <a:pt x="3716964" y="669905"/>
                    <a:pt x="3725398" y="677198"/>
                  </a:cubicBezTo>
                  <a:cubicBezTo>
                    <a:pt x="3740499" y="689988"/>
                    <a:pt x="3741667" y="702153"/>
                    <a:pt x="3732642" y="718120"/>
                  </a:cubicBezTo>
                  <a:cubicBezTo>
                    <a:pt x="3713205" y="753500"/>
                    <a:pt x="3714336" y="756337"/>
                    <a:pt x="3752899" y="770559"/>
                  </a:cubicBezTo>
                  <a:lnTo>
                    <a:pt x="3759505" y="773492"/>
                  </a:lnTo>
                  <a:lnTo>
                    <a:pt x="3773273" y="771607"/>
                  </a:lnTo>
                  <a:cubicBezTo>
                    <a:pt x="3784483" y="772004"/>
                    <a:pt x="3794597" y="778891"/>
                    <a:pt x="3799787" y="785635"/>
                  </a:cubicBezTo>
                  <a:cubicBezTo>
                    <a:pt x="3805701" y="793538"/>
                    <a:pt x="3810714" y="795880"/>
                    <a:pt x="3823514" y="793669"/>
                  </a:cubicBezTo>
                  <a:cubicBezTo>
                    <a:pt x="3806234" y="806745"/>
                    <a:pt x="3812492" y="810563"/>
                    <a:pt x="3825266" y="811916"/>
                  </a:cubicBezTo>
                  <a:cubicBezTo>
                    <a:pt x="3821231" y="819116"/>
                    <a:pt x="3817043" y="825686"/>
                    <a:pt x="3814334" y="832622"/>
                  </a:cubicBezTo>
                  <a:lnTo>
                    <a:pt x="3813124" y="846019"/>
                  </a:lnTo>
                  <a:lnTo>
                    <a:pt x="3816896" y="845745"/>
                  </a:lnTo>
                  <a:cubicBezTo>
                    <a:pt x="3820602" y="844069"/>
                    <a:pt x="3823742" y="840975"/>
                    <a:pt x="3826606" y="836281"/>
                  </a:cubicBezTo>
                  <a:cubicBezTo>
                    <a:pt x="3841561" y="811766"/>
                    <a:pt x="3844399" y="810633"/>
                    <a:pt x="3871753" y="824457"/>
                  </a:cubicBezTo>
                  <a:cubicBezTo>
                    <a:pt x="3883024" y="830618"/>
                    <a:pt x="3885888" y="825924"/>
                    <a:pt x="3886171" y="816075"/>
                  </a:cubicBezTo>
                  <a:cubicBezTo>
                    <a:pt x="3892765" y="802920"/>
                    <a:pt x="3897610" y="813750"/>
                    <a:pt x="3903030" y="817772"/>
                  </a:cubicBezTo>
                  <a:cubicBezTo>
                    <a:pt x="3922250" y="840234"/>
                    <a:pt x="3942237" y="843839"/>
                    <a:pt x="3970004" y="830001"/>
                  </a:cubicBezTo>
                  <a:cubicBezTo>
                    <a:pt x="3993457" y="818542"/>
                    <a:pt x="3998903" y="819002"/>
                    <a:pt x="4006011" y="835505"/>
                  </a:cubicBezTo>
                  <a:cubicBezTo>
                    <a:pt x="4005641" y="843153"/>
                    <a:pt x="4001389" y="851294"/>
                    <a:pt x="4008781" y="857952"/>
                  </a:cubicBezTo>
                  <a:cubicBezTo>
                    <a:pt x="4015942" y="867330"/>
                    <a:pt x="4025472" y="868134"/>
                    <a:pt x="4036593" y="866329"/>
                  </a:cubicBezTo>
                  <a:cubicBezTo>
                    <a:pt x="4046874" y="864729"/>
                    <a:pt x="4058021" y="859362"/>
                    <a:pt x="4067065" y="869173"/>
                  </a:cubicBezTo>
                  <a:cubicBezTo>
                    <a:pt x="4066898" y="877660"/>
                    <a:pt x="4066209" y="885829"/>
                    <a:pt x="4068243" y="894227"/>
                  </a:cubicBezTo>
                  <a:cubicBezTo>
                    <a:pt x="4069463" y="899266"/>
                    <a:pt x="4062807" y="906657"/>
                    <a:pt x="4072744" y="909141"/>
                  </a:cubicBezTo>
                  <a:cubicBezTo>
                    <a:pt x="4077668" y="909281"/>
                    <a:pt x="4081257" y="905745"/>
                    <a:pt x="4085456" y="904728"/>
                  </a:cubicBezTo>
                  <a:cubicBezTo>
                    <a:pt x="4086296" y="904525"/>
                    <a:pt x="4086932" y="903481"/>
                    <a:pt x="4087569" y="902438"/>
                  </a:cubicBezTo>
                  <a:cubicBezTo>
                    <a:pt x="4093880" y="899131"/>
                    <a:pt x="4094481" y="888762"/>
                    <a:pt x="4104011" y="889565"/>
                  </a:cubicBezTo>
                  <a:cubicBezTo>
                    <a:pt x="4108996" y="895470"/>
                    <a:pt x="4104453" y="900573"/>
                    <a:pt x="4102112" y="905585"/>
                  </a:cubicBezTo>
                  <a:cubicBezTo>
                    <a:pt x="4099768" y="910596"/>
                    <a:pt x="4097108" y="916132"/>
                    <a:pt x="4095288" y="921462"/>
                  </a:cubicBezTo>
                  <a:cubicBezTo>
                    <a:pt x="4087801" y="941946"/>
                    <a:pt x="4092266" y="947533"/>
                    <a:pt x="4114076" y="945806"/>
                  </a:cubicBezTo>
                  <a:cubicBezTo>
                    <a:pt x="4119636" y="944905"/>
                    <a:pt x="4125514" y="943481"/>
                    <a:pt x="4130871" y="941738"/>
                  </a:cubicBezTo>
                  <a:cubicBezTo>
                    <a:pt x="4143850" y="943930"/>
                    <a:pt x="4145362" y="952010"/>
                    <a:pt x="4139837" y="962239"/>
                  </a:cubicBezTo>
                  <a:cubicBezTo>
                    <a:pt x="4137177" y="967774"/>
                    <a:pt x="4133677" y="973510"/>
                    <a:pt x="4129972" y="978409"/>
                  </a:cubicBezTo>
                  <a:cubicBezTo>
                    <a:pt x="4124359" y="986436"/>
                    <a:pt x="4122741" y="992607"/>
                    <a:pt x="4132538" y="1000014"/>
                  </a:cubicBezTo>
                  <a:cubicBezTo>
                    <a:pt x="4143377" y="1008058"/>
                    <a:pt x="4142344" y="1020311"/>
                    <a:pt x="4136184" y="1031582"/>
                  </a:cubicBezTo>
                  <a:cubicBezTo>
                    <a:pt x="4122155" y="1058096"/>
                    <a:pt x="4122155" y="1058096"/>
                    <a:pt x="4146989" y="1072530"/>
                  </a:cubicBezTo>
                  <a:cubicBezTo>
                    <a:pt x="4152205" y="1075713"/>
                    <a:pt x="4164370" y="1074544"/>
                    <a:pt x="4155689" y="1086426"/>
                  </a:cubicBezTo>
                  <a:cubicBezTo>
                    <a:pt x="4152330" y="1087240"/>
                    <a:pt x="4148971" y="1088053"/>
                    <a:pt x="4145929" y="1088346"/>
                  </a:cubicBezTo>
                  <a:cubicBezTo>
                    <a:pt x="4134580" y="1092872"/>
                    <a:pt x="4139884" y="1098255"/>
                    <a:pt x="4144869" y="1104161"/>
                  </a:cubicBezTo>
                  <a:cubicBezTo>
                    <a:pt x="4155072" y="1113248"/>
                    <a:pt x="4160351" y="1122193"/>
                    <a:pt x="4151555" y="1135437"/>
                  </a:cubicBezTo>
                  <a:cubicBezTo>
                    <a:pt x="4147533" y="1140857"/>
                    <a:pt x="4147683" y="1148821"/>
                    <a:pt x="4145749" y="1155514"/>
                  </a:cubicBezTo>
                  <a:cubicBezTo>
                    <a:pt x="4142425" y="1165654"/>
                    <a:pt x="4136406" y="1172002"/>
                    <a:pt x="4125285" y="1173806"/>
                  </a:cubicBezTo>
                  <a:cubicBezTo>
                    <a:pt x="4104086" y="1178051"/>
                    <a:pt x="4097520" y="1187644"/>
                    <a:pt x="4100084" y="1209249"/>
                  </a:cubicBezTo>
                  <a:cubicBezTo>
                    <a:pt x="4100465" y="1214492"/>
                    <a:pt x="4101685" y="1219531"/>
                    <a:pt x="4102065" y="1224773"/>
                  </a:cubicBezTo>
                  <a:cubicBezTo>
                    <a:pt x="4103234" y="1236937"/>
                    <a:pt x="4097939" y="1244443"/>
                    <a:pt x="4085863" y="1247811"/>
                  </a:cubicBezTo>
                  <a:cubicBezTo>
                    <a:pt x="4074945" y="1250455"/>
                    <a:pt x="4061738" y="1250987"/>
                    <a:pt x="4062766" y="1268076"/>
                  </a:cubicBezTo>
                  <a:cubicBezTo>
                    <a:pt x="4063703" y="1282962"/>
                    <a:pt x="4064642" y="1297849"/>
                    <a:pt x="4083268" y="1301340"/>
                  </a:cubicBezTo>
                  <a:cubicBezTo>
                    <a:pt x="4085151" y="1301774"/>
                    <a:pt x="4088078" y="1302842"/>
                    <a:pt x="4087529" y="1306087"/>
                  </a:cubicBezTo>
                  <a:cubicBezTo>
                    <a:pt x="4084144" y="1310464"/>
                    <a:pt x="4079449" y="1307599"/>
                    <a:pt x="4075365" y="1307255"/>
                  </a:cubicBezTo>
                  <a:cubicBezTo>
                    <a:pt x="4057845" y="1310164"/>
                    <a:pt x="4041852" y="1304703"/>
                    <a:pt x="4025745" y="1300601"/>
                  </a:cubicBezTo>
                  <a:cubicBezTo>
                    <a:pt x="4016737" y="1300117"/>
                    <a:pt x="4012599" y="1306897"/>
                    <a:pt x="4008463" y="1313678"/>
                  </a:cubicBezTo>
                  <a:cubicBezTo>
                    <a:pt x="4004644" y="1319937"/>
                    <a:pt x="4001030" y="1327036"/>
                    <a:pt x="3997211" y="1333296"/>
                  </a:cubicBezTo>
                  <a:cubicBezTo>
                    <a:pt x="3983731" y="1356565"/>
                    <a:pt x="3982892" y="1356768"/>
                    <a:pt x="3959711" y="1345489"/>
                  </a:cubicBezTo>
                  <a:cubicBezTo>
                    <a:pt x="3954629" y="1366725"/>
                    <a:pt x="3954629" y="1366725"/>
                    <a:pt x="3934694" y="1355993"/>
                  </a:cubicBezTo>
                  <a:cubicBezTo>
                    <a:pt x="3931042" y="1353766"/>
                    <a:pt x="3927072" y="1352059"/>
                    <a:pt x="3923281" y="1354756"/>
                  </a:cubicBezTo>
                  <a:cubicBezTo>
                    <a:pt x="3919488" y="1357454"/>
                    <a:pt x="3922185" y="1361246"/>
                    <a:pt x="3922998" y="1364605"/>
                  </a:cubicBezTo>
                  <a:cubicBezTo>
                    <a:pt x="3924944" y="1370803"/>
                    <a:pt x="3926889" y="1376999"/>
                    <a:pt x="3927995" y="1383399"/>
                  </a:cubicBezTo>
                  <a:cubicBezTo>
                    <a:pt x="3930524" y="1395678"/>
                    <a:pt x="3936872" y="1401698"/>
                    <a:pt x="3949876" y="1400327"/>
                  </a:cubicBezTo>
                  <a:cubicBezTo>
                    <a:pt x="3959000" y="1399450"/>
                    <a:pt x="3965895" y="1402226"/>
                    <a:pt x="3968971" y="1411261"/>
                  </a:cubicBezTo>
                  <a:cubicBezTo>
                    <a:pt x="3969123" y="1419226"/>
                    <a:pt x="3962925" y="1421171"/>
                    <a:pt x="3957365" y="1422073"/>
                  </a:cubicBezTo>
                  <a:cubicBezTo>
                    <a:pt x="3922845" y="1428211"/>
                    <a:pt x="3902965" y="1452585"/>
                    <a:pt x="3884013" y="1478958"/>
                  </a:cubicBezTo>
                  <a:cubicBezTo>
                    <a:pt x="3874400" y="1492955"/>
                    <a:pt x="3868462" y="1496310"/>
                    <a:pt x="3859917" y="1489419"/>
                  </a:cubicBezTo>
                  <a:lnTo>
                    <a:pt x="3852809" y="1481837"/>
                  </a:lnTo>
                  <a:lnTo>
                    <a:pt x="3841864" y="1492090"/>
                  </a:lnTo>
                  <a:lnTo>
                    <a:pt x="3840531" y="1496285"/>
                  </a:lnTo>
                  <a:lnTo>
                    <a:pt x="3850294" y="1497108"/>
                  </a:lnTo>
                  <a:cubicBezTo>
                    <a:pt x="3875525" y="1500333"/>
                    <a:pt x="3883385" y="1514432"/>
                    <a:pt x="3872107" y="1537613"/>
                  </a:cubicBezTo>
                  <a:cubicBezTo>
                    <a:pt x="3867421" y="1547638"/>
                    <a:pt x="3860129" y="1556073"/>
                    <a:pt x="3857531" y="1567371"/>
                  </a:cubicBezTo>
                  <a:cubicBezTo>
                    <a:pt x="3852883" y="1586722"/>
                    <a:pt x="3857029" y="1592830"/>
                    <a:pt x="3876636" y="1591193"/>
                  </a:cubicBezTo>
                  <a:cubicBezTo>
                    <a:pt x="3882402" y="1591131"/>
                    <a:pt x="3888279" y="1589708"/>
                    <a:pt x="3893839" y="1588805"/>
                  </a:cubicBezTo>
                  <a:cubicBezTo>
                    <a:pt x="3898879" y="1587585"/>
                    <a:pt x="3903918" y="1586365"/>
                    <a:pt x="3910000" y="1585781"/>
                  </a:cubicBezTo>
                  <a:cubicBezTo>
                    <a:pt x="3887371" y="1613488"/>
                    <a:pt x="3869009" y="1616601"/>
                    <a:pt x="3841479" y="1598374"/>
                  </a:cubicBezTo>
                  <a:cubicBezTo>
                    <a:pt x="3828236" y="1589580"/>
                    <a:pt x="3822039" y="1591525"/>
                    <a:pt x="3820166" y="1603981"/>
                  </a:cubicBezTo>
                  <a:cubicBezTo>
                    <a:pt x="3819878" y="1607385"/>
                    <a:pt x="3820969" y="1612345"/>
                    <a:pt x="3821044" y="1616327"/>
                  </a:cubicBezTo>
                  <a:lnTo>
                    <a:pt x="3820601" y="1618633"/>
                  </a:lnTo>
                  <a:lnTo>
                    <a:pt x="3856796" y="1624365"/>
                  </a:lnTo>
                  <a:cubicBezTo>
                    <a:pt x="3864640" y="1625607"/>
                    <a:pt x="3873279" y="1625739"/>
                    <a:pt x="3878963" y="1632824"/>
                  </a:cubicBezTo>
                  <a:cubicBezTo>
                    <a:pt x="3879662" y="1632317"/>
                    <a:pt x="3880361" y="1631809"/>
                    <a:pt x="3881060" y="1631301"/>
                  </a:cubicBezTo>
                  <a:cubicBezTo>
                    <a:pt x="3903233" y="1628009"/>
                    <a:pt x="3924385" y="1635070"/>
                    <a:pt x="3946493" y="1636097"/>
                  </a:cubicBezTo>
                  <a:cubicBezTo>
                    <a:pt x="3987691" y="1637671"/>
                    <a:pt x="4029301" y="1640551"/>
                    <a:pt x="4070600" y="1629769"/>
                  </a:cubicBezTo>
                  <a:cubicBezTo>
                    <a:pt x="4082831" y="1626757"/>
                    <a:pt x="4095982" y="1625747"/>
                    <a:pt x="4108464" y="1628962"/>
                  </a:cubicBezTo>
                  <a:cubicBezTo>
                    <a:pt x="4128696" y="1634021"/>
                    <a:pt x="4146574" y="1646132"/>
                    <a:pt x="4169224" y="1639821"/>
                  </a:cubicBezTo>
                  <a:cubicBezTo>
                    <a:pt x="4178947" y="1637030"/>
                    <a:pt x="4190031" y="1641260"/>
                    <a:pt x="4200098" y="1644093"/>
                  </a:cubicBezTo>
                  <a:cubicBezTo>
                    <a:pt x="4206038" y="1645651"/>
                    <a:pt x="4211182" y="1648322"/>
                    <a:pt x="4211147" y="1656359"/>
                  </a:cubicBezTo>
                  <a:cubicBezTo>
                    <a:pt x="4214361" y="1643877"/>
                    <a:pt x="4222463" y="1639593"/>
                    <a:pt x="4233230" y="1641916"/>
                  </a:cubicBezTo>
                  <a:cubicBezTo>
                    <a:pt x="4255971" y="1646755"/>
                    <a:pt x="4279860" y="1644351"/>
                    <a:pt x="4300563" y="1658147"/>
                  </a:cubicBezTo>
                  <a:cubicBezTo>
                    <a:pt x="4305612" y="1661421"/>
                    <a:pt x="4313140" y="1660757"/>
                    <a:pt x="4319080" y="1662318"/>
                  </a:cubicBezTo>
                  <a:cubicBezTo>
                    <a:pt x="4337405" y="1667694"/>
                    <a:pt x="4355923" y="1671864"/>
                    <a:pt x="4374375" y="1680353"/>
                  </a:cubicBezTo>
                  <a:cubicBezTo>
                    <a:pt x="4392126" y="1689350"/>
                    <a:pt x="4410924" y="1703463"/>
                    <a:pt x="4434018" y="1702171"/>
                  </a:cubicBezTo>
                  <a:cubicBezTo>
                    <a:pt x="4445166" y="1702081"/>
                    <a:pt x="4457840" y="1704088"/>
                    <a:pt x="4465268" y="1715781"/>
                  </a:cubicBezTo>
                  <a:lnTo>
                    <a:pt x="4467174" y="1715464"/>
                  </a:lnTo>
                  <a:lnTo>
                    <a:pt x="4467174" y="1715465"/>
                  </a:lnTo>
                  <a:cubicBezTo>
                    <a:pt x="4468222" y="1714702"/>
                    <a:pt x="4468175" y="1715004"/>
                    <a:pt x="4467651" y="1715385"/>
                  </a:cubicBezTo>
                  <a:lnTo>
                    <a:pt x="4467174" y="1715464"/>
                  </a:lnTo>
                  <a:lnTo>
                    <a:pt x="4466063" y="1714670"/>
                  </a:lnTo>
                  <a:cubicBezTo>
                    <a:pt x="4458791" y="1709807"/>
                    <a:pt x="4459459" y="1705582"/>
                    <a:pt x="4467370" y="1702505"/>
                  </a:cubicBezTo>
                  <a:cubicBezTo>
                    <a:pt x="4470071" y="1701077"/>
                    <a:pt x="4473089" y="1701554"/>
                    <a:pt x="4476105" y="1702032"/>
                  </a:cubicBezTo>
                  <a:cubicBezTo>
                    <a:pt x="4507614" y="1710115"/>
                    <a:pt x="4540876" y="1699299"/>
                    <a:pt x="4572318" y="1711701"/>
                  </a:cubicBezTo>
                  <a:cubicBezTo>
                    <a:pt x="4576954" y="1713673"/>
                    <a:pt x="4583370" y="1712215"/>
                    <a:pt x="4589311" y="1713774"/>
                  </a:cubicBezTo>
                  <a:cubicBezTo>
                    <a:pt x="4590518" y="1713966"/>
                    <a:pt x="4592232" y="1714855"/>
                    <a:pt x="4593344" y="1715650"/>
                  </a:cubicBezTo>
                  <a:cubicBezTo>
                    <a:pt x="4596582" y="1718639"/>
                    <a:pt x="4596420" y="1723562"/>
                    <a:pt x="4601154" y="1724929"/>
                  </a:cubicBezTo>
                  <a:cubicBezTo>
                    <a:pt x="4602169" y="1726327"/>
                    <a:pt x="4602581" y="1727630"/>
                    <a:pt x="4602993" y="1728933"/>
                  </a:cubicBezTo>
                  <a:cubicBezTo>
                    <a:pt x="4603627" y="1732745"/>
                    <a:pt x="4603657" y="1736461"/>
                    <a:pt x="4603083" y="1740082"/>
                  </a:cubicBezTo>
                  <a:cubicBezTo>
                    <a:pt x="4603304" y="1742592"/>
                    <a:pt x="4602923" y="1745006"/>
                    <a:pt x="4603239" y="1746912"/>
                  </a:cubicBezTo>
                  <a:cubicBezTo>
                    <a:pt x="4611844" y="1755078"/>
                    <a:pt x="4620675" y="1754003"/>
                    <a:pt x="4630175" y="1748703"/>
                  </a:cubicBezTo>
                  <a:cubicBezTo>
                    <a:pt x="4639388" y="1745213"/>
                    <a:pt x="4645740" y="1748074"/>
                    <a:pt x="4649928" y="1756780"/>
                  </a:cubicBezTo>
                  <a:cubicBezTo>
                    <a:pt x="4653196" y="1763484"/>
                    <a:pt x="4650431" y="1769232"/>
                    <a:pt x="4642711" y="1771103"/>
                  </a:cubicBezTo>
                  <a:cubicBezTo>
                    <a:pt x="4616892" y="1758352"/>
                    <a:pt x="4587764" y="1758689"/>
                    <a:pt x="4560387" y="1751878"/>
                  </a:cubicBezTo>
                  <a:cubicBezTo>
                    <a:pt x="4549111" y="1748855"/>
                    <a:pt x="4532124" y="1735030"/>
                    <a:pt x="4517474" y="1749413"/>
                  </a:cubicBezTo>
                  <a:cubicBezTo>
                    <a:pt x="4515980" y="1751032"/>
                    <a:pt x="4511057" y="1750870"/>
                    <a:pt x="4509436" y="1749377"/>
                  </a:cubicBezTo>
                  <a:cubicBezTo>
                    <a:pt x="4495275" y="1737237"/>
                    <a:pt x="4475707" y="1739705"/>
                    <a:pt x="4460463" y="1730486"/>
                  </a:cubicBezTo>
                  <a:cubicBezTo>
                    <a:pt x="4451986" y="1725431"/>
                    <a:pt x="4443919" y="1721680"/>
                    <a:pt x="4435148" y="1730189"/>
                  </a:cubicBezTo>
                  <a:cubicBezTo>
                    <a:pt x="4430762" y="1734443"/>
                    <a:pt x="4424728" y="1733487"/>
                    <a:pt x="4420091" y="1731516"/>
                  </a:cubicBezTo>
                  <a:cubicBezTo>
                    <a:pt x="4400338" y="1723437"/>
                    <a:pt x="4379217" y="1720092"/>
                    <a:pt x="4358507" y="1718051"/>
                  </a:cubicBezTo>
                  <a:cubicBezTo>
                    <a:pt x="4343927" y="1716359"/>
                    <a:pt x="4330142" y="1713558"/>
                    <a:pt x="4315402" y="1716792"/>
                  </a:cubicBezTo>
                  <a:cubicBezTo>
                    <a:pt x="4303267" y="1719199"/>
                    <a:pt x="4290880" y="1715382"/>
                    <a:pt x="4279957" y="1706229"/>
                  </a:cubicBezTo>
                  <a:cubicBezTo>
                    <a:pt x="4264780" y="1692690"/>
                    <a:pt x="4247656" y="1699257"/>
                    <a:pt x="4243898" y="1719077"/>
                  </a:cubicBezTo>
                  <a:cubicBezTo>
                    <a:pt x="4243516" y="1721492"/>
                    <a:pt x="4243039" y="1724509"/>
                    <a:pt x="4242561" y="1727526"/>
                  </a:cubicBezTo>
                  <a:cubicBezTo>
                    <a:pt x="4237590" y="1758907"/>
                    <a:pt x="4227487" y="1764111"/>
                    <a:pt x="4197062" y="1753107"/>
                  </a:cubicBezTo>
                  <a:cubicBezTo>
                    <a:pt x="4185374" y="1748781"/>
                    <a:pt x="4177117" y="1746236"/>
                    <a:pt x="4171232" y="1763864"/>
                  </a:cubicBezTo>
                  <a:cubicBezTo>
                    <a:pt x="4166620" y="1777361"/>
                    <a:pt x="4162737" y="1794067"/>
                    <a:pt x="4148247" y="1803527"/>
                  </a:cubicBezTo>
                  <a:cubicBezTo>
                    <a:pt x="4143450" y="1806479"/>
                    <a:pt x="4144304" y="1812800"/>
                    <a:pt x="4142937" y="1817531"/>
                  </a:cubicBezTo>
                  <a:cubicBezTo>
                    <a:pt x="4139245" y="1833030"/>
                    <a:pt x="4129428" y="1836426"/>
                    <a:pt x="4116091" y="1826890"/>
                  </a:cubicBezTo>
                  <a:cubicBezTo>
                    <a:pt x="4112249" y="1823808"/>
                    <a:pt x="4109997" y="1818501"/>
                    <a:pt x="4104976" y="1818944"/>
                  </a:cubicBezTo>
                  <a:cubicBezTo>
                    <a:pt x="4100561" y="1819482"/>
                    <a:pt x="4090905" y="1817953"/>
                    <a:pt x="4097318" y="1828247"/>
                  </a:cubicBezTo>
                  <a:cubicBezTo>
                    <a:pt x="4105061" y="1841846"/>
                    <a:pt x="4097372" y="1847434"/>
                    <a:pt x="4085236" y="1849842"/>
                  </a:cubicBezTo>
                  <a:cubicBezTo>
                    <a:pt x="4078915" y="1850697"/>
                    <a:pt x="4074500" y="1851235"/>
                    <a:pt x="4074972" y="1859969"/>
                  </a:cubicBezTo>
                  <a:cubicBezTo>
                    <a:pt x="4075032" y="1867403"/>
                    <a:pt x="4075791" y="1874328"/>
                    <a:pt x="4084939" y="1875159"/>
                  </a:cubicBezTo>
                  <a:cubicBezTo>
                    <a:pt x="4101330" y="1877135"/>
                    <a:pt x="4102721" y="1887872"/>
                    <a:pt x="4100715" y="1900545"/>
                  </a:cubicBezTo>
                  <a:cubicBezTo>
                    <a:pt x="4099281" y="1909598"/>
                    <a:pt x="4098355" y="1919348"/>
                    <a:pt x="4096318" y="1928305"/>
                  </a:cubicBezTo>
                  <a:cubicBezTo>
                    <a:pt x="4093898" y="1939677"/>
                    <a:pt x="4089764" y="1950156"/>
                    <a:pt x="4108759" y="1951308"/>
                  </a:cubicBezTo>
                  <a:cubicBezTo>
                    <a:pt x="4116699" y="1951948"/>
                    <a:pt x="4120123" y="1965481"/>
                    <a:pt x="4131370" y="1964787"/>
                  </a:cubicBezTo>
                  <a:cubicBezTo>
                    <a:pt x="4138801" y="1964727"/>
                    <a:pt x="4146360" y="1967781"/>
                    <a:pt x="4154147" y="1961590"/>
                  </a:cubicBezTo>
                  <a:cubicBezTo>
                    <a:pt x="4161932" y="1955400"/>
                    <a:pt x="4170697" y="1958643"/>
                    <a:pt x="4170691" y="1970397"/>
                  </a:cubicBezTo>
                  <a:cubicBezTo>
                    <a:pt x="4170877" y="1980943"/>
                    <a:pt x="4173889" y="1993173"/>
                    <a:pt x="4162195" y="2000601"/>
                  </a:cubicBezTo>
                  <a:cubicBezTo>
                    <a:pt x="4158796" y="2002537"/>
                    <a:pt x="4158826" y="2006253"/>
                    <a:pt x="4160762" y="2009654"/>
                  </a:cubicBezTo>
                  <a:cubicBezTo>
                    <a:pt x="4162191" y="2012353"/>
                    <a:pt x="4163619" y="2015054"/>
                    <a:pt x="4164444" y="2017660"/>
                  </a:cubicBezTo>
                  <a:cubicBezTo>
                    <a:pt x="4168029" y="2026269"/>
                    <a:pt x="4156940" y="2033793"/>
                    <a:pt x="4161732" y="2042594"/>
                  </a:cubicBezTo>
                  <a:cubicBezTo>
                    <a:pt x="4166429" y="2051997"/>
                    <a:pt x="4177267" y="2038249"/>
                    <a:pt x="4183266" y="2047242"/>
                  </a:cubicBezTo>
                  <a:cubicBezTo>
                    <a:pt x="4184790" y="2049338"/>
                    <a:pt x="4188219" y="2051119"/>
                    <a:pt x="4188028" y="2052326"/>
                  </a:cubicBezTo>
                  <a:cubicBezTo>
                    <a:pt x="4186081" y="2072432"/>
                    <a:pt x="4203260" y="2085051"/>
                    <a:pt x="4207826" y="2103095"/>
                  </a:cubicBezTo>
                  <a:cubicBezTo>
                    <a:pt x="4208650" y="2105700"/>
                    <a:pt x="4210491" y="2109703"/>
                    <a:pt x="4208997" y="2111323"/>
                  </a:cubicBezTo>
                  <a:cubicBezTo>
                    <a:pt x="4199145" y="2122753"/>
                    <a:pt x="4203776" y="2136478"/>
                    <a:pt x="4203675" y="2148834"/>
                  </a:cubicBezTo>
                  <a:cubicBezTo>
                    <a:pt x="4203635" y="2168623"/>
                    <a:pt x="4188572" y="2181704"/>
                    <a:pt x="4180972" y="2198440"/>
                  </a:cubicBezTo>
                  <a:cubicBezTo>
                    <a:pt x="4177411" y="2205300"/>
                    <a:pt x="4172135" y="2211269"/>
                    <a:pt x="4169590" y="2219526"/>
                  </a:cubicBezTo>
                  <a:cubicBezTo>
                    <a:pt x="4168126" y="2224863"/>
                    <a:pt x="4163867" y="2232229"/>
                    <a:pt x="4158340" y="2231974"/>
                  </a:cubicBezTo>
                  <a:cubicBezTo>
                    <a:pt x="4139249" y="2231424"/>
                    <a:pt x="4126124" y="2247903"/>
                    <a:pt x="4107541" y="2248055"/>
                  </a:cubicBezTo>
                  <a:cubicBezTo>
                    <a:pt x="4103221" y="2247988"/>
                    <a:pt x="4097215" y="2250749"/>
                    <a:pt x="4097438" y="2253258"/>
                  </a:cubicBezTo>
                  <a:cubicBezTo>
                    <a:pt x="4100067" y="2267903"/>
                    <a:pt x="4085548" y="2273646"/>
                    <a:pt x="4081921" y="2284825"/>
                  </a:cubicBezTo>
                  <a:cubicBezTo>
                    <a:pt x="4080648" y="2288954"/>
                    <a:pt x="4077088" y="2295814"/>
                    <a:pt x="4073974" y="2295941"/>
                  </a:cubicBezTo>
                  <a:cubicBezTo>
                    <a:pt x="4057712" y="2297075"/>
                    <a:pt x="4060657" y="2313626"/>
                    <a:pt x="4052681" y="2321023"/>
                  </a:cubicBezTo>
                  <a:cubicBezTo>
                    <a:pt x="4048295" y="2325278"/>
                    <a:pt x="4050357" y="2331791"/>
                    <a:pt x="4057216" y="2335352"/>
                  </a:cubicBezTo>
                  <a:lnTo>
                    <a:pt x="4073447" y="2336856"/>
                  </a:lnTo>
                  <a:lnTo>
                    <a:pt x="4053350" y="2363122"/>
                  </a:lnTo>
                  <a:lnTo>
                    <a:pt x="4026071" y="2415619"/>
                  </a:lnTo>
                  <a:lnTo>
                    <a:pt x="4026496" y="2412144"/>
                  </a:lnTo>
                  <a:cubicBezTo>
                    <a:pt x="4027930" y="2403092"/>
                    <a:pt x="4030983" y="2395533"/>
                    <a:pt x="4036450" y="2388356"/>
                  </a:cubicBezTo>
                  <a:cubicBezTo>
                    <a:pt x="4045191" y="2376132"/>
                    <a:pt x="4030425" y="2363894"/>
                    <a:pt x="4033639" y="2351413"/>
                  </a:cubicBezTo>
                  <a:cubicBezTo>
                    <a:pt x="4025000" y="2351282"/>
                    <a:pt x="4016551" y="2349945"/>
                    <a:pt x="4007815" y="2350417"/>
                  </a:cubicBezTo>
                  <a:cubicBezTo>
                    <a:pt x="4004004" y="2351050"/>
                    <a:pt x="4003843" y="2355973"/>
                    <a:pt x="4002760" y="2358895"/>
                  </a:cubicBezTo>
                  <a:cubicBezTo>
                    <a:pt x="3998627" y="2369376"/>
                    <a:pt x="3995000" y="2380555"/>
                    <a:pt x="3990263" y="2390940"/>
                  </a:cubicBezTo>
                  <a:cubicBezTo>
                    <a:pt x="3986224" y="2400817"/>
                    <a:pt x="3976598" y="2403004"/>
                    <a:pt x="3968627" y="2398648"/>
                  </a:cubicBezTo>
                  <a:cubicBezTo>
                    <a:pt x="3951574" y="2389144"/>
                    <a:pt x="3939313" y="2388439"/>
                    <a:pt x="3931553" y="2410099"/>
                  </a:cubicBezTo>
                  <a:cubicBezTo>
                    <a:pt x="3928596" y="2417053"/>
                    <a:pt x="3920367" y="2418225"/>
                    <a:pt x="3913538" y="2418380"/>
                  </a:cubicBezTo>
                  <a:cubicBezTo>
                    <a:pt x="3906709" y="2418537"/>
                    <a:pt x="3903721" y="2421775"/>
                    <a:pt x="3904576" y="2428097"/>
                  </a:cubicBezTo>
                  <a:cubicBezTo>
                    <a:pt x="3905939" y="2435118"/>
                    <a:pt x="3910133" y="2432070"/>
                    <a:pt x="3915152" y="2431628"/>
                  </a:cubicBezTo>
                  <a:cubicBezTo>
                    <a:pt x="3944949" y="2427067"/>
                    <a:pt x="3963013" y="2449724"/>
                    <a:pt x="3952295" y="2478339"/>
                  </a:cubicBezTo>
                  <a:cubicBezTo>
                    <a:pt x="3947778" y="2491233"/>
                    <a:pt x="3944563" y="2503715"/>
                    <a:pt x="3926585" y="2503961"/>
                  </a:cubicBezTo>
                  <a:cubicBezTo>
                    <a:pt x="3912323" y="2504176"/>
                    <a:pt x="3915048" y="2518218"/>
                    <a:pt x="3914218" y="2527366"/>
                  </a:cubicBezTo>
                  <a:cubicBezTo>
                    <a:pt x="3912784" y="2536418"/>
                    <a:pt x="3918150" y="2541598"/>
                    <a:pt x="3927394" y="2541826"/>
                  </a:cubicBezTo>
                  <a:cubicBezTo>
                    <a:pt x="3942863" y="2541800"/>
                    <a:pt x="3950799" y="2554193"/>
                    <a:pt x="3961310" y="2562043"/>
                  </a:cubicBezTo>
                  <a:cubicBezTo>
                    <a:pt x="3965754" y="2565221"/>
                    <a:pt x="3966706" y="2570940"/>
                    <a:pt x="3965845" y="2576371"/>
                  </a:cubicBezTo>
                  <a:cubicBezTo>
                    <a:pt x="3958772" y="2621030"/>
                    <a:pt x="3951796" y="2665082"/>
                    <a:pt x="3944723" y="2709741"/>
                  </a:cubicBezTo>
                  <a:cubicBezTo>
                    <a:pt x="3942238" y="2725432"/>
                    <a:pt x="3935020" y="2739754"/>
                    <a:pt x="3933742" y="2755635"/>
                  </a:cubicBezTo>
                  <a:cubicBezTo>
                    <a:pt x="3933103" y="2763577"/>
                    <a:pt x="3934054" y="2769295"/>
                    <a:pt x="3942916" y="2771935"/>
                  </a:cubicBezTo>
                  <a:cubicBezTo>
                    <a:pt x="3958828" y="2776930"/>
                    <a:pt x="3960631" y="2788970"/>
                    <a:pt x="3958242" y="2804057"/>
                  </a:cubicBezTo>
                  <a:cubicBezTo>
                    <a:pt x="3953654" y="2833024"/>
                    <a:pt x="3963496" y="2845098"/>
                    <a:pt x="3993102" y="2841746"/>
                  </a:cubicBezTo>
                  <a:cubicBezTo>
                    <a:pt x="4008159" y="2840418"/>
                    <a:pt x="4015300" y="2853922"/>
                    <a:pt x="4028260" y="2854118"/>
                  </a:cubicBezTo>
                  <a:cubicBezTo>
                    <a:pt x="4028864" y="2854214"/>
                    <a:pt x="4030704" y="2858217"/>
                    <a:pt x="4030417" y="2860027"/>
                  </a:cubicBezTo>
                  <a:cubicBezTo>
                    <a:pt x="4030508" y="2871177"/>
                    <a:pt x="4030597" y="2882326"/>
                    <a:pt x="4028877" y="2893189"/>
                  </a:cubicBezTo>
                  <a:cubicBezTo>
                    <a:pt x="4025502" y="2910594"/>
                    <a:pt x="4016188" y="2926441"/>
                    <a:pt x="4020657" y="2945090"/>
                  </a:cubicBezTo>
                  <a:cubicBezTo>
                    <a:pt x="4022116" y="2951507"/>
                    <a:pt x="4016936" y="2956871"/>
                    <a:pt x="4008391" y="2956138"/>
                  </a:cubicBezTo>
                  <a:cubicBezTo>
                    <a:pt x="4003880" y="2957278"/>
                    <a:pt x="4005912" y="2960075"/>
                    <a:pt x="4007340" y="2962776"/>
                  </a:cubicBezTo>
                  <a:cubicBezTo>
                    <a:pt x="3985800" y="2969881"/>
                    <a:pt x="3985251" y="2988971"/>
                    <a:pt x="3981780" y="3006980"/>
                  </a:cubicBezTo>
                  <a:cubicBezTo>
                    <a:pt x="3979744" y="3015937"/>
                    <a:pt x="3972054" y="3021525"/>
                    <a:pt x="3962714" y="3021901"/>
                  </a:cubicBezTo>
                  <a:cubicBezTo>
                    <a:pt x="3952168" y="3022087"/>
                    <a:pt x="3940512" y="3021477"/>
                    <a:pt x="3936483" y="3007848"/>
                  </a:cubicBezTo>
                  <a:cubicBezTo>
                    <a:pt x="3935945" y="3003434"/>
                    <a:pt x="3934452" y="3005052"/>
                    <a:pt x="3932864" y="3007275"/>
                  </a:cubicBezTo>
                  <a:cubicBezTo>
                    <a:pt x="3899887" y="3016282"/>
                    <a:pt x="3866439" y="3016551"/>
                    <a:pt x="3836556" y="2998210"/>
                  </a:cubicBezTo>
                  <a:cubicBezTo>
                    <a:pt x="3828681" y="2993251"/>
                    <a:pt x="3830084" y="2980481"/>
                    <a:pt x="3826596" y="2971268"/>
                  </a:cubicBezTo>
                  <a:cubicBezTo>
                    <a:pt x="3825357" y="2967361"/>
                    <a:pt x="3827109" y="2960213"/>
                    <a:pt x="3819102" y="2963896"/>
                  </a:cubicBezTo>
                  <a:cubicBezTo>
                    <a:pt x="3812398" y="2967164"/>
                    <a:pt x="3806076" y="2968018"/>
                    <a:pt x="3803698" y="2959600"/>
                  </a:cubicBezTo>
                  <a:cubicBezTo>
                    <a:pt x="3801510" y="2949974"/>
                    <a:pt x="3807706" y="2946006"/>
                    <a:pt x="3816539" y="2944930"/>
                  </a:cubicBezTo>
                  <a:cubicBezTo>
                    <a:pt x="3810348" y="2937145"/>
                    <a:pt x="3803966" y="2930566"/>
                    <a:pt x="3806099" y="2921006"/>
                  </a:cubicBezTo>
                  <a:cubicBezTo>
                    <a:pt x="3807276" y="2917482"/>
                    <a:pt x="3809660" y="2914147"/>
                    <a:pt x="3804324" y="2912684"/>
                  </a:cubicBezTo>
                  <a:cubicBezTo>
                    <a:pt x="3800195" y="2911412"/>
                    <a:pt x="3797399" y="2913443"/>
                    <a:pt x="3795618" y="2916872"/>
                  </a:cubicBezTo>
                  <a:cubicBezTo>
                    <a:pt x="3793138" y="2920810"/>
                    <a:pt x="3790880" y="2927257"/>
                    <a:pt x="3786147" y="2925889"/>
                  </a:cubicBezTo>
                  <a:cubicBezTo>
                    <a:pt x="3780613" y="2924703"/>
                    <a:pt x="3776684" y="2924854"/>
                    <a:pt x="3773865" y="2925935"/>
                  </a:cubicBezTo>
                  <a:lnTo>
                    <a:pt x="3773518" y="2926280"/>
                  </a:lnTo>
                  <a:lnTo>
                    <a:pt x="3784754" y="2933616"/>
                  </a:lnTo>
                  <a:cubicBezTo>
                    <a:pt x="3786489" y="2940527"/>
                    <a:pt x="3782271" y="2941801"/>
                    <a:pt x="3777010" y="2940205"/>
                  </a:cubicBezTo>
                  <a:lnTo>
                    <a:pt x="3767057" y="2938295"/>
                  </a:lnTo>
                  <a:lnTo>
                    <a:pt x="3765045" y="2949766"/>
                  </a:lnTo>
                  <a:cubicBezTo>
                    <a:pt x="3762434" y="2962345"/>
                    <a:pt x="3762841" y="2975400"/>
                    <a:pt x="3751466" y="2984733"/>
                  </a:cubicBezTo>
                  <a:cubicBezTo>
                    <a:pt x="3746476" y="2988892"/>
                    <a:pt x="3748824" y="2993595"/>
                    <a:pt x="3751078" y="2998901"/>
                  </a:cubicBezTo>
                  <a:cubicBezTo>
                    <a:pt x="3753742" y="3005509"/>
                    <a:pt x="3757555" y="3004875"/>
                    <a:pt x="3763368" y="3003321"/>
                  </a:cubicBezTo>
                  <a:cubicBezTo>
                    <a:pt x="3772390" y="3001038"/>
                    <a:pt x="3778044" y="3004407"/>
                    <a:pt x="3779627" y="3013937"/>
                  </a:cubicBezTo>
                  <a:cubicBezTo>
                    <a:pt x="3782669" y="3029884"/>
                    <a:pt x="3787015" y="3045419"/>
                    <a:pt x="3782528" y="3062030"/>
                  </a:cubicBezTo>
                  <a:cubicBezTo>
                    <a:pt x="3781843" y="3064397"/>
                    <a:pt x="3781588" y="3066986"/>
                    <a:pt x="3780892" y="3069427"/>
                  </a:cubicBezTo>
                  <a:lnTo>
                    <a:pt x="3778294" y="3073382"/>
                  </a:lnTo>
                  <a:lnTo>
                    <a:pt x="3789082" y="3087723"/>
                  </a:lnTo>
                  <a:lnTo>
                    <a:pt x="3795809" y="3086560"/>
                  </a:lnTo>
                  <a:cubicBezTo>
                    <a:pt x="3799907" y="3084116"/>
                    <a:pt x="3803420" y="3080495"/>
                    <a:pt x="3806757" y="3077003"/>
                  </a:cubicBezTo>
                  <a:cubicBezTo>
                    <a:pt x="3816513" y="3066176"/>
                    <a:pt x="3825823" y="3062083"/>
                    <a:pt x="3840146" y="3069300"/>
                  </a:cubicBezTo>
                  <a:cubicBezTo>
                    <a:pt x="3851038" y="3074737"/>
                    <a:pt x="3862790" y="3074742"/>
                    <a:pt x="3868293" y="3059530"/>
                  </a:cubicBezTo>
                  <a:cubicBezTo>
                    <a:pt x="3871537" y="3050763"/>
                    <a:pt x="3878814" y="3043874"/>
                    <a:pt x="3888279" y="3046611"/>
                  </a:cubicBezTo>
                  <a:cubicBezTo>
                    <a:pt x="3897743" y="3049347"/>
                    <a:pt x="3903139" y="3058244"/>
                    <a:pt x="3901102" y="3067199"/>
                  </a:cubicBezTo>
                  <a:cubicBezTo>
                    <a:pt x="3898903" y="3081080"/>
                    <a:pt x="3916752" y="3089474"/>
                    <a:pt x="3910137" y="3103892"/>
                  </a:cubicBezTo>
                  <a:cubicBezTo>
                    <a:pt x="3910137" y="3103892"/>
                    <a:pt x="3911757" y="3105386"/>
                    <a:pt x="3912964" y="3105577"/>
                  </a:cubicBezTo>
                  <a:cubicBezTo>
                    <a:pt x="3922524" y="3107710"/>
                    <a:pt x="3933609" y="3111939"/>
                    <a:pt x="3932587" y="3122294"/>
                  </a:cubicBezTo>
                  <a:cubicBezTo>
                    <a:pt x="3930992" y="3136271"/>
                    <a:pt x="3934829" y="3151107"/>
                    <a:pt x="3925389" y="3163840"/>
                  </a:cubicBezTo>
                  <a:cubicBezTo>
                    <a:pt x="3923195" y="3165967"/>
                    <a:pt x="3921194" y="3166887"/>
                    <a:pt x="3918081" y="3167012"/>
                  </a:cubicBezTo>
                  <a:cubicBezTo>
                    <a:pt x="3913540" y="3164437"/>
                    <a:pt x="3909793" y="3160751"/>
                    <a:pt x="3905062" y="3159383"/>
                  </a:cubicBezTo>
                  <a:cubicBezTo>
                    <a:pt x="3903252" y="3159096"/>
                    <a:pt x="3902235" y="3157697"/>
                    <a:pt x="3901125" y="3156903"/>
                  </a:cubicBezTo>
                  <a:cubicBezTo>
                    <a:pt x="3889311" y="3149465"/>
                    <a:pt x="3880295" y="3139996"/>
                    <a:pt x="3877568" y="3125953"/>
                  </a:cubicBezTo>
                  <a:cubicBezTo>
                    <a:pt x="3876206" y="3118933"/>
                    <a:pt x="3871061" y="3116262"/>
                    <a:pt x="3864614" y="3114004"/>
                  </a:cubicBezTo>
                  <a:cubicBezTo>
                    <a:pt x="3852926" y="3109679"/>
                    <a:pt x="3840255" y="3107671"/>
                    <a:pt x="3827867" y="3103854"/>
                  </a:cubicBezTo>
                  <a:cubicBezTo>
                    <a:pt x="3817291" y="3100323"/>
                    <a:pt x="3800884" y="3109440"/>
                    <a:pt x="3792335" y="3120584"/>
                  </a:cubicBezTo>
                  <a:lnTo>
                    <a:pt x="3788652" y="3128340"/>
                  </a:lnTo>
                  <a:lnTo>
                    <a:pt x="3794472" y="3139166"/>
                  </a:lnTo>
                  <a:lnTo>
                    <a:pt x="3785947" y="3136398"/>
                  </a:lnTo>
                  <a:lnTo>
                    <a:pt x="3783580" y="3147180"/>
                  </a:lnTo>
                  <a:cubicBezTo>
                    <a:pt x="3782779" y="3152235"/>
                    <a:pt x="3782896" y="3157357"/>
                    <a:pt x="3785751" y="3162758"/>
                  </a:cubicBezTo>
                  <a:cubicBezTo>
                    <a:pt x="3788705" y="3167556"/>
                    <a:pt x="3786541" y="3173400"/>
                    <a:pt x="3780632" y="3175556"/>
                  </a:cubicBezTo>
                  <a:cubicBezTo>
                    <a:pt x="3774723" y="3177715"/>
                    <a:pt x="3770469" y="3173328"/>
                    <a:pt x="3768818" y="3168119"/>
                  </a:cubicBezTo>
                  <a:lnTo>
                    <a:pt x="3764521" y="3149205"/>
                  </a:lnTo>
                  <a:lnTo>
                    <a:pt x="3758745" y="3149338"/>
                  </a:lnTo>
                  <a:lnTo>
                    <a:pt x="3750332" y="3153082"/>
                  </a:lnTo>
                  <a:lnTo>
                    <a:pt x="3754299" y="3159710"/>
                  </a:lnTo>
                  <a:cubicBezTo>
                    <a:pt x="3755583" y="3164784"/>
                    <a:pt x="3752857" y="3169301"/>
                    <a:pt x="3746580" y="3175731"/>
                  </a:cubicBezTo>
                  <a:cubicBezTo>
                    <a:pt x="3739368" y="3178301"/>
                    <a:pt x="3730220" y="3177471"/>
                    <a:pt x="3726880" y="3186840"/>
                  </a:cubicBezTo>
                  <a:cubicBezTo>
                    <a:pt x="3720935" y="3197034"/>
                    <a:pt x="3723822" y="3206152"/>
                    <a:pt x="3729726" y="3215747"/>
                  </a:cubicBezTo>
                  <a:cubicBezTo>
                    <a:pt x="3735122" y="3224644"/>
                    <a:pt x="3744330" y="3232907"/>
                    <a:pt x="3738701" y="3245006"/>
                  </a:cubicBezTo>
                  <a:cubicBezTo>
                    <a:pt x="3730791" y="3248084"/>
                    <a:pt x="3722976" y="3250558"/>
                    <a:pt x="3715986" y="3255636"/>
                  </a:cubicBezTo>
                  <a:cubicBezTo>
                    <a:pt x="3711791" y="3258685"/>
                    <a:pt x="3702422" y="3255345"/>
                    <a:pt x="3703909" y="3265478"/>
                  </a:cubicBezTo>
                  <a:cubicBezTo>
                    <a:pt x="3705655" y="3270085"/>
                    <a:pt x="3710292" y="3272057"/>
                    <a:pt x="3712832" y="3275552"/>
                  </a:cubicBezTo>
                  <a:cubicBezTo>
                    <a:pt x="3713339" y="3276252"/>
                    <a:pt x="3714546" y="3276443"/>
                    <a:pt x="3715754" y="3276634"/>
                  </a:cubicBezTo>
                  <a:cubicBezTo>
                    <a:pt x="3721214" y="3281210"/>
                    <a:pt x="3731032" y="3277816"/>
                    <a:pt x="3733918" y="3286934"/>
                  </a:cubicBezTo>
                  <a:cubicBezTo>
                    <a:pt x="3730357" y="3293793"/>
                    <a:pt x="3723909" y="3291535"/>
                    <a:pt x="3718383" y="3291278"/>
                  </a:cubicBezTo>
                  <a:cubicBezTo>
                    <a:pt x="3712856" y="3291022"/>
                    <a:pt x="3706725" y="3290670"/>
                    <a:pt x="3701104" y="3291017"/>
                  </a:cubicBezTo>
                  <a:cubicBezTo>
                    <a:pt x="3679312" y="3291895"/>
                    <a:pt x="3675846" y="3298151"/>
                    <a:pt x="3685748" y="3317659"/>
                  </a:cubicBezTo>
                  <a:cubicBezTo>
                    <a:pt x="3688700" y="3322457"/>
                    <a:pt x="3692256" y="3327351"/>
                    <a:pt x="3695906" y="3331641"/>
                  </a:cubicBezTo>
                  <a:cubicBezTo>
                    <a:pt x="3698823" y="3344475"/>
                    <a:pt x="3691928" y="3348950"/>
                    <a:pt x="3680365" y="3347738"/>
                  </a:cubicBezTo>
                  <a:cubicBezTo>
                    <a:pt x="3674236" y="3347385"/>
                    <a:pt x="3667598" y="3346335"/>
                    <a:pt x="3661658" y="3344775"/>
                  </a:cubicBezTo>
                  <a:cubicBezTo>
                    <a:pt x="3652097" y="3342642"/>
                    <a:pt x="3645775" y="3343497"/>
                    <a:pt x="3642658" y="3355375"/>
                  </a:cubicBezTo>
                  <a:cubicBezTo>
                    <a:pt x="3639348" y="3368462"/>
                    <a:pt x="3627624" y="3372173"/>
                    <a:pt x="3614856" y="3370769"/>
                  </a:cubicBezTo>
                  <a:cubicBezTo>
                    <a:pt x="3584999" y="3367896"/>
                    <a:pt x="3584999" y="3367896"/>
                    <a:pt x="3581110" y="3396356"/>
                  </a:cubicBezTo>
                  <a:cubicBezTo>
                    <a:pt x="3580155" y="3402391"/>
                    <a:pt x="3585868" y="3413194"/>
                    <a:pt x="3571575" y="3409691"/>
                  </a:cubicBezTo>
                  <a:cubicBezTo>
                    <a:pt x="3569544" y="3406896"/>
                    <a:pt x="3567511" y="3404100"/>
                    <a:pt x="3566083" y="3401399"/>
                  </a:cubicBezTo>
                  <a:cubicBezTo>
                    <a:pt x="3557575" y="3392628"/>
                    <a:pt x="3554617" y="3399584"/>
                    <a:pt x="3551057" y="3406442"/>
                  </a:cubicBezTo>
                  <a:lnTo>
                    <a:pt x="3545766" y="3415251"/>
                  </a:lnTo>
                  <a:lnTo>
                    <a:pt x="3552178" y="3422386"/>
                  </a:lnTo>
                  <a:cubicBezTo>
                    <a:pt x="3547711" y="3428692"/>
                    <a:pt x="3541633" y="3425572"/>
                    <a:pt x="3536193" y="3424560"/>
                  </a:cubicBezTo>
                  <a:lnTo>
                    <a:pt x="3529977" y="3423604"/>
                  </a:lnTo>
                  <a:lnTo>
                    <a:pt x="3524683" y="3424536"/>
                  </a:lnTo>
                  <a:cubicBezTo>
                    <a:pt x="3518140" y="3422882"/>
                    <a:pt x="3510833" y="3426054"/>
                    <a:pt x="3503908" y="3426814"/>
                  </a:cubicBezTo>
                  <a:lnTo>
                    <a:pt x="3498752" y="3426054"/>
                  </a:lnTo>
                  <a:lnTo>
                    <a:pt x="3497136" y="3433401"/>
                  </a:lnTo>
                  <a:cubicBezTo>
                    <a:pt x="3497398" y="3436813"/>
                    <a:pt x="3498468" y="3441049"/>
                    <a:pt x="3500251" y="3446219"/>
                  </a:cubicBezTo>
                  <a:cubicBezTo>
                    <a:pt x="3502517" y="3451376"/>
                    <a:pt x="3505369" y="3456710"/>
                    <a:pt x="3508398" y="3461460"/>
                  </a:cubicBezTo>
                  <a:cubicBezTo>
                    <a:pt x="3509527" y="3474573"/>
                    <a:pt x="3502083" y="3478061"/>
                    <a:pt x="3490797" y="3475276"/>
                  </a:cubicBezTo>
                  <a:cubicBezTo>
                    <a:pt x="3484771" y="3474086"/>
                    <a:pt x="3478342" y="3472135"/>
                    <a:pt x="3472671" y="3469777"/>
                  </a:cubicBezTo>
                  <a:cubicBezTo>
                    <a:pt x="3468082" y="3468065"/>
                    <a:pt x="3464193" y="3467203"/>
                    <a:pt x="3460862" y="3468188"/>
                  </a:cubicBezTo>
                  <a:lnTo>
                    <a:pt x="3453331" y="3476626"/>
                  </a:lnTo>
                  <a:lnTo>
                    <a:pt x="3454386" y="3477165"/>
                  </a:lnTo>
                  <a:cubicBezTo>
                    <a:pt x="3457170" y="3483552"/>
                    <a:pt x="3451456" y="3488147"/>
                    <a:pt x="3446789" y="3491117"/>
                  </a:cubicBezTo>
                  <a:cubicBezTo>
                    <a:pt x="3414205" y="3511049"/>
                    <a:pt x="3410859" y="3545887"/>
                    <a:pt x="3400060" y="3577309"/>
                  </a:cubicBezTo>
                  <a:cubicBezTo>
                    <a:pt x="3397504" y="3584854"/>
                    <a:pt x="3403143" y="3588942"/>
                    <a:pt x="3406973" y="3593703"/>
                  </a:cubicBezTo>
                  <a:cubicBezTo>
                    <a:pt x="3411857" y="3600752"/>
                    <a:pt x="3422942" y="3606735"/>
                    <a:pt x="3418956" y="3615430"/>
                  </a:cubicBezTo>
                  <a:cubicBezTo>
                    <a:pt x="3413926" y="3625748"/>
                    <a:pt x="3402924" y="3614994"/>
                    <a:pt x="3395203" y="3618067"/>
                  </a:cubicBezTo>
                  <a:cubicBezTo>
                    <a:pt x="3376230" y="3624700"/>
                    <a:pt x="3373860" y="3630526"/>
                    <a:pt x="3381062" y="3648256"/>
                  </a:cubicBezTo>
                  <a:cubicBezTo>
                    <a:pt x="3384901" y="3656931"/>
                    <a:pt x="3385500" y="3667427"/>
                    <a:pt x="3389340" y="3676099"/>
                  </a:cubicBezTo>
                  <a:cubicBezTo>
                    <a:pt x="3394544" y="3696220"/>
                    <a:pt x="3395930" y="3715493"/>
                    <a:pt x="3387297" y="3734980"/>
                  </a:cubicBezTo>
                  <a:cubicBezTo>
                    <a:pt x="3383124" y="3745392"/>
                    <a:pt x="3373219" y="3752575"/>
                    <a:pt x="3365114" y="3755173"/>
                  </a:cubicBezTo>
                  <a:cubicBezTo>
                    <a:pt x="3355675" y="3758059"/>
                    <a:pt x="3351772" y="3761981"/>
                    <a:pt x="3349515" y="3774773"/>
                  </a:cubicBezTo>
                  <a:cubicBezTo>
                    <a:pt x="3343069" y="3754084"/>
                    <a:pt x="3337356" y="3758679"/>
                    <a:pt x="3331755" y="3770238"/>
                  </a:cubicBezTo>
                  <a:cubicBezTo>
                    <a:pt x="3320939" y="3757766"/>
                    <a:pt x="3312703" y="3745573"/>
                    <a:pt x="3295139" y="3743233"/>
                  </a:cubicBezTo>
                  <a:cubicBezTo>
                    <a:pt x="3283971" y="3742020"/>
                    <a:pt x="3273363" y="3735654"/>
                    <a:pt x="3262091" y="3731390"/>
                  </a:cubicBezTo>
                  <a:cubicBezTo>
                    <a:pt x="3240026" y="3722475"/>
                    <a:pt x="3221241" y="3727390"/>
                    <a:pt x="3205351" y="3745657"/>
                  </a:cubicBezTo>
                  <a:cubicBezTo>
                    <a:pt x="3201925" y="3749197"/>
                    <a:pt x="3198023" y="3753119"/>
                    <a:pt x="3194120" y="3757041"/>
                  </a:cubicBezTo>
                  <a:cubicBezTo>
                    <a:pt x="3189266" y="3761730"/>
                    <a:pt x="3184897" y="3769948"/>
                    <a:pt x="3176971" y="3766914"/>
                  </a:cubicBezTo>
                  <a:cubicBezTo>
                    <a:pt x="3169424" y="3764358"/>
                    <a:pt x="3173410" y="3755664"/>
                    <a:pt x="3172726" y="3749940"/>
                  </a:cubicBezTo>
                  <a:cubicBezTo>
                    <a:pt x="3172241" y="3746411"/>
                    <a:pt x="3172707" y="3742114"/>
                    <a:pt x="3169365" y="3740884"/>
                  </a:cubicBezTo>
                  <a:cubicBezTo>
                    <a:pt x="3164779" y="3739082"/>
                    <a:pt x="3163361" y="3744143"/>
                    <a:pt x="3161839" y="3746151"/>
                  </a:cubicBezTo>
                  <a:cubicBezTo>
                    <a:pt x="3147203" y="3768900"/>
                    <a:pt x="3124578" y="3765140"/>
                    <a:pt x="3103961" y="3762903"/>
                  </a:cubicBezTo>
                  <a:cubicBezTo>
                    <a:pt x="3096516" y="3762421"/>
                    <a:pt x="3086178" y="3763825"/>
                    <a:pt x="3079445" y="3757920"/>
                  </a:cubicBezTo>
                  <a:lnTo>
                    <a:pt x="3076595" y="3753244"/>
                  </a:lnTo>
                  <a:lnTo>
                    <a:pt x="3073963" y="3755235"/>
                  </a:lnTo>
                  <a:cubicBezTo>
                    <a:pt x="3068724" y="3755834"/>
                    <a:pt x="3066071" y="3752970"/>
                    <a:pt x="3064222" y="3749147"/>
                  </a:cubicBezTo>
                  <a:lnTo>
                    <a:pt x="3062184" y="3744246"/>
                  </a:lnTo>
                  <a:lnTo>
                    <a:pt x="3049858" y="3739106"/>
                  </a:lnTo>
                  <a:lnTo>
                    <a:pt x="3044792" y="3733879"/>
                  </a:lnTo>
                  <a:lnTo>
                    <a:pt x="3044128" y="3738922"/>
                  </a:lnTo>
                  <a:cubicBezTo>
                    <a:pt x="3039449" y="3774418"/>
                    <a:pt x="3010243" y="3782693"/>
                    <a:pt x="2984298" y="3791655"/>
                  </a:cubicBezTo>
                  <a:cubicBezTo>
                    <a:pt x="2972054" y="3796491"/>
                    <a:pt x="2955545" y="3808245"/>
                    <a:pt x="2940903" y="3792129"/>
                  </a:cubicBezTo>
                  <a:cubicBezTo>
                    <a:pt x="2916216" y="3800353"/>
                    <a:pt x="2895053" y="3791632"/>
                    <a:pt x="2874058" y="3781642"/>
                  </a:cubicBezTo>
                  <a:lnTo>
                    <a:pt x="2865991" y="3778096"/>
                  </a:lnTo>
                  <a:lnTo>
                    <a:pt x="2857815" y="3786799"/>
                  </a:lnTo>
                  <a:lnTo>
                    <a:pt x="2856425" y="3795390"/>
                  </a:lnTo>
                  <a:lnTo>
                    <a:pt x="2860563" y="3807410"/>
                  </a:lnTo>
                  <a:cubicBezTo>
                    <a:pt x="2860718" y="3810137"/>
                    <a:pt x="2859820" y="3812404"/>
                    <a:pt x="2856998" y="3813863"/>
                  </a:cubicBezTo>
                  <a:lnTo>
                    <a:pt x="2854422" y="3814137"/>
                  </a:lnTo>
                  <a:lnTo>
                    <a:pt x="2854754" y="3831215"/>
                  </a:lnTo>
                  <a:cubicBezTo>
                    <a:pt x="2854012" y="3838609"/>
                    <a:pt x="2851297" y="3845462"/>
                    <a:pt x="2843360" y="3850708"/>
                  </a:cubicBezTo>
                  <a:cubicBezTo>
                    <a:pt x="2831452" y="3848538"/>
                    <a:pt x="2820112" y="3845704"/>
                    <a:pt x="2807827" y="3846654"/>
                  </a:cubicBezTo>
                  <a:cubicBezTo>
                    <a:pt x="2800456" y="3847223"/>
                    <a:pt x="2791571" y="3836168"/>
                    <a:pt x="2785810" y="3849588"/>
                  </a:cubicBezTo>
                  <a:cubicBezTo>
                    <a:pt x="2784489" y="3856487"/>
                    <a:pt x="2788649" y="3862345"/>
                    <a:pt x="2789121" y="3868487"/>
                  </a:cubicBezTo>
                  <a:cubicBezTo>
                    <a:pt x="2789216" y="3869716"/>
                    <a:pt x="2790539" y="3870850"/>
                    <a:pt x="2791863" y="3871984"/>
                  </a:cubicBezTo>
                  <a:cubicBezTo>
                    <a:pt x="2795079" y="3881622"/>
                    <a:pt x="2809538" y="3884830"/>
                    <a:pt x="2806233" y="3898062"/>
                  </a:cubicBezTo>
                  <a:cubicBezTo>
                    <a:pt x="2796785" y="3903734"/>
                    <a:pt x="2790640" y="3896176"/>
                    <a:pt x="2784118" y="3891736"/>
                  </a:cubicBezTo>
                  <a:cubicBezTo>
                    <a:pt x="2777598" y="3887296"/>
                    <a:pt x="2770415" y="3882289"/>
                    <a:pt x="2763325" y="3878511"/>
                  </a:cubicBezTo>
                  <a:cubicBezTo>
                    <a:pt x="2736200" y="3863302"/>
                    <a:pt x="2727318" y="3868314"/>
                    <a:pt x="2724775" y="3899406"/>
                  </a:cubicBezTo>
                  <a:cubicBezTo>
                    <a:pt x="2724777" y="3907437"/>
                    <a:pt x="2725439" y="3916036"/>
                    <a:pt x="2726671" y="3923975"/>
                  </a:cubicBezTo>
                  <a:cubicBezTo>
                    <a:pt x="2720629" y="3941742"/>
                    <a:pt x="2708909" y="3942028"/>
                    <a:pt x="2695770" y="3931920"/>
                  </a:cubicBezTo>
                  <a:cubicBezTo>
                    <a:pt x="2688587" y="3926912"/>
                    <a:pt x="2681309" y="3920678"/>
                    <a:pt x="2675260" y="3914348"/>
                  </a:cubicBezTo>
                  <a:cubicBezTo>
                    <a:pt x="2670251" y="3909481"/>
                    <a:pt x="2665666" y="3906128"/>
                    <a:pt x="2660753" y="3905503"/>
                  </a:cubicBezTo>
                  <a:lnTo>
                    <a:pt x="2646083" y="3912202"/>
                  </a:lnTo>
                  <a:lnTo>
                    <a:pt x="2647150" y="3913511"/>
                  </a:lnTo>
                  <a:cubicBezTo>
                    <a:pt x="2647124" y="3923446"/>
                    <a:pt x="2637029" y="3926168"/>
                    <a:pt x="2629231" y="3927369"/>
                  </a:cubicBezTo>
                  <a:cubicBezTo>
                    <a:pt x="2575263" y="3934709"/>
                    <a:pt x="2550921" y="3978274"/>
                    <a:pt x="2518807" y="4013107"/>
                  </a:cubicBezTo>
                  <a:cubicBezTo>
                    <a:pt x="2511143" y="4021492"/>
                    <a:pt x="2516162" y="4030063"/>
                    <a:pt x="2518432" y="4038475"/>
                  </a:cubicBezTo>
                  <a:cubicBezTo>
                    <a:pt x="2520767" y="4050478"/>
                    <a:pt x="2531809" y="4064644"/>
                    <a:pt x="2521619" y="4073711"/>
                  </a:cubicBezTo>
                  <a:cubicBezTo>
                    <a:pt x="2509136" y="4084298"/>
                    <a:pt x="2500938" y="4063950"/>
                    <a:pt x="2489096" y="4063534"/>
                  </a:cubicBezTo>
                  <a:cubicBezTo>
                    <a:pt x="2460522" y="4061316"/>
                    <a:pt x="2454087" y="4067564"/>
                    <a:pt x="2453324" y="4094842"/>
                  </a:cubicBezTo>
                  <a:cubicBezTo>
                    <a:pt x="2453363" y="4108368"/>
                    <a:pt x="2448129" y="4122414"/>
                    <a:pt x="2448168" y="4135938"/>
                  </a:cubicBezTo>
                  <a:cubicBezTo>
                    <a:pt x="2443426" y="4165192"/>
                    <a:pt x="2434185" y="4191149"/>
                    <a:pt x="2411741" y="4211641"/>
                  </a:cubicBezTo>
                  <a:cubicBezTo>
                    <a:pt x="2400323" y="4222841"/>
                    <a:pt x="2383272" y="4226539"/>
                    <a:pt x="2371202" y="4225283"/>
                  </a:cubicBezTo>
                  <a:cubicBezTo>
                    <a:pt x="2357224" y="4223641"/>
                    <a:pt x="2349880" y="4226524"/>
                    <a:pt x="2339599" y="4241931"/>
                  </a:cubicBezTo>
                  <a:cubicBezTo>
                    <a:pt x="2343045" y="4211222"/>
                    <a:pt x="2332951" y="4213947"/>
                    <a:pt x="2319011" y="4225827"/>
                  </a:cubicBezTo>
                  <a:cubicBezTo>
                    <a:pt x="2312042" y="4203343"/>
                    <a:pt x="2308279" y="4182700"/>
                    <a:pt x="2286691" y="4169575"/>
                  </a:cubicBezTo>
                  <a:cubicBezTo>
                    <a:pt x="2272805" y="4161589"/>
                    <a:pt x="2262605" y="4147195"/>
                    <a:pt x="2250336" y="4135165"/>
                  </a:cubicBezTo>
                  <a:cubicBezTo>
                    <a:pt x="2226638" y="4110875"/>
                    <a:pt x="2199293" y="4106522"/>
                    <a:pt x="2168075" y="4121259"/>
                  </a:cubicBezTo>
                  <a:cubicBezTo>
                    <a:pt x="2161573" y="4123918"/>
                    <a:pt x="2154229" y="4126801"/>
                    <a:pt x="2146887" y="4129683"/>
                  </a:cubicBezTo>
                  <a:cubicBezTo>
                    <a:pt x="2137861" y="4133020"/>
                    <a:pt x="2127444" y="4141245"/>
                    <a:pt x="2118834" y="4132741"/>
                  </a:cubicBezTo>
                  <a:cubicBezTo>
                    <a:pt x="2110449" y="4125075"/>
                    <a:pt x="2120638" y="4116010"/>
                    <a:pt x="2123027" y="4108146"/>
                  </a:cubicBezTo>
                  <a:cubicBezTo>
                    <a:pt x="2124417" y="4103259"/>
                    <a:pt x="2127488" y="4097918"/>
                    <a:pt x="2123831" y="4094395"/>
                  </a:cubicBezTo>
                  <a:cubicBezTo>
                    <a:pt x="2118877" y="4089412"/>
                    <a:pt x="2114123" y="4095208"/>
                    <a:pt x="2110984" y="4096957"/>
                  </a:cubicBezTo>
                  <a:cubicBezTo>
                    <a:pt x="2078833" y="4118264"/>
                    <a:pt x="2051449" y="4100385"/>
                    <a:pt x="2025816" y="4085641"/>
                  </a:cubicBezTo>
                  <a:cubicBezTo>
                    <a:pt x="2013224" y="4079112"/>
                    <a:pt x="1991996" y="4074010"/>
                    <a:pt x="1994734" y="4050712"/>
                  </a:cubicBezTo>
                  <a:cubicBezTo>
                    <a:pt x="1946444" y="4022230"/>
                    <a:pt x="1963203" y="3957247"/>
                    <a:pt x="1924097" y="3922677"/>
                  </a:cubicBezTo>
                  <a:cubicBezTo>
                    <a:pt x="1917236" y="3917310"/>
                    <a:pt x="1913898" y="3908284"/>
                    <a:pt x="1905006" y="3918804"/>
                  </a:cubicBezTo>
                  <a:cubicBezTo>
                    <a:pt x="1893429" y="3932757"/>
                    <a:pt x="1890479" y="3921820"/>
                    <a:pt x="1887982" y="3912568"/>
                  </a:cubicBezTo>
                  <a:lnTo>
                    <a:pt x="1885017" y="3901578"/>
                  </a:lnTo>
                  <a:lnTo>
                    <a:pt x="1862111" y="3897986"/>
                  </a:lnTo>
                  <a:lnTo>
                    <a:pt x="1858625" y="3892341"/>
                  </a:lnTo>
                  <a:lnTo>
                    <a:pt x="1837794" y="3907157"/>
                  </a:lnTo>
                  <a:cubicBezTo>
                    <a:pt x="1822226" y="3899624"/>
                    <a:pt x="1836007" y="3890494"/>
                    <a:pt x="1836714" y="3883084"/>
                  </a:cubicBezTo>
                  <a:cubicBezTo>
                    <a:pt x="1829690" y="3880467"/>
                    <a:pt x="1820571" y="3890146"/>
                    <a:pt x="1816165" y="3880505"/>
                  </a:cubicBezTo>
                  <a:lnTo>
                    <a:pt x="1816633" y="3878350"/>
                  </a:lnTo>
                  <a:lnTo>
                    <a:pt x="1800539" y="3891482"/>
                  </a:lnTo>
                  <a:cubicBezTo>
                    <a:pt x="1790621" y="3902516"/>
                    <a:pt x="1783139" y="3918493"/>
                    <a:pt x="1764303" y="3915801"/>
                  </a:cubicBezTo>
                  <a:cubicBezTo>
                    <a:pt x="1756838" y="3906270"/>
                    <a:pt x="1750239" y="3896623"/>
                    <a:pt x="1740423" y="3889176"/>
                  </a:cubicBezTo>
                  <a:cubicBezTo>
                    <a:pt x="1734534" y="3884708"/>
                    <a:pt x="1735229" y="3870542"/>
                    <a:pt x="1722011" y="3876752"/>
                  </a:cubicBezTo>
                  <a:cubicBezTo>
                    <a:pt x="1716442" y="3881033"/>
                    <a:pt x="1715664" y="3888175"/>
                    <a:pt x="1711940" y="3893083"/>
                  </a:cubicBezTo>
                  <a:cubicBezTo>
                    <a:pt x="1711193" y="3894066"/>
                    <a:pt x="1711431" y="3895791"/>
                    <a:pt x="1711668" y="3897518"/>
                  </a:cubicBezTo>
                  <a:cubicBezTo>
                    <a:pt x="1707672" y="3906861"/>
                    <a:pt x="1716355" y="3918860"/>
                    <a:pt x="1705099" y="3926559"/>
                  </a:cubicBezTo>
                  <a:cubicBezTo>
                    <a:pt x="1694267" y="3924528"/>
                    <a:pt x="1694692" y="3914796"/>
                    <a:pt x="1692762" y="3907147"/>
                  </a:cubicBezTo>
                  <a:cubicBezTo>
                    <a:pt x="1690834" y="3899496"/>
                    <a:pt x="1688787" y="3890983"/>
                    <a:pt x="1685994" y="3883452"/>
                  </a:cubicBezTo>
                  <a:cubicBezTo>
                    <a:pt x="1675808" y="3854070"/>
                    <a:pt x="1665840" y="3851919"/>
                    <a:pt x="1643295" y="3873479"/>
                  </a:cubicBezTo>
                  <a:cubicBezTo>
                    <a:pt x="1637963" y="3879486"/>
                    <a:pt x="1632749" y="3886358"/>
                    <a:pt x="1628399" y="3893111"/>
                  </a:cubicBezTo>
                  <a:cubicBezTo>
                    <a:pt x="1612084" y="3902386"/>
                    <a:pt x="1603130" y="3894819"/>
                    <a:pt x="1600019" y="3878537"/>
                  </a:cubicBezTo>
                  <a:cubicBezTo>
                    <a:pt x="1597971" y="3870023"/>
                    <a:pt x="1596668" y="3860529"/>
                    <a:pt x="1596347" y="3851778"/>
                  </a:cubicBezTo>
                  <a:cubicBezTo>
                    <a:pt x="1595317" y="3837849"/>
                    <a:pt x="1591543" y="3829573"/>
                    <a:pt x="1574043" y="3830214"/>
                  </a:cubicBezTo>
                  <a:cubicBezTo>
                    <a:pt x="1554817" y="3831094"/>
                    <a:pt x="1544917" y="3816622"/>
                    <a:pt x="1541567" y="3798615"/>
                  </a:cubicBezTo>
                  <a:cubicBezTo>
                    <a:pt x="1533176" y="3756674"/>
                    <a:pt x="1533176" y="3756674"/>
                    <a:pt x="1492724" y="3763103"/>
                  </a:cubicBezTo>
                  <a:cubicBezTo>
                    <a:pt x="1484092" y="3764286"/>
                    <a:pt x="1471703" y="3776539"/>
                    <a:pt x="1470589" y="3755587"/>
                  </a:cubicBezTo>
                  <a:cubicBezTo>
                    <a:pt x="1473566" y="3751661"/>
                    <a:pt x="1476545" y="3747733"/>
                    <a:pt x="1479644" y="3744670"/>
                  </a:cubicBezTo>
                  <a:cubicBezTo>
                    <a:pt x="1488107" y="3729440"/>
                    <a:pt x="1477393" y="3728270"/>
                    <a:pt x="1466562" y="3726239"/>
                  </a:cubicBezTo>
                  <a:cubicBezTo>
                    <a:pt x="1447100" y="3725390"/>
                    <a:pt x="1433204" y="3720262"/>
                    <a:pt x="1430989" y="3697700"/>
                  </a:cubicBezTo>
                  <a:cubicBezTo>
                    <a:pt x="1430550" y="3688088"/>
                    <a:pt x="1423206" y="3679421"/>
                    <a:pt x="1419313" y="3670284"/>
                  </a:cubicBezTo>
                  <a:lnTo>
                    <a:pt x="1417125" y="3655509"/>
                  </a:lnTo>
                  <a:lnTo>
                    <a:pt x="1407563" y="3669999"/>
                  </a:lnTo>
                  <a:cubicBezTo>
                    <a:pt x="1401895" y="3681248"/>
                    <a:pt x="1394108" y="3691893"/>
                    <a:pt x="1383547" y="3699284"/>
                  </a:cubicBezTo>
                  <a:cubicBezTo>
                    <a:pt x="1366543" y="3711358"/>
                    <a:pt x="1345717" y="3717059"/>
                    <a:pt x="1335775" y="3738369"/>
                  </a:cubicBezTo>
                  <a:cubicBezTo>
                    <a:pt x="1331571" y="3747568"/>
                    <a:pt x="1321149" y="3753234"/>
                    <a:pt x="1312449" y="3759039"/>
                  </a:cubicBezTo>
                  <a:cubicBezTo>
                    <a:pt x="1307402" y="3762536"/>
                    <a:pt x="1302027" y="3764707"/>
                    <a:pt x="1295945" y="3759452"/>
                  </a:cubicBezTo>
                  <a:cubicBezTo>
                    <a:pt x="1303336" y="3770012"/>
                    <a:pt x="1301319" y="3778953"/>
                    <a:pt x="1292551" y="3785619"/>
                  </a:cubicBezTo>
                  <a:cubicBezTo>
                    <a:pt x="1274082" y="3799744"/>
                    <a:pt x="1260369" y="3819451"/>
                    <a:pt x="1236423" y="3826202"/>
                  </a:cubicBezTo>
                  <a:cubicBezTo>
                    <a:pt x="1230652" y="3827908"/>
                    <a:pt x="1226260" y="3834058"/>
                    <a:pt x="1221212" y="3837554"/>
                  </a:cubicBezTo>
                  <a:cubicBezTo>
                    <a:pt x="1205207" y="3847975"/>
                    <a:pt x="1189996" y="3859328"/>
                    <a:pt x="1171545" y="3867819"/>
                  </a:cubicBezTo>
                  <a:cubicBezTo>
                    <a:pt x="1153165" y="3875450"/>
                    <a:pt x="1130218" y="3880548"/>
                    <a:pt x="1116177" y="3898927"/>
                  </a:cubicBezTo>
                  <a:cubicBezTo>
                    <a:pt x="1108993" y="3907454"/>
                    <a:pt x="1099225" y="3915774"/>
                    <a:pt x="1085512" y="3913810"/>
                  </a:cubicBezTo>
                  <a:lnTo>
                    <a:pt x="1084513" y="3915463"/>
                  </a:lnTo>
                  <a:lnTo>
                    <a:pt x="1084512" y="3915463"/>
                  </a:lnTo>
                  <a:cubicBezTo>
                    <a:pt x="1084409" y="3916755"/>
                    <a:pt x="1084211" y="3916523"/>
                    <a:pt x="1084263" y="3915876"/>
                  </a:cubicBezTo>
                  <a:lnTo>
                    <a:pt x="1084513" y="3915463"/>
                  </a:lnTo>
                  <a:lnTo>
                    <a:pt x="1085839" y="3915136"/>
                  </a:lnTo>
                  <a:cubicBezTo>
                    <a:pt x="1094263" y="3912776"/>
                    <a:pt x="1097037" y="3916032"/>
                    <a:pt x="1094228" y="3924043"/>
                  </a:cubicBezTo>
                  <a:cubicBezTo>
                    <a:pt x="1093556" y="3927023"/>
                    <a:pt x="1091230" y="3929004"/>
                    <a:pt x="1088904" y="3930985"/>
                  </a:cubicBezTo>
                  <a:cubicBezTo>
                    <a:pt x="1062271" y="3949658"/>
                    <a:pt x="1048850" y="3981957"/>
                    <a:pt x="1018977" y="3997770"/>
                  </a:cubicBezTo>
                  <a:cubicBezTo>
                    <a:pt x="1014463" y="4000009"/>
                    <a:pt x="1011398" y="4005831"/>
                    <a:pt x="1006350" y="4009328"/>
                  </a:cubicBezTo>
                  <a:cubicBezTo>
                    <a:pt x="1005418" y="4010121"/>
                    <a:pt x="1003628" y="4010843"/>
                    <a:pt x="1002301" y="4011171"/>
                  </a:cubicBezTo>
                  <a:cubicBezTo>
                    <a:pt x="997926" y="4011688"/>
                    <a:pt x="994291" y="4008363"/>
                    <a:pt x="990173" y="4011068"/>
                  </a:cubicBezTo>
                  <a:cubicBezTo>
                    <a:pt x="988450" y="4010929"/>
                    <a:pt x="987194" y="4010395"/>
                    <a:pt x="985936" y="4009861"/>
                  </a:cubicBezTo>
                  <a:cubicBezTo>
                    <a:pt x="982628" y="4007862"/>
                    <a:pt x="979786" y="4005468"/>
                    <a:pt x="977409" y="4002677"/>
                  </a:cubicBezTo>
                  <a:cubicBezTo>
                    <a:pt x="975359" y="4001212"/>
                    <a:pt x="973773" y="3999351"/>
                    <a:pt x="972121" y="3998352"/>
                  </a:cubicBezTo>
                  <a:cubicBezTo>
                    <a:pt x="960320" y="3999575"/>
                    <a:pt x="955393" y="4006983"/>
                    <a:pt x="953239" y="4017645"/>
                  </a:cubicBezTo>
                  <a:cubicBezTo>
                    <a:pt x="949897" y="4026914"/>
                    <a:pt x="943591" y="4029876"/>
                    <a:pt x="934255" y="4027395"/>
                  </a:cubicBezTo>
                  <a:cubicBezTo>
                    <a:pt x="927037" y="4025517"/>
                    <a:pt x="924470" y="4019677"/>
                    <a:pt x="928071" y="4012596"/>
                  </a:cubicBezTo>
                  <a:cubicBezTo>
                    <a:pt x="954549" y="4001280"/>
                    <a:pt x="973242" y="3978937"/>
                    <a:pt x="996223" y="3962574"/>
                  </a:cubicBezTo>
                  <a:cubicBezTo>
                    <a:pt x="1005853" y="3955977"/>
                    <a:pt x="1027403" y="3952068"/>
                    <a:pt x="1026009" y="3931585"/>
                  </a:cubicBezTo>
                  <a:cubicBezTo>
                    <a:pt x="1025752" y="3929396"/>
                    <a:pt x="1029075" y="3925762"/>
                    <a:pt x="1031264" y="3925503"/>
                  </a:cubicBezTo>
                  <a:cubicBezTo>
                    <a:pt x="1049697" y="3922645"/>
                    <a:pt x="1060551" y="3906177"/>
                    <a:pt x="1077468" y="3900596"/>
                  </a:cubicBezTo>
                  <a:cubicBezTo>
                    <a:pt x="1086822" y="3897444"/>
                    <a:pt x="1094918" y="3893758"/>
                    <a:pt x="1094162" y="3881561"/>
                  </a:cubicBezTo>
                  <a:cubicBezTo>
                    <a:pt x="1093783" y="3875464"/>
                    <a:pt x="1098434" y="3871502"/>
                    <a:pt x="1102948" y="3869261"/>
                  </a:cubicBezTo>
                  <a:cubicBezTo>
                    <a:pt x="1121932" y="3859514"/>
                    <a:pt x="1138212" y="3845647"/>
                    <a:pt x="1153234" y="3831245"/>
                  </a:cubicBezTo>
                  <a:cubicBezTo>
                    <a:pt x="1164003" y="3821272"/>
                    <a:pt x="1175096" y="3812624"/>
                    <a:pt x="1182230" y="3799326"/>
                  </a:cubicBezTo>
                  <a:cubicBezTo>
                    <a:pt x="1188294" y="3788542"/>
                    <a:pt x="1199251" y="3781617"/>
                    <a:pt x="1213308" y="3779276"/>
                  </a:cubicBezTo>
                  <a:cubicBezTo>
                    <a:pt x="1233463" y="3776554"/>
                    <a:pt x="1239614" y="3759276"/>
                    <a:pt x="1227005" y="3743531"/>
                  </a:cubicBezTo>
                  <a:cubicBezTo>
                    <a:pt x="1225420" y="3741670"/>
                    <a:pt x="1223439" y="3739344"/>
                    <a:pt x="1221458" y="3737019"/>
                  </a:cubicBezTo>
                  <a:cubicBezTo>
                    <a:pt x="1200857" y="3712831"/>
                    <a:pt x="1203476" y="3701771"/>
                    <a:pt x="1231625" y="3685821"/>
                  </a:cubicBezTo>
                  <a:cubicBezTo>
                    <a:pt x="1242513" y="3679758"/>
                    <a:pt x="1249817" y="3675141"/>
                    <a:pt x="1240257" y="3659206"/>
                  </a:cubicBezTo>
                  <a:lnTo>
                    <a:pt x="1240179" y="3659067"/>
                  </a:lnTo>
                  <a:lnTo>
                    <a:pt x="1230192" y="3642988"/>
                  </a:lnTo>
                  <a:lnTo>
                    <a:pt x="1231048" y="3642849"/>
                  </a:lnTo>
                  <a:lnTo>
                    <a:pt x="1229111" y="3639405"/>
                  </a:lnTo>
                  <a:cubicBezTo>
                    <a:pt x="1225943" y="3632271"/>
                    <a:pt x="1223963" y="3624528"/>
                    <a:pt x="1225082" y="3615948"/>
                  </a:cubicBezTo>
                  <a:lnTo>
                    <a:pt x="1223380" y="3610558"/>
                  </a:lnTo>
                  <a:lnTo>
                    <a:pt x="1222745" y="3611001"/>
                  </a:lnTo>
                  <a:cubicBezTo>
                    <a:pt x="1211165" y="3623331"/>
                    <a:pt x="1193951" y="3632156"/>
                    <a:pt x="1190494" y="3651565"/>
                  </a:cubicBezTo>
                  <a:cubicBezTo>
                    <a:pt x="1182352" y="3655121"/>
                    <a:pt x="1174924" y="3658179"/>
                    <a:pt x="1166783" y="3661736"/>
                  </a:cubicBezTo>
                  <a:cubicBezTo>
                    <a:pt x="1162495" y="3664727"/>
                    <a:pt x="1158923" y="3667219"/>
                    <a:pt x="1154637" y="3670210"/>
                  </a:cubicBezTo>
                  <a:cubicBezTo>
                    <a:pt x="1145979" y="3683687"/>
                    <a:pt x="1131058" y="3686662"/>
                    <a:pt x="1116633" y="3690352"/>
                  </a:cubicBezTo>
                  <a:cubicBezTo>
                    <a:pt x="1105999" y="3690337"/>
                    <a:pt x="1094649" y="3690818"/>
                    <a:pt x="1090960" y="3676395"/>
                  </a:cubicBezTo>
                  <a:cubicBezTo>
                    <a:pt x="1104933" y="3640086"/>
                    <a:pt x="1123543" y="3605853"/>
                    <a:pt x="1152057" y="3582771"/>
                  </a:cubicBezTo>
                  <a:cubicBezTo>
                    <a:pt x="1150627" y="3583769"/>
                    <a:pt x="1149414" y="3583552"/>
                    <a:pt x="1146988" y="3583121"/>
                  </a:cubicBezTo>
                  <a:cubicBezTo>
                    <a:pt x="1156762" y="3573911"/>
                    <a:pt x="1165926" y="3564396"/>
                    <a:pt x="1174341" y="3554475"/>
                  </a:cubicBezTo>
                  <a:lnTo>
                    <a:pt x="1195008" y="3526369"/>
                  </a:lnTo>
                  <a:lnTo>
                    <a:pt x="1182314" y="3516738"/>
                  </a:lnTo>
                  <a:cubicBezTo>
                    <a:pt x="1176370" y="3509760"/>
                    <a:pt x="1169567" y="3502713"/>
                    <a:pt x="1164089" y="3495341"/>
                  </a:cubicBezTo>
                  <a:cubicBezTo>
                    <a:pt x="1157027" y="3486106"/>
                    <a:pt x="1151755" y="3476150"/>
                    <a:pt x="1138525" y="3489826"/>
                  </a:cubicBezTo>
                  <a:cubicBezTo>
                    <a:pt x="1132874" y="3495443"/>
                    <a:pt x="1120368" y="3489240"/>
                    <a:pt x="1113579" y="3498232"/>
                  </a:cubicBezTo>
                  <a:cubicBezTo>
                    <a:pt x="1108791" y="3503916"/>
                    <a:pt x="1101555" y="3507672"/>
                    <a:pt x="1101193" y="3517611"/>
                  </a:cubicBezTo>
                  <a:cubicBezTo>
                    <a:pt x="1100831" y="3527551"/>
                    <a:pt x="1092665" y="3532099"/>
                    <a:pt x="1083741" y="3524449"/>
                  </a:cubicBezTo>
                  <a:cubicBezTo>
                    <a:pt x="1075611" y="3517730"/>
                    <a:pt x="1064362" y="3512062"/>
                    <a:pt x="1066327" y="3498350"/>
                  </a:cubicBezTo>
                  <a:cubicBezTo>
                    <a:pt x="1067067" y="3494508"/>
                    <a:pt x="1064226" y="3492113"/>
                    <a:pt x="1060384" y="3491373"/>
                  </a:cubicBezTo>
                  <a:cubicBezTo>
                    <a:pt x="1057404" y="3490701"/>
                    <a:pt x="1054424" y="3490029"/>
                    <a:pt x="1051908" y="3488960"/>
                  </a:cubicBezTo>
                  <a:cubicBezTo>
                    <a:pt x="1043037" y="3486083"/>
                    <a:pt x="1044536" y="3472766"/>
                    <a:pt x="1034735" y="3470682"/>
                  </a:cubicBezTo>
                  <a:cubicBezTo>
                    <a:pt x="1024536" y="3468132"/>
                    <a:pt x="1027929" y="3485307"/>
                    <a:pt x="1017197" y="3484015"/>
                  </a:cubicBezTo>
                  <a:cubicBezTo>
                    <a:pt x="1014613" y="3483808"/>
                    <a:pt x="1011030" y="3485255"/>
                    <a:pt x="1010237" y="3484323"/>
                  </a:cubicBezTo>
                  <a:cubicBezTo>
                    <a:pt x="996233" y="3469766"/>
                    <a:pt x="975474" y="3474606"/>
                    <a:pt x="958799" y="3466337"/>
                  </a:cubicBezTo>
                  <a:cubicBezTo>
                    <a:pt x="956284" y="3465269"/>
                    <a:pt x="952046" y="3464063"/>
                    <a:pt x="951788" y="3461874"/>
                  </a:cubicBezTo>
                  <a:cubicBezTo>
                    <a:pt x="949515" y="3446956"/>
                    <a:pt x="936078" y="3441546"/>
                    <a:pt x="926759" y="3433431"/>
                  </a:cubicBezTo>
                  <a:cubicBezTo>
                    <a:pt x="911755" y="3420529"/>
                    <a:pt x="911618" y="3400579"/>
                    <a:pt x="903850" y="3383920"/>
                  </a:cubicBezTo>
                  <a:cubicBezTo>
                    <a:pt x="900957" y="3376754"/>
                    <a:pt x="899854" y="3368864"/>
                    <a:pt x="895238" y="3361559"/>
                  </a:cubicBezTo>
                  <a:cubicBezTo>
                    <a:pt x="892137" y="3356976"/>
                    <a:pt x="889313" y="3348949"/>
                    <a:pt x="893102" y="3344918"/>
                  </a:cubicBezTo>
                  <a:cubicBezTo>
                    <a:pt x="905938" y="3330776"/>
                    <a:pt x="901959" y="3310087"/>
                    <a:pt x="913932" y="3295875"/>
                  </a:cubicBezTo>
                  <a:cubicBezTo>
                    <a:pt x="916793" y="3292637"/>
                    <a:pt x="918601" y="3286279"/>
                    <a:pt x="916552" y="3284815"/>
                  </a:cubicBezTo>
                  <a:cubicBezTo>
                    <a:pt x="903718" y="3277287"/>
                    <a:pt x="908800" y="3262523"/>
                    <a:pt x="902668" y="3252497"/>
                  </a:cubicBezTo>
                  <a:cubicBezTo>
                    <a:pt x="900360" y="3248845"/>
                    <a:pt x="897466" y="3241679"/>
                    <a:pt x="899396" y="3239232"/>
                  </a:cubicBezTo>
                  <a:cubicBezTo>
                    <a:pt x="909112" y="3226141"/>
                    <a:pt x="894626" y="3217612"/>
                    <a:pt x="894195" y="3206742"/>
                  </a:cubicBezTo>
                  <a:cubicBezTo>
                    <a:pt x="893817" y="3200644"/>
                    <a:pt x="887529" y="3197974"/>
                    <a:pt x="880363" y="3200867"/>
                  </a:cubicBezTo>
                  <a:lnTo>
                    <a:pt x="868662" y="3212216"/>
                  </a:lnTo>
                  <a:lnTo>
                    <a:pt x="861785" y="3179867"/>
                  </a:lnTo>
                  <a:lnTo>
                    <a:pt x="841031" y="3128406"/>
                  </a:lnTo>
                  <a:lnTo>
                    <a:pt x="835094" y="3130395"/>
                  </a:lnTo>
                  <a:lnTo>
                    <a:pt x="836894" y="3131712"/>
                  </a:lnTo>
                  <a:cubicBezTo>
                    <a:pt x="837023" y="3134426"/>
                    <a:pt x="833965" y="3137488"/>
                    <a:pt x="828164" y="3141426"/>
                  </a:cubicBezTo>
                  <a:cubicBezTo>
                    <a:pt x="818458" y="3148422"/>
                    <a:pt x="813018" y="3157337"/>
                    <a:pt x="810249" y="3168564"/>
                  </a:cubicBezTo>
                  <a:cubicBezTo>
                    <a:pt x="809318" y="3173433"/>
                    <a:pt x="809074" y="3179403"/>
                    <a:pt x="805666" y="3182762"/>
                  </a:cubicBezTo>
                  <a:cubicBezTo>
                    <a:pt x="787414" y="3201536"/>
                    <a:pt x="780751" y="3228059"/>
                    <a:pt x="762994" y="3247137"/>
                  </a:cubicBezTo>
                  <a:cubicBezTo>
                    <a:pt x="751258" y="3259688"/>
                    <a:pt x="753600" y="3265877"/>
                    <a:pt x="769696" y="3269578"/>
                  </a:cubicBezTo>
                  <a:cubicBezTo>
                    <a:pt x="792945" y="3274925"/>
                    <a:pt x="800386" y="3291698"/>
                    <a:pt x="788985" y="3312615"/>
                  </a:cubicBezTo>
                  <a:cubicBezTo>
                    <a:pt x="786568" y="3316577"/>
                    <a:pt x="784452" y="3320045"/>
                    <a:pt x="783024" y="3324613"/>
                  </a:cubicBezTo>
                  <a:cubicBezTo>
                    <a:pt x="776218" y="3343570"/>
                    <a:pt x="776326" y="3342279"/>
                    <a:pt x="758660" y="3335580"/>
                  </a:cubicBezTo>
                  <a:cubicBezTo>
                    <a:pt x="725312" y="3323390"/>
                    <a:pt x="700012" y="3299121"/>
                    <a:pt x="671389" y="3280299"/>
                  </a:cubicBezTo>
                  <a:cubicBezTo>
                    <a:pt x="664454" y="3276068"/>
                    <a:pt x="658316" y="3271644"/>
                    <a:pt x="650969" y="3269201"/>
                  </a:cubicBezTo>
                  <a:cubicBezTo>
                    <a:pt x="647695" y="3267882"/>
                    <a:pt x="644252" y="3262384"/>
                    <a:pt x="641617" y="3268933"/>
                  </a:cubicBezTo>
                  <a:cubicBezTo>
                    <a:pt x="639392" y="3273694"/>
                    <a:pt x="638956" y="3278866"/>
                    <a:pt x="644406" y="3282190"/>
                  </a:cubicBezTo>
                  <a:cubicBezTo>
                    <a:pt x="646387" y="3283399"/>
                    <a:pt x="648476" y="3283314"/>
                    <a:pt x="650760" y="3284028"/>
                  </a:cubicBezTo>
                  <a:cubicBezTo>
                    <a:pt x="655328" y="3285455"/>
                    <a:pt x="662423" y="3281626"/>
                    <a:pt x="664657" y="3289107"/>
                  </a:cubicBezTo>
                  <a:cubicBezTo>
                    <a:pt x="666890" y="3296588"/>
                    <a:pt x="658310" y="3299510"/>
                    <a:pt x="653088" y="3305841"/>
                  </a:cubicBezTo>
                  <a:cubicBezTo>
                    <a:pt x="664943" y="3304236"/>
                    <a:pt x="673994" y="3305000"/>
                    <a:pt x="681811" y="3311127"/>
                  </a:cubicBezTo>
                  <a:cubicBezTo>
                    <a:pt x="686161" y="3315142"/>
                    <a:pt x="689712" y="3319347"/>
                    <a:pt x="681325" y="3323067"/>
                  </a:cubicBezTo>
                  <a:cubicBezTo>
                    <a:pt x="670368" y="3310944"/>
                    <a:pt x="656397" y="3316018"/>
                    <a:pt x="642947" y="3318009"/>
                  </a:cubicBezTo>
                  <a:cubicBezTo>
                    <a:pt x="631587" y="3319914"/>
                    <a:pt x="621135" y="3320335"/>
                    <a:pt x="616859" y="3306172"/>
                  </a:cubicBezTo>
                  <a:cubicBezTo>
                    <a:pt x="612232" y="3299271"/>
                    <a:pt x="615172" y="3292226"/>
                    <a:pt x="615221" y="3285459"/>
                  </a:cubicBezTo>
                  <a:cubicBezTo>
                    <a:pt x="615078" y="3277895"/>
                    <a:pt x="613230" y="3272008"/>
                    <a:pt x="603851" y="3275124"/>
                  </a:cubicBezTo>
                  <a:cubicBezTo>
                    <a:pt x="597338" y="3281347"/>
                    <a:pt x="590822" y="3287568"/>
                    <a:pt x="584006" y="3294285"/>
                  </a:cubicBezTo>
                  <a:cubicBezTo>
                    <a:pt x="581394" y="3297450"/>
                    <a:pt x="579691" y="3299130"/>
                    <a:pt x="576030" y="3296216"/>
                  </a:cubicBezTo>
                  <a:cubicBezTo>
                    <a:pt x="583887" y="3283337"/>
                    <a:pt x="590066" y="3268752"/>
                    <a:pt x="595446" y="3254362"/>
                  </a:cubicBezTo>
                  <a:cubicBezTo>
                    <a:pt x="600718" y="3241263"/>
                    <a:pt x="595184" y="3235849"/>
                    <a:pt x="582146" y="3236050"/>
                  </a:cubicBezTo>
                  <a:cubicBezTo>
                    <a:pt x="574581" y="3236194"/>
                    <a:pt x="566907" y="3237630"/>
                    <a:pt x="559040" y="3238269"/>
                  </a:cubicBezTo>
                  <a:cubicBezTo>
                    <a:pt x="545396" y="3239463"/>
                    <a:pt x="541651" y="3234459"/>
                    <a:pt x="547418" y="3221663"/>
                  </a:cubicBezTo>
                  <a:cubicBezTo>
                    <a:pt x="549644" y="3216903"/>
                    <a:pt x="552364" y="3212445"/>
                    <a:pt x="555276" y="3208783"/>
                  </a:cubicBezTo>
                  <a:cubicBezTo>
                    <a:pt x="563218" y="3197993"/>
                    <a:pt x="565770" y="3189354"/>
                    <a:pt x="552916" y="3178113"/>
                  </a:cubicBezTo>
                  <a:cubicBezTo>
                    <a:pt x="541244" y="3168275"/>
                    <a:pt x="547808" y="3155285"/>
                    <a:pt x="554759" y="3143891"/>
                  </a:cubicBezTo>
                  <a:cubicBezTo>
                    <a:pt x="566243" y="3125067"/>
                    <a:pt x="564975" y="3121575"/>
                    <a:pt x="546452" y="3109595"/>
                  </a:cubicBezTo>
                  <a:cubicBezTo>
                    <a:pt x="540701" y="3106766"/>
                    <a:pt x="532640" y="3106607"/>
                    <a:pt x="531314" y="3097640"/>
                  </a:cubicBezTo>
                  <a:cubicBezTo>
                    <a:pt x="533647" y="3091586"/>
                    <a:pt x="538239" y="3089630"/>
                    <a:pt x="544016" y="3089076"/>
                  </a:cubicBezTo>
                  <a:cubicBezTo>
                    <a:pt x="551086" y="3088629"/>
                    <a:pt x="550917" y="3084449"/>
                    <a:pt x="547970" y="3079252"/>
                  </a:cubicBezTo>
                  <a:cubicBezTo>
                    <a:pt x="535005" y="3069303"/>
                    <a:pt x="524737" y="3058280"/>
                    <a:pt x="536113" y="3040749"/>
                  </a:cubicBezTo>
                  <a:cubicBezTo>
                    <a:pt x="534651" y="3036458"/>
                    <a:pt x="536573" y="3032193"/>
                    <a:pt x="536514" y="3026719"/>
                  </a:cubicBezTo>
                  <a:cubicBezTo>
                    <a:pt x="527824" y="3030935"/>
                    <a:pt x="526650" y="3041773"/>
                    <a:pt x="518069" y="3044697"/>
                  </a:cubicBezTo>
                  <a:cubicBezTo>
                    <a:pt x="513393" y="3044561"/>
                    <a:pt x="509103" y="3046023"/>
                    <a:pt x="505030" y="3044899"/>
                  </a:cubicBezTo>
                  <a:cubicBezTo>
                    <a:pt x="488742" y="3040400"/>
                    <a:pt x="476283" y="3042996"/>
                    <a:pt x="469088" y="3060358"/>
                  </a:cubicBezTo>
                  <a:cubicBezTo>
                    <a:pt x="464531" y="3071173"/>
                    <a:pt x="455891" y="3068621"/>
                    <a:pt x="446865" y="3064475"/>
                  </a:cubicBezTo>
                  <a:cubicBezTo>
                    <a:pt x="427327" y="3055274"/>
                    <a:pt x="427327" y="3055274"/>
                    <a:pt x="428168" y="3076179"/>
                  </a:cubicBezTo>
                  <a:cubicBezTo>
                    <a:pt x="428034" y="3080857"/>
                    <a:pt x="426028" y="3083029"/>
                    <a:pt x="421376" y="3079513"/>
                  </a:cubicBezTo>
                  <a:cubicBezTo>
                    <a:pt x="412206" y="3067802"/>
                    <a:pt x="406748" y="3052236"/>
                    <a:pt x="387850" y="3050903"/>
                  </a:cubicBezTo>
                  <a:cubicBezTo>
                    <a:pt x="376213" y="3049921"/>
                    <a:pt x="366533" y="3053532"/>
                    <a:pt x="356247" y="3058134"/>
                  </a:cubicBezTo>
                  <a:cubicBezTo>
                    <a:pt x="336669" y="3067942"/>
                    <a:pt x="330918" y="3065114"/>
                    <a:pt x="329279" y="3044401"/>
                  </a:cubicBezTo>
                  <a:cubicBezTo>
                    <a:pt x="328084" y="3030757"/>
                    <a:pt x="321453" y="3026031"/>
                    <a:pt x="308607" y="3027031"/>
                  </a:cubicBezTo>
                  <a:cubicBezTo>
                    <a:pt x="279229" y="3029502"/>
                    <a:pt x="278733" y="3029198"/>
                    <a:pt x="279538" y="3001141"/>
                  </a:cubicBezTo>
                  <a:cubicBezTo>
                    <a:pt x="280108" y="2991291"/>
                    <a:pt x="276338" y="2989671"/>
                    <a:pt x="267950" y="2993392"/>
                  </a:cubicBezTo>
                  <a:cubicBezTo>
                    <a:pt x="260856" y="2997221"/>
                    <a:pt x="258597" y="2993124"/>
                    <a:pt x="257547" y="2987046"/>
                  </a:cubicBezTo>
                  <a:cubicBezTo>
                    <a:pt x="260075" y="2981789"/>
                    <a:pt x="261803" y="2976727"/>
                    <a:pt x="263834" y="2971168"/>
                  </a:cubicBezTo>
                  <a:cubicBezTo>
                    <a:pt x="265565" y="2966106"/>
                    <a:pt x="271147" y="2964754"/>
                    <a:pt x="275244" y="2962494"/>
                  </a:cubicBezTo>
                  <a:cubicBezTo>
                    <a:pt x="281540" y="2958859"/>
                    <a:pt x="284865" y="2953409"/>
                    <a:pt x="283127" y="2946230"/>
                  </a:cubicBezTo>
                  <a:cubicBezTo>
                    <a:pt x="281774" y="2940646"/>
                    <a:pt x="277014" y="2938422"/>
                    <a:pt x="271842" y="2937986"/>
                  </a:cubicBezTo>
                  <a:cubicBezTo>
                    <a:pt x="264084" y="2937332"/>
                    <a:pt x="259383" y="2940582"/>
                    <a:pt x="255949" y="2947324"/>
                  </a:cubicBezTo>
                  <a:cubicBezTo>
                    <a:pt x="253724" y="2952085"/>
                    <a:pt x="255959" y="2959566"/>
                    <a:pt x="248671" y="2962598"/>
                  </a:cubicBezTo>
                  <a:cubicBezTo>
                    <a:pt x="239403" y="2964419"/>
                    <a:pt x="230520" y="2967838"/>
                    <a:pt x="220889" y="2964682"/>
                  </a:cubicBezTo>
                  <a:cubicBezTo>
                    <a:pt x="215271" y="2957176"/>
                    <a:pt x="220191" y="2951340"/>
                    <a:pt x="224312" y="2945699"/>
                  </a:cubicBezTo>
                  <a:cubicBezTo>
                    <a:pt x="230248" y="2937083"/>
                    <a:pt x="234093" y="2928553"/>
                    <a:pt x="224403" y="2919922"/>
                  </a:cubicBezTo>
                  <a:cubicBezTo>
                    <a:pt x="221045" y="2916514"/>
                    <a:pt x="220683" y="2911535"/>
                    <a:pt x="221120" y="2906363"/>
                  </a:cubicBezTo>
                  <a:cubicBezTo>
                    <a:pt x="220481" y="2898496"/>
                    <a:pt x="223611" y="2892250"/>
                    <a:pt x="227734" y="2886607"/>
                  </a:cubicBezTo>
                  <a:cubicBezTo>
                    <a:pt x="230949" y="2882452"/>
                    <a:pt x="232570" y="2878681"/>
                    <a:pt x="230419" y="2873291"/>
                  </a:cubicBezTo>
                  <a:cubicBezTo>
                    <a:pt x="231485" y="2863744"/>
                    <a:pt x="216574" y="2861446"/>
                    <a:pt x="220334" y="2850825"/>
                  </a:cubicBezTo>
                  <a:cubicBezTo>
                    <a:pt x="229485" y="2838054"/>
                    <a:pt x="212181" y="2836334"/>
                    <a:pt x="210854" y="2827368"/>
                  </a:cubicBezTo>
                  <a:cubicBezTo>
                    <a:pt x="210642" y="2802088"/>
                    <a:pt x="220203" y="2787527"/>
                    <a:pt x="241764" y="2778929"/>
                  </a:cubicBezTo>
                  <a:cubicBezTo>
                    <a:pt x="254139" y="2774242"/>
                    <a:pt x="256909" y="2763016"/>
                    <a:pt x="255002" y="2751657"/>
                  </a:cubicBezTo>
                  <a:cubicBezTo>
                    <a:pt x="251852" y="2733421"/>
                    <a:pt x="254043" y="2719803"/>
                    <a:pt x="276350" y="2717777"/>
                  </a:cubicBezTo>
                  <a:cubicBezTo>
                    <a:pt x="282127" y="2717223"/>
                    <a:pt x="285837" y="2713370"/>
                    <a:pt x="285282" y="2707593"/>
                  </a:cubicBezTo>
                  <a:cubicBezTo>
                    <a:pt x="284559" y="2697636"/>
                    <a:pt x="286229" y="2687100"/>
                    <a:pt x="276926" y="2680064"/>
                  </a:cubicBezTo>
                  <a:cubicBezTo>
                    <a:pt x="273458" y="2677948"/>
                    <a:pt x="269496" y="2675530"/>
                    <a:pt x="264542" y="2672508"/>
                  </a:cubicBezTo>
                  <a:cubicBezTo>
                    <a:pt x="280384" y="2669938"/>
                    <a:pt x="293859" y="2664564"/>
                    <a:pt x="308116" y="2674621"/>
                  </a:cubicBezTo>
                  <a:cubicBezTo>
                    <a:pt x="315740" y="2679952"/>
                    <a:pt x="323028" y="2676920"/>
                    <a:pt x="327864" y="2668993"/>
                  </a:cubicBezTo>
                  <a:cubicBezTo>
                    <a:pt x="331792" y="2662553"/>
                    <a:pt x="336023" y="2655618"/>
                    <a:pt x="339456" y="2648876"/>
                  </a:cubicBezTo>
                  <a:cubicBezTo>
                    <a:pt x="345913" y="2637181"/>
                    <a:pt x="353636" y="2628976"/>
                    <a:pt x="368061" y="2643216"/>
                  </a:cubicBezTo>
                  <a:cubicBezTo>
                    <a:pt x="369890" y="2624619"/>
                    <a:pt x="377177" y="2621587"/>
                    <a:pt x="389537" y="2632526"/>
                  </a:cubicBezTo>
                  <a:cubicBezTo>
                    <a:pt x="391519" y="2633735"/>
                    <a:pt x="393995" y="2635245"/>
                    <a:pt x="396992" y="2633675"/>
                  </a:cubicBezTo>
                  <a:cubicBezTo>
                    <a:pt x="400292" y="2631609"/>
                    <a:pt x="398721" y="2628612"/>
                    <a:pt x="398142" y="2626219"/>
                  </a:cubicBezTo>
                  <a:cubicBezTo>
                    <a:pt x="394936" y="2615596"/>
                    <a:pt x="395164" y="2602479"/>
                    <a:pt x="385394" y="2597603"/>
                  </a:cubicBezTo>
                  <a:lnTo>
                    <a:pt x="377546" y="2596603"/>
                  </a:lnTo>
                  <a:lnTo>
                    <a:pt x="376221" y="2597323"/>
                  </a:lnTo>
                  <a:cubicBezTo>
                    <a:pt x="371736" y="2598535"/>
                    <a:pt x="367330" y="2598074"/>
                    <a:pt x="363730" y="2594317"/>
                  </a:cubicBezTo>
                  <a:cubicBezTo>
                    <a:pt x="354152" y="2584016"/>
                    <a:pt x="340388" y="2577279"/>
                    <a:pt x="336858" y="2561827"/>
                  </a:cubicBezTo>
                  <a:lnTo>
                    <a:pt x="337956" y="2558256"/>
                  </a:lnTo>
                  <a:lnTo>
                    <a:pt x="331405" y="2552878"/>
                  </a:lnTo>
                  <a:cubicBezTo>
                    <a:pt x="322102" y="2545844"/>
                    <a:pt x="314127" y="2547774"/>
                    <a:pt x="308578" y="2557984"/>
                  </a:cubicBezTo>
                  <a:cubicBezTo>
                    <a:pt x="303440" y="2566405"/>
                    <a:pt x="299100" y="2574634"/>
                    <a:pt x="294264" y="2582561"/>
                  </a:cubicBezTo>
                  <a:cubicBezTo>
                    <a:pt x="292149" y="2586028"/>
                    <a:pt x="290806" y="2592686"/>
                    <a:pt x="283956" y="2590545"/>
                  </a:cubicBezTo>
                  <a:cubicBezTo>
                    <a:pt x="278892" y="2588816"/>
                    <a:pt x="279630" y="2583149"/>
                    <a:pt x="279462" y="2578968"/>
                  </a:cubicBezTo>
                  <a:cubicBezTo>
                    <a:pt x="279671" y="2564141"/>
                    <a:pt x="280677" y="2549121"/>
                    <a:pt x="280886" y="2534293"/>
                  </a:cubicBezTo>
                  <a:cubicBezTo>
                    <a:pt x="282229" y="2527635"/>
                    <a:pt x="287920" y="2524990"/>
                    <a:pt x="293312" y="2522841"/>
                  </a:cubicBezTo>
                  <a:cubicBezTo>
                    <a:pt x="300902" y="2519313"/>
                    <a:pt x="307430" y="2514460"/>
                    <a:pt x="313664" y="2509256"/>
                  </a:cubicBezTo>
                  <a:lnTo>
                    <a:pt x="322562" y="2501743"/>
                  </a:lnTo>
                  <a:lnTo>
                    <a:pt x="322347" y="2500403"/>
                  </a:lnTo>
                  <a:cubicBezTo>
                    <a:pt x="322951" y="2498369"/>
                    <a:pt x="324153" y="2496315"/>
                    <a:pt x="325012" y="2494504"/>
                  </a:cubicBezTo>
                  <a:cubicBezTo>
                    <a:pt x="325942" y="2492996"/>
                    <a:pt x="326567" y="2491562"/>
                    <a:pt x="327121" y="2489822"/>
                  </a:cubicBezTo>
                  <a:cubicBezTo>
                    <a:pt x="327907" y="2487706"/>
                    <a:pt x="327635" y="2485197"/>
                    <a:pt x="325375" y="2483801"/>
                  </a:cubicBezTo>
                  <a:cubicBezTo>
                    <a:pt x="323420" y="2482332"/>
                    <a:pt x="321433" y="2483446"/>
                    <a:pt x="319894" y="2485096"/>
                  </a:cubicBezTo>
                  <a:cubicBezTo>
                    <a:pt x="317513" y="2487268"/>
                    <a:pt x="315060" y="2489134"/>
                    <a:pt x="311599" y="2486736"/>
                  </a:cubicBezTo>
                  <a:cubicBezTo>
                    <a:pt x="308442" y="2484265"/>
                    <a:pt x="309244" y="2480857"/>
                    <a:pt x="310423" y="2477683"/>
                  </a:cubicBezTo>
                  <a:cubicBezTo>
                    <a:pt x="310655" y="2477307"/>
                    <a:pt x="311120" y="2476555"/>
                    <a:pt x="311281" y="2475872"/>
                  </a:cubicBezTo>
                  <a:cubicBezTo>
                    <a:pt x="314962" y="2466960"/>
                    <a:pt x="313921" y="2465274"/>
                    <a:pt x="304224" y="2463706"/>
                  </a:cubicBezTo>
                  <a:cubicBezTo>
                    <a:pt x="299601" y="2463191"/>
                    <a:pt x="295890" y="2462459"/>
                    <a:pt x="295275" y="2457135"/>
                  </a:cubicBezTo>
                  <a:cubicBezTo>
                    <a:pt x="294986" y="2455917"/>
                    <a:pt x="294770" y="2455003"/>
                    <a:pt x="294859" y="2454016"/>
                  </a:cubicBezTo>
                  <a:cubicBezTo>
                    <a:pt x="295461" y="2448405"/>
                    <a:pt x="291944" y="2444410"/>
                    <a:pt x="286910" y="2446244"/>
                  </a:cubicBezTo>
                  <a:cubicBezTo>
                    <a:pt x="281877" y="2448077"/>
                    <a:pt x="279401" y="2445767"/>
                    <a:pt x="278232" y="2442183"/>
                  </a:cubicBezTo>
                  <a:cubicBezTo>
                    <a:pt x="274814" y="2430443"/>
                    <a:pt x="266929" y="2429735"/>
                    <a:pt x="256502" y="2431877"/>
                  </a:cubicBezTo>
                  <a:cubicBezTo>
                    <a:pt x="249121" y="2433301"/>
                    <a:pt x="241379" y="2433200"/>
                    <a:pt x="233566" y="2432796"/>
                  </a:cubicBezTo>
                  <a:cubicBezTo>
                    <a:pt x="229927" y="2432370"/>
                    <a:pt x="227364" y="2431045"/>
                    <a:pt x="225585" y="2427605"/>
                  </a:cubicBezTo>
                  <a:cubicBezTo>
                    <a:pt x="222281" y="2421790"/>
                    <a:pt x="219661" y="2415815"/>
                    <a:pt x="218516" y="2409611"/>
                  </a:cubicBezTo>
                  <a:lnTo>
                    <a:pt x="219702" y="2396654"/>
                  </a:lnTo>
                  <a:lnTo>
                    <a:pt x="203612" y="2390201"/>
                  </a:lnTo>
                  <a:cubicBezTo>
                    <a:pt x="197466" y="2388576"/>
                    <a:pt x="191205" y="2387137"/>
                    <a:pt x="185454" y="2384308"/>
                  </a:cubicBezTo>
                  <a:cubicBezTo>
                    <a:pt x="171667" y="2377936"/>
                    <a:pt x="170122" y="2371555"/>
                    <a:pt x="180651" y="2360984"/>
                  </a:cubicBezTo>
                  <a:cubicBezTo>
                    <a:pt x="183455" y="2358616"/>
                    <a:pt x="186451" y="2357046"/>
                    <a:pt x="188954" y="2355173"/>
                  </a:cubicBezTo>
                  <a:cubicBezTo>
                    <a:pt x="201353" y="2347104"/>
                    <a:pt x="207397" y="2337195"/>
                    <a:pt x="203232" y="2321739"/>
                  </a:cubicBezTo>
                  <a:cubicBezTo>
                    <a:pt x="199949" y="2308181"/>
                    <a:pt x="199553" y="2294345"/>
                    <a:pt x="198358" y="2280702"/>
                  </a:cubicBezTo>
                  <a:cubicBezTo>
                    <a:pt x="196947" y="2269642"/>
                    <a:pt x="193010" y="2263843"/>
                    <a:pt x="181129" y="2268831"/>
                  </a:cubicBezTo>
                  <a:cubicBezTo>
                    <a:pt x="174338" y="2272164"/>
                    <a:pt x="167461" y="2273408"/>
                    <a:pt x="161542" y="2266396"/>
                  </a:cubicBezTo>
                  <a:cubicBezTo>
                    <a:pt x="159249" y="2253442"/>
                    <a:pt x="166586" y="2243644"/>
                    <a:pt x="170152" y="2232225"/>
                  </a:cubicBezTo>
                  <a:cubicBezTo>
                    <a:pt x="172898" y="2224382"/>
                    <a:pt x="177430" y="2216952"/>
                    <a:pt x="182158" y="2210319"/>
                  </a:cubicBezTo>
                  <a:lnTo>
                    <a:pt x="185087" y="2204960"/>
                  </a:lnTo>
                  <a:lnTo>
                    <a:pt x="183548" y="2204931"/>
                  </a:lnTo>
                  <a:cubicBezTo>
                    <a:pt x="180415" y="2206636"/>
                    <a:pt x="178099" y="2203645"/>
                    <a:pt x="176985" y="2201655"/>
                  </a:cubicBezTo>
                  <a:cubicBezTo>
                    <a:pt x="172371" y="2194382"/>
                    <a:pt x="166329" y="2191949"/>
                    <a:pt x="158195" y="2192908"/>
                  </a:cubicBezTo>
                  <a:cubicBezTo>
                    <a:pt x="153178" y="2193451"/>
                    <a:pt x="151831" y="2191838"/>
                    <a:pt x="153725" y="2186242"/>
                  </a:cubicBezTo>
                  <a:lnTo>
                    <a:pt x="153180" y="2181643"/>
                  </a:lnTo>
                  <a:lnTo>
                    <a:pt x="148907" y="2184596"/>
                  </a:lnTo>
                  <a:cubicBezTo>
                    <a:pt x="144000" y="2188740"/>
                    <a:pt x="138907" y="2191241"/>
                    <a:pt x="133549" y="2192221"/>
                  </a:cubicBezTo>
                  <a:lnTo>
                    <a:pt x="130014" y="2191909"/>
                  </a:lnTo>
                  <a:lnTo>
                    <a:pt x="130318" y="2192823"/>
                  </a:lnTo>
                  <a:cubicBezTo>
                    <a:pt x="129999" y="2194023"/>
                    <a:pt x="128755" y="2194881"/>
                    <a:pt x="126283" y="2195305"/>
                  </a:cubicBezTo>
                  <a:cubicBezTo>
                    <a:pt x="119511" y="2196585"/>
                    <a:pt x="113381" y="2195139"/>
                    <a:pt x="107338" y="2192707"/>
                  </a:cubicBezTo>
                  <a:cubicBezTo>
                    <a:pt x="99558" y="2189719"/>
                    <a:pt x="95832" y="2190279"/>
                    <a:pt x="90588" y="2196667"/>
                  </a:cubicBezTo>
                  <a:cubicBezTo>
                    <a:pt x="88512" y="2198766"/>
                    <a:pt x="86956" y="2201708"/>
                    <a:pt x="85329" y="2204345"/>
                  </a:cubicBezTo>
                  <a:cubicBezTo>
                    <a:pt x="84631" y="2205475"/>
                    <a:pt x="84079" y="2207214"/>
                    <a:pt x="82412" y="2206965"/>
                  </a:cubicBezTo>
                  <a:cubicBezTo>
                    <a:pt x="80440" y="2206787"/>
                    <a:pt x="79775" y="2205337"/>
                    <a:pt x="79791" y="2204045"/>
                  </a:cubicBezTo>
                  <a:cubicBezTo>
                    <a:pt x="79714" y="2198273"/>
                    <a:pt x="76988" y="2197631"/>
                    <a:pt x="72187" y="2199087"/>
                  </a:cubicBezTo>
                  <a:cubicBezTo>
                    <a:pt x="66169" y="2200831"/>
                    <a:pt x="60968" y="2197880"/>
                    <a:pt x="56610" y="2194405"/>
                  </a:cubicBezTo>
                  <a:cubicBezTo>
                    <a:pt x="53077" y="2191701"/>
                    <a:pt x="50872" y="2191900"/>
                    <a:pt x="49228" y="2195828"/>
                  </a:cubicBezTo>
                  <a:cubicBezTo>
                    <a:pt x="48442" y="2197945"/>
                    <a:pt x="47513" y="2199452"/>
                    <a:pt x="44932" y="2199419"/>
                  </a:cubicBezTo>
                  <a:cubicBezTo>
                    <a:pt x="41439" y="2199601"/>
                    <a:pt x="41471" y="2197020"/>
                    <a:pt x="40358" y="2195030"/>
                  </a:cubicBezTo>
                  <a:cubicBezTo>
                    <a:pt x="39764" y="2193884"/>
                    <a:pt x="39404" y="2192360"/>
                    <a:pt x="38739" y="2190908"/>
                  </a:cubicBezTo>
                  <a:cubicBezTo>
                    <a:pt x="35881" y="2182898"/>
                    <a:pt x="30881" y="2182150"/>
                    <a:pt x="25029" y="2188681"/>
                  </a:cubicBezTo>
                  <a:cubicBezTo>
                    <a:pt x="24258" y="2189507"/>
                    <a:pt x="23794" y="2190261"/>
                    <a:pt x="22953" y="2190781"/>
                  </a:cubicBezTo>
                  <a:cubicBezTo>
                    <a:pt x="21341" y="2192127"/>
                    <a:pt x="19049" y="2193312"/>
                    <a:pt x="17398" y="2191771"/>
                  </a:cubicBezTo>
                  <a:cubicBezTo>
                    <a:pt x="15820" y="2190537"/>
                    <a:pt x="16534" y="2188116"/>
                    <a:pt x="17464" y="2186609"/>
                  </a:cubicBezTo>
                  <a:cubicBezTo>
                    <a:pt x="18394" y="2185102"/>
                    <a:pt x="19395" y="2183901"/>
                    <a:pt x="20703" y="2182626"/>
                  </a:cubicBezTo>
                  <a:cubicBezTo>
                    <a:pt x="22403" y="2180293"/>
                    <a:pt x="22580" y="2178321"/>
                    <a:pt x="20175" y="2176316"/>
                  </a:cubicBezTo>
                  <a:cubicBezTo>
                    <a:pt x="14847" y="2171463"/>
                    <a:pt x="12726" y="2165208"/>
                    <a:pt x="10908" y="2158882"/>
                  </a:cubicBezTo>
                  <a:cubicBezTo>
                    <a:pt x="8498" y="2151407"/>
                    <a:pt x="7539" y="2143269"/>
                    <a:pt x="3909" y="2136084"/>
                  </a:cubicBezTo>
                  <a:cubicBezTo>
                    <a:pt x="2653" y="2133485"/>
                    <a:pt x="4120" y="2131530"/>
                    <a:pt x="5354" y="2129952"/>
                  </a:cubicBezTo>
                  <a:lnTo>
                    <a:pt x="9185" y="2123453"/>
                  </a:lnTo>
                  <a:lnTo>
                    <a:pt x="8263" y="2119867"/>
                  </a:lnTo>
                  <a:cubicBezTo>
                    <a:pt x="5811" y="2114972"/>
                    <a:pt x="252" y="2112941"/>
                    <a:pt x="0" y="2106669"/>
                  </a:cubicBezTo>
                  <a:cubicBezTo>
                    <a:pt x="6599" y="2102537"/>
                    <a:pt x="1066" y="2097122"/>
                    <a:pt x="1997" y="2092253"/>
                  </a:cubicBezTo>
                  <a:cubicBezTo>
                    <a:pt x="6531" y="2084822"/>
                    <a:pt x="7100" y="2074973"/>
                    <a:pt x="18461" y="2073068"/>
                  </a:cubicBezTo>
                  <a:cubicBezTo>
                    <a:pt x="22642" y="2072898"/>
                    <a:pt x="23574" y="2068029"/>
                    <a:pt x="22909" y="2063545"/>
                  </a:cubicBezTo>
                  <a:cubicBezTo>
                    <a:pt x="21473" y="2055872"/>
                    <a:pt x="23504" y="2050313"/>
                    <a:pt x="31396" y="2046292"/>
                  </a:cubicBezTo>
                  <a:cubicBezTo>
                    <a:pt x="40689" y="2041086"/>
                    <a:pt x="33972" y="2034267"/>
                    <a:pt x="31352" y="2025192"/>
                  </a:cubicBezTo>
                  <a:cubicBezTo>
                    <a:pt x="45852" y="2029280"/>
                    <a:pt x="56523" y="2026274"/>
                    <a:pt x="63886" y="2013091"/>
                  </a:cubicBezTo>
                  <a:cubicBezTo>
                    <a:pt x="65396" y="2010614"/>
                    <a:pt x="74278" y="2007196"/>
                    <a:pt x="81239" y="2008044"/>
                  </a:cubicBezTo>
                  <a:cubicBezTo>
                    <a:pt x="94363" y="2009931"/>
                    <a:pt x="101700" y="2000134"/>
                    <a:pt x="111405" y="1993139"/>
                  </a:cubicBezTo>
                  <a:cubicBezTo>
                    <a:pt x="111305" y="2006673"/>
                    <a:pt x="117770" y="2007219"/>
                    <a:pt x="126677" y="2000417"/>
                  </a:cubicBezTo>
                  <a:cubicBezTo>
                    <a:pt x="131161" y="1999753"/>
                    <a:pt x="135728" y="2001180"/>
                    <a:pt x="139632" y="1998124"/>
                  </a:cubicBezTo>
                  <a:cubicBezTo>
                    <a:pt x="141832" y="1996747"/>
                    <a:pt x="144334" y="1994875"/>
                    <a:pt x="146533" y="1993496"/>
                  </a:cubicBezTo>
                  <a:cubicBezTo>
                    <a:pt x="149035" y="1991624"/>
                    <a:pt x="151948" y="1987964"/>
                    <a:pt x="153736" y="1988375"/>
                  </a:cubicBezTo>
                  <a:cubicBezTo>
                    <a:pt x="158305" y="1989802"/>
                    <a:pt x="154593" y="1993656"/>
                    <a:pt x="154376" y="1996242"/>
                  </a:cubicBezTo>
                  <a:cubicBezTo>
                    <a:pt x="154241" y="2000919"/>
                    <a:pt x="153914" y="2004797"/>
                    <a:pt x="153285" y="2009173"/>
                  </a:cubicBezTo>
                  <a:cubicBezTo>
                    <a:pt x="154336" y="2015250"/>
                    <a:pt x="159397" y="2016979"/>
                    <a:pt x="164872" y="2016921"/>
                  </a:cubicBezTo>
                  <a:cubicBezTo>
                    <a:pt x="168171" y="2014855"/>
                    <a:pt x="171966" y="2013091"/>
                    <a:pt x="175266" y="2011025"/>
                  </a:cubicBezTo>
                  <a:cubicBezTo>
                    <a:pt x="179447" y="2010857"/>
                    <a:pt x="178624" y="2014433"/>
                    <a:pt x="179204" y="2016827"/>
                  </a:cubicBezTo>
                  <a:cubicBezTo>
                    <a:pt x="173050" y="2028027"/>
                    <a:pt x="172975" y="2038177"/>
                    <a:pt x="185964" y="2044743"/>
                  </a:cubicBezTo>
                  <a:cubicBezTo>
                    <a:pt x="191221" y="2047270"/>
                    <a:pt x="195570" y="2051282"/>
                    <a:pt x="192136" y="2058025"/>
                  </a:cubicBezTo>
                  <a:lnTo>
                    <a:pt x="191400" y="2065222"/>
                  </a:lnTo>
                  <a:lnTo>
                    <a:pt x="193705" y="2064625"/>
                  </a:lnTo>
                  <a:cubicBezTo>
                    <a:pt x="196450" y="2062971"/>
                    <a:pt x="198965" y="2060687"/>
                    <a:pt x="201345" y="2058516"/>
                  </a:cubicBezTo>
                  <a:cubicBezTo>
                    <a:pt x="203798" y="2056649"/>
                    <a:pt x="205481" y="2055607"/>
                    <a:pt x="208726" y="2057092"/>
                  </a:cubicBezTo>
                  <a:lnTo>
                    <a:pt x="228242" y="2063119"/>
                  </a:lnTo>
                  <a:lnTo>
                    <a:pt x="231942" y="2058516"/>
                  </a:lnTo>
                  <a:cubicBezTo>
                    <a:pt x="240656" y="2050918"/>
                    <a:pt x="244031" y="2038701"/>
                    <a:pt x="254423" y="2032807"/>
                  </a:cubicBezTo>
                  <a:cubicBezTo>
                    <a:pt x="256237" y="2029835"/>
                    <a:pt x="257748" y="2027358"/>
                    <a:pt x="259562" y="2024385"/>
                  </a:cubicBezTo>
                  <a:cubicBezTo>
                    <a:pt x="258100" y="2020095"/>
                    <a:pt x="261014" y="2016434"/>
                    <a:pt x="260350" y="2011951"/>
                  </a:cubicBezTo>
                  <a:cubicBezTo>
                    <a:pt x="259241" y="2000398"/>
                    <a:pt x="248040" y="1994245"/>
                    <a:pt x="243934" y="1984262"/>
                  </a:cubicBezTo>
                  <a:cubicBezTo>
                    <a:pt x="241288" y="1978570"/>
                    <a:pt x="238148" y="1972575"/>
                    <a:pt x="241968" y="1967429"/>
                  </a:cubicBezTo>
                  <a:cubicBezTo>
                    <a:pt x="245788" y="1962282"/>
                    <a:pt x="252445" y="1963625"/>
                    <a:pt x="257810" y="1964858"/>
                  </a:cubicBezTo>
                  <a:cubicBezTo>
                    <a:pt x="264964" y="1966502"/>
                    <a:pt x="271404" y="1970433"/>
                    <a:pt x="278777" y="1969490"/>
                  </a:cubicBezTo>
                  <a:cubicBezTo>
                    <a:pt x="283973" y="1966543"/>
                    <a:pt x="288817" y="1970860"/>
                    <a:pt x="293797" y="1970497"/>
                  </a:cubicBezTo>
                  <a:cubicBezTo>
                    <a:pt x="297096" y="1968432"/>
                    <a:pt x="300201" y="1965569"/>
                    <a:pt x="304189" y="1964603"/>
                  </a:cubicBezTo>
                  <a:cubicBezTo>
                    <a:pt x="318017" y="1951966"/>
                    <a:pt x="330854" y="1938723"/>
                    <a:pt x="323849" y="1916778"/>
                  </a:cubicBezTo>
                  <a:cubicBezTo>
                    <a:pt x="320347" y="1905805"/>
                    <a:pt x="328953" y="1899498"/>
                    <a:pt x="339900" y="1899380"/>
                  </a:cubicBezTo>
                  <a:cubicBezTo>
                    <a:pt x="348759" y="1899346"/>
                    <a:pt x="357507" y="1900605"/>
                    <a:pt x="366172" y="1899774"/>
                  </a:cubicBezTo>
                  <a:cubicBezTo>
                    <a:pt x="385399" y="1897227"/>
                    <a:pt x="399610" y="1886186"/>
                    <a:pt x="386796" y="1855936"/>
                  </a:cubicBezTo>
                  <a:cubicBezTo>
                    <a:pt x="388938" y="1849085"/>
                    <a:pt x="381809" y="1844057"/>
                    <a:pt x="382353" y="1837591"/>
                  </a:cubicBezTo>
                  <a:cubicBezTo>
                    <a:pt x="386937" y="1823393"/>
                    <a:pt x="387735" y="1823200"/>
                    <a:pt x="397618" y="1832628"/>
                  </a:cubicBezTo>
                  <a:cubicBezTo>
                    <a:pt x="406317" y="1840654"/>
                    <a:pt x="417626" y="1845514"/>
                    <a:pt x="428633" y="1850870"/>
                  </a:cubicBezTo>
                  <a:cubicBezTo>
                    <a:pt x="424695" y="1845069"/>
                    <a:pt x="427138" y="1837723"/>
                    <a:pt x="421799" y="1833105"/>
                  </a:cubicBezTo>
                  <a:cubicBezTo>
                    <a:pt x="418632" y="1830494"/>
                    <a:pt x="416567" y="1827194"/>
                    <a:pt x="416893" y="1823315"/>
                  </a:cubicBezTo>
                  <a:cubicBezTo>
                    <a:pt x="417514" y="1806700"/>
                    <a:pt x="407003" y="1801646"/>
                    <a:pt x="392973" y="1801244"/>
                  </a:cubicBezTo>
                  <a:cubicBezTo>
                    <a:pt x="386338" y="1796518"/>
                    <a:pt x="378867" y="1810993"/>
                    <a:pt x="372974" y="1800599"/>
                  </a:cubicBezTo>
                  <a:cubicBezTo>
                    <a:pt x="365944" y="1782037"/>
                    <a:pt x="382055" y="1770114"/>
                    <a:pt x="385949" y="1754815"/>
                  </a:cubicBezTo>
                  <a:cubicBezTo>
                    <a:pt x="390449" y="1738528"/>
                    <a:pt x="396735" y="1722650"/>
                    <a:pt x="398951" y="1705649"/>
                  </a:cubicBezTo>
                  <a:cubicBezTo>
                    <a:pt x="400621" y="1695112"/>
                    <a:pt x="398001" y="1686035"/>
                    <a:pt x="389494" y="1678807"/>
                  </a:cubicBezTo>
                  <a:cubicBezTo>
                    <a:pt x="379504" y="1670672"/>
                    <a:pt x="371057" y="1668918"/>
                    <a:pt x="363309" y="1680505"/>
                  </a:cubicBezTo>
                  <a:cubicBezTo>
                    <a:pt x="357977" y="1688129"/>
                    <a:pt x="348708" y="1689952"/>
                    <a:pt x="342496" y="1695679"/>
                  </a:cubicBezTo>
                  <a:cubicBezTo>
                    <a:pt x="322085" y="1696822"/>
                    <a:pt x="303295" y="1694196"/>
                    <a:pt x="298105" y="1669277"/>
                  </a:cubicBezTo>
                  <a:cubicBezTo>
                    <a:pt x="297247" y="1663995"/>
                    <a:pt x="292932" y="1668839"/>
                    <a:pt x="291363" y="1665844"/>
                  </a:cubicBezTo>
                  <a:cubicBezTo>
                    <a:pt x="289623" y="1658665"/>
                    <a:pt x="294047" y="1652528"/>
                    <a:pt x="294593" y="1646062"/>
                  </a:cubicBezTo>
                  <a:cubicBezTo>
                    <a:pt x="298136" y="1638026"/>
                    <a:pt x="306825" y="1633812"/>
                    <a:pt x="308882" y="1624869"/>
                  </a:cubicBezTo>
                  <a:cubicBezTo>
                    <a:pt x="322164" y="1618699"/>
                    <a:pt x="335444" y="1612525"/>
                    <a:pt x="350575" y="1612239"/>
                  </a:cubicBezTo>
                  <a:cubicBezTo>
                    <a:pt x="353160" y="1612458"/>
                    <a:pt x="367718" y="1622019"/>
                    <a:pt x="368300" y="1624411"/>
                  </a:cubicBezTo>
                  <a:cubicBezTo>
                    <a:pt x="369433" y="1632581"/>
                    <a:pt x="374496" y="1634309"/>
                    <a:pt x="381481" y="1631773"/>
                  </a:cubicBezTo>
                  <a:cubicBezTo>
                    <a:pt x="403343" y="1622679"/>
                    <a:pt x="426281" y="1616280"/>
                    <a:pt x="447262" y="1605288"/>
                  </a:cubicBezTo>
                  <a:cubicBezTo>
                    <a:pt x="464446" y="1596060"/>
                    <a:pt x="468123" y="1583348"/>
                    <a:pt x="459886" y="1566766"/>
                  </a:cubicBezTo>
                  <a:cubicBezTo>
                    <a:pt x="457820" y="1563467"/>
                    <a:pt x="455755" y="1560167"/>
                    <a:pt x="453689" y="1556868"/>
                  </a:cubicBezTo>
                  <a:cubicBezTo>
                    <a:pt x="438565" y="1529288"/>
                    <a:pt x="441528" y="1518861"/>
                    <a:pt x="470485" y="1505937"/>
                  </a:cubicBezTo>
                  <a:cubicBezTo>
                    <a:pt x="483163" y="1500755"/>
                    <a:pt x="492675" y="1492964"/>
                    <a:pt x="499433" y="1480773"/>
                  </a:cubicBezTo>
                  <a:cubicBezTo>
                    <a:pt x="509925" y="1461344"/>
                    <a:pt x="529127" y="1462182"/>
                    <a:pt x="547531" y="1463211"/>
                  </a:cubicBezTo>
                  <a:cubicBezTo>
                    <a:pt x="553223" y="1460568"/>
                    <a:pt x="560074" y="1462707"/>
                    <a:pt x="567253" y="1460968"/>
                  </a:cubicBezTo>
                  <a:cubicBezTo>
                    <a:pt x="555146" y="1456301"/>
                    <a:pt x="543727" y="1452735"/>
                    <a:pt x="536841" y="1441738"/>
                  </a:cubicBezTo>
                  <a:cubicBezTo>
                    <a:pt x="536648" y="1440939"/>
                    <a:pt x="535657" y="1440335"/>
                    <a:pt x="534666" y="1439730"/>
                  </a:cubicBezTo>
                  <a:cubicBezTo>
                    <a:pt x="534172" y="1439428"/>
                    <a:pt x="533978" y="1438631"/>
                    <a:pt x="534280" y="1438135"/>
                  </a:cubicBezTo>
                  <a:cubicBezTo>
                    <a:pt x="536368" y="1397943"/>
                    <a:pt x="520472" y="1367174"/>
                    <a:pt x="490714" y="1340184"/>
                  </a:cubicBezTo>
                  <a:cubicBezTo>
                    <a:pt x="472519" y="1324325"/>
                    <a:pt x="474298" y="1312494"/>
                    <a:pt x="488780" y="1292099"/>
                  </a:cubicBezTo>
                  <a:cubicBezTo>
                    <a:pt x="500842" y="1275668"/>
                    <a:pt x="496206" y="1256526"/>
                    <a:pt x="496936" y="1238618"/>
                  </a:cubicBezTo>
                  <a:cubicBezTo>
                    <a:pt x="495971" y="1234629"/>
                    <a:pt x="496298" y="1230750"/>
                    <a:pt x="497422" y="1226678"/>
                  </a:cubicBezTo>
                  <a:cubicBezTo>
                    <a:pt x="501501" y="1199936"/>
                    <a:pt x="504781" y="1173389"/>
                    <a:pt x="498708" y="1146573"/>
                  </a:cubicBezTo>
                  <a:cubicBezTo>
                    <a:pt x="501647" y="1139528"/>
                    <a:pt x="498204" y="1134029"/>
                    <a:pt x="494266" y="1128228"/>
                  </a:cubicBezTo>
                  <a:cubicBezTo>
                    <a:pt x="489857" y="1118741"/>
                    <a:pt x="492023" y="1108506"/>
                    <a:pt x="491300" y="1098549"/>
                  </a:cubicBezTo>
                  <a:cubicBezTo>
                    <a:pt x="482720" y="1101472"/>
                    <a:pt x="479672" y="1109808"/>
                    <a:pt x="474258" y="1115342"/>
                  </a:cubicBezTo>
                  <a:cubicBezTo>
                    <a:pt x="465132" y="1124729"/>
                    <a:pt x="456686" y="1122975"/>
                    <a:pt x="456676" y="1110733"/>
                  </a:cubicBezTo>
                  <a:cubicBezTo>
                    <a:pt x="455943" y="1088535"/>
                    <a:pt x="441662" y="1081860"/>
                    <a:pt x="424274" y="1078049"/>
                  </a:cubicBezTo>
                  <a:cubicBezTo>
                    <a:pt x="414341" y="1075391"/>
                    <a:pt x="406802" y="1072149"/>
                    <a:pt x="407590" y="1059716"/>
                  </a:cubicBezTo>
                  <a:cubicBezTo>
                    <a:pt x="407916" y="1055836"/>
                    <a:pt x="406456" y="1051545"/>
                    <a:pt x="403785" y="1049238"/>
                  </a:cubicBezTo>
                  <a:cubicBezTo>
                    <a:pt x="389141" y="1037584"/>
                    <a:pt x="389048" y="1023254"/>
                    <a:pt x="396629" y="1007485"/>
                  </a:cubicBezTo>
                  <a:cubicBezTo>
                    <a:pt x="399483" y="998349"/>
                    <a:pt x="402832" y="989518"/>
                    <a:pt x="398423" y="980030"/>
                  </a:cubicBezTo>
                  <a:cubicBezTo>
                    <a:pt x="398256" y="975849"/>
                    <a:pt x="400177" y="971584"/>
                    <a:pt x="397121" y="967680"/>
                  </a:cubicBezTo>
                  <a:cubicBezTo>
                    <a:pt x="394723" y="962138"/>
                    <a:pt x="393612" y="957553"/>
                    <a:pt x="394920" y="9540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" name="Google Shape;285;p2"/>
            <p:cNvGrpSpPr/>
            <p:nvPr/>
          </p:nvGrpSpPr>
          <p:grpSpPr>
            <a:xfrm>
              <a:off x="5899199" y="734588"/>
              <a:ext cx="5801697" cy="5062765"/>
              <a:chOff x="5899199" y="734588"/>
              <a:chExt cx="5801697" cy="5062765"/>
            </a:xfrm>
          </p:grpSpPr>
          <p:sp>
            <p:nvSpPr>
              <p:cNvPr id="286" name="Google Shape;286;p2"/>
              <p:cNvSpPr/>
              <p:nvPr/>
            </p:nvSpPr>
            <p:spPr>
              <a:xfrm>
                <a:off x="6303964" y="2304805"/>
                <a:ext cx="4572368" cy="2407420"/>
              </a:xfrm>
              <a:custGeom>
                <a:rect b="b" l="l" r="r" t="t"/>
                <a:pathLst>
                  <a:path extrusionOk="0" h="2407420" w="4572368">
                    <a:moveTo>
                      <a:pt x="3420385" y="2295621"/>
                    </a:moveTo>
                    <a:lnTo>
                      <a:pt x="3419637" y="2295672"/>
                    </a:lnTo>
                    <a:lnTo>
                      <a:pt x="3420288" y="2296984"/>
                    </a:lnTo>
                    <a:lnTo>
                      <a:pt x="3424235" y="2299890"/>
                    </a:lnTo>
                    <a:close/>
                    <a:moveTo>
                      <a:pt x="3396137" y="2235439"/>
                    </a:moveTo>
                    <a:lnTo>
                      <a:pt x="3396347" y="2236477"/>
                    </a:lnTo>
                    <a:lnTo>
                      <a:pt x="3396517" y="2236068"/>
                    </a:lnTo>
                    <a:close/>
                    <a:moveTo>
                      <a:pt x="3581300" y="2059232"/>
                    </a:moveTo>
                    <a:lnTo>
                      <a:pt x="3566375" y="2065484"/>
                    </a:lnTo>
                    <a:cubicBezTo>
                      <a:pt x="3562098" y="2068539"/>
                      <a:pt x="3558431" y="2072206"/>
                      <a:pt x="3554155" y="2075261"/>
                    </a:cubicBezTo>
                    <a:cubicBezTo>
                      <a:pt x="3549267" y="2078927"/>
                      <a:pt x="3544531" y="2080607"/>
                      <a:pt x="3539872" y="2080301"/>
                    </a:cubicBezTo>
                    <a:lnTo>
                      <a:pt x="3537353" y="2079049"/>
                    </a:lnTo>
                    <a:lnTo>
                      <a:pt x="3551199" y="2112667"/>
                    </a:lnTo>
                    <a:lnTo>
                      <a:pt x="3555909" y="2099448"/>
                    </a:lnTo>
                    <a:cubicBezTo>
                      <a:pt x="3562935" y="2091810"/>
                      <a:pt x="3568282" y="2083103"/>
                      <a:pt x="3573169" y="2074167"/>
                    </a:cubicBezTo>
                    <a:close/>
                    <a:moveTo>
                      <a:pt x="1649791" y="1783901"/>
                    </a:moveTo>
                    <a:lnTo>
                      <a:pt x="1649338" y="1784638"/>
                    </a:lnTo>
                    <a:lnTo>
                      <a:pt x="1660428" y="1793468"/>
                    </a:lnTo>
                    <a:lnTo>
                      <a:pt x="1660932" y="1792723"/>
                    </a:lnTo>
                    <a:lnTo>
                      <a:pt x="1661104" y="1792457"/>
                    </a:lnTo>
                    <a:close/>
                    <a:moveTo>
                      <a:pt x="4263462" y="1196558"/>
                    </a:moveTo>
                    <a:lnTo>
                      <a:pt x="4261237" y="1199066"/>
                    </a:lnTo>
                    <a:cubicBezTo>
                      <a:pt x="4257723" y="1201817"/>
                      <a:pt x="4253294" y="1204260"/>
                      <a:pt x="4252071" y="1208232"/>
                    </a:cubicBezTo>
                    <a:cubicBezTo>
                      <a:pt x="4245351" y="1227173"/>
                      <a:pt x="4248406" y="1232672"/>
                      <a:pt x="4266735" y="1238171"/>
                    </a:cubicBezTo>
                    <a:lnTo>
                      <a:pt x="4267250" y="1238381"/>
                    </a:lnTo>
                    <a:lnTo>
                      <a:pt x="4285128" y="1233967"/>
                    </a:lnTo>
                    <a:cubicBezTo>
                      <a:pt x="4291009" y="1231218"/>
                      <a:pt x="4296356" y="1227322"/>
                      <a:pt x="4300786" y="1222435"/>
                    </a:cubicBezTo>
                    <a:lnTo>
                      <a:pt x="4302782" y="1218373"/>
                    </a:lnTo>
                    <a:lnTo>
                      <a:pt x="4297143" y="1215650"/>
                    </a:lnTo>
                    <a:cubicBezTo>
                      <a:pt x="4288956" y="1209993"/>
                      <a:pt x="4281392" y="1203469"/>
                      <a:pt x="4273631" y="1197300"/>
                    </a:cubicBezTo>
                    <a:close/>
                    <a:moveTo>
                      <a:pt x="601819" y="719303"/>
                    </a:moveTo>
                    <a:lnTo>
                      <a:pt x="602393" y="720517"/>
                    </a:lnTo>
                    <a:lnTo>
                      <a:pt x="602557" y="720150"/>
                    </a:lnTo>
                    <a:close/>
                    <a:moveTo>
                      <a:pt x="720480" y="377833"/>
                    </a:moveTo>
                    <a:lnTo>
                      <a:pt x="707102" y="399326"/>
                    </a:lnTo>
                    <a:cubicBezTo>
                      <a:pt x="696521" y="409997"/>
                      <a:pt x="709141" y="424435"/>
                      <a:pt x="703974" y="436243"/>
                    </a:cubicBezTo>
                    <a:lnTo>
                      <a:pt x="721534" y="439785"/>
                    </a:lnTo>
                    <a:lnTo>
                      <a:pt x="721319" y="439193"/>
                    </a:lnTo>
                    <a:cubicBezTo>
                      <a:pt x="720855" y="434687"/>
                      <a:pt x="721551" y="430125"/>
                      <a:pt x="723297" y="425142"/>
                    </a:cubicBezTo>
                    <a:cubicBezTo>
                      <a:pt x="726156" y="415562"/>
                      <a:pt x="730035" y="406231"/>
                      <a:pt x="728808" y="395660"/>
                    </a:cubicBezTo>
                    <a:cubicBezTo>
                      <a:pt x="728002" y="390058"/>
                      <a:pt x="726755" y="385160"/>
                      <a:pt x="724190" y="380956"/>
                    </a:cubicBezTo>
                    <a:close/>
                    <a:moveTo>
                      <a:pt x="567851" y="0"/>
                    </a:moveTo>
                    <a:lnTo>
                      <a:pt x="3690886" y="0"/>
                    </a:lnTo>
                    <a:lnTo>
                      <a:pt x="3691270" y="4052"/>
                    </a:lnTo>
                    <a:lnTo>
                      <a:pt x="3691965" y="5021"/>
                    </a:lnTo>
                    <a:lnTo>
                      <a:pt x="3697718" y="0"/>
                    </a:lnTo>
                    <a:lnTo>
                      <a:pt x="3725160" y="0"/>
                    </a:lnTo>
                    <a:lnTo>
                      <a:pt x="3744760" y="20416"/>
                    </a:lnTo>
                    <a:cubicBezTo>
                      <a:pt x="3753098" y="24201"/>
                      <a:pt x="3763009" y="24478"/>
                      <a:pt x="3775814" y="21888"/>
                    </a:cubicBezTo>
                    <a:cubicBezTo>
                      <a:pt x="3788919" y="19092"/>
                      <a:pt x="3785555" y="9026"/>
                      <a:pt x="3785043" y="540"/>
                    </a:cubicBezTo>
                    <a:lnTo>
                      <a:pt x="3784998" y="0"/>
                    </a:lnTo>
                    <a:lnTo>
                      <a:pt x="3810920" y="0"/>
                    </a:lnTo>
                    <a:lnTo>
                      <a:pt x="3823937" y="17019"/>
                    </a:lnTo>
                    <a:cubicBezTo>
                      <a:pt x="3845961" y="36885"/>
                      <a:pt x="3875922" y="43855"/>
                      <a:pt x="3903216" y="55635"/>
                    </a:cubicBezTo>
                    <a:cubicBezTo>
                      <a:pt x="3911957" y="59365"/>
                      <a:pt x="3917334" y="53028"/>
                      <a:pt x="3923346" y="48907"/>
                    </a:cubicBezTo>
                    <a:cubicBezTo>
                      <a:pt x="3932177" y="43740"/>
                      <a:pt x="3940303" y="31101"/>
                      <a:pt x="3950282" y="36633"/>
                    </a:cubicBezTo>
                    <a:cubicBezTo>
                      <a:pt x="3962097" y="43558"/>
                      <a:pt x="3948301" y="55663"/>
                      <a:pt x="3951254" y="65128"/>
                    </a:cubicBezTo>
                    <a:cubicBezTo>
                      <a:pt x="3957415" y="88300"/>
                      <a:pt x="3964130" y="91651"/>
                      <a:pt x="3985874" y="84700"/>
                    </a:cubicBezTo>
                    <a:lnTo>
                      <a:pt x="3986523" y="84561"/>
                    </a:lnTo>
                    <a:lnTo>
                      <a:pt x="4001139" y="68158"/>
                    </a:lnTo>
                    <a:cubicBezTo>
                      <a:pt x="4005072" y="61486"/>
                      <a:pt x="4007706" y="54048"/>
                      <a:pt x="4008768" y="46250"/>
                    </a:cubicBezTo>
                    <a:cubicBezTo>
                      <a:pt x="4010232" y="34202"/>
                      <a:pt x="4008655" y="21586"/>
                      <a:pt x="4003556" y="10279"/>
                    </a:cubicBezTo>
                    <a:lnTo>
                      <a:pt x="3993927" y="0"/>
                    </a:lnTo>
                    <a:lnTo>
                      <a:pt x="4052247" y="0"/>
                    </a:lnTo>
                    <a:lnTo>
                      <a:pt x="4053072" y="16770"/>
                    </a:lnTo>
                    <a:cubicBezTo>
                      <a:pt x="4053585" y="25254"/>
                      <a:pt x="4060299" y="28606"/>
                      <a:pt x="4068305" y="22237"/>
                    </a:cubicBezTo>
                    <a:cubicBezTo>
                      <a:pt x="4069318" y="22425"/>
                      <a:pt x="4070742" y="23215"/>
                      <a:pt x="4070966" y="24831"/>
                    </a:cubicBezTo>
                    <a:cubicBezTo>
                      <a:pt x="4078283" y="27769"/>
                      <a:pt x="4081234" y="37234"/>
                      <a:pt x="4090733" y="36910"/>
                    </a:cubicBezTo>
                    <a:cubicBezTo>
                      <a:pt x="4108595" y="42342"/>
                      <a:pt x="4125632" y="46571"/>
                      <a:pt x="4145197" y="42883"/>
                    </a:cubicBezTo>
                    <a:cubicBezTo>
                      <a:pt x="4178690" y="37601"/>
                      <a:pt x="4189181" y="51619"/>
                      <a:pt x="4179074" y="83288"/>
                    </a:cubicBezTo>
                    <a:cubicBezTo>
                      <a:pt x="4167986" y="117397"/>
                      <a:pt x="4171920" y="124423"/>
                      <a:pt x="4208020" y="133260"/>
                    </a:cubicBezTo>
                    <a:cubicBezTo>
                      <a:pt x="4209034" y="133450"/>
                      <a:pt x="4209034" y="133450"/>
                      <a:pt x="4210047" y="133638"/>
                    </a:cubicBezTo>
                    <a:cubicBezTo>
                      <a:pt x="4248811" y="145071"/>
                      <a:pt x="4252675" y="146840"/>
                      <a:pt x="4235576" y="185070"/>
                    </a:cubicBezTo>
                    <a:cubicBezTo>
                      <a:pt x="4231055" y="195236"/>
                      <a:pt x="4218652" y="205505"/>
                      <a:pt x="4225847" y="214713"/>
                    </a:cubicBezTo>
                    <a:cubicBezTo>
                      <a:pt x="4234690" y="226326"/>
                      <a:pt x="4248708" y="215835"/>
                      <a:pt x="4260800" y="212849"/>
                    </a:cubicBezTo>
                    <a:cubicBezTo>
                      <a:pt x="4266847" y="211357"/>
                      <a:pt x="4272481" y="209263"/>
                      <a:pt x="4278115" y="207168"/>
                    </a:cubicBezTo>
                    <a:cubicBezTo>
                      <a:pt x="4285843" y="210707"/>
                      <a:pt x="4283884" y="215585"/>
                      <a:pt x="4278473" y="219294"/>
                    </a:cubicBezTo>
                    <a:cubicBezTo>
                      <a:pt x="4274677" y="222780"/>
                      <a:pt x="4270242" y="224050"/>
                      <a:pt x="4267874" y="228327"/>
                    </a:cubicBezTo>
                    <a:cubicBezTo>
                      <a:pt x="4260279" y="235298"/>
                      <a:pt x="4252685" y="242269"/>
                      <a:pt x="4245504" y="249842"/>
                    </a:cubicBezTo>
                    <a:cubicBezTo>
                      <a:pt x="4230953" y="266001"/>
                      <a:pt x="4232479" y="274676"/>
                      <a:pt x="4252213" y="284127"/>
                    </a:cubicBezTo>
                    <a:cubicBezTo>
                      <a:pt x="4261366" y="288458"/>
                      <a:pt x="4272100" y="289938"/>
                      <a:pt x="4281856" y="293855"/>
                    </a:cubicBezTo>
                    <a:cubicBezTo>
                      <a:pt x="4288760" y="296194"/>
                      <a:pt x="4297878" y="297896"/>
                      <a:pt x="4299406" y="306569"/>
                    </a:cubicBezTo>
                    <a:cubicBezTo>
                      <a:pt x="4300743" y="316257"/>
                      <a:pt x="4293528" y="321203"/>
                      <a:pt x="4286725" y="326748"/>
                    </a:cubicBezTo>
                    <a:cubicBezTo>
                      <a:pt x="4278118" y="333531"/>
                      <a:pt x="4268688" y="339111"/>
                      <a:pt x="4259068" y="345703"/>
                    </a:cubicBezTo>
                    <a:cubicBezTo>
                      <a:pt x="4248846" y="352709"/>
                      <a:pt x="4245907" y="360025"/>
                      <a:pt x="4251521" y="372083"/>
                    </a:cubicBezTo>
                    <a:cubicBezTo>
                      <a:pt x="4261701" y="393385"/>
                      <a:pt x="4257025" y="407194"/>
                      <a:pt x="4239400" y="420156"/>
                    </a:cubicBezTo>
                    <a:cubicBezTo>
                      <a:pt x="4200954" y="449157"/>
                      <a:pt x="4200798" y="452798"/>
                      <a:pt x="4235810" y="487124"/>
                    </a:cubicBezTo>
                    <a:lnTo>
                      <a:pt x="4241565" y="493546"/>
                    </a:lnTo>
                    <a:lnTo>
                      <a:pt x="4257470" y="498223"/>
                    </a:lnTo>
                    <a:cubicBezTo>
                      <a:pt x="4269474" y="504137"/>
                      <a:pt x="4277114" y="516574"/>
                      <a:pt x="4279466" y="526450"/>
                    </a:cubicBezTo>
                    <a:cubicBezTo>
                      <a:pt x="4282039" y="537940"/>
                      <a:pt x="4286349" y="542940"/>
                      <a:pt x="4301358" y="546791"/>
                    </a:cubicBezTo>
                    <a:cubicBezTo>
                      <a:pt x="4276162" y="552573"/>
                      <a:pt x="4281107" y="559787"/>
                      <a:pt x="4294347" y="567504"/>
                    </a:cubicBezTo>
                    <a:cubicBezTo>
                      <a:pt x="4286436" y="573367"/>
                      <a:pt x="4278666" y="578470"/>
                      <a:pt x="4272327" y="584693"/>
                    </a:cubicBezTo>
                    <a:lnTo>
                      <a:pt x="4264461" y="598680"/>
                    </a:lnTo>
                    <a:lnTo>
                      <a:pt x="4268701" y="600226"/>
                    </a:lnTo>
                    <a:cubicBezTo>
                      <a:pt x="4273552" y="600215"/>
                      <a:pt x="4278483" y="598382"/>
                      <a:pt x="4283893" y="594672"/>
                    </a:cubicBezTo>
                    <a:cubicBezTo>
                      <a:pt x="4312153" y="575306"/>
                      <a:pt x="4315794" y="575461"/>
                      <a:pt x="4338803" y="603876"/>
                    </a:cubicBezTo>
                    <a:cubicBezTo>
                      <a:pt x="4348058" y="616091"/>
                      <a:pt x="4353469" y="612380"/>
                      <a:pt x="4358590" y="601802"/>
                    </a:cubicBezTo>
                    <a:cubicBezTo>
                      <a:pt x="4372196" y="590710"/>
                      <a:pt x="4372175" y="604863"/>
                      <a:pt x="4376107" y="611889"/>
                    </a:cubicBezTo>
                    <a:cubicBezTo>
                      <a:pt x="4386042" y="645728"/>
                      <a:pt x="4406032" y="659422"/>
                      <a:pt x="4443012" y="657936"/>
                    </a:cubicBezTo>
                    <a:cubicBezTo>
                      <a:pt x="4474135" y="656931"/>
                      <a:pt x="4479837" y="660093"/>
                      <a:pt x="4479506" y="681526"/>
                    </a:cubicBezTo>
                    <a:cubicBezTo>
                      <a:pt x="4475365" y="689668"/>
                      <a:pt x="4466756" y="696450"/>
                      <a:pt x="4471548" y="707307"/>
                    </a:cubicBezTo>
                    <a:cubicBezTo>
                      <a:pt x="4474755" y="721013"/>
                      <a:pt x="4484734" y="726546"/>
                      <a:pt x="4497717" y="730019"/>
                    </a:cubicBezTo>
                    <a:cubicBezTo>
                      <a:pt x="4509688" y="733302"/>
                      <a:pt x="4524441" y="732910"/>
                      <a:pt x="4529489" y="748010"/>
                    </a:cubicBezTo>
                    <a:cubicBezTo>
                      <a:pt x="4525158" y="757163"/>
                      <a:pt x="4520414" y="765716"/>
                      <a:pt x="4518523" y="775850"/>
                    </a:cubicBezTo>
                    <a:cubicBezTo>
                      <a:pt x="4517389" y="781929"/>
                      <a:pt x="4506532" y="786719"/>
                      <a:pt x="4516130" y="794278"/>
                    </a:cubicBezTo>
                    <a:cubicBezTo>
                      <a:pt x="4521421" y="796838"/>
                      <a:pt x="4527054" y="794744"/>
                      <a:pt x="4532122" y="795690"/>
                    </a:cubicBezTo>
                    <a:cubicBezTo>
                      <a:pt x="4533136" y="795880"/>
                      <a:pt x="4534337" y="795056"/>
                      <a:pt x="4535540" y="794231"/>
                    </a:cubicBezTo>
                    <a:cubicBezTo>
                      <a:pt x="4544025" y="793718"/>
                      <a:pt x="4549747" y="782726"/>
                      <a:pt x="4559725" y="788260"/>
                    </a:cubicBezTo>
                    <a:cubicBezTo>
                      <a:pt x="4562264" y="797123"/>
                      <a:pt x="4554827" y="800454"/>
                      <a:pt x="4549827" y="804763"/>
                    </a:cubicBezTo>
                    <a:cubicBezTo>
                      <a:pt x="4544828" y="809073"/>
                      <a:pt x="4539227" y="813795"/>
                      <a:pt x="4534641" y="818707"/>
                    </a:cubicBezTo>
                    <a:cubicBezTo>
                      <a:pt x="4516481" y="837337"/>
                      <a:pt x="4518607" y="845601"/>
                      <a:pt x="4543185" y="854382"/>
                    </a:cubicBezTo>
                    <a:cubicBezTo>
                      <a:pt x="4549678" y="856119"/>
                      <a:pt x="4556771" y="857444"/>
                      <a:pt x="4563452" y="858166"/>
                    </a:cubicBezTo>
                    <a:cubicBezTo>
                      <a:pt x="4576503" y="866894"/>
                      <a:pt x="4574200" y="876427"/>
                      <a:pt x="4563186" y="884858"/>
                    </a:cubicBezTo>
                    <a:cubicBezTo>
                      <a:pt x="4557587" y="889580"/>
                      <a:pt x="4550975" y="894112"/>
                      <a:pt x="4544549" y="897632"/>
                    </a:cubicBezTo>
                    <a:cubicBezTo>
                      <a:pt x="4534515" y="903624"/>
                      <a:pt x="4529741" y="909548"/>
                      <a:pt x="4536779" y="922397"/>
                    </a:cubicBezTo>
                    <a:cubicBezTo>
                      <a:pt x="4544643" y="936449"/>
                      <a:pt x="4537528" y="949278"/>
                      <a:pt x="4525315" y="958533"/>
                    </a:cubicBezTo>
                    <a:cubicBezTo>
                      <a:pt x="4497089" y="980529"/>
                      <a:pt x="4497089" y="980529"/>
                      <a:pt x="4517058" y="1008376"/>
                    </a:cubicBezTo>
                    <a:cubicBezTo>
                      <a:pt x="4521179" y="1014388"/>
                      <a:pt x="4534988" y="1019063"/>
                      <a:pt x="4519733" y="1027749"/>
                    </a:cubicBezTo>
                    <a:cubicBezTo>
                      <a:pt x="4515680" y="1026993"/>
                      <a:pt x="4511626" y="1026237"/>
                      <a:pt x="4508174" y="1025068"/>
                    </a:cubicBezTo>
                    <a:cubicBezTo>
                      <a:pt x="4493610" y="1024446"/>
                      <a:pt x="4496751" y="1032897"/>
                      <a:pt x="4499290" y="1041760"/>
                    </a:cubicBezTo>
                    <a:cubicBezTo>
                      <a:pt x="4505950" y="1056635"/>
                      <a:pt x="4507322" y="1068952"/>
                      <a:pt x="4491275" y="1079064"/>
                    </a:cubicBezTo>
                    <a:cubicBezTo>
                      <a:pt x="4484251" y="1082996"/>
                      <a:pt x="4480522" y="1091737"/>
                      <a:pt x="4475144" y="1098074"/>
                    </a:cubicBezTo>
                    <a:cubicBezTo>
                      <a:pt x="4466570" y="1107484"/>
                      <a:pt x="4456917" y="1111449"/>
                      <a:pt x="4443934" y="1107976"/>
                    </a:cubicBezTo>
                    <a:cubicBezTo>
                      <a:pt x="4418789" y="1102233"/>
                      <a:pt x="4406953" y="1109462"/>
                      <a:pt x="4399184" y="1134228"/>
                    </a:cubicBezTo>
                    <a:cubicBezTo>
                      <a:pt x="4397035" y="1140118"/>
                      <a:pt x="4395900" y="1146198"/>
                      <a:pt x="4393752" y="1152089"/>
                    </a:cubicBezTo>
                    <a:cubicBezTo>
                      <a:pt x="4389076" y="1165898"/>
                      <a:pt x="4379645" y="1171478"/>
                      <a:pt x="4364858" y="1169241"/>
                    </a:cubicBezTo>
                    <a:cubicBezTo>
                      <a:pt x="4354978" y="1167395"/>
                      <a:pt x="4344276" y="1163628"/>
                      <a:pt x="4336492" y="1169918"/>
                    </a:cubicBezTo>
                    <a:lnTo>
                      <a:pt x="4329986" y="1179746"/>
                    </a:lnTo>
                    <a:lnTo>
                      <a:pt x="4330113" y="1180885"/>
                    </a:lnTo>
                    <a:cubicBezTo>
                      <a:pt x="4332557" y="1186995"/>
                      <a:pt x="4335002" y="1196160"/>
                      <a:pt x="4343556" y="1185162"/>
                    </a:cubicBezTo>
                    <a:cubicBezTo>
                      <a:pt x="4352721" y="1183941"/>
                      <a:pt x="4365552" y="1175386"/>
                      <a:pt x="4361274" y="1196161"/>
                    </a:cubicBezTo>
                    <a:cubicBezTo>
                      <a:pt x="4361275" y="1197383"/>
                      <a:pt x="4361275" y="1197994"/>
                      <a:pt x="4360053" y="1199215"/>
                    </a:cubicBezTo>
                    <a:cubicBezTo>
                      <a:pt x="4351499" y="1204715"/>
                      <a:pt x="4350277" y="1215103"/>
                      <a:pt x="4345388" y="1223045"/>
                    </a:cubicBezTo>
                    <a:cubicBezTo>
                      <a:pt x="4341722" y="1229154"/>
                      <a:pt x="4344778" y="1234655"/>
                      <a:pt x="4353332" y="1234042"/>
                    </a:cubicBezTo>
                    <a:cubicBezTo>
                      <a:pt x="4353943" y="1234654"/>
                      <a:pt x="4354552" y="1235876"/>
                      <a:pt x="4353943" y="1237098"/>
                    </a:cubicBezTo>
                    <a:cubicBezTo>
                      <a:pt x="4357609" y="1242597"/>
                      <a:pt x="4355165" y="1250540"/>
                      <a:pt x="4361886" y="1254817"/>
                    </a:cubicBezTo>
                    <a:cubicBezTo>
                      <a:pt x="4371662" y="1267038"/>
                      <a:pt x="4381438" y="1278036"/>
                      <a:pt x="4396714" y="1284756"/>
                    </a:cubicBezTo>
                    <a:cubicBezTo>
                      <a:pt x="4422375" y="1296976"/>
                      <a:pt x="4422987" y="1311641"/>
                      <a:pt x="4400991" y="1328749"/>
                    </a:cubicBezTo>
                    <a:cubicBezTo>
                      <a:pt x="4377161" y="1347080"/>
                      <a:pt x="4376550" y="1353800"/>
                      <a:pt x="4397324" y="1377017"/>
                    </a:cubicBezTo>
                    <a:cubicBezTo>
                      <a:pt x="4397935" y="1377630"/>
                      <a:pt x="4397935" y="1377630"/>
                      <a:pt x="4398547" y="1378241"/>
                    </a:cubicBezTo>
                    <a:cubicBezTo>
                      <a:pt x="4419931" y="1404514"/>
                      <a:pt x="4421764" y="1407569"/>
                      <a:pt x="4391825" y="1425900"/>
                    </a:cubicBezTo>
                    <a:cubicBezTo>
                      <a:pt x="4383882" y="1430787"/>
                      <a:pt x="4370441" y="1432009"/>
                      <a:pt x="4371051" y="1441786"/>
                    </a:cubicBezTo>
                    <a:cubicBezTo>
                      <a:pt x="4371662" y="1454006"/>
                      <a:pt x="4386327" y="1453395"/>
                      <a:pt x="4396102" y="1457060"/>
                    </a:cubicBezTo>
                    <a:cubicBezTo>
                      <a:pt x="4400991" y="1458895"/>
                      <a:pt x="4405878" y="1460116"/>
                      <a:pt x="4410767" y="1461338"/>
                    </a:cubicBezTo>
                    <a:cubicBezTo>
                      <a:pt x="4414433" y="1467448"/>
                      <a:pt x="4410767" y="1469891"/>
                      <a:pt x="4405268" y="1469892"/>
                    </a:cubicBezTo>
                    <a:cubicBezTo>
                      <a:pt x="4400990" y="1470504"/>
                      <a:pt x="4397324" y="1469281"/>
                      <a:pt x="4393657" y="1471114"/>
                    </a:cubicBezTo>
                    <a:cubicBezTo>
                      <a:pt x="4385104" y="1472335"/>
                      <a:pt x="4376550" y="1473557"/>
                      <a:pt x="4367996" y="1475390"/>
                    </a:cubicBezTo>
                    <a:cubicBezTo>
                      <a:pt x="4350277" y="1479668"/>
                      <a:pt x="4347221" y="1486390"/>
                      <a:pt x="4356387" y="1502276"/>
                    </a:cubicBezTo>
                    <a:cubicBezTo>
                      <a:pt x="4360664" y="1509607"/>
                      <a:pt x="4367385" y="1515718"/>
                      <a:pt x="4372272" y="1523050"/>
                    </a:cubicBezTo>
                    <a:cubicBezTo>
                      <a:pt x="4375939" y="1527938"/>
                      <a:pt x="4381437" y="1533436"/>
                      <a:pt x="4378383" y="1540157"/>
                    </a:cubicBezTo>
                    <a:cubicBezTo>
                      <a:pt x="4374717" y="1547491"/>
                      <a:pt x="4367385" y="1547490"/>
                      <a:pt x="4360052" y="1548100"/>
                    </a:cubicBezTo>
                    <a:cubicBezTo>
                      <a:pt x="4350888" y="1548712"/>
                      <a:pt x="4341723" y="1548101"/>
                      <a:pt x="4331946" y="1548101"/>
                    </a:cubicBezTo>
                    <a:cubicBezTo>
                      <a:pt x="4321560" y="1548100"/>
                      <a:pt x="4316061" y="1551766"/>
                      <a:pt x="4314227" y="1562764"/>
                    </a:cubicBezTo>
                    <a:cubicBezTo>
                      <a:pt x="4311173" y="1582317"/>
                      <a:pt x="4301397" y="1589649"/>
                      <a:pt x="4283066" y="1590260"/>
                    </a:cubicBezTo>
                    <a:cubicBezTo>
                      <a:pt x="4242740" y="1592093"/>
                      <a:pt x="4240907" y="1594536"/>
                      <a:pt x="4248849" y="1634863"/>
                    </a:cubicBezTo>
                    <a:lnTo>
                      <a:pt x="4249786" y="1642030"/>
                    </a:lnTo>
                    <a:lnTo>
                      <a:pt x="4258565" y="1652802"/>
                    </a:lnTo>
                    <a:cubicBezTo>
                      <a:pt x="4264065" y="1662579"/>
                      <a:pt x="4263453" y="1674799"/>
                      <a:pt x="4260398" y="1682742"/>
                    </a:cubicBezTo>
                    <a:cubicBezTo>
                      <a:pt x="4256732" y="1691907"/>
                      <a:pt x="4257343" y="1697406"/>
                      <a:pt x="4265897" y="1707182"/>
                    </a:cubicBezTo>
                    <a:cubicBezTo>
                      <a:pt x="4245735" y="1699240"/>
                      <a:pt x="4245735" y="1706571"/>
                      <a:pt x="4251232" y="1718180"/>
                    </a:cubicBezTo>
                    <a:cubicBezTo>
                      <a:pt x="4242984" y="1718485"/>
                      <a:pt x="4235194" y="1718332"/>
                      <a:pt x="4227862" y="1719631"/>
                    </a:cubicBezTo>
                    <a:lnTo>
                      <a:pt x="4215796" y="1725576"/>
                    </a:lnTo>
                    <a:lnTo>
                      <a:pt x="4217994" y="1728653"/>
                    </a:lnTo>
                    <a:cubicBezTo>
                      <a:pt x="4221355" y="1730944"/>
                      <a:pt x="4225631" y="1732013"/>
                      <a:pt x="4231130" y="1732013"/>
                    </a:cubicBezTo>
                    <a:cubicBezTo>
                      <a:pt x="4259847" y="1732013"/>
                      <a:pt x="4262292" y="1733846"/>
                      <a:pt x="4264736" y="1764397"/>
                    </a:cubicBezTo>
                    <a:cubicBezTo>
                      <a:pt x="4265347" y="1777227"/>
                      <a:pt x="4270846" y="1777227"/>
                      <a:pt x="4279401" y="1772340"/>
                    </a:cubicBezTo>
                    <a:cubicBezTo>
                      <a:pt x="4294065" y="1771118"/>
                      <a:pt x="4287343" y="1780894"/>
                      <a:pt x="4286732" y="1787616"/>
                    </a:cubicBezTo>
                    <a:cubicBezTo>
                      <a:pt x="4277567" y="1815722"/>
                      <a:pt x="4284898" y="1834661"/>
                      <a:pt x="4311172" y="1851159"/>
                    </a:cubicBezTo>
                    <a:cubicBezTo>
                      <a:pt x="4333169" y="1865212"/>
                      <a:pt x="4335613" y="1870101"/>
                      <a:pt x="4325226" y="1884764"/>
                    </a:cubicBezTo>
                    <a:cubicBezTo>
                      <a:pt x="4318505" y="1888431"/>
                      <a:pt x="4309340" y="1889041"/>
                      <a:pt x="4307506" y="1898819"/>
                    </a:cubicBezTo>
                    <a:cubicBezTo>
                      <a:pt x="4303230" y="1909816"/>
                      <a:pt x="4307507" y="1918370"/>
                      <a:pt x="4314839" y="1926924"/>
                    </a:cubicBezTo>
                    <a:cubicBezTo>
                      <a:pt x="4321560" y="1934868"/>
                      <a:pt x="4331947" y="1941588"/>
                      <a:pt x="4328281" y="1954419"/>
                    </a:cubicBezTo>
                    <a:cubicBezTo>
                      <a:pt x="4320949" y="1958696"/>
                      <a:pt x="4313616" y="1962362"/>
                      <a:pt x="4307507" y="1968472"/>
                    </a:cubicBezTo>
                    <a:cubicBezTo>
                      <a:pt x="4303840" y="1972138"/>
                      <a:pt x="4294064" y="1970305"/>
                      <a:pt x="4297119" y="1980082"/>
                    </a:cubicBezTo>
                    <a:cubicBezTo>
                      <a:pt x="4299564" y="1984358"/>
                      <a:pt x="4304452" y="1985581"/>
                      <a:pt x="4307507" y="1988636"/>
                    </a:cubicBezTo>
                    <a:cubicBezTo>
                      <a:pt x="4308117" y="1989247"/>
                      <a:pt x="4309340" y="1989246"/>
                      <a:pt x="4310562" y="1989247"/>
                    </a:cubicBezTo>
                    <a:cubicBezTo>
                      <a:pt x="4316672" y="1992912"/>
                      <a:pt x="4325837" y="1988025"/>
                      <a:pt x="4330114" y="1996579"/>
                    </a:cubicBezTo>
                    <a:cubicBezTo>
                      <a:pt x="4327669" y="2003910"/>
                      <a:pt x="4320947" y="2002689"/>
                      <a:pt x="4315449" y="2003301"/>
                    </a:cubicBezTo>
                    <a:cubicBezTo>
                      <a:pt x="4309951" y="2003910"/>
                      <a:pt x="4303840" y="2004522"/>
                      <a:pt x="4298342" y="2005744"/>
                    </a:cubicBezTo>
                    <a:cubicBezTo>
                      <a:pt x="4276956" y="2010021"/>
                      <a:pt x="4274511" y="2016742"/>
                      <a:pt x="4287344" y="2034461"/>
                    </a:cubicBezTo>
                    <a:cubicBezTo>
                      <a:pt x="4291009" y="2038739"/>
                      <a:pt x="4295286" y="2043015"/>
                      <a:pt x="4299564" y="2046680"/>
                    </a:cubicBezTo>
                    <a:cubicBezTo>
                      <a:pt x="4304452" y="2058902"/>
                      <a:pt x="4298342" y="2064401"/>
                      <a:pt x="4286732" y="2065011"/>
                    </a:cubicBezTo>
                    <a:cubicBezTo>
                      <a:pt x="4280622" y="2065623"/>
                      <a:pt x="4273902" y="2065622"/>
                      <a:pt x="4267790" y="2065011"/>
                    </a:cubicBezTo>
                    <a:cubicBezTo>
                      <a:pt x="4258015" y="2064400"/>
                      <a:pt x="4251904" y="2066232"/>
                      <a:pt x="4250683" y="2078453"/>
                    </a:cubicBezTo>
                    <a:cubicBezTo>
                      <a:pt x="4249461" y="2091896"/>
                      <a:pt x="4238463" y="2097395"/>
                      <a:pt x="4225633" y="2098006"/>
                    </a:cubicBezTo>
                    <a:cubicBezTo>
                      <a:pt x="4195692" y="2099839"/>
                      <a:pt x="4195692" y="2099839"/>
                      <a:pt x="4196303" y="2128556"/>
                    </a:cubicBezTo>
                    <a:cubicBezTo>
                      <a:pt x="4196303" y="2134667"/>
                      <a:pt x="4203636" y="2144443"/>
                      <a:pt x="4188972" y="2143220"/>
                    </a:cubicBezTo>
                    <a:cubicBezTo>
                      <a:pt x="4186527" y="2140776"/>
                      <a:pt x="4184084" y="2138332"/>
                      <a:pt x="4182250" y="2135888"/>
                    </a:cubicBezTo>
                    <a:cubicBezTo>
                      <a:pt x="4172475" y="2128557"/>
                      <a:pt x="4170642" y="2135888"/>
                      <a:pt x="4168197" y="2143220"/>
                    </a:cubicBezTo>
                    <a:cubicBezTo>
                      <a:pt x="4165753" y="2156662"/>
                      <a:pt x="4160866" y="2165827"/>
                      <a:pt x="4144979" y="2165216"/>
                    </a:cubicBezTo>
                    <a:cubicBezTo>
                      <a:pt x="4138257" y="2164605"/>
                      <a:pt x="4131537" y="2168881"/>
                      <a:pt x="4124816" y="2170715"/>
                    </a:cubicBezTo>
                    <a:cubicBezTo>
                      <a:pt x="4114428" y="2173159"/>
                      <a:pt x="4105875" y="2171326"/>
                      <a:pt x="4098543" y="2162772"/>
                    </a:cubicBezTo>
                    <a:cubicBezTo>
                      <a:pt x="4083878" y="2146886"/>
                      <a:pt x="4072270" y="2146276"/>
                      <a:pt x="4055161" y="2159717"/>
                    </a:cubicBezTo>
                    <a:cubicBezTo>
                      <a:pt x="4050884" y="2162773"/>
                      <a:pt x="4047217" y="2166439"/>
                      <a:pt x="4042940" y="2169493"/>
                    </a:cubicBezTo>
                    <a:cubicBezTo>
                      <a:pt x="4033165" y="2176826"/>
                      <a:pt x="4024000" y="2176215"/>
                      <a:pt x="4014835" y="2167660"/>
                    </a:cubicBezTo>
                    <a:cubicBezTo>
                      <a:pt x="4006892" y="2159716"/>
                      <a:pt x="3999560" y="2148719"/>
                      <a:pt x="3985507" y="2158496"/>
                    </a:cubicBezTo>
                    <a:cubicBezTo>
                      <a:pt x="3973287" y="2167049"/>
                      <a:pt x="3961067" y="2175603"/>
                      <a:pt x="3967787" y="2193322"/>
                    </a:cubicBezTo>
                    <a:cubicBezTo>
                      <a:pt x="3968397" y="2195156"/>
                      <a:pt x="3969010" y="2198211"/>
                      <a:pt x="3965954" y="2199432"/>
                    </a:cubicBezTo>
                    <a:cubicBezTo>
                      <a:pt x="3960454" y="2198822"/>
                      <a:pt x="3960455" y="2193322"/>
                      <a:pt x="3958622" y="2189656"/>
                    </a:cubicBezTo>
                    <a:cubicBezTo>
                      <a:pt x="3947014" y="2176215"/>
                      <a:pt x="3943347" y="2159718"/>
                      <a:pt x="3938460" y="2143831"/>
                    </a:cubicBezTo>
                    <a:cubicBezTo>
                      <a:pt x="3934182" y="2135889"/>
                      <a:pt x="3926239" y="2135888"/>
                      <a:pt x="3918296" y="2135888"/>
                    </a:cubicBezTo>
                    <a:cubicBezTo>
                      <a:pt x="3910964" y="2135888"/>
                      <a:pt x="3903022" y="2136500"/>
                      <a:pt x="3895689" y="2136500"/>
                    </a:cubicBezTo>
                    <a:cubicBezTo>
                      <a:pt x="3868804" y="2137110"/>
                      <a:pt x="3868194" y="2136500"/>
                      <a:pt x="3865750" y="2110837"/>
                    </a:cubicBezTo>
                    <a:cubicBezTo>
                      <a:pt x="3844974" y="2117558"/>
                      <a:pt x="3844974" y="2117558"/>
                      <a:pt x="3843754" y="2094951"/>
                    </a:cubicBezTo>
                    <a:cubicBezTo>
                      <a:pt x="3843753" y="2090673"/>
                      <a:pt x="3843143" y="2086395"/>
                      <a:pt x="3838866" y="2084563"/>
                    </a:cubicBezTo>
                    <a:cubicBezTo>
                      <a:pt x="3834588" y="2082730"/>
                      <a:pt x="3832755" y="2087008"/>
                      <a:pt x="3830311" y="2089451"/>
                    </a:cubicBezTo>
                    <a:cubicBezTo>
                      <a:pt x="3826033" y="2094340"/>
                      <a:pt x="3821757" y="2099227"/>
                      <a:pt x="3816869" y="2103505"/>
                    </a:cubicBezTo>
                    <a:cubicBezTo>
                      <a:pt x="3807704" y="2112059"/>
                      <a:pt x="3805871" y="2120613"/>
                      <a:pt x="3813814" y="2131000"/>
                    </a:cubicBezTo>
                    <a:cubicBezTo>
                      <a:pt x="3819314" y="2138332"/>
                      <a:pt x="3820535" y="2145664"/>
                      <a:pt x="3814424" y="2152996"/>
                    </a:cubicBezTo>
                    <a:cubicBezTo>
                      <a:pt x="3807704" y="2157274"/>
                      <a:pt x="3802815" y="2152995"/>
                      <a:pt x="3799150" y="2148719"/>
                    </a:cubicBezTo>
                    <a:cubicBezTo>
                      <a:pt x="3775932" y="2122446"/>
                      <a:pt x="3744771" y="2118169"/>
                      <a:pt x="3712387" y="2115725"/>
                    </a:cubicBezTo>
                    <a:cubicBezTo>
                      <a:pt x="3695431" y="2114808"/>
                      <a:pt x="3689475" y="2111486"/>
                      <a:pt x="3690907" y="2100603"/>
                    </a:cubicBezTo>
                    <a:lnTo>
                      <a:pt x="3693678" y="2090586"/>
                    </a:lnTo>
                    <a:lnTo>
                      <a:pt x="3679225" y="2086582"/>
                    </a:lnTo>
                    <a:lnTo>
                      <a:pt x="3674950" y="2087629"/>
                    </a:lnTo>
                    <a:lnTo>
                      <a:pt x="3679332" y="2096392"/>
                    </a:lnTo>
                    <a:cubicBezTo>
                      <a:pt x="3689719" y="2119611"/>
                      <a:pt x="3681776" y="2133664"/>
                      <a:pt x="3656113" y="2136108"/>
                    </a:cubicBezTo>
                    <a:cubicBezTo>
                      <a:pt x="3645115" y="2137329"/>
                      <a:pt x="3634116" y="2135497"/>
                      <a:pt x="3623118" y="2139163"/>
                    </a:cubicBezTo>
                    <a:cubicBezTo>
                      <a:pt x="3604178" y="2145273"/>
                      <a:pt x="3601123" y="2151994"/>
                      <a:pt x="3612732" y="2167879"/>
                    </a:cubicBezTo>
                    <a:cubicBezTo>
                      <a:pt x="3615788" y="2172769"/>
                      <a:pt x="3620063" y="2177045"/>
                      <a:pt x="3623730" y="2181321"/>
                    </a:cubicBezTo>
                    <a:cubicBezTo>
                      <a:pt x="3627396" y="2184988"/>
                      <a:pt x="3631062" y="2188655"/>
                      <a:pt x="3634728" y="2193543"/>
                    </a:cubicBezTo>
                    <a:cubicBezTo>
                      <a:pt x="3599290" y="2188655"/>
                      <a:pt x="3587069" y="2174600"/>
                      <a:pt x="3588292" y="2141606"/>
                    </a:cubicBezTo>
                    <a:cubicBezTo>
                      <a:pt x="3588902" y="2125721"/>
                      <a:pt x="3584015" y="2121444"/>
                      <a:pt x="3572406" y="2126332"/>
                    </a:cubicBezTo>
                    <a:cubicBezTo>
                      <a:pt x="3569350" y="2127859"/>
                      <a:pt x="3565684" y="2131373"/>
                      <a:pt x="3562323" y="2133511"/>
                    </a:cubicBezTo>
                    <a:lnTo>
                      <a:pt x="3560124" y="2134334"/>
                    </a:lnTo>
                    <a:lnTo>
                      <a:pt x="3574081" y="2168218"/>
                    </a:lnTo>
                    <a:cubicBezTo>
                      <a:pt x="3577106" y="2175561"/>
                      <a:pt x="3581492" y="2183005"/>
                      <a:pt x="3578404" y="2191547"/>
                    </a:cubicBezTo>
                    <a:cubicBezTo>
                      <a:pt x="3579201" y="2191880"/>
                      <a:pt x="3579999" y="2192212"/>
                      <a:pt x="3580797" y="2192544"/>
                    </a:cubicBezTo>
                    <a:cubicBezTo>
                      <a:pt x="3595154" y="2209758"/>
                      <a:pt x="3600143" y="2231493"/>
                      <a:pt x="3610780" y="2250901"/>
                    </a:cubicBezTo>
                    <a:cubicBezTo>
                      <a:pt x="3630892" y="2286890"/>
                      <a:pt x="3650103" y="2323912"/>
                      <a:pt x="3680816" y="2353553"/>
                    </a:cubicBezTo>
                    <a:cubicBezTo>
                      <a:pt x="3689757" y="2362425"/>
                      <a:pt x="3697469" y="2373126"/>
                      <a:pt x="3701225" y="2385456"/>
                    </a:cubicBezTo>
                    <a:lnTo>
                      <a:pt x="3706369" y="2407420"/>
                    </a:lnTo>
                    <a:lnTo>
                      <a:pt x="1080113" y="2407420"/>
                    </a:lnTo>
                    <a:lnTo>
                      <a:pt x="1077797" y="2390172"/>
                    </a:lnTo>
                    <a:cubicBezTo>
                      <a:pt x="1073504" y="2376320"/>
                      <a:pt x="1063270" y="2376152"/>
                      <a:pt x="1042370" y="2386668"/>
                    </a:cubicBezTo>
                    <a:cubicBezTo>
                      <a:pt x="1035515" y="2390853"/>
                      <a:pt x="1028519" y="2395896"/>
                      <a:pt x="1022383" y="2401082"/>
                    </a:cubicBezTo>
                    <a:cubicBezTo>
                      <a:pt x="1004069" y="2405178"/>
                      <a:pt x="997721" y="2395321"/>
                      <a:pt x="999508" y="2378841"/>
                    </a:cubicBezTo>
                    <a:cubicBezTo>
                      <a:pt x="1000042" y="2370100"/>
                      <a:pt x="1001573" y="2360641"/>
                      <a:pt x="1003827" y="2352180"/>
                    </a:cubicBezTo>
                    <a:cubicBezTo>
                      <a:pt x="1005373" y="2345369"/>
                      <a:pt x="1005848" y="2339709"/>
                      <a:pt x="1003823" y="2335189"/>
                    </a:cubicBezTo>
                    <a:lnTo>
                      <a:pt x="990464" y="2326155"/>
                    </a:lnTo>
                    <a:lnTo>
                      <a:pt x="989902" y="2327747"/>
                    </a:lnTo>
                    <a:cubicBezTo>
                      <a:pt x="981407" y="2332899"/>
                      <a:pt x="973826" y="2325699"/>
                      <a:pt x="968739" y="2319667"/>
                    </a:cubicBezTo>
                    <a:cubicBezTo>
                      <a:pt x="934367" y="2277419"/>
                      <a:pt x="884499" y="2279327"/>
                      <a:pt x="838038" y="2270053"/>
                    </a:cubicBezTo>
                    <a:cubicBezTo>
                      <a:pt x="826889" y="2267877"/>
                      <a:pt x="822186" y="2276625"/>
                      <a:pt x="816187" y="2282944"/>
                    </a:cubicBezTo>
                    <a:cubicBezTo>
                      <a:pt x="807156" y="2291189"/>
                      <a:pt x="800813" y="2307993"/>
                      <a:pt x="787766" y="2304016"/>
                    </a:cubicBezTo>
                    <a:cubicBezTo>
                      <a:pt x="772227" y="2298873"/>
                      <a:pt x="785328" y="2281277"/>
                      <a:pt x="779516" y="2270951"/>
                    </a:cubicBezTo>
                    <a:cubicBezTo>
                      <a:pt x="766528" y="2245403"/>
                      <a:pt x="757843" y="2243164"/>
                      <a:pt x="734159" y="2256718"/>
                    </a:cubicBezTo>
                    <a:cubicBezTo>
                      <a:pt x="722633" y="2263796"/>
                      <a:pt x="707916" y="2266643"/>
                      <a:pt x="696391" y="2273720"/>
                    </a:cubicBezTo>
                    <a:cubicBezTo>
                      <a:pt x="668948" y="2284907"/>
                      <a:pt x="641976" y="2290536"/>
                      <a:pt x="612794" y="2282048"/>
                    </a:cubicBezTo>
                    <a:cubicBezTo>
                      <a:pt x="597286" y="2278134"/>
                      <a:pt x="585249" y="2265504"/>
                      <a:pt x="580035" y="2254546"/>
                    </a:cubicBezTo>
                    <a:cubicBezTo>
                      <a:pt x="574157" y="2241758"/>
                      <a:pt x="567871" y="2236990"/>
                      <a:pt x="549364" y="2236237"/>
                    </a:cubicBezTo>
                    <a:cubicBezTo>
                      <a:pt x="577375" y="2223186"/>
                      <a:pt x="569792" y="2215988"/>
                      <a:pt x="552390" y="2210275"/>
                    </a:cubicBezTo>
                    <a:cubicBezTo>
                      <a:pt x="567955" y="2192616"/>
                      <a:pt x="583617" y="2178653"/>
                      <a:pt x="583579" y="2153388"/>
                    </a:cubicBezTo>
                    <a:cubicBezTo>
                      <a:pt x="583165" y="2137375"/>
                      <a:pt x="590140" y="2121171"/>
                      <a:pt x="594021" y="2104432"/>
                    </a:cubicBezTo>
                    <a:cubicBezTo>
                      <a:pt x="602415" y="2071551"/>
                      <a:pt x="591890" y="2045940"/>
                      <a:pt x="563051" y="2026965"/>
                    </a:cubicBezTo>
                    <a:cubicBezTo>
                      <a:pt x="557394" y="2022799"/>
                      <a:pt x="551109" y="2018031"/>
                      <a:pt x="544825" y="2013264"/>
                    </a:cubicBezTo>
                    <a:cubicBezTo>
                      <a:pt x="537275" y="2007297"/>
                      <a:pt x="524828" y="2002688"/>
                      <a:pt x="527604" y="1990909"/>
                    </a:cubicBezTo>
                    <a:cubicBezTo>
                      <a:pt x="529781" y="1979758"/>
                      <a:pt x="542826" y="1983735"/>
                      <a:pt x="550784" y="1981679"/>
                    </a:cubicBezTo>
                    <a:cubicBezTo>
                      <a:pt x="555680" y="1980321"/>
                      <a:pt x="561839" y="1980161"/>
                      <a:pt x="562942" y="1975204"/>
                    </a:cubicBezTo>
                    <a:cubicBezTo>
                      <a:pt x="564616" y="1968380"/>
                      <a:pt x="557192" y="1967340"/>
                      <a:pt x="554064" y="1965571"/>
                    </a:cubicBezTo>
                    <a:cubicBezTo>
                      <a:pt x="519130" y="1949221"/>
                      <a:pt x="520132" y="1916532"/>
                      <a:pt x="519369" y="1886971"/>
                    </a:cubicBezTo>
                    <a:cubicBezTo>
                      <a:pt x="518385" y="1872821"/>
                      <a:pt x="511685" y="1852042"/>
                      <a:pt x="533000" y="1842246"/>
                    </a:cubicBezTo>
                    <a:cubicBezTo>
                      <a:pt x="532165" y="1786189"/>
                      <a:pt x="596368" y="1766653"/>
                      <a:pt x="605513" y="1715265"/>
                    </a:cubicBezTo>
                    <a:cubicBezTo>
                      <a:pt x="606522" y="1706612"/>
                      <a:pt x="612489" y="1699062"/>
                      <a:pt x="598877" y="1696950"/>
                    </a:cubicBezTo>
                    <a:cubicBezTo>
                      <a:pt x="580936" y="1694334"/>
                      <a:pt x="588737" y="1686119"/>
                      <a:pt x="595334" y="1679169"/>
                    </a:cubicBezTo>
                    <a:lnTo>
                      <a:pt x="603172" y="1670914"/>
                    </a:lnTo>
                    <a:lnTo>
                      <a:pt x="594309" y="1649489"/>
                    </a:lnTo>
                    <a:lnTo>
                      <a:pt x="597313" y="1643573"/>
                    </a:lnTo>
                    <a:lnTo>
                      <a:pt x="573816" y="1633507"/>
                    </a:lnTo>
                    <a:cubicBezTo>
                      <a:pt x="572139" y="1616293"/>
                      <a:pt x="587110" y="1623303"/>
                      <a:pt x="593804" y="1620047"/>
                    </a:cubicBezTo>
                    <a:cubicBezTo>
                      <a:pt x="592380" y="1612688"/>
                      <a:pt x="579368" y="1609944"/>
                      <a:pt x="585304" y="1601162"/>
                    </a:cubicBezTo>
                    <a:lnTo>
                      <a:pt x="587387" y="1600439"/>
                    </a:lnTo>
                    <a:lnTo>
                      <a:pt x="567795" y="1593539"/>
                    </a:lnTo>
                    <a:cubicBezTo>
                      <a:pt x="553210" y="1590819"/>
                      <a:pt x="535674" y="1592752"/>
                      <a:pt x="528163" y="1575271"/>
                    </a:cubicBezTo>
                    <a:cubicBezTo>
                      <a:pt x="532411" y="1563934"/>
                      <a:pt x="537210" y="1553277"/>
                      <a:pt x="538455" y="1541018"/>
                    </a:cubicBezTo>
                    <a:cubicBezTo>
                      <a:pt x="539203" y="1533664"/>
                      <a:pt x="551658" y="1526880"/>
                      <a:pt x="539473" y="1518830"/>
                    </a:cubicBezTo>
                    <a:cubicBezTo>
                      <a:pt x="532918" y="1516305"/>
                      <a:pt x="526416" y="1519361"/>
                      <a:pt x="520286" y="1518738"/>
                    </a:cubicBezTo>
                    <a:cubicBezTo>
                      <a:pt x="519058" y="1518612"/>
                      <a:pt x="517709" y="1519714"/>
                      <a:pt x="516358" y="1520815"/>
                    </a:cubicBezTo>
                    <a:cubicBezTo>
                      <a:pt x="506301" y="1522270"/>
                      <a:pt x="500580" y="1535931"/>
                      <a:pt x="488146" y="1530332"/>
                    </a:cubicBezTo>
                    <a:cubicBezTo>
                      <a:pt x="484238" y="1520027"/>
                      <a:pt x="492768" y="1515322"/>
                      <a:pt x="498292" y="1509690"/>
                    </a:cubicBezTo>
                    <a:cubicBezTo>
                      <a:pt x="503820" y="1504060"/>
                      <a:pt x="510021" y="1497879"/>
                      <a:pt x="514995" y="1491572"/>
                    </a:cubicBezTo>
                    <a:cubicBezTo>
                      <a:pt x="534773" y="1467575"/>
                      <a:pt x="531418" y="1457945"/>
                      <a:pt x="501272" y="1449927"/>
                    </a:cubicBezTo>
                    <a:cubicBezTo>
                      <a:pt x="493367" y="1448504"/>
                      <a:pt x="484785" y="1447632"/>
                      <a:pt x="476754" y="1447435"/>
                    </a:cubicBezTo>
                    <a:cubicBezTo>
                      <a:pt x="460340" y="1438338"/>
                      <a:pt x="462136" y="1426753"/>
                      <a:pt x="474416" y="1415618"/>
                    </a:cubicBezTo>
                    <a:cubicBezTo>
                      <a:pt x="480617" y="1409435"/>
                      <a:pt x="488044" y="1403378"/>
                      <a:pt x="495347" y="1398547"/>
                    </a:cubicBezTo>
                    <a:cubicBezTo>
                      <a:pt x="506701" y="1390413"/>
                      <a:pt x="511801" y="1382881"/>
                      <a:pt x="502140" y="1368276"/>
                    </a:cubicBezTo>
                    <a:cubicBezTo>
                      <a:pt x="491376" y="1352321"/>
                      <a:pt x="498574" y="1336333"/>
                      <a:pt x="512202" y="1324095"/>
                    </a:cubicBezTo>
                    <a:cubicBezTo>
                      <a:pt x="543636" y="1295089"/>
                      <a:pt x="543636" y="1295089"/>
                      <a:pt x="517081" y="1263904"/>
                    </a:cubicBezTo>
                    <a:cubicBezTo>
                      <a:pt x="511575" y="1257151"/>
                      <a:pt x="494663" y="1252956"/>
                      <a:pt x="511969" y="1241094"/>
                    </a:cubicBezTo>
                    <a:cubicBezTo>
                      <a:pt x="516871" y="1241590"/>
                      <a:pt x="521776" y="1242088"/>
                      <a:pt x="526004" y="1243138"/>
                    </a:cubicBezTo>
                    <a:cubicBezTo>
                      <a:pt x="543413" y="1242431"/>
                      <a:pt x="538832" y="1232675"/>
                      <a:pt x="534926" y="1222372"/>
                    </a:cubicBezTo>
                    <a:cubicBezTo>
                      <a:pt x="525515" y="1205315"/>
                      <a:pt x="522655" y="1190782"/>
                      <a:pt x="540762" y="1177141"/>
                    </a:cubicBezTo>
                    <a:cubicBezTo>
                      <a:pt x="548739" y="1171760"/>
                      <a:pt x="552313" y="1160977"/>
                      <a:pt x="558086" y="1152895"/>
                    </a:cubicBezTo>
                    <a:lnTo>
                      <a:pt x="569560" y="1143332"/>
                    </a:lnTo>
                    <a:lnTo>
                      <a:pt x="552210" y="1142716"/>
                    </a:lnTo>
                    <a:cubicBezTo>
                      <a:pt x="539655" y="1143735"/>
                      <a:pt x="526512" y="1142632"/>
                      <a:pt x="514703" y="1137465"/>
                    </a:cubicBezTo>
                    <a:cubicBezTo>
                      <a:pt x="495540" y="1129237"/>
                      <a:pt x="479827" y="1114428"/>
                      <a:pt x="456457" y="1117038"/>
                    </a:cubicBezTo>
                    <a:cubicBezTo>
                      <a:pt x="446414" y="1118240"/>
                      <a:pt x="436150" y="1112294"/>
                      <a:pt x="426663" y="1107890"/>
                    </a:cubicBezTo>
                    <a:cubicBezTo>
                      <a:pt x="421049" y="1105403"/>
                      <a:pt x="416397" y="1101945"/>
                      <a:pt x="417715" y="1094016"/>
                    </a:cubicBezTo>
                    <a:cubicBezTo>
                      <a:pt x="412550" y="1105826"/>
                      <a:pt x="403867" y="1108760"/>
                      <a:pt x="393610" y="1104747"/>
                    </a:cubicBezTo>
                    <a:cubicBezTo>
                      <a:pt x="371933" y="1096336"/>
                      <a:pt x="347968" y="1094893"/>
                      <a:pt x="329733" y="1077967"/>
                    </a:cubicBezTo>
                    <a:cubicBezTo>
                      <a:pt x="325271" y="1073929"/>
                      <a:pt x="317734" y="1073382"/>
                      <a:pt x="312121" y="1070894"/>
                    </a:cubicBezTo>
                    <a:cubicBezTo>
                      <a:pt x="294889" y="1062658"/>
                      <a:pt x="277275" y="1055585"/>
                      <a:pt x="260417" y="1044256"/>
                    </a:cubicBezTo>
                    <a:cubicBezTo>
                      <a:pt x="244331" y="1032539"/>
                      <a:pt x="228028" y="1015605"/>
                      <a:pt x="205026" y="1013190"/>
                    </a:cubicBezTo>
                    <a:cubicBezTo>
                      <a:pt x="194005" y="1011498"/>
                      <a:pt x="181815" y="1007492"/>
                      <a:pt x="176350" y="994763"/>
                    </a:cubicBezTo>
                    <a:lnTo>
                      <a:pt x="174419" y="994771"/>
                    </a:lnTo>
                    <a:lnTo>
                      <a:pt x="174418" y="994770"/>
                    </a:lnTo>
                    <a:cubicBezTo>
                      <a:pt x="173262" y="995355"/>
                      <a:pt x="173357" y="995065"/>
                      <a:pt x="173936" y="994773"/>
                    </a:cubicBezTo>
                    <a:lnTo>
                      <a:pt x="174419" y="994771"/>
                    </a:lnTo>
                    <a:lnTo>
                      <a:pt x="175388" y="995733"/>
                    </a:lnTo>
                    <a:cubicBezTo>
                      <a:pt x="181790" y="1001695"/>
                      <a:pt x="180455" y="1005759"/>
                      <a:pt x="172154" y="1007533"/>
                    </a:cubicBezTo>
                    <a:cubicBezTo>
                      <a:pt x="169260" y="1008511"/>
                      <a:pt x="166357" y="1007557"/>
                      <a:pt x="163455" y="1006603"/>
                    </a:cubicBezTo>
                    <a:cubicBezTo>
                      <a:pt x="133644" y="993592"/>
                      <a:pt x="99081" y="998956"/>
                      <a:pt x="70024" y="981689"/>
                    </a:cubicBezTo>
                    <a:cubicBezTo>
                      <a:pt x="65762" y="979002"/>
                      <a:pt x="59195" y="979418"/>
                      <a:pt x="53581" y="976929"/>
                    </a:cubicBezTo>
                    <a:cubicBezTo>
                      <a:pt x="52419" y="976547"/>
                      <a:pt x="50870" y="975395"/>
                      <a:pt x="49899" y="974433"/>
                    </a:cubicBezTo>
                    <a:cubicBezTo>
                      <a:pt x="47179" y="970967"/>
                      <a:pt x="48124" y="966132"/>
                      <a:pt x="43671" y="964026"/>
                    </a:cubicBezTo>
                    <a:cubicBezTo>
                      <a:pt x="42892" y="962482"/>
                      <a:pt x="42694" y="961132"/>
                      <a:pt x="42494" y="959780"/>
                    </a:cubicBezTo>
                    <a:cubicBezTo>
                      <a:pt x="42478" y="955915"/>
                      <a:pt x="43042" y="952242"/>
                      <a:pt x="44186" y="948759"/>
                    </a:cubicBezTo>
                    <a:cubicBezTo>
                      <a:pt x="44369" y="946246"/>
                      <a:pt x="45132" y="943923"/>
                      <a:pt x="45125" y="941993"/>
                    </a:cubicBezTo>
                    <a:cubicBezTo>
                      <a:pt x="37935" y="932555"/>
                      <a:pt x="29045" y="932207"/>
                      <a:pt x="18821" y="935921"/>
                    </a:cubicBezTo>
                    <a:cubicBezTo>
                      <a:pt x="9168" y="937895"/>
                      <a:pt x="3355" y="934055"/>
                      <a:pt x="611" y="924793"/>
                    </a:cubicBezTo>
                    <a:cubicBezTo>
                      <a:pt x="-1545" y="917653"/>
                      <a:pt x="2103" y="912420"/>
                      <a:pt x="10024" y="911806"/>
                    </a:cubicBezTo>
                    <a:cubicBezTo>
                      <a:pt x="33474" y="928517"/>
                      <a:pt x="62283" y="932838"/>
                      <a:pt x="88220" y="943935"/>
                    </a:cubicBezTo>
                    <a:cubicBezTo>
                      <a:pt x="98867" y="948720"/>
                      <a:pt x="113427" y="965081"/>
                      <a:pt x="130187" y="953224"/>
                    </a:cubicBezTo>
                    <a:cubicBezTo>
                      <a:pt x="131922" y="951864"/>
                      <a:pt x="136755" y="952808"/>
                      <a:pt x="138116" y="954542"/>
                    </a:cubicBezTo>
                    <a:cubicBezTo>
                      <a:pt x="150155" y="968790"/>
                      <a:pt x="169867" y="969479"/>
                      <a:pt x="183441" y="981014"/>
                    </a:cubicBezTo>
                    <a:cubicBezTo>
                      <a:pt x="191004" y="987358"/>
                      <a:pt x="198367" y="992350"/>
                      <a:pt x="208385" y="985352"/>
                    </a:cubicBezTo>
                    <a:cubicBezTo>
                      <a:pt x="213393" y="981853"/>
                      <a:pt x="219197" y="983760"/>
                      <a:pt x="223461" y="986447"/>
                    </a:cubicBezTo>
                    <a:cubicBezTo>
                      <a:pt x="241669" y="997577"/>
                      <a:pt x="261986" y="1004253"/>
                      <a:pt x="282104" y="1009576"/>
                    </a:cubicBezTo>
                    <a:cubicBezTo>
                      <a:pt x="296226" y="1013576"/>
                      <a:pt x="309386" y="1018542"/>
                      <a:pt x="324453" y="1017706"/>
                    </a:cubicBezTo>
                    <a:cubicBezTo>
                      <a:pt x="336818" y="1017267"/>
                      <a:pt x="348436" y="1023014"/>
                      <a:pt x="357755" y="1033795"/>
                    </a:cubicBezTo>
                    <a:cubicBezTo>
                      <a:pt x="370575" y="1049583"/>
                      <a:pt x="388529" y="1045836"/>
                      <a:pt x="395403" y="1026872"/>
                    </a:cubicBezTo>
                    <a:cubicBezTo>
                      <a:pt x="396166" y="1024550"/>
                      <a:pt x="397120" y="1021647"/>
                      <a:pt x="398073" y="1018745"/>
                    </a:cubicBezTo>
                    <a:cubicBezTo>
                      <a:pt x="407993" y="988561"/>
                      <a:pt x="418799" y="985037"/>
                      <a:pt x="447075" y="1000761"/>
                    </a:cubicBezTo>
                    <a:cubicBezTo>
                      <a:pt x="457921" y="1006898"/>
                      <a:pt x="465667" y="1010729"/>
                      <a:pt x="474291" y="994269"/>
                    </a:cubicBezTo>
                    <a:lnTo>
                      <a:pt x="474369" y="994130"/>
                    </a:lnTo>
                    <a:lnTo>
                      <a:pt x="482894" y="977230"/>
                    </a:lnTo>
                    <a:lnTo>
                      <a:pt x="483459" y="977889"/>
                    </a:lnTo>
                    <a:lnTo>
                      <a:pt x="485390" y="974441"/>
                    </a:lnTo>
                    <a:cubicBezTo>
                      <a:pt x="489831" y="968022"/>
                      <a:pt x="495409" y="962299"/>
                      <a:pt x="503317" y="958786"/>
                    </a:cubicBezTo>
                    <a:lnTo>
                      <a:pt x="507032" y="954525"/>
                    </a:lnTo>
                    <a:lnTo>
                      <a:pt x="506323" y="954214"/>
                    </a:lnTo>
                    <a:cubicBezTo>
                      <a:pt x="489766" y="950750"/>
                      <a:pt x="473267" y="940651"/>
                      <a:pt x="454898" y="947808"/>
                    </a:cubicBezTo>
                    <a:cubicBezTo>
                      <a:pt x="447622" y="942709"/>
                      <a:pt x="441143" y="937960"/>
                      <a:pt x="433866" y="932863"/>
                    </a:cubicBezTo>
                    <a:cubicBezTo>
                      <a:pt x="429080" y="930760"/>
                      <a:pt x="425092" y="929009"/>
                      <a:pt x="420307" y="926907"/>
                    </a:cubicBezTo>
                    <a:cubicBezTo>
                      <a:pt x="404293" y="926535"/>
                      <a:pt x="393982" y="915347"/>
                      <a:pt x="383320" y="904954"/>
                    </a:cubicBezTo>
                    <a:cubicBezTo>
                      <a:pt x="377794" y="895868"/>
                      <a:pt x="371473" y="886429"/>
                      <a:pt x="381864" y="875769"/>
                    </a:cubicBezTo>
                    <a:cubicBezTo>
                      <a:pt x="420137" y="868788"/>
                      <a:pt x="459053" y="866846"/>
                      <a:pt x="493608" y="879167"/>
                    </a:cubicBezTo>
                    <a:cubicBezTo>
                      <a:pt x="492011" y="878466"/>
                      <a:pt x="491565" y="877317"/>
                      <a:pt x="490669" y="875022"/>
                    </a:cubicBezTo>
                    <a:cubicBezTo>
                      <a:pt x="503622" y="878569"/>
                      <a:pt x="516517" y="881437"/>
                      <a:pt x="529369" y="883454"/>
                    </a:cubicBezTo>
                    <a:lnTo>
                      <a:pt x="564126" y="886459"/>
                    </a:lnTo>
                    <a:lnTo>
                      <a:pt x="565737" y="870607"/>
                    </a:lnTo>
                    <a:cubicBezTo>
                      <a:pt x="568598" y="861899"/>
                      <a:pt x="571071" y="852421"/>
                      <a:pt x="574512" y="843905"/>
                    </a:cubicBezTo>
                    <a:cubicBezTo>
                      <a:pt x="578717" y="833067"/>
                      <a:pt x="584471" y="823381"/>
                      <a:pt x="565906" y="819210"/>
                    </a:cubicBezTo>
                    <a:cubicBezTo>
                      <a:pt x="558168" y="817311"/>
                      <a:pt x="556950" y="803404"/>
                      <a:pt x="545738" y="802291"/>
                    </a:cubicBezTo>
                    <a:cubicBezTo>
                      <a:pt x="538392" y="801164"/>
                      <a:pt x="531417" y="796943"/>
                      <a:pt x="522744" y="801810"/>
                    </a:cubicBezTo>
                    <a:cubicBezTo>
                      <a:pt x="514070" y="806678"/>
                      <a:pt x="505935" y="802075"/>
                      <a:pt x="507818" y="790473"/>
                    </a:cubicBezTo>
                    <a:cubicBezTo>
                      <a:pt x="509319" y="780033"/>
                      <a:pt x="508300" y="767478"/>
                      <a:pt x="521029" y="762015"/>
                    </a:cubicBezTo>
                    <a:cubicBezTo>
                      <a:pt x="524694" y="760646"/>
                      <a:pt x="525259" y="756973"/>
                      <a:pt x="523890" y="753308"/>
                    </a:cubicBezTo>
                    <a:cubicBezTo>
                      <a:pt x="522911" y="750414"/>
                      <a:pt x="521933" y="747520"/>
                      <a:pt x="521535" y="744815"/>
                    </a:cubicBezTo>
                    <a:cubicBezTo>
                      <a:pt x="519371" y="735744"/>
                      <a:pt x="531521" y="730088"/>
                      <a:pt x="528195" y="720636"/>
                    </a:cubicBezTo>
                    <a:cubicBezTo>
                      <a:pt x="525061" y="710601"/>
                      <a:pt x="512166" y="722442"/>
                      <a:pt x="507679" y="712608"/>
                    </a:cubicBezTo>
                    <a:cubicBezTo>
                      <a:pt x="506510" y="710294"/>
                      <a:pt x="503409" y="707989"/>
                      <a:pt x="503792" y="706827"/>
                    </a:cubicBezTo>
                    <a:cubicBezTo>
                      <a:pt x="508926" y="687290"/>
                      <a:pt x="493983" y="672090"/>
                      <a:pt x="492357" y="653548"/>
                    </a:cubicBezTo>
                    <a:cubicBezTo>
                      <a:pt x="491959" y="650845"/>
                      <a:pt x="490782" y="646599"/>
                      <a:pt x="492516" y="645238"/>
                    </a:cubicBezTo>
                    <a:cubicBezTo>
                      <a:pt x="504067" y="635529"/>
                      <a:pt x="501688" y="621240"/>
                      <a:pt x="503762" y="609059"/>
                    </a:cubicBezTo>
                    <a:cubicBezTo>
                      <a:pt x="506962" y="589531"/>
                      <a:pt x="523922" y="579024"/>
                      <a:pt x="534098" y="563717"/>
                    </a:cubicBezTo>
                    <a:cubicBezTo>
                      <a:pt x="538709" y="557515"/>
                      <a:pt x="544870" y="552464"/>
                      <a:pt x="548702" y="544719"/>
                    </a:cubicBezTo>
                    <a:cubicBezTo>
                      <a:pt x="550999" y="539685"/>
                      <a:pt x="556381" y="533094"/>
                      <a:pt x="561796" y="534229"/>
                    </a:cubicBezTo>
                    <a:cubicBezTo>
                      <a:pt x="580553" y="537822"/>
                      <a:pt x="596143" y="523650"/>
                      <a:pt x="614511" y="526470"/>
                    </a:cubicBezTo>
                    <a:cubicBezTo>
                      <a:pt x="618765" y="527226"/>
                      <a:pt x="625134" y="525458"/>
                      <a:pt x="625317" y="522946"/>
                    </a:cubicBezTo>
                    <a:cubicBezTo>
                      <a:pt x="625060" y="508070"/>
                      <a:pt x="640310" y="504719"/>
                      <a:pt x="645675" y="494263"/>
                    </a:cubicBezTo>
                    <a:cubicBezTo>
                      <a:pt x="647591" y="490391"/>
                      <a:pt x="652201" y="484188"/>
                      <a:pt x="655296" y="484561"/>
                    </a:cubicBezTo>
                    <a:cubicBezTo>
                      <a:pt x="671531" y="486038"/>
                      <a:pt x="671268" y="469229"/>
                      <a:pt x="680323" y="463200"/>
                    </a:cubicBezTo>
                    <a:cubicBezTo>
                      <a:pt x="685332" y="459702"/>
                      <a:pt x="684336" y="452943"/>
                      <a:pt x="678135" y="448333"/>
                    </a:cubicBezTo>
                    <a:lnTo>
                      <a:pt x="662352" y="444254"/>
                    </a:lnTo>
                    <a:lnTo>
                      <a:pt x="686387" y="421536"/>
                    </a:lnTo>
                    <a:lnTo>
                      <a:pt x="719509" y="377018"/>
                    </a:lnTo>
                    <a:lnTo>
                      <a:pt x="714719" y="372986"/>
                    </a:lnTo>
                    <a:lnTo>
                      <a:pt x="714532" y="375208"/>
                    </a:lnTo>
                    <a:cubicBezTo>
                      <a:pt x="712283" y="376732"/>
                      <a:pt x="708076" y="375716"/>
                      <a:pt x="701693" y="372815"/>
                    </a:cubicBezTo>
                    <a:cubicBezTo>
                      <a:pt x="690666" y="368172"/>
                      <a:pt x="680222" y="368171"/>
                      <a:pt x="669196" y="371654"/>
                    </a:cubicBezTo>
                    <a:cubicBezTo>
                      <a:pt x="664554" y="373395"/>
                      <a:pt x="659331" y="376296"/>
                      <a:pt x="654689" y="375136"/>
                    </a:cubicBezTo>
                    <a:cubicBezTo>
                      <a:pt x="629156" y="369332"/>
                      <a:pt x="603044" y="377457"/>
                      <a:pt x="577509" y="372234"/>
                    </a:cubicBezTo>
                    <a:cubicBezTo>
                      <a:pt x="560683" y="368752"/>
                      <a:pt x="556619" y="373975"/>
                      <a:pt x="561842" y="389643"/>
                    </a:cubicBezTo>
                    <a:cubicBezTo>
                      <a:pt x="569386" y="412275"/>
                      <a:pt x="558942" y="427362"/>
                      <a:pt x="535148" y="428523"/>
                    </a:cubicBezTo>
                    <a:cubicBezTo>
                      <a:pt x="530507" y="428523"/>
                      <a:pt x="526445" y="428523"/>
                      <a:pt x="521801" y="429683"/>
                    </a:cubicBezTo>
                    <a:cubicBezTo>
                      <a:pt x="502073" y="433745"/>
                      <a:pt x="503232" y="433165"/>
                      <a:pt x="499750" y="414595"/>
                    </a:cubicBezTo>
                    <a:cubicBezTo>
                      <a:pt x="492789" y="379778"/>
                      <a:pt x="500331" y="345541"/>
                      <a:pt x="501492" y="311304"/>
                    </a:cubicBezTo>
                    <a:cubicBezTo>
                      <a:pt x="501492" y="303180"/>
                      <a:pt x="502072" y="295636"/>
                      <a:pt x="500332" y="288092"/>
                    </a:cubicBezTo>
                    <a:cubicBezTo>
                      <a:pt x="499752" y="284610"/>
                      <a:pt x="502653" y="278807"/>
                      <a:pt x="495690" y="279968"/>
                    </a:cubicBezTo>
                    <a:cubicBezTo>
                      <a:pt x="490467" y="280549"/>
                      <a:pt x="485824" y="282870"/>
                      <a:pt x="485825" y="289254"/>
                    </a:cubicBezTo>
                    <a:cubicBezTo>
                      <a:pt x="485825" y="291574"/>
                      <a:pt x="486985" y="293313"/>
                      <a:pt x="487565" y="295635"/>
                    </a:cubicBezTo>
                    <a:cubicBezTo>
                      <a:pt x="488726" y="300278"/>
                      <a:pt x="495690" y="304341"/>
                      <a:pt x="490467" y="310144"/>
                    </a:cubicBezTo>
                    <a:cubicBezTo>
                      <a:pt x="485243" y="315946"/>
                      <a:pt x="478280" y="310143"/>
                      <a:pt x="470156" y="308983"/>
                    </a:cubicBezTo>
                    <a:cubicBezTo>
                      <a:pt x="477700" y="318267"/>
                      <a:pt x="481762" y="326392"/>
                      <a:pt x="480603" y="336256"/>
                    </a:cubicBezTo>
                    <a:cubicBezTo>
                      <a:pt x="479440" y="342060"/>
                      <a:pt x="477700" y="347282"/>
                      <a:pt x="470156" y="342059"/>
                    </a:cubicBezTo>
                    <a:cubicBezTo>
                      <a:pt x="474799" y="326392"/>
                      <a:pt x="463192" y="317108"/>
                      <a:pt x="454487" y="306662"/>
                    </a:cubicBezTo>
                    <a:cubicBezTo>
                      <a:pt x="446945" y="297957"/>
                      <a:pt x="441142" y="289253"/>
                      <a:pt x="451006" y="278227"/>
                    </a:cubicBezTo>
                    <a:cubicBezTo>
                      <a:pt x="454487" y="270683"/>
                      <a:pt x="462033" y="269524"/>
                      <a:pt x="467835" y="266041"/>
                    </a:cubicBezTo>
                    <a:cubicBezTo>
                      <a:pt x="474218" y="261980"/>
                      <a:pt x="478281" y="257336"/>
                      <a:pt x="470736" y="250953"/>
                    </a:cubicBezTo>
                    <a:cubicBezTo>
                      <a:pt x="462032" y="248633"/>
                      <a:pt x="453328" y="246311"/>
                      <a:pt x="444044" y="243990"/>
                    </a:cubicBezTo>
                    <a:cubicBezTo>
                      <a:pt x="439981" y="243409"/>
                      <a:pt x="437660" y="242830"/>
                      <a:pt x="438241" y="238187"/>
                    </a:cubicBezTo>
                    <a:cubicBezTo>
                      <a:pt x="453328" y="238187"/>
                      <a:pt x="468997" y="235866"/>
                      <a:pt x="484083" y="232965"/>
                    </a:cubicBezTo>
                    <a:cubicBezTo>
                      <a:pt x="498011" y="230643"/>
                      <a:pt x="499751" y="223099"/>
                      <a:pt x="492789" y="212074"/>
                    </a:cubicBezTo>
                    <a:cubicBezTo>
                      <a:pt x="488726" y="205691"/>
                      <a:pt x="483504" y="199887"/>
                      <a:pt x="478861" y="193504"/>
                    </a:cubicBezTo>
                    <a:cubicBezTo>
                      <a:pt x="470736" y="182479"/>
                      <a:pt x="473058" y="176675"/>
                      <a:pt x="486985" y="174935"/>
                    </a:cubicBezTo>
                    <a:cubicBezTo>
                      <a:pt x="492208" y="174356"/>
                      <a:pt x="497430" y="174356"/>
                      <a:pt x="502073" y="174935"/>
                    </a:cubicBezTo>
                    <a:cubicBezTo>
                      <a:pt x="515420" y="176095"/>
                      <a:pt x="524124" y="173775"/>
                      <a:pt x="527026" y="156947"/>
                    </a:cubicBezTo>
                    <a:cubicBezTo>
                      <a:pt x="529346" y="141860"/>
                      <a:pt x="543853" y="140698"/>
                      <a:pt x="557200" y="140698"/>
                    </a:cubicBezTo>
                    <a:cubicBezTo>
                      <a:pt x="579251" y="140698"/>
                      <a:pt x="581572" y="137797"/>
                      <a:pt x="582152" y="115745"/>
                    </a:cubicBezTo>
                    <a:cubicBezTo>
                      <a:pt x="581572" y="109362"/>
                      <a:pt x="577509" y="102398"/>
                      <a:pt x="584474" y="96596"/>
                    </a:cubicBezTo>
                    <a:cubicBezTo>
                      <a:pt x="590857" y="95435"/>
                      <a:pt x="594918" y="98336"/>
                      <a:pt x="598400" y="102979"/>
                    </a:cubicBezTo>
                    <a:cubicBezTo>
                      <a:pt x="602464" y="108782"/>
                      <a:pt x="605944" y="106461"/>
                      <a:pt x="608846" y="101238"/>
                    </a:cubicBezTo>
                    <a:cubicBezTo>
                      <a:pt x="610587" y="84989"/>
                      <a:pt x="614649" y="70483"/>
                      <a:pt x="635540" y="71064"/>
                    </a:cubicBezTo>
                    <a:cubicBezTo>
                      <a:pt x="638442" y="67581"/>
                      <a:pt x="643084" y="67001"/>
                      <a:pt x="647726" y="64100"/>
                    </a:cubicBezTo>
                    <a:cubicBezTo>
                      <a:pt x="639601" y="58877"/>
                      <a:pt x="629737" y="63519"/>
                      <a:pt x="622772" y="57716"/>
                    </a:cubicBezTo>
                    <a:cubicBezTo>
                      <a:pt x="620453" y="53654"/>
                      <a:pt x="616971" y="50753"/>
                      <a:pt x="615809" y="46691"/>
                    </a:cubicBezTo>
                    <a:cubicBezTo>
                      <a:pt x="611167" y="30443"/>
                      <a:pt x="602462" y="21159"/>
                      <a:pt x="583894" y="24059"/>
                    </a:cubicBezTo>
                    <a:cubicBezTo>
                      <a:pt x="572288" y="25801"/>
                      <a:pt x="569967" y="17096"/>
                      <a:pt x="568805" y="72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 rot="-1844312">
                <a:off x="9894549" y="2099824"/>
                <a:ext cx="1008159" cy="122201"/>
              </a:xfrm>
              <a:custGeom>
                <a:rect b="b" l="l" r="r" t="t"/>
                <a:pathLst>
                  <a:path extrusionOk="0" h="153939" w="1270000">
                    <a:moveTo>
                      <a:pt x="15389" y="73891"/>
                    </a:moveTo>
                    <a:cubicBezTo>
                      <a:pt x="60801" y="42333"/>
                      <a:pt x="113910" y="38485"/>
                      <a:pt x="166250" y="35406"/>
                    </a:cubicBezTo>
                    <a:cubicBezTo>
                      <a:pt x="193959" y="33867"/>
                      <a:pt x="222437" y="25400"/>
                      <a:pt x="250916" y="34636"/>
                    </a:cubicBezTo>
                    <a:cubicBezTo>
                      <a:pt x="257074" y="36176"/>
                      <a:pt x="260922" y="33867"/>
                      <a:pt x="257843" y="26170"/>
                    </a:cubicBezTo>
                    <a:cubicBezTo>
                      <a:pt x="307104" y="22321"/>
                      <a:pt x="357134" y="18473"/>
                      <a:pt x="406395" y="25400"/>
                    </a:cubicBezTo>
                    <a:cubicBezTo>
                      <a:pt x="434874" y="29249"/>
                      <a:pt x="438722" y="34636"/>
                      <a:pt x="431025" y="61576"/>
                    </a:cubicBezTo>
                    <a:cubicBezTo>
                      <a:pt x="427177" y="73891"/>
                      <a:pt x="437953" y="70042"/>
                      <a:pt x="442571" y="70812"/>
                    </a:cubicBezTo>
                    <a:cubicBezTo>
                      <a:pt x="467201" y="73121"/>
                      <a:pt x="490292" y="66194"/>
                      <a:pt x="514153" y="61576"/>
                    </a:cubicBezTo>
                    <a:cubicBezTo>
                      <a:pt x="565722" y="51570"/>
                      <a:pt x="617292" y="42333"/>
                      <a:pt x="667322" y="27709"/>
                    </a:cubicBezTo>
                    <a:cubicBezTo>
                      <a:pt x="700419" y="25400"/>
                      <a:pt x="731207" y="13085"/>
                      <a:pt x="763534" y="9236"/>
                    </a:cubicBezTo>
                    <a:cubicBezTo>
                      <a:pt x="865904" y="-1539"/>
                      <a:pt x="969813" y="770"/>
                      <a:pt x="1072183" y="0"/>
                    </a:cubicBezTo>
                    <a:cubicBezTo>
                      <a:pt x="1087577" y="0"/>
                      <a:pt x="1102971" y="0"/>
                      <a:pt x="1118365" y="770"/>
                    </a:cubicBezTo>
                    <a:cubicBezTo>
                      <a:pt x="1125293" y="770"/>
                      <a:pt x="1133759" y="-770"/>
                      <a:pt x="1136838" y="8467"/>
                    </a:cubicBezTo>
                    <a:cubicBezTo>
                      <a:pt x="1136838" y="8467"/>
                      <a:pt x="1136838" y="8467"/>
                      <a:pt x="1136838" y="8467"/>
                    </a:cubicBezTo>
                    <a:cubicBezTo>
                      <a:pt x="1128371" y="17703"/>
                      <a:pt x="1115286" y="16933"/>
                      <a:pt x="1104510" y="19242"/>
                    </a:cubicBezTo>
                    <a:cubicBezTo>
                      <a:pt x="1084498" y="23091"/>
                      <a:pt x="1066025" y="30018"/>
                      <a:pt x="1046013" y="32327"/>
                    </a:cubicBezTo>
                    <a:cubicBezTo>
                      <a:pt x="1029080" y="30788"/>
                      <a:pt x="1012916" y="35406"/>
                      <a:pt x="996753" y="39255"/>
                    </a:cubicBezTo>
                    <a:cubicBezTo>
                      <a:pt x="991365" y="40024"/>
                      <a:pt x="985207" y="41564"/>
                      <a:pt x="979820" y="40794"/>
                    </a:cubicBezTo>
                    <a:cubicBezTo>
                      <a:pt x="959808" y="37715"/>
                      <a:pt x="942104" y="50030"/>
                      <a:pt x="922092" y="47721"/>
                    </a:cubicBezTo>
                    <a:cubicBezTo>
                      <a:pt x="931328" y="46952"/>
                      <a:pt x="940565" y="46952"/>
                      <a:pt x="949801" y="48491"/>
                    </a:cubicBezTo>
                    <a:cubicBezTo>
                      <a:pt x="975971" y="60806"/>
                      <a:pt x="1006759" y="56188"/>
                      <a:pt x="1031389" y="71582"/>
                    </a:cubicBezTo>
                    <a:lnTo>
                      <a:pt x="1031389" y="71582"/>
                    </a:lnTo>
                    <a:cubicBezTo>
                      <a:pt x="1086808" y="86976"/>
                      <a:pt x="1143764" y="93133"/>
                      <a:pt x="1201492" y="90824"/>
                    </a:cubicBezTo>
                    <a:cubicBezTo>
                      <a:pt x="1226123" y="90055"/>
                      <a:pt x="1249983" y="83897"/>
                      <a:pt x="1273843" y="94673"/>
                    </a:cubicBezTo>
                    <a:cubicBezTo>
                      <a:pt x="1269995" y="110836"/>
                      <a:pt x="1255371" y="100830"/>
                      <a:pt x="1246904" y="106218"/>
                    </a:cubicBezTo>
                    <a:lnTo>
                      <a:pt x="1246904" y="106218"/>
                    </a:lnTo>
                    <a:cubicBezTo>
                      <a:pt x="1230741" y="116224"/>
                      <a:pt x="1211498" y="110067"/>
                      <a:pt x="1193795" y="115455"/>
                    </a:cubicBezTo>
                    <a:lnTo>
                      <a:pt x="1193795" y="115455"/>
                    </a:lnTo>
                    <a:cubicBezTo>
                      <a:pt x="1180710" y="125461"/>
                      <a:pt x="1165316" y="120073"/>
                      <a:pt x="1151461" y="120843"/>
                    </a:cubicBezTo>
                    <a:cubicBezTo>
                      <a:pt x="1108359" y="123152"/>
                      <a:pt x="1066025" y="129309"/>
                      <a:pt x="1022922" y="131618"/>
                    </a:cubicBezTo>
                    <a:cubicBezTo>
                      <a:pt x="989056" y="133927"/>
                      <a:pt x="955959" y="128539"/>
                      <a:pt x="923631" y="121612"/>
                    </a:cubicBezTo>
                    <a:cubicBezTo>
                      <a:pt x="861286" y="107758"/>
                      <a:pt x="798171" y="101600"/>
                      <a:pt x="735056" y="103139"/>
                    </a:cubicBezTo>
                    <a:cubicBezTo>
                      <a:pt x="713504" y="103909"/>
                      <a:pt x="691953" y="107758"/>
                      <a:pt x="670401" y="110067"/>
                    </a:cubicBezTo>
                    <a:cubicBezTo>
                      <a:pt x="641153" y="113146"/>
                      <a:pt x="611135" y="112376"/>
                      <a:pt x="581886" y="115455"/>
                    </a:cubicBezTo>
                    <a:cubicBezTo>
                      <a:pt x="563413" y="113146"/>
                      <a:pt x="546480" y="118533"/>
                      <a:pt x="531086" y="125461"/>
                    </a:cubicBezTo>
                    <a:cubicBezTo>
                      <a:pt x="460274" y="156249"/>
                      <a:pt x="384843" y="156249"/>
                      <a:pt x="310183" y="160097"/>
                    </a:cubicBezTo>
                    <a:cubicBezTo>
                      <a:pt x="305565" y="160097"/>
                      <a:pt x="301716" y="160097"/>
                      <a:pt x="297098" y="160097"/>
                    </a:cubicBezTo>
                    <a:cubicBezTo>
                      <a:pt x="237831" y="160097"/>
                      <a:pt x="179335" y="160097"/>
                      <a:pt x="120068" y="159327"/>
                    </a:cubicBezTo>
                    <a:cubicBezTo>
                      <a:pt x="96977" y="153939"/>
                      <a:pt x="72347" y="159327"/>
                      <a:pt x="49256" y="150861"/>
                    </a:cubicBezTo>
                    <a:cubicBezTo>
                      <a:pt x="46177" y="150861"/>
                      <a:pt x="43098" y="150861"/>
                      <a:pt x="40789" y="150861"/>
                    </a:cubicBezTo>
                    <a:cubicBezTo>
                      <a:pt x="38480" y="148552"/>
                      <a:pt x="35401" y="148552"/>
                      <a:pt x="33092" y="147782"/>
                    </a:cubicBezTo>
                    <a:cubicBezTo>
                      <a:pt x="765" y="141624"/>
                      <a:pt x="-7702" y="124691"/>
                      <a:pt x="6922" y="93903"/>
                    </a:cubicBezTo>
                    <a:cubicBezTo>
                      <a:pt x="10771" y="85436"/>
                      <a:pt x="11540" y="79279"/>
                      <a:pt x="15389" y="73891"/>
                    </a:cubicBezTo>
                    <a:close/>
                  </a:path>
                </a:pathLst>
              </a:custGeom>
              <a:solidFill>
                <a:srgbClr val="BED2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 rot="-613183">
                <a:off x="6440945" y="4296224"/>
                <a:ext cx="818747" cy="470474"/>
              </a:xfrm>
              <a:custGeom>
                <a:rect b="b" l="l" r="r" t="t"/>
                <a:pathLst>
                  <a:path extrusionOk="0" h="592666" w="1031393">
                    <a:moveTo>
                      <a:pt x="369455" y="259388"/>
                    </a:moveTo>
                    <a:cubicBezTo>
                      <a:pt x="397933" y="240915"/>
                      <a:pt x="426412" y="221673"/>
                      <a:pt x="454891" y="203200"/>
                    </a:cubicBezTo>
                    <a:cubicBezTo>
                      <a:pt x="490297" y="179339"/>
                      <a:pt x="529552" y="167024"/>
                      <a:pt x="571885" y="161636"/>
                    </a:cubicBezTo>
                    <a:cubicBezTo>
                      <a:pt x="610370" y="157018"/>
                      <a:pt x="644236" y="139315"/>
                      <a:pt x="677334" y="120843"/>
                    </a:cubicBezTo>
                    <a:cubicBezTo>
                      <a:pt x="750455" y="80049"/>
                      <a:pt x="824345" y="40794"/>
                      <a:pt x="905933" y="17703"/>
                    </a:cubicBezTo>
                    <a:cubicBezTo>
                      <a:pt x="943648" y="6927"/>
                      <a:pt x="982133" y="4618"/>
                      <a:pt x="1020618" y="0"/>
                    </a:cubicBezTo>
                    <a:cubicBezTo>
                      <a:pt x="1026006" y="6157"/>
                      <a:pt x="1022927" y="12315"/>
                      <a:pt x="1022158" y="18473"/>
                    </a:cubicBezTo>
                    <a:cubicBezTo>
                      <a:pt x="1015230" y="46182"/>
                      <a:pt x="1015230" y="72352"/>
                      <a:pt x="1035243" y="95443"/>
                    </a:cubicBezTo>
                    <a:cubicBezTo>
                      <a:pt x="1022158" y="110067"/>
                      <a:pt x="1002915" y="111606"/>
                      <a:pt x="985982" y="117764"/>
                    </a:cubicBezTo>
                    <a:cubicBezTo>
                      <a:pt x="939800" y="133157"/>
                      <a:pt x="895158" y="154709"/>
                      <a:pt x="847436" y="167794"/>
                    </a:cubicBezTo>
                    <a:cubicBezTo>
                      <a:pt x="824345" y="168564"/>
                      <a:pt x="801255" y="167794"/>
                      <a:pt x="784321" y="187806"/>
                    </a:cubicBezTo>
                    <a:cubicBezTo>
                      <a:pt x="782782" y="189345"/>
                      <a:pt x="782012" y="190885"/>
                      <a:pt x="779703" y="191655"/>
                    </a:cubicBezTo>
                    <a:cubicBezTo>
                      <a:pt x="765849" y="194733"/>
                      <a:pt x="749685" y="192424"/>
                      <a:pt x="741218" y="208588"/>
                    </a:cubicBezTo>
                    <a:cubicBezTo>
                      <a:pt x="713509" y="230909"/>
                      <a:pt x="678873" y="239376"/>
                      <a:pt x="648085" y="255539"/>
                    </a:cubicBezTo>
                    <a:cubicBezTo>
                      <a:pt x="631152" y="264006"/>
                      <a:pt x="614218" y="271703"/>
                      <a:pt x="597285" y="280939"/>
                    </a:cubicBezTo>
                    <a:cubicBezTo>
                      <a:pt x="586509" y="287097"/>
                      <a:pt x="584970" y="291715"/>
                      <a:pt x="597285" y="298642"/>
                    </a:cubicBezTo>
                    <a:cubicBezTo>
                      <a:pt x="614988" y="308648"/>
                      <a:pt x="614988" y="314036"/>
                      <a:pt x="600364" y="327121"/>
                    </a:cubicBezTo>
                    <a:cubicBezTo>
                      <a:pt x="591897" y="334818"/>
                      <a:pt x="581891" y="341746"/>
                      <a:pt x="573424" y="349443"/>
                    </a:cubicBezTo>
                    <a:cubicBezTo>
                      <a:pt x="566497" y="354061"/>
                      <a:pt x="560339" y="359449"/>
                      <a:pt x="554182" y="365606"/>
                    </a:cubicBezTo>
                    <a:cubicBezTo>
                      <a:pt x="484909" y="424873"/>
                      <a:pt x="406400" y="467206"/>
                      <a:pt x="320194" y="496455"/>
                    </a:cubicBezTo>
                    <a:cubicBezTo>
                      <a:pt x="272473" y="512618"/>
                      <a:pt x="226291" y="533400"/>
                      <a:pt x="177800" y="547254"/>
                    </a:cubicBezTo>
                    <a:cubicBezTo>
                      <a:pt x="173182" y="548794"/>
                      <a:pt x="169333" y="548024"/>
                      <a:pt x="164715" y="549564"/>
                    </a:cubicBezTo>
                    <a:lnTo>
                      <a:pt x="164715" y="549564"/>
                    </a:lnTo>
                    <a:cubicBezTo>
                      <a:pt x="160867" y="554182"/>
                      <a:pt x="156249" y="558030"/>
                      <a:pt x="150091" y="559570"/>
                    </a:cubicBezTo>
                    <a:cubicBezTo>
                      <a:pt x="107758" y="571885"/>
                      <a:pt x="67733" y="591897"/>
                      <a:pt x="23861" y="598824"/>
                    </a:cubicBezTo>
                    <a:cubicBezTo>
                      <a:pt x="13855" y="599594"/>
                      <a:pt x="4618" y="598824"/>
                      <a:pt x="0" y="588049"/>
                    </a:cubicBezTo>
                    <a:cubicBezTo>
                      <a:pt x="0" y="580352"/>
                      <a:pt x="5388" y="576503"/>
                      <a:pt x="10776" y="572655"/>
                    </a:cubicBezTo>
                    <a:cubicBezTo>
                      <a:pt x="43873" y="553412"/>
                      <a:pt x="78509" y="536479"/>
                      <a:pt x="111606" y="517236"/>
                    </a:cubicBezTo>
                    <a:cubicBezTo>
                      <a:pt x="115455" y="514927"/>
                      <a:pt x="120073" y="516466"/>
                      <a:pt x="123921" y="514157"/>
                    </a:cubicBezTo>
                    <a:lnTo>
                      <a:pt x="123921" y="514157"/>
                    </a:lnTo>
                    <a:cubicBezTo>
                      <a:pt x="130848" y="503382"/>
                      <a:pt x="142394" y="500303"/>
                      <a:pt x="152400" y="494915"/>
                    </a:cubicBezTo>
                    <a:cubicBezTo>
                      <a:pt x="200891" y="470285"/>
                      <a:pt x="247073" y="440267"/>
                      <a:pt x="296333" y="417176"/>
                    </a:cubicBezTo>
                    <a:lnTo>
                      <a:pt x="296333" y="417176"/>
                    </a:lnTo>
                    <a:cubicBezTo>
                      <a:pt x="308649" y="401012"/>
                      <a:pt x="327891" y="391006"/>
                      <a:pt x="340976" y="375612"/>
                    </a:cubicBezTo>
                    <a:cubicBezTo>
                      <a:pt x="347133" y="368685"/>
                      <a:pt x="351752" y="361758"/>
                      <a:pt x="347133" y="352521"/>
                    </a:cubicBezTo>
                    <a:cubicBezTo>
                      <a:pt x="342515" y="342515"/>
                      <a:pt x="347133" y="335588"/>
                      <a:pt x="354830" y="330200"/>
                    </a:cubicBezTo>
                    <a:cubicBezTo>
                      <a:pt x="363297" y="321733"/>
                      <a:pt x="374073" y="315576"/>
                      <a:pt x="381000" y="311727"/>
                    </a:cubicBezTo>
                    <a:cubicBezTo>
                      <a:pt x="372533" y="317115"/>
                      <a:pt x="357909" y="318655"/>
                      <a:pt x="345594" y="325582"/>
                    </a:cubicBezTo>
                    <a:cubicBezTo>
                      <a:pt x="317115" y="337127"/>
                      <a:pt x="286327" y="337127"/>
                      <a:pt x="256309" y="337897"/>
                    </a:cubicBezTo>
                    <a:lnTo>
                      <a:pt x="256309" y="337897"/>
                    </a:lnTo>
                    <a:cubicBezTo>
                      <a:pt x="236297" y="344055"/>
                      <a:pt x="217055" y="340206"/>
                      <a:pt x="199352" y="330970"/>
                    </a:cubicBezTo>
                    <a:cubicBezTo>
                      <a:pt x="196273" y="327121"/>
                      <a:pt x="195503" y="321733"/>
                      <a:pt x="196273" y="317115"/>
                    </a:cubicBezTo>
                    <a:cubicBezTo>
                      <a:pt x="207049" y="298642"/>
                      <a:pt x="227830" y="297873"/>
                      <a:pt x="245533" y="292485"/>
                    </a:cubicBezTo>
                    <a:cubicBezTo>
                      <a:pt x="269394" y="284788"/>
                      <a:pt x="294024" y="277860"/>
                      <a:pt x="318655" y="271703"/>
                    </a:cubicBezTo>
                    <a:cubicBezTo>
                      <a:pt x="327121" y="270163"/>
                      <a:pt x="334818" y="267854"/>
                      <a:pt x="342515" y="264776"/>
                    </a:cubicBezTo>
                    <a:cubicBezTo>
                      <a:pt x="344055" y="264006"/>
                      <a:pt x="346364" y="263236"/>
                      <a:pt x="348673" y="263236"/>
                    </a:cubicBezTo>
                    <a:cubicBezTo>
                      <a:pt x="356370" y="262466"/>
                      <a:pt x="362527" y="261697"/>
                      <a:pt x="369455" y="25938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 rot="3516856">
                <a:off x="7816105" y="1664286"/>
                <a:ext cx="2075805" cy="2907237"/>
              </a:xfrm>
              <a:custGeom>
                <a:rect b="b" l="l" r="r" t="t"/>
                <a:pathLst>
                  <a:path extrusionOk="0" h="3245984" w="2317676">
                    <a:moveTo>
                      <a:pt x="523821" y="81126"/>
                    </a:moveTo>
                    <a:cubicBezTo>
                      <a:pt x="525555" y="76436"/>
                      <a:pt x="530497" y="73139"/>
                      <a:pt x="540146" y="71362"/>
                    </a:cubicBezTo>
                    <a:cubicBezTo>
                      <a:pt x="555614" y="68177"/>
                      <a:pt x="559032" y="52229"/>
                      <a:pt x="562562" y="39055"/>
                    </a:cubicBezTo>
                    <a:cubicBezTo>
                      <a:pt x="570310" y="8617"/>
                      <a:pt x="570310" y="8617"/>
                      <a:pt x="600056" y="20453"/>
                    </a:cubicBezTo>
                    <a:cubicBezTo>
                      <a:pt x="603341" y="22457"/>
                      <a:pt x="606370" y="23404"/>
                      <a:pt x="610057" y="24752"/>
                    </a:cubicBezTo>
                    <a:cubicBezTo>
                      <a:pt x="625860" y="29884"/>
                      <a:pt x="638410" y="28525"/>
                      <a:pt x="640804" y="8346"/>
                    </a:cubicBezTo>
                    <a:cubicBezTo>
                      <a:pt x="640067" y="683"/>
                      <a:pt x="644699" y="-999"/>
                      <a:pt x="650101" y="494"/>
                    </a:cubicBezTo>
                    <a:cubicBezTo>
                      <a:pt x="657217" y="2130"/>
                      <a:pt x="664990" y="4167"/>
                      <a:pt x="670504" y="8432"/>
                    </a:cubicBezTo>
                    <a:cubicBezTo>
                      <a:pt x="682186" y="17363"/>
                      <a:pt x="693645" y="20747"/>
                      <a:pt x="707030" y="13586"/>
                    </a:cubicBezTo>
                    <a:cubicBezTo>
                      <a:pt x="714581" y="10077"/>
                      <a:pt x="721553" y="13428"/>
                      <a:pt x="728268" y="15722"/>
                    </a:cubicBezTo>
                    <a:cubicBezTo>
                      <a:pt x="741422" y="39975"/>
                      <a:pt x="731781" y="76470"/>
                      <a:pt x="765214" y="89653"/>
                    </a:cubicBezTo>
                    <a:cubicBezTo>
                      <a:pt x="773243" y="92748"/>
                      <a:pt x="772598" y="108585"/>
                      <a:pt x="785583" y="102079"/>
                    </a:cubicBezTo>
                    <a:cubicBezTo>
                      <a:pt x="812788" y="82611"/>
                      <a:pt x="812386" y="83268"/>
                      <a:pt x="843013" y="101050"/>
                    </a:cubicBezTo>
                    <a:cubicBezTo>
                      <a:pt x="851555" y="106261"/>
                      <a:pt x="858348" y="115816"/>
                      <a:pt x="871044" y="112741"/>
                    </a:cubicBezTo>
                    <a:cubicBezTo>
                      <a:pt x="880532" y="114922"/>
                      <a:pt x="888528" y="122507"/>
                      <a:pt x="898740" y="116114"/>
                    </a:cubicBezTo>
                    <a:cubicBezTo>
                      <a:pt x="914864" y="113328"/>
                      <a:pt x="928295" y="117915"/>
                      <a:pt x="940235" y="127903"/>
                    </a:cubicBezTo>
                    <a:cubicBezTo>
                      <a:pt x="940492" y="128961"/>
                      <a:pt x="940492" y="128961"/>
                      <a:pt x="940747" y="130020"/>
                    </a:cubicBezTo>
                    <a:cubicBezTo>
                      <a:pt x="967353" y="138135"/>
                      <a:pt x="975548" y="118790"/>
                      <a:pt x="982428" y="98645"/>
                    </a:cubicBezTo>
                    <a:cubicBezTo>
                      <a:pt x="982270" y="84123"/>
                      <a:pt x="992516" y="73243"/>
                      <a:pt x="1000644" y="62874"/>
                    </a:cubicBezTo>
                    <a:cubicBezTo>
                      <a:pt x="1005711" y="56046"/>
                      <a:pt x="1014174" y="53997"/>
                      <a:pt x="1022349" y="55378"/>
                    </a:cubicBezTo>
                    <a:cubicBezTo>
                      <a:pt x="1032895" y="57303"/>
                      <a:pt x="1030056" y="66390"/>
                      <a:pt x="1037618" y="79120"/>
                    </a:cubicBezTo>
                    <a:cubicBezTo>
                      <a:pt x="1037441" y="85323"/>
                      <a:pt x="1034635" y="89922"/>
                      <a:pt x="1030113" y="94376"/>
                    </a:cubicBezTo>
                    <a:cubicBezTo>
                      <a:pt x="1015559" y="99021"/>
                      <a:pt x="1007976" y="107018"/>
                      <a:pt x="1007620" y="119423"/>
                    </a:cubicBezTo>
                    <a:cubicBezTo>
                      <a:pt x="1009079" y="118509"/>
                      <a:pt x="1011852" y="118398"/>
                      <a:pt x="1015795" y="120803"/>
                    </a:cubicBezTo>
                    <a:cubicBezTo>
                      <a:pt x="1015038" y="133866"/>
                      <a:pt x="1011910" y="146385"/>
                      <a:pt x="1024250" y="155716"/>
                    </a:cubicBezTo>
                    <a:cubicBezTo>
                      <a:pt x="1023047" y="157687"/>
                      <a:pt x="1021444" y="160315"/>
                      <a:pt x="1019841" y="162943"/>
                    </a:cubicBezTo>
                    <a:cubicBezTo>
                      <a:pt x="1004777" y="218671"/>
                      <a:pt x="984056" y="271848"/>
                      <a:pt x="962278" y="325283"/>
                    </a:cubicBezTo>
                    <a:cubicBezTo>
                      <a:pt x="949786" y="354627"/>
                      <a:pt x="942694" y="385464"/>
                      <a:pt x="933887" y="416156"/>
                    </a:cubicBezTo>
                    <a:cubicBezTo>
                      <a:pt x="933086" y="417470"/>
                      <a:pt x="934657" y="419330"/>
                      <a:pt x="935569" y="420789"/>
                    </a:cubicBezTo>
                    <a:cubicBezTo>
                      <a:pt x="936628" y="420533"/>
                      <a:pt x="937285" y="420934"/>
                      <a:pt x="939000" y="421078"/>
                    </a:cubicBezTo>
                    <a:cubicBezTo>
                      <a:pt x="943343" y="422826"/>
                      <a:pt x="946227" y="425487"/>
                      <a:pt x="947910" y="430120"/>
                    </a:cubicBezTo>
                    <a:cubicBezTo>
                      <a:pt x="942835" y="473910"/>
                      <a:pt x="944764" y="516562"/>
                      <a:pt x="957385" y="559424"/>
                    </a:cubicBezTo>
                    <a:cubicBezTo>
                      <a:pt x="958489" y="570916"/>
                      <a:pt x="957285" y="582128"/>
                      <a:pt x="955569" y="593253"/>
                    </a:cubicBezTo>
                    <a:lnTo>
                      <a:pt x="954477" y="600704"/>
                    </a:lnTo>
                    <a:lnTo>
                      <a:pt x="964632" y="598732"/>
                    </a:lnTo>
                    <a:cubicBezTo>
                      <a:pt x="970547" y="599717"/>
                      <a:pt x="975477" y="598732"/>
                      <a:pt x="980407" y="597746"/>
                    </a:cubicBezTo>
                    <a:cubicBezTo>
                      <a:pt x="1009982" y="596761"/>
                      <a:pt x="1032657" y="585921"/>
                      <a:pt x="1039559" y="553404"/>
                    </a:cubicBezTo>
                    <a:cubicBezTo>
                      <a:pt x="1042516" y="541580"/>
                      <a:pt x="1047446" y="529755"/>
                      <a:pt x="1055332" y="519902"/>
                    </a:cubicBezTo>
                    <a:cubicBezTo>
                      <a:pt x="1060262" y="513004"/>
                      <a:pt x="1068149" y="509063"/>
                      <a:pt x="1076036" y="512018"/>
                    </a:cubicBezTo>
                    <a:cubicBezTo>
                      <a:pt x="1085894" y="514974"/>
                      <a:pt x="1081951" y="523843"/>
                      <a:pt x="1080965" y="530741"/>
                    </a:cubicBezTo>
                    <a:cubicBezTo>
                      <a:pt x="1077022" y="574097"/>
                      <a:pt x="1077022" y="574097"/>
                      <a:pt x="1118429" y="565229"/>
                    </a:cubicBezTo>
                    <a:cubicBezTo>
                      <a:pt x="1133216" y="562273"/>
                      <a:pt x="1147019" y="561288"/>
                      <a:pt x="1161806" y="564244"/>
                    </a:cubicBezTo>
                    <a:cubicBezTo>
                      <a:pt x="1176595" y="568185"/>
                      <a:pt x="1188425" y="571141"/>
                      <a:pt x="1194341" y="589863"/>
                    </a:cubicBezTo>
                    <a:cubicBezTo>
                      <a:pt x="1204199" y="616468"/>
                      <a:pt x="1241662" y="624351"/>
                      <a:pt x="1273210" y="609571"/>
                    </a:cubicBezTo>
                    <a:cubicBezTo>
                      <a:pt x="1278140" y="607600"/>
                      <a:pt x="1282083" y="604644"/>
                      <a:pt x="1287998" y="601688"/>
                    </a:cubicBezTo>
                    <a:cubicBezTo>
                      <a:pt x="1291942" y="624351"/>
                      <a:pt x="1297857" y="645044"/>
                      <a:pt x="1320532" y="654898"/>
                    </a:cubicBezTo>
                    <a:cubicBezTo>
                      <a:pt x="1341235" y="663767"/>
                      <a:pt x="1360953" y="658840"/>
                      <a:pt x="1381656" y="654898"/>
                    </a:cubicBezTo>
                    <a:cubicBezTo>
                      <a:pt x="1383628" y="660810"/>
                      <a:pt x="1379684" y="662781"/>
                      <a:pt x="1377713" y="665737"/>
                    </a:cubicBezTo>
                    <a:cubicBezTo>
                      <a:pt x="1357995" y="687416"/>
                      <a:pt x="1365882" y="712050"/>
                      <a:pt x="1394472" y="720919"/>
                    </a:cubicBezTo>
                    <a:cubicBezTo>
                      <a:pt x="1424048" y="729787"/>
                      <a:pt x="1424048" y="729787"/>
                      <a:pt x="1414190" y="759348"/>
                    </a:cubicBezTo>
                    <a:cubicBezTo>
                      <a:pt x="1407288" y="780041"/>
                      <a:pt x="1419119" y="801719"/>
                      <a:pt x="1440808" y="804675"/>
                    </a:cubicBezTo>
                    <a:cubicBezTo>
                      <a:pt x="1451652" y="806646"/>
                      <a:pt x="1452639" y="796793"/>
                      <a:pt x="1454610" y="789895"/>
                    </a:cubicBezTo>
                    <a:cubicBezTo>
                      <a:pt x="1457568" y="778070"/>
                      <a:pt x="1459540" y="764275"/>
                      <a:pt x="1474328" y="760333"/>
                    </a:cubicBezTo>
                    <a:cubicBezTo>
                      <a:pt x="1484187" y="758363"/>
                      <a:pt x="1491088" y="757377"/>
                      <a:pt x="1487144" y="772158"/>
                    </a:cubicBezTo>
                    <a:cubicBezTo>
                      <a:pt x="1478271" y="809603"/>
                      <a:pt x="1488130" y="822412"/>
                      <a:pt x="1525593" y="825368"/>
                    </a:cubicBezTo>
                    <a:cubicBezTo>
                      <a:pt x="1572915" y="829310"/>
                      <a:pt x="1613336" y="846061"/>
                      <a:pt x="1648827" y="876608"/>
                    </a:cubicBezTo>
                    <a:cubicBezTo>
                      <a:pt x="1666573" y="892374"/>
                      <a:pt x="1685304" y="905184"/>
                      <a:pt x="1707979" y="913067"/>
                    </a:cubicBezTo>
                    <a:cubicBezTo>
                      <a:pt x="1719810" y="917009"/>
                      <a:pt x="1730654" y="917008"/>
                      <a:pt x="1740513" y="908140"/>
                    </a:cubicBezTo>
                    <a:cubicBezTo>
                      <a:pt x="1749386" y="900257"/>
                      <a:pt x="1760231" y="895330"/>
                      <a:pt x="1770089" y="905184"/>
                    </a:cubicBezTo>
                    <a:cubicBezTo>
                      <a:pt x="1779948" y="916023"/>
                      <a:pt x="1769103" y="923906"/>
                      <a:pt x="1763188" y="929818"/>
                    </a:cubicBezTo>
                    <a:cubicBezTo>
                      <a:pt x="1748400" y="944599"/>
                      <a:pt x="1747414" y="958394"/>
                      <a:pt x="1754315" y="977117"/>
                    </a:cubicBezTo>
                    <a:cubicBezTo>
                      <a:pt x="1780934" y="1052005"/>
                      <a:pt x="1783892" y="1128864"/>
                      <a:pt x="1780934" y="1206710"/>
                    </a:cubicBezTo>
                    <a:cubicBezTo>
                      <a:pt x="1779948" y="1246124"/>
                      <a:pt x="1779948" y="1246124"/>
                      <a:pt x="1815440" y="1260905"/>
                    </a:cubicBezTo>
                    <a:cubicBezTo>
                      <a:pt x="1847973" y="1273715"/>
                      <a:pt x="1847973" y="1273715"/>
                      <a:pt x="1873606" y="1248095"/>
                    </a:cubicBezTo>
                    <a:cubicBezTo>
                      <a:pt x="1891352" y="1230358"/>
                      <a:pt x="1909097" y="1211636"/>
                      <a:pt x="1931772" y="1198827"/>
                    </a:cubicBezTo>
                    <a:cubicBezTo>
                      <a:pt x="1943603" y="1192914"/>
                      <a:pt x="1956419" y="1187002"/>
                      <a:pt x="1972193" y="1189958"/>
                    </a:cubicBezTo>
                    <a:cubicBezTo>
                      <a:pt x="1969235" y="1201783"/>
                      <a:pt x="1961348" y="1209666"/>
                      <a:pt x="1955433" y="1218534"/>
                    </a:cubicBezTo>
                    <a:cubicBezTo>
                      <a:pt x="1943603" y="1236271"/>
                      <a:pt x="1935716" y="1254993"/>
                      <a:pt x="1935716" y="1275686"/>
                    </a:cubicBezTo>
                    <a:cubicBezTo>
                      <a:pt x="1934730" y="1287510"/>
                      <a:pt x="1930786" y="1289481"/>
                      <a:pt x="1919942" y="1288495"/>
                    </a:cubicBezTo>
                    <a:cubicBezTo>
                      <a:pt x="1909097" y="1287510"/>
                      <a:pt x="1897266" y="1287510"/>
                      <a:pt x="1887408" y="1293422"/>
                    </a:cubicBezTo>
                    <a:cubicBezTo>
                      <a:pt x="1881493" y="1298350"/>
                      <a:pt x="1876563" y="1304262"/>
                      <a:pt x="1875578" y="1311159"/>
                    </a:cubicBezTo>
                    <a:cubicBezTo>
                      <a:pt x="1875577" y="1320028"/>
                      <a:pt x="1884451" y="1320028"/>
                      <a:pt x="1890366" y="1321999"/>
                    </a:cubicBezTo>
                    <a:cubicBezTo>
                      <a:pt x="1929800" y="1335794"/>
                      <a:pt x="1969235" y="1348604"/>
                      <a:pt x="2009656" y="1363384"/>
                    </a:cubicBezTo>
                    <a:cubicBezTo>
                      <a:pt x="2033317" y="1371267"/>
                      <a:pt x="2056978" y="1382107"/>
                      <a:pt x="2077681" y="1397872"/>
                    </a:cubicBezTo>
                    <a:cubicBezTo>
                      <a:pt x="2118102" y="1426449"/>
                      <a:pt x="2130918" y="1462908"/>
                      <a:pt x="2119088" y="1511191"/>
                    </a:cubicBezTo>
                    <a:cubicBezTo>
                      <a:pt x="2107257" y="1554548"/>
                      <a:pt x="2107257" y="1554548"/>
                      <a:pt x="2133876" y="1590021"/>
                    </a:cubicBezTo>
                    <a:cubicBezTo>
                      <a:pt x="2118102" y="1600860"/>
                      <a:pt x="2108243" y="1617612"/>
                      <a:pt x="2099371" y="1633377"/>
                    </a:cubicBezTo>
                    <a:cubicBezTo>
                      <a:pt x="2090497" y="1649144"/>
                      <a:pt x="2079653" y="1661953"/>
                      <a:pt x="2060922" y="1665895"/>
                    </a:cubicBezTo>
                    <a:cubicBezTo>
                      <a:pt x="2047119" y="1668851"/>
                      <a:pt x="2033317" y="1671807"/>
                      <a:pt x="2030359" y="1688559"/>
                    </a:cubicBezTo>
                    <a:cubicBezTo>
                      <a:pt x="2026416" y="1708266"/>
                      <a:pt x="2027402" y="1726988"/>
                      <a:pt x="2045147" y="1740784"/>
                    </a:cubicBezTo>
                    <a:cubicBezTo>
                      <a:pt x="2056978" y="1750638"/>
                      <a:pt x="2071766" y="1757535"/>
                      <a:pt x="2085568" y="1763447"/>
                    </a:cubicBezTo>
                    <a:cubicBezTo>
                      <a:pt x="2109229" y="1774286"/>
                      <a:pt x="2133876" y="1784140"/>
                      <a:pt x="2155565" y="1798921"/>
                    </a:cubicBezTo>
                    <a:cubicBezTo>
                      <a:pt x="2168381" y="1807789"/>
                      <a:pt x="2175282" y="1803848"/>
                      <a:pt x="2177254" y="1788082"/>
                    </a:cubicBezTo>
                    <a:cubicBezTo>
                      <a:pt x="2178240" y="1764433"/>
                      <a:pt x="2191056" y="1747681"/>
                      <a:pt x="2213731" y="1740784"/>
                    </a:cubicBezTo>
                    <a:cubicBezTo>
                      <a:pt x="2238378" y="1732901"/>
                      <a:pt x="2265982" y="1739798"/>
                      <a:pt x="2280770" y="1757535"/>
                    </a:cubicBezTo>
                    <a:cubicBezTo>
                      <a:pt x="2291615" y="1770345"/>
                      <a:pt x="2293587" y="1785126"/>
                      <a:pt x="2287672" y="1799906"/>
                    </a:cubicBezTo>
                    <a:cubicBezTo>
                      <a:pt x="2280770" y="1818629"/>
                      <a:pt x="2288657" y="1827497"/>
                      <a:pt x="2304431" y="1832424"/>
                    </a:cubicBezTo>
                    <a:cubicBezTo>
                      <a:pt x="2314290" y="1835380"/>
                      <a:pt x="2319220" y="1840307"/>
                      <a:pt x="2317248" y="1851146"/>
                    </a:cubicBezTo>
                    <a:cubicBezTo>
                      <a:pt x="2315276" y="1862970"/>
                      <a:pt x="2306403" y="1857058"/>
                      <a:pt x="2300488" y="1857058"/>
                    </a:cubicBezTo>
                    <a:cubicBezTo>
                      <a:pt x="2195986" y="1850160"/>
                      <a:pt x="2098385" y="1823556"/>
                      <a:pt x="2011628" y="1764433"/>
                    </a:cubicBezTo>
                    <a:cubicBezTo>
                      <a:pt x="2003741" y="1758521"/>
                      <a:pt x="1996840" y="1758521"/>
                      <a:pt x="1990924" y="1764433"/>
                    </a:cubicBezTo>
                    <a:cubicBezTo>
                      <a:pt x="1979094" y="1774287"/>
                      <a:pt x="1967264" y="1784140"/>
                      <a:pt x="1956419" y="1793994"/>
                    </a:cubicBezTo>
                    <a:cubicBezTo>
                      <a:pt x="1940645" y="1808775"/>
                      <a:pt x="1924871" y="1823556"/>
                      <a:pt x="1902196" y="1829468"/>
                    </a:cubicBezTo>
                    <a:cubicBezTo>
                      <a:pt x="1891352" y="1831438"/>
                      <a:pt x="1891352" y="1839321"/>
                      <a:pt x="1896281" y="1847205"/>
                    </a:cubicBezTo>
                    <a:cubicBezTo>
                      <a:pt x="1903182" y="1857058"/>
                      <a:pt x="1910083" y="1866912"/>
                      <a:pt x="1923885" y="1869868"/>
                    </a:cubicBezTo>
                    <a:cubicBezTo>
                      <a:pt x="1955433" y="1878737"/>
                      <a:pt x="1982052" y="1897459"/>
                      <a:pt x="2007684" y="1917166"/>
                    </a:cubicBezTo>
                    <a:cubicBezTo>
                      <a:pt x="2027402" y="1932932"/>
                      <a:pt x="2047119" y="1947713"/>
                      <a:pt x="2069794" y="1958552"/>
                    </a:cubicBezTo>
                    <a:cubicBezTo>
                      <a:pt x="2085568" y="1967420"/>
                      <a:pt x="2094441" y="1964464"/>
                      <a:pt x="2099370" y="1947713"/>
                    </a:cubicBezTo>
                    <a:cubicBezTo>
                      <a:pt x="2101342" y="1938845"/>
                      <a:pt x="2103314" y="1928991"/>
                      <a:pt x="2117116" y="1932932"/>
                    </a:cubicBezTo>
                    <a:cubicBezTo>
                      <a:pt x="2129933" y="1936874"/>
                      <a:pt x="2134862" y="1945742"/>
                      <a:pt x="2135847" y="1957566"/>
                    </a:cubicBezTo>
                    <a:cubicBezTo>
                      <a:pt x="2135847" y="1965450"/>
                      <a:pt x="2129932" y="1965450"/>
                      <a:pt x="2125003" y="1965450"/>
                    </a:cubicBezTo>
                    <a:cubicBezTo>
                      <a:pt x="2109229" y="1966435"/>
                      <a:pt x="2095427" y="1970376"/>
                      <a:pt x="2082610" y="1980231"/>
                    </a:cubicBezTo>
                    <a:cubicBezTo>
                      <a:pt x="2076696" y="1985157"/>
                      <a:pt x="2072752" y="1983187"/>
                      <a:pt x="2066836" y="1980230"/>
                    </a:cubicBezTo>
                    <a:cubicBezTo>
                      <a:pt x="2009656" y="1951654"/>
                      <a:pt x="1948532" y="1928005"/>
                      <a:pt x="1906140" y="1876766"/>
                    </a:cubicBezTo>
                    <a:cubicBezTo>
                      <a:pt x="1893323" y="1861985"/>
                      <a:pt x="1862761" y="1868882"/>
                      <a:pt x="1854874" y="1888590"/>
                    </a:cubicBezTo>
                    <a:cubicBezTo>
                      <a:pt x="1847973" y="1903371"/>
                      <a:pt x="1840086" y="1905342"/>
                      <a:pt x="1826284" y="1903371"/>
                    </a:cubicBezTo>
                    <a:cubicBezTo>
                      <a:pt x="1819383" y="1902385"/>
                      <a:pt x="1811496" y="1903371"/>
                      <a:pt x="1804595" y="1905342"/>
                    </a:cubicBezTo>
                    <a:cubicBezTo>
                      <a:pt x="1792764" y="1908298"/>
                      <a:pt x="1789806" y="1918152"/>
                      <a:pt x="1787835" y="1928991"/>
                    </a:cubicBezTo>
                    <a:cubicBezTo>
                      <a:pt x="1785863" y="1939830"/>
                      <a:pt x="1792764" y="1944757"/>
                      <a:pt x="1800651" y="1948698"/>
                    </a:cubicBezTo>
                    <a:cubicBezTo>
                      <a:pt x="1810510" y="1953626"/>
                      <a:pt x="1822341" y="1957566"/>
                      <a:pt x="1833185" y="1962494"/>
                    </a:cubicBezTo>
                    <a:cubicBezTo>
                      <a:pt x="1845015" y="1967421"/>
                      <a:pt x="1856846" y="1973333"/>
                      <a:pt x="1865718" y="1984172"/>
                    </a:cubicBezTo>
                    <a:cubicBezTo>
                      <a:pt x="1880507" y="2002894"/>
                      <a:pt x="1877549" y="2020631"/>
                      <a:pt x="1854874" y="2027528"/>
                    </a:cubicBezTo>
                    <a:cubicBezTo>
                      <a:pt x="1812482" y="2040338"/>
                      <a:pt x="1809525" y="2056105"/>
                      <a:pt x="1832199" y="2096504"/>
                    </a:cubicBezTo>
                    <a:cubicBezTo>
                      <a:pt x="1841072" y="2113256"/>
                      <a:pt x="1851916" y="2128037"/>
                      <a:pt x="1845015" y="2148730"/>
                    </a:cubicBezTo>
                    <a:cubicBezTo>
                      <a:pt x="1843044" y="2152671"/>
                      <a:pt x="1843044" y="2158583"/>
                      <a:pt x="1837129" y="2157598"/>
                    </a:cubicBezTo>
                    <a:cubicBezTo>
                      <a:pt x="1831213" y="2157598"/>
                      <a:pt x="1829242" y="2152671"/>
                      <a:pt x="1828256" y="2148730"/>
                    </a:cubicBezTo>
                    <a:cubicBezTo>
                      <a:pt x="1826284" y="2130993"/>
                      <a:pt x="1815439" y="2125081"/>
                      <a:pt x="1798680" y="2124096"/>
                    </a:cubicBezTo>
                    <a:cubicBezTo>
                      <a:pt x="1775019" y="2122125"/>
                      <a:pt x="1760231" y="2108329"/>
                      <a:pt x="1752344" y="2085666"/>
                    </a:cubicBezTo>
                    <a:cubicBezTo>
                      <a:pt x="1746428" y="2065958"/>
                      <a:pt x="1740513" y="2046250"/>
                      <a:pt x="1733612" y="2026543"/>
                    </a:cubicBezTo>
                    <a:cubicBezTo>
                      <a:pt x="1729669" y="2012748"/>
                      <a:pt x="1721782" y="2000924"/>
                      <a:pt x="1710937" y="1993040"/>
                    </a:cubicBezTo>
                    <a:cubicBezTo>
                      <a:pt x="1706993" y="1990084"/>
                      <a:pt x="1703050" y="1985157"/>
                      <a:pt x="1697135" y="1987128"/>
                    </a:cubicBezTo>
                    <a:cubicBezTo>
                      <a:pt x="1690233" y="1991069"/>
                      <a:pt x="1687276" y="1996982"/>
                      <a:pt x="1688262" y="2003879"/>
                    </a:cubicBezTo>
                    <a:cubicBezTo>
                      <a:pt x="1689248" y="2016689"/>
                      <a:pt x="1691220" y="2029499"/>
                      <a:pt x="1693191" y="2042309"/>
                    </a:cubicBezTo>
                    <a:cubicBezTo>
                      <a:pt x="1694177" y="2047236"/>
                      <a:pt x="1699107" y="2048221"/>
                      <a:pt x="1703050" y="2049207"/>
                    </a:cubicBezTo>
                    <a:cubicBezTo>
                      <a:pt x="1706993" y="2050192"/>
                      <a:pt x="1711923" y="2050192"/>
                      <a:pt x="1715867" y="2052163"/>
                    </a:cubicBezTo>
                    <a:cubicBezTo>
                      <a:pt x="1727696" y="2055119"/>
                      <a:pt x="1736570" y="2062017"/>
                      <a:pt x="1732626" y="2074826"/>
                    </a:cubicBezTo>
                    <a:cubicBezTo>
                      <a:pt x="1728683" y="2085666"/>
                      <a:pt x="1716852" y="2080739"/>
                      <a:pt x="1707980" y="2079753"/>
                    </a:cubicBezTo>
                    <a:cubicBezTo>
                      <a:pt x="1705022" y="2078768"/>
                      <a:pt x="1701078" y="2077783"/>
                      <a:pt x="1699107" y="2075812"/>
                    </a:cubicBezTo>
                    <a:cubicBezTo>
                      <a:pt x="1681361" y="2060046"/>
                      <a:pt x="1679389" y="2072856"/>
                      <a:pt x="1675446" y="2087636"/>
                    </a:cubicBezTo>
                    <a:cubicBezTo>
                      <a:pt x="1669530" y="2109315"/>
                      <a:pt x="1669530" y="2108329"/>
                      <a:pt x="1693191" y="2110300"/>
                    </a:cubicBezTo>
                    <a:cubicBezTo>
                      <a:pt x="1706993" y="2110300"/>
                      <a:pt x="1715866" y="2115227"/>
                      <a:pt x="1709951" y="2131978"/>
                    </a:cubicBezTo>
                    <a:cubicBezTo>
                      <a:pt x="1706008" y="2143803"/>
                      <a:pt x="1703050" y="2155627"/>
                      <a:pt x="1701078" y="2168438"/>
                    </a:cubicBezTo>
                    <a:cubicBezTo>
                      <a:pt x="1698121" y="2189130"/>
                      <a:pt x="1705022" y="2196028"/>
                      <a:pt x="1725725" y="2193072"/>
                    </a:cubicBezTo>
                    <a:cubicBezTo>
                      <a:pt x="1729669" y="2193071"/>
                      <a:pt x="1732626" y="2193072"/>
                      <a:pt x="1735584" y="2192086"/>
                    </a:cubicBezTo>
                    <a:cubicBezTo>
                      <a:pt x="1753330" y="2188145"/>
                      <a:pt x="1760231" y="2191101"/>
                      <a:pt x="1758259" y="2211794"/>
                    </a:cubicBezTo>
                    <a:cubicBezTo>
                      <a:pt x="1754315" y="2237414"/>
                      <a:pt x="1765160" y="2260078"/>
                      <a:pt x="1778962" y="2281756"/>
                    </a:cubicBezTo>
                    <a:cubicBezTo>
                      <a:pt x="1795722" y="2307376"/>
                      <a:pt x="1817411" y="2331025"/>
                      <a:pt x="1830227" y="2358615"/>
                    </a:cubicBezTo>
                    <a:cubicBezTo>
                      <a:pt x="1838114" y="2375367"/>
                      <a:pt x="1842058" y="2391132"/>
                      <a:pt x="1833185" y="2409855"/>
                    </a:cubicBezTo>
                    <a:cubicBezTo>
                      <a:pt x="1822341" y="2431533"/>
                      <a:pt x="1827270" y="2455182"/>
                      <a:pt x="1836143" y="2477846"/>
                    </a:cubicBezTo>
                    <a:cubicBezTo>
                      <a:pt x="1839100" y="2484743"/>
                      <a:pt x="1842058" y="2490656"/>
                      <a:pt x="1844030" y="2496568"/>
                    </a:cubicBezTo>
                    <a:cubicBezTo>
                      <a:pt x="1860790" y="2533027"/>
                      <a:pt x="1860790" y="2533027"/>
                      <a:pt x="1830228" y="2558647"/>
                    </a:cubicBezTo>
                    <a:cubicBezTo>
                      <a:pt x="1824312" y="2563573"/>
                      <a:pt x="1820369" y="2568500"/>
                      <a:pt x="1822341" y="2578354"/>
                    </a:cubicBezTo>
                    <a:cubicBezTo>
                      <a:pt x="1824312" y="2589193"/>
                      <a:pt x="1823326" y="2601018"/>
                      <a:pt x="1821355" y="2611857"/>
                    </a:cubicBezTo>
                    <a:cubicBezTo>
                      <a:pt x="1817411" y="2628608"/>
                      <a:pt x="1826284" y="2635506"/>
                      <a:pt x="1840086" y="2640433"/>
                    </a:cubicBezTo>
                    <a:cubicBezTo>
                      <a:pt x="1884451" y="2656199"/>
                      <a:pt x="1884451" y="2656199"/>
                      <a:pt x="1857832" y="2694629"/>
                    </a:cubicBezTo>
                    <a:cubicBezTo>
                      <a:pt x="1852902" y="2701526"/>
                      <a:pt x="1850931" y="2709410"/>
                      <a:pt x="1850931" y="2718278"/>
                    </a:cubicBezTo>
                    <a:cubicBezTo>
                      <a:pt x="1850931" y="2725175"/>
                      <a:pt x="1857832" y="2734044"/>
                      <a:pt x="1846001" y="2737000"/>
                    </a:cubicBezTo>
                    <a:cubicBezTo>
                      <a:pt x="1836143" y="2739956"/>
                      <a:pt x="1826284" y="2738970"/>
                      <a:pt x="1820368" y="2729117"/>
                    </a:cubicBezTo>
                    <a:cubicBezTo>
                      <a:pt x="1814453" y="2721234"/>
                      <a:pt x="1810510" y="2712366"/>
                      <a:pt x="1805580" y="2702512"/>
                    </a:cubicBezTo>
                    <a:cubicBezTo>
                      <a:pt x="1781920" y="2711380"/>
                      <a:pt x="1771075" y="2732073"/>
                      <a:pt x="1762202" y="2752766"/>
                    </a:cubicBezTo>
                    <a:cubicBezTo>
                      <a:pt x="1757273" y="2762620"/>
                      <a:pt x="1766145" y="2771488"/>
                      <a:pt x="1772061" y="2778386"/>
                    </a:cubicBezTo>
                    <a:cubicBezTo>
                      <a:pt x="1780934" y="2787254"/>
                      <a:pt x="1789806" y="2795137"/>
                      <a:pt x="1797694" y="2803020"/>
                    </a:cubicBezTo>
                    <a:cubicBezTo>
                      <a:pt x="1806566" y="2811889"/>
                      <a:pt x="1812482" y="2821742"/>
                      <a:pt x="1813467" y="2834552"/>
                    </a:cubicBezTo>
                    <a:cubicBezTo>
                      <a:pt x="1814453" y="2851303"/>
                      <a:pt x="1809524" y="2855245"/>
                      <a:pt x="1792764" y="2851303"/>
                    </a:cubicBezTo>
                    <a:cubicBezTo>
                      <a:pt x="1772061" y="2845391"/>
                      <a:pt x="1767132" y="2851303"/>
                      <a:pt x="1770089" y="2871996"/>
                    </a:cubicBezTo>
                    <a:cubicBezTo>
                      <a:pt x="1771075" y="2883821"/>
                      <a:pt x="1780934" y="2898602"/>
                      <a:pt x="1767132" y="2906485"/>
                    </a:cubicBezTo>
                    <a:cubicBezTo>
                      <a:pt x="1754315" y="2913382"/>
                      <a:pt x="1742485" y="2900572"/>
                      <a:pt x="1732626" y="2892690"/>
                    </a:cubicBezTo>
                    <a:cubicBezTo>
                      <a:pt x="1728683" y="2888748"/>
                      <a:pt x="1724739" y="2885792"/>
                      <a:pt x="1719810" y="2882836"/>
                    </a:cubicBezTo>
                    <a:cubicBezTo>
                      <a:pt x="1713894" y="2878894"/>
                      <a:pt x="1706008" y="2877909"/>
                      <a:pt x="1700092" y="2883821"/>
                    </a:cubicBezTo>
                    <a:cubicBezTo>
                      <a:pt x="1694177" y="2888748"/>
                      <a:pt x="1696149" y="2895646"/>
                      <a:pt x="1700092" y="2901557"/>
                    </a:cubicBezTo>
                    <a:cubicBezTo>
                      <a:pt x="1705022" y="2910426"/>
                      <a:pt x="1708966" y="2919294"/>
                      <a:pt x="1699107" y="2928163"/>
                    </a:cubicBezTo>
                    <a:cubicBezTo>
                      <a:pt x="1689248" y="2936046"/>
                      <a:pt x="1679389" y="2931119"/>
                      <a:pt x="1670516" y="2925207"/>
                    </a:cubicBezTo>
                    <a:cubicBezTo>
                      <a:pt x="1669530" y="2924222"/>
                      <a:pt x="1667559" y="2922251"/>
                      <a:pt x="1665586" y="2921266"/>
                    </a:cubicBezTo>
                    <a:cubicBezTo>
                      <a:pt x="1640940" y="2903529"/>
                      <a:pt x="1635025" y="2905499"/>
                      <a:pt x="1623194" y="2934075"/>
                    </a:cubicBezTo>
                    <a:cubicBezTo>
                      <a:pt x="1618265" y="2947871"/>
                      <a:pt x="1613336" y="2958710"/>
                      <a:pt x="1596576" y="2956739"/>
                    </a:cubicBezTo>
                    <a:cubicBezTo>
                      <a:pt x="1592632" y="2956739"/>
                      <a:pt x="1589675" y="2956739"/>
                      <a:pt x="1586717" y="2955753"/>
                    </a:cubicBezTo>
                    <a:cubicBezTo>
                      <a:pt x="1569958" y="2949841"/>
                      <a:pt x="1555169" y="2957724"/>
                      <a:pt x="1557141" y="2974476"/>
                    </a:cubicBezTo>
                    <a:cubicBezTo>
                      <a:pt x="1559113" y="2991227"/>
                      <a:pt x="1550240" y="2997139"/>
                      <a:pt x="1538409" y="2998125"/>
                    </a:cubicBezTo>
                    <a:cubicBezTo>
                      <a:pt x="1499960" y="3000095"/>
                      <a:pt x="1492074" y="3023745"/>
                      <a:pt x="1491088" y="3057247"/>
                    </a:cubicBezTo>
                    <a:cubicBezTo>
                      <a:pt x="1490102" y="3080896"/>
                      <a:pt x="1484187" y="3104546"/>
                      <a:pt x="1477286" y="3128195"/>
                    </a:cubicBezTo>
                    <a:cubicBezTo>
                      <a:pt x="1473342" y="3139034"/>
                      <a:pt x="1467427" y="3145931"/>
                      <a:pt x="1455596" y="3148887"/>
                    </a:cubicBezTo>
                    <a:cubicBezTo>
                      <a:pt x="1415176" y="3160712"/>
                      <a:pt x="1374755" y="3163668"/>
                      <a:pt x="1337291" y="3138048"/>
                    </a:cubicBezTo>
                    <a:cubicBezTo>
                      <a:pt x="1323489" y="3128194"/>
                      <a:pt x="1314617" y="3117355"/>
                      <a:pt x="1316588" y="3098633"/>
                    </a:cubicBezTo>
                    <a:cubicBezTo>
                      <a:pt x="1320532" y="3071043"/>
                      <a:pt x="1306729" y="3046408"/>
                      <a:pt x="1292927" y="3022759"/>
                    </a:cubicBezTo>
                    <a:cubicBezTo>
                      <a:pt x="1289970" y="3015861"/>
                      <a:pt x="1284055" y="3014877"/>
                      <a:pt x="1277154" y="3013891"/>
                    </a:cubicBezTo>
                    <a:cubicBezTo>
                      <a:pt x="1253493" y="3010935"/>
                      <a:pt x="1229832" y="3008964"/>
                      <a:pt x="1206171" y="3009950"/>
                    </a:cubicBezTo>
                    <a:cubicBezTo>
                      <a:pt x="1191383" y="3009949"/>
                      <a:pt x="1181524" y="3005022"/>
                      <a:pt x="1172651" y="2994184"/>
                    </a:cubicBezTo>
                    <a:cubicBezTo>
                      <a:pt x="1163778" y="2984329"/>
                      <a:pt x="1155891" y="2973491"/>
                      <a:pt x="1143075" y="2967578"/>
                    </a:cubicBezTo>
                    <a:cubicBezTo>
                      <a:pt x="1136174" y="2964622"/>
                      <a:pt x="1129766" y="2962651"/>
                      <a:pt x="1123234" y="2962651"/>
                    </a:cubicBezTo>
                    <a:lnTo>
                      <a:pt x="1107668" y="2967868"/>
                    </a:lnTo>
                    <a:lnTo>
                      <a:pt x="1110055" y="2969616"/>
                    </a:lnTo>
                    <a:cubicBezTo>
                      <a:pt x="1110226" y="2973215"/>
                      <a:pt x="1106170" y="2977278"/>
                      <a:pt x="1098475" y="2982501"/>
                    </a:cubicBezTo>
                    <a:cubicBezTo>
                      <a:pt x="1085601" y="2991779"/>
                      <a:pt x="1078386" y="3003605"/>
                      <a:pt x="1074713" y="3018496"/>
                    </a:cubicBezTo>
                    <a:cubicBezTo>
                      <a:pt x="1073478" y="3024954"/>
                      <a:pt x="1073154" y="3032873"/>
                      <a:pt x="1068634" y="3037328"/>
                    </a:cubicBezTo>
                    <a:cubicBezTo>
                      <a:pt x="1044425" y="3062230"/>
                      <a:pt x="1035586" y="3097410"/>
                      <a:pt x="1012034" y="3122715"/>
                    </a:cubicBezTo>
                    <a:cubicBezTo>
                      <a:pt x="996467" y="3139364"/>
                      <a:pt x="999574" y="3147571"/>
                      <a:pt x="1020923" y="3152481"/>
                    </a:cubicBezTo>
                    <a:cubicBezTo>
                      <a:pt x="1051760" y="3159573"/>
                      <a:pt x="1061630" y="3181822"/>
                      <a:pt x="1046508" y="3209565"/>
                    </a:cubicBezTo>
                    <a:cubicBezTo>
                      <a:pt x="1043302" y="3214820"/>
                      <a:pt x="1040496" y="3219420"/>
                      <a:pt x="1038602" y="3225479"/>
                    </a:cubicBezTo>
                    <a:cubicBezTo>
                      <a:pt x="1029574" y="3250624"/>
                      <a:pt x="1029717" y="3248910"/>
                      <a:pt x="1006286" y="3240025"/>
                    </a:cubicBezTo>
                    <a:cubicBezTo>
                      <a:pt x="962052" y="3223857"/>
                      <a:pt x="928494" y="3191666"/>
                      <a:pt x="890529" y="3166701"/>
                    </a:cubicBezTo>
                    <a:cubicBezTo>
                      <a:pt x="881330" y="3161089"/>
                      <a:pt x="873189" y="3155221"/>
                      <a:pt x="863444" y="3151981"/>
                    </a:cubicBezTo>
                    <a:cubicBezTo>
                      <a:pt x="859102" y="3150232"/>
                      <a:pt x="854535" y="3142939"/>
                      <a:pt x="851039" y="3151626"/>
                    </a:cubicBezTo>
                    <a:cubicBezTo>
                      <a:pt x="848089" y="3157940"/>
                      <a:pt x="847510" y="3164801"/>
                      <a:pt x="854738" y="3169210"/>
                    </a:cubicBezTo>
                    <a:cubicBezTo>
                      <a:pt x="857366" y="3170813"/>
                      <a:pt x="860138" y="3170701"/>
                      <a:pt x="863167" y="3171647"/>
                    </a:cubicBezTo>
                    <a:cubicBezTo>
                      <a:pt x="869226" y="3173540"/>
                      <a:pt x="878636" y="3168462"/>
                      <a:pt x="881600" y="3178384"/>
                    </a:cubicBezTo>
                    <a:cubicBezTo>
                      <a:pt x="884562" y="3188307"/>
                      <a:pt x="873181" y="3192182"/>
                      <a:pt x="866254" y="3200580"/>
                    </a:cubicBezTo>
                    <a:cubicBezTo>
                      <a:pt x="881980" y="3198452"/>
                      <a:pt x="893984" y="3199464"/>
                      <a:pt x="904353" y="3207592"/>
                    </a:cubicBezTo>
                    <a:cubicBezTo>
                      <a:pt x="910122" y="3212916"/>
                      <a:pt x="914833" y="3218494"/>
                      <a:pt x="903708" y="3223429"/>
                    </a:cubicBezTo>
                    <a:cubicBezTo>
                      <a:pt x="889174" y="3207348"/>
                      <a:pt x="870644" y="3214077"/>
                      <a:pt x="852804" y="3216719"/>
                    </a:cubicBezTo>
                    <a:cubicBezTo>
                      <a:pt x="837736" y="3219246"/>
                      <a:pt x="823873" y="3219804"/>
                      <a:pt x="818201" y="3201018"/>
                    </a:cubicBezTo>
                    <a:cubicBezTo>
                      <a:pt x="812064" y="3191865"/>
                      <a:pt x="815962" y="3182521"/>
                      <a:pt x="816028" y="3173545"/>
                    </a:cubicBezTo>
                    <a:cubicBezTo>
                      <a:pt x="815838" y="3163512"/>
                      <a:pt x="813387" y="3155704"/>
                      <a:pt x="800948" y="3159837"/>
                    </a:cubicBezTo>
                    <a:cubicBezTo>
                      <a:pt x="792308" y="3168091"/>
                      <a:pt x="783666" y="3176342"/>
                      <a:pt x="774624" y="3185252"/>
                    </a:cubicBezTo>
                    <a:cubicBezTo>
                      <a:pt x="771160" y="3189451"/>
                      <a:pt x="768900" y="3191679"/>
                      <a:pt x="764045" y="3187814"/>
                    </a:cubicBezTo>
                    <a:cubicBezTo>
                      <a:pt x="774466" y="3170731"/>
                      <a:pt x="782662" y="3151386"/>
                      <a:pt x="789798" y="3132298"/>
                    </a:cubicBezTo>
                    <a:cubicBezTo>
                      <a:pt x="796791" y="3114924"/>
                      <a:pt x="789452" y="3107742"/>
                      <a:pt x="772157" y="3108010"/>
                    </a:cubicBezTo>
                    <a:cubicBezTo>
                      <a:pt x="762123" y="3108200"/>
                      <a:pt x="751944" y="3110106"/>
                      <a:pt x="741510" y="3110953"/>
                    </a:cubicBezTo>
                    <a:cubicBezTo>
                      <a:pt x="723413" y="3112536"/>
                      <a:pt x="718445" y="3105899"/>
                      <a:pt x="726095" y="3088926"/>
                    </a:cubicBezTo>
                    <a:cubicBezTo>
                      <a:pt x="729047" y="3082612"/>
                      <a:pt x="732654" y="3076699"/>
                      <a:pt x="736518" y="3071842"/>
                    </a:cubicBezTo>
                    <a:cubicBezTo>
                      <a:pt x="747052" y="3057531"/>
                      <a:pt x="750436" y="3046072"/>
                      <a:pt x="733386" y="3031162"/>
                    </a:cubicBezTo>
                    <a:cubicBezTo>
                      <a:pt x="717905" y="3018112"/>
                      <a:pt x="726612" y="3000883"/>
                      <a:pt x="735831" y="2985770"/>
                    </a:cubicBezTo>
                    <a:cubicBezTo>
                      <a:pt x="751064" y="2960802"/>
                      <a:pt x="749382" y="2956169"/>
                      <a:pt x="724813" y="2940279"/>
                    </a:cubicBezTo>
                    <a:cubicBezTo>
                      <a:pt x="717185" y="2936527"/>
                      <a:pt x="706494" y="2936316"/>
                      <a:pt x="704734" y="2924422"/>
                    </a:cubicBezTo>
                    <a:cubicBezTo>
                      <a:pt x="707829" y="2916393"/>
                      <a:pt x="713920" y="2913798"/>
                      <a:pt x="721582" y="2913063"/>
                    </a:cubicBezTo>
                    <a:cubicBezTo>
                      <a:pt x="730959" y="2912471"/>
                      <a:pt x="730736" y="2906926"/>
                      <a:pt x="726827" y="2900032"/>
                    </a:cubicBezTo>
                    <a:cubicBezTo>
                      <a:pt x="709630" y="2886837"/>
                      <a:pt x="696010" y="2872216"/>
                      <a:pt x="711099" y="2848963"/>
                    </a:cubicBezTo>
                    <a:cubicBezTo>
                      <a:pt x="709160" y="2843271"/>
                      <a:pt x="711710" y="2837614"/>
                      <a:pt x="711631" y="2830353"/>
                    </a:cubicBezTo>
                    <a:cubicBezTo>
                      <a:pt x="700105" y="2835945"/>
                      <a:pt x="698547" y="2850321"/>
                      <a:pt x="687166" y="2854198"/>
                    </a:cubicBezTo>
                    <a:cubicBezTo>
                      <a:pt x="680964" y="2854020"/>
                      <a:pt x="675273" y="2855958"/>
                      <a:pt x="669871" y="2854467"/>
                    </a:cubicBezTo>
                    <a:cubicBezTo>
                      <a:pt x="648267" y="2848500"/>
                      <a:pt x="631741" y="2851943"/>
                      <a:pt x="622198" y="2874972"/>
                    </a:cubicBezTo>
                    <a:cubicBezTo>
                      <a:pt x="616153" y="2889316"/>
                      <a:pt x="604693" y="2885932"/>
                      <a:pt x="592721" y="2880432"/>
                    </a:cubicBezTo>
                    <a:cubicBezTo>
                      <a:pt x="566806" y="2868228"/>
                      <a:pt x="566806" y="2868228"/>
                      <a:pt x="567921" y="2895958"/>
                    </a:cubicBezTo>
                    <a:cubicBezTo>
                      <a:pt x="567744" y="2902161"/>
                      <a:pt x="565083" y="2905044"/>
                      <a:pt x="558913" y="2900379"/>
                    </a:cubicBezTo>
                    <a:cubicBezTo>
                      <a:pt x="546750" y="2884845"/>
                      <a:pt x="539511" y="2864199"/>
                      <a:pt x="514443" y="2862430"/>
                    </a:cubicBezTo>
                    <a:cubicBezTo>
                      <a:pt x="499007" y="2861128"/>
                      <a:pt x="486168" y="2865918"/>
                      <a:pt x="472526" y="2872022"/>
                    </a:cubicBezTo>
                    <a:cubicBezTo>
                      <a:pt x="446557" y="2885032"/>
                      <a:pt x="438929" y="2881279"/>
                      <a:pt x="436755" y="2853806"/>
                    </a:cubicBezTo>
                    <a:cubicBezTo>
                      <a:pt x="435171" y="2835709"/>
                      <a:pt x="426374" y="2829440"/>
                      <a:pt x="409336" y="2830766"/>
                    </a:cubicBezTo>
                    <a:cubicBezTo>
                      <a:pt x="370369" y="2834044"/>
                      <a:pt x="369711" y="2833643"/>
                      <a:pt x="370779" y="2796426"/>
                    </a:cubicBezTo>
                    <a:cubicBezTo>
                      <a:pt x="371535" y="2783362"/>
                      <a:pt x="366534" y="2781213"/>
                      <a:pt x="355409" y="2786148"/>
                    </a:cubicBezTo>
                    <a:cubicBezTo>
                      <a:pt x="345999" y="2791227"/>
                      <a:pt x="343004" y="2785793"/>
                      <a:pt x="341611" y="2777730"/>
                    </a:cubicBezTo>
                    <a:cubicBezTo>
                      <a:pt x="344963" y="2770758"/>
                      <a:pt x="347256" y="2764043"/>
                      <a:pt x="349950" y="2756671"/>
                    </a:cubicBezTo>
                    <a:cubicBezTo>
                      <a:pt x="352245" y="2749956"/>
                      <a:pt x="359649" y="2748162"/>
                      <a:pt x="365084" y="2745165"/>
                    </a:cubicBezTo>
                    <a:cubicBezTo>
                      <a:pt x="373435" y="2740343"/>
                      <a:pt x="377845" y="2733115"/>
                      <a:pt x="375539" y="2723593"/>
                    </a:cubicBezTo>
                    <a:cubicBezTo>
                      <a:pt x="373745" y="2716187"/>
                      <a:pt x="367431" y="2713237"/>
                      <a:pt x="360571" y="2712659"/>
                    </a:cubicBezTo>
                    <a:cubicBezTo>
                      <a:pt x="350281" y="2711790"/>
                      <a:pt x="344045" y="2716101"/>
                      <a:pt x="339490" y="2725045"/>
                    </a:cubicBezTo>
                    <a:cubicBezTo>
                      <a:pt x="336540" y="2731359"/>
                      <a:pt x="339504" y="2741282"/>
                      <a:pt x="329837" y="2745302"/>
                    </a:cubicBezTo>
                    <a:cubicBezTo>
                      <a:pt x="317544" y="2747719"/>
                      <a:pt x="305762" y="2752253"/>
                      <a:pt x="292988" y="2748067"/>
                    </a:cubicBezTo>
                    <a:cubicBezTo>
                      <a:pt x="285536" y="2738111"/>
                      <a:pt x="292061" y="2730371"/>
                      <a:pt x="297528" y="2722888"/>
                    </a:cubicBezTo>
                    <a:cubicBezTo>
                      <a:pt x="305401" y="2711460"/>
                      <a:pt x="310501" y="2700146"/>
                      <a:pt x="297648" y="2688698"/>
                    </a:cubicBezTo>
                    <a:cubicBezTo>
                      <a:pt x="293194" y="2684178"/>
                      <a:pt x="292714" y="2677573"/>
                      <a:pt x="293293" y="2670714"/>
                    </a:cubicBezTo>
                    <a:cubicBezTo>
                      <a:pt x="292446" y="2660279"/>
                      <a:pt x="296598" y="2651993"/>
                      <a:pt x="302066" y="2644509"/>
                    </a:cubicBezTo>
                    <a:cubicBezTo>
                      <a:pt x="306331" y="2638997"/>
                      <a:pt x="308480" y="2633996"/>
                      <a:pt x="305628" y="2626847"/>
                    </a:cubicBezTo>
                    <a:cubicBezTo>
                      <a:pt x="307042" y="2614184"/>
                      <a:pt x="287264" y="2611135"/>
                      <a:pt x="292252" y="2597047"/>
                    </a:cubicBezTo>
                    <a:cubicBezTo>
                      <a:pt x="304389" y="2580108"/>
                      <a:pt x="281437" y="2577827"/>
                      <a:pt x="279676" y="2565934"/>
                    </a:cubicBezTo>
                    <a:cubicBezTo>
                      <a:pt x="279395" y="2532402"/>
                      <a:pt x="292078" y="2513090"/>
                      <a:pt x="320675" y="2501684"/>
                    </a:cubicBezTo>
                    <a:cubicBezTo>
                      <a:pt x="337090" y="2495469"/>
                      <a:pt x="340764" y="2480579"/>
                      <a:pt x="338235" y="2465512"/>
                    </a:cubicBezTo>
                    <a:cubicBezTo>
                      <a:pt x="334056" y="2441324"/>
                      <a:pt x="336962" y="2423261"/>
                      <a:pt x="366550" y="2420574"/>
                    </a:cubicBezTo>
                    <a:cubicBezTo>
                      <a:pt x="374212" y="2419839"/>
                      <a:pt x="379134" y="2414727"/>
                      <a:pt x="378398" y="2407065"/>
                    </a:cubicBezTo>
                    <a:cubicBezTo>
                      <a:pt x="377439" y="2393858"/>
                      <a:pt x="379654" y="2379882"/>
                      <a:pt x="367314" y="2370550"/>
                    </a:cubicBezTo>
                    <a:cubicBezTo>
                      <a:pt x="362715" y="2367744"/>
                      <a:pt x="357459" y="2364537"/>
                      <a:pt x="350888" y="2360529"/>
                    </a:cubicBezTo>
                    <a:cubicBezTo>
                      <a:pt x="371901" y="2357119"/>
                      <a:pt x="389775" y="2349991"/>
                      <a:pt x="408685" y="2363331"/>
                    </a:cubicBezTo>
                    <a:cubicBezTo>
                      <a:pt x="418798" y="2370402"/>
                      <a:pt x="428465" y="2366380"/>
                      <a:pt x="434878" y="2355867"/>
                    </a:cubicBezTo>
                    <a:cubicBezTo>
                      <a:pt x="440089" y="2347325"/>
                      <a:pt x="445701" y="2338126"/>
                      <a:pt x="450255" y="2329183"/>
                    </a:cubicBezTo>
                    <a:cubicBezTo>
                      <a:pt x="458818" y="2313670"/>
                      <a:pt x="469062" y="2302789"/>
                      <a:pt x="488196" y="2321675"/>
                    </a:cubicBezTo>
                    <a:cubicBezTo>
                      <a:pt x="490622" y="2297007"/>
                      <a:pt x="500287" y="2292987"/>
                      <a:pt x="516682" y="2307496"/>
                    </a:cubicBezTo>
                    <a:cubicBezTo>
                      <a:pt x="519310" y="2309099"/>
                      <a:pt x="522594" y="2311103"/>
                      <a:pt x="526570" y="2309020"/>
                    </a:cubicBezTo>
                    <a:cubicBezTo>
                      <a:pt x="530947" y="2306280"/>
                      <a:pt x="528864" y="2302305"/>
                      <a:pt x="528095" y="2299131"/>
                    </a:cubicBezTo>
                    <a:cubicBezTo>
                      <a:pt x="522426" y="2280344"/>
                      <a:pt x="524852" y="2255677"/>
                      <a:pt x="493146" y="2258877"/>
                    </a:cubicBezTo>
                    <a:cubicBezTo>
                      <a:pt x="485485" y="2259612"/>
                      <a:pt x="480517" y="2252975"/>
                      <a:pt x="478067" y="2245168"/>
                    </a:cubicBezTo>
                    <a:cubicBezTo>
                      <a:pt x="472140" y="2225325"/>
                      <a:pt x="455458" y="2214245"/>
                      <a:pt x="439575" y="2201851"/>
                    </a:cubicBezTo>
                    <a:cubicBezTo>
                      <a:pt x="427236" y="2192521"/>
                      <a:pt x="416658" y="2195082"/>
                      <a:pt x="409297" y="2208624"/>
                    </a:cubicBezTo>
                    <a:cubicBezTo>
                      <a:pt x="402483" y="2219794"/>
                      <a:pt x="396726" y="2230709"/>
                      <a:pt x="390312" y="2241223"/>
                    </a:cubicBezTo>
                    <a:cubicBezTo>
                      <a:pt x="387507" y="2245822"/>
                      <a:pt x="385725" y="2254653"/>
                      <a:pt x="376638" y="2251813"/>
                    </a:cubicBezTo>
                    <a:cubicBezTo>
                      <a:pt x="369923" y="2249520"/>
                      <a:pt x="370901" y="2242003"/>
                      <a:pt x="370678" y="2236457"/>
                    </a:cubicBezTo>
                    <a:cubicBezTo>
                      <a:pt x="370956" y="2216791"/>
                      <a:pt x="372290" y="2196868"/>
                      <a:pt x="372567" y="2177200"/>
                    </a:cubicBezTo>
                    <a:cubicBezTo>
                      <a:pt x="374348" y="2168369"/>
                      <a:pt x="381897" y="2164861"/>
                      <a:pt x="389048" y="2162010"/>
                    </a:cubicBezTo>
                    <a:cubicBezTo>
                      <a:pt x="399115" y="2157331"/>
                      <a:pt x="407775" y="2150894"/>
                      <a:pt x="416043" y="2143991"/>
                    </a:cubicBezTo>
                    <a:lnTo>
                      <a:pt x="427845" y="2134026"/>
                    </a:lnTo>
                    <a:lnTo>
                      <a:pt x="427560" y="2132248"/>
                    </a:lnTo>
                    <a:cubicBezTo>
                      <a:pt x="428362" y="2129551"/>
                      <a:pt x="429957" y="2126827"/>
                      <a:pt x="431096" y="2124424"/>
                    </a:cubicBezTo>
                    <a:cubicBezTo>
                      <a:pt x="432329" y="2122425"/>
                      <a:pt x="433158" y="2120522"/>
                      <a:pt x="433893" y="2118214"/>
                    </a:cubicBezTo>
                    <a:cubicBezTo>
                      <a:pt x="434935" y="2115408"/>
                      <a:pt x="434575" y="2112079"/>
                      <a:pt x="431577" y="2110227"/>
                    </a:cubicBezTo>
                    <a:cubicBezTo>
                      <a:pt x="428984" y="2108280"/>
                      <a:pt x="426348" y="2109756"/>
                      <a:pt x="424307" y="2111946"/>
                    </a:cubicBezTo>
                    <a:cubicBezTo>
                      <a:pt x="421149" y="2114827"/>
                      <a:pt x="417895" y="2117303"/>
                      <a:pt x="413305" y="2114121"/>
                    </a:cubicBezTo>
                    <a:cubicBezTo>
                      <a:pt x="409117" y="2110844"/>
                      <a:pt x="410181" y="2106324"/>
                      <a:pt x="411745" y="2102113"/>
                    </a:cubicBezTo>
                    <a:cubicBezTo>
                      <a:pt x="412053" y="2101614"/>
                      <a:pt x="412670" y="2100616"/>
                      <a:pt x="412883" y="2099711"/>
                    </a:cubicBezTo>
                    <a:cubicBezTo>
                      <a:pt x="417765" y="2087889"/>
                      <a:pt x="416384" y="2085654"/>
                      <a:pt x="403523" y="2083574"/>
                    </a:cubicBezTo>
                    <a:cubicBezTo>
                      <a:pt x="397390" y="2082891"/>
                      <a:pt x="392468" y="2081920"/>
                      <a:pt x="391652" y="2074859"/>
                    </a:cubicBezTo>
                    <a:cubicBezTo>
                      <a:pt x="391269" y="2073242"/>
                      <a:pt x="390983" y="2072030"/>
                      <a:pt x="391100" y="2070722"/>
                    </a:cubicBezTo>
                    <a:cubicBezTo>
                      <a:pt x="391899" y="2063278"/>
                      <a:pt x="387234" y="2057980"/>
                      <a:pt x="380558" y="2060412"/>
                    </a:cubicBezTo>
                    <a:cubicBezTo>
                      <a:pt x="373882" y="2062844"/>
                      <a:pt x="370598" y="2059779"/>
                      <a:pt x="369047" y="2055026"/>
                    </a:cubicBezTo>
                    <a:cubicBezTo>
                      <a:pt x="364513" y="2039454"/>
                      <a:pt x="354054" y="2038514"/>
                      <a:pt x="340224" y="2041356"/>
                    </a:cubicBezTo>
                    <a:cubicBezTo>
                      <a:pt x="330434" y="2043245"/>
                      <a:pt x="320165" y="2043112"/>
                      <a:pt x="309801" y="2042575"/>
                    </a:cubicBezTo>
                    <a:cubicBezTo>
                      <a:pt x="304975" y="2042009"/>
                      <a:pt x="301575" y="2040253"/>
                      <a:pt x="299216" y="2035690"/>
                    </a:cubicBezTo>
                    <a:cubicBezTo>
                      <a:pt x="294833" y="2027977"/>
                      <a:pt x="291359" y="2020051"/>
                      <a:pt x="289841" y="2011822"/>
                    </a:cubicBezTo>
                    <a:lnTo>
                      <a:pt x="291414" y="1994636"/>
                    </a:lnTo>
                    <a:lnTo>
                      <a:pt x="270070" y="1986077"/>
                    </a:lnTo>
                    <a:cubicBezTo>
                      <a:pt x="261918" y="1983922"/>
                      <a:pt x="253615" y="1982012"/>
                      <a:pt x="245987" y="1978260"/>
                    </a:cubicBezTo>
                    <a:cubicBezTo>
                      <a:pt x="227700" y="1969809"/>
                      <a:pt x="225650" y="1961346"/>
                      <a:pt x="239615" y="1947324"/>
                    </a:cubicBezTo>
                    <a:cubicBezTo>
                      <a:pt x="243334" y="1944183"/>
                      <a:pt x="247308" y="1942100"/>
                      <a:pt x="250628" y="1939617"/>
                    </a:cubicBezTo>
                    <a:cubicBezTo>
                      <a:pt x="267075" y="1928913"/>
                      <a:pt x="275091" y="1915771"/>
                      <a:pt x="269567" y="1895270"/>
                    </a:cubicBezTo>
                    <a:cubicBezTo>
                      <a:pt x="265212" y="1877286"/>
                      <a:pt x="264687" y="1858933"/>
                      <a:pt x="263103" y="1840837"/>
                    </a:cubicBezTo>
                    <a:cubicBezTo>
                      <a:pt x="261231" y="1826169"/>
                      <a:pt x="256008" y="1818476"/>
                      <a:pt x="240250" y="1825092"/>
                    </a:cubicBezTo>
                    <a:cubicBezTo>
                      <a:pt x="231242" y="1829513"/>
                      <a:pt x="222121" y="1831162"/>
                      <a:pt x="214269" y="1821863"/>
                    </a:cubicBezTo>
                    <a:cubicBezTo>
                      <a:pt x="211228" y="1804680"/>
                      <a:pt x="220960" y="1791684"/>
                      <a:pt x="225691" y="1776538"/>
                    </a:cubicBezTo>
                    <a:cubicBezTo>
                      <a:pt x="229332" y="1766136"/>
                      <a:pt x="235344" y="1756280"/>
                      <a:pt x="241614" y="1747482"/>
                    </a:cubicBezTo>
                    <a:lnTo>
                      <a:pt x="245499" y="1740375"/>
                    </a:lnTo>
                    <a:lnTo>
                      <a:pt x="243458" y="1740335"/>
                    </a:lnTo>
                    <a:cubicBezTo>
                      <a:pt x="239301" y="1742598"/>
                      <a:pt x="236230" y="1738630"/>
                      <a:pt x="234753" y="1735991"/>
                    </a:cubicBezTo>
                    <a:cubicBezTo>
                      <a:pt x="228633" y="1726343"/>
                      <a:pt x="220619" y="1723117"/>
                      <a:pt x="209829" y="1724388"/>
                    </a:cubicBezTo>
                    <a:cubicBezTo>
                      <a:pt x="203175" y="1725108"/>
                      <a:pt x="201389" y="1722969"/>
                      <a:pt x="203901" y="1715547"/>
                    </a:cubicBezTo>
                    <a:lnTo>
                      <a:pt x="203178" y="1709447"/>
                    </a:lnTo>
                    <a:lnTo>
                      <a:pt x="197511" y="1713364"/>
                    </a:lnTo>
                    <a:cubicBezTo>
                      <a:pt x="191002" y="1718860"/>
                      <a:pt x="184246" y="1722177"/>
                      <a:pt x="177140" y="1723477"/>
                    </a:cubicBezTo>
                    <a:lnTo>
                      <a:pt x="172451" y="1723064"/>
                    </a:lnTo>
                    <a:lnTo>
                      <a:pt x="172854" y="1724275"/>
                    </a:lnTo>
                    <a:cubicBezTo>
                      <a:pt x="172431" y="1725868"/>
                      <a:pt x="170781" y="1727006"/>
                      <a:pt x="167501" y="1727568"/>
                    </a:cubicBezTo>
                    <a:cubicBezTo>
                      <a:pt x="158519" y="1729265"/>
                      <a:pt x="150388" y="1727347"/>
                      <a:pt x="142374" y="1724121"/>
                    </a:cubicBezTo>
                    <a:cubicBezTo>
                      <a:pt x="132053" y="1720159"/>
                      <a:pt x="127111" y="1720901"/>
                      <a:pt x="120156" y="1729374"/>
                    </a:cubicBezTo>
                    <a:cubicBezTo>
                      <a:pt x="117403" y="1732158"/>
                      <a:pt x="115340" y="1736061"/>
                      <a:pt x="113181" y="1739558"/>
                    </a:cubicBezTo>
                    <a:cubicBezTo>
                      <a:pt x="112256" y="1741057"/>
                      <a:pt x="111522" y="1743364"/>
                      <a:pt x="109311" y="1743034"/>
                    </a:cubicBezTo>
                    <a:cubicBezTo>
                      <a:pt x="106696" y="1742798"/>
                      <a:pt x="105814" y="1740874"/>
                      <a:pt x="105836" y="1739161"/>
                    </a:cubicBezTo>
                    <a:cubicBezTo>
                      <a:pt x="105732" y="1731504"/>
                      <a:pt x="102117" y="1730652"/>
                      <a:pt x="95750" y="1732584"/>
                    </a:cubicBezTo>
                    <a:cubicBezTo>
                      <a:pt x="87766" y="1734898"/>
                      <a:pt x="80869" y="1730982"/>
                      <a:pt x="75088" y="1726374"/>
                    </a:cubicBezTo>
                    <a:cubicBezTo>
                      <a:pt x="70401" y="1722788"/>
                      <a:pt x="67478" y="1723052"/>
                      <a:pt x="65297" y="1728262"/>
                    </a:cubicBezTo>
                    <a:cubicBezTo>
                      <a:pt x="64254" y="1731069"/>
                      <a:pt x="63021" y="1733068"/>
                      <a:pt x="59599" y="1733024"/>
                    </a:cubicBezTo>
                    <a:cubicBezTo>
                      <a:pt x="54965" y="1733266"/>
                      <a:pt x="55008" y="1729842"/>
                      <a:pt x="53531" y="1727203"/>
                    </a:cubicBezTo>
                    <a:cubicBezTo>
                      <a:pt x="52744" y="1725682"/>
                      <a:pt x="52266" y="1723662"/>
                      <a:pt x="51385" y="1721736"/>
                    </a:cubicBezTo>
                    <a:cubicBezTo>
                      <a:pt x="47593" y="1711111"/>
                      <a:pt x="40961" y="1710119"/>
                      <a:pt x="33199" y="1718781"/>
                    </a:cubicBezTo>
                    <a:cubicBezTo>
                      <a:pt x="32177" y="1719877"/>
                      <a:pt x="31561" y="1720876"/>
                      <a:pt x="30445" y="1721567"/>
                    </a:cubicBezTo>
                    <a:cubicBezTo>
                      <a:pt x="28307" y="1723353"/>
                      <a:pt x="25267" y="1724924"/>
                      <a:pt x="23078" y="1722881"/>
                    </a:cubicBezTo>
                    <a:cubicBezTo>
                      <a:pt x="20984" y="1721243"/>
                      <a:pt x="21931" y="1718032"/>
                      <a:pt x="23165" y="1716033"/>
                    </a:cubicBezTo>
                    <a:cubicBezTo>
                      <a:pt x="24398" y="1714035"/>
                      <a:pt x="25727" y="1712441"/>
                      <a:pt x="27461" y="1710750"/>
                    </a:cubicBezTo>
                    <a:cubicBezTo>
                      <a:pt x="29716" y="1707656"/>
                      <a:pt x="29950" y="1705040"/>
                      <a:pt x="26761" y="1702381"/>
                    </a:cubicBezTo>
                    <a:cubicBezTo>
                      <a:pt x="19694" y="1695943"/>
                      <a:pt x="16880" y="1687647"/>
                      <a:pt x="14469" y="1679256"/>
                    </a:cubicBezTo>
                    <a:cubicBezTo>
                      <a:pt x="11272" y="1669342"/>
                      <a:pt x="10000" y="1658547"/>
                      <a:pt x="5186" y="1649017"/>
                    </a:cubicBezTo>
                    <a:cubicBezTo>
                      <a:pt x="3519" y="1645570"/>
                      <a:pt x="5465" y="1642977"/>
                      <a:pt x="7102" y="1640883"/>
                    </a:cubicBezTo>
                    <a:lnTo>
                      <a:pt x="12183" y="1632263"/>
                    </a:lnTo>
                    <a:lnTo>
                      <a:pt x="10960" y="1627506"/>
                    </a:lnTo>
                    <a:cubicBezTo>
                      <a:pt x="7708" y="1621014"/>
                      <a:pt x="335" y="1618320"/>
                      <a:pt x="0" y="1610002"/>
                    </a:cubicBezTo>
                    <a:cubicBezTo>
                      <a:pt x="8753" y="1604521"/>
                      <a:pt x="1414" y="1597338"/>
                      <a:pt x="2649" y="1590880"/>
                    </a:cubicBezTo>
                    <a:cubicBezTo>
                      <a:pt x="8663" y="1581024"/>
                      <a:pt x="9418" y="1567960"/>
                      <a:pt x="24486" y="1565433"/>
                    </a:cubicBezTo>
                    <a:cubicBezTo>
                      <a:pt x="30032" y="1565208"/>
                      <a:pt x="31268" y="1558749"/>
                      <a:pt x="30387" y="1552802"/>
                    </a:cubicBezTo>
                    <a:cubicBezTo>
                      <a:pt x="28482" y="1542624"/>
                      <a:pt x="31176" y="1535251"/>
                      <a:pt x="41644" y="1529917"/>
                    </a:cubicBezTo>
                    <a:cubicBezTo>
                      <a:pt x="53971" y="1523011"/>
                      <a:pt x="45061" y="1513968"/>
                      <a:pt x="41586" y="1501931"/>
                    </a:cubicBezTo>
                    <a:cubicBezTo>
                      <a:pt x="60819" y="1507353"/>
                      <a:pt x="74973" y="1503365"/>
                      <a:pt x="84738" y="1485880"/>
                    </a:cubicBezTo>
                    <a:cubicBezTo>
                      <a:pt x="86742" y="1482594"/>
                      <a:pt x="98523" y="1478061"/>
                      <a:pt x="107756" y="1479185"/>
                    </a:cubicBezTo>
                    <a:cubicBezTo>
                      <a:pt x="125163" y="1481689"/>
                      <a:pt x="134895" y="1468693"/>
                      <a:pt x="147768" y="1459415"/>
                    </a:cubicBezTo>
                    <a:cubicBezTo>
                      <a:pt x="147635" y="1477366"/>
                      <a:pt x="156210" y="1478091"/>
                      <a:pt x="168025" y="1469069"/>
                    </a:cubicBezTo>
                    <a:cubicBezTo>
                      <a:pt x="173972" y="1468189"/>
                      <a:pt x="180031" y="1470080"/>
                      <a:pt x="185208" y="1466027"/>
                    </a:cubicBezTo>
                    <a:cubicBezTo>
                      <a:pt x="188126" y="1464200"/>
                      <a:pt x="191445" y="1461718"/>
                      <a:pt x="194362" y="1459890"/>
                    </a:cubicBezTo>
                    <a:cubicBezTo>
                      <a:pt x="197680" y="1457406"/>
                      <a:pt x="201544" y="1452551"/>
                      <a:pt x="203916" y="1453096"/>
                    </a:cubicBezTo>
                    <a:cubicBezTo>
                      <a:pt x="209975" y="1454989"/>
                      <a:pt x="205052" y="1460101"/>
                      <a:pt x="204764" y="1463532"/>
                    </a:cubicBezTo>
                    <a:cubicBezTo>
                      <a:pt x="204586" y="1469734"/>
                      <a:pt x="204152" y="1474879"/>
                      <a:pt x="203317" y="1480682"/>
                    </a:cubicBezTo>
                    <a:cubicBezTo>
                      <a:pt x="204711" y="1488744"/>
                      <a:pt x="211425" y="1491037"/>
                      <a:pt x="218687" y="1490959"/>
                    </a:cubicBezTo>
                    <a:cubicBezTo>
                      <a:pt x="223063" y="1488219"/>
                      <a:pt x="228096" y="1485880"/>
                      <a:pt x="232472" y="1483139"/>
                    </a:cubicBezTo>
                    <a:cubicBezTo>
                      <a:pt x="238019" y="1482917"/>
                      <a:pt x="236927" y="1487660"/>
                      <a:pt x="237696" y="1490835"/>
                    </a:cubicBezTo>
                    <a:cubicBezTo>
                      <a:pt x="229534" y="1505691"/>
                      <a:pt x="229435" y="1519154"/>
                      <a:pt x="246663" y="1527862"/>
                    </a:cubicBezTo>
                    <a:cubicBezTo>
                      <a:pt x="253635" y="1531214"/>
                      <a:pt x="259404" y="1536536"/>
                      <a:pt x="254850" y="1545480"/>
                    </a:cubicBezTo>
                    <a:lnTo>
                      <a:pt x="253873" y="1555026"/>
                    </a:lnTo>
                    <a:lnTo>
                      <a:pt x="256931" y="1554234"/>
                    </a:lnTo>
                    <a:cubicBezTo>
                      <a:pt x="260571" y="1552040"/>
                      <a:pt x="263906" y="1549011"/>
                      <a:pt x="267064" y="1546131"/>
                    </a:cubicBezTo>
                    <a:cubicBezTo>
                      <a:pt x="270318" y="1543654"/>
                      <a:pt x="272550" y="1542273"/>
                      <a:pt x="276855" y="1544243"/>
                    </a:cubicBezTo>
                    <a:lnTo>
                      <a:pt x="302739" y="1552237"/>
                    </a:lnTo>
                    <a:lnTo>
                      <a:pt x="307647" y="1546132"/>
                    </a:lnTo>
                    <a:cubicBezTo>
                      <a:pt x="319206" y="1536053"/>
                      <a:pt x="323682" y="1519849"/>
                      <a:pt x="337467" y="1512030"/>
                    </a:cubicBezTo>
                    <a:cubicBezTo>
                      <a:pt x="339873" y="1508088"/>
                      <a:pt x="341877" y="1504803"/>
                      <a:pt x="344283" y="1500860"/>
                    </a:cubicBezTo>
                    <a:cubicBezTo>
                      <a:pt x="342344" y="1495170"/>
                      <a:pt x="346209" y="1490314"/>
                      <a:pt x="345328" y="1484367"/>
                    </a:cubicBezTo>
                    <a:cubicBezTo>
                      <a:pt x="343857" y="1469044"/>
                      <a:pt x="329001" y="1460882"/>
                      <a:pt x="323554" y="1447641"/>
                    </a:cubicBezTo>
                    <a:cubicBezTo>
                      <a:pt x="320045" y="1440091"/>
                      <a:pt x="315879" y="1432140"/>
                      <a:pt x="320946" y="1425313"/>
                    </a:cubicBezTo>
                    <a:cubicBezTo>
                      <a:pt x="326012" y="1418486"/>
                      <a:pt x="334844" y="1420267"/>
                      <a:pt x="341959" y="1421903"/>
                    </a:cubicBezTo>
                    <a:cubicBezTo>
                      <a:pt x="351448" y="1424085"/>
                      <a:pt x="359991" y="1429297"/>
                      <a:pt x="369769" y="1428048"/>
                    </a:cubicBezTo>
                    <a:cubicBezTo>
                      <a:pt x="376661" y="1424139"/>
                      <a:pt x="383087" y="1429864"/>
                      <a:pt x="389691" y="1429383"/>
                    </a:cubicBezTo>
                    <a:cubicBezTo>
                      <a:pt x="394067" y="1426644"/>
                      <a:pt x="398187" y="1422846"/>
                      <a:pt x="403477" y="1421565"/>
                    </a:cubicBezTo>
                    <a:cubicBezTo>
                      <a:pt x="421818" y="1404803"/>
                      <a:pt x="438844" y="1387239"/>
                      <a:pt x="429554" y="1358130"/>
                    </a:cubicBezTo>
                    <a:cubicBezTo>
                      <a:pt x="424908" y="1343575"/>
                      <a:pt x="436323" y="1335210"/>
                      <a:pt x="450844" y="1335054"/>
                    </a:cubicBezTo>
                    <a:cubicBezTo>
                      <a:pt x="462593" y="1335009"/>
                      <a:pt x="474197" y="1336678"/>
                      <a:pt x="485690" y="1335575"/>
                    </a:cubicBezTo>
                    <a:cubicBezTo>
                      <a:pt x="511192" y="1332198"/>
                      <a:pt x="530043" y="1317553"/>
                      <a:pt x="513047" y="1277429"/>
                    </a:cubicBezTo>
                    <a:cubicBezTo>
                      <a:pt x="515886" y="1268342"/>
                      <a:pt x="506431" y="1261672"/>
                      <a:pt x="507153" y="1253097"/>
                    </a:cubicBezTo>
                    <a:cubicBezTo>
                      <a:pt x="513233" y="1234265"/>
                      <a:pt x="514291" y="1234008"/>
                      <a:pt x="527400" y="1246514"/>
                    </a:cubicBezTo>
                    <a:cubicBezTo>
                      <a:pt x="538938" y="1257160"/>
                      <a:pt x="553938" y="1263606"/>
                      <a:pt x="568539" y="1270710"/>
                    </a:cubicBezTo>
                    <a:cubicBezTo>
                      <a:pt x="563315" y="1263015"/>
                      <a:pt x="566555" y="1253271"/>
                      <a:pt x="559473" y="1247146"/>
                    </a:cubicBezTo>
                    <a:cubicBezTo>
                      <a:pt x="555273" y="1243683"/>
                      <a:pt x="552534" y="1239306"/>
                      <a:pt x="552967" y="1234161"/>
                    </a:cubicBezTo>
                    <a:cubicBezTo>
                      <a:pt x="553789" y="1212123"/>
                      <a:pt x="539847" y="1205420"/>
                      <a:pt x="521238" y="1204886"/>
                    </a:cubicBezTo>
                    <a:cubicBezTo>
                      <a:pt x="512439" y="1198618"/>
                      <a:pt x="502529" y="1217817"/>
                      <a:pt x="494711" y="1204031"/>
                    </a:cubicBezTo>
                    <a:cubicBezTo>
                      <a:pt x="485388" y="1179410"/>
                      <a:pt x="506757" y="1163595"/>
                      <a:pt x="511923" y="1143303"/>
                    </a:cubicBezTo>
                    <a:cubicBezTo>
                      <a:pt x="517891" y="1121699"/>
                      <a:pt x="526229" y="1100640"/>
                      <a:pt x="529168" y="1078089"/>
                    </a:cubicBezTo>
                    <a:cubicBezTo>
                      <a:pt x="531383" y="1064112"/>
                      <a:pt x="527908" y="1052073"/>
                      <a:pt x="516625" y="1042485"/>
                    </a:cubicBezTo>
                    <a:cubicBezTo>
                      <a:pt x="503373" y="1031696"/>
                      <a:pt x="492170" y="1029369"/>
                      <a:pt x="481892" y="1044739"/>
                    </a:cubicBezTo>
                    <a:cubicBezTo>
                      <a:pt x="474821" y="1054850"/>
                      <a:pt x="462526" y="1057268"/>
                      <a:pt x="454286" y="1064864"/>
                    </a:cubicBezTo>
                    <a:cubicBezTo>
                      <a:pt x="427213" y="1066381"/>
                      <a:pt x="402291" y="1062897"/>
                      <a:pt x="395406" y="1029845"/>
                    </a:cubicBezTo>
                    <a:cubicBezTo>
                      <a:pt x="394269" y="1022840"/>
                      <a:pt x="388545" y="1029265"/>
                      <a:pt x="386463" y="1025291"/>
                    </a:cubicBezTo>
                    <a:cubicBezTo>
                      <a:pt x="384156" y="1015769"/>
                      <a:pt x="390025" y="1007629"/>
                      <a:pt x="390748" y="999053"/>
                    </a:cubicBezTo>
                    <a:cubicBezTo>
                      <a:pt x="395447" y="988395"/>
                      <a:pt x="406972" y="982804"/>
                      <a:pt x="409700" y="970943"/>
                    </a:cubicBezTo>
                    <a:cubicBezTo>
                      <a:pt x="427318" y="962758"/>
                      <a:pt x="444933" y="954570"/>
                      <a:pt x="465002" y="954190"/>
                    </a:cubicBezTo>
                    <a:cubicBezTo>
                      <a:pt x="468432" y="954480"/>
                      <a:pt x="487742" y="967162"/>
                      <a:pt x="488512" y="970336"/>
                    </a:cubicBezTo>
                    <a:cubicBezTo>
                      <a:pt x="490016" y="981172"/>
                      <a:pt x="496731" y="983465"/>
                      <a:pt x="505996" y="980101"/>
                    </a:cubicBezTo>
                    <a:cubicBezTo>
                      <a:pt x="534994" y="968038"/>
                      <a:pt x="565418" y="959550"/>
                      <a:pt x="593248" y="944970"/>
                    </a:cubicBezTo>
                    <a:cubicBezTo>
                      <a:pt x="616041" y="932730"/>
                      <a:pt x="620918" y="915868"/>
                      <a:pt x="609991" y="893875"/>
                    </a:cubicBezTo>
                    <a:cubicBezTo>
                      <a:pt x="607252" y="889499"/>
                      <a:pt x="604512" y="885122"/>
                      <a:pt x="601772" y="880746"/>
                    </a:cubicBezTo>
                    <a:cubicBezTo>
                      <a:pt x="581712" y="844165"/>
                      <a:pt x="585643" y="830334"/>
                      <a:pt x="624050" y="813192"/>
                    </a:cubicBezTo>
                    <a:cubicBezTo>
                      <a:pt x="640866" y="806319"/>
                      <a:pt x="653483" y="795983"/>
                      <a:pt x="662447" y="779813"/>
                    </a:cubicBezTo>
                    <a:cubicBezTo>
                      <a:pt x="676364" y="754043"/>
                      <a:pt x="701833" y="755155"/>
                      <a:pt x="726244" y="756521"/>
                    </a:cubicBezTo>
                    <a:cubicBezTo>
                      <a:pt x="733795" y="753014"/>
                      <a:pt x="742881" y="755852"/>
                      <a:pt x="752403" y="753545"/>
                    </a:cubicBezTo>
                    <a:cubicBezTo>
                      <a:pt x="736345" y="747355"/>
                      <a:pt x="721199" y="742624"/>
                      <a:pt x="712065" y="728037"/>
                    </a:cubicBezTo>
                    <a:cubicBezTo>
                      <a:pt x="711809" y="726978"/>
                      <a:pt x="710495" y="726177"/>
                      <a:pt x="709181" y="725375"/>
                    </a:cubicBezTo>
                    <a:cubicBezTo>
                      <a:pt x="708525" y="724974"/>
                      <a:pt x="708268" y="723916"/>
                      <a:pt x="708669" y="723259"/>
                    </a:cubicBezTo>
                    <a:cubicBezTo>
                      <a:pt x="711437" y="669948"/>
                      <a:pt x="690353" y="629137"/>
                      <a:pt x="650882" y="593336"/>
                    </a:cubicBezTo>
                    <a:cubicBezTo>
                      <a:pt x="626749" y="572302"/>
                      <a:pt x="629108" y="556610"/>
                      <a:pt x="648317" y="529558"/>
                    </a:cubicBezTo>
                    <a:cubicBezTo>
                      <a:pt x="664317" y="507763"/>
                      <a:pt x="658168" y="482373"/>
                      <a:pt x="659135" y="458620"/>
                    </a:cubicBezTo>
                    <a:cubicBezTo>
                      <a:pt x="657855" y="453329"/>
                      <a:pt x="658289" y="448184"/>
                      <a:pt x="659780" y="442783"/>
                    </a:cubicBezTo>
                    <a:cubicBezTo>
                      <a:pt x="665190" y="407314"/>
                      <a:pt x="669541" y="372100"/>
                      <a:pt x="661486" y="336531"/>
                    </a:cubicBezTo>
                    <a:cubicBezTo>
                      <a:pt x="665384" y="327187"/>
                      <a:pt x="660817" y="319894"/>
                      <a:pt x="655593" y="312199"/>
                    </a:cubicBezTo>
                    <a:cubicBezTo>
                      <a:pt x="649746" y="299615"/>
                      <a:pt x="652619" y="286040"/>
                      <a:pt x="651660" y="272833"/>
                    </a:cubicBezTo>
                    <a:cubicBezTo>
                      <a:pt x="640279" y="276709"/>
                      <a:pt x="636237" y="287767"/>
                      <a:pt x="629055" y="295107"/>
                    </a:cubicBezTo>
                    <a:cubicBezTo>
                      <a:pt x="616950" y="307558"/>
                      <a:pt x="605747" y="305231"/>
                      <a:pt x="605735" y="288995"/>
                    </a:cubicBezTo>
                    <a:cubicBezTo>
                      <a:pt x="604763" y="259550"/>
                      <a:pt x="585819" y="250698"/>
                      <a:pt x="562756" y="245643"/>
                    </a:cubicBezTo>
                    <a:cubicBezTo>
                      <a:pt x="549581" y="242116"/>
                      <a:pt x="539581" y="237817"/>
                      <a:pt x="540627" y="221325"/>
                    </a:cubicBezTo>
                    <a:cubicBezTo>
                      <a:pt x="541059" y="216179"/>
                      <a:pt x="539122" y="210488"/>
                      <a:pt x="535580" y="207427"/>
                    </a:cubicBezTo>
                    <a:cubicBezTo>
                      <a:pt x="516157" y="191970"/>
                      <a:pt x="516033" y="172961"/>
                      <a:pt x="526088" y="152046"/>
                    </a:cubicBezTo>
                    <a:cubicBezTo>
                      <a:pt x="529873" y="139929"/>
                      <a:pt x="534316" y="128214"/>
                      <a:pt x="528467" y="115631"/>
                    </a:cubicBezTo>
                    <a:cubicBezTo>
                      <a:pt x="528246" y="110085"/>
                      <a:pt x="530795" y="104427"/>
                      <a:pt x="526741" y="99248"/>
                    </a:cubicBezTo>
                    <a:cubicBezTo>
                      <a:pt x="523560" y="91899"/>
                      <a:pt x="522087" y="85816"/>
                      <a:pt x="523821" y="811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 rot="3494497">
                <a:off x="7081579" y="1521344"/>
                <a:ext cx="1232348" cy="1956871"/>
              </a:xfrm>
              <a:custGeom>
                <a:rect b="b" l="l" r="r" t="t"/>
                <a:pathLst>
                  <a:path extrusionOk="0" h="2465114" w="1552416">
                    <a:moveTo>
                      <a:pt x="808709" y="2007805"/>
                    </a:moveTo>
                    <a:lnTo>
                      <a:pt x="805222" y="2011321"/>
                    </a:lnTo>
                    <a:lnTo>
                      <a:pt x="806643" y="2012083"/>
                    </a:lnTo>
                    <a:cubicBezTo>
                      <a:pt x="810011" y="2012757"/>
                      <a:pt x="812705" y="2011795"/>
                      <a:pt x="814629" y="2008716"/>
                    </a:cubicBezTo>
                    <a:close/>
                    <a:moveTo>
                      <a:pt x="832543" y="1983999"/>
                    </a:moveTo>
                    <a:lnTo>
                      <a:pt x="834160" y="1992745"/>
                    </a:lnTo>
                    <a:cubicBezTo>
                      <a:pt x="836373" y="1996593"/>
                      <a:pt x="840029" y="1999480"/>
                      <a:pt x="845417" y="2001019"/>
                    </a:cubicBezTo>
                    <a:lnTo>
                      <a:pt x="845990" y="2000929"/>
                    </a:lnTo>
                    <a:lnTo>
                      <a:pt x="843940" y="1990068"/>
                    </a:lnTo>
                    <a:close/>
                    <a:moveTo>
                      <a:pt x="430301" y="1634800"/>
                    </a:moveTo>
                    <a:lnTo>
                      <a:pt x="422431" y="1642346"/>
                    </a:lnTo>
                    <a:lnTo>
                      <a:pt x="396909" y="1668690"/>
                    </a:lnTo>
                    <a:lnTo>
                      <a:pt x="414193" y="1660524"/>
                    </a:lnTo>
                    <a:cubicBezTo>
                      <a:pt x="420543" y="1655232"/>
                      <a:pt x="426123" y="1647920"/>
                      <a:pt x="430549" y="1638491"/>
                    </a:cubicBezTo>
                    <a:close/>
                    <a:moveTo>
                      <a:pt x="1233126" y="195929"/>
                    </a:moveTo>
                    <a:lnTo>
                      <a:pt x="1246446" y="205446"/>
                    </a:lnTo>
                    <a:lnTo>
                      <a:pt x="1242873" y="204263"/>
                    </a:lnTo>
                    <a:cubicBezTo>
                      <a:pt x="1238532" y="202604"/>
                      <a:pt x="1235390" y="200409"/>
                      <a:pt x="1233419" y="197368"/>
                    </a:cubicBezTo>
                    <a:close/>
                    <a:moveTo>
                      <a:pt x="665522" y="124"/>
                    </a:moveTo>
                    <a:cubicBezTo>
                      <a:pt x="682256" y="-694"/>
                      <a:pt x="699068" y="2447"/>
                      <a:pt x="715851" y="11645"/>
                    </a:cubicBezTo>
                    <a:cubicBezTo>
                      <a:pt x="728252" y="18771"/>
                      <a:pt x="736598" y="27133"/>
                      <a:pt x="736496" y="43009"/>
                    </a:cubicBezTo>
                    <a:cubicBezTo>
                      <a:pt x="735473" y="66493"/>
                      <a:pt x="749100" y="86024"/>
                      <a:pt x="762645" y="104729"/>
                    </a:cubicBezTo>
                    <a:cubicBezTo>
                      <a:pt x="765700" y="110272"/>
                      <a:pt x="770746" y="110609"/>
                      <a:pt x="776619" y="110864"/>
                    </a:cubicBezTo>
                    <a:cubicBezTo>
                      <a:pt x="796723" y="111383"/>
                      <a:pt x="816745" y="111075"/>
                      <a:pt x="836522" y="108286"/>
                    </a:cubicBezTo>
                    <a:cubicBezTo>
                      <a:pt x="848933" y="107060"/>
                      <a:pt x="857616" y="110378"/>
                      <a:pt x="865962" y="118739"/>
                    </a:cubicBezTo>
                    <a:cubicBezTo>
                      <a:pt x="874226" y="126274"/>
                      <a:pt x="881744" y="134717"/>
                      <a:pt x="892991" y="138617"/>
                    </a:cubicBezTo>
                    <a:cubicBezTo>
                      <a:pt x="905066" y="142435"/>
                      <a:pt x="915158" y="143108"/>
                      <a:pt x="926753" y="133612"/>
                    </a:cubicBezTo>
                    <a:cubicBezTo>
                      <a:pt x="940584" y="121389"/>
                      <a:pt x="954314" y="125043"/>
                      <a:pt x="961903" y="142665"/>
                    </a:cubicBezTo>
                    <a:cubicBezTo>
                      <a:pt x="975765" y="173029"/>
                      <a:pt x="990985" y="174866"/>
                      <a:pt x="1014348" y="149175"/>
                    </a:cubicBezTo>
                    <a:cubicBezTo>
                      <a:pt x="1027271" y="136207"/>
                      <a:pt x="1034821" y="119595"/>
                      <a:pt x="1045925" y="105136"/>
                    </a:cubicBezTo>
                    <a:cubicBezTo>
                      <a:pt x="1052636" y="96957"/>
                      <a:pt x="1059394" y="89244"/>
                      <a:pt x="1070278" y="84058"/>
                    </a:cubicBezTo>
                    <a:lnTo>
                      <a:pt x="1074508" y="82605"/>
                    </a:lnTo>
                    <a:lnTo>
                      <a:pt x="1079637" y="86269"/>
                    </a:lnTo>
                    <a:lnTo>
                      <a:pt x="1064472" y="118440"/>
                    </a:lnTo>
                    <a:cubicBezTo>
                      <a:pt x="1058696" y="130807"/>
                      <a:pt x="1052993" y="142852"/>
                      <a:pt x="1046690" y="155166"/>
                    </a:cubicBezTo>
                    <a:cubicBezTo>
                      <a:pt x="1034165" y="180622"/>
                      <a:pt x="1058763" y="226627"/>
                      <a:pt x="1087478" y="221285"/>
                    </a:cubicBezTo>
                    <a:cubicBezTo>
                      <a:pt x="1121157" y="215452"/>
                      <a:pt x="1133712" y="232584"/>
                      <a:pt x="1143028" y="259222"/>
                    </a:cubicBezTo>
                    <a:cubicBezTo>
                      <a:pt x="1145091" y="263193"/>
                      <a:pt x="1146327" y="267247"/>
                      <a:pt x="1148390" y="271218"/>
                    </a:cubicBezTo>
                    <a:cubicBezTo>
                      <a:pt x="1155152" y="288923"/>
                      <a:pt x="1156889" y="289586"/>
                      <a:pt x="1172539" y="278854"/>
                    </a:cubicBezTo>
                    <a:cubicBezTo>
                      <a:pt x="1185788" y="269194"/>
                      <a:pt x="1195402" y="256553"/>
                      <a:pt x="1204023" y="242340"/>
                    </a:cubicBezTo>
                    <a:cubicBezTo>
                      <a:pt x="1208998" y="233497"/>
                      <a:pt x="1213636" y="229699"/>
                      <a:pt x="1224801" y="232771"/>
                    </a:cubicBezTo>
                    <a:cubicBezTo>
                      <a:pt x="1234230" y="235180"/>
                      <a:pt x="1244241" y="235026"/>
                      <a:pt x="1254252" y="234872"/>
                    </a:cubicBezTo>
                    <a:cubicBezTo>
                      <a:pt x="1260953" y="235045"/>
                      <a:pt x="1266418" y="231165"/>
                      <a:pt x="1267420" y="224385"/>
                    </a:cubicBezTo>
                    <a:lnTo>
                      <a:pt x="1266675" y="219898"/>
                    </a:lnTo>
                    <a:lnTo>
                      <a:pt x="1332157" y="266681"/>
                    </a:lnTo>
                    <a:lnTo>
                      <a:pt x="1331329" y="267656"/>
                    </a:lnTo>
                    <a:cubicBezTo>
                      <a:pt x="1330820" y="269898"/>
                      <a:pt x="1331479" y="272338"/>
                      <a:pt x="1332633" y="275564"/>
                    </a:cubicBezTo>
                    <a:cubicBezTo>
                      <a:pt x="1344584" y="311963"/>
                      <a:pt x="1338669" y="345116"/>
                      <a:pt x="1319351" y="377923"/>
                    </a:cubicBezTo>
                    <a:cubicBezTo>
                      <a:pt x="1307909" y="397426"/>
                      <a:pt x="1291677" y="410721"/>
                      <a:pt x="1269663" y="416236"/>
                    </a:cubicBezTo>
                    <a:cubicBezTo>
                      <a:pt x="1259897" y="418871"/>
                      <a:pt x="1258569" y="422342"/>
                      <a:pt x="1262777" y="431113"/>
                    </a:cubicBezTo>
                    <a:cubicBezTo>
                      <a:pt x="1267977" y="441455"/>
                      <a:pt x="1272512" y="453534"/>
                      <a:pt x="1280857" y="461895"/>
                    </a:cubicBezTo>
                    <a:cubicBezTo>
                      <a:pt x="1287303" y="467939"/>
                      <a:pt x="1285975" y="471411"/>
                      <a:pt x="1278937" y="476282"/>
                    </a:cubicBezTo>
                    <a:cubicBezTo>
                      <a:pt x="1263951" y="485278"/>
                      <a:pt x="1258117" y="519258"/>
                      <a:pt x="1268690" y="533246"/>
                    </a:cubicBezTo>
                    <a:cubicBezTo>
                      <a:pt x="1272489" y="537881"/>
                      <a:pt x="1277454" y="537390"/>
                      <a:pt x="1281673" y="537808"/>
                    </a:cubicBezTo>
                    <a:cubicBezTo>
                      <a:pt x="1295239" y="539808"/>
                      <a:pt x="1308059" y="542718"/>
                      <a:pt x="1318969" y="551661"/>
                    </a:cubicBezTo>
                    <a:cubicBezTo>
                      <a:pt x="1336406" y="567475"/>
                      <a:pt x="1332994" y="583679"/>
                      <a:pt x="1310315" y="590930"/>
                    </a:cubicBezTo>
                    <a:cubicBezTo>
                      <a:pt x="1303860" y="593238"/>
                      <a:pt x="1296412" y="593974"/>
                      <a:pt x="1289956" y="596282"/>
                    </a:cubicBezTo>
                    <a:cubicBezTo>
                      <a:pt x="1272243" y="603042"/>
                      <a:pt x="1268095" y="611803"/>
                      <a:pt x="1275685" y="629426"/>
                    </a:cubicBezTo>
                    <a:cubicBezTo>
                      <a:pt x="1279066" y="638278"/>
                      <a:pt x="1284684" y="644403"/>
                      <a:pt x="1290384" y="651356"/>
                    </a:cubicBezTo>
                    <a:cubicBezTo>
                      <a:pt x="1296912" y="658227"/>
                      <a:pt x="1302530" y="664353"/>
                      <a:pt x="1307484" y="672214"/>
                    </a:cubicBezTo>
                    <a:cubicBezTo>
                      <a:pt x="1311366" y="677676"/>
                      <a:pt x="1314584" y="684875"/>
                      <a:pt x="1313664" y="692481"/>
                    </a:cubicBezTo>
                    <a:cubicBezTo>
                      <a:pt x="1311334" y="702732"/>
                      <a:pt x="1301579" y="697015"/>
                      <a:pt x="1295869" y="698414"/>
                    </a:cubicBezTo>
                    <a:cubicBezTo>
                      <a:pt x="1282129" y="703112"/>
                      <a:pt x="1267317" y="705411"/>
                      <a:pt x="1256632" y="715653"/>
                    </a:cubicBezTo>
                    <a:cubicBezTo>
                      <a:pt x="1249838" y="723004"/>
                      <a:pt x="1248755" y="728957"/>
                      <a:pt x="1255446" y="737482"/>
                    </a:cubicBezTo>
                    <a:cubicBezTo>
                      <a:pt x="1264946" y="749070"/>
                      <a:pt x="1277674" y="759504"/>
                      <a:pt x="1288665" y="769274"/>
                    </a:cubicBezTo>
                    <a:cubicBezTo>
                      <a:pt x="1307011" y="785834"/>
                      <a:pt x="1322048" y="802720"/>
                      <a:pt x="1312169" y="829584"/>
                    </a:cubicBezTo>
                    <a:cubicBezTo>
                      <a:pt x="1310340" y="836446"/>
                      <a:pt x="1314886" y="840172"/>
                      <a:pt x="1318604" y="843980"/>
                    </a:cubicBezTo>
                    <a:cubicBezTo>
                      <a:pt x="1325214" y="851678"/>
                      <a:pt x="1334806" y="855741"/>
                      <a:pt x="1343489" y="859059"/>
                    </a:cubicBezTo>
                    <a:cubicBezTo>
                      <a:pt x="1357381" y="864367"/>
                      <a:pt x="1371110" y="868022"/>
                      <a:pt x="1379201" y="882254"/>
                    </a:cubicBezTo>
                    <a:cubicBezTo>
                      <a:pt x="1386158" y="876556"/>
                      <a:pt x="1386168" y="868204"/>
                      <a:pt x="1388905" y="862088"/>
                    </a:cubicBezTo>
                    <a:cubicBezTo>
                      <a:pt x="1391644" y="855972"/>
                      <a:pt x="1393309" y="847457"/>
                      <a:pt x="1402492" y="847384"/>
                    </a:cubicBezTo>
                    <a:cubicBezTo>
                      <a:pt x="1413331" y="847149"/>
                      <a:pt x="1424332" y="848567"/>
                      <a:pt x="1430359" y="858828"/>
                    </a:cubicBezTo>
                    <a:cubicBezTo>
                      <a:pt x="1436222" y="867435"/>
                      <a:pt x="1435303" y="875041"/>
                      <a:pt x="1421983" y="875522"/>
                    </a:cubicBezTo>
                    <a:cubicBezTo>
                      <a:pt x="1412799" y="875594"/>
                      <a:pt x="1411716" y="881547"/>
                      <a:pt x="1412451" y="888991"/>
                    </a:cubicBezTo>
                    <a:cubicBezTo>
                      <a:pt x="1412839" y="909829"/>
                      <a:pt x="1433177" y="921182"/>
                      <a:pt x="1451310" y="910204"/>
                    </a:cubicBezTo>
                    <a:cubicBezTo>
                      <a:pt x="1457684" y="907069"/>
                      <a:pt x="1463149" y="903189"/>
                      <a:pt x="1470351" y="899972"/>
                    </a:cubicBezTo>
                    <a:cubicBezTo>
                      <a:pt x="1478462" y="897500"/>
                      <a:pt x="1485326" y="899328"/>
                      <a:pt x="1491027" y="906281"/>
                    </a:cubicBezTo>
                    <a:cubicBezTo>
                      <a:pt x="1497554" y="913151"/>
                      <a:pt x="1493989" y="919349"/>
                      <a:pt x="1490505" y="926374"/>
                    </a:cubicBezTo>
                    <a:cubicBezTo>
                      <a:pt x="1484202" y="938688"/>
                      <a:pt x="1472036" y="942396"/>
                      <a:pt x="1460032" y="947757"/>
                    </a:cubicBezTo>
                    <a:cubicBezTo>
                      <a:pt x="1431225" y="960624"/>
                      <a:pt x="1431225" y="960624"/>
                      <a:pt x="1444096" y="989416"/>
                    </a:cubicBezTo>
                    <a:cubicBezTo>
                      <a:pt x="1456057" y="1017463"/>
                      <a:pt x="1467110" y="1044764"/>
                      <a:pt x="1470878" y="1074455"/>
                    </a:cubicBezTo>
                    <a:cubicBezTo>
                      <a:pt x="1471859" y="1084379"/>
                      <a:pt x="1477732" y="1084634"/>
                      <a:pt x="1484515" y="1085634"/>
                    </a:cubicBezTo>
                    <a:cubicBezTo>
                      <a:pt x="1506601" y="1089298"/>
                      <a:pt x="1528849" y="1094616"/>
                      <a:pt x="1552416" y="1104814"/>
                    </a:cubicBezTo>
                    <a:cubicBezTo>
                      <a:pt x="1534039" y="1113311"/>
                      <a:pt x="1517163" y="1111637"/>
                      <a:pt x="1499705" y="1112527"/>
                    </a:cubicBezTo>
                    <a:cubicBezTo>
                      <a:pt x="1463134" y="1114470"/>
                      <a:pt x="1447893" y="1129337"/>
                      <a:pt x="1446942" y="1162000"/>
                    </a:cubicBezTo>
                    <a:cubicBezTo>
                      <a:pt x="1445930" y="1177131"/>
                      <a:pt x="1451712" y="1184911"/>
                      <a:pt x="1466933" y="1186748"/>
                    </a:cubicBezTo>
                    <a:cubicBezTo>
                      <a:pt x="1473715" y="1187748"/>
                      <a:pt x="1480335" y="1187094"/>
                      <a:pt x="1486617" y="1191484"/>
                    </a:cubicBezTo>
                    <a:cubicBezTo>
                      <a:pt x="1480978" y="1202062"/>
                      <a:pt x="1470222" y="1203125"/>
                      <a:pt x="1461120" y="1204024"/>
                    </a:cubicBezTo>
                    <a:cubicBezTo>
                      <a:pt x="1451190" y="1205005"/>
                      <a:pt x="1449116" y="1209385"/>
                      <a:pt x="1449106" y="1217737"/>
                    </a:cubicBezTo>
                    <a:cubicBezTo>
                      <a:pt x="1449739" y="1241057"/>
                      <a:pt x="1459893" y="1259261"/>
                      <a:pt x="1473356" y="1277138"/>
                    </a:cubicBezTo>
                    <a:cubicBezTo>
                      <a:pt x="1481038" y="1287236"/>
                      <a:pt x="1489628" y="1298078"/>
                      <a:pt x="1497310" y="1308176"/>
                    </a:cubicBezTo>
                    <a:cubicBezTo>
                      <a:pt x="1508955" y="1324562"/>
                      <a:pt x="1514062" y="1342430"/>
                      <a:pt x="1510150" y="1362024"/>
                    </a:cubicBezTo>
                    <a:cubicBezTo>
                      <a:pt x="1507064" y="1381536"/>
                      <a:pt x="1512927" y="1390143"/>
                      <a:pt x="1531785" y="1394960"/>
                    </a:cubicBezTo>
                    <a:cubicBezTo>
                      <a:pt x="1534348" y="1395542"/>
                      <a:pt x="1536831" y="1395297"/>
                      <a:pt x="1541050" y="1395715"/>
                    </a:cubicBezTo>
                    <a:cubicBezTo>
                      <a:pt x="1534910" y="1409683"/>
                      <a:pt x="1522744" y="1413390"/>
                      <a:pt x="1512395" y="1418588"/>
                    </a:cubicBezTo>
                    <a:cubicBezTo>
                      <a:pt x="1499647" y="1424858"/>
                      <a:pt x="1490453" y="1433282"/>
                      <a:pt x="1487704" y="1447751"/>
                    </a:cubicBezTo>
                    <a:cubicBezTo>
                      <a:pt x="1484548" y="1458084"/>
                      <a:pt x="1486938" y="1465364"/>
                      <a:pt x="1498103" y="1468436"/>
                    </a:cubicBezTo>
                    <a:cubicBezTo>
                      <a:pt x="1510096" y="1471427"/>
                      <a:pt x="1518115" y="1476480"/>
                      <a:pt x="1518676" y="1490621"/>
                    </a:cubicBezTo>
                    <a:cubicBezTo>
                      <a:pt x="1519984" y="1503854"/>
                      <a:pt x="1510218" y="1506488"/>
                      <a:pt x="1500534" y="1509951"/>
                    </a:cubicBezTo>
                    <a:cubicBezTo>
                      <a:pt x="1497306" y="1511104"/>
                      <a:pt x="1491513" y="1511677"/>
                      <a:pt x="1492913" y="1517384"/>
                    </a:cubicBezTo>
                    <a:cubicBezTo>
                      <a:pt x="1493566" y="1524000"/>
                      <a:pt x="1497611" y="1531116"/>
                      <a:pt x="1504394" y="1532117"/>
                    </a:cubicBezTo>
                    <a:cubicBezTo>
                      <a:pt x="1523088" y="1535280"/>
                      <a:pt x="1522577" y="1547022"/>
                      <a:pt x="1519911" y="1562318"/>
                    </a:cubicBezTo>
                    <a:cubicBezTo>
                      <a:pt x="1517152" y="1585138"/>
                      <a:pt x="1520185" y="1607385"/>
                      <a:pt x="1529011" y="1629061"/>
                    </a:cubicBezTo>
                    <a:cubicBezTo>
                      <a:pt x="1531320" y="1635514"/>
                      <a:pt x="1532719" y="1641221"/>
                      <a:pt x="1529153" y="1647419"/>
                    </a:cubicBezTo>
                    <a:cubicBezTo>
                      <a:pt x="1520031" y="1665022"/>
                      <a:pt x="1515791" y="1681308"/>
                      <a:pt x="1530082" y="1699103"/>
                    </a:cubicBezTo>
                    <a:cubicBezTo>
                      <a:pt x="1534954" y="1706138"/>
                      <a:pt x="1527088" y="1711090"/>
                      <a:pt x="1522042" y="1710754"/>
                    </a:cubicBezTo>
                    <a:cubicBezTo>
                      <a:pt x="1494165" y="1707662"/>
                      <a:pt x="1486452" y="1722621"/>
                      <a:pt x="1487166" y="1746768"/>
                    </a:cubicBezTo>
                    <a:cubicBezTo>
                      <a:pt x="1486748" y="1750985"/>
                      <a:pt x="1483765" y="1754620"/>
                      <a:pt x="1481691" y="1759000"/>
                    </a:cubicBezTo>
                    <a:cubicBezTo>
                      <a:pt x="1470658" y="1782638"/>
                      <a:pt x="1469166" y="1784456"/>
                      <a:pt x="1442943" y="1781201"/>
                    </a:cubicBezTo>
                    <a:cubicBezTo>
                      <a:pt x="1428551" y="1779282"/>
                      <a:pt x="1419612" y="1781835"/>
                      <a:pt x="1414463" y="1797375"/>
                    </a:cubicBezTo>
                    <a:cubicBezTo>
                      <a:pt x="1410561" y="1808617"/>
                      <a:pt x="1402439" y="1819441"/>
                      <a:pt x="1389364" y="1822403"/>
                    </a:cubicBezTo>
                    <a:cubicBezTo>
                      <a:pt x="1377116" y="1825283"/>
                      <a:pt x="1377105" y="1833635"/>
                      <a:pt x="1378004" y="1842732"/>
                    </a:cubicBezTo>
                    <a:cubicBezTo>
                      <a:pt x="1378903" y="1851829"/>
                      <a:pt x="1380547" y="1860018"/>
                      <a:pt x="1375490" y="1868033"/>
                    </a:cubicBezTo>
                    <a:cubicBezTo>
                      <a:pt x="1371925" y="1874231"/>
                      <a:pt x="1376471" y="1877958"/>
                      <a:pt x="1380853" y="1880030"/>
                    </a:cubicBezTo>
                    <a:cubicBezTo>
                      <a:pt x="1387718" y="1881857"/>
                      <a:pt x="1393673" y="1882939"/>
                      <a:pt x="1400375" y="1883112"/>
                    </a:cubicBezTo>
                    <a:cubicBezTo>
                      <a:pt x="1422460" y="1886776"/>
                      <a:pt x="1423451" y="1888348"/>
                      <a:pt x="1416228" y="1908269"/>
                    </a:cubicBezTo>
                    <a:cubicBezTo>
                      <a:pt x="1413071" y="1918602"/>
                      <a:pt x="1407268" y="1927526"/>
                      <a:pt x="1403203" y="1937114"/>
                    </a:cubicBezTo>
                    <a:cubicBezTo>
                      <a:pt x="1397645" y="1948519"/>
                      <a:pt x="1392088" y="1959925"/>
                      <a:pt x="1376714" y="1948082"/>
                    </a:cubicBezTo>
                    <a:cubicBezTo>
                      <a:pt x="1371341" y="1944437"/>
                      <a:pt x="1364967" y="1947572"/>
                      <a:pt x="1364047" y="1955179"/>
                    </a:cubicBezTo>
                    <a:cubicBezTo>
                      <a:pt x="1362464" y="1964521"/>
                      <a:pt x="1360134" y="1974773"/>
                      <a:pt x="1372454" y="1981071"/>
                    </a:cubicBezTo>
                    <a:cubicBezTo>
                      <a:pt x="1373281" y="1980990"/>
                      <a:pt x="1374108" y="1980908"/>
                      <a:pt x="1375845" y="1981571"/>
                    </a:cubicBezTo>
                    <a:cubicBezTo>
                      <a:pt x="1382710" y="1983399"/>
                      <a:pt x="1393722" y="1976465"/>
                      <a:pt x="1396603" y="1988706"/>
                    </a:cubicBezTo>
                    <a:cubicBezTo>
                      <a:pt x="1399401" y="2000121"/>
                      <a:pt x="1397154" y="2011200"/>
                      <a:pt x="1390687" y="2021860"/>
                    </a:cubicBezTo>
                    <a:cubicBezTo>
                      <a:pt x="1384803" y="2029957"/>
                      <a:pt x="1376191" y="2035818"/>
                      <a:pt x="1367417" y="2040026"/>
                    </a:cubicBezTo>
                    <a:cubicBezTo>
                      <a:pt x="1360214" y="2043242"/>
                      <a:pt x="1354422" y="2043815"/>
                      <a:pt x="1352615" y="2033972"/>
                    </a:cubicBezTo>
                    <a:cubicBezTo>
                      <a:pt x="1351460" y="2030746"/>
                      <a:pt x="1349479" y="2027601"/>
                      <a:pt x="1346169" y="2027928"/>
                    </a:cubicBezTo>
                    <a:cubicBezTo>
                      <a:pt x="1340377" y="2028500"/>
                      <a:pt x="1339958" y="2032717"/>
                      <a:pt x="1340285" y="2036025"/>
                    </a:cubicBezTo>
                    <a:cubicBezTo>
                      <a:pt x="1340111" y="2042723"/>
                      <a:pt x="1340683" y="2048512"/>
                      <a:pt x="1340427" y="2054383"/>
                    </a:cubicBezTo>
                    <a:cubicBezTo>
                      <a:pt x="1339906" y="2074477"/>
                      <a:pt x="1327402" y="2083228"/>
                      <a:pt x="1308463" y="2077583"/>
                    </a:cubicBezTo>
                    <a:cubicBezTo>
                      <a:pt x="1305899" y="2077002"/>
                      <a:pt x="1304163" y="2076338"/>
                      <a:pt x="1302426" y="2075675"/>
                    </a:cubicBezTo>
                    <a:cubicBezTo>
                      <a:pt x="1274559" y="2064231"/>
                      <a:pt x="1270503" y="2065467"/>
                      <a:pt x="1260870" y="2094811"/>
                    </a:cubicBezTo>
                    <a:cubicBezTo>
                      <a:pt x="1256967" y="2106053"/>
                      <a:pt x="1251747" y="2112415"/>
                      <a:pt x="1239172" y="2111987"/>
                    </a:cubicBezTo>
                    <a:cubicBezTo>
                      <a:pt x="1234126" y="2111650"/>
                      <a:pt x="1230070" y="2112886"/>
                      <a:pt x="1226015" y="2114122"/>
                    </a:cubicBezTo>
                    <a:cubicBezTo>
                      <a:pt x="1201274" y="2117401"/>
                      <a:pt x="1183141" y="2128379"/>
                      <a:pt x="1180045" y="2156243"/>
                    </a:cubicBezTo>
                    <a:cubicBezTo>
                      <a:pt x="1178544" y="2166412"/>
                      <a:pt x="1175386" y="2176745"/>
                      <a:pt x="1169584" y="2185669"/>
                    </a:cubicBezTo>
                    <a:cubicBezTo>
                      <a:pt x="1166019" y="2191867"/>
                      <a:pt x="1159726" y="2195829"/>
                      <a:pt x="1152862" y="2194002"/>
                    </a:cubicBezTo>
                    <a:cubicBezTo>
                      <a:pt x="1144342" y="2192339"/>
                      <a:pt x="1146916" y="2184568"/>
                      <a:pt x="1147172" y="2178697"/>
                    </a:cubicBezTo>
                    <a:cubicBezTo>
                      <a:pt x="1146887" y="2141981"/>
                      <a:pt x="1146887" y="2141981"/>
                      <a:pt x="1112869" y="2152858"/>
                    </a:cubicBezTo>
                    <a:cubicBezTo>
                      <a:pt x="1100703" y="2156565"/>
                      <a:pt x="1089201" y="2158536"/>
                      <a:pt x="1076544" y="2157281"/>
                    </a:cubicBezTo>
                    <a:cubicBezTo>
                      <a:pt x="1063806" y="2155199"/>
                      <a:pt x="1053631" y="2153699"/>
                      <a:pt x="1047114" y="2138477"/>
                    </a:cubicBezTo>
                    <a:cubicBezTo>
                      <a:pt x="1036634" y="2116965"/>
                      <a:pt x="1004538" y="2113455"/>
                      <a:pt x="979285" y="2128475"/>
                    </a:cubicBezTo>
                    <a:cubicBezTo>
                      <a:pt x="975311" y="2130538"/>
                      <a:pt x="972247" y="2133346"/>
                      <a:pt x="967527" y="2136318"/>
                    </a:cubicBezTo>
                    <a:cubicBezTo>
                      <a:pt x="962338" y="2117623"/>
                      <a:pt x="955658" y="2100746"/>
                      <a:pt x="935810" y="2094356"/>
                    </a:cubicBezTo>
                    <a:cubicBezTo>
                      <a:pt x="926754" y="2091493"/>
                      <a:pt x="918191" y="2091504"/>
                      <a:pt x="909761" y="2092858"/>
                    </a:cubicBezTo>
                    <a:lnTo>
                      <a:pt x="890923" y="2097756"/>
                    </a:lnTo>
                    <a:lnTo>
                      <a:pt x="889951" y="2099239"/>
                    </a:lnTo>
                    <a:cubicBezTo>
                      <a:pt x="881833" y="2116665"/>
                      <a:pt x="886596" y="2130520"/>
                      <a:pt x="903914" y="2149570"/>
                    </a:cubicBezTo>
                    <a:cubicBezTo>
                      <a:pt x="907762" y="2153419"/>
                      <a:pt x="913150" y="2156498"/>
                      <a:pt x="913150" y="2162655"/>
                    </a:cubicBezTo>
                    <a:cubicBezTo>
                      <a:pt x="939320" y="2157267"/>
                      <a:pt x="965489" y="2160346"/>
                      <a:pt x="991659" y="2161116"/>
                    </a:cubicBezTo>
                    <a:cubicBezTo>
                      <a:pt x="1006283" y="2166504"/>
                      <a:pt x="1023986" y="2162655"/>
                      <a:pt x="1036302" y="2174970"/>
                    </a:cubicBezTo>
                    <a:cubicBezTo>
                      <a:pt x="1039380" y="2179588"/>
                      <a:pt x="1040150" y="2184976"/>
                      <a:pt x="1038611" y="2189594"/>
                    </a:cubicBezTo>
                    <a:cubicBezTo>
                      <a:pt x="1028605" y="2214994"/>
                      <a:pt x="1031683" y="2240394"/>
                      <a:pt x="1036302" y="2265794"/>
                    </a:cubicBezTo>
                    <a:cubicBezTo>
                      <a:pt x="1035532" y="2267334"/>
                      <a:pt x="1034762" y="2268104"/>
                      <a:pt x="1033992" y="2268873"/>
                    </a:cubicBezTo>
                    <a:cubicBezTo>
                      <a:pt x="1019368" y="2262716"/>
                      <a:pt x="1010901" y="2246552"/>
                      <a:pt x="995508" y="2241164"/>
                    </a:cubicBezTo>
                    <a:cubicBezTo>
                      <a:pt x="991659" y="2239625"/>
                      <a:pt x="991659" y="2237316"/>
                      <a:pt x="992429" y="2234237"/>
                    </a:cubicBezTo>
                    <a:cubicBezTo>
                      <a:pt x="997817" y="2210376"/>
                      <a:pt x="988580" y="2207297"/>
                      <a:pt x="967799" y="2214994"/>
                    </a:cubicBezTo>
                    <a:cubicBezTo>
                      <a:pt x="958562" y="2218073"/>
                      <a:pt x="947017" y="2216534"/>
                      <a:pt x="937011" y="2214994"/>
                    </a:cubicBezTo>
                    <a:cubicBezTo>
                      <a:pt x="928544" y="2214225"/>
                      <a:pt x="916999" y="2209606"/>
                      <a:pt x="916999" y="2219612"/>
                    </a:cubicBezTo>
                    <a:cubicBezTo>
                      <a:pt x="917768" y="2231158"/>
                      <a:pt x="897756" y="2240394"/>
                      <a:pt x="915459" y="2254249"/>
                    </a:cubicBezTo>
                    <a:cubicBezTo>
                      <a:pt x="925465" y="2262716"/>
                      <a:pt x="920077" y="2278110"/>
                      <a:pt x="910841" y="2287346"/>
                    </a:cubicBezTo>
                    <a:cubicBezTo>
                      <a:pt x="898526" y="2299661"/>
                      <a:pt x="903144" y="2309667"/>
                      <a:pt x="906992" y="2324291"/>
                    </a:cubicBezTo>
                    <a:cubicBezTo>
                      <a:pt x="913150" y="2348152"/>
                      <a:pt x="921617" y="2372013"/>
                      <a:pt x="919308" y="2397413"/>
                    </a:cubicBezTo>
                    <a:cubicBezTo>
                      <a:pt x="917768" y="2412807"/>
                      <a:pt x="905453" y="2422043"/>
                      <a:pt x="892368" y="2427430"/>
                    </a:cubicBezTo>
                    <a:cubicBezTo>
                      <a:pt x="883901" y="2430509"/>
                      <a:pt x="879283" y="2433588"/>
                      <a:pt x="883132" y="2442824"/>
                    </a:cubicBezTo>
                    <a:cubicBezTo>
                      <a:pt x="886211" y="2448982"/>
                      <a:pt x="883132" y="2455909"/>
                      <a:pt x="876974" y="2456679"/>
                    </a:cubicBezTo>
                    <a:cubicBezTo>
                      <a:pt x="840799" y="2461297"/>
                      <a:pt x="803853" y="2476691"/>
                      <a:pt x="769986" y="2448982"/>
                    </a:cubicBezTo>
                    <a:cubicBezTo>
                      <a:pt x="769217" y="2446673"/>
                      <a:pt x="769986" y="2443594"/>
                      <a:pt x="771526" y="2443594"/>
                    </a:cubicBezTo>
                    <a:cubicBezTo>
                      <a:pt x="793847" y="2445903"/>
                      <a:pt x="812320" y="2430509"/>
                      <a:pt x="833871" y="2430509"/>
                    </a:cubicBezTo>
                    <a:cubicBezTo>
                      <a:pt x="859271" y="2430509"/>
                      <a:pt x="873895" y="2409728"/>
                      <a:pt x="865429" y="2385867"/>
                    </a:cubicBezTo>
                    <a:cubicBezTo>
                      <a:pt x="861580" y="2376631"/>
                      <a:pt x="871586" y="2367394"/>
                      <a:pt x="863120" y="2359697"/>
                    </a:cubicBezTo>
                    <a:cubicBezTo>
                      <a:pt x="853114" y="2355849"/>
                      <a:pt x="853883" y="2347382"/>
                      <a:pt x="852344" y="2339685"/>
                    </a:cubicBezTo>
                    <a:cubicBezTo>
                      <a:pt x="848496" y="2318134"/>
                      <a:pt x="840799" y="2299661"/>
                      <a:pt x="820786" y="2288116"/>
                    </a:cubicBezTo>
                    <a:cubicBezTo>
                      <a:pt x="815398" y="2285037"/>
                      <a:pt x="810780" y="2279649"/>
                      <a:pt x="805393" y="2276570"/>
                    </a:cubicBezTo>
                    <a:cubicBezTo>
                      <a:pt x="795386" y="2270413"/>
                      <a:pt x="788459" y="2255788"/>
                      <a:pt x="771526" y="2268104"/>
                    </a:cubicBezTo>
                    <a:cubicBezTo>
                      <a:pt x="764598" y="2272722"/>
                      <a:pt x="749204" y="2268104"/>
                      <a:pt x="738429" y="2262716"/>
                    </a:cubicBezTo>
                    <a:cubicBezTo>
                      <a:pt x="732271" y="2259637"/>
                      <a:pt x="733041" y="2255019"/>
                      <a:pt x="734580" y="2249631"/>
                    </a:cubicBezTo>
                    <a:cubicBezTo>
                      <a:pt x="736890" y="2241164"/>
                      <a:pt x="731502" y="2238085"/>
                      <a:pt x="725344" y="2235006"/>
                    </a:cubicBezTo>
                    <a:cubicBezTo>
                      <a:pt x="720726" y="2231928"/>
                      <a:pt x="716108" y="2228079"/>
                      <a:pt x="712259" y="2224231"/>
                    </a:cubicBezTo>
                    <a:cubicBezTo>
                      <a:pt x="708411" y="2222691"/>
                      <a:pt x="707641" y="2219612"/>
                      <a:pt x="707641" y="2215764"/>
                    </a:cubicBezTo>
                    <a:cubicBezTo>
                      <a:pt x="693786" y="2210376"/>
                      <a:pt x="675314" y="2209606"/>
                      <a:pt x="672235" y="2189594"/>
                    </a:cubicBezTo>
                    <a:cubicBezTo>
                      <a:pt x="673005" y="2182667"/>
                      <a:pt x="666077" y="2181127"/>
                      <a:pt x="663768" y="2176509"/>
                    </a:cubicBezTo>
                    <a:cubicBezTo>
                      <a:pt x="657611" y="2175740"/>
                      <a:pt x="651453" y="2178049"/>
                      <a:pt x="646064" y="2181127"/>
                    </a:cubicBezTo>
                    <a:cubicBezTo>
                      <a:pt x="645294" y="2187285"/>
                      <a:pt x="647604" y="2194212"/>
                      <a:pt x="641446" y="2198831"/>
                    </a:cubicBezTo>
                    <a:cubicBezTo>
                      <a:pt x="638368" y="2204988"/>
                      <a:pt x="634520" y="2208837"/>
                      <a:pt x="628362" y="2211915"/>
                    </a:cubicBezTo>
                    <a:cubicBezTo>
                      <a:pt x="623743" y="2219612"/>
                      <a:pt x="618355" y="2211915"/>
                      <a:pt x="612967" y="2213455"/>
                    </a:cubicBezTo>
                    <a:cubicBezTo>
                      <a:pt x="609888" y="2214994"/>
                      <a:pt x="606040" y="2217303"/>
                      <a:pt x="603731" y="2212685"/>
                    </a:cubicBezTo>
                    <a:cubicBezTo>
                      <a:pt x="601422" y="2208067"/>
                      <a:pt x="604501" y="2204218"/>
                      <a:pt x="609119" y="2202679"/>
                    </a:cubicBezTo>
                    <a:cubicBezTo>
                      <a:pt x="617585" y="2200370"/>
                      <a:pt x="619125" y="2191134"/>
                      <a:pt x="624513" y="2185746"/>
                    </a:cubicBezTo>
                    <a:cubicBezTo>
                      <a:pt x="629132" y="2177279"/>
                      <a:pt x="632980" y="2168043"/>
                      <a:pt x="637598" y="2159576"/>
                    </a:cubicBezTo>
                    <a:cubicBezTo>
                      <a:pt x="636828" y="2153419"/>
                      <a:pt x="637598" y="2146491"/>
                      <a:pt x="629132" y="2146491"/>
                    </a:cubicBezTo>
                    <a:cubicBezTo>
                      <a:pt x="623743" y="2146491"/>
                      <a:pt x="619894" y="2148801"/>
                      <a:pt x="619894" y="2154188"/>
                    </a:cubicBezTo>
                    <a:cubicBezTo>
                      <a:pt x="621434" y="2174200"/>
                      <a:pt x="606040" y="2181127"/>
                      <a:pt x="592955" y="2190364"/>
                    </a:cubicBezTo>
                    <a:cubicBezTo>
                      <a:pt x="588337" y="2198831"/>
                      <a:pt x="604501" y="2224231"/>
                      <a:pt x="575252" y="2212685"/>
                    </a:cubicBezTo>
                    <a:cubicBezTo>
                      <a:pt x="572943" y="2212685"/>
                      <a:pt x="569864" y="2212685"/>
                      <a:pt x="566785" y="2212685"/>
                    </a:cubicBezTo>
                    <a:cubicBezTo>
                      <a:pt x="550622" y="2199600"/>
                      <a:pt x="550622" y="2198061"/>
                      <a:pt x="566785" y="2172661"/>
                    </a:cubicBezTo>
                    <a:cubicBezTo>
                      <a:pt x="566016" y="2172661"/>
                      <a:pt x="566016" y="2172661"/>
                      <a:pt x="565246" y="2172661"/>
                    </a:cubicBezTo>
                    <a:cubicBezTo>
                      <a:pt x="556010" y="2180358"/>
                      <a:pt x="547543" y="2187285"/>
                      <a:pt x="539076" y="2194982"/>
                    </a:cubicBezTo>
                    <a:cubicBezTo>
                      <a:pt x="529070" y="2194982"/>
                      <a:pt x="526761" y="2189594"/>
                      <a:pt x="530610" y="2181127"/>
                    </a:cubicBezTo>
                    <a:cubicBezTo>
                      <a:pt x="533688" y="2172661"/>
                      <a:pt x="536767" y="2164195"/>
                      <a:pt x="539846" y="2155728"/>
                    </a:cubicBezTo>
                    <a:cubicBezTo>
                      <a:pt x="552931" y="2136485"/>
                      <a:pt x="557549" y="2114934"/>
                      <a:pt x="561397" y="2092612"/>
                    </a:cubicBezTo>
                    <a:cubicBezTo>
                      <a:pt x="565246" y="2071061"/>
                      <a:pt x="557549" y="2054127"/>
                      <a:pt x="538307" y="2042582"/>
                    </a:cubicBezTo>
                    <a:cubicBezTo>
                      <a:pt x="529840" y="2037195"/>
                      <a:pt x="521373" y="2031807"/>
                      <a:pt x="513676" y="2024879"/>
                    </a:cubicBezTo>
                    <a:cubicBezTo>
                      <a:pt x="501361" y="2014104"/>
                      <a:pt x="489046" y="2012564"/>
                      <a:pt x="473652" y="2018722"/>
                    </a:cubicBezTo>
                    <a:cubicBezTo>
                      <a:pt x="441325" y="2031037"/>
                      <a:pt x="429010" y="2021801"/>
                      <a:pt x="429010" y="1987164"/>
                    </a:cubicBezTo>
                    <a:cubicBezTo>
                      <a:pt x="429010" y="1975619"/>
                      <a:pt x="432088" y="1963303"/>
                      <a:pt x="425931" y="1952528"/>
                    </a:cubicBezTo>
                    <a:cubicBezTo>
                      <a:pt x="419003" y="1944061"/>
                      <a:pt x="413616" y="1934824"/>
                      <a:pt x="408228" y="1925588"/>
                    </a:cubicBezTo>
                    <a:cubicBezTo>
                      <a:pt x="402840" y="1917122"/>
                      <a:pt x="396682" y="1909425"/>
                      <a:pt x="390525" y="1900958"/>
                    </a:cubicBezTo>
                    <a:cubicBezTo>
                      <a:pt x="372822" y="1877097"/>
                      <a:pt x="372822" y="1877867"/>
                      <a:pt x="350500" y="1894031"/>
                    </a:cubicBezTo>
                    <a:cubicBezTo>
                      <a:pt x="325870" y="1911734"/>
                      <a:pt x="298161" y="1918661"/>
                      <a:pt x="267373" y="1910964"/>
                    </a:cubicBezTo>
                    <a:cubicBezTo>
                      <a:pt x="247361" y="1905576"/>
                      <a:pt x="245822" y="1879407"/>
                      <a:pt x="225040" y="1875558"/>
                    </a:cubicBezTo>
                    <a:cubicBezTo>
                      <a:pt x="230428" y="1862473"/>
                      <a:pt x="221961" y="1850928"/>
                      <a:pt x="221961" y="1837843"/>
                    </a:cubicBezTo>
                    <a:cubicBezTo>
                      <a:pt x="222731" y="1820909"/>
                      <a:pt x="232737" y="1804746"/>
                      <a:pt x="227349" y="1787813"/>
                    </a:cubicBezTo>
                    <a:cubicBezTo>
                      <a:pt x="233506" y="1782425"/>
                      <a:pt x="243513" y="1799358"/>
                      <a:pt x="246591" y="1787043"/>
                    </a:cubicBezTo>
                    <a:cubicBezTo>
                      <a:pt x="249670" y="1774728"/>
                      <a:pt x="236585" y="1770879"/>
                      <a:pt x="228119" y="1765491"/>
                    </a:cubicBezTo>
                    <a:cubicBezTo>
                      <a:pt x="295852" y="1745479"/>
                      <a:pt x="318943" y="1694679"/>
                      <a:pt x="298931" y="1596928"/>
                    </a:cubicBezTo>
                    <a:cubicBezTo>
                      <a:pt x="316634" y="1616940"/>
                      <a:pt x="326640" y="1640031"/>
                      <a:pt x="346652" y="1656195"/>
                    </a:cubicBezTo>
                    <a:lnTo>
                      <a:pt x="361501" y="1660735"/>
                    </a:lnTo>
                    <a:lnTo>
                      <a:pt x="365925" y="1649703"/>
                    </a:lnTo>
                    <a:cubicBezTo>
                      <a:pt x="368035" y="1641457"/>
                      <a:pt x="368873" y="1633023"/>
                      <a:pt x="368015" y="1624340"/>
                    </a:cubicBezTo>
                    <a:cubicBezTo>
                      <a:pt x="367862" y="1614333"/>
                      <a:pt x="371008" y="1612353"/>
                      <a:pt x="380192" y="1612281"/>
                    </a:cubicBezTo>
                    <a:cubicBezTo>
                      <a:pt x="389375" y="1612208"/>
                      <a:pt x="399305" y="1611227"/>
                      <a:pt x="407089" y="1605448"/>
                    </a:cubicBezTo>
                    <a:cubicBezTo>
                      <a:pt x="411645" y="1600822"/>
                      <a:pt x="415292" y="1595451"/>
                      <a:pt x="415547" y="1589580"/>
                    </a:cubicBezTo>
                    <a:cubicBezTo>
                      <a:pt x="414812" y="1582137"/>
                      <a:pt x="407365" y="1582873"/>
                      <a:pt x="402237" y="1581709"/>
                    </a:cubicBezTo>
                    <a:cubicBezTo>
                      <a:pt x="367996" y="1573400"/>
                      <a:pt x="333836" y="1565919"/>
                      <a:pt x="298685" y="1556865"/>
                    </a:cubicBezTo>
                    <a:cubicBezTo>
                      <a:pt x="278173" y="1552211"/>
                      <a:pt x="257416" y="1545075"/>
                      <a:pt x="238732" y="1533560"/>
                    </a:cubicBezTo>
                    <a:cubicBezTo>
                      <a:pt x="202438" y="1512927"/>
                      <a:pt x="188658" y="1483390"/>
                      <a:pt x="194584" y="1441885"/>
                    </a:cubicBezTo>
                    <a:cubicBezTo>
                      <a:pt x="200919" y="1404515"/>
                      <a:pt x="200919" y="1404515"/>
                      <a:pt x="175636" y="1376949"/>
                    </a:cubicBezTo>
                    <a:cubicBezTo>
                      <a:pt x="187976" y="1366544"/>
                      <a:pt x="194862" y="1351667"/>
                      <a:pt x="201001" y="1337699"/>
                    </a:cubicBezTo>
                    <a:cubicBezTo>
                      <a:pt x="207142" y="1323731"/>
                      <a:pt x="215181" y="1312081"/>
                      <a:pt x="230576" y="1307219"/>
                    </a:cubicBezTo>
                    <a:cubicBezTo>
                      <a:pt x="241915" y="1303594"/>
                      <a:pt x="253254" y="1299969"/>
                      <a:pt x="254347" y="1285664"/>
                    </a:cubicBezTo>
                    <a:cubicBezTo>
                      <a:pt x="256023" y="1268797"/>
                      <a:pt x="253643" y="1253165"/>
                      <a:pt x="237605" y="1243058"/>
                    </a:cubicBezTo>
                    <a:cubicBezTo>
                      <a:pt x="226859" y="1235768"/>
                      <a:pt x="213875" y="1231205"/>
                      <a:pt x="201801" y="1227388"/>
                    </a:cubicBezTo>
                    <a:cubicBezTo>
                      <a:pt x="181044" y="1220252"/>
                      <a:pt x="159541" y="1214026"/>
                      <a:pt x="140112" y="1203419"/>
                    </a:cubicBezTo>
                    <a:cubicBezTo>
                      <a:pt x="128620" y="1197038"/>
                      <a:pt x="123155" y="1200919"/>
                      <a:pt x="122807" y="1214314"/>
                    </a:cubicBezTo>
                    <a:cubicBezTo>
                      <a:pt x="123940" y="1234245"/>
                      <a:pt x="114572" y="1249367"/>
                      <a:pt x="96113" y="1257036"/>
                    </a:cubicBezTo>
                    <a:cubicBezTo>
                      <a:pt x="76081" y="1265696"/>
                      <a:pt x="52341" y="1262196"/>
                      <a:pt x="38458" y="1248535"/>
                    </a:cubicBezTo>
                    <a:cubicBezTo>
                      <a:pt x="28295" y="1238683"/>
                      <a:pt x="25414" y="1226441"/>
                      <a:pt x="29153" y="1213546"/>
                    </a:cubicBezTo>
                    <a:cubicBezTo>
                      <a:pt x="33393" y="1197260"/>
                      <a:pt x="26038" y="1190470"/>
                      <a:pt x="12391" y="1187643"/>
                    </a:cubicBezTo>
                    <a:cubicBezTo>
                      <a:pt x="3871" y="1185980"/>
                      <a:pt x="-675" y="1182253"/>
                      <a:pt x="81" y="1172993"/>
                    </a:cubicBezTo>
                    <a:cubicBezTo>
                      <a:pt x="756" y="1162905"/>
                      <a:pt x="8693" y="1167131"/>
                      <a:pt x="13658" y="1166641"/>
                    </a:cubicBezTo>
                    <a:cubicBezTo>
                      <a:pt x="57798" y="1165203"/>
                      <a:pt x="100899" y="1168043"/>
                      <a:pt x="142679" y="1176546"/>
                    </a:cubicBezTo>
                    <a:lnTo>
                      <a:pt x="239171" y="1211513"/>
                    </a:lnTo>
                    <a:lnTo>
                      <a:pt x="235719" y="1208616"/>
                    </a:lnTo>
                    <a:cubicBezTo>
                      <a:pt x="233507" y="1206307"/>
                      <a:pt x="232352" y="1203613"/>
                      <a:pt x="234276" y="1199764"/>
                    </a:cubicBezTo>
                    <a:cubicBezTo>
                      <a:pt x="237355" y="1193606"/>
                      <a:pt x="245052" y="1195915"/>
                      <a:pt x="250440" y="1196685"/>
                    </a:cubicBezTo>
                    <a:cubicBezTo>
                      <a:pt x="264294" y="1198994"/>
                      <a:pt x="278919" y="1202073"/>
                      <a:pt x="292773" y="1205152"/>
                    </a:cubicBezTo>
                    <a:lnTo>
                      <a:pt x="293536" y="1205788"/>
                    </a:lnTo>
                    <a:lnTo>
                      <a:pt x="307663" y="1191042"/>
                    </a:lnTo>
                    <a:cubicBezTo>
                      <a:pt x="319676" y="1177328"/>
                      <a:pt x="331690" y="1163615"/>
                      <a:pt x="350231" y="1156773"/>
                    </a:cubicBezTo>
                    <a:cubicBezTo>
                      <a:pt x="359169" y="1154220"/>
                      <a:pt x="358515" y="1147603"/>
                      <a:pt x="353724" y="1141396"/>
                    </a:cubicBezTo>
                    <a:cubicBezTo>
                      <a:pt x="347115" y="1133698"/>
                      <a:pt x="340506" y="1126000"/>
                      <a:pt x="328677" y="1124663"/>
                    </a:cubicBezTo>
                    <a:cubicBezTo>
                      <a:pt x="301464" y="1119835"/>
                      <a:pt x="277570" y="1106329"/>
                      <a:pt x="254423" y="1091914"/>
                    </a:cubicBezTo>
                    <a:cubicBezTo>
                      <a:pt x="236567" y="1080317"/>
                      <a:pt x="218793" y="1069546"/>
                      <a:pt x="198863" y="1062329"/>
                    </a:cubicBezTo>
                    <a:cubicBezTo>
                      <a:pt x="184889" y="1056194"/>
                      <a:pt x="177686" y="1059411"/>
                      <a:pt x="174939" y="1073879"/>
                    </a:cubicBezTo>
                    <a:cubicBezTo>
                      <a:pt x="174019" y="1081485"/>
                      <a:pt x="173181" y="1089919"/>
                      <a:pt x="161270" y="1087756"/>
                    </a:cubicBezTo>
                    <a:cubicBezTo>
                      <a:pt x="150186" y="1085510"/>
                      <a:pt x="145314" y="1078475"/>
                      <a:pt x="143506" y="1068633"/>
                    </a:cubicBezTo>
                    <a:cubicBezTo>
                      <a:pt x="142853" y="1062017"/>
                      <a:pt x="147817" y="1061526"/>
                      <a:pt x="151955" y="1061118"/>
                    </a:cubicBezTo>
                    <a:cubicBezTo>
                      <a:pt x="165112" y="1058982"/>
                      <a:pt x="176369" y="1054530"/>
                      <a:pt x="186309" y="1045197"/>
                    </a:cubicBezTo>
                    <a:cubicBezTo>
                      <a:pt x="190865" y="1040572"/>
                      <a:pt x="194338" y="1041899"/>
                      <a:pt x="199548" y="1043889"/>
                    </a:cubicBezTo>
                    <a:cubicBezTo>
                      <a:pt x="249909" y="1063132"/>
                      <a:pt x="303171" y="1077912"/>
                      <a:pt x="342999" y="1117403"/>
                    </a:cubicBezTo>
                    <a:cubicBezTo>
                      <a:pt x="354981" y="1128745"/>
                      <a:pt x="380060" y="1120422"/>
                      <a:pt x="385045" y="1103228"/>
                    </a:cubicBezTo>
                    <a:cubicBezTo>
                      <a:pt x="389612" y="1090250"/>
                      <a:pt x="396068" y="1087942"/>
                      <a:pt x="407816" y="1088452"/>
                    </a:cubicBezTo>
                    <a:cubicBezTo>
                      <a:pt x="413689" y="1088707"/>
                      <a:pt x="420227" y="1087226"/>
                      <a:pt x="425855" y="1084999"/>
                    </a:cubicBezTo>
                    <a:cubicBezTo>
                      <a:pt x="435540" y="1081537"/>
                      <a:pt x="437206" y="1073022"/>
                      <a:pt x="437962" y="1063761"/>
                    </a:cubicBezTo>
                    <a:cubicBezTo>
                      <a:pt x="438718" y="1054500"/>
                      <a:pt x="432517" y="1050937"/>
                      <a:pt x="425571" y="1048283"/>
                    </a:cubicBezTo>
                    <a:cubicBezTo>
                      <a:pt x="416888" y="1044965"/>
                      <a:pt x="406632" y="1042638"/>
                      <a:pt x="397121" y="1039402"/>
                    </a:cubicBezTo>
                    <a:cubicBezTo>
                      <a:pt x="386784" y="1036248"/>
                      <a:pt x="376364" y="1032267"/>
                      <a:pt x="368019" y="1023905"/>
                    </a:cubicBezTo>
                    <a:lnTo>
                      <a:pt x="361094" y="1008297"/>
                    </a:lnTo>
                    <a:lnTo>
                      <a:pt x="355311" y="1004069"/>
                    </a:lnTo>
                    <a:cubicBezTo>
                      <a:pt x="351847" y="999451"/>
                      <a:pt x="352040" y="993101"/>
                      <a:pt x="353579" y="981940"/>
                    </a:cubicBezTo>
                    <a:cubicBezTo>
                      <a:pt x="351270" y="970394"/>
                      <a:pt x="360506" y="963467"/>
                      <a:pt x="365125" y="954231"/>
                    </a:cubicBezTo>
                    <a:cubicBezTo>
                      <a:pt x="375900" y="931909"/>
                      <a:pt x="372052" y="921903"/>
                      <a:pt x="348192" y="915746"/>
                    </a:cubicBezTo>
                    <a:cubicBezTo>
                      <a:pt x="342034" y="914206"/>
                      <a:pt x="335876" y="913437"/>
                      <a:pt x="329719" y="911897"/>
                    </a:cubicBezTo>
                    <a:cubicBezTo>
                      <a:pt x="328179" y="912667"/>
                      <a:pt x="327410" y="912667"/>
                      <a:pt x="326640" y="913437"/>
                    </a:cubicBezTo>
                    <a:cubicBezTo>
                      <a:pt x="323561" y="914976"/>
                      <a:pt x="320482" y="914206"/>
                      <a:pt x="318173" y="911897"/>
                    </a:cubicBezTo>
                    <a:cubicBezTo>
                      <a:pt x="301240" y="914976"/>
                      <a:pt x="286616" y="903430"/>
                      <a:pt x="269682" y="903430"/>
                    </a:cubicBezTo>
                    <a:cubicBezTo>
                      <a:pt x="256597" y="904970"/>
                      <a:pt x="248131" y="898043"/>
                      <a:pt x="245052" y="887267"/>
                    </a:cubicBezTo>
                    <a:cubicBezTo>
                      <a:pt x="242743" y="877261"/>
                      <a:pt x="254288" y="877261"/>
                      <a:pt x="260446" y="872643"/>
                    </a:cubicBezTo>
                    <a:cubicBezTo>
                      <a:pt x="278919" y="871104"/>
                      <a:pt x="295852" y="863407"/>
                      <a:pt x="313555" y="859558"/>
                    </a:cubicBezTo>
                    <a:cubicBezTo>
                      <a:pt x="325101" y="851091"/>
                      <a:pt x="338955" y="848782"/>
                      <a:pt x="352040" y="846473"/>
                    </a:cubicBezTo>
                    <a:cubicBezTo>
                      <a:pt x="355119" y="846473"/>
                      <a:pt x="358197" y="847243"/>
                      <a:pt x="361276" y="848782"/>
                    </a:cubicBezTo>
                    <a:cubicBezTo>
                      <a:pt x="360506" y="850322"/>
                      <a:pt x="358967" y="851861"/>
                      <a:pt x="358197" y="853400"/>
                    </a:cubicBezTo>
                    <a:cubicBezTo>
                      <a:pt x="359737" y="852631"/>
                      <a:pt x="360506" y="851861"/>
                      <a:pt x="362046" y="851091"/>
                    </a:cubicBezTo>
                    <a:cubicBezTo>
                      <a:pt x="370513" y="838776"/>
                      <a:pt x="382828" y="833388"/>
                      <a:pt x="397452" y="836467"/>
                    </a:cubicBezTo>
                    <a:cubicBezTo>
                      <a:pt x="419773" y="815685"/>
                      <a:pt x="418234" y="793364"/>
                      <a:pt x="402840" y="769503"/>
                    </a:cubicBezTo>
                    <a:cubicBezTo>
                      <a:pt x="395913" y="758728"/>
                      <a:pt x="389755" y="747182"/>
                      <a:pt x="383597" y="735637"/>
                    </a:cubicBezTo>
                    <a:cubicBezTo>
                      <a:pt x="375900" y="729479"/>
                      <a:pt x="368973" y="724091"/>
                      <a:pt x="361276" y="717934"/>
                    </a:cubicBezTo>
                    <a:cubicBezTo>
                      <a:pt x="353579" y="714855"/>
                      <a:pt x="352040" y="706388"/>
                      <a:pt x="348192" y="700231"/>
                    </a:cubicBezTo>
                    <a:cubicBezTo>
                      <a:pt x="349731" y="692534"/>
                      <a:pt x="335876" y="684067"/>
                      <a:pt x="345113" y="677140"/>
                    </a:cubicBezTo>
                    <a:lnTo>
                      <a:pt x="359259" y="673306"/>
                    </a:lnTo>
                    <a:lnTo>
                      <a:pt x="360028" y="663933"/>
                    </a:lnTo>
                    <a:cubicBezTo>
                      <a:pt x="367332" y="644839"/>
                      <a:pt x="361234" y="625400"/>
                      <a:pt x="351908" y="607114"/>
                    </a:cubicBezTo>
                    <a:cubicBezTo>
                      <a:pt x="348854" y="601570"/>
                      <a:pt x="345881" y="596853"/>
                      <a:pt x="343736" y="592055"/>
                    </a:cubicBezTo>
                    <a:cubicBezTo>
                      <a:pt x="326647" y="562844"/>
                      <a:pt x="326647" y="562844"/>
                      <a:pt x="350173" y="538808"/>
                    </a:cubicBezTo>
                    <a:cubicBezTo>
                      <a:pt x="354729" y="534182"/>
                      <a:pt x="357630" y="529720"/>
                      <a:pt x="355159" y="521613"/>
                    </a:cubicBezTo>
                    <a:cubicBezTo>
                      <a:pt x="352605" y="512679"/>
                      <a:pt x="352452" y="502673"/>
                      <a:pt x="353208" y="493412"/>
                    </a:cubicBezTo>
                    <a:cubicBezTo>
                      <a:pt x="355129" y="479027"/>
                      <a:pt x="347110" y="473973"/>
                      <a:pt x="335118" y="470982"/>
                    </a:cubicBezTo>
                    <a:cubicBezTo>
                      <a:pt x="296575" y="461428"/>
                      <a:pt x="296575" y="461428"/>
                      <a:pt x="315730" y="426967"/>
                    </a:cubicBezTo>
                    <a:cubicBezTo>
                      <a:pt x="319295" y="420769"/>
                      <a:pt x="320296" y="413990"/>
                      <a:pt x="319561" y="406546"/>
                    </a:cubicBezTo>
                    <a:cubicBezTo>
                      <a:pt x="318989" y="400757"/>
                      <a:pt x="312462" y="393886"/>
                      <a:pt x="322146" y="390424"/>
                    </a:cubicBezTo>
                    <a:cubicBezTo>
                      <a:pt x="330175" y="387126"/>
                      <a:pt x="338531" y="387135"/>
                      <a:pt x="344313" y="394915"/>
                    </a:cubicBezTo>
                    <a:cubicBezTo>
                      <a:pt x="349931" y="401040"/>
                      <a:pt x="353976" y="408157"/>
                      <a:pt x="358931" y="416018"/>
                    </a:cubicBezTo>
                    <a:cubicBezTo>
                      <a:pt x="378054" y="406614"/>
                      <a:pt x="385440" y="388347"/>
                      <a:pt x="391171" y="370244"/>
                    </a:cubicBezTo>
                    <a:cubicBezTo>
                      <a:pt x="394491" y="361565"/>
                      <a:pt x="386309" y="354857"/>
                      <a:pt x="380772" y="349558"/>
                    </a:cubicBezTo>
                    <a:cubicBezTo>
                      <a:pt x="372590" y="342851"/>
                      <a:pt x="364490" y="336970"/>
                      <a:pt x="357216" y="331008"/>
                    </a:cubicBezTo>
                    <a:cubicBezTo>
                      <a:pt x="349034" y="324300"/>
                      <a:pt x="343252" y="316521"/>
                      <a:pt x="341363" y="305851"/>
                    </a:cubicBezTo>
                    <a:cubicBezTo>
                      <a:pt x="339146" y="291874"/>
                      <a:pt x="342957" y="288157"/>
                      <a:pt x="357350" y="290075"/>
                    </a:cubicBezTo>
                    <a:cubicBezTo>
                      <a:pt x="375216" y="293321"/>
                      <a:pt x="378863" y="287950"/>
                      <a:pt x="374665" y="270828"/>
                    </a:cubicBezTo>
                    <a:cubicBezTo>
                      <a:pt x="372858" y="260985"/>
                      <a:pt x="363358" y="249397"/>
                      <a:pt x="374288" y="241636"/>
                    </a:cubicBezTo>
                    <a:cubicBezTo>
                      <a:pt x="384473" y="234785"/>
                      <a:pt x="395464" y="244555"/>
                      <a:pt x="404392" y="250354"/>
                    </a:cubicBezTo>
                    <a:cubicBezTo>
                      <a:pt x="408029" y="253335"/>
                      <a:pt x="411584" y="255489"/>
                      <a:pt x="415966" y="257561"/>
                    </a:cubicBezTo>
                    <a:cubicBezTo>
                      <a:pt x="421258" y="260379"/>
                      <a:pt x="427958" y="260552"/>
                      <a:pt x="432433" y="255099"/>
                    </a:cubicBezTo>
                    <a:cubicBezTo>
                      <a:pt x="436989" y="250474"/>
                      <a:pt x="434762" y="244848"/>
                      <a:pt x="430963" y="240213"/>
                    </a:cubicBezTo>
                    <a:cubicBezTo>
                      <a:pt x="426090" y="233178"/>
                      <a:pt x="422045" y="226062"/>
                      <a:pt x="429584" y="217801"/>
                    </a:cubicBezTo>
                    <a:cubicBezTo>
                      <a:pt x="437204" y="210368"/>
                      <a:pt x="445887" y="213686"/>
                      <a:pt x="453825" y="217912"/>
                    </a:cubicBezTo>
                    <a:cubicBezTo>
                      <a:pt x="454734" y="218657"/>
                      <a:pt x="456552" y="220148"/>
                      <a:pt x="458289" y="220811"/>
                    </a:cubicBezTo>
                    <a:cubicBezTo>
                      <a:pt x="480445" y="233654"/>
                      <a:pt x="485246" y="231510"/>
                      <a:pt x="492807" y="206545"/>
                    </a:cubicBezTo>
                    <a:cubicBezTo>
                      <a:pt x="495800" y="194558"/>
                      <a:pt x="499038" y="185052"/>
                      <a:pt x="513268" y="185317"/>
                    </a:cubicBezTo>
                    <a:cubicBezTo>
                      <a:pt x="516578" y="184989"/>
                      <a:pt x="519060" y="184744"/>
                      <a:pt x="521624" y="185326"/>
                    </a:cubicBezTo>
                    <a:cubicBezTo>
                      <a:pt x="536181" y="188899"/>
                      <a:pt x="547939" y="181056"/>
                      <a:pt x="544895" y="167160"/>
                    </a:cubicBezTo>
                    <a:cubicBezTo>
                      <a:pt x="541851" y="153264"/>
                      <a:pt x="548808" y="147567"/>
                      <a:pt x="558655" y="145758"/>
                    </a:cubicBezTo>
                    <a:cubicBezTo>
                      <a:pt x="590762" y="140917"/>
                      <a:pt x="595421" y="120414"/>
                      <a:pt x="593470" y="92213"/>
                    </a:cubicBezTo>
                    <a:cubicBezTo>
                      <a:pt x="592337" y="72283"/>
                      <a:pt x="595341" y="51944"/>
                      <a:pt x="599172" y="31523"/>
                    </a:cubicBezTo>
                    <a:cubicBezTo>
                      <a:pt x="601583" y="22099"/>
                      <a:pt x="605975" y="15819"/>
                      <a:pt x="615660" y="12357"/>
                    </a:cubicBezTo>
                    <a:cubicBezTo>
                      <a:pt x="632132" y="5720"/>
                      <a:pt x="648788" y="943"/>
                      <a:pt x="665522" y="1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8164923" y="3424532"/>
                <a:ext cx="1732071" cy="1727593"/>
              </a:xfrm>
              <a:custGeom>
                <a:rect b="b" l="l" r="r" t="t"/>
                <a:pathLst>
                  <a:path extrusionOk="0" h="2176287" w="2181928">
                    <a:moveTo>
                      <a:pt x="1594258" y="1054835"/>
                    </a:moveTo>
                    <a:lnTo>
                      <a:pt x="1594316" y="1056846"/>
                    </a:lnTo>
                    <a:lnTo>
                      <a:pt x="1602845" y="1056101"/>
                    </a:lnTo>
                    <a:lnTo>
                      <a:pt x="1600954" y="1055480"/>
                    </a:lnTo>
                    <a:cubicBezTo>
                      <a:pt x="1598757" y="1054072"/>
                      <a:pt x="1596101" y="1053099"/>
                      <a:pt x="1594258" y="1054835"/>
                    </a:cubicBezTo>
                    <a:close/>
                    <a:moveTo>
                      <a:pt x="1657952" y="941904"/>
                    </a:moveTo>
                    <a:cubicBezTo>
                      <a:pt x="1657331" y="941904"/>
                      <a:pt x="1656709" y="942525"/>
                      <a:pt x="1656709" y="943146"/>
                    </a:cubicBezTo>
                    <a:lnTo>
                      <a:pt x="1651561" y="948552"/>
                    </a:lnTo>
                    <a:lnTo>
                      <a:pt x="1640569" y="958045"/>
                    </a:lnTo>
                    <a:cubicBezTo>
                      <a:pt x="1639948" y="958666"/>
                      <a:pt x="1639327" y="959287"/>
                      <a:pt x="1638707" y="959908"/>
                    </a:cubicBezTo>
                    <a:cubicBezTo>
                      <a:pt x="1640569" y="958666"/>
                      <a:pt x="1642431" y="957425"/>
                      <a:pt x="1644293" y="956182"/>
                    </a:cubicBezTo>
                    <a:lnTo>
                      <a:pt x="1651561" y="948552"/>
                    </a:lnTo>
                    <a:lnTo>
                      <a:pt x="1654226" y="946250"/>
                    </a:lnTo>
                    <a:cubicBezTo>
                      <a:pt x="1655468" y="945009"/>
                      <a:pt x="1656709" y="943766"/>
                      <a:pt x="1657331" y="942525"/>
                    </a:cubicBezTo>
                    <a:cubicBezTo>
                      <a:pt x="1657331" y="942525"/>
                      <a:pt x="1657952" y="941904"/>
                      <a:pt x="1657952" y="941904"/>
                    </a:cubicBezTo>
                    <a:close/>
                    <a:moveTo>
                      <a:pt x="1651123" y="847542"/>
                    </a:moveTo>
                    <a:cubicBezTo>
                      <a:pt x="1645536" y="847542"/>
                      <a:pt x="1639948" y="848163"/>
                      <a:pt x="1634982" y="850026"/>
                    </a:cubicBezTo>
                    <a:cubicBezTo>
                      <a:pt x="1629394" y="851268"/>
                      <a:pt x="1623807" y="853130"/>
                      <a:pt x="1623186" y="859338"/>
                    </a:cubicBezTo>
                    <a:cubicBezTo>
                      <a:pt x="1625048" y="854992"/>
                      <a:pt x="1628774" y="851268"/>
                      <a:pt x="1634982" y="851268"/>
                    </a:cubicBezTo>
                    <a:cubicBezTo>
                      <a:pt x="1639948" y="850647"/>
                      <a:pt x="1644293" y="852509"/>
                      <a:pt x="1648018" y="855613"/>
                    </a:cubicBezTo>
                    <a:cubicBezTo>
                      <a:pt x="1648018" y="851888"/>
                      <a:pt x="1648639" y="849405"/>
                      <a:pt x="1651123" y="847542"/>
                    </a:cubicBezTo>
                    <a:close/>
                    <a:moveTo>
                      <a:pt x="686564" y="2961"/>
                    </a:moveTo>
                    <a:lnTo>
                      <a:pt x="683861" y="3910"/>
                    </a:lnTo>
                    <a:cubicBezTo>
                      <a:pt x="680473" y="4929"/>
                      <a:pt x="677559" y="5067"/>
                      <a:pt x="674957" y="4152"/>
                    </a:cubicBezTo>
                    <a:lnTo>
                      <a:pt x="674111" y="3421"/>
                    </a:lnTo>
                    <a:close/>
                    <a:moveTo>
                      <a:pt x="766694" y="0"/>
                    </a:moveTo>
                    <a:lnTo>
                      <a:pt x="766648" y="972"/>
                    </a:lnTo>
                    <a:cubicBezTo>
                      <a:pt x="767384" y="2560"/>
                      <a:pt x="768916" y="3724"/>
                      <a:pt x="771112" y="5131"/>
                    </a:cubicBezTo>
                    <a:cubicBezTo>
                      <a:pt x="795242" y="21508"/>
                      <a:pt x="807096" y="44238"/>
                      <a:pt x="810713" y="72992"/>
                    </a:cubicBezTo>
                    <a:cubicBezTo>
                      <a:pt x="812889" y="90065"/>
                      <a:pt x="809290" y="105626"/>
                      <a:pt x="798589" y="119188"/>
                    </a:cubicBezTo>
                    <a:cubicBezTo>
                      <a:pt x="793929" y="125318"/>
                      <a:pt x="794744" y="128028"/>
                      <a:pt x="801359" y="131356"/>
                    </a:cubicBezTo>
                    <a:cubicBezTo>
                      <a:pt x="809302" y="135170"/>
                      <a:pt x="817652" y="140340"/>
                      <a:pt x="826570" y="141497"/>
                    </a:cubicBezTo>
                    <a:lnTo>
                      <a:pt x="827298" y="141823"/>
                    </a:lnTo>
                    <a:lnTo>
                      <a:pt x="847108" y="148211"/>
                    </a:lnTo>
                    <a:cubicBezTo>
                      <a:pt x="862706" y="150539"/>
                      <a:pt x="878847" y="150384"/>
                      <a:pt x="895608" y="147901"/>
                    </a:cubicBezTo>
                    <a:lnTo>
                      <a:pt x="887705" y="178980"/>
                    </a:lnTo>
                    <a:lnTo>
                      <a:pt x="891285" y="177866"/>
                    </a:lnTo>
                    <a:cubicBezTo>
                      <a:pt x="909148" y="179286"/>
                      <a:pt x="914628" y="190638"/>
                      <a:pt x="904334" y="205555"/>
                    </a:cubicBezTo>
                    <a:cubicBezTo>
                      <a:pt x="901517" y="209948"/>
                      <a:pt x="897371" y="213855"/>
                      <a:pt x="894554" y="218249"/>
                    </a:cubicBezTo>
                    <a:lnTo>
                      <a:pt x="890952" y="231324"/>
                    </a:lnTo>
                    <a:lnTo>
                      <a:pt x="891811" y="235017"/>
                    </a:lnTo>
                    <a:lnTo>
                      <a:pt x="901368" y="244859"/>
                    </a:lnTo>
                    <a:cubicBezTo>
                      <a:pt x="907523" y="248621"/>
                      <a:pt x="913757" y="249699"/>
                      <a:pt x="920426" y="251238"/>
                    </a:cubicBezTo>
                    <a:cubicBezTo>
                      <a:pt x="927555" y="252343"/>
                      <a:pt x="933789" y="253421"/>
                      <a:pt x="940431" y="255855"/>
                    </a:cubicBezTo>
                    <a:cubicBezTo>
                      <a:pt x="945310" y="257341"/>
                      <a:pt x="950597" y="260182"/>
                      <a:pt x="953581" y="265194"/>
                    </a:cubicBezTo>
                    <a:cubicBezTo>
                      <a:pt x="956945" y="272454"/>
                      <a:pt x="948407" y="273547"/>
                      <a:pt x="945617" y="277045"/>
                    </a:cubicBezTo>
                    <a:cubicBezTo>
                      <a:pt x="942570" y="281656"/>
                      <a:pt x="939082" y="286030"/>
                      <a:pt x="936146" y="290643"/>
                    </a:cubicBezTo>
                    <a:lnTo>
                      <a:pt x="934173" y="295461"/>
                    </a:lnTo>
                    <a:lnTo>
                      <a:pt x="942169" y="302790"/>
                    </a:lnTo>
                    <a:cubicBezTo>
                      <a:pt x="954585" y="311016"/>
                      <a:pt x="968242" y="317379"/>
                      <a:pt x="983141" y="322346"/>
                    </a:cubicBezTo>
                    <a:lnTo>
                      <a:pt x="980961" y="324526"/>
                    </a:lnTo>
                    <a:lnTo>
                      <a:pt x="999919" y="328552"/>
                    </a:lnTo>
                    <a:cubicBezTo>
                      <a:pt x="1007310" y="332126"/>
                      <a:pt x="1013174" y="338118"/>
                      <a:pt x="1016444" y="348509"/>
                    </a:cubicBezTo>
                    <a:cubicBezTo>
                      <a:pt x="1018533" y="353494"/>
                      <a:pt x="1023006" y="353626"/>
                      <a:pt x="1027017" y="354191"/>
                    </a:cubicBezTo>
                    <a:cubicBezTo>
                      <a:pt x="1034580" y="355756"/>
                      <a:pt x="1042250" y="353744"/>
                      <a:pt x="1049026" y="351705"/>
                    </a:cubicBezTo>
                    <a:cubicBezTo>
                      <a:pt x="1059866" y="348443"/>
                      <a:pt x="1069839" y="344260"/>
                      <a:pt x="1081334" y="349074"/>
                    </a:cubicBezTo>
                    <a:cubicBezTo>
                      <a:pt x="1082876" y="342405"/>
                      <a:pt x="1078998" y="337367"/>
                      <a:pt x="1077803" y="332408"/>
                    </a:cubicBezTo>
                    <a:cubicBezTo>
                      <a:pt x="1076609" y="327449"/>
                      <a:pt x="1073652" y="321543"/>
                      <a:pt x="1079152" y="317228"/>
                    </a:cubicBezTo>
                    <a:cubicBezTo>
                      <a:pt x="1085574" y="312045"/>
                      <a:pt x="1092864" y="307784"/>
                      <a:pt x="1101268" y="311164"/>
                    </a:cubicBezTo>
                    <a:cubicBezTo>
                      <a:pt x="1108804" y="313624"/>
                      <a:pt x="1111787" y="318635"/>
                      <a:pt x="1103984" y="325120"/>
                    </a:cubicBezTo>
                    <a:cubicBezTo>
                      <a:pt x="1098483" y="329435"/>
                      <a:pt x="1100599" y="333525"/>
                      <a:pt x="1104504" y="337669"/>
                    </a:cubicBezTo>
                    <a:cubicBezTo>
                      <a:pt x="1114429" y="350046"/>
                      <a:pt x="1131965" y="347429"/>
                      <a:pt x="1137787" y="332380"/>
                    </a:cubicBezTo>
                    <a:cubicBezTo>
                      <a:pt x="1140170" y="327527"/>
                      <a:pt x="1141659" y="322646"/>
                      <a:pt x="1144503" y="317359"/>
                    </a:cubicBezTo>
                    <a:cubicBezTo>
                      <a:pt x="1148241" y="312097"/>
                      <a:pt x="1153227" y="310005"/>
                      <a:pt x="1159896" y="311544"/>
                    </a:cubicBezTo>
                    <a:cubicBezTo>
                      <a:pt x="1167025" y="312649"/>
                      <a:pt x="1167759" y="318042"/>
                      <a:pt x="1168927" y="323896"/>
                    </a:cubicBezTo>
                    <a:cubicBezTo>
                      <a:pt x="1170856" y="334248"/>
                      <a:pt x="1165248" y="342140"/>
                      <a:pt x="1160508" y="350953"/>
                    </a:cubicBezTo>
                    <a:cubicBezTo>
                      <a:pt x="1149133" y="372105"/>
                      <a:pt x="1149133" y="372105"/>
                      <a:pt x="1170279" y="383469"/>
                    </a:cubicBezTo>
                    <a:cubicBezTo>
                      <a:pt x="1190531" y="394808"/>
                      <a:pt x="1209889" y="406120"/>
                      <a:pt x="1225969" y="422259"/>
                    </a:cubicBezTo>
                    <a:cubicBezTo>
                      <a:pt x="1231175" y="427784"/>
                      <a:pt x="1234833" y="425205"/>
                      <a:pt x="1239386" y="422654"/>
                    </a:cubicBezTo>
                    <a:cubicBezTo>
                      <a:pt x="1254399" y="414590"/>
                      <a:pt x="1270279" y="407447"/>
                      <a:pt x="1289224" y="402633"/>
                    </a:cubicBezTo>
                    <a:cubicBezTo>
                      <a:pt x="1282101" y="416300"/>
                      <a:pt x="1271153" y="423140"/>
                      <a:pt x="1261046" y="431795"/>
                    </a:cubicBezTo>
                    <a:lnTo>
                      <a:pt x="1244590" y="456244"/>
                    </a:lnTo>
                    <a:lnTo>
                      <a:pt x="1245740" y="456438"/>
                    </a:lnTo>
                    <a:cubicBezTo>
                      <a:pt x="1263122" y="457680"/>
                      <a:pt x="1278021" y="465750"/>
                      <a:pt x="1295403" y="468234"/>
                    </a:cubicBezTo>
                    <a:cubicBezTo>
                      <a:pt x="1333273" y="473200"/>
                      <a:pt x="1370521" y="480650"/>
                      <a:pt x="1408389" y="485616"/>
                    </a:cubicBezTo>
                    <a:cubicBezTo>
                      <a:pt x="1428255" y="488099"/>
                      <a:pt x="1449983" y="483754"/>
                      <a:pt x="1469228" y="474442"/>
                    </a:cubicBezTo>
                    <a:cubicBezTo>
                      <a:pt x="1477919" y="470716"/>
                      <a:pt x="1485990" y="467613"/>
                      <a:pt x="1494681" y="463888"/>
                    </a:cubicBezTo>
                    <a:cubicBezTo>
                      <a:pt x="1502751" y="475683"/>
                      <a:pt x="1513305" y="466992"/>
                      <a:pt x="1520134" y="464508"/>
                    </a:cubicBezTo>
                    <a:cubicBezTo>
                      <a:pt x="1547448" y="453955"/>
                      <a:pt x="1572281" y="463267"/>
                      <a:pt x="1596491" y="471959"/>
                    </a:cubicBezTo>
                    <a:cubicBezTo>
                      <a:pt x="1609529" y="476924"/>
                      <a:pt x="1623807" y="479408"/>
                      <a:pt x="1636844" y="486858"/>
                    </a:cubicBezTo>
                    <a:cubicBezTo>
                      <a:pt x="1664780" y="502378"/>
                      <a:pt x="1692717" y="516656"/>
                      <a:pt x="1715685" y="539005"/>
                    </a:cubicBezTo>
                    <a:cubicBezTo>
                      <a:pt x="1697061" y="531555"/>
                      <a:pt x="1678438" y="523484"/>
                      <a:pt x="1662297" y="511689"/>
                    </a:cubicBezTo>
                    <a:cubicBezTo>
                      <a:pt x="1649260" y="501757"/>
                      <a:pt x="1635602" y="494928"/>
                      <a:pt x="1619461" y="493065"/>
                    </a:cubicBezTo>
                    <a:cubicBezTo>
                      <a:pt x="1638707" y="505481"/>
                      <a:pt x="1656709" y="518518"/>
                      <a:pt x="1676576" y="529692"/>
                    </a:cubicBezTo>
                    <a:cubicBezTo>
                      <a:pt x="1693958" y="539626"/>
                      <a:pt x="1706374" y="552042"/>
                      <a:pt x="1716927" y="569424"/>
                    </a:cubicBezTo>
                    <a:cubicBezTo>
                      <a:pt x="1723756" y="581220"/>
                      <a:pt x="1736172" y="588669"/>
                      <a:pt x="1741139" y="602326"/>
                    </a:cubicBezTo>
                    <a:cubicBezTo>
                      <a:pt x="1742380" y="606051"/>
                      <a:pt x="1743622" y="609776"/>
                      <a:pt x="1743622" y="614121"/>
                    </a:cubicBezTo>
                    <a:cubicBezTo>
                      <a:pt x="1734309" y="615984"/>
                      <a:pt x="1730585" y="609155"/>
                      <a:pt x="1726860" y="603568"/>
                    </a:cubicBezTo>
                    <a:cubicBezTo>
                      <a:pt x="1716927" y="589910"/>
                      <a:pt x="1706374" y="577494"/>
                      <a:pt x="1697061" y="563837"/>
                    </a:cubicBezTo>
                    <a:cubicBezTo>
                      <a:pt x="1684025" y="545213"/>
                      <a:pt x="1663539" y="534659"/>
                      <a:pt x="1644293" y="522864"/>
                    </a:cubicBezTo>
                    <a:cubicBezTo>
                      <a:pt x="1644293" y="524105"/>
                      <a:pt x="1644293" y="524726"/>
                      <a:pt x="1644293" y="525347"/>
                    </a:cubicBezTo>
                    <a:cubicBezTo>
                      <a:pt x="1648018" y="528451"/>
                      <a:pt x="1653606" y="530313"/>
                      <a:pt x="1656709" y="534659"/>
                    </a:cubicBezTo>
                    <a:cubicBezTo>
                      <a:pt x="1656709" y="535280"/>
                      <a:pt x="1657331" y="535280"/>
                      <a:pt x="1657331" y="535280"/>
                    </a:cubicBezTo>
                    <a:cubicBezTo>
                      <a:pt x="1674092" y="543350"/>
                      <a:pt x="1684025" y="559491"/>
                      <a:pt x="1693958" y="572528"/>
                    </a:cubicBezTo>
                    <a:cubicBezTo>
                      <a:pt x="1713823" y="597360"/>
                      <a:pt x="1738655" y="619708"/>
                      <a:pt x="1749209" y="651370"/>
                    </a:cubicBezTo>
                    <a:cubicBezTo>
                      <a:pt x="1749209" y="652612"/>
                      <a:pt x="1750450" y="654474"/>
                      <a:pt x="1751692" y="655715"/>
                    </a:cubicBezTo>
                    <a:cubicBezTo>
                      <a:pt x="1761625" y="670615"/>
                      <a:pt x="1761625" y="670615"/>
                      <a:pt x="1743622" y="674339"/>
                    </a:cubicBezTo>
                    <a:cubicBezTo>
                      <a:pt x="1743001" y="674960"/>
                      <a:pt x="1742380" y="675581"/>
                      <a:pt x="1741760" y="676202"/>
                    </a:cubicBezTo>
                    <a:cubicBezTo>
                      <a:pt x="1741760" y="676202"/>
                      <a:pt x="1741760" y="676823"/>
                      <a:pt x="1741760" y="676823"/>
                    </a:cubicBezTo>
                    <a:cubicBezTo>
                      <a:pt x="1741760" y="685514"/>
                      <a:pt x="1751692" y="683652"/>
                      <a:pt x="1754796" y="688618"/>
                    </a:cubicBezTo>
                    <a:cubicBezTo>
                      <a:pt x="1755417" y="689860"/>
                      <a:pt x="1755417" y="691722"/>
                      <a:pt x="1754176" y="692963"/>
                    </a:cubicBezTo>
                    <a:cubicBezTo>
                      <a:pt x="1747347" y="692342"/>
                      <a:pt x="1739897" y="692342"/>
                      <a:pt x="1733068" y="691722"/>
                    </a:cubicBezTo>
                    <a:cubicBezTo>
                      <a:pt x="1731826" y="694205"/>
                      <a:pt x="1731206" y="696688"/>
                      <a:pt x="1729964" y="699171"/>
                    </a:cubicBezTo>
                    <a:cubicBezTo>
                      <a:pt x="1730585" y="699792"/>
                      <a:pt x="1731206" y="700413"/>
                      <a:pt x="1731206" y="701654"/>
                    </a:cubicBezTo>
                    <a:cubicBezTo>
                      <a:pt x="1731826" y="708483"/>
                      <a:pt x="1731206" y="714070"/>
                      <a:pt x="1723756" y="715932"/>
                    </a:cubicBezTo>
                    <a:cubicBezTo>
                      <a:pt x="1724998" y="718416"/>
                      <a:pt x="1725618" y="720899"/>
                      <a:pt x="1724377" y="722762"/>
                    </a:cubicBezTo>
                    <a:cubicBezTo>
                      <a:pt x="1713823" y="743248"/>
                      <a:pt x="1729344" y="751939"/>
                      <a:pt x="1741760" y="761872"/>
                    </a:cubicBezTo>
                    <a:cubicBezTo>
                      <a:pt x="1743001" y="763114"/>
                      <a:pt x="1744242" y="763734"/>
                      <a:pt x="1745484" y="764976"/>
                    </a:cubicBezTo>
                    <a:cubicBezTo>
                      <a:pt x="1752934" y="773047"/>
                      <a:pt x="1761625" y="777392"/>
                      <a:pt x="1772800" y="776150"/>
                    </a:cubicBezTo>
                    <a:cubicBezTo>
                      <a:pt x="1777145" y="776150"/>
                      <a:pt x="1781490" y="776150"/>
                      <a:pt x="1785836" y="777392"/>
                    </a:cubicBezTo>
                    <a:cubicBezTo>
                      <a:pt x="1787698" y="778013"/>
                      <a:pt x="1788941" y="779255"/>
                      <a:pt x="1790182" y="780496"/>
                    </a:cubicBezTo>
                    <a:cubicBezTo>
                      <a:pt x="1790182" y="783601"/>
                      <a:pt x="1788319" y="785463"/>
                      <a:pt x="1785836" y="786704"/>
                    </a:cubicBezTo>
                    <a:cubicBezTo>
                      <a:pt x="1779628" y="789188"/>
                      <a:pt x="1772800" y="788566"/>
                      <a:pt x="1766592" y="789809"/>
                    </a:cubicBezTo>
                    <a:cubicBezTo>
                      <a:pt x="1769695" y="790429"/>
                      <a:pt x="1772800" y="790429"/>
                      <a:pt x="1776525" y="790429"/>
                    </a:cubicBezTo>
                    <a:cubicBezTo>
                      <a:pt x="1779008" y="790429"/>
                      <a:pt x="1781490" y="791050"/>
                      <a:pt x="1783974" y="791671"/>
                    </a:cubicBezTo>
                    <a:cubicBezTo>
                      <a:pt x="1785216" y="792292"/>
                      <a:pt x="1786457" y="793533"/>
                      <a:pt x="1787698" y="794774"/>
                    </a:cubicBezTo>
                    <a:cubicBezTo>
                      <a:pt x="1790803" y="801604"/>
                      <a:pt x="1792665" y="809053"/>
                      <a:pt x="1793286" y="816502"/>
                    </a:cubicBezTo>
                    <a:cubicBezTo>
                      <a:pt x="1792044" y="817744"/>
                      <a:pt x="1790182" y="818365"/>
                      <a:pt x="1788941" y="818986"/>
                    </a:cubicBezTo>
                    <a:cubicBezTo>
                      <a:pt x="1783974" y="820228"/>
                      <a:pt x="1778387" y="818986"/>
                      <a:pt x="1775282" y="824573"/>
                    </a:cubicBezTo>
                    <a:cubicBezTo>
                      <a:pt x="1788319" y="835747"/>
                      <a:pt x="1801356" y="846301"/>
                      <a:pt x="1812531" y="858717"/>
                    </a:cubicBezTo>
                    <a:cubicBezTo>
                      <a:pt x="1813772" y="862442"/>
                      <a:pt x="1812531" y="865546"/>
                      <a:pt x="1809426" y="867409"/>
                    </a:cubicBezTo>
                    <a:cubicBezTo>
                      <a:pt x="1805701" y="869892"/>
                      <a:pt x="1801356" y="868650"/>
                      <a:pt x="1797631" y="872996"/>
                    </a:cubicBezTo>
                    <a:cubicBezTo>
                      <a:pt x="1803218" y="876720"/>
                      <a:pt x="1809426" y="874237"/>
                      <a:pt x="1815014" y="876720"/>
                    </a:cubicBezTo>
                    <a:cubicBezTo>
                      <a:pt x="1816255" y="877341"/>
                      <a:pt x="1817497" y="877962"/>
                      <a:pt x="1818739" y="879204"/>
                    </a:cubicBezTo>
                    <a:cubicBezTo>
                      <a:pt x="1819980" y="887274"/>
                      <a:pt x="1827430" y="882928"/>
                      <a:pt x="1831155" y="884791"/>
                    </a:cubicBezTo>
                    <a:cubicBezTo>
                      <a:pt x="1836742" y="887895"/>
                      <a:pt x="1839225" y="891620"/>
                      <a:pt x="1837984" y="902173"/>
                    </a:cubicBezTo>
                    <a:cubicBezTo>
                      <a:pt x="1824947" y="915831"/>
                      <a:pt x="1805701" y="910864"/>
                      <a:pt x="1789561" y="917072"/>
                    </a:cubicBezTo>
                    <a:cubicBezTo>
                      <a:pt x="1786457" y="917072"/>
                      <a:pt x="1782733" y="917693"/>
                      <a:pt x="1779628" y="917693"/>
                    </a:cubicBezTo>
                    <a:cubicBezTo>
                      <a:pt x="1770316" y="912726"/>
                      <a:pt x="1762246" y="909002"/>
                      <a:pt x="1757900" y="923901"/>
                    </a:cubicBezTo>
                    <a:cubicBezTo>
                      <a:pt x="1756658" y="928868"/>
                      <a:pt x="1752313" y="934455"/>
                      <a:pt x="1746105" y="935696"/>
                    </a:cubicBezTo>
                    <a:cubicBezTo>
                      <a:pt x="1733689" y="931971"/>
                      <a:pt x="1734309" y="921418"/>
                      <a:pt x="1734931" y="912726"/>
                    </a:cubicBezTo>
                    <a:cubicBezTo>
                      <a:pt x="1735552" y="899069"/>
                      <a:pt x="1746726" y="893482"/>
                      <a:pt x="1759142" y="890378"/>
                    </a:cubicBezTo>
                    <a:cubicBezTo>
                      <a:pt x="1754796" y="887274"/>
                      <a:pt x="1750450" y="889136"/>
                      <a:pt x="1746726" y="889757"/>
                    </a:cubicBezTo>
                    <a:cubicBezTo>
                      <a:pt x="1725618" y="894103"/>
                      <a:pt x="1726239" y="894103"/>
                      <a:pt x="1731826" y="914589"/>
                    </a:cubicBezTo>
                    <a:cubicBezTo>
                      <a:pt x="1736172" y="929488"/>
                      <a:pt x="1740517" y="945629"/>
                      <a:pt x="1727481" y="959287"/>
                    </a:cubicBezTo>
                    <a:cubicBezTo>
                      <a:pt x="1721272" y="961150"/>
                      <a:pt x="1720031" y="966116"/>
                      <a:pt x="1720652" y="971703"/>
                    </a:cubicBezTo>
                    <a:cubicBezTo>
                      <a:pt x="1720652" y="974187"/>
                      <a:pt x="1720652" y="971082"/>
                      <a:pt x="1720652" y="973566"/>
                    </a:cubicBezTo>
                    <a:cubicBezTo>
                      <a:pt x="1721272" y="977290"/>
                      <a:pt x="1721893" y="974187"/>
                      <a:pt x="1722515" y="973566"/>
                    </a:cubicBezTo>
                    <a:cubicBezTo>
                      <a:pt x="1726239" y="967358"/>
                      <a:pt x="1727481" y="958045"/>
                      <a:pt x="1736793" y="956804"/>
                    </a:cubicBezTo>
                    <a:cubicBezTo>
                      <a:pt x="1746726" y="958666"/>
                      <a:pt x="1747968" y="951217"/>
                      <a:pt x="1749830" y="944387"/>
                    </a:cubicBezTo>
                    <a:cubicBezTo>
                      <a:pt x="1751071" y="939421"/>
                      <a:pt x="1754796" y="938179"/>
                      <a:pt x="1759142" y="939421"/>
                    </a:cubicBezTo>
                    <a:cubicBezTo>
                      <a:pt x="1764108" y="940663"/>
                      <a:pt x="1769695" y="945629"/>
                      <a:pt x="1767212" y="948733"/>
                    </a:cubicBezTo>
                    <a:cubicBezTo>
                      <a:pt x="1756658" y="959908"/>
                      <a:pt x="1764729" y="974807"/>
                      <a:pt x="1757900" y="985982"/>
                    </a:cubicBezTo>
                    <a:cubicBezTo>
                      <a:pt x="1756658" y="986603"/>
                      <a:pt x="1755417" y="987844"/>
                      <a:pt x="1753555" y="988465"/>
                    </a:cubicBezTo>
                    <a:cubicBezTo>
                      <a:pt x="1749209" y="989085"/>
                      <a:pt x="1744863" y="989085"/>
                      <a:pt x="1743001" y="984119"/>
                    </a:cubicBezTo>
                    <a:lnTo>
                      <a:pt x="1743467" y="983033"/>
                    </a:lnTo>
                    <a:lnTo>
                      <a:pt x="1743622" y="982877"/>
                    </a:lnTo>
                    <a:cubicBezTo>
                      <a:pt x="1744242" y="982257"/>
                      <a:pt x="1744863" y="981015"/>
                      <a:pt x="1744863" y="979774"/>
                    </a:cubicBezTo>
                    <a:lnTo>
                      <a:pt x="1743467" y="983033"/>
                    </a:lnTo>
                    <a:lnTo>
                      <a:pt x="1737414" y="989085"/>
                    </a:lnTo>
                    <a:cubicBezTo>
                      <a:pt x="1731206" y="992811"/>
                      <a:pt x="1726860" y="999019"/>
                      <a:pt x="1718790" y="997157"/>
                    </a:cubicBezTo>
                    <a:cubicBezTo>
                      <a:pt x="1697061" y="990327"/>
                      <a:pt x="1675955" y="998398"/>
                      <a:pt x="1654847" y="1000881"/>
                    </a:cubicBezTo>
                    <a:cubicBezTo>
                      <a:pt x="1648639" y="1003365"/>
                      <a:pt x="1643052" y="1003365"/>
                      <a:pt x="1636844" y="1000881"/>
                    </a:cubicBezTo>
                    <a:cubicBezTo>
                      <a:pt x="1621945" y="999639"/>
                      <a:pt x="1608908" y="992190"/>
                      <a:pt x="1591526" y="999639"/>
                    </a:cubicBezTo>
                    <a:cubicBezTo>
                      <a:pt x="1586249" y="1001812"/>
                      <a:pt x="1580972" y="1002394"/>
                      <a:pt x="1575889" y="1001638"/>
                    </a:cubicBezTo>
                    <a:lnTo>
                      <a:pt x="1570829" y="999528"/>
                    </a:lnTo>
                    <a:lnTo>
                      <a:pt x="1571198" y="1002680"/>
                    </a:lnTo>
                    <a:cubicBezTo>
                      <a:pt x="1574589" y="1009047"/>
                      <a:pt x="1577952" y="1016308"/>
                      <a:pt x="1588306" y="1014374"/>
                    </a:cubicBezTo>
                    <a:cubicBezTo>
                      <a:pt x="1588766" y="1013940"/>
                      <a:pt x="1589227" y="1013506"/>
                      <a:pt x="1590582" y="1013098"/>
                    </a:cubicBezTo>
                    <a:cubicBezTo>
                      <a:pt x="1595568" y="1011007"/>
                      <a:pt x="1598980" y="1001706"/>
                      <a:pt x="1606409" y="1007744"/>
                    </a:cubicBezTo>
                    <a:cubicBezTo>
                      <a:pt x="1613404" y="1013321"/>
                      <a:pt x="1617203" y="1021042"/>
                      <a:pt x="1618263" y="1030474"/>
                    </a:cubicBezTo>
                    <a:cubicBezTo>
                      <a:pt x="1618483" y="1038090"/>
                      <a:pt x="1616020" y="1045627"/>
                      <a:pt x="1612689" y="1052243"/>
                    </a:cubicBezTo>
                    <a:lnTo>
                      <a:pt x="1609858" y="1055487"/>
                    </a:lnTo>
                    <a:lnTo>
                      <a:pt x="1615986" y="1054951"/>
                    </a:lnTo>
                    <a:cubicBezTo>
                      <a:pt x="1624356" y="1054470"/>
                      <a:pt x="1632631" y="1054855"/>
                      <a:pt x="1640712" y="1057934"/>
                    </a:cubicBezTo>
                    <a:cubicBezTo>
                      <a:pt x="1646870" y="1060243"/>
                      <a:pt x="1651488" y="1065631"/>
                      <a:pt x="1654567" y="1071018"/>
                    </a:cubicBezTo>
                    <a:cubicBezTo>
                      <a:pt x="1657646" y="1076406"/>
                      <a:pt x="1660724" y="1081794"/>
                      <a:pt x="1663034" y="1087952"/>
                    </a:cubicBezTo>
                    <a:cubicBezTo>
                      <a:pt x="1663803" y="1090261"/>
                      <a:pt x="1663803" y="1091800"/>
                      <a:pt x="1663803" y="1094109"/>
                    </a:cubicBezTo>
                    <a:cubicBezTo>
                      <a:pt x="1657646" y="1111042"/>
                      <a:pt x="1640712" y="1117200"/>
                      <a:pt x="1627627" y="1127206"/>
                    </a:cubicBezTo>
                    <a:cubicBezTo>
                      <a:pt x="1616852" y="1135673"/>
                      <a:pt x="1606076" y="1144909"/>
                      <a:pt x="1594531" y="1152606"/>
                    </a:cubicBezTo>
                    <a:cubicBezTo>
                      <a:pt x="1617621" y="1145679"/>
                      <a:pt x="1639943" y="1138752"/>
                      <a:pt x="1662264" y="1130285"/>
                    </a:cubicBezTo>
                    <a:cubicBezTo>
                      <a:pt x="1671500" y="1126436"/>
                      <a:pt x="1680737" y="1124127"/>
                      <a:pt x="1689973" y="1128745"/>
                    </a:cubicBezTo>
                    <a:cubicBezTo>
                      <a:pt x="1706137" y="1139521"/>
                      <a:pt x="1724610" y="1141830"/>
                      <a:pt x="1743852" y="1142600"/>
                    </a:cubicBezTo>
                    <a:cubicBezTo>
                      <a:pt x="1763864" y="1143370"/>
                      <a:pt x="1785415" y="1143370"/>
                      <a:pt x="1802349" y="1159533"/>
                    </a:cubicBezTo>
                    <a:cubicBezTo>
                      <a:pt x="1804658" y="1163382"/>
                      <a:pt x="1805428" y="1168000"/>
                      <a:pt x="1804658" y="1172618"/>
                    </a:cubicBezTo>
                    <a:cubicBezTo>
                      <a:pt x="1796191" y="1197249"/>
                      <a:pt x="1780027" y="1218030"/>
                      <a:pt x="1764633" y="1238042"/>
                    </a:cubicBezTo>
                    <a:cubicBezTo>
                      <a:pt x="1746930" y="1261133"/>
                      <a:pt x="1731537" y="1286533"/>
                      <a:pt x="1716143" y="1311164"/>
                    </a:cubicBezTo>
                    <a:cubicBezTo>
                      <a:pt x="1708446" y="1324249"/>
                      <a:pt x="1708446" y="1340412"/>
                      <a:pt x="1699979" y="1353497"/>
                    </a:cubicBezTo>
                    <a:lnTo>
                      <a:pt x="1699998" y="1354296"/>
                    </a:lnTo>
                    <a:lnTo>
                      <a:pt x="1706994" y="1355979"/>
                    </a:lnTo>
                    <a:cubicBezTo>
                      <a:pt x="1712271" y="1360325"/>
                      <a:pt x="1713823" y="1364981"/>
                      <a:pt x="1713745" y="1369792"/>
                    </a:cubicBezTo>
                    <a:lnTo>
                      <a:pt x="1713088" y="1372993"/>
                    </a:lnTo>
                    <a:lnTo>
                      <a:pt x="1745872" y="1378320"/>
                    </a:lnTo>
                    <a:cubicBezTo>
                      <a:pt x="1757321" y="1380244"/>
                      <a:pt x="1768866" y="1380821"/>
                      <a:pt x="1780797" y="1375818"/>
                    </a:cubicBezTo>
                    <a:cubicBezTo>
                      <a:pt x="1796961" y="1368891"/>
                      <a:pt x="1826209" y="1332715"/>
                      <a:pt x="1822361" y="1316552"/>
                    </a:cubicBezTo>
                    <a:cubicBezTo>
                      <a:pt x="1820822" y="1310394"/>
                      <a:pt x="1815434" y="1303467"/>
                      <a:pt x="1808506" y="1298079"/>
                    </a:cubicBezTo>
                    <a:cubicBezTo>
                      <a:pt x="1799270" y="1291152"/>
                      <a:pt x="1778488" y="1288073"/>
                      <a:pt x="1789264" y="1268061"/>
                    </a:cubicBezTo>
                    <a:cubicBezTo>
                      <a:pt x="1797731" y="1253436"/>
                      <a:pt x="1826979" y="1246509"/>
                      <a:pt x="1842373" y="1254206"/>
                    </a:cubicBezTo>
                    <a:cubicBezTo>
                      <a:pt x="1848531" y="1257285"/>
                      <a:pt x="1852379" y="1261903"/>
                      <a:pt x="1856997" y="1267291"/>
                    </a:cubicBezTo>
                    <a:cubicBezTo>
                      <a:pt x="1880858" y="1295000"/>
                      <a:pt x="1884706" y="1295770"/>
                      <a:pt x="1918573" y="1279606"/>
                    </a:cubicBezTo>
                    <a:cubicBezTo>
                      <a:pt x="1930118" y="1273449"/>
                      <a:pt x="1941664" y="1269600"/>
                      <a:pt x="1954749" y="1271139"/>
                    </a:cubicBezTo>
                    <a:cubicBezTo>
                      <a:pt x="1977840" y="1273449"/>
                      <a:pt x="1988616" y="1288843"/>
                      <a:pt x="1983228" y="1311164"/>
                    </a:cubicBezTo>
                    <a:cubicBezTo>
                      <a:pt x="1978610" y="1331946"/>
                      <a:pt x="1963985" y="1348109"/>
                      <a:pt x="1952440" y="1367351"/>
                    </a:cubicBezTo>
                    <a:cubicBezTo>
                      <a:pt x="1966294" y="1355806"/>
                      <a:pt x="1980149" y="1347339"/>
                      <a:pt x="1994773" y="1338873"/>
                    </a:cubicBezTo>
                    <a:cubicBezTo>
                      <a:pt x="2010167" y="1329637"/>
                      <a:pt x="2026330" y="1322709"/>
                      <a:pt x="2046343" y="1327328"/>
                    </a:cubicBezTo>
                    <a:cubicBezTo>
                      <a:pt x="2069434" y="1332715"/>
                      <a:pt x="2090216" y="1317321"/>
                      <a:pt x="2113307" y="1318861"/>
                    </a:cubicBezTo>
                    <a:cubicBezTo>
                      <a:pt x="2133318" y="1325788"/>
                      <a:pt x="2134858" y="1328867"/>
                      <a:pt x="2128700" y="1354267"/>
                    </a:cubicBezTo>
                    <a:cubicBezTo>
                      <a:pt x="2121773" y="1365042"/>
                      <a:pt x="2116385" y="1375048"/>
                      <a:pt x="2121003" y="1388903"/>
                    </a:cubicBezTo>
                    <a:cubicBezTo>
                      <a:pt x="2124082" y="1399679"/>
                      <a:pt x="2116385" y="1408146"/>
                      <a:pt x="2110228" y="1416612"/>
                    </a:cubicBezTo>
                    <a:cubicBezTo>
                      <a:pt x="2094834" y="1436624"/>
                      <a:pt x="2095603" y="1443552"/>
                      <a:pt x="2114846" y="1460485"/>
                    </a:cubicBezTo>
                    <a:cubicBezTo>
                      <a:pt x="2117155" y="1462794"/>
                      <a:pt x="2120234" y="1465103"/>
                      <a:pt x="2123312" y="1467412"/>
                    </a:cubicBezTo>
                    <a:cubicBezTo>
                      <a:pt x="2148712" y="1488194"/>
                      <a:pt x="2150252" y="1500509"/>
                      <a:pt x="2128700" y="1525909"/>
                    </a:cubicBezTo>
                    <a:cubicBezTo>
                      <a:pt x="2124852" y="1529758"/>
                      <a:pt x="2117925" y="1533606"/>
                      <a:pt x="2121003" y="1539764"/>
                    </a:cubicBezTo>
                    <a:cubicBezTo>
                      <a:pt x="2124082" y="1545921"/>
                      <a:pt x="2131779" y="1543612"/>
                      <a:pt x="2137167" y="1543612"/>
                    </a:cubicBezTo>
                    <a:cubicBezTo>
                      <a:pt x="2166415" y="1544382"/>
                      <a:pt x="2175652" y="1549770"/>
                      <a:pt x="2181040" y="1569782"/>
                    </a:cubicBezTo>
                    <a:cubicBezTo>
                      <a:pt x="2182579" y="1575170"/>
                      <a:pt x="2183349" y="1579788"/>
                      <a:pt x="2172573" y="1588255"/>
                    </a:cubicBezTo>
                    <a:cubicBezTo>
                      <a:pt x="2166415" y="1599800"/>
                      <a:pt x="2160258" y="1611345"/>
                      <a:pt x="2153330" y="1622121"/>
                    </a:cubicBezTo>
                    <a:cubicBezTo>
                      <a:pt x="2137167" y="1647521"/>
                      <a:pt x="2116385" y="1653679"/>
                      <a:pt x="2092525" y="1635206"/>
                    </a:cubicBezTo>
                    <a:cubicBezTo>
                      <a:pt x="2067125" y="1616733"/>
                      <a:pt x="2042494" y="1604418"/>
                      <a:pt x="2010167" y="1606727"/>
                    </a:cubicBezTo>
                    <a:cubicBezTo>
                      <a:pt x="1990925" y="1607497"/>
                      <a:pt x="1980149" y="1592873"/>
                      <a:pt x="1971682" y="1578249"/>
                    </a:cubicBezTo>
                    <a:cubicBezTo>
                      <a:pt x="1961676" y="1561315"/>
                      <a:pt x="1952440" y="1543612"/>
                      <a:pt x="1943203" y="1526679"/>
                    </a:cubicBezTo>
                    <a:cubicBezTo>
                      <a:pt x="1940894" y="1524370"/>
                      <a:pt x="1937815" y="1522061"/>
                      <a:pt x="1934737" y="1524370"/>
                    </a:cubicBezTo>
                    <a:cubicBezTo>
                      <a:pt x="1933197" y="1525909"/>
                      <a:pt x="1933197" y="1528988"/>
                      <a:pt x="1934737" y="1531297"/>
                    </a:cubicBezTo>
                    <a:cubicBezTo>
                      <a:pt x="1934737" y="1535915"/>
                      <a:pt x="1935506" y="1539764"/>
                      <a:pt x="1935506" y="1543612"/>
                    </a:cubicBezTo>
                    <a:cubicBezTo>
                      <a:pt x="1939355" y="1555158"/>
                      <a:pt x="1940125" y="1566703"/>
                      <a:pt x="1929349" y="1575170"/>
                    </a:cubicBezTo>
                    <a:cubicBezTo>
                      <a:pt x="1919343" y="1579018"/>
                      <a:pt x="1917034" y="1571321"/>
                      <a:pt x="1913955" y="1564394"/>
                    </a:cubicBezTo>
                    <a:cubicBezTo>
                      <a:pt x="1909337" y="1552079"/>
                      <a:pt x="1900870" y="1542073"/>
                      <a:pt x="1891633" y="1532067"/>
                    </a:cubicBezTo>
                    <a:cubicBezTo>
                      <a:pt x="1868542" y="1506667"/>
                      <a:pt x="1823900" y="1507436"/>
                      <a:pt x="1801579" y="1532836"/>
                    </a:cubicBezTo>
                    <a:cubicBezTo>
                      <a:pt x="1780797" y="1557467"/>
                      <a:pt x="1786185" y="1601340"/>
                      <a:pt x="1812355" y="1621351"/>
                    </a:cubicBezTo>
                    <a:cubicBezTo>
                      <a:pt x="1827749" y="1632897"/>
                      <a:pt x="1842373" y="1645212"/>
                      <a:pt x="1863924" y="1640594"/>
                    </a:cubicBezTo>
                    <a:cubicBezTo>
                      <a:pt x="1868542" y="1639055"/>
                      <a:pt x="1873161" y="1642133"/>
                      <a:pt x="1875470" y="1645982"/>
                    </a:cubicBezTo>
                    <a:cubicBezTo>
                      <a:pt x="1875470" y="1647521"/>
                      <a:pt x="1875470" y="1648291"/>
                      <a:pt x="1874700" y="1649830"/>
                    </a:cubicBezTo>
                    <a:cubicBezTo>
                      <a:pt x="1869312" y="1655218"/>
                      <a:pt x="1872391" y="1664455"/>
                      <a:pt x="1864694" y="1667533"/>
                    </a:cubicBezTo>
                    <a:cubicBezTo>
                      <a:pt x="1854688" y="1685237"/>
                      <a:pt x="1853149" y="1705249"/>
                      <a:pt x="1847761" y="1723722"/>
                    </a:cubicBezTo>
                    <a:cubicBezTo>
                      <a:pt x="1834676" y="1766824"/>
                      <a:pt x="1821591" y="1782988"/>
                      <a:pt x="1779258" y="1775291"/>
                    </a:cubicBezTo>
                    <a:cubicBezTo>
                      <a:pt x="1761555" y="1772212"/>
                      <a:pt x="1746161" y="1779139"/>
                      <a:pt x="1733076" y="1790685"/>
                    </a:cubicBezTo>
                    <a:cubicBezTo>
                      <a:pt x="1720761" y="1803770"/>
                      <a:pt x="1706137" y="1813006"/>
                      <a:pt x="1689203" y="1817624"/>
                    </a:cubicBezTo>
                    <a:cubicBezTo>
                      <a:pt x="1687664" y="1816855"/>
                      <a:pt x="1686894" y="1817624"/>
                      <a:pt x="1685355" y="1817624"/>
                    </a:cubicBezTo>
                    <a:cubicBezTo>
                      <a:pt x="1650718" y="1812237"/>
                      <a:pt x="1617621" y="1829940"/>
                      <a:pt x="1599919" y="1862267"/>
                    </a:cubicBezTo>
                    <a:cubicBezTo>
                      <a:pt x="1597610" y="1866885"/>
                      <a:pt x="1595300" y="1871503"/>
                      <a:pt x="1592222" y="1875351"/>
                    </a:cubicBezTo>
                    <a:cubicBezTo>
                      <a:pt x="1587603" y="1881509"/>
                      <a:pt x="1580676" y="1883818"/>
                      <a:pt x="1574519" y="1887667"/>
                    </a:cubicBezTo>
                    <a:cubicBezTo>
                      <a:pt x="1556815" y="1902291"/>
                      <a:pt x="1541421" y="1919994"/>
                      <a:pt x="1518330" y="1929230"/>
                    </a:cubicBezTo>
                    <a:cubicBezTo>
                      <a:pt x="1531415" y="1938467"/>
                      <a:pt x="1546040" y="1936158"/>
                      <a:pt x="1559125" y="1939237"/>
                    </a:cubicBezTo>
                    <a:cubicBezTo>
                      <a:pt x="1569900" y="1942315"/>
                      <a:pt x="1576058" y="1946934"/>
                      <a:pt x="1574519" y="1958479"/>
                    </a:cubicBezTo>
                    <a:cubicBezTo>
                      <a:pt x="1570670" y="1961558"/>
                      <a:pt x="1566822" y="1965406"/>
                      <a:pt x="1562973" y="1968485"/>
                    </a:cubicBezTo>
                    <a:cubicBezTo>
                      <a:pt x="1537573" y="1990036"/>
                      <a:pt x="1535264" y="1997733"/>
                      <a:pt x="1546040" y="2030061"/>
                    </a:cubicBezTo>
                    <a:cubicBezTo>
                      <a:pt x="1551428" y="2045455"/>
                      <a:pt x="1556815" y="2060849"/>
                      <a:pt x="1539112" y="2072394"/>
                    </a:cubicBezTo>
                    <a:cubicBezTo>
                      <a:pt x="1524488" y="2077012"/>
                      <a:pt x="1522949" y="2090097"/>
                      <a:pt x="1519870" y="2101643"/>
                    </a:cubicBezTo>
                    <a:cubicBezTo>
                      <a:pt x="1516021" y="2115497"/>
                      <a:pt x="1509864" y="2123194"/>
                      <a:pt x="1492161" y="2126273"/>
                    </a:cubicBezTo>
                    <a:cubicBezTo>
                      <a:pt x="1466761" y="2130891"/>
                      <a:pt x="1442900" y="2144745"/>
                      <a:pt x="1423658" y="2163218"/>
                    </a:cubicBezTo>
                    <a:cubicBezTo>
                      <a:pt x="1409803" y="2175533"/>
                      <a:pt x="1399797" y="2184770"/>
                      <a:pt x="1385173" y="2163988"/>
                    </a:cubicBezTo>
                    <a:cubicBezTo>
                      <a:pt x="1377476" y="2153982"/>
                      <a:pt x="1365161" y="2154752"/>
                      <a:pt x="1354385" y="2157830"/>
                    </a:cubicBezTo>
                    <a:cubicBezTo>
                      <a:pt x="1344379" y="2160909"/>
                      <a:pt x="1335143" y="2165527"/>
                      <a:pt x="1325137" y="2167836"/>
                    </a:cubicBezTo>
                    <a:cubicBezTo>
                      <a:pt x="1309743" y="2171685"/>
                      <a:pt x="1298967" y="2167067"/>
                      <a:pt x="1299737" y="2148594"/>
                    </a:cubicBezTo>
                    <a:cubicBezTo>
                      <a:pt x="1300506" y="2139358"/>
                      <a:pt x="1296658" y="2130121"/>
                      <a:pt x="1294349" y="2120885"/>
                    </a:cubicBezTo>
                    <a:cubicBezTo>
                      <a:pt x="1291270" y="2103952"/>
                      <a:pt x="1285112" y="2094715"/>
                      <a:pt x="1265100" y="2101643"/>
                    </a:cubicBezTo>
                    <a:cubicBezTo>
                      <a:pt x="1254324" y="2105491"/>
                      <a:pt x="1241239" y="2100873"/>
                      <a:pt x="1238929" y="2087788"/>
                    </a:cubicBezTo>
                    <a:cubicBezTo>
                      <a:pt x="1235851" y="2068546"/>
                      <a:pt x="1223535" y="2057000"/>
                      <a:pt x="1211221" y="2043915"/>
                    </a:cubicBezTo>
                    <a:cubicBezTo>
                      <a:pt x="1198137" y="2030830"/>
                      <a:pt x="1199675" y="2019285"/>
                      <a:pt x="1217379" y="2011588"/>
                    </a:cubicBezTo>
                    <a:cubicBezTo>
                      <a:pt x="1225075" y="2007739"/>
                      <a:pt x="1231233" y="2003121"/>
                      <a:pt x="1231233" y="1993885"/>
                    </a:cubicBezTo>
                    <a:cubicBezTo>
                      <a:pt x="1231233" y="1980031"/>
                      <a:pt x="1241239" y="1972334"/>
                      <a:pt x="1251246" y="1965406"/>
                    </a:cubicBezTo>
                    <a:cubicBezTo>
                      <a:pt x="1251246" y="1965406"/>
                      <a:pt x="1252015" y="1965406"/>
                      <a:pt x="1252015" y="1965406"/>
                    </a:cubicBezTo>
                    <a:cubicBezTo>
                      <a:pt x="1255864" y="1961558"/>
                      <a:pt x="1260482" y="1957709"/>
                      <a:pt x="1262021" y="1951552"/>
                    </a:cubicBezTo>
                    <a:cubicBezTo>
                      <a:pt x="1265870" y="1937697"/>
                      <a:pt x="1257403" y="1923843"/>
                      <a:pt x="1262021" y="1909218"/>
                    </a:cubicBezTo>
                    <a:cubicBezTo>
                      <a:pt x="1262791" y="1906139"/>
                      <a:pt x="1259712" y="1903830"/>
                      <a:pt x="1256633" y="1903061"/>
                    </a:cubicBezTo>
                    <a:cubicBezTo>
                      <a:pt x="1225845" y="1898442"/>
                      <a:pt x="1218917" y="1878430"/>
                      <a:pt x="1222767" y="1851491"/>
                    </a:cubicBezTo>
                    <a:cubicBezTo>
                      <a:pt x="1223535" y="1849182"/>
                      <a:pt x="1221997" y="1847643"/>
                      <a:pt x="1221227" y="1845334"/>
                    </a:cubicBezTo>
                    <a:cubicBezTo>
                      <a:pt x="1221997" y="1844564"/>
                      <a:pt x="1221997" y="1843025"/>
                      <a:pt x="1221227" y="1842255"/>
                    </a:cubicBezTo>
                    <a:cubicBezTo>
                      <a:pt x="1222767" y="1813776"/>
                      <a:pt x="1218917" y="1786836"/>
                      <a:pt x="1204293" y="1762206"/>
                    </a:cubicBezTo>
                    <a:cubicBezTo>
                      <a:pt x="1192749" y="1751430"/>
                      <a:pt x="1196597" y="1736036"/>
                      <a:pt x="1190439" y="1723722"/>
                    </a:cubicBezTo>
                    <a:cubicBezTo>
                      <a:pt x="1183511" y="1709097"/>
                      <a:pt x="1174275" y="1703709"/>
                      <a:pt x="1159651" y="1706788"/>
                    </a:cubicBezTo>
                    <a:lnTo>
                      <a:pt x="1132497" y="1711847"/>
                    </a:lnTo>
                    <a:lnTo>
                      <a:pt x="1131900" y="1712163"/>
                    </a:lnTo>
                    <a:lnTo>
                      <a:pt x="1131622" y="1712010"/>
                    </a:lnTo>
                    <a:lnTo>
                      <a:pt x="1130210" y="1712273"/>
                    </a:lnTo>
                    <a:cubicBezTo>
                      <a:pt x="1120205" y="1713716"/>
                      <a:pt x="1110006" y="1714485"/>
                      <a:pt x="1099615" y="1713715"/>
                    </a:cubicBezTo>
                    <a:cubicBezTo>
                      <a:pt x="1088069" y="1712946"/>
                      <a:pt x="1078063" y="1710637"/>
                      <a:pt x="1071137" y="1700631"/>
                    </a:cubicBezTo>
                    <a:cubicBezTo>
                      <a:pt x="1054973" y="1686776"/>
                      <a:pt x="1041117" y="1671382"/>
                      <a:pt x="1041117" y="1647521"/>
                    </a:cubicBezTo>
                    <a:cubicBezTo>
                      <a:pt x="1041117" y="1639055"/>
                      <a:pt x="1034960" y="1638285"/>
                      <a:pt x="1028802" y="1639824"/>
                    </a:cubicBezTo>
                    <a:cubicBezTo>
                      <a:pt x="1007251" y="1645982"/>
                      <a:pt x="984160" y="1645982"/>
                      <a:pt x="965687" y="1663685"/>
                    </a:cubicBezTo>
                    <a:cubicBezTo>
                      <a:pt x="949524" y="1679079"/>
                      <a:pt x="932590" y="1696782"/>
                      <a:pt x="906420" y="1696012"/>
                    </a:cubicBezTo>
                    <a:cubicBezTo>
                      <a:pt x="896414" y="1695243"/>
                      <a:pt x="896414" y="1705249"/>
                      <a:pt x="895645" y="1712176"/>
                    </a:cubicBezTo>
                    <a:cubicBezTo>
                      <a:pt x="894875" y="1726800"/>
                      <a:pt x="894875" y="1741424"/>
                      <a:pt x="894105" y="1756048"/>
                    </a:cubicBezTo>
                    <a:cubicBezTo>
                      <a:pt x="879481" y="1792994"/>
                      <a:pt x="867166" y="1802230"/>
                      <a:pt x="840226" y="1797612"/>
                    </a:cubicBezTo>
                    <a:cubicBezTo>
                      <a:pt x="828681" y="1795303"/>
                      <a:pt x="820215" y="1789146"/>
                      <a:pt x="811748" y="1782218"/>
                    </a:cubicBezTo>
                    <a:cubicBezTo>
                      <a:pt x="777111" y="1756048"/>
                      <a:pt x="744014" y="1729109"/>
                      <a:pt x="709378" y="1702940"/>
                    </a:cubicBezTo>
                    <a:cubicBezTo>
                      <a:pt x="700141" y="1695243"/>
                      <a:pt x="689366" y="1689085"/>
                      <a:pt x="677820" y="1683697"/>
                    </a:cubicBezTo>
                    <a:cubicBezTo>
                      <a:pt x="649342" y="1670612"/>
                      <a:pt x="629330" y="1676000"/>
                      <a:pt x="611626" y="1702170"/>
                    </a:cubicBezTo>
                    <a:cubicBezTo>
                      <a:pt x="602390" y="1715255"/>
                      <a:pt x="594693" y="1729879"/>
                      <a:pt x="586996" y="1743733"/>
                    </a:cubicBezTo>
                    <a:cubicBezTo>
                      <a:pt x="560057" y="1793764"/>
                      <a:pt x="528499" y="1800691"/>
                      <a:pt x="482317" y="1765285"/>
                    </a:cubicBezTo>
                    <a:cubicBezTo>
                      <a:pt x="460766" y="1748351"/>
                      <a:pt x="439214" y="1732958"/>
                      <a:pt x="409966" y="1734497"/>
                    </a:cubicBezTo>
                    <a:cubicBezTo>
                      <a:pt x="403039" y="1717564"/>
                      <a:pt x="412275" y="1700631"/>
                      <a:pt x="410736" y="1682927"/>
                    </a:cubicBezTo>
                    <a:cubicBezTo>
                      <a:pt x="409966" y="1669073"/>
                      <a:pt x="408426" y="1655218"/>
                      <a:pt x="404578" y="1642133"/>
                    </a:cubicBezTo>
                    <a:cubicBezTo>
                      <a:pt x="399960" y="1629048"/>
                      <a:pt x="393032" y="1617503"/>
                      <a:pt x="377638" y="1615964"/>
                    </a:cubicBezTo>
                    <a:cubicBezTo>
                      <a:pt x="359936" y="1614424"/>
                      <a:pt x="354548" y="1603649"/>
                      <a:pt x="356857" y="1587485"/>
                    </a:cubicBezTo>
                    <a:cubicBezTo>
                      <a:pt x="358396" y="1569782"/>
                      <a:pt x="363784" y="1553618"/>
                      <a:pt x="369942" y="1536685"/>
                    </a:cubicBezTo>
                    <a:cubicBezTo>
                      <a:pt x="387645" y="1486654"/>
                      <a:pt x="409966" y="1438934"/>
                      <a:pt x="420742" y="1387364"/>
                    </a:cubicBezTo>
                    <a:cubicBezTo>
                      <a:pt x="423051" y="1376588"/>
                      <a:pt x="423051" y="1366582"/>
                      <a:pt x="423051" y="1356576"/>
                    </a:cubicBezTo>
                    <a:cubicBezTo>
                      <a:pt x="423051" y="1338873"/>
                      <a:pt x="413814" y="1328867"/>
                      <a:pt x="396111" y="1329637"/>
                    </a:cubicBezTo>
                    <a:cubicBezTo>
                      <a:pt x="366093" y="1331176"/>
                      <a:pt x="336845" y="1328867"/>
                      <a:pt x="307596" y="1319631"/>
                    </a:cubicBezTo>
                    <a:cubicBezTo>
                      <a:pt x="295281" y="1315782"/>
                      <a:pt x="287584" y="1320400"/>
                      <a:pt x="282196" y="1330406"/>
                    </a:cubicBezTo>
                    <a:cubicBezTo>
                      <a:pt x="277578" y="1340412"/>
                      <a:pt x="272190" y="1350418"/>
                      <a:pt x="269881" y="1361194"/>
                    </a:cubicBezTo>
                    <a:cubicBezTo>
                      <a:pt x="259875" y="1404297"/>
                      <a:pt x="236014" y="1438164"/>
                      <a:pt x="200608" y="1464334"/>
                    </a:cubicBezTo>
                    <a:cubicBezTo>
                      <a:pt x="195220" y="1468182"/>
                      <a:pt x="190602" y="1472800"/>
                      <a:pt x="185984" y="1477418"/>
                    </a:cubicBezTo>
                    <a:cubicBezTo>
                      <a:pt x="155966" y="1505127"/>
                      <a:pt x="156736" y="1515903"/>
                      <a:pt x="192141" y="1535915"/>
                    </a:cubicBezTo>
                    <a:cubicBezTo>
                      <a:pt x="208305" y="1545152"/>
                      <a:pt x="216772" y="1559006"/>
                      <a:pt x="220620" y="1575940"/>
                    </a:cubicBezTo>
                    <a:cubicBezTo>
                      <a:pt x="222160" y="1584406"/>
                      <a:pt x="223699" y="1592873"/>
                      <a:pt x="212154" y="1595182"/>
                    </a:cubicBezTo>
                    <a:cubicBezTo>
                      <a:pt x="193681" y="1595952"/>
                      <a:pt x="172129" y="1583637"/>
                      <a:pt x="155966" y="1594412"/>
                    </a:cubicBezTo>
                    <a:cubicBezTo>
                      <a:pt x="136723" y="1607497"/>
                      <a:pt x="121329" y="1591334"/>
                      <a:pt x="103626" y="1593643"/>
                    </a:cubicBezTo>
                    <a:cubicBezTo>
                      <a:pt x="85154" y="1595952"/>
                      <a:pt x="78226" y="1567473"/>
                      <a:pt x="62832" y="1556697"/>
                    </a:cubicBezTo>
                    <a:cubicBezTo>
                      <a:pt x="33584" y="1535915"/>
                      <a:pt x="54366" y="1504358"/>
                      <a:pt x="43590" y="1479727"/>
                    </a:cubicBezTo>
                    <a:cubicBezTo>
                      <a:pt x="58984" y="1469722"/>
                      <a:pt x="50517" y="1454328"/>
                      <a:pt x="52057" y="1441243"/>
                    </a:cubicBezTo>
                    <a:cubicBezTo>
                      <a:pt x="60523" y="1437394"/>
                      <a:pt x="74378" y="1461255"/>
                      <a:pt x="77457" y="1435855"/>
                    </a:cubicBezTo>
                    <a:cubicBezTo>
                      <a:pt x="81305" y="1432776"/>
                      <a:pt x="84384" y="1434315"/>
                      <a:pt x="88232" y="1435085"/>
                    </a:cubicBezTo>
                    <a:cubicBezTo>
                      <a:pt x="107475" y="1428927"/>
                      <a:pt x="125948" y="1425849"/>
                      <a:pt x="145960" y="1432006"/>
                    </a:cubicBezTo>
                    <a:cubicBezTo>
                      <a:pt x="146729" y="1405836"/>
                      <a:pt x="128257" y="1389673"/>
                      <a:pt x="112093" y="1371970"/>
                    </a:cubicBezTo>
                    <a:cubicBezTo>
                      <a:pt x="109784" y="1362733"/>
                      <a:pt x="102087" y="1360424"/>
                      <a:pt x="95160" y="1356576"/>
                    </a:cubicBezTo>
                    <a:cubicBezTo>
                      <a:pt x="90542" y="1355036"/>
                      <a:pt x="87463" y="1351957"/>
                      <a:pt x="85923" y="1348109"/>
                    </a:cubicBezTo>
                    <a:cubicBezTo>
                      <a:pt x="81305" y="1341182"/>
                      <a:pt x="85154" y="1335794"/>
                      <a:pt x="89002" y="1330406"/>
                    </a:cubicBezTo>
                    <a:cubicBezTo>
                      <a:pt x="110554" y="1298849"/>
                      <a:pt x="116711" y="1264212"/>
                      <a:pt x="107475" y="1226497"/>
                    </a:cubicBezTo>
                    <a:cubicBezTo>
                      <a:pt x="106705" y="1217261"/>
                      <a:pt x="102857" y="1208794"/>
                      <a:pt x="105166" y="1199558"/>
                    </a:cubicBezTo>
                    <a:cubicBezTo>
                      <a:pt x="109014" y="1191091"/>
                      <a:pt x="113632" y="1192631"/>
                      <a:pt x="118251" y="1198018"/>
                    </a:cubicBezTo>
                    <a:cubicBezTo>
                      <a:pt x="122869" y="1203406"/>
                      <a:pt x="125948" y="1208794"/>
                      <a:pt x="129796" y="1214182"/>
                    </a:cubicBezTo>
                    <a:cubicBezTo>
                      <a:pt x="136723" y="1225727"/>
                      <a:pt x="144420" y="1237273"/>
                      <a:pt x="154426" y="1246509"/>
                    </a:cubicBezTo>
                    <a:cubicBezTo>
                      <a:pt x="173669" y="1264212"/>
                      <a:pt x="193681" y="1274988"/>
                      <a:pt x="219081" y="1260364"/>
                    </a:cubicBezTo>
                    <a:cubicBezTo>
                      <a:pt x="222160" y="1258824"/>
                      <a:pt x="225239" y="1258055"/>
                      <a:pt x="228317" y="1258824"/>
                    </a:cubicBezTo>
                    <a:cubicBezTo>
                      <a:pt x="226778" y="1251127"/>
                      <a:pt x="231396" y="1246509"/>
                      <a:pt x="237554" y="1242661"/>
                    </a:cubicBezTo>
                    <a:cubicBezTo>
                      <a:pt x="245251" y="1237273"/>
                      <a:pt x="238323" y="1225727"/>
                      <a:pt x="246020" y="1220339"/>
                    </a:cubicBezTo>
                    <a:cubicBezTo>
                      <a:pt x="243711" y="1207255"/>
                      <a:pt x="240632" y="1194170"/>
                      <a:pt x="237554" y="1181085"/>
                    </a:cubicBezTo>
                    <a:lnTo>
                      <a:pt x="230815" y="1174101"/>
                    </a:lnTo>
                    <a:lnTo>
                      <a:pt x="229726" y="1174454"/>
                    </a:lnTo>
                    <a:cubicBezTo>
                      <a:pt x="225708" y="1173106"/>
                      <a:pt x="222041" y="1169446"/>
                      <a:pt x="218096" y="1165046"/>
                    </a:cubicBezTo>
                    <a:lnTo>
                      <a:pt x="188626" y="1147706"/>
                    </a:lnTo>
                    <a:lnTo>
                      <a:pt x="169471" y="1143310"/>
                    </a:lnTo>
                    <a:cubicBezTo>
                      <a:pt x="158371" y="1141927"/>
                      <a:pt x="145382" y="1141254"/>
                      <a:pt x="129796" y="1141061"/>
                    </a:cubicBezTo>
                    <a:cubicBezTo>
                      <a:pt x="136723" y="1137212"/>
                      <a:pt x="140572" y="1134903"/>
                      <a:pt x="145190" y="1132594"/>
                    </a:cubicBezTo>
                    <a:cubicBezTo>
                      <a:pt x="147499" y="1130285"/>
                      <a:pt x="150578" y="1127206"/>
                      <a:pt x="153657" y="1125667"/>
                    </a:cubicBezTo>
                    <a:lnTo>
                      <a:pt x="158042" y="1123306"/>
                    </a:lnTo>
                    <a:lnTo>
                      <a:pt x="151369" y="1113367"/>
                    </a:lnTo>
                    <a:cubicBezTo>
                      <a:pt x="146484" y="1109117"/>
                      <a:pt x="140206" y="1106605"/>
                      <a:pt x="131519" y="1106686"/>
                    </a:cubicBezTo>
                    <a:cubicBezTo>
                      <a:pt x="125018" y="1106285"/>
                      <a:pt x="125762" y="1099249"/>
                      <a:pt x="128341" y="1096390"/>
                    </a:cubicBezTo>
                    <a:cubicBezTo>
                      <a:pt x="143323" y="1081179"/>
                      <a:pt x="138013" y="1069519"/>
                      <a:pt x="123238" y="1058571"/>
                    </a:cubicBezTo>
                    <a:cubicBezTo>
                      <a:pt x="120915" y="1056334"/>
                      <a:pt x="120146" y="1052837"/>
                      <a:pt x="118504" y="1049534"/>
                    </a:cubicBezTo>
                    <a:cubicBezTo>
                      <a:pt x="109569" y="1031801"/>
                      <a:pt x="109185" y="1030053"/>
                      <a:pt x="123485" y="1015908"/>
                    </a:cubicBezTo>
                    <a:cubicBezTo>
                      <a:pt x="131413" y="1008206"/>
                      <a:pt x="134097" y="1001659"/>
                      <a:pt x="127231" y="991259"/>
                    </a:cubicBezTo>
                    <a:cubicBezTo>
                      <a:pt x="122348" y="983630"/>
                      <a:pt x="119703" y="973674"/>
                      <a:pt x="124092" y="964461"/>
                    </a:cubicBezTo>
                    <a:cubicBezTo>
                      <a:pt x="128140" y="955781"/>
                      <a:pt x="123151" y="951839"/>
                      <a:pt x="117289" y="948091"/>
                    </a:cubicBezTo>
                    <a:cubicBezTo>
                      <a:pt x="111426" y="944343"/>
                      <a:pt x="105755" y="941468"/>
                      <a:pt x="103345" y="934668"/>
                    </a:cubicBezTo>
                    <a:cubicBezTo>
                      <a:pt x="101319" y="929617"/>
                      <a:pt x="96949" y="930579"/>
                      <a:pt x="93646" y="932223"/>
                    </a:cubicBezTo>
                    <a:cubicBezTo>
                      <a:pt x="89319" y="935467"/>
                      <a:pt x="85867" y="938518"/>
                      <a:pt x="82606" y="942443"/>
                    </a:cubicBezTo>
                    <a:cubicBezTo>
                      <a:pt x="70011" y="953922"/>
                      <a:pt x="68604" y="953774"/>
                      <a:pt x="60096" y="940070"/>
                    </a:cubicBezTo>
                    <a:cubicBezTo>
                      <a:pt x="55405" y="933315"/>
                      <a:pt x="52803" y="925641"/>
                      <a:pt x="48986" y="918693"/>
                    </a:cubicBezTo>
                    <a:cubicBezTo>
                      <a:pt x="44785" y="909997"/>
                      <a:pt x="40583" y="901301"/>
                      <a:pt x="54907" y="897688"/>
                    </a:cubicBezTo>
                    <a:cubicBezTo>
                      <a:pt x="59618" y="896193"/>
                      <a:pt x="60746" y="890904"/>
                      <a:pt x="56632" y="886771"/>
                    </a:cubicBezTo>
                    <a:cubicBezTo>
                      <a:pt x="51791" y="881423"/>
                      <a:pt x="46759" y="875200"/>
                      <a:pt x="37189" y="879599"/>
                    </a:cubicBezTo>
                    <a:cubicBezTo>
                      <a:pt x="36849" y="880132"/>
                      <a:pt x="36508" y="880665"/>
                      <a:pt x="35293" y="881391"/>
                    </a:cubicBezTo>
                    <a:cubicBezTo>
                      <a:pt x="30966" y="884635"/>
                      <a:pt x="29924" y="894486"/>
                      <a:pt x="21248" y="890441"/>
                    </a:cubicBezTo>
                    <a:cubicBezTo>
                      <a:pt x="13104" y="886736"/>
                      <a:pt x="7539" y="880173"/>
                      <a:pt x="4212" y="871285"/>
                    </a:cubicBezTo>
                    <a:cubicBezTo>
                      <a:pt x="2142" y="863952"/>
                      <a:pt x="2695" y="856041"/>
                      <a:pt x="4313" y="848813"/>
                    </a:cubicBezTo>
                    <a:cubicBezTo>
                      <a:pt x="5783" y="842991"/>
                      <a:pt x="8170" y="839258"/>
                      <a:pt x="14906" y="842814"/>
                    </a:cubicBezTo>
                    <a:cubicBezTo>
                      <a:pt x="17379" y="843644"/>
                      <a:pt x="20193" y="843941"/>
                      <a:pt x="21557" y="841808"/>
                    </a:cubicBezTo>
                    <a:cubicBezTo>
                      <a:pt x="23943" y="838075"/>
                      <a:pt x="21620" y="835838"/>
                      <a:pt x="19488" y="834475"/>
                    </a:cubicBezTo>
                    <a:cubicBezTo>
                      <a:pt x="15564" y="831216"/>
                      <a:pt x="11834" y="828830"/>
                      <a:pt x="8444" y="825912"/>
                    </a:cubicBezTo>
                    <a:cubicBezTo>
                      <a:pt x="-3325" y="816133"/>
                      <a:pt x="-2666" y="804535"/>
                      <a:pt x="9631" y="795870"/>
                    </a:cubicBezTo>
                    <a:cubicBezTo>
                      <a:pt x="11187" y="794611"/>
                      <a:pt x="12402" y="793886"/>
                      <a:pt x="13617" y="793160"/>
                    </a:cubicBezTo>
                    <a:cubicBezTo>
                      <a:pt x="33587" y="781889"/>
                      <a:pt x="34759" y="778882"/>
                      <a:pt x="21752" y="759297"/>
                    </a:cubicBezTo>
                    <a:cubicBezTo>
                      <a:pt x="16869" y="751668"/>
                      <a:pt x="15525" y="745550"/>
                      <a:pt x="21705" y="738233"/>
                    </a:cubicBezTo>
                    <a:cubicBezTo>
                      <a:pt x="24284" y="735374"/>
                      <a:pt x="25456" y="732367"/>
                      <a:pt x="26627" y="729360"/>
                    </a:cubicBezTo>
                    <a:cubicBezTo>
                      <a:pt x="36322" y="713022"/>
                      <a:pt x="38301" y="697009"/>
                      <a:pt x="23100" y="682030"/>
                    </a:cubicBezTo>
                    <a:cubicBezTo>
                      <a:pt x="17727" y="676342"/>
                      <a:pt x="13036" y="669586"/>
                      <a:pt x="10434" y="661912"/>
                    </a:cubicBezTo>
                    <a:cubicBezTo>
                      <a:pt x="8408" y="656861"/>
                      <a:pt x="9003" y="651232"/>
                      <a:pt x="13330" y="647988"/>
                    </a:cubicBezTo>
                    <a:cubicBezTo>
                      <a:pt x="18338" y="643678"/>
                      <a:pt x="21771" y="648878"/>
                      <a:pt x="25161" y="651797"/>
                    </a:cubicBezTo>
                    <a:cubicBezTo>
                      <a:pt x="47248" y="668924"/>
                      <a:pt x="47248" y="668924"/>
                      <a:pt x="56771" y="643460"/>
                    </a:cubicBezTo>
                    <a:cubicBezTo>
                      <a:pt x="60286" y="634440"/>
                      <a:pt x="64527" y="626633"/>
                      <a:pt x="71240" y="619657"/>
                    </a:cubicBezTo>
                    <a:cubicBezTo>
                      <a:pt x="78486" y="613021"/>
                      <a:pt x="84176" y="607645"/>
                      <a:pt x="96348" y="610920"/>
                    </a:cubicBezTo>
                    <a:cubicBezTo>
                      <a:pt x="114148" y="614788"/>
                      <a:pt x="131368" y="597251"/>
                      <a:pt x="134283" y="575076"/>
                    </a:cubicBezTo>
                    <a:cubicBezTo>
                      <a:pt x="134922" y="571728"/>
                      <a:pt x="134687" y="568573"/>
                      <a:pt x="135133" y="564351"/>
                    </a:cubicBezTo>
                    <a:cubicBezTo>
                      <a:pt x="148756" y="570056"/>
                      <a:pt x="161994" y="574013"/>
                      <a:pt x="175165" y="565156"/>
                    </a:cubicBezTo>
                    <a:cubicBezTo>
                      <a:pt x="187122" y="557025"/>
                      <a:pt x="191276" y="544656"/>
                      <a:pt x="196304" y="532095"/>
                    </a:cubicBezTo>
                    <a:cubicBezTo>
                      <a:pt x="200183" y="533073"/>
                      <a:pt x="199886" y="535888"/>
                      <a:pt x="200803" y="537976"/>
                    </a:cubicBezTo>
                    <a:cubicBezTo>
                      <a:pt x="203256" y="547057"/>
                      <a:pt x="208496" y="552661"/>
                      <a:pt x="214957" y="554445"/>
                    </a:cubicBezTo>
                    <a:lnTo>
                      <a:pt x="218884" y="553267"/>
                    </a:lnTo>
                    <a:lnTo>
                      <a:pt x="215844" y="551027"/>
                    </a:lnTo>
                    <a:cubicBezTo>
                      <a:pt x="214211" y="549524"/>
                      <a:pt x="213485" y="547600"/>
                      <a:pt x="215598" y="544305"/>
                    </a:cubicBezTo>
                    <a:cubicBezTo>
                      <a:pt x="218902" y="538583"/>
                      <a:pt x="223942" y="534703"/>
                      <a:pt x="231045" y="536702"/>
                    </a:cubicBezTo>
                    <a:lnTo>
                      <a:pt x="246480" y="541607"/>
                    </a:lnTo>
                    <a:lnTo>
                      <a:pt x="250236" y="539216"/>
                    </a:lnTo>
                    <a:lnTo>
                      <a:pt x="253281" y="520961"/>
                    </a:lnTo>
                    <a:cubicBezTo>
                      <a:pt x="252543" y="513833"/>
                      <a:pt x="250291" y="506829"/>
                      <a:pt x="247808" y="500042"/>
                    </a:cubicBezTo>
                    <a:cubicBezTo>
                      <a:pt x="245772" y="493268"/>
                      <a:pt x="237722" y="493031"/>
                      <a:pt x="231921" y="492413"/>
                    </a:cubicBezTo>
                    <a:cubicBezTo>
                      <a:pt x="223871" y="492176"/>
                      <a:pt x="216254" y="492400"/>
                      <a:pt x="209099" y="492190"/>
                    </a:cubicBezTo>
                    <a:cubicBezTo>
                      <a:pt x="201048" y="491953"/>
                      <a:pt x="193946" y="489954"/>
                      <a:pt x="187845" y="484403"/>
                    </a:cubicBezTo>
                    <a:cubicBezTo>
                      <a:pt x="180009" y="477010"/>
                      <a:pt x="180576" y="472998"/>
                      <a:pt x="190142" y="467461"/>
                    </a:cubicBezTo>
                    <a:cubicBezTo>
                      <a:pt x="202418" y="461107"/>
                      <a:pt x="202118" y="456174"/>
                      <a:pt x="191625" y="447809"/>
                    </a:cubicBezTo>
                    <a:cubicBezTo>
                      <a:pt x="185958" y="442718"/>
                      <a:pt x="174844" y="440153"/>
                      <a:pt x="177821" y="430393"/>
                    </a:cubicBezTo>
                    <a:cubicBezTo>
                      <a:pt x="180772" y="421527"/>
                      <a:pt x="191940" y="422303"/>
                      <a:pt x="200016" y="421646"/>
                    </a:cubicBezTo>
                    <a:cubicBezTo>
                      <a:pt x="203594" y="421750"/>
                      <a:pt x="206739" y="421396"/>
                      <a:pt x="210343" y="420606"/>
                    </a:cubicBezTo>
                    <a:cubicBezTo>
                      <a:pt x="214842" y="419843"/>
                      <a:pt x="218961" y="416831"/>
                      <a:pt x="219122" y="411464"/>
                    </a:cubicBezTo>
                    <a:cubicBezTo>
                      <a:pt x="219716" y="406557"/>
                      <a:pt x="215757" y="404203"/>
                      <a:pt x="211312" y="403177"/>
                    </a:cubicBezTo>
                    <a:cubicBezTo>
                      <a:pt x="205104" y="401204"/>
                      <a:pt x="199357" y="398797"/>
                      <a:pt x="200058" y="390313"/>
                    </a:cubicBezTo>
                    <a:lnTo>
                      <a:pt x="204906" y="382719"/>
                    </a:lnTo>
                    <a:lnTo>
                      <a:pt x="199768" y="383106"/>
                    </a:lnTo>
                    <a:cubicBezTo>
                      <a:pt x="194724" y="382098"/>
                      <a:pt x="189758" y="380080"/>
                      <a:pt x="184791" y="378218"/>
                    </a:cubicBezTo>
                    <a:cubicBezTo>
                      <a:pt x="178583" y="373872"/>
                      <a:pt x="171755" y="369526"/>
                      <a:pt x="175479" y="359594"/>
                    </a:cubicBezTo>
                    <a:cubicBezTo>
                      <a:pt x="186964" y="351834"/>
                      <a:pt x="198915" y="344850"/>
                      <a:pt x="211253" y="339573"/>
                    </a:cubicBezTo>
                    <a:lnTo>
                      <a:pt x="234333" y="333650"/>
                    </a:lnTo>
                    <a:lnTo>
                      <a:pt x="235379" y="331817"/>
                    </a:lnTo>
                    <a:cubicBezTo>
                      <a:pt x="237222" y="330081"/>
                      <a:pt x="238603" y="328779"/>
                      <a:pt x="240419" y="327937"/>
                    </a:cubicBezTo>
                    <a:cubicBezTo>
                      <a:pt x="250853" y="323320"/>
                      <a:pt x="254291" y="313125"/>
                      <a:pt x="245994" y="306167"/>
                    </a:cubicBezTo>
                    <a:cubicBezTo>
                      <a:pt x="237697" y="299208"/>
                      <a:pt x="239239" y="292540"/>
                      <a:pt x="244332" y="286870"/>
                    </a:cubicBezTo>
                    <a:cubicBezTo>
                      <a:pt x="261429" y="269020"/>
                      <a:pt x="254701" y="254498"/>
                      <a:pt x="240410" y="238411"/>
                    </a:cubicBezTo>
                    <a:cubicBezTo>
                      <a:pt x="230458" y="226928"/>
                      <a:pt x="222808" y="213275"/>
                      <a:pt x="215620" y="199187"/>
                    </a:cubicBezTo>
                    <a:cubicBezTo>
                      <a:pt x="212689" y="192387"/>
                      <a:pt x="212416" y="186559"/>
                      <a:pt x="216642" y="179969"/>
                    </a:cubicBezTo>
                    <a:cubicBezTo>
                      <a:pt x="230321" y="156647"/>
                      <a:pt x="247904" y="137469"/>
                      <a:pt x="276688" y="132943"/>
                    </a:cubicBezTo>
                    <a:cubicBezTo>
                      <a:pt x="287475" y="131470"/>
                      <a:pt x="296393" y="132627"/>
                      <a:pt x="303715" y="142242"/>
                    </a:cubicBezTo>
                    <a:cubicBezTo>
                      <a:pt x="314021" y="156869"/>
                      <a:pt x="331316" y="162302"/>
                      <a:pt x="348177" y="167273"/>
                    </a:cubicBezTo>
                    <a:cubicBezTo>
                      <a:pt x="352596" y="169194"/>
                      <a:pt x="355794" y="167050"/>
                      <a:pt x="359452" y="164472"/>
                    </a:cubicBezTo>
                    <a:cubicBezTo>
                      <a:pt x="371808" y="155435"/>
                      <a:pt x="383730" y="145937"/>
                      <a:pt x="394351" y="135059"/>
                    </a:cubicBezTo>
                    <a:cubicBezTo>
                      <a:pt x="401260" y="128548"/>
                      <a:pt x="408036" y="126509"/>
                      <a:pt x="416954" y="127666"/>
                    </a:cubicBezTo>
                    <a:cubicBezTo>
                      <a:pt x="425438" y="128363"/>
                      <a:pt x="433895" y="129954"/>
                      <a:pt x="442487" y="127074"/>
                    </a:cubicBezTo>
                    <a:cubicBezTo>
                      <a:pt x="451538" y="123759"/>
                      <a:pt x="457933" y="119471"/>
                      <a:pt x="460504" y="108356"/>
                    </a:cubicBezTo>
                    <a:cubicBezTo>
                      <a:pt x="463154" y="94557"/>
                      <a:pt x="473127" y="90374"/>
                      <a:pt x="485897" y="97464"/>
                    </a:cubicBezTo>
                    <a:cubicBezTo>
                      <a:pt x="508372" y="109315"/>
                      <a:pt x="518398" y="103343"/>
                      <a:pt x="520529" y="76996"/>
                    </a:cubicBezTo>
                    <a:cubicBezTo>
                      <a:pt x="522285" y="63171"/>
                      <a:pt x="519108" y="49649"/>
                      <a:pt x="519075" y="35771"/>
                    </a:cubicBezTo>
                    <a:cubicBezTo>
                      <a:pt x="519316" y="27722"/>
                      <a:pt x="519801" y="19930"/>
                      <a:pt x="523948" y="11743"/>
                    </a:cubicBezTo>
                    <a:lnTo>
                      <a:pt x="525821" y="8900"/>
                    </a:lnTo>
                    <a:lnTo>
                      <a:pt x="530616" y="8723"/>
                    </a:lnTo>
                    <a:lnTo>
                      <a:pt x="536439" y="35163"/>
                    </a:lnTo>
                    <a:cubicBezTo>
                      <a:pt x="538710" y="45301"/>
                      <a:pt x="540876" y="55212"/>
                      <a:pt x="542804" y="65564"/>
                    </a:cubicBezTo>
                    <a:cubicBezTo>
                      <a:pt x="547096" y="86729"/>
                      <a:pt x="583314" y="103013"/>
                      <a:pt x="598134" y="86439"/>
                    </a:cubicBezTo>
                    <a:cubicBezTo>
                      <a:pt x="606926" y="76850"/>
                      <a:pt x="615205" y="73176"/>
                      <a:pt x="623536" y="73365"/>
                    </a:cubicBezTo>
                    <a:lnTo>
                      <a:pt x="632672" y="76953"/>
                    </a:lnTo>
                    <a:lnTo>
                      <a:pt x="632544" y="75267"/>
                    </a:lnTo>
                    <a:cubicBezTo>
                      <a:pt x="634096" y="70922"/>
                      <a:pt x="637045" y="66887"/>
                      <a:pt x="639839" y="62851"/>
                    </a:cubicBezTo>
                    <a:cubicBezTo>
                      <a:pt x="640459" y="62851"/>
                      <a:pt x="641080" y="62230"/>
                      <a:pt x="641701" y="62230"/>
                    </a:cubicBezTo>
                    <a:cubicBezTo>
                      <a:pt x="641701" y="61609"/>
                      <a:pt x="641080" y="60368"/>
                      <a:pt x="641080" y="59747"/>
                    </a:cubicBezTo>
                    <a:cubicBezTo>
                      <a:pt x="644805" y="42985"/>
                      <a:pt x="641701" y="26223"/>
                      <a:pt x="645426" y="9462"/>
                    </a:cubicBezTo>
                    <a:cubicBezTo>
                      <a:pt x="648530" y="4806"/>
                      <a:pt x="650858" y="4495"/>
                      <a:pt x="652410" y="5892"/>
                    </a:cubicBezTo>
                    <a:cubicBezTo>
                      <a:pt x="653961" y="7289"/>
                      <a:pt x="654737" y="10393"/>
                      <a:pt x="654737" y="12566"/>
                    </a:cubicBezTo>
                    <a:cubicBezTo>
                      <a:pt x="654116" y="23740"/>
                      <a:pt x="660945" y="23740"/>
                      <a:pt x="669637" y="26223"/>
                    </a:cubicBezTo>
                    <a:lnTo>
                      <a:pt x="684896" y="30577"/>
                    </a:lnTo>
                    <a:lnTo>
                      <a:pt x="686229" y="29494"/>
                    </a:lnTo>
                    <a:cubicBezTo>
                      <a:pt x="693031" y="26561"/>
                      <a:pt x="698993" y="21812"/>
                      <a:pt x="704954" y="17064"/>
                    </a:cubicBezTo>
                    <a:cubicBezTo>
                      <a:pt x="709072" y="14051"/>
                      <a:pt x="710561" y="9171"/>
                      <a:pt x="708011" y="4620"/>
                    </a:cubicBezTo>
                    <a:lnTo>
                      <a:pt x="705476" y="22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9225499" y="2908452"/>
                <a:ext cx="1214854" cy="1185788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 rot="-5400000">
                <a:off x="8719824" y="1990944"/>
                <a:ext cx="1546554" cy="1293408"/>
              </a:xfrm>
              <a:custGeom>
                <a:rect b="b" l="l" r="r" t="t"/>
                <a:pathLst>
                  <a:path extrusionOk="0" h="1565309" w="1871671">
                    <a:moveTo>
                      <a:pt x="1658032" y="170642"/>
                    </a:moveTo>
                    <a:cubicBezTo>
                      <a:pt x="1656118" y="174862"/>
                      <a:pt x="1657268" y="179911"/>
                      <a:pt x="1664022" y="186763"/>
                    </a:cubicBezTo>
                    <a:lnTo>
                      <a:pt x="1667412" y="192211"/>
                    </a:lnTo>
                    <a:lnTo>
                      <a:pt x="1684422" y="193100"/>
                    </a:lnTo>
                    <a:lnTo>
                      <a:pt x="1689986" y="189789"/>
                    </a:lnTo>
                    <a:cubicBezTo>
                      <a:pt x="1692950" y="189018"/>
                      <a:pt x="1695603" y="189397"/>
                      <a:pt x="1696534" y="191679"/>
                    </a:cubicBezTo>
                    <a:lnTo>
                      <a:pt x="1698538" y="193839"/>
                    </a:lnTo>
                    <a:lnTo>
                      <a:pt x="1711764" y="194536"/>
                    </a:lnTo>
                    <a:cubicBezTo>
                      <a:pt x="1718256" y="194045"/>
                      <a:pt x="1723600" y="191861"/>
                      <a:pt x="1724882" y="185434"/>
                    </a:cubicBezTo>
                    <a:cubicBezTo>
                      <a:pt x="1727996" y="173519"/>
                      <a:pt x="1710318" y="168104"/>
                      <a:pt x="1698792" y="163501"/>
                    </a:cubicBezTo>
                    <a:lnTo>
                      <a:pt x="1674063" y="151882"/>
                    </a:lnTo>
                    <a:lnTo>
                      <a:pt x="1670423" y="159487"/>
                    </a:lnTo>
                    <a:cubicBezTo>
                      <a:pt x="1664922" y="163028"/>
                      <a:pt x="1659945" y="166421"/>
                      <a:pt x="1658032" y="170642"/>
                    </a:cubicBezTo>
                    <a:close/>
                    <a:moveTo>
                      <a:pt x="1622735" y="171115"/>
                    </a:moveTo>
                    <a:cubicBezTo>
                      <a:pt x="1621637" y="173477"/>
                      <a:pt x="1621091" y="176036"/>
                      <a:pt x="1620302" y="178240"/>
                    </a:cubicBezTo>
                    <a:lnTo>
                      <a:pt x="1617947" y="192895"/>
                    </a:lnTo>
                    <a:lnTo>
                      <a:pt x="1629543" y="192240"/>
                    </a:lnTo>
                    <a:lnTo>
                      <a:pt x="1626305" y="187427"/>
                    </a:lnTo>
                    <a:cubicBezTo>
                      <a:pt x="1625195" y="180529"/>
                      <a:pt x="1626405" y="172831"/>
                      <a:pt x="1628474" y="165172"/>
                    </a:cubicBezTo>
                    <a:cubicBezTo>
                      <a:pt x="1625481" y="166587"/>
                      <a:pt x="1623832" y="168752"/>
                      <a:pt x="1622735" y="171115"/>
                    </a:cubicBezTo>
                    <a:close/>
                    <a:moveTo>
                      <a:pt x="1516850" y="256260"/>
                    </a:moveTo>
                    <a:cubicBezTo>
                      <a:pt x="1513475" y="262310"/>
                      <a:pt x="1510773" y="268735"/>
                      <a:pt x="1509790" y="275237"/>
                    </a:cubicBezTo>
                    <a:cubicBezTo>
                      <a:pt x="1508775" y="278637"/>
                      <a:pt x="1507928" y="282131"/>
                      <a:pt x="1508128" y="285328"/>
                    </a:cubicBezTo>
                    <a:lnTo>
                      <a:pt x="1509612" y="287996"/>
                    </a:lnTo>
                    <a:lnTo>
                      <a:pt x="1512358" y="289356"/>
                    </a:lnTo>
                    <a:lnTo>
                      <a:pt x="1511135" y="275987"/>
                    </a:lnTo>
                    <a:cubicBezTo>
                      <a:pt x="1513462" y="270235"/>
                      <a:pt x="1518103" y="266655"/>
                      <a:pt x="1523713" y="264496"/>
                    </a:cubicBezTo>
                    <a:cubicBezTo>
                      <a:pt x="1519680" y="262247"/>
                      <a:pt x="1517366" y="260074"/>
                      <a:pt x="1516850" y="256260"/>
                    </a:cubicBezTo>
                    <a:close/>
                    <a:moveTo>
                      <a:pt x="1002172" y="520370"/>
                    </a:moveTo>
                    <a:lnTo>
                      <a:pt x="1002782" y="520831"/>
                    </a:lnTo>
                    <a:lnTo>
                      <a:pt x="1013655" y="509559"/>
                    </a:lnTo>
                    <a:cubicBezTo>
                      <a:pt x="1024197" y="498363"/>
                      <a:pt x="1034365" y="486849"/>
                      <a:pt x="1043544" y="474343"/>
                    </a:cubicBezTo>
                    <a:cubicBezTo>
                      <a:pt x="1044670" y="472325"/>
                      <a:pt x="1046092" y="471356"/>
                      <a:pt x="1047888" y="469714"/>
                    </a:cubicBezTo>
                    <a:cubicBezTo>
                      <a:pt x="1049013" y="467698"/>
                      <a:pt x="1049763" y="466353"/>
                      <a:pt x="1050888" y="464337"/>
                    </a:cubicBezTo>
                    <a:cubicBezTo>
                      <a:pt x="1041230" y="472170"/>
                      <a:pt x="1035154" y="484644"/>
                      <a:pt x="1026465" y="493900"/>
                    </a:cubicBezTo>
                    <a:close/>
                    <a:moveTo>
                      <a:pt x="743374" y="659170"/>
                    </a:moveTo>
                    <a:lnTo>
                      <a:pt x="748536" y="661672"/>
                    </a:lnTo>
                    <a:lnTo>
                      <a:pt x="755415" y="651176"/>
                    </a:lnTo>
                    <a:close/>
                    <a:moveTo>
                      <a:pt x="260404" y="967747"/>
                    </a:moveTo>
                    <a:lnTo>
                      <a:pt x="256791" y="977070"/>
                    </a:lnTo>
                    <a:lnTo>
                      <a:pt x="262050" y="974628"/>
                    </a:lnTo>
                    <a:lnTo>
                      <a:pt x="265598" y="969446"/>
                    </a:lnTo>
                    <a:close/>
                    <a:moveTo>
                      <a:pt x="32" y="832161"/>
                    </a:moveTo>
                    <a:cubicBezTo>
                      <a:pt x="566" y="827501"/>
                      <a:pt x="7418" y="828845"/>
                      <a:pt x="10947" y="830813"/>
                    </a:cubicBezTo>
                    <a:cubicBezTo>
                      <a:pt x="22671" y="838235"/>
                      <a:pt x="26795" y="830840"/>
                      <a:pt x="34734" y="822929"/>
                    </a:cubicBezTo>
                    <a:cubicBezTo>
                      <a:pt x="51735" y="805092"/>
                      <a:pt x="68064" y="786878"/>
                      <a:pt x="92304" y="776603"/>
                    </a:cubicBezTo>
                    <a:cubicBezTo>
                      <a:pt x="102181" y="771537"/>
                      <a:pt x="110792" y="764001"/>
                      <a:pt x="122827" y="764544"/>
                    </a:cubicBezTo>
                    <a:cubicBezTo>
                      <a:pt x="160871" y="769021"/>
                      <a:pt x="196694" y="761681"/>
                      <a:pt x="230889" y="744621"/>
                    </a:cubicBezTo>
                    <a:cubicBezTo>
                      <a:pt x="264645" y="722026"/>
                      <a:pt x="288098" y="691041"/>
                      <a:pt x="302968" y="651743"/>
                    </a:cubicBezTo>
                    <a:cubicBezTo>
                      <a:pt x="341617" y="696217"/>
                      <a:pt x="388231" y="716931"/>
                      <a:pt x="445280" y="712618"/>
                    </a:cubicBezTo>
                    <a:cubicBezTo>
                      <a:pt x="484167" y="706105"/>
                      <a:pt x="515970" y="688591"/>
                      <a:pt x="544723" y="662326"/>
                    </a:cubicBezTo>
                    <a:cubicBezTo>
                      <a:pt x="546959" y="666217"/>
                      <a:pt x="546053" y="671001"/>
                      <a:pt x="548289" y="674892"/>
                    </a:cubicBezTo>
                    <a:cubicBezTo>
                      <a:pt x="555528" y="682455"/>
                      <a:pt x="564655" y="678733"/>
                      <a:pt x="570344" y="674855"/>
                    </a:cubicBezTo>
                    <a:lnTo>
                      <a:pt x="603014" y="656412"/>
                    </a:lnTo>
                    <a:lnTo>
                      <a:pt x="608176" y="635675"/>
                    </a:lnTo>
                    <a:cubicBezTo>
                      <a:pt x="616187" y="617128"/>
                      <a:pt x="629281" y="609145"/>
                      <a:pt x="650433" y="615342"/>
                    </a:cubicBezTo>
                    <a:lnTo>
                      <a:pt x="660890" y="619428"/>
                    </a:lnTo>
                    <a:lnTo>
                      <a:pt x="677065" y="608353"/>
                    </a:lnTo>
                    <a:cubicBezTo>
                      <a:pt x="687848" y="598504"/>
                      <a:pt x="700724" y="588059"/>
                      <a:pt x="718138" y="591603"/>
                    </a:cubicBezTo>
                    <a:cubicBezTo>
                      <a:pt x="718513" y="590931"/>
                      <a:pt x="718809" y="591978"/>
                      <a:pt x="719106" y="593025"/>
                    </a:cubicBezTo>
                    <a:cubicBezTo>
                      <a:pt x="719404" y="594072"/>
                      <a:pt x="719029" y="594744"/>
                      <a:pt x="717607" y="595713"/>
                    </a:cubicBezTo>
                    <a:cubicBezTo>
                      <a:pt x="718280" y="596089"/>
                      <a:pt x="718951" y="596463"/>
                      <a:pt x="719624" y="596838"/>
                    </a:cubicBezTo>
                    <a:lnTo>
                      <a:pt x="723377" y="587696"/>
                    </a:lnTo>
                    <a:lnTo>
                      <a:pt x="717318" y="578526"/>
                    </a:lnTo>
                    <a:cubicBezTo>
                      <a:pt x="710378" y="564857"/>
                      <a:pt x="717350" y="560598"/>
                      <a:pt x="742155" y="552362"/>
                    </a:cubicBezTo>
                    <a:cubicBezTo>
                      <a:pt x="749104" y="550253"/>
                      <a:pt x="755398" y="546551"/>
                      <a:pt x="761692" y="542850"/>
                    </a:cubicBezTo>
                    <a:cubicBezTo>
                      <a:pt x="774787" y="534866"/>
                      <a:pt x="773615" y="525672"/>
                      <a:pt x="764768" y="515909"/>
                    </a:cubicBezTo>
                    <a:cubicBezTo>
                      <a:pt x="756500" y="506653"/>
                      <a:pt x="745776" y="501383"/>
                      <a:pt x="735127" y="497198"/>
                    </a:cubicBezTo>
                    <a:cubicBezTo>
                      <a:pt x="717738" y="490199"/>
                      <a:pt x="708238" y="478846"/>
                      <a:pt x="707560" y="460889"/>
                    </a:cubicBezTo>
                    <a:cubicBezTo>
                      <a:pt x="706514" y="437503"/>
                      <a:pt x="697148" y="420139"/>
                      <a:pt x="669838" y="411633"/>
                    </a:cubicBezTo>
                    <a:cubicBezTo>
                      <a:pt x="687499" y="406612"/>
                      <a:pt x="701395" y="402393"/>
                      <a:pt x="714859" y="399839"/>
                    </a:cubicBezTo>
                    <a:cubicBezTo>
                      <a:pt x="727237" y="397360"/>
                      <a:pt x="737961" y="402630"/>
                      <a:pt x="746229" y="411888"/>
                    </a:cubicBezTo>
                    <a:cubicBezTo>
                      <a:pt x="750363" y="416515"/>
                      <a:pt x="754065" y="422809"/>
                      <a:pt x="758198" y="427437"/>
                    </a:cubicBezTo>
                    <a:cubicBezTo>
                      <a:pt x="765811" y="435102"/>
                      <a:pt x="773573" y="444938"/>
                      <a:pt x="786383" y="440793"/>
                    </a:cubicBezTo>
                    <a:cubicBezTo>
                      <a:pt x="798181" y="437807"/>
                      <a:pt x="797947" y="426367"/>
                      <a:pt x="798948" y="417025"/>
                    </a:cubicBezTo>
                    <a:cubicBezTo>
                      <a:pt x="801382" y="396675"/>
                      <a:pt x="812810" y="388260"/>
                      <a:pt x="832938" y="387435"/>
                    </a:cubicBezTo>
                    <a:cubicBezTo>
                      <a:pt x="840034" y="387497"/>
                      <a:pt x="847487" y="384808"/>
                      <a:pt x="854510" y="383784"/>
                    </a:cubicBezTo>
                    <a:cubicBezTo>
                      <a:pt x="870652" y="380503"/>
                      <a:pt x="883980" y="383960"/>
                      <a:pt x="894789" y="398498"/>
                    </a:cubicBezTo>
                    <a:lnTo>
                      <a:pt x="898420" y="403171"/>
                    </a:lnTo>
                    <a:lnTo>
                      <a:pt x="978354" y="300488"/>
                    </a:lnTo>
                    <a:cubicBezTo>
                      <a:pt x="993042" y="280478"/>
                      <a:pt x="1001459" y="254326"/>
                      <a:pt x="1003001" y="227864"/>
                    </a:cubicBezTo>
                    <a:cubicBezTo>
                      <a:pt x="1004216" y="216203"/>
                      <a:pt x="1005730" y="205590"/>
                      <a:pt x="1006946" y="193930"/>
                    </a:cubicBezTo>
                    <a:cubicBezTo>
                      <a:pt x="1024592" y="192316"/>
                      <a:pt x="1021555" y="175639"/>
                      <a:pt x="1022991" y="166745"/>
                    </a:cubicBezTo>
                    <a:cubicBezTo>
                      <a:pt x="1028062" y="130795"/>
                      <a:pt x="1053143" y="109531"/>
                      <a:pt x="1077177" y="88565"/>
                    </a:cubicBezTo>
                    <a:cubicBezTo>
                      <a:pt x="1090428" y="77448"/>
                      <a:pt x="1101741" y="63488"/>
                      <a:pt x="1117682" y="53871"/>
                    </a:cubicBezTo>
                    <a:cubicBezTo>
                      <a:pt x="1151361" y="32997"/>
                      <a:pt x="1183694" y="11372"/>
                      <a:pt x="1221766" y="0"/>
                    </a:cubicBezTo>
                    <a:cubicBezTo>
                      <a:pt x="1202451" y="15667"/>
                      <a:pt x="1182464" y="30957"/>
                      <a:pt x="1159943" y="41310"/>
                    </a:cubicBezTo>
                    <a:cubicBezTo>
                      <a:pt x="1141314" y="49427"/>
                      <a:pt x="1125671" y="60091"/>
                      <a:pt x="1113905" y="76443"/>
                    </a:cubicBezTo>
                    <a:cubicBezTo>
                      <a:pt x="1138973" y="63104"/>
                      <a:pt x="1163963" y="51485"/>
                      <a:pt x="1188061" y="36723"/>
                    </a:cubicBezTo>
                    <a:cubicBezTo>
                      <a:pt x="1209315" y="23902"/>
                      <a:pt x="1230258" y="17957"/>
                      <a:pt x="1255454" y="17028"/>
                    </a:cubicBezTo>
                    <a:cubicBezTo>
                      <a:pt x="1272350" y="16759"/>
                      <a:pt x="1287915" y="7814"/>
                      <a:pt x="1305703" y="10685"/>
                    </a:cubicBezTo>
                    <a:cubicBezTo>
                      <a:pt x="1310486" y="11591"/>
                      <a:pt x="1315269" y="12496"/>
                      <a:pt x="1319974" y="15120"/>
                    </a:cubicBezTo>
                    <a:cubicBezTo>
                      <a:pt x="1316366" y="26329"/>
                      <a:pt x="1306723" y="26237"/>
                      <a:pt x="1298423" y="26895"/>
                    </a:cubicBezTo>
                    <a:cubicBezTo>
                      <a:pt x="1277636" y="29401"/>
                      <a:pt x="1257818" y="33330"/>
                      <a:pt x="1237405" y="35164"/>
                    </a:cubicBezTo>
                    <a:cubicBezTo>
                      <a:pt x="1209366" y="38031"/>
                      <a:pt x="1185565" y="53839"/>
                      <a:pt x="1161169" y="67553"/>
                    </a:cubicBezTo>
                    <a:cubicBezTo>
                      <a:pt x="1162513" y="68303"/>
                      <a:pt x="1163186" y="68678"/>
                      <a:pt x="1163858" y="69053"/>
                    </a:cubicBezTo>
                    <a:cubicBezTo>
                      <a:pt x="1169469" y="66895"/>
                      <a:pt x="1174860" y="61969"/>
                      <a:pt x="1181440" y="61233"/>
                    </a:cubicBezTo>
                    <a:cubicBezTo>
                      <a:pt x="1182112" y="61608"/>
                      <a:pt x="1182488" y="60936"/>
                      <a:pt x="1182488" y="60936"/>
                    </a:cubicBezTo>
                    <a:cubicBezTo>
                      <a:pt x="1201350" y="47661"/>
                      <a:pt x="1224826" y="46655"/>
                      <a:pt x="1244942" y="43774"/>
                    </a:cubicBezTo>
                    <a:cubicBezTo>
                      <a:pt x="1283827" y="37262"/>
                      <a:pt x="1323024" y="23873"/>
                      <a:pt x="1363680" y="31568"/>
                    </a:cubicBezTo>
                    <a:cubicBezTo>
                      <a:pt x="1365025" y="32319"/>
                      <a:pt x="1367792" y="32099"/>
                      <a:pt x="1369886" y="31504"/>
                    </a:cubicBezTo>
                    <a:cubicBezTo>
                      <a:pt x="1392018" y="29748"/>
                      <a:pt x="1392018" y="29748"/>
                      <a:pt x="1385177" y="51491"/>
                    </a:cubicBezTo>
                    <a:cubicBezTo>
                      <a:pt x="1385475" y="52539"/>
                      <a:pt x="1385771" y="53586"/>
                      <a:pt x="1386069" y="54633"/>
                    </a:cubicBezTo>
                    <a:cubicBezTo>
                      <a:pt x="1386069" y="54633"/>
                      <a:pt x="1386741" y="55008"/>
                      <a:pt x="1386741" y="55008"/>
                    </a:cubicBezTo>
                    <a:cubicBezTo>
                      <a:pt x="1396152" y="60257"/>
                      <a:pt x="1400135" y="48377"/>
                      <a:pt x="1407387" y="48016"/>
                    </a:cubicBezTo>
                    <a:cubicBezTo>
                      <a:pt x="1409107" y="48094"/>
                      <a:pt x="1411123" y="49219"/>
                      <a:pt x="1411717" y="51313"/>
                    </a:cubicBezTo>
                    <a:cubicBezTo>
                      <a:pt x="1406920" y="58332"/>
                      <a:pt x="1402421" y="66399"/>
                      <a:pt x="1397625" y="73418"/>
                    </a:cubicBezTo>
                    <a:cubicBezTo>
                      <a:pt x="1399563" y="76262"/>
                      <a:pt x="1401877" y="78434"/>
                      <a:pt x="1403816" y="81278"/>
                    </a:cubicBezTo>
                    <a:cubicBezTo>
                      <a:pt x="1404862" y="80981"/>
                      <a:pt x="1405910" y="80683"/>
                      <a:pt x="1407254" y="81433"/>
                    </a:cubicBezTo>
                    <a:cubicBezTo>
                      <a:pt x="1415023" y="84886"/>
                      <a:pt x="1420698" y="88932"/>
                      <a:pt x="1418215" y="98124"/>
                    </a:cubicBezTo>
                    <a:cubicBezTo>
                      <a:pt x="1421654" y="98279"/>
                      <a:pt x="1424717" y="99107"/>
                      <a:pt x="1425984" y="101576"/>
                    </a:cubicBezTo>
                    <a:cubicBezTo>
                      <a:pt x="1441792" y="125377"/>
                      <a:pt x="1460577" y="113821"/>
                      <a:pt x="1478831" y="106376"/>
                    </a:cubicBezTo>
                    <a:cubicBezTo>
                      <a:pt x="1480926" y="105783"/>
                      <a:pt x="1482347" y="104813"/>
                      <a:pt x="1484442" y="104218"/>
                    </a:cubicBezTo>
                    <a:cubicBezTo>
                      <a:pt x="1497680" y="101027"/>
                      <a:pt x="1507635" y="94241"/>
                      <a:pt x="1513039" y="81391"/>
                    </a:cubicBezTo>
                    <a:cubicBezTo>
                      <a:pt x="1515664" y="76686"/>
                      <a:pt x="1518288" y="71981"/>
                      <a:pt x="1522258" y="68025"/>
                    </a:cubicBezTo>
                    <a:cubicBezTo>
                      <a:pt x="1524055" y="66384"/>
                      <a:pt x="1526150" y="65789"/>
                      <a:pt x="1528243" y="65194"/>
                    </a:cubicBezTo>
                    <a:cubicBezTo>
                      <a:pt x="1531605" y="67070"/>
                      <a:pt x="1532497" y="70211"/>
                      <a:pt x="1532341" y="73650"/>
                    </a:cubicBezTo>
                    <a:cubicBezTo>
                      <a:pt x="1531280" y="81871"/>
                      <a:pt x="1526483" y="88890"/>
                      <a:pt x="1524079" y="96362"/>
                    </a:cubicBezTo>
                    <a:cubicBezTo>
                      <a:pt x="1526625" y="93376"/>
                      <a:pt x="1528500" y="90015"/>
                      <a:pt x="1530749" y="85982"/>
                    </a:cubicBezTo>
                    <a:cubicBezTo>
                      <a:pt x="1532249" y="83293"/>
                      <a:pt x="1534421" y="80980"/>
                      <a:pt x="1536594" y="78666"/>
                    </a:cubicBezTo>
                    <a:cubicBezTo>
                      <a:pt x="1538016" y="77696"/>
                      <a:pt x="1540110" y="77102"/>
                      <a:pt x="1542204" y="76507"/>
                    </a:cubicBezTo>
                    <a:cubicBezTo>
                      <a:pt x="1551473" y="77271"/>
                      <a:pt x="1560664" y="79753"/>
                      <a:pt x="1569105" y="83580"/>
                    </a:cubicBezTo>
                    <a:cubicBezTo>
                      <a:pt x="1569700" y="85675"/>
                      <a:pt x="1569247" y="88067"/>
                      <a:pt x="1569169" y="89786"/>
                    </a:cubicBezTo>
                    <a:cubicBezTo>
                      <a:pt x="1567514" y="95914"/>
                      <a:pt x="1562795" y="101213"/>
                      <a:pt x="1566970" y="107949"/>
                    </a:cubicBezTo>
                    <a:cubicBezTo>
                      <a:pt x="1586944" y="100582"/>
                      <a:pt x="1606245" y="92841"/>
                      <a:pt x="1626438" y="88240"/>
                    </a:cubicBezTo>
                    <a:cubicBezTo>
                      <a:pt x="1631221" y="89146"/>
                      <a:pt x="1633832" y="92365"/>
                      <a:pt x="1633974" y="96851"/>
                    </a:cubicBezTo>
                    <a:cubicBezTo>
                      <a:pt x="1634413" y="102384"/>
                      <a:pt x="1630444" y="106339"/>
                      <a:pt x="1632899" y="112997"/>
                    </a:cubicBezTo>
                    <a:lnTo>
                      <a:pt x="1637572" y="108184"/>
                    </a:lnTo>
                    <a:lnTo>
                      <a:pt x="1642006" y="100729"/>
                    </a:lnTo>
                    <a:lnTo>
                      <a:pt x="1646842" y="97171"/>
                    </a:lnTo>
                    <a:lnTo>
                      <a:pt x="1647431" y="96425"/>
                    </a:lnTo>
                    <a:lnTo>
                      <a:pt x="1648835" y="95705"/>
                    </a:lnTo>
                    <a:lnTo>
                      <a:pt x="1657764" y="89136"/>
                    </a:lnTo>
                    <a:lnTo>
                      <a:pt x="1661838" y="90134"/>
                    </a:lnTo>
                    <a:lnTo>
                      <a:pt x="1665919" y="83822"/>
                    </a:lnTo>
                    <a:cubicBezTo>
                      <a:pt x="1672655" y="79648"/>
                      <a:pt x="1678187" y="79209"/>
                      <a:pt x="1688865" y="86927"/>
                    </a:cubicBezTo>
                    <a:cubicBezTo>
                      <a:pt x="1692322" y="98110"/>
                      <a:pt x="1689800" y="108161"/>
                      <a:pt x="1686035" y="118069"/>
                    </a:cubicBezTo>
                    <a:lnTo>
                      <a:pt x="1685979" y="118235"/>
                    </a:lnTo>
                    <a:lnTo>
                      <a:pt x="1686041" y="118302"/>
                    </a:lnTo>
                    <a:cubicBezTo>
                      <a:pt x="1707442" y="133442"/>
                      <a:pt x="1735517" y="133321"/>
                      <a:pt x="1756385" y="119681"/>
                    </a:cubicBezTo>
                    <a:cubicBezTo>
                      <a:pt x="1777634" y="105346"/>
                      <a:pt x="1792281" y="79738"/>
                      <a:pt x="1785688" y="50170"/>
                    </a:cubicBezTo>
                    <a:cubicBezTo>
                      <a:pt x="1783911" y="41750"/>
                      <a:pt x="1792626" y="29709"/>
                      <a:pt x="1778511" y="22838"/>
                    </a:cubicBezTo>
                    <a:cubicBezTo>
                      <a:pt x="1774237" y="20925"/>
                      <a:pt x="1772493" y="9331"/>
                      <a:pt x="1782792" y="6455"/>
                    </a:cubicBezTo>
                    <a:cubicBezTo>
                      <a:pt x="1797136" y="9407"/>
                      <a:pt x="1811285" y="13104"/>
                      <a:pt x="1812767" y="31789"/>
                    </a:cubicBezTo>
                    <a:cubicBezTo>
                      <a:pt x="1814086" y="48045"/>
                      <a:pt x="1803103" y="62677"/>
                      <a:pt x="1805364" y="78382"/>
                    </a:cubicBezTo>
                    <a:cubicBezTo>
                      <a:pt x="1806395" y="86608"/>
                      <a:pt x="1806455" y="98557"/>
                      <a:pt x="1820384" y="87877"/>
                    </a:cubicBezTo>
                    <a:cubicBezTo>
                      <a:pt x="1831943" y="89307"/>
                      <a:pt x="1850307" y="82968"/>
                      <a:pt x="1838477" y="106925"/>
                    </a:cubicBezTo>
                    <a:cubicBezTo>
                      <a:pt x="1838088" y="108414"/>
                      <a:pt x="1837893" y="109159"/>
                      <a:pt x="1836015" y="110259"/>
                    </a:cubicBezTo>
                    <a:cubicBezTo>
                      <a:pt x="1823838" y="114237"/>
                      <a:pt x="1819040" y="126508"/>
                      <a:pt x="1810552" y="134632"/>
                    </a:cubicBezTo>
                    <a:cubicBezTo>
                      <a:pt x="1804139" y="140910"/>
                      <a:pt x="1806110" y="148586"/>
                      <a:pt x="1816731" y="150566"/>
                    </a:cubicBezTo>
                    <a:cubicBezTo>
                      <a:pt x="1817281" y="151506"/>
                      <a:pt x="1817636" y="153189"/>
                      <a:pt x="1816502" y="154484"/>
                    </a:cubicBezTo>
                    <a:cubicBezTo>
                      <a:pt x="1819219" y="162354"/>
                      <a:pt x="1813710" y="171256"/>
                      <a:pt x="1820540" y="178610"/>
                    </a:cubicBezTo>
                    <a:cubicBezTo>
                      <a:pt x="1828562" y="196618"/>
                      <a:pt x="1836975" y="213135"/>
                      <a:pt x="1853452" y="226193"/>
                    </a:cubicBezTo>
                    <a:cubicBezTo>
                      <a:pt x="1880836" y="249260"/>
                      <a:pt x="1876910" y="267327"/>
                      <a:pt x="1844653" y="281172"/>
                    </a:cubicBezTo>
                    <a:cubicBezTo>
                      <a:pt x="1809771" y="295923"/>
                      <a:pt x="1806886" y="303921"/>
                      <a:pt x="1824810" y="338835"/>
                    </a:cubicBezTo>
                    <a:cubicBezTo>
                      <a:pt x="1825360" y="339775"/>
                      <a:pt x="1825360" y="339775"/>
                      <a:pt x="1825910" y="340714"/>
                    </a:cubicBezTo>
                    <a:cubicBezTo>
                      <a:pt x="1843606" y="379547"/>
                      <a:pt x="1844867" y="383854"/>
                      <a:pt x="1802539" y="396659"/>
                    </a:cubicBezTo>
                    <a:cubicBezTo>
                      <a:pt x="1791302" y="400086"/>
                      <a:pt x="1774529" y="397294"/>
                      <a:pt x="1772160" y="409404"/>
                    </a:cubicBezTo>
                    <a:cubicBezTo>
                      <a:pt x="1769013" y="424492"/>
                      <a:pt x="1787080" y="428418"/>
                      <a:pt x="1797828" y="436000"/>
                    </a:cubicBezTo>
                    <a:cubicBezTo>
                      <a:pt x="1803201" y="439791"/>
                      <a:pt x="1808769" y="442837"/>
                      <a:pt x="1814338" y="445883"/>
                    </a:cubicBezTo>
                    <a:cubicBezTo>
                      <a:pt x="1816860" y="454498"/>
                      <a:pt x="1811613" y="456309"/>
                      <a:pt x="1804912" y="454558"/>
                    </a:cubicBezTo>
                    <a:cubicBezTo>
                      <a:pt x="1799504" y="453940"/>
                      <a:pt x="1795424" y="451283"/>
                      <a:pt x="1790372" y="452350"/>
                    </a:cubicBezTo>
                    <a:cubicBezTo>
                      <a:pt x="1779557" y="451114"/>
                      <a:pt x="1768743" y="449879"/>
                      <a:pt x="1757734" y="449389"/>
                    </a:cubicBezTo>
                    <a:cubicBezTo>
                      <a:pt x="1734776" y="448958"/>
                      <a:pt x="1728911" y="456177"/>
                      <a:pt x="1735022" y="478458"/>
                    </a:cubicBezTo>
                    <a:cubicBezTo>
                      <a:pt x="1737898" y="488757"/>
                      <a:pt x="1744145" y="498344"/>
                      <a:pt x="1747767" y="508837"/>
                    </a:cubicBezTo>
                    <a:cubicBezTo>
                      <a:pt x="1750678" y="515963"/>
                      <a:pt x="1755629" y="524415"/>
                      <a:pt x="1749765" y="531634"/>
                    </a:cubicBezTo>
                    <a:cubicBezTo>
                      <a:pt x="1746364" y="535519"/>
                      <a:pt x="1742428" y="536877"/>
                      <a:pt x="1738202" y="537066"/>
                    </a:cubicBezTo>
                    <a:lnTo>
                      <a:pt x="1737990" y="537040"/>
                    </a:lnTo>
                    <a:lnTo>
                      <a:pt x="1727348" y="547683"/>
                    </a:lnTo>
                    <a:cubicBezTo>
                      <a:pt x="1719488" y="569831"/>
                      <a:pt x="1723060" y="576261"/>
                      <a:pt x="1744494" y="582691"/>
                    </a:cubicBezTo>
                    <a:cubicBezTo>
                      <a:pt x="1755211" y="585549"/>
                      <a:pt x="1765213" y="592693"/>
                      <a:pt x="1775930" y="595551"/>
                    </a:cubicBezTo>
                    <a:cubicBezTo>
                      <a:pt x="1798078" y="605553"/>
                      <a:pt x="1816653" y="618413"/>
                      <a:pt x="1828084" y="640560"/>
                    </a:cubicBezTo>
                    <a:cubicBezTo>
                      <a:pt x="1834514" y="651992"/>
                      <a:pt x="1833800" y="666281"/>
                      <a:pt x="1830228" y="675569"/>
                    </a:cubicBezTo>
                    <a:cubicBezTo>
                      <a:pt x="1825941" y="686285"/>
                      <a:pt x="1826655" y="692716"/>
                      <a:pt x="1836657" y="704146"/>
                    </a:cubicBezTo>
                    <a:cubicBezTo>
                      <a:pt x="1813081" y="694859"/>
                      <a:pt x="1813081" y="703432"/>
                      <a:pt x="1819510" y="717006"/>
                    </a:cubicBezTo>
                    <a:cubicBezTo>
                      <a:pt x="1800221" y="717721"/>
                      <a:pt x="1783074" y="716292"/>
                      <a:pt x="1768071" y="730581"/>
                    </a:cubicBezTo>
                    <a:cubicBezTo>
                      <a:pt x="1758783" y="739869"/>
                      <a:pt x="1745209" y="744870"/>
                      <a:pt x="1733063" y="752014"/>
                    </a:cubicBezTo>
                    <a:cubicBezTo>
                      <a:pt x="1708771" y="765588"/>
                      <a:pt x="1699484" y="786308"/>
                      <a:pt x="1704485" y="814171"/>
                    </a:cubicBezTo>
                    <a:cubicBezTo>
                      <a:pt x="1705200" y="819887"/>
                      <a:pt x="1705914" y="826317"/>
                      <a:pt x="1706628" y="832747"/>
                    </a:cubicBezTo>
                    <a:cubicBezTo>
                      <a:pt x="1707343" y="840606"/>
                      <a:pt x="1711629" y="850608"/>
                      <a:pt x="1703056" y="855609"/>
                    </a:cubicBezTo>
                    <a:cubicBezTo>
                      <a:pt x="1695197" y="860610"/>
                      <a:pt x="1690197" y="850608"/>
                      <a:pt x="1684481" y="847036"/>
                    </a:cubicBezTo>
                    <a:cubicBezTo>
                      <a:pt x="1680909" y="844893"/>
                      <a:pt x="1677336" y="841320"/>
                      <a:pt x="1673765" y="843463"/>
                    </a:cubicBezTo>
                    <a:cubicBezTo>
                      <a:pt x="1668763" y="846321"/>
                      <a:pt x="1672335" y="851322"/>
                      <a:pt x="1673050" y="854180"/>
                    </a:cubicBezTo>
                    <a:cubicBezTo>
                      <a:pt x="1683052" y="884187"/>
                      <a:pt x="1663047" y="902048"/>
                      <a:pt x="1645900" y="919195"/>
                    </a:cubicBezTo>
                    <a:cubicBezTo>
                      <a:pt x="1638042" y="927768"/>
                      <a:pt x="1629468" y="943486"/>
                      <a:pt x="1611608" y="936342"/>
                    </a:cubicBezTo>
                    <a:cubicBezTo>
                      <a:pt x="1595175" y="952416"/>
                      <a:pt x="1574992" y="953666"/>
                      <a:pt x="1554452" y="953845"/>
                    </a:cubicBezTo>
                    <a:lnTo>
                      <a:pt x="1546673" y="954145"/>
                    </a:lnTo>
                    <a:lnTo>
                      <a:pt x="1543541" y="964219"/>
                    </a:lnTo>
                    <a:lnTo>
                      <a:pt x="1545758" y="971581"/>
                    </a:lnTo>
                    <a:lnTo>
                      <a:pt x="1553690" y="979530"/>
                    </a:lnTo>
                    <a:cubicBezTo>
                      <a:pt x="1554867" y="981637"/>
                      <a:pt x="1555029" y="983785"/>
                      <a:pt x="1553351" y="986035"/>
                    </a:cubicBezTo>
                    <a:lnTo>
                      <a:pt x="1551411" y="987248"/>
                    </a:lnTo>
                    <a:lnTo>
                      <a:pt x="1558275" y="1000687"/>
                    </a:lnTo>
                    <a:cubicBezTo>
                      <a:pt x="1560543" y="1006848"/>
                      <a:pt x="1561035" y="1013341"/>
                      <a:pt x="1556757" y="1020576"/>
                    </a:cubicBezTo>
                    <a:cubicBezTo>
                      <a:pt x="1546458" y="1023454"/>
                      <a:pt x="1536354" y="1025586"/>
                      <a:pt x="1526961" y="1031087"/>
                    </a:cubicBezTo>
                    <a:cubicBezTo>
                      <a:pt x="1521326" y="1034388"/>
                      <a:pt x="1509995" y="1029040"/>
                      <a:pt x="1510604" y="1041928"/>
                    </a:cubicBezTo>
                    <a:cubicBezTo>
                      <a:pt x="1512221" y="1047919"/>
                      <a:pt x="1517790" y="1050965"/>
                      <a:pt x="1520539" y="1055662"/>
                    </a:cubicBezTo>
                    <a:cubicBezTo>
                      <a:pt x="1521089" y="1056602"/>
                      <a:pt x="1522578" y="1056991"/>
                      <a:pt x="1524069" y="1057380"/>
                    </a:cubicBezTo>
                    <a:cubicBezTo>
                      <a:pt x="1530348" y="1063794"/>
                      <a:pt x="1543075" y="1060755"/>
                      <a:pt x="1545563" y="1072544"/>
                    </a:cubicBezTo>
                    <a:cubicBezTo>
                      <a:pt x="1540249" y="1080701"/>
                      <a:pt x="1532446" y="1077071"/>
                      <a:pt x="1525549" y="1076065"/>
                    </a:cubicBezTo>
                    <a:cubicBezTo>
                      <a:pt x="1518653" y="1075057"/>
                      <a:pt x="1511012" y="1073856"/>
                      <a:pt x="1503920" y="1073595"/>
                    </a:cubicBezTo>
                    <a:cubicBezTo>
                      <a:pt x="1476493" y="1071995"/>
                      <a:pt x="1471374" y="1079409"/>
                      <a:pt x="1481369" y="1105092"/>
                    </a:cubicBezTo>
                    <a:cubicBezTo>
                      <a:pt x="1484475" y="1111472"/>
                      <a:pt x="1488325" y="1118047"/>
                      <a:pt x="1492371" y="1123877"/>
                    </a:cubicBezTo>
                    <a:cubicBezTo>
                      <a:pt x="1494437" y="1140328"/>
                      <a:pt x="1485238" y="1145084"/>
                      <a:pt x="1470894" y="1142132"/>
                    </a:cubicBezTo>
                    <a:cubicBezTo>
                      <a:pt x="1463252" y="1140930"/>
                      <a:pt x="1455061" y="1138790"/>
                      <a:pt x="1447809" y="1136099"/>
                    </a:cubicBezTo>
                    <a:cubicBezTo>
                      <a:pt x="1441948" y="1134169"/>
                      <a:pt x="1437010" y="1133276"/>
                      <a:pt x="1432865" y="1134679"/>
                    </a:cubicBezTo>
                    <a:lnTo>
                      <a:pt x="1423800" y="1145670"/>
                    </a:lnTo>
                    <a:lnTo>
                      <a:pt x="1425154" y="1146298"/>
                    </a:lnTo>
                    <a:cubicBezTo>
                      <a:pt x="1428972" y="1154200"/>
                      <a:pt x="1422005" y="1160264"/>
                      <a:pt x="1416275" y="1164232"/>
                    </a:cubicBezTo>
                    <a:cubicBezTo>
                      <a:pt x="1376237" y="1190920"/>
                      <a:pt x="1373736" y="1234937"/>
                      <a:pt x="1361685" y="1275020"/>
                    </a:cubicBezTo>
                    <a:cubicBezTo>
                      <a:pt x="1358837" y="1284643"/>
                      <a:pt x="1366137" y="1289512"/>
                      <a:pt x="1371191" y="1295318"/>
                    </a:cubicBezTo>
                    <a:cubicBezTo>
                      <a:pt x="1377685" y="1303951"/>
                      <a:pt x="1391932" y="1310938"/>
                      <a:pt x="1387341" y="1322078"/>
                    </a:cubicBezTo>
                    <a:cubicBezTo>
                      <a:pt x="1381515" y="1335314"/>
                      <a:pt x="1367139" y="1322316"/>
                      <a:pt x="1357571" y="1326563"/>
                    </a:cubicBezTo>
                    <a:cubicBezTo>
                      <a:pt x="1334014" y="1335844"/>
                      <a:pt x="1331316" y="1343294"/>
                      <a:pt x="1341252" y="1365259"/>
                    </a:cubicBezTo>
                    <a:cubicBezTo>
                      <a:pt x="1346510" y="1375989"/>
                      <a:pt x="1347780" y="1389171"/>
                      <a:pt x="1353038" y="1399900"/>
                    </a:cubicBezTo>
                    <a:cubicBezTo>
                      <a:pt x="1360577" y="1424972"/>
                      <a:pt x="1363267" y="1449164"/>
                      <a:pt x="1353356" y="1474118"/>
                    </a:cubicBezTo>
                    <a:cubicBezTo>
                      <a:pt x="1348614" y="1487429"/>
                      <a:pt x="1336498" y="1496956"/>
                      <a:pt x="1326424" y="1500623"/>
                    </a:cubicBezTo>
                    <a:cubicBezTo>
                      <a:pt x="1314684" y="1504720"/>
                      <a:pt x="1309964" y="1509849"/>
                      <a:pt x="1307751" y="1526062"/>
                    </a:cubicBezTo>
                    <a:cubicBezTo>
                      <a:pt x="1298621" y="1500335"/>
                      <a:pt x="1291655" y="1506400"/>
                      <a:pt x="1285172" y="1521225"/>
                    </a:cubicBezTo>
                    <a:cubicBezTo>
                      <a:pt x="1270946" y="1506057"/>
                      <a:pt x="1259979" y="1491112"/>
                      <a:pt x="1237756" y="1489028"/>
                    </a:cubicBezTo>
                    <a:cubicBezTo>
                      <a:pt x="1223638" y="1488050"/>
                      <a:pt x="1209973" y="1480557"/>
                      <a:pt x="1195576" y="1475742"/>
                    </a:cubicBezTo>
                    <a:cubicBezTo>
                      <a:pt x="1167363" y="1465604"/>
                      <a:pt x="1143957" y="1472713"/>
                      <a:pt x="1124852" y="1496486"/>
                    </a:cubicBezTo>
                    <a:cubicBezTo>
                      <a:pt x="1120714" y="1501110"/>
                      <a:pt x="1115994" y="1506239"/>
                      <a:pt x="1111275" y="1511367"/>
                    </a:cubicBezTo>
                    <a:cubicBezTo>
                      <a:pt x="1105394" y="1517507"/>
                      <a:pt x="1100298" y="1528065"/>
                      <a:pt x="1090171" y="1524637"/>
                    </a:cubicBezTo>
                    <a:cubicBezTo>
                      <a:pt x="1080547" y="1521788"/>
                      <a:pt x="1085138" y="1510649"/>
                      <a:pt x="1083997" y="1503478"/>
                    </a:cubicBezTo>
                    <a:cubicBezTo>
                      <a:pt x="1083212" y="1499059"/>
                      <a:pt x="1083588" y="1493629"/>
                      <a:pt x="1079321" y="1492243"/>
                    </a:cubicBezTo>
                    <a:cubicBezTo>
                      <a:pt x="1073460" y="1490200"/>
                      <a:pt x="1071923" y="1496641"/>
                      <a:pt x="1070106" y="1499243"/>
                    </a:cubicBezTo>
                    <a:cubicBezTo>
                      <a:pt x="1052798" y="1528596"/>
                      <a:pt x="1024134" y="1524975"/>
                      <a:pt x="998072" y="1523169"/>
                    </a:cubicBezTo>
                    <a:cubicBezTo>
                      <a:pt x="985546" y="1522849"/>
                      <a:pt x="966710" y="1526999"/>
                      <a:pt x="959881" y="1507432"/>
                    </a:cubicBezTo>
                    <a:cubicBezTo>
                      <a:pt x="910510" y="1503468"/>
                      <a:pt x="898711" y="1445367"/>
                      <a:pt x="854284" y="1433017"/>
                    </a:cubicBezTo>
                    <a:cubicBezTo>
                      <a:pt x="846759" y="1431405"/>
                      <a:pt x="840619" y="1425524"/>
                      <a:pt x="837620" y="1437318"/>
                    </a:cubicBezTo>
                    <a:cubicBezTo>
                      <a:pt x="833815" y="1452877"/>
                      <a:pt x="827245" y="1445329"/>
                      <a:pt x="821686" y="1438943"/>
                    </a:cubicBezTo>
                    <a:lnTo>
                      <a:pt x="815083" y="1431358"/>
                    </a:lnTo>
                    <a:lnTo>
                      <a:pt x="795498" y="1437357"/>
                    </a:lnTo>
                    <a:lnTo>
                      <a:pt x="790547" y="1434220"/>
                    </a:lnTo>
                    <a:lnTo>
                      <a:pt x="779724" y="1454041"/>
                    </a:lnTo>
                    <a:cubicBezTo>
                      <a:pt x="764445" y="1454074"/>
                      <a:pt x="771864" y="1441494"/>
                      <a:pt x="769563" y="1435334"/>
                    </a:cubicBezTo>
                    <a:cubicBezTo>
                      <a:pt x="762971" y="1435969"/>
                      <a:pt x="759468" y="1447183"/>
                      <a:pt x="752241" y="1441227"/>
                    </a:cubicBezTo>
                    <a:lnTo>
                      <a:pt x="751780" y="1439334"/>
                    </a:lnTo>
                    <a:lnTo>
                      <a:pt x="744070" y="1455986"/>
                    </a:lnTo>
                    <a:cubicBezTo>
                      <a:pt x="740455" y="1468585"/>
                      <a:pt x="740686" y="1484169"/>
                      <a:pt x="724681" y="1489310"/>
                    </a:cubicBezTo>
                    <a:cubicBezTo>
                      <a:pt x="715068" y="1484623"/>
                      <a:pt x="706097" y="1479510"/>
                      <a:pt x="695421" y="1477387"/>
                    </a:cubicBezTo>
                    <a:cubicBezTo>
                      <a:pt x="689016" y="1476113"/>
                      <a:pt x="684093" y="1464591"/>
                      <a:pt x="675992" y="1474633"/>
                    </a:cubicBezTo>
                    <a:cubicBezTo>
                      <a:pt x="673223" y="1480186"/>
                      <a:pt x="675365" y="1486161"/>
                      <a:pt x="674303" y="1491499"/>
                    </a:cubicBezTo>
                    <a:cubicBezTo>
                      <a:pt x="674090" y="1492568"/>
                      <a:pt x="674945" y="1493847"/>
                      <a:pt x="675801" y="1495127"/>
                    </a:cubicBezTo>
                    <a:cubicBezTo>
                      <a:pt x="676238" y="1504093"/>
                      <a:pt x="687772" y="1510270"/>
                      <a:pt x="681806" y="1520737"/>
                    </a:cubicBezTo>
                    <a:cubicBezTo>
                      <a:pt x="672416" y="1523309"/>
                      <a:pt x="668992" y="1515414"/>
                      <a:pt x="664503" y="1510083"/>
                    </a:cubicBezTo>
                    <a:cubicBezTo>
                      <a:pt x="660014" y="1504750"/>
                      <a:pt x="655098" y="1498778"/>
                      <a:pt x="649969" y="1493875"/>
                    </a:cubicBezTo>
                    <a:cubicBezTo>
                      <a:pt x="630522" y="1474469"/>
                      <a:pt x="621771" y="1476613"/>
                      <a:pt x="612193" y="1502454"/>
                    </a:cubicBezTo>
                    <a:cubicBezTo>
                      <a:pt x="610279" y="1509287"/>
                      <a:pt x="608793" y="1516761"/>
                      <a:pt x="607947" y="1523807"/>
                    </a:cubicBezTo>
                    <a:cubicBezTo>
                      <a:pt x="598570" y="1537480"/>
                      <a:pt x="588533" y="1534929"/>
                      <a:pt x="579768" y="1523197"/>
                    </a:cubicBezTo>
                    <a:cubicBezTo>
                      <a:pt x="574851" y="1517225"/>
                      <a:pt x="570147" y="1510186"/>
                      <a:pt x="566510" y="1503358"/>
                    </a:cubicBezTo>
                    <a:cubicBezTo>
                      <a:pt x="560308" y="1492691"/>
                      <a:pt x="554112" y="1487574"/>
                      <a:pt x="540457" y="1494847"/>
                    </a:cubicBezTo>
                    <a:cubicBezTo>
                      <a:pt x="525523" y="1502976"/>
                      <a:pt x="512065" y="1495305"/>
                      <a:pt x="502445" y="1482295"/>
                    </a:cubicBezTo>
                    <a:cubicBezTo>
                      <a:pt x="479570" y="1452219"/>
                      <a:pt x="479570" y="1452219"/>
                      <a:pt x="449919" y="1472959"/>
                    </a:cubicBezTo>
                    <a:cubicBezTo>
                      <a:pt x="443519" y="1477235"/>
                      <a:pt x="438412" y="1491758"/>
                      <a:pt x="429429" y="1475543"/>
                    </a:cubicBezTo>
                    <a:cubicBezTo>
                      <a:pt x="430277" y="1471273"/>
                      <a:pt x="431126" y="1467002"/>
                      <a:pt x="432404" y="1463371"/>
                    </a:cubicBezTo>
                    <a:cubicBezTo>
                      <a:pt x="433241" y="1448000"/>
                      <a:pt x="424278" y="1451212"/>
                      <a:pt x="414888" y="1453784"/>
                    </a:cubicBezTo>
                    <a:cubicBezTo>
                      <a:pt x="399099" y="1460632"/>
                      <a:pt x="386078" y="1461928"/>
                      <a:pt x="375599" y="1444860"/>
                    </a:cubicBezTo>
                    <a:cubicBezTo>
                      <a:pt x="371535" y="1437394"/>
                      <a:pt x="362351" y="1433347"/>
                      <a:pt x="355727" y="1427592"/>
                    </a:cubicBezTo>
                    <a:cubicBezTo>
                      <a:pt x="345898" y="1418423"/>
                      <a:pt x="341830" y="1408180"/>
                      <a:pt x="345658" y="1394514"/>
                    </a:cubicBezTo>
                    <a:cubicBezTo>
                      <a:pt x="352033" y="1368036"/>
                      <a:pt x="344547" y="1355449"/>
                      <a:pt x="318494" y="1346938"/>
                    </a:cubicBezTo>
                    <a:cubicBezTo>
                      <a:pt x="312301" y="1344596"/>
                      <a:pt x="305895" y="1343323"/>
                      <a:pt x="299702" y="1340981"/>
                    </a:cubicBezTo>
                    <a:cubicBezTo>
                      <a:pt x="285179" y="1335874"/>
                      <a:pt x="279404" y="1325846"/>
                      <a:pt x="281950" y="1310260"/>
                    </a:cubicBezTo>
                    <a:cubicBezTo>
                      <a:pt x="284710" y="1296381"/>
                      <a:pt x="291098" y="1281004"/>
                      <a:pt x="271022" y="1273128"/>
                    </a:cubicBezTo>
                    <a:lnTo>
                      <a:pt x="264384" y="1271344"/>
                    </a:lnTo>
                    <a:lnTo>
                      <a:pt x="264571" y="1318216"/>
                    </a:lnTo>
                    <a:cubicBezTo>
                      <a:pt x="265982" y="1334646"/>
                      <a:pt x="267561" y="1351171"/>
                      <a:pt x="265775" y="1367802"/>
                    </a:cubicBezTo>
                    <a:cubicBezTo>
                      <a:pt x="265089" y="1375352"/>
                      <a:pt x="263846" y="1402861"/>
                      <a:pt x="291071" y="1395133"/>
                    </a:cubicBezTo>
                    <a:cubicBezTo>
                      <a:pt x="297355" y="1393350"/>
                      <a:pt x="294575" y="1401494"/>
                      <a:pt x="297560" y="1404041"/>
                    </a:cubicBezTo>
                    <a:cubicBezTo>
                      <a:pt x="287825" y="1413593"/>
                      <a:pt x="272726" y="1412221"/>
                      <a:pt x="261129" y="1417211"/>
                    </a:cubicBezTo>
                    <a:cubicBezTo>
                      <a:pt x="249533" y="1422199"/>
                      <a:pt x="241001" y="1428016"/>
                      <a:pt x="237018" y="1439896"/>
                    </a:cubicBezTo>
                    <a:cubicBezTo>
                      <a:pt x="238490" y="1453056"/>
                      <a:pt x="241010" y="1465919"/>
                      <a:pt x="240764" y="1479002"/>
                    </a:cubicBezTo>
                    <a:cubicBezTo>
                      <a:pt x="241048" y="1487973"/>
                      <a:pt x="240581" y="1498290"/>
                      <a:pt x="226606" y="1494901"/>
                    </a:cubicBezTo>
                    <a:cubicBezTo>
                      <a:pt x="214274" y="1493310"/>
                      <a:pt x="205691" y="1484996"/>
                      <a:pt x="194936" y="1478997"/>
                    </a:cubicBezTo>
                    <a:cubicBezTo>
                      <a:pt x="200780" y="1471681"/>
                      <a:pt x="203765" y="1474228"/>
                      <a:pt x="206080" y="1476400"/>
                    </a:cubicBezTo>
                    <a:cubicBezTo>
                      <a:pt x="189069" y="1456335"/>
                      <a:pt x="203912" y="1432886"/>
                      <a:pt x="201781" y="1411427"/>
                    </a:cubicBezTo>
                    <a:cubicBezTo>
                      <a:pt x="193532" y="1426215"/>
                      <a:pt x="184908" y="1441675"/>
                      <a:pt x="176658" y="1456464"/>
                    </a:cubicBezTo>
                    <a:cubicBezTo>
                      <a:pt x="172223" y="1470735"/>
                      <a:pt x="161958" y="1484398"/>
                      <a:pt x="166713" y="1501153"/>
                    </a:cubicBezTo>
                    <a:cubicBezTo>
                      <a:pt x="161619" y="1507125"/>
                      <a:pt x="156900" y="1512425"/>
                      <a:pt x="151807" y="1518396"/>
                    </a:cubicBezTo>
                    <a:cubicBezTo>
                      <a:pt x="149557" y="1522430"/>
                      <a:pt x="147682" y="1525790"/>
                      <a:pt x="145433" y="1529823"/>
                    </a:cubicBezTo>
                    <a:cubicBezTo>
                      <a:pt x="143763" y="1543875"/>
                      <a:pt x="133059" y="1552006"/>
                      <a:pt x="123027" y="1560512"/>
                    </a:cubicBezTo>
                    <a:cubicBezTo>
                      <a:pt x="114572" y="1564609"/>
                      <a:pt x="105742" y="1569378"/>
                      <a:pt x="97237" y="1559346"/>
                    </a:cubicBezTo>
                    <a:cubicBezTo>
                      <a:pt x="94305" y="1525100"/>
                      <a:pt x="95859" y="1490713"/>
                      <a:pt x="109591" y="1461357"/>
                    </a:cubicBezTo>
                    <a:cubicBezTo>
                      <a:pt x="108841" y="1462702"/>
                      <a:pt x="107793" y="1462998"/>
                      <a:pt x="105699" y="1463593"/>
                    </a:cubicBezTo>
                    <a:cubicBezTo>
                      <a:pt x="122522" y="1419215"/>
                      <a:pt x="129701" y="1374745"/>
                      <a:pt x="117669" y="1328374"/>
                    </a:cubicBezTo>
                    <a:cubicBezTo>
                      <a:pt x="112616" y="1310572"/>
                      <a:pt x="104047" y="1294335"/>
                      <a:pt x="98619" y="1277204"/>
                    </a:cubicBezTo>
                    <a:cubicBezTo>
                      <a:pt x="93319" y="1272486"/>
                      <a:pt x="89066" y="1267470"/>
                      <a:pt x="87658" y="1260514"/>
                    </a:cubicBezTo>
                    <a:cubicBezTo>
                      <a:pt x="67817" y="1234464"/>
                      <a:pt x="42584" y="1213337"/>
                      <a:pt x="12336" y="1196465"/>
                    </a:cubicBezTo>
                    <a:cubicBezTo>
                      <a:pt x="26932" y="1186099"/>
                      <a:pt x="39059" y="1176999"/>
                      <a:pt x="52232" y="1167602"/>
                    </a:cubicBezTo>
                    <a:cubicBezTo>
                      <a:pt x="53655" y="1166632"/>
                      <a:pt x="54405" y="1165288"/>
                      <a:pt x="56499" y="1164694"/>
                    </a:cubicBezTo>
                    <a:cubicBezTo>
                      <a:pt x="73280" y="1144089"/>
                      <a:pt x="91109" y="1123187"/>
                      <a:pt x="103263" y="1098238"/>
                    </a:cubicBezTo>
                    <a:cubicBezTo>
                      <a:pt x="104091" y="1095174"/>
                      <a:pt x="104841" y="1093829"/>
                      <a:pt x="106560" y="1093908"/>
                    </a:cubicBezTo>
                    <a:cubicBezTo>
                      <a:pt x="108138" y="1089500"/>
                      <a:pt x="110013" y="1086139"/>
                      <a:pt x="112934" y="1082480"/>
                    </a:cubicBezTo>
                    <a:cubicBezTo>
                      <a:pt x="123045" y="1072255"/>
                      <a:pt x="107932" y="1078808"/>
                      <a:pt x="108088" y="1075370"/>
                    </a:cubicBezTo>
                    <a:cubicBezTo>
                      <a:pt x="110145" y="1052721"/>
                      <a:pt x="107044" y="1029840"/>
                      <a:pt x="118668" y="1009001"/>
                    </a:cubicBezTo>
                    <a:cubicBezTo>
                      <a:pt x="117996" y="1008626"/>
                      <a:pt x="117026" y="1007205"/>
                      <a:pt x="116729" y="1006157"/>
                    </a:cubicBezTo>
                    <a:lnTo>
                      <a:pt x="110722" y="983175"/>
                    </a:lnTo>
                    <a:lnTo>
                      <a:pt x="104564" y="978731"/>
                    </a:lnTo>
                    <a:cubicBezTo>
                      <a:pt x="81525" y="968845"/>
                      <a:pt x="73059" y="972694"/>
                      <a:pt x="70921" y="997388"/>
                    </a:cubicBezTo>
                    <a:cubicBezTo>
                      <a:pt x="69773" y="1004558"/>
                      <a:pt x="70291" y="1012160"/>
                      <a:pt x="70229" y="1019256"/>
                    </a:cubicBezTo>
                    <a:cubicBezTo>
                      <a:pt x="70672" y="1025772"/>
                      <a:pt x="71115" y="1032288"/>
                      <a:pt x="70547" y="1039964"/>
                    </a:cubicBezTo>
                    <a:cubicBezTo>
                      <a:pt x="40957" y="1005975"/>
                      <a:pt x="40996" y="982515"/>
                      <a:pt x="69481" y="952207"/>
                    </a:cubicBezTo>
                    <a:cubicBezTo>
                      <a:pt x="83218" y="937635"/>
                      <a:pt x="82121" y="929527"/>
                      <a:pt x="67052" y="924552"/>
                    </a:cubicBezTo>
                    <a:cubicBezTo>
                      <a:pt x="58723" y="922391"/>
                      <a:pt x="41494" y="925746"/>
                      <a:pt x="44593" y="915171"/>
                    </a:cubicBezTo>
                    <a:cubicBezTo>
                      <a:pt x="46069" y="908797"/>
                      <a:pt x="49281" y="901896"/>
                      <a:pt x="54152" y="896313"/>
                    </a:cubicBezTo>
                    <a:lnTo>
                      <a:pt x="64228" y="890660"/>
                    </a:lnTo>
                    <a:lnTo>
                      <a:pt x="56396" y="877317"/>
                    </a:lnTo>
                    <a:cubicBezTo>
                      <a:pt x="56771" y="876645"/>
                      <a:pt x="56474" y="875598"/>
                      <a:pt x="56849" y="874925"/>
                    </a:cubicBezTo>
                    <a:cubicBezTo>
                      <a:pt x="56176" y="874550"/>
                      <a:pt x="54457" y="874473"/>
                      <a:pt x="53785" y="874098"/>
                    </a:cubicBezTo>
                    <a:cubicBezTo>
                      <a:pt x="37885" y="859941"/>
                      <a:pt x="17861" y="853178"/>
                      <a:pt x="1961" y="839021"/>
                    </a:cubicBezTo>
                    <a:cubicBezTo>
                      <a:pt x="379" y="835934"/>
                      <a:pt x="-145" y="833714"/>
                      <a:pt x="32" y="8321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 rot="6300000">
                <a:off x="6991010" y="3116762"/>
                <a:ext cx="1449283" cy="1414607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8074422" y="4675268"/>
                <a:ext cx="238292" cy="940948"/>
              </a:xfrm>
              <a:custGeom>
                <a:rect b="b" l="l" r="r" t="t"/>
                <a:pathLst>
                  <a:path extrusionOk="0" h="1185333" w="300181">
                    <a:moveTo>
                      <a:pt x="176276" y="917144"/>
                    </a:moveTo>
                    <a:cubicBezTo>
                      <a:pt x="175506" y="917914"/>
                      <a:pt x="175506" y="919453"/>
                      <a:pt x="176276" y="920223"/>
                    </a:cubicBezTo>
                    <a:cubicBezTo>
                      <a:pt x="193979" y="957938"/>
                      <a:pt x="200906" y="996423"/>
                      <a:pt x="187821" y="1036447"/>
                    </a:cubicBezTo>
                    <a:cubicBezTo>
                      <a:pt x="171658" y="1084938"/>
                      <a:pt x="156264" y="1133429"/>
                      <a:pt x="124706" y="1174993"/>
                    </a:cubicBezTo>
                    <a:cubicBezTo>
                      <a:pt x="106233" y="1199623"/>
                      <a:pt x="83912" y="1198853"/>
                      <a:pt x="71597" y="1170375"/>
                    </a:cubicBezTo>
                    <a:cubicBezTo>
                      <a:pt x="57742" y="1139587"/>
                      <a:pt x="50045" y="1107260"/>
                      <a:pt x="45427" y="1073393"/>
                    </a:cubicBezTo>
                    <a:lnTo>
                      <a:pt x="45427" y="1073393"/>
                    </a:lnTo>
                    <a:cubicBezTo>
                      <a:pt x="26954" y="1050302"/>
                      <a:pt x="10791" y="1024902"/>
                      <a:pt x="4633" y="997193"/>
                    </a:cubicBezTo>
                    <a:cubicBezTo>
                      <a:pt x="-3833" y="962557"/>
                      <a:pt x="-1524" y="923302"/>
                      <a:pt x="18488" y="893284"/>
                    </a:cubicBezTo>
                    <a:cubicBezTo>
                      <a:pt x="55433" y="835557"/>
                      <a:pt x="63130" y="772441"/>
                      <a:pt x="66209" y="707017"/>
                    </a:cubicBezTo>
                    <a:cubicBezTo>
                      <a:pt x="66209" y="704708"/>
                      <a:pt x="66979" y="702399"/>
                      <a:pt x="67748" y="700090"/>
                    </a:cubicBezTo>
                    <a:cubicBezTo>
                      <a:pt x="71597" y="688544"/>
                      <a:pt x="73906" y="676229"/>
                      <a:pt x="76985" y="664684"/>
                    </a:cubicBezTo>
                    <a:cubicBezTo>
                      <a:pt x="80833" y="650059"/>
                      <a:pt x="89300" y="636974"/>
                      <a:pt x="93918" y="622351"/>
                    </a:cubicBezTo>
                    <a:cubicBezTo>
                      <a:pt x="115470" y="580017"/>
                      <a:pt x="139330" y="539223"/>
                      <a:pt x="157033" y="495350"/>
                    </a:cubicBezTo>
                    <a:cubicBezTo>
                      <a:pt x="168579" y="466102"/>
                      <a:pt x="164730" y="459175"/>
                      <a:pt x="133942" y="451478"/>
                    </a:cubicBezTo>
                    <a:cubicBezTo>
                      <a:pt x="103924" y="442241"/>
                      <a:pt x="76985" y="429926"/>
                      <a:pt x="69288" y="396059"/>
                    </a:cubicBezTo>
                    <a:cubicBezTo>
                      <a:pt x="68518" y="392981"/>
                      <a:pt x="67748" y="389132"/>
                      <a:pt x="67748" y="386053"/>
                    </a:cubicBezTo>
                    <a:cubicBezTo>
                      <a:pt x="67748" y="381435"/>
                      <a:pt x="69288" y="376817"/>
                      <a:pt x="72367" y="372968"/>
                    </a:cubicBezTo>
                    <a:cubicBezTo>
                      <a:pt x="72367" y="369120"/>
                      <a:pt x="73136" y="365272"/>
                      <a:pt x="73136" y="361423"/>
                    </a:cubicBezTo>
                    <a:cubicBezTo>
                      <a:pt x="70827" y="333714"/>
                      <a:pt x="84682" y="308314"/>
                      <a:pt x="83912" y="280605"/>
                    </a:cubicBezTo>
                    <a:cubicBezTo>
                      <a:pt x="89300" y="256744"/>
                      <a:pt x="83912" y="242890"/>
                      <a:pt x="63900" y="229805"/>
                    </a:cubicBezTo>
                    <a:cubicBezTo>
                      <a:pt x="58512" y="225957"/>
                      <a:pt x="52355" y="223648"/>
                      <a:pt x="46967" y="219799"/>
                    </a:cubicBezTo>
                    <a:cubicBezTo>
                      <a:pt x="31573" y="207484"/>
                      <a:pt x="28494" y="194399"/>
                      <a:pt x="40039" y="177466"/>
                    </a:cubicBezTo>
                    <a:cubicBezTo>
                      <a:pt x="48506" y="165150"/>
                      <a:pt x="60051" y="155914"/>
                      <a:pt x="71597" y="146678"/>
                    </a:cubicBezTo>
                    <a:cubicBezTo>
                      <a:pt x="103924" y="121277"/>
                      <a:pt x="128554" y="89720"/>
                      <a:pt x="137791" y="48156"/>
                    </a:cubicBezTo>
                    <a:cubicBezTo>
                      <a:pt x="138560" y="44308"/>
                      <a:pt x="140100" y="41229"/>
                      <a:pt x="141639" y="37381"/>
                    </a:cubicBezTo>
                    <a:cubicBezTo>
                      <a:pt x="154724" y="435"/>
                      <a:pt x="164730" y="-5723"/>
                      <a:pt x="201676" y="4284"/>
                    </a:cubicBezTo>
                    <a:cubicBezTo>
                      <a:pt x="221688" y="9671"/>
                      <a:pt x="242470" y="9671"/>
                      <a:pt x="262482" y="9671"/>
                    </a:cubicBezTo>
                    <a:cubicBezTo>
                      <a:pt x="292500" y="10441"/>
                      <a:pt x="304045" y="21987"/>
                      <a:pt x="303276" y="51235"/>
                    </a:cubicBezTo>
                    <a:cubicBezTo>
                      <a:pt x="302506" y="85872"/>
                      <a:pt x="290191" y="117429"/>
                      <a:pt x="278645" y="148987"/>
                    </a:cubicBezTo>
                    <a:cubicBezTo>
                      <a:pt x="267870" y="179005"/>
                      <a:pt x="255554" y="209023"/>
                      <a:pt x="244779" y="239811"/>
                    </a:cubicBezTo>
                    <a:cubicBezTo>
                      <a:pt x="240930" y="249817"/>
                      <a:pt x="238621" y="260593"/>
                      <a:pt x="237852" y="272138"/>
                    </a:cubicBezTo>
                    <a:cubicBezTo>
                      <a:pt x="237082" y="283684"/>
                      <a:pt x="240161" y="292150"/>
                      <a:pt x="252476" y="295999"/>
                    </a:cubicBezTo>
                    <a:cubicBezTo>
                      <a:pt x="273257" y="302156"/>
                      <a:pt x="282494" y="317550"/>
                      <a:pt x="287112" y="337563"/>
                    </a:cubicBezTo>
                    <a:cubicBezTo>
                      <a:pt x="293270" y="365272"/>
                      <a:pt x="289421" y="392981"/>
                      <a:pt x="287112" y="420690"/>
                    </a:cubicBezTo>
                    <a:cubicBezTo>
                      <a:pt x="279415" y="450708"/>
                      <a:pt x="270179" y="479957"/>
                      <a:pt x="260173" y="508435"/>
                    </a:cubicBezTo>
                    <a:cubicBezTo>
                      <a:pt x="257863" y="515362"/>
                      <a:pt x="255554" y="522290"/>
                      <a:pt x="248627" y="526908"/>
                    </a:cubicBezTo>
                    <a:lnTo>
                      <a:pt x="248627" y="526908"/>
                    </a:lnTo>
                    <a:cubicBezTo>
                      <a:pt x="242470" y="541532"/>
                      <a:pt x="243239" y="559235"/>
                      <a:pt x="230924" y="570781"/>
                    </a:cubicBezTo>
                    <a:lnTo>
                      <a:pt x="230924" y="570781"/>
                    </a:lnTo>
                    <a:cubicBezTo>
                      <a:pt x="228615" y="586944"/>
                      <a:pt x="225536" y="603108"/>
                      <a:pt x="213221" y="614654"/>
                    </a:cubicBezTo>
                    <a:lnTo>
                      <a:pt x="213221" y="614654"/>
                    </a:lnTo>
                    <a:cubicBezTo>
                      <a:pt x="208603" y="623120"/>
                      <a:pt x="211682" y="633126"/>
                      <a:pt x="204754" y="640823"/>
                    </a:cubicBezTo>
                    <a:cubicBezTo>
                      <a:pt x="204754" y="642362"/>
                      <a:pt x="203985" y="643902"/>
                      <a:pt x="203985" y="645441"/>
                    </a:cubicBezTo>
                    <a:cubicBezTo>
                      <a:pt x="200136" y="696241"/>
                      <a:pt x="192439" y="747042"/>
                      <a:pt x="183973" y="797072"/>
                    </a:cubicBezTo>
                    <a:cubicBezTo>
                      <a:pt x="180894" y="817084"/>
                      <a:pt x="186282" y="836326"/>
                      <a:pt x="184742" y="856338"/>
                    </a:cubicBezTo>
                    <a:cubicBezTo>
                      <a:pt x="183973" y="865575"/>
                      <a:pt x="185512" y="875581"/>
                      <a:pt x="177815" y="883278"/>
                    </a:cubicBezTo>
                    <a:lnTo>
                      <a:pt x="177815" y="883278"/>
                    </a:lnTo>
                    <a:cubicBezTo>
                      <a:pt x="173197" y="895593"/>
                      <a:pt x="173197" y="906368"/>
                      <a:pt x="176276" y="917144"/>
                    </a:cubicBezTo>
                    <a:close/>
                  </a:path>
                </a:pathLst>
              </a:custGeom>
              <a:solidFill>
                <a:srgbClr val="A2BE2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6664163" y="1413281"/>
                <a:ext cx="627162" cy="377529"/>
              </a:xfrm>
              <a:custGeom>
                <a:rect b="b" l="l" r="r" t="t"/>
                <a:pathLst>
                  <a:path extrusionOk="0" h="475582" w="790050">
                    <a:moveTo>
                      <a:pt x="332897" y="80354"/>
                    </a:moveTo>
                    <a:cubicBezTo>
                      <a:pt x="342999" y="81833"/>
                      <a:pt x="349205" y="92080"/>
                      <a:pt x="356710" y="98430"/>
                    </a:cubicBezTo>
                    <a:cubicBezTo>
                      <a:pt x="359019" y="105357"/>
                      <a:pt x="365946" y="103818"/>
                      <a:pt x="371334" y="105357"/>
                    </a:cubicBezTo>
                    <a:cubicBezTo>
                      <a:pt x="403662" y="129988"/>
                      <a:pt x="432911" y="158466"/>
                      <a:pt x="463699" y="184636"/>
                    </a:cubicBezTo>
                    <a:cubicBezTo>
                      <a:pt x="476014" y="196181"/>
                      <a:pt x="486789" y="210036"/>
                      <a:pt x="500644" y="219272"/>
                    </a:cubicBezTo>
                    <a:cubicBezTo>
                      <a:pt x="539898" y="253909"/>
                      <a:pt x="578383" y="289315"/>
                      <a:pt x="620717" y="320103"/>
                    </a:cubicBezTo>
                    <a:cubicBezTo>
                      <a:pt x="626105" y="323951"/>
                      <a:pt x="631492" y="328569"/>
                      <a:pt x="629183" y="336266"/>
                    </a:cubicBezTo>
                    <a:cubicBezTo>
                      <a:pt x="629953" y="340885"/>
                      <a:pt x="633802" y="340885"/>
                      <a:pt x="636880" y="341654"/>
                    </a:cubicBezTo>
                    <a:cubicBezTo>
                      <a:pt x="640729" y="342424"/>
                      <a:pt x="644577" y="343194"/>
                      <a:pt x="646886" y="347042"/>
                    </a:cubicBezTo>
                    <a:cubicBezTo>
                      <a:pt x="662280" y="362436"/>
                      <a:pt x="683062" y="368594"/>
                      <a:pt x="699996" y="380909"/>
                    </a:cubicBezTo>
                    <a:cubicBezTo>
                      <a:pt x="703844" y="379369"/>
                      <a:pt x="707693" y="380139"/>
                      <a:pt x="710002" y="382448"/>
                    </a:cubicBezTo>
                    <a:cubicBezTo>
                      <a:pt x="734632" y="405539"/>
                      <a:pt x="760032" y="430169"/>
                      <a:pt x="778505" y="460188"/>
                    </a:cubicBezTo>
                    <a:cubicBezTo>
                      <a:pt x="781583" y="464806"/>
                      <a:pt x="785432" y="469424"/>
                      <a:pt x="790050" y="475582"/>
                    </a:cubicBezTo>
                    <a:cubicBezTo>
                      <a:pt x="752335" y="471733"/>
                      <a:pt x="720777" y="456339"/>
                      <a:pt x="689989" y="437866"/>
                    </a:cubicBezTo>
                    <a:cubicBezTo>
                      <a:pt x="679983" y="410157"/>
                      <a:pt x="659971" y="390915"/>
                      <a:pt x="633032" y="381679"/>
                    </a:cubicBezTo>
                    <a:cubicBezTo>
                      <a:pt x="584541" y="364745"/>
                      <a:pt x="542208" y="335497"/>
                      <a:pt x="499874" y="307788"/>
                    </a:cubicBezTo>
                    <a:cubicBezTo>
                      <a:pt x="476014" y="291624"/>
                      <a:pt x="452923" y="277769"/>
                      <a:pt x="423674" y="273151"/>
                    </a:cubicBezTo>
                    <a:cubicBezTo>
                      <a:pt x="399813" y="269303"/>
                      <a:pt x="377491" y="257757"/>
                      <a:pt x="355940" y="245442"/>
                    </a:cubicBezTo>
                    <a:cubicBezTo>
                      <a:pt x="326692" y="220042"/>
                      <a:pt x="297443" y="194642"/>
                      <a:pt x="268195" y="170012"/>
                    </a:cubicBezTo>
                    <a:cubicBezTo>
                      <a:pt x="266655" y="152309"/>
                      <a:pt x="278200" y="160006"/>
                      <a:pt x="285897" y="160775"/>
                    </a:cubicBezTo>
                    <a:cubicBezTo>
                      <a:pt x="303601" y="165394"/>
                      <a:pt x="320534" y="170012"/>
                      <a:pt x="338237" y="173860"/>
                    </a:cubicBezTo>
                    <a:cubicBezTo>
                      <a:pt x="346703" y="175400"/>
                      <a:pt x="356710" y="174630"/>
                      <a:pt x="362097" y="166163"/>
                    </a:cubicBezTo>
                    <a:cubicBezTo>
                      <a:pt x="366716" y="159236"/>
                      <a:pt x="359788" y="152309"/>
                      <a:pt x="356710" y="146151"/>
                    </a:cubicBezTo>
                    <a:cubicBezTo>
                      <a:pt x="350552" y="136145"/>
                      <a:pt x="344394" y="126909"/>
                      <a:pt x="338237" y="116903"/>
                    </a:cubicBezTo>
                    <a:cubicBezTo>
                      <a:pt x="334388" y="113054"/>
                      <a:pt x="332079" y="106897"/>
                      <a:pt x="327461" y="103818"/>
                    </a:cubicBezTo>
                    <a:cubicBezTo>
                      <a:pt x="324382" y="96891"/>
                      <a:pt x="316685" y="90733"/>
                      <a:pt x="321304" y="82266"/>
                    </a:cubicBezTo>
                    <a:cubicBezTo>
                      <a:pt x="325730" y="80342"/>
                      <a:pt x="329530" y="79861"/>
                      <a:pt x="332897" y="80354"/>
                    </a:cubicBezTo>
                    <a:close/>
                    <a:moveTo>
                      <a:pt x="9287" y="6"/>
                    </a:moveTo>
                    <a:cubicBezTo>
                      <a:pt x="13232" y="-91"/>
                      <a:pt x="17658" y="1064"/>
                      <a:pt x="21121" y="1449"/>
                    </a:cubicBezTo>
                    <a:cubicBezTo>
                      <a:pt x="61915" y="5297"/>
                      <a:pt x="97321" y="23770"/>
                      <a:pt x="133497" y="41473"/>
                    </a:cubicBezTo>
                    <a:cubicBezTo>
                      <a:pt x="157358" y="53020"/>
                      <a:pt x="182758" y="63795"/>
                      <a:pt x="197382" y="88426"/>
                    </a:cubicBezTo>
                    <a:cubicBezTo>
                      <a:pt x="200461" y="98432"/>
                      <a:pt x="196612" y="102280"/>
                      <a:pt x="186606" y="99201"/>
                    </a:cubicBezTo>
                    <a:cubicBezTo>
                      <a:pt x="169673" y="93044"/>
                      <a:pt x="152740" y="86886"/>
                      <a:pt x="135806" y="79959"/>
                    </a:cubicBezTo>
                    <a:cubicBezTo>
                      <a:pt x="125030" y="73801"/>
                      <a:pt x="109636" y="74571"/>
                      <a:pt x="99631" y="63795"/>
                    </a:cubicBezTo>
                    <a:cubicBezTo>
                      <a:pt x="71152" y="49171"/>
                      <a:pt x="40364" y="39164"/>
                      <a:pt x="14194" y="20691"/>
                    </a:cubicBezTo>
                    <a:cubicBezTo>
                      <a:pt x="8036" y="16843"/>
                      <a:pt x="-1970" y="12994"/>
                      <a:pt x="339" y="6067"/>
                    </a:cubicBezTo>
                    <a:cubicBezTo>
                      <a:pt x="1879" y="1449"/>
                      <a:pt x="5342" y="102"/>
                      <a:pt x="9287" y="6"/>
                    </a:cubicBezTo>
                    <a:close/>
                  </a:path>
                </a:pathLst>
              </a:custGeom>
              <a:solidFill>
                <a:srgbClr val="BDD1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6682439" y="4094239"/>
                <a:ext cx="317722" cy="305502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 rot="-8080291">
                <a:off x="9186971" y="5250344"/>
                <a:ext cx="440010" cy="458654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DBF3F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7173254" y="1305348"/>
                <a:ext cx="293283" cy="317722"/>
              </a:xfrm>
              <a:custGeom>
                <a:rect b="b" l="l" r="r" t="t"/>
                <a:pathLst>
                  <a:path extrusionOk="0" h="400242" w="369454">
                    <a:moveTo>
                      <a:pt x="284468" y="142742"/>
                    </a:moveTo>
                    <a:cubicBezTo>
                      <a:pt x="265226" y="147360"/>
                      <a:pt x="256759" y="161214"/>
                      <a:pt x="249062" y="181226"/>
                    </a:cubicBezTo>
                    <a:cubicBezTo>
                      <a:pt x="271383" y="169681"/>
                      <a:pt x="287547" y="155826"/>
                      <a:pt x="309868" y="151208"/>
                    </a:cubicBezTo>
                    <a:cubicBezTo>
                      <a:pt x="342965" y="144281"/>
                      <a:pt x="372983" y="168911"/>
                      <a:pt x="371444" y="202778"/>
                    </a:cubicBezTo>
                    <a:cubicBezTo>
                      <a:pt x="367595" y="262814"/>
                      <a:pt x="322953" y="288214"/>
                      <a:pt x="268304" y="261275"/>
                    </a:cubicBezTo>
                    <a:cubicBezTo>
                      <a:pt x="260607" y="257426"/>
                      <a:pt x="252910" y="254348"/>
                      <a:pt x="244444" y="251269"/>
                    </a:cubicBezTo>
                    <a:cubicBezTo>
                      <a:pt x="263686" y="272051"/>
                      <a:pt x="276771" y="295911"/>
                      <a:pt x="282929" y="322851"/>
                    </a:cubicBezTo>
                    <a:cubicBezTo>
                      <a:pt x="286007" y="336705"/>
                      <a:pt x="302171" y="328239"/>
                      <a:pt x="307559" y="337475"/>
                    </a:cubicBezTo>
                    <a:cubicBezTo>
                      <a:pt x="295244" y="342093"/>
                      <a:pt x="286777" y="350560"/>
                      <a:pt x="281389" y="362875"/>
                    </a:cubicBezTo>
                    <a:cubicBezTo>
                      <a:pt x="274462" y="379039"/>
                      <a:pt x="261377" y="391354"/>
                      <a:pt x="245213" y="398281"/>
                    </a:cubicBezTo>
                    <a:cubicBezTo>
                      <a:pt x="227511" y="401360"/>
                      <a:pt x="209807" y="404439"/>
                      <a:pt x="193644" y="394433"/>
                    </a:cubicBezTo>
                    <a:cubicBezTo>
                      <a:pt x="171323" y="377499"/>
                      <a:pt x="169783" y="354408"/>
                      <a:pt x="172092" y="329778"/>
                    </a:cubicBezTo>
                    <a:cubicBezTo>
                      <a:pt x="172862" y="322081"/>
                      <a:pt x="175171" y="314384"/>
                      <a:pt x="175941" y="305917"/>
                    </a:cubicBezTo>
                    <a:cubicBezTo>
                      <a:pt x="180559" y="295142"/>
                      <a:pt x="176710" y="282057"/>
                      <a:pt x="183638" y="275129"/>
                    </a:cubicBezTo>
                    <a:cubicBezTo>
                      <a:pt x="186716" y="270511"/>
                      <a:pt x="181329" y="271281"/>
                      <a:pt x="184407" y="272051"/>
                    </a:cubicBezTo>
                    <a:cubicBezTo>
                      <a:pt x="185177" y="272051"/>
                      <a:pt x="185177" y="272820"/>
                      <a:pt x="184407" y="274360"/>
                    </a:cubicBezTo>
                    <a:cubicBezTo>
                      <a:pt x="180559" y="279748"/>
                      <a:pt x="178250" y="286675"/>
                      <a:pt x="171323" y="288214"/>
                    </a:cubicBezTo>
                    <a:cubicBezTo>
                      <a:pt x="148232" y="314384"/>
                      <a:pt x="123601" y="337475"/>
                      <a:pt x="87426" y="344402"/>
                    </a:cubicBezTo>
                    <a:cubicBezTo>
                      <a:pt x="72801" y="347481"/>
                      <a:pt x="58177" y="347481"/>
                      <a:pt x="44323" y="342093"/>
                    </a:cubicBezTo>
                    <a:cubicBezTo>
                      <a:pt x="21232" y="333626"/>
                      <a:pt x="4298" y="318232"/>
                      <a:pt x="1219" y="293602"/>
                    </a:cubicBezTo>
                    <a:cubicBezTo>
                      <a:pt x="-1090" y="270511"/>
                      <a:pt x="14304" y="255117"/>
                      <a:pt x="32777" y="242032"/>
                    </a:cubicBezTo>
                    <a:cubicBezTo>
                      <a:pt x="60486" y="223560"/>
                      <a:pt x="92814" y="224329"/>
                      <a:pt x="122832" y="217402"/>
                    </a:cubicBezTo>
                    <a:cubicBezTo>
                      <a:pt x="128219" y="211245"/>
                      <a:pt x="135147" y="216632"/>
                      <a:pt x="145923" y="214323"/>
                    </a:cubicBezTo>
                    <a:cubicBezTo>
                      <a:pt x="134377" y="215093"/>
                      <a:pt x="127450" y="213554"/>
                      <a:pt x="122062" y="208935"/>
                    </a:cubicBezTo>
                    <a:cubicBezTo>
                      <a:pt x="87426" y="197390"/>
                      <a:pt x="54329" y="184305"/>
                      <a:pt x="25850" y="159675"/>
                    </a:cubicBezTo>
                    <a:cubicBezTo>
                      <a:pt x="-1090" y="136584"/>
                      <a:pt x="-6478" y="94251"/>
                      <a:pt x="7377" y="75778"/>
                    </a:cubicBezTo>
                    <a:cubicBezTo>
                      <a:pt x="23541" y="52687"/>
                      <a:pt x="55098" y="47299"/>
                      <a:pt x="88195" y="62693"/>
                    </a:cubicBezTo>
                    <a:cubicBezTo>
                      <a:pt x="92044" y="64232"/>
                      <a:pt x="95892" y="65772"/>
                      <a:pt x="100511" y="67311"/>
                    </a:cubicBezTo>
                    <a:cubicBezTo>
                      <a:pt x="104359" y="71160"/>
                      <a:pt x="110517" y="71160"/>
                      <a:pt x="113595" y="76548"/>
                    </a:cubicBezTo>
                    <a:cubicBezTo>
                      <a:pt x="134377" y="94251"/>
                      <a:pt x="152080" y="115032"/>
                      <a:pt x="167474" y="137354"/>
                    </a:cubicBezTo>
                    <a:cubicBezTo>
                      <a:pt x="175941" y="141972"/>
                      <a:pt x="179789" y="149669"/>
                      <a:pt x="183638" y="158136"/>
                    </a:cubicBezTo>
                    <a:cubicBezTo>
                      <a:pt x="185177" y="160445"/>
                      <a:pt x="185177" y="164293"/>
                      <a:pt x="187486" y="165833"/>
                    </a:cubicBezTo>
                    <a:cubicBezTo>
                      <a:pt x="185947" y="161984"/>
                      <a:pt x="184407" y="158136"/>
                      <a:pt x="182098" y="154287"/>
                    </a:cubicBezTo>
                    <a:cubicBezTo>
                      <a:pt x="178250" y="145820"/>
                      <a:pt x="179789" y="136584"/>
                      <a:pt x="175941" y="128117"/>
                    </a:cubicBezTo>
                    <a:cubicBezTo>
                      <a:pt x="174401" y="102717"/>
                      <a:pt x="163626" y="78087"/>
                      <a:pt x="169783" y="51917"/>
                    </a:cubicBezTo>
                    <a:cubicBezTo>
                      <a:pt x="176710" y="20360"/>
                      <a:pt x="188256" y="3426"/>
                      <a:pt x="209807" y="348"/>
                    </a:cubicBezTo>
                    <a:cubicBezTo>
                      <a:pt x="232898" y="-2731"/>
                      <a:pt x="260607" y="14972"/>
                      <a:pt x="272153" y="40372"/>
                    </a:cubicBezTo>
                    <a:cubicBezTo>
                      <a:pt x="275232" y="46529"/>
                      <a:pt x="277541" y="51917"/>
                      <a:pt x="280620" y="58075"/>
                    </a:cubicBezTo>
                    <a:cubicBezTo>
                      <a:pt x="290626" y="72699"/>
                      <a:pt x="284468" y="89632"/>
                      <a:pt x="286777" y="105026"/>
                    </a:cubicBezTo>
                    <a:cubicBezTo>
                      <a:pt x="285238" y="111954"/>
                      <a:pt x="282159" y="118881"/>
                      <a:pt x="279080" y="125039"/>
                    </a:cubicBezTo>
                    <a:cubicBezTo>
                      <a:pt x="272923" y="135814"/>
                      <a:pt x="278310" y="138893"/>
                      <a:pt x="284468" y="1427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10569835" y="2852422"/>
                <a:ext cx="293283" cy="31772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9925469" y="4301464"/>
                <a:ext cx="293283" cy="31772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9030958" y="5149862"/>
                <a:ext cx="148734" cy="161128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7413340" y="4542833"/>
                <a:ext cx="272654" cy="26216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8792524" y="1621808"/>
                <a:ext cx="272654" cy="26216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9822309" y="1500996"/>
                <a:ext cx="272654" cy="26216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9994073" y="1907415"/>
                <a:ext cx="226423" cy="245291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8146771" y="1363150"/>
                <a:ext cx="210497" cy="202401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6668582" y="3136308"/>
                <a:ext cx="210497" cy="202401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10476610" y="4399742"/>
                <a:ext cx="317722" cy="305502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10462753" y="3441811"/>
                <a:ext cx="210497" cy="202401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7590642" y="4988734"/>
                <a:ext cx="148734" cy="161128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8718354" y="4900238"/>
                <a:ext cx="210497" cy="202401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 flipH="1" rot="-2334896">
                <a:off x="10955015" y="3365922"/>
                <a:ext cx="613172" cy="639154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 flipH="1">
                <a:off x="10542345" y="2010335"/>
                <a:ext cx="763756" cy="769867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 flipH="1" rot="-2925135">
                <a:off x="7520869" y="851319"/>
                <a:ext cx="571570" cy="576142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 rot="-8080291">
                <a:off x="9277445" y="3864913"/>
                <a:ext cx="440010" cy="458654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C4CD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6368136" y="4062039"/>
                <a:ext cx="134421" cy="134421"/>
              </a:xfrm>
              <a:custGeom>
                <a:rect b="b" l="l" r="r" t="t"/>
                <a:pathLst>
                  <a:path extrusionOk="0" h="169333" w="169333">
                    <a:moveTo>
                      <a:pt x="157018" y="136236"/>
                    </a:moveTo>
                    <a:cubicBezTo>
                      <a:pt x="143933" y="135467"/>
                      <a:pt x="135467" y="145473"/>
                      <a:pt x="127770" y="152400"/>
                    </a:cubicBezTo>
                    <a:cubicBezTo>
                      <a:pt x="110836" y="167794"/>
                      <a:pt x="90055" y="170873"/>
                      <a:pt x="69273" y="170103"/>
                    </a:cubicBezTo>
                    <a:cubicBezTo>
                      <a:pt x="57727" y="170103"/>
                      <a:pt x="47721" y="157018"/>
                      <a:pt x="33867" y="160867"/>
                    </a:cubicBezTo>
                    <a:cubicBezTo>
                      <a:pt x="31558" y="159327"/>
                      <a:pt x="30018" y="157018"/>
                      <a:pt x="29248" y="153939"/>
                    </a:cubicBezTo>
                    <a:cubicBezTo>
                      <a:pt x="27709" y="148551"/>
                      <a:pt x="21551" y="148551"/>
                      <a:pt x="17703" y="146242"/>
                    </a:cubicBezTo>
                    <a:cubicBezTo>
                      <a:pt x="6927" y="136236"/>
                      <a:pt x="3848" y="122382"/>
                      <a:pt x="0" y="109297"/>
                    </a:cubicBezTo>
                    <a:cubicBezTo>
                      <a:pt x="7697" y="99291"/>
                      <a:pt x="10776" y="88515"/>
                      <a:pt x="4618" y="76200"/>
                    </a:cubicBezTo>
                    <a:cubicBezTo>
                      <a:pt x="0" y="67733"/>
                      <a:pt x="6927" y="60036"/>
                      <a:pt x="10776" y="55418"/>
                    </a:cubicBezTo>
                    <a:cubicBezTo>
                      <a:pt x="22321" y="41564"/>
                      <a:pt x="40024" y="33097"/>
                      <a:pt x="43873" y="13085"/>
                    </a:cubicBezTo>
                    <a:cubicBezTo>
                      <a:pt x="59267" y="18473"/>
                      <a:pt x="69273" y="3079"/>
                      <a:pt x="83127" y="3079"/>
                    </a:cubicBezTo>
                    <a:cubicBezTo>
                      <a:pt x="99291" y="3848"/>
                      <a:pt x="116224" y="3079"/>
                      <a:pt x="132388" y="6157"/>
                    </a:cubicBezTo>
                    <a:cubicBezTo>
                      <a:pt x="141624" y="7697"/>
                      <a:pt x="145473" y="2309"/>
                      <a:pt x="151630" y="0"/>
                    </a:cubicBezTo>
                    <a:cubicBezTo>
                      <a:pt x="159327" y="6157"/>
                      <a:pt x="146242" y="24630"/>
                      <a:pt x="165485" y="23861"/>
                    </a:cubicBezTo>
                    <a:cubicBezTo>
                      <a:pt x="167024" y="25400"/>
                      <a:pt x="167794" y="26939"/>
                      <a:pt x="168564" y="28479"/>
                    </a:cubicBezTo>
                    <a:cubicBezTo>
                      <a:pt x="168564" y="40024"/>
                      <a:pt x="167794" y="50800"/>
                      <a:pt x="173952" y="61576"/>
                    </a:cubicBezTo>
                    <a:cubicBezTo>
                      <a:pt x="167794" y="67733"/>
                      <a:pt x="167794" y="75430"/>
                      <a:pt x="172412" y="82358"/>
                    </a:cubicBezTo>
                    <a:cubicBezTo>
                      <a:pt x="169333" y="89285"/>
                      <a:pt x="167024" y="96982"/>
                      <a:pt x="169333" y="104679"/>
                    </a:cubicBezTo>
                    <a:cubicBezTo>
                      <a:pt x="167024" y="116225"/>
                      <a:pt x="159327" y="124691"/>
                      <a:pt x="157018" y="136236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8854039" y="5391678"/>
                <a:ext cx="109981" cy="91651"/>
              </a:xfrm>
              <a:custGeom>
                <a:rect b="b" l="l" r="r" t="t"/>
                <a:pathLst>
                  <a:path extrusionOk="0" h="115454" w="138545">
                    <a:moveTo>
                      <a:pt x="34636" y="104546"/>
                    </a:moveTo>
                    <a:cubicBezTo>
                      <a:pt x="26939" y="96079"/>
                      <a:pt x="20012" y="86843"/>
                      <a:pt x="12315" y="78376"/>
                    </a:cubicBezTo>
                    <a:cubicBezTo>
                      <a:pt x="8467" y="74527"/>
                      <a:pt x="1539" y="74527"/>
                      <a:pt x="0" y="68370"/>
                    </a:cubicBezTo>
                    <a:cubicBezTo>
                      <a:pt x="3848" y="62982"/>
                      <a:pt x="13085" y="64521"/>
                      <a:pt x="15394" y="56824"/>
                    </a:cubicBezTo>
                    <a:cubicBezTo>
                      <a:pt x="13855" y="49897"/>
                      <a:pt x="4618" y="52976"/>
                      <a:pt x="2309" y="46818"/>
                    </a:cubicBezTo>
                    <a:cubicBezTo>
                      <a:pt x="3079" y="46049"/>
                      <a:pt x="3079" y="43739"/>
                      <a:pt x="3848" y="43739"/>
                    </a:cubicBezTo>
                    <a:cubicBezTo>
                      <a:pt x="22321" y="46049"/>
                      <a:pt x="21552" y="27576"/>
                      <a:pt x="30018" y="19109"/>
                    </a:cubicBezTo>
                    <a:cubicBezTo>
                      <a:pt x="62346" y="-12448"/>
                      <a:pt x="118534" y="-3982"/>
                      <a:pt x="137006" y="37582"/>
                    </a:cubicBezTo>
                    <a:cubicBezTo>
                      <a:pt x="147782" y="61443"/>
                      <a:pt x="145473" y="81455"/>
                      <a:pt x="130848" y="96079"/>
                    </a:cubicBezTo>
                    <a:cubicBezTo>
                      <a:pt x="116225" y="125327"/>
                      <a:pt x="86976" y="115321"/>
                      <a:pt x="63885" y="120709"/>
                    </a:cubicBezTo>
                    <a:cubicBezTo>
                      <a:pt x="53109" y="127636"/>
                      <a:pt x="53109" y="109164"/>
                      <a:pt x="43873" y="111473"/>
                    </a:cubicBezTo>
                    <a:cubicBezTo>
                      <a:pt x="42333" y="108394"/>
                      <a:pt x="39255" y="106085"/>
                      <a:pt x="34636" y="104546"/>
                    </a:cubicBezTo>
                    <a:lnTo>
                      <a:pt x="34636" y="104546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10662143" y="4663077"/>
                <a:ext cx="122201" cy="146641"/>
              </a:xfrm>
              <a:custGeom>
                <a:rect b="b" l="l" r="r" t="t"/>
                <a:pathLst>
                  <a:path extrusionOk="0" h="184727" w="153939">
                    <a:moveTo>
                      <a:pt x="18647" y="161877"/>
                    </a:moveTo>
                    <a:cubicBezTo>
                      <a:pt x="20956" y="151102"/>
                      <a:pt x="10950" y="145714"/>
                      <a:pt x="9410" y="136478"/>
                    </a:cubicBezTo>
                    <a:cubicBezTo>
                      <a:pt x="5562" y="117235"/>
                      <a:pt x="-8293" y="98762"/>
                      <a:pt x="7101" y="77980"/>
                    </a:cubicBezTo>
                    <a:cubicBezTo>
                      <a:pt x="8641" y="75671"/>
                      <a:pt x="5562" y="70283"/>
                      <a:pt x="4022" y="65665"/>
                    </a:cubicBezTo>
                    <a:cubicBezTo>
                      <a:pt x="9410" y="60277"/>
                      <a:pt x="10180" y="51811"/>
                      <a:pt x="17107" y="47962"/>
                    </a:cubicBezTo>
                    <a:lnTo>
                      <a:pt x="17107" y="47962"/>
                    </a:lnTo>
                    <a:cubicBezTo>
                      <a:pt x="21725" y="44883"/>
                      <a:pt x="22495" y="39495"/>
                      <a:pt x="25574" y="34877"/>
                    </a:cubicBezTo>
                    <a:cubicBezTo>
                      <a:pt x="39429" y="28720"/>
                      <a:pt x="57901" y="26411"/>
                      <a:pt x="50974" y="4090"/>
                    </a:cubicBezTo>
                    <a:cubicBezTo>
                      <a:pt x="57901" y="2550"/>
                      <a:pt x="57132" y="7938"/>
                      <a:pt x="58671" y="10247"/>
                    </a:cubicBezTo>
                    <a:cubicBezTo>
                      <a:pt x="61750" y="14096"/>
                      <a:pt x="61750" y="21023"/>
                      <a:pt x="68677" y="20253"/>
                    </a:cubicBezTo>
                    <a:cubicBezTo>
                      <a:pt x="74835" y="20253"/>
                      <a:pt x="75604" y="14096"/>
                      <a:pt x="77914" y="9478"/>
                    </a:cubicBezTo>
                    <a:cubicBezTo>
                      <a:pt x="79453" y="4859"/>
                      <a:pt x="78683" y="-1298"/>
                      <a:pt x="86380" y="241"/>
                    </a:cubicBezTo>
                    <a:cubicBezTo>
                      <a:pt x="105623" y="16405"/>
                      <a:pt x="131022" y="26411"/>
                      <a:pt x="144107" y="49501"/>
                    </a:cubicBezTo>
                    <a:cubicBezTo>
                      <a:pt x="144107" y="49501"/>
                      <a:pt x="143338" y="49501"/>
                      <a:pt x="143338" y="49501"/>
                    </a:cubicBezTo>
                    <a:cubicBezTo>
                      <a:pt x="144107" y="54120"/>
                      <a:pt x="142568" y="60277"/>
                      <a:pt x="144877" y="62586"/>
                    </a:cubicBezTo>
                    <a:cubicBezTo>
                      <a:pt x="171047" y="81059"/>
                      <a:pt x="155653" y="107999"/>
                      <a:pt x="157192" y="130320"/>
                    </a:cubicBezTo>
                    <a:cubicBezTo>
                      <a:pt x="160271" y="158799"/>
                      <a:pt x="118707" y="187277"/>
                      <a:pt x="88689" y="190356"/>
                    </a:cubicBezTo>
                    <a:cubicBezTo>
                      <a:pt x="62520" y="192665"/>
                      <a:pt x="40968" y="189586"/>
                      <a:pt x="25574" y="165726"/>
                    </a:cubicBezTo>
                    <a:cubicBezTo>
                      <a:pt x="24804" y="163417"/>
                      <a:pt x="20956" y="162647"/>
                      <a:pt x="18647" y="161877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10647498" y="2630334"/>
                <a:ext cx="103871" cy="134421"/>
              </a:xfrm>
              <a:custGeom>
                <a:rect b="b" l="l" r="r" t="t"/>
                <a:pathLst>
                  <a:path extrusionOk="0" h="169333" w="130848">
                    <a:moveTo>
                      <a:pt x="102370" y="20619"/>
                    </a:moveTo>
                    <a:cubicBezTo>
                      <a:pt x="124691" y="30625"/>
                      <a:pt x="142394" y="66801"/>
                      <a:pt x="132388" y="89892"/>
                    </a:cubicBezTo>
                    <a:cubicBezTo>
                      <a:pt x="124691" y="107595"/>
                      <a:pt x="119303" y="127607"/>
                      <a:pt x="100831" y="139922"/>
                    </a:cubicBezTo>
                    <a:cubicBezTo>
                      <a:pt x="93903" y="144541"/>
                      <a:pt x="89285" y="150698"/>
                      <a:pt x="80818" y="147619"/>
                    </a:cubicBezTo>
                    <a:cubicBezTo>
                      <a:pt x="75431" y="146080"/>
                      <a:pt x="72352" y="148389"/>
                      <a:pt x="70812" y="153007"/>
                    </a:cubicBezTo>
                    <a:cubicBezTo>
                      <a:pt x="61576" y="180716"/>
                      <a:pt x="43873" y="169171"/>
                      <a:pt x="26939" y="163013"/>
                    </a:cubicBezTo>
                    <a:cubicBezTo>
                      <a:pt x="15394" y="156086"/>
                      <a:pt x="17703" y="142231"/>
                      <a:pt x="11545" y="132225"/>
                    </a:cubicBezTo>
                    <a:cubicBezTo>
                      <a:pt x="7697" y="124529"/>
                      <a:pt x="5388" y="116062"/>
                      <a:pt x="0" y="109135"/>
                    </a:cubicBezTo>
                    <a:cubicBezTo>
                      <a:pt x="3079" y="97589"/>
                      <a:pt x="5388" y="84504"/>
                      <a:pt x="5388" y="73728"/>
                    </a:cubicBezTo>
                    <a:cubicBezTo>
                      <a:pt x="5388" y="39092"/>
                      <a:pt x="27709" y="25238"/>
                      <a:pt x="53109" y="12922"/>
                    </a:cubicBezTo>
                    <a:cubicBezTo>
                      <a:pt x="55418" y="12153"/>
                      <a:pt x="57727" y="11383"/>
                      <a:pt x="58497" y="9844"/>
                    </a:cubicBezTo>
                    <a:cubicBezTo>
                      <a:pt x="67734" y="-932"/>
                      <a:pt x="76970" y="-6320"/>
                      <a:pt x="83897" y="12153"/>
                    </a:cubicBezTo>
                    <a:cubicBezTo>
                      <a:pt x="83897" y="12922"/>
                      <a:pt x="87746" y="12153"/>
                      <a:pt x="90055" y="12153"/>
                    </a:cubicBezTo>
                    <a:cubicBezTo>
                      <a:pt x="100061" y="9074"/>
                      <a:pt x="96982" y="19850"/>
                      <a:pt x="102370" y="2061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6312916" y="2339457"/>
                <a:ext cx="116091" cy="103871"/>
              </a:xfrm>
              <a:custGeom>
                <a:rect b="b" l="l" r="r" t="t"/>
                <a:pathLst>
                  <a:path extrusionOk="0" h="130848" w="146242">
                    <a:moveTo>
                      <a:pt x="121132" y="121043"/>
                    </a:moveTo>
                    <a:cubicBezTo>
                      <a:pt x="104199" y="117194"/>
                      <a:pt x="91114" y="130279"/>
                      <a:pt x="76489" y="134897"/>
                    </a:cubicBezTo>
                    <a:cubicBezTo>
                      <a:pt x="51089" y="143364"/>
                      <a:pt x="30308" y="131818"/>
                      <a:pt x="17223" y="117964"/>
                    </a:cubicBezTo>
                    <a:cubicBezTo>
                      <a:pt x="3368" y="104109"/>
                      <a:pt x="-3559" y="83328"/>
                      <a:pt x="1829" y="57158"/>
                    </a:cubicBezTo>
                    <a:cubicBezTo>
                      <a:pt x="7217" y="27140"/>
                      <a:pt x="36465" y="23291"/>
                      <a:pt x="44932" y="970"/>
                    </a:cubicBezTo>
                    <a:cubicBezTo>
                      <a:pt x="64944" y="4818"/>
                      <a:pt x="85726" y="-5188"/>
                      <a:pt x="106508" y="4049"/>
                    </a:cubicBezTo>
                    <a:cubicBezTo>
                      <a:pt x="118053" y="9437"/>
                      <a:pt x="134986" y="7897"/>
                      <a:pt x="131138" y="27909"/>
                    </a:cubicBezTo>
                    <a:cubicBezTo>
                      <a:pt x="134217" y="31758"/>
                      <a:pt x="141144" y="30218"/>
                      <a:pt x="142683" y="37146"/>
                    </a:cubicBezTo>
                    <a:cubicBezTo>
                      <a:pt x="148071" y="49461"/>
                      <a:pt x="139605" y="65624"/>
                      <a:pt x="152689" y="75631"/>
                    </a:cubicBezTo>
                    <a:cubicBezTo>
                      <a:pt x="151150" y="92564"/>
                      <a:pt x="138835" y="101031"/>
                      <a:pt x="126520" y="109497"/>
                    </a:cubicBezTo>
                    <a:cubicBezTo>
                      <a:pt x="124980" y="112576"/>
                      <a:pt x="124980" y="116424"/>
                      <a:pt x="123441" y="119503"/>
                    </a:cubicBezTo>
                    <a:cubicBezTo>
                      <a:pt x="122671" y="119503"/>
                      <a:pt x="121901" y="120273"/>
                      <a:pt x="121132" y="121043"/>
                    </a:cubicBezTo>
                    <a:close/>
                  </a:path>
                </a:pathLst>
              </a:custGeom>
              <a:solidFill>
                <a:srgbClr val="A2BE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6406629" y="2379942"/>
                <a:ext cx="122201" cy="103871"/>
              </a:xfrm>
              <a:custGeom>
                <a:rect b="b" l="l" r="r" t="t"/>
                <a:pathLst>
                  <a:path extrusionOk="0" h="130848" w="153939">
                    <a:moveTo>
                      <a:pt x="3079" y="56958"/>
                    </a:moveTo>
                    <a:cubicBezTo>
                      <a:pt x="2309" y="55418"/>
                      <a:pt x="770" y="53879"/>
                      <a:pt x="0" y="52339"/>
                    </a:cubicBezTo>
                    <a:cubicBezTo>
                      <a:pt x="19242" y="53879"/>
                      <a:pt x="22321" y="34636"/>
                      <a:pt x="33097" y="26170"/>
                    </a:cubicBezTo>
                    <a:cubicBezTo>
                      <a:pt x="30788" y="23091"/>
                      <a:pt x="30788" y="20782"/>
                      <a:pt x="33097" y="17703"/>
                    </a:cubicBezTo>
                    <a:cubicBezTo>
                      <a:pt x="40024" y="13085"/>
                      <a:pt x="46182" y="8467"/>
                      <a:pt x="55418" y="8467"/>
                    </a:cubicBezTo>
                    <a:cubicBezTo>
                      <a:pt x="58497" y="770"/>
                      <a:pt x="67733" y="4618"/>
                      <a:pt x="72352" y="0"/>
                    </a:cubicBezTo>
                    <a:cubicBezTo>
                      <a:pt x="83897" y="2309"/>
                      <a:pt x="96212" y="4618"/>
                      <a:pt x="107758" y="6927"/>
                    </a:cubicBezTo>
                    <a:cubicBezTo>
                      <a:pt x="144703" y="14624"/>
                      <a:pt x="171643" y="75430"/>
                      <a:pt x="147012" y="101600"/>
                    </a:cubicBezTo>
                    <a:cubicBezTo>
                      <a:pt x="130848" y="118533"/>
                      <a:pt x="110067" y="133157"/>
                      <a:pt x="81588" y="131618"/>
                    </a:cubicBezTo>
                    <a:cubicBezTo>
                      <a:pt x="45412" y="129309"/>
                      <a:pt x="26170" y="107758"/>
                      <a:pt x="10006" y="80048"/>
                    </a:cubicBezTo>
                    <a:cubicBezTo>
                      <a:pt x="8467" y="77739"/>
                      <a:pt x="6927" y="75430"/>
                      <a:pt x="6927" y="72351"/>
                    </a:cubicBezTo>
                    <a:cubicBezTo>
                      <a:pt x="9236" y="65424"/>
                      <a:pt x="7697" y="60806"/>
                      <a:pt x="3079" y="5695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7879426" y="5167743"/>
                <a:ext cx="116091" cy="103871"/>
              </a:xfrm>
              <a:custGeom>
                <a:rect b="b" l="l" r="r" t="t"/>
                <a:pathLst>
                  <a:path extrusionOk="0" h="130848" w="146242">
                    <a:moveTo>
                      <a:pt x="107413" y="134969"/>
                    </a:moveTo>
                    <a:cubicBezTo>
                      <a:pt x="93558" y="128042"/>
                      <a:pt x="78934" y="136508"/>
                      <a:pt x="62001" y="129581"/>
                    </a:cubicBezTo>
                    <a:cubicBezTo>
                      <a:pt x="43528" y="121884"/>
                      <a:pt x="34292" y="108029"/>
                      <a:pt x="23516" y="96484"/>
                    </a:cubicBezTo>
                    <a:cubicBezTo>
                      <a:pt x="14280" y="86478"/>
                      <a:pt x="12740" y="69545"/>
                      <a:pt x="2734" y="57999"/>
                    </a:cubicBezTo>
                    <a:cubicBezTo>
                      <a:pt x="-4193" y="49533"/>
                      <a:pt x="3504" y="39527"/>
                      <a:pt x="9661" y="32599"/>
                    </a:cubicBezTo>
                    <a:cubicBezTo>
                      <a:pt x="32752" y="7199"/>
                      <a:pt x="62771" y="-3577"/>
                      <a:pt x="96637" y="1042"/>
                    </a:cubicBezTo>
                    <a:cubicBezTo>
                      <a:pt x="112031" y="2581"/>
                      <a:pt x="145898" y="41836"/>
                      <a:pt x="147437" y="57999"/>
                    </a:cubicBezTo>
                    <a:cubicBezTo>
                      <a:pt x="148977" y="70315"/>
                      <a:pt x="152055" y="83399"/>
                      <a:pt x="148977" y="96484"/>
                    </a:cubicBezTo>
                    <a:cubicBezTo>
                      <a:pt x="148207" y="100332"/>
                      <a:pt x="130504" y="124963"/>
                      <a:pt x="126655" y="127272"/>
                    </a:cubicBezTo>
                    <a:cubicBezTo>
                      <a:pt x="117419" y="124193"/>
                      <a:pt x="114340" y="134199"/>
                      <a:pt x="107413" y="13496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313123" y="1164959"/>
                <a:ext cx="134421" cy="128311"/>
              </a:xfrm>
              <a:custGeom>
                <a:rect b="b" l="l" r="r" t="t"/>
                <a:pathLst>
                  <a:path extrusionOk="0" h="161636" w="169333">
                    <a:moveTo>
                      <a:pt x="0" y="60932"/>
                    </a:moveTo>
                    <a:cubicBezTo>
                      <a:pt x="15394" y="52466"/>
                      <a:pt x="13855" y="33223"/>
                      <a:pt x="27709" y="21678"/>
                    </a:cubicBezTo>
                    <a:cubicBezTo>
                      <a:pt x="55418" y="-2183"/>
                      <a:pt x="90055" y="-7571"/>
                      <a:pt x="123921" y="11672"/>
                    </a:cubicBezTo>
                    <a:cubicBezTo>
                      <a:pt x="145473" y="23987"/>
                      <a:pt x="162406" y="40151"/>
                      <a:pt x="170873" y="60163"/>
                    </a:cubicBezTo>
                    <a:cubicBezTo>
                      <a:pt x="176261" y="72478"/>
                      <a:pt x="179340" y="93260"/>
                      <a:pt x="170873" y="108654"/>
                    </a:cubicBezTo>
                    <a:cubicBezTo>
                      <a:pt x="167794" y="114811"/>
                      <a:pt x="165485" y="120199"/>
                      <a:pt x="167024" y="127126"/>
                    </a:cubicBezTo>
                    <a:cubicBezTo>
                      <a:pt x="167794" y="140981"/>
                      <a:pt x="151630" y="128666"/>
                      <a:pt x="149321" y="138672"/>
                    </a:cubicBezTo>
                    <a:cubicBezTo>
                      <a:pt x="152400" y="145599"/>
                      <a:pt x="154709" y="151757"/>
                      <a:pt x="159327" y="161763"/>
                    </a:cubicBezTo>
                    <a:cubicBezTo>
                      <a:pt x="136236" y="150217"/>
                      <a:pt x="116224" y="163302"/>
                      <a:pt x="94673" y="162532"/>
                    </a:cubicBezTo>
                    <a:cubicBezTo>
                      <a:pt x="79279" y="162532"/>
                      <a:pt x="66964" y="146369"/>
                      <a:pt x="50030" y="156375"/>
                    </a:cubicBezTo>
                    <a:cubicBezTo>
                      <a:pt x="46182" y="158684"/>
                      <a:pt x="50030" y="144060"/>
                      <a:pt x="40794" y="140211"/>
                    </a:cubicBezTo>
                    <a:cubicBezTo>
                      <a:pt x="30788" y="135593"/>
                      <a:pt x="25400" y="124048"/>
                      <a:pt x="14624" y="117120"/>
                    </a:cubicBezTo>
                    <a:cubicBezTo>
                      <a:pt x="3079" y="109423"/>
                      <a:pt x="8467" y="94799"/>
                      <a:pt x="6927" y="82484"/>
                    </a:cubicBezTo>
                    <a:cubicBezTo>
                      <a:pt x="3848" y="77096"/>
                      <a:pt x="5388" y="67860"/>
                      <a:pt x="0" y="60932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7195437" y="5073025"/>
                <a:ext cx="128311" cy="103871"/>
              </a:xfrm>
              <a:custGeom>
                <a:rect b="b" l="l" r="r" t="t"/>
                <a:pathLst>
                  <a:path extrusionOk="0" h="130848" w="161636">
                    <a:moveTo>
                      <a:pt x="100830" y="1058"/>
                    </a:moveTo>
                    <a:cubicBezTo>
                      <a:pt x="113146" y="16452"/>
                      <a:pt x="129309" y="11064"/>
                      <a:pt x="144703" y="8755"/>
                    </a:cubicBezTo>
                    <a:cubicBezTo>
                      <a:pt x="147782" y="11833"/>
                      <a:pt x="150861" y="14912"/>
                      <a:pt x="154709" y="17221"/>
                    </a:cubicBezTo>
                    <a:cubicBezTo>
                      <a:pt x="165485" y="24149"/>
                      <a:pt x="170103" y="38003"/>
                      <a:pt x="164715" y="45700"/>
                    </a:cubicBezTo>
                    <a:cubicBezTo>
                      <a:pt x="145473" y="72639"/>
                      <a:pt x="144703" y="111894"/>
                      <a:pt x="106218" y="126518"/>
                    </a:cubicBezTo>
                    <a:cubicBezTo>
                      <a:pt x="84667" y="134985"/>
                      <a:pt x="46952" y="136524"/>
                      <a:pt x="32327" y="118051"/>
                    </a:cubicBezTo>
                    <a:cubicBezTo>
                      <a:pt x="23861" y="108045"/>
                      <a:pt x="17703" y="108815"/>
                      <a:pt x="6927" y="114203"/>
                    </a:cubicBezTo>
                    <a:cubicBezTo>
                      <a:pt x="7697" y="104967"/>
                      <a:pt x="19242" y="102657"/>
                      <a:pt x="15394" y="94960"/>
                    </a:cubicBezTo>
                    <a:cubicBezTo>
                      <a:pt x="12315" y="88803"/>
                      <a:pt x="4618" y="92651"/>
                      <a:pt x="0" y="90342"/>
                    </a:cubicBezTo>
                    <a:cubicBezTo>
                      <a:pt x="6927" y="73409"/>
                      <a:pt x="13855" y="57245"/>
                      <a:pt x="20012" y="40312"/>
                    </a:cubicBezTo>
                    <a:cubicBezTo>
                      <a:pt x="23861" y="28767"/>
                      <a:pt x="39255" y="25688"/>
                      <a:pt x="40794" y="12603"/>
                    </a:cubicBezTo>
                    <a:cubicBezTo>
                      <a:pt x="43103" y="14142"/>
                      <a:pt x="46182" y="14912"/>
                      <a:pt x="48491" y="16452"/>
                    </a:cubicBezTo>
                    <a:cubicBezTo>
                      <a:pt x="55418" y="12603"/>
                      <a:pt x="63885" y="11833"/>
                      <a:pt x="71582" y="7985"/>
                    </a:cubicBezTo>
                    <a:cubicBezTo>
                      <a:pt x="77739" y="-7409"/>
                      <a:pt x="91594" y="4906"/>
                      <a:pt x="100830" y="1058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10858500" y="3965928"/>
                <a:ext cx="134421" cy="128311"/>
              </a:xfrm>
              <a:custGeom>
                <a:rect b="b" l="l" r="r" t="t"/>
                <a:pathLst>
                  <a:path extrusionOk="0" h="161636" w="169333">
                    <a:moveTo>
                      <a:pt x="125952" y="1880"/>
                    </a:moveTo>
                    <a:cubicBezTo>
                      <a:pt x="124412" y="21892"/>
                      <a:pt x="139806" y="18813"/>
                      <a:pt x="151352" y="20353"/>
                    </a:cubicBezTo>
                    <a:cubicBezTo>
                      <a:pt x="151352" y="21892"/>
                      <a:pt x="151352" y="22662"/>
                      <a:pt x="152121" y="23431"/>
                    </a:cubicBezTo>
                    <a:cubicBezTo>
                      <a:pt x="155200" y="28050"/>
                      <a:pt x="154431" y="34207"/>
                      <a:pt x="160589" y="36516"/>
                    </a:cubicBezTo>
                    <a:cubicBezTo>
                      <a:pt x="165976" y="54989"/>
                      <a:pt x="176752" y="72692"/>
                      <a:pt x="169055" y="92704"/>
                    </a:cubicBezTo>
                    <a:cubicBezTo>
                      <a:pt x="163667" y="102710"/>
                      <a:pt x="168286" y="115025"/>
                      <a:pt x="160589" y="124262"/>
                    </a:cubicBezTo>
                    <a:cubicBezTo>
                      <a:pt x="145195" y="136577"/>
                      <a:pt x="128261" y="145813"/>
                      <a:pt x="114407" y="160437"/>
                    </a:cubicBezTo>
                    <a:cubicBezTo>
                      <a:pt x="109788" y="165825"/>
                      <a:pt x="87467" y="166595"/>
                      <a:pt x="72843" y="165056"/>
                    </a:cubicBezTo>
                    <a:cubicBezTo>
                      <a:pt x="57449" y="163516"/>
                      <a:pt x="42825" y="160437"/>
                      <a:pt x="28970" y="155050"/>
                    </a:cubicBezTo>
                    <a:cubicBezTo>
                      <a:pt x="22043" y="151971"/>
                      <a:pt x="15116" y="152740"/>
                      <a:pt x="8958" y="155819"/>
                    </a:cubicBezTo>
                    <a:cubicBezTo>
                      <a:pt x="6649" y="145813"/>
                      <a:pt x="29740" y="130419"/>
                      <a:pt x="2031" y="128880"/>
                    </a:cubicBezTo>
                    <a:cubicBezTo>
                      <a:pt x="-1048" y="125801"/>
                      <a:pt x="-278" y="122722"/>
                      <a:pt x="2031" y="119643"/>
                    </a:cubicBezTo>
                    <a:cubicBezTo>
                      <a:pt x="2800" y="101171"/>
                      <a:pt x="-1048" y="81928"/>
                      <a:pt x="2800" y="63455"/>
                    </a:cubicBezTo>
                    <a:cubicBezTo>
                      <a:pt x="16655" y="58067"/>
                      <a:pt x="-1048" y="54219"/>
                      <a:pt x="2031" y="49601"/>
                    </a:cubicBezTo>
                    <a:cubicBezTo>
                      <a:pt x="4340" y="46522"/>
                      <a:pt x="7419" y="46522"/>
                      <a:pt x="10497" y="48831"/>
                    </a:cubicBezTo>
                    <a:cubicBezTo>
                      <a:pt x="21273" y="26510"/>
                      <a:pt x="45134" y="18813"/>
                      <a:pt x="63606" y="5728"/>
                    </a:cubicBezTo>
                    <a:cubicBezTo>
                      <a:pt x="85158" y="-1969"/>
                      <a:pt x="105170" y="-429"/>
                      <a:pt x="125952" y="1880"/>
                    </a:cubicBezTo>
                    <a:lnTo>
                      <a:pt x="125952" y="1880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6595261" y="4371058"/>
                <a:ext cx="146641" cy="122201"/>
              </a:xfrm>
              <a:custGeom>
                <a:rect b="b" l="l" r="r" t="t"/>
                <a:pathLst>
                  <a:path extrusionOk="0" h="153939" w="184727">
                    <a:moveTo>
                      <a:pt x="54176" y="11353"/>
                    </a:moveTo>
                    <a:cubicBezTo>
                      <a:pt x="77267" y="-4041"/>
                      <a:pt x="101127" y="-3271"/>
                      <a:pt x="124988" y="10583"/>
                    </a:cubicBezTo>
                    <a:cubicBezTo>
                      <a:pt x="130376" y="12892"/>
                      <a:pt x="134224" y="16741"/>
                      <a:pt x="138842" y="19050"/>
                    </a:cubicBezTo>
                    <a:cubicBezTo>
                      <a:pt x="143461" y="19050"/>
                      <a:pt x="147309" y="19820"/>
                      <a:pt x="151927" y="19050"/>
                    </a:cubicBezTo>
                    <a:cubicBezTo>
                      <a:pt x="163473" y="17511"/>
                      <a:pt x="177327" y="11353"/>
                      <a:pt x="185024" y="25977"/>
                    </a:cubicBezTo>
                    <a:cubicBezTo>
                      <a:pt x="192721" y="41371"/>
                      <a:pt x="187333" y="55226"/>
                      <a:pt x="172709" y="64462"/>
                    </a:cubicBezTo>
                    <a:cubicBezTo>
                      <a:pt x="177327" y="70620"/>
                      <a:pt x="184254" y="69850"/>
                      <a:pt x="191182" y="73699"/>
                    </a:cubicBezTo>
                    <a:cubicBezTo>
                      <a:pt x="181176" y="81396"/>
                      <a:pt x="171939" y="89862"/>
                      <a:pt x="169630" y="102947"/>
                    </a:cubicBezTo>
                    <a:cubicBezTo>
                      <a:pt x="171939" y="107565"/>
                      <a:pt x="167321" y="109105"/>
                      <a:pt x="165012" y="112183"/>
                    </a:cubicBezTo>
                    <a:cubicBezTo>
                      <a:pt x="155006" y="129886"/>
                      <a:pt x="135764" y="138353"/>
                      <a:pt x="124218" y="155286"/>
                    </a:cubicBezTo>
                    <a:cubicBezTo>
                      <a:pt x="119600" y="162983"/>
                      <a:pt x="112673" y="152208"/>
                      <a:pt x="104976" y="153747"/>
                    </a:cubicBezTo>
                    <a:cubicBezTo>
                      <a:pt x="88812" y="156056"/>
                      <a:pt x="71879" y="166832"/>
                      <a:pt x="53406" y="157595"/>
                    </a:cubicBezTo>
                    <a:cubicBezTo>
                      <a:pt x="44939" y="152977"/>
                      <a:pt x="39552" y="141432"/>
                      <a:pt x="28006" y="142971"/>
                    </a:cubicBezTo>
                    <a:cubicBezTo>
                      <a:pt x="12612" y="130656"/>
                      <a:pt x="4915" y="116032"/>
                      <a:pt x="1067" y="95250"/>
                    </a:cubicBezTo>
                    <a:cubicBezTo>
                      <a:pt x="-3552" y="65232"/>
                      <a:pt x="7224" y="44450"/>
                      <a:pt x="25697" y="23668"/>
                    </a:cubicBezTo>
                    <a:cubicBezTo>
                      <a:pt x="29545" y="19050"/>
                      <a:pt x="34933" y="19820"/>
                      <a:pt x="39552" y="19050"/>
                    </a:cubicBezTo>
                    <a:cubicBezTo>
                      <a:pt x="44939" y="15971"/>
                      <a:pt x="49557" y="13662"/>
                      <a:pt x="54176" y="11353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 rot="900000">
                <a:off x="7089267" y="1926620"/>
                <a:ext cx="3271787" cy="2983845"/>
              </a:xfrm>
              <a:custGeom>
                <a:rect b="b" l="l" r="r" t="t"/>
                <a:pathLst>
                  <a:path extrusionOk="0" h="3686004" w="4041704">
                    <a:moveTo>
                      <a:pt x="3386347" y="2411413"/>
                    </a:moveTo>
                    <a:lnTo>
                      <a:pt x="3386340" y="2411535"/>
                    </a:lnTo>
                    <a:lnTo>
                      <a:pt x="3386483" y="2411511"/>
                    </a:lnTo>
                    <a:close/>
                    <a:moveTo>
                      <a:pt x="3362819" y="2194357"/>
                    </a:moveTo>
                    <a:cubicBezTo>
                      <a:pt x="3360830" y="2196729"/>
                      <a:pt x="3360305" y="2199199"/>
                      <a:pt x="3361204" y="2201156"/>
                    </a:cubicBezTo>
                    <a:lnTo>
                      <a:pt x="3365647" y="2203538"/>
                    </a:lnTo>
                    <a:lnTo>
                      <a:pt x="3367414" y="2187828"/>
                    </a:lnTo>
                    <a:lnTo>
                      <a:pt x="3369533" y="2184367"/>
                    </a:lnTo>
                    <a:close/>
                    <a:moveTo>
                      <a:pt x="3369683" y="2161469"/>
                    </a:moveTo>
                    <a:lnTo>
                      <a:pt x="3378698" y="2161125"/>
                    </a:lnTo>
                    <a:cubicBezTo>
                      <a:pt x="3380316" y="2161515"/>
                      <a:pt x="3381480" y="2162439"/>
                      <a:pt x="3381834" y="2164342"/>
                    </a:cubicBezTo>
                    <a:lnTo>
                      <a:pt x="3381252" y="2167406"/>
                    </a:lnTo>
                    <a:lnTo>
                      <a:pt x="3393725" y="2151948"/>
                    </a:lnTo>
                    <a:cubicBezTo>
                      <a:pt x="3395106" y="2150016"/>
                      <a:pt x="3397011" y="2148168"/>
                      <a:pt x="3398392" y="2146236"/>
                    </a:cubicBezTo>
                    <a:cubicBezTo>
                      <a:pt x="3395687" y="2146345"/>
                      <a:pt x="3394306" y="2148277"/>
                      <a:pt x="3392043" y="2148993"/>
                    </a:cubicBezTo>
                    <a:close/>
                    <a:moveTo>
                      <a:pt x="3355458" y="2155683"/>
                    </a:moveTo>
                    <a:lnTo>
                      <a:pt x="3355439" y="2156097"/>
                    </a:lnTo>
                    <a:cubicBezTo>
                      <a:pt x="3356073" y="2158885"/>
                      <a:pt x="3356602" y="2162329"/>
                      <a:pt x="3358079" y="2164040"/>
                    </a:cubicBezTo>
                    <a:lnTo>
                      <a:pt x="3362945" y="2162609"/>
                    </a:lnTo>
                    <a:lnTo>
                      <a:pt x="3362474" y="2162586"/>
                    </a:lnTo>
                    <a:close/>
                    <a:moveTo>
                      <a:pt x="3340275" y="2163884"/>
                    </a:moveTo>
                    <a:lnTo>
                      <a:pt x="3339342" y="2166886"/>
                    </a:lnTo>
                    <a:lnTo>
                      <a:pt x="3339875" y="2166130"/>
                    </a:lnTo>
                    <a:close/>
                    <a:moveTo>
                      <a:pt x="3552686" y="1785302"/>
                    </a:moveTo>
                    <a:lnTo>
                      <a:pt x="3552595" y="1785639"/>
                    </a:lnTo>
                    <a:lnTo>
                      <a:pt x="3553346" y="1786264"/>
                    </a:lnTo>
                    <a:close/>
                    <a:moveTo>
                      <a:pt x="3376296" y="1583151"/>
                    </a:moveTo>
                    <a:lnTo>
                      <a:pt x="3375997" y="1583729"/>
                    </a:lnTo>
                    <a:lnTo>
                      <a:pt x="3377264" y="1583840"/>
                    </a:lnTo>
                    <a:lnTo>
                      <a:pt x="3381205" y="1582227"/>
                    </a:lnTo>
                    <a:close/>
                    <a:moveTo>
                      <a:pt x="3320681" y="1573903"/>
                    </a:moveTo>
                    <a:lnTo>
                      <a:pt x="3321545" y="1574218"/>
                    </a:lnTo>
                    <a:lnTo>
                      <a:pt x="3321319" y="1573906"/>
                    </a:lnTo>
                    <a:close/>
                    <a:moveTo>
                      <a:pt x="3273764" y="1356808"/>
                    </a:moveTo>
                    <a:lnTo>
                      <a:pt x="3271648" y="1370709"/>
                    </a:lnTo>
                    <a:cubicBezTo>
                      <a:pt x="3271978" y="1375263"/>
                      <a:pt x="3273039" y="1379642"/>
                      <a:pt x="3273370" y="1384198"/>
                    </a:cubicBezTo>
                    <a:cubicBezTo>
                      <a:pt x="3273877" y="1389483"/>
                      <a:pt x="3272980" y="1393756"/>
                      <a:pt x="3270646" y="1397074"/>
                    </a:cubicBezTo>
                    <a:lnTo>
                      <a:pt x="3268575" y="1398376"/>
                    </a:lnTo>
                    <a:lnTo>
                      <a:pt x="3299781" y="1403318"/>
                    </a:lnTo>
                    <a:lnTo>
                      <a:pt x="3292105" y="1393842"/>
                    </a:lnTo>
                    <a:cubicBezTo>
                      <a:pt x="3289620" y="1385174"/>
                      <a:pt x="3285580" y="1377268"/>
                      <a:pt x="3281163" y="1369598"/>
                    </a:cubicBezTo>
                    <a:close/>
                    <a:moveTo>
                      <a:pt x="2942540" y="460381"/>
                    </a:moveTo>
                    <a:lnTo>
                      <a:pt x="2943393" y="463167"/>
                    </a:lnTo>
                    <a:cubicBezTo>
                      <a:pt x="2943843" y="467018"/>
                      <a:pt x="2943651" y="471410"/>
                      <a:pt x="2946045" y="474113"/>
                    </a:cubicBezTo>
                    <a:cubicBezTo>
                      <a:pt x="2957054" y="487671"/>
                      <a:pt x="2962515" y="487893"/>
                      <a:pt x="2974889" y="476785"/>
                    </a:cubicBezTo>
                    <a:lnTo>
                      <a:pt x="2975278" y="476498"/>
                    </a:lnTo>
                    <a:lnTo>
                      <a:pt x="2980094" y="461238"/>
                    </a:lnTo>
                    <a:cubicBezTo>
                      <a:pt x="2980716" y="455632"/>
                      <a:pt x="2980246" y="449903"/>
                      <a:pt x="2978625" y="444405"/>
                    </a:cubicBezTo>
                    <a:lnTo>
                      <a:pt x="2976516" y="441086"/>
                    </a:lnTo>
                    <a:lnTo>
                      <a:pt x="2971944" y="444037"/>
                    </a:lnTo>
                    <a:cubicBezTo>
                      <a:pt x="2964043" y="447549"/>
                      <a:pt x="2955780" y="450208"/>
                      <a:pt x="2947692" y="453174"/>
                    </a:cubicBezTo>
                    <a:close/>
                    <a:moveTo>
                      <a:pt x="931457" y="2960614"/>
                    </a:moveTo>
                    <a:lnTo>
                      <a:pt x="932617" y="2960737"/>
                    </a:lnTo>
                    <a:lnTo>
                      <a:pt x="932419" y="2960450"/>
                    </a:lnTo>
                    <a:close/>
                    <a:moveTo>
                      <a:pt x="731853" y="2718061"/>
                    </a:moveTo>
                    <a:lnTo>
                      <a:pt x="741742" y="2737711"/>
                    </a:lnTo>
                    <a:cubicBezTo>
                      <a:pt x="744870" y="2750390"/>
                      <a:pt x="761291" y="2747562"/>
                      <a:pt x="767713" y="2756738"/>
                    </a:cubicBezTo>
                    <a:lnTo>
                      <a:pt x="778286" y="2745315"/>
                    </a:lnTo>
                    <a:lnTo>
                      <a:pt x="777750" y="2745207"/>
                    </a:lnTo>
                    <a:cubicBezTo>
                      <a:pt x="774197" y="2743512"/>
                      <a:pt x="771129" y="2740930"/>
                      <a:pt x="768222" y="2737381"/>
                    </a:cubicBezTo>
                    <a:cubicBezTo>
                      <a:pt x="762410" y="2730924"/>
                      <a:pt x="757243" y="2723824"/>
                      <a:pt x="748847" y="2719950"/>
                    </a:cubicBezTo>
                    <a:cubicBezTo>
                      <a:pt x="744326" y="2718014"/>
                      <a:pt x="740128" y="2716723"/>
                      <a:pt x="735849" y="2716722"/>
                    </a:cubicBezTo>
                    <a:close/>
                    <a:moveTo>
                      <a:pt x="1246175" y="310765"/>
                    </a:moveTo>
                    <a:lnTo>
                      <a:pt x="1255291" y="304099"/>
                    </a:lnTo>
                    <a:lnTo>
                      <a:pt x="1253742" y="306184"/>
                    </a:lnTo>
                    <a:cubicBezTo>
                      <a:pt x="1251717" y="308669"/>
                      <a:pt x="1249600" y="310251"/>
                      <a:pt x="1247181" y="310884"/>
                    </a:cubicBezTo>
                    <a:close/>
                    <a:moveTo>
                      <a:pt x="783421" y="946304"/>
                    </a:moveTo>
                    <a:cubicBezTo>
                      <a:pt x="782304" y="948533"/>
                      <a:pt x="782114" y="950920"/>
                      <a:pt x="784179" y="953359"/>
                    </a:cubicBezTo>
                    <a:lnTo>
                      <a:pt x="784245" y="953368"/>
                    </a:lnTo>
                    <a:lnTo>
                      <a:pt x="784830" y="944504"/>
                    </a:lnTo>
                    <a:close/>
                    <a:moveTo>
                      <a:pt x="658370" y="913024"/>
                    </a:moveTo>
                    <a:lnTo>
                      <a:pt x="652593" y="931066"/>
                    </a:lnTo>
                    <a:lnTo>
                      <a:pt x="659391" y="930691"/>
                    </a:lnTo>
                    <a:cubicBezTo>
                      <a:pt x="663107" y="930780"/>
                      <a:pt x="666835" y="930339"/>
                      <a:pt x="668518" y="926662"/>
                    </a:cubicBezTo>
                    <a:cubicBezTo>
                      <a:pt x="670200" y="922985"/>
                      <a:pt x="666523" y="921303"/>
                      <a:pt x="664451" y="919128"/>
                    </a:cubicBezTo>
                    <a:close/>
                    <a:moveTo>
                      <a:pt x="343163" y="828988"/>
                    </a:moveTo>
                    <a:cubicBezTo>
                      <a:pt x="344299" y="825916"/>
                      <a:pt x="347538" y="823755"/>
                      <a:pt x="353858" y="822591"/>
                    </a:cubicBezTo>
                    <a:cubicBezTo>
                      <a:pt x="363992" y="820505"/>
                      <a:pt x="366231" y="810057"/>
                      <a:pt x="368544" y="801426"/>
                    </a:cubicBezTo>
                    <a:cubicBezTo>
                      <a:pt x="373619" y="781486"/>
                      <a:pt x="373619" y="781486"/>
                      <a:pt x="393106" y="789240"/>
                    </a:cubicBezTo>
                    <a:cubicBezTo>
                      <a:pt x="395259" y="790553"/>
                      <a:pt x="397243" y="791173"/>
                      <a:pt x="399658" y="792057"/>
                    </a:cubicBezTo>
                    <a:cubicBezTo>
                      <a:pt x="410011" y="795418"/>
                      <a:pt x="418233" y="794528"/>
                      <a:pt x="419801" y="781308"/>
                    </a:cubicBezTo>
                    <a:cubicBezTo>
                      <a:pt x="419318" y="776289"/>
                      <a:pt x="422353" y="775186"/>
                      <a:pt x="425891" y="776165"/>
                    </a:cubicBezTo>
                    <a:cubicBezTo>
                      <a:pt x="430553" y="777237"/>
                      <a:pt x="435646" y="778570"/>
                      <a:pt x="439258" y="781365"/>
                    </a:cubicBezTo>
                    <a:cubicBezTo>
                      <a:pt x="446911" y="787216"/>
                      <a:pt x="454418" y="789433"/>
                      <a:pt x="463187" y="784741"/>
                    </a:cubicBezTo>
                    <a:cubicBezTo>
                      <a:pt x="468133" y="782442"/>
                      <a:pt x="472701" y="784638"/>
                      <a:pt x="477100" y="786141"/>
                    </a:cubicBezTo>
                    <a:cubicBezTo>
                      <a:pt x="485718" y="802029"/>
                      <a:pt x="479401" y="825938"/>
                      <a:pt x="501304" y="834574"/>
                    </a:cubicBezTo>
                    <a:cubicBezTo>
                      <a:pt x="506564" y="836602"/>
                      <a:pt x="506142" y="846977"/>
                      <a:pt x="514648" y="842715"/>
                    </a:cubicBezTo>
                    <a:cubicBezTo>
                      <a:pt x="532470" y="829961"/>
                      <a:pt x="532207" y="830391"/>
                      <a:pt x="552271" y="842041"/>
                    </a:cubicBezTo>
                    <a:cubicBezTo>
                      <a:pt x="557867" y="845455"/>
                      <a:pt x="562318" y="851714"/>
                      <a:pt x="570635" y="849700"/>
                    </a:cubicBezTo>
                    <a:cubicBezTo>
                      <a:pt x="576851" y="851128"/>
                      <a:pt x="582089" y="856097"/>
                      <a:pt x="588778" y="851910"/>
                    </a:cubicBezTo>
                    <a:cubicBezTo>
                      <a:pt x="599342" y="850085"/>
                      <a:pt x="608141" y="853089"/>
                      <a:pt x="615963" y="859632"/>
                    </a:cubicBezTo>
                    <a:cubicBezTo>
                      <a:pt x="616132" y="860326"/>
                      <a:pt x="616132" y="860326"/>
                      <a:pt x="616299" y="861019"/>
                    </a:cubicBezTo>
                    <a:cubicBezTo>
                      <a:pt x="625013" y="863678"/>
                      <a:pt x="630713" y="861838"/>
                      <a:pt x="634797" y="857685"/>
                    </a:cubicBezTo>
                    <a:lnTo>
                      <a:pt x="637257" y="852876"/>
                    </a:lnTo>
                    <a:lnTo>
                      <a:pt x="644105" y="816137"/>
                    </a:lnTo>
                    <a:cubicBezTo>
                      <a:pt x="645642" y="796524"/>
                      <a:pt x="650484" y="793986"/>
                      <a:pt x="669424" y="801349"/>
                    </a:cubicBezTo>
                    <a:cubicBezTo>
                      <a:pt x="671489" y="803788"/>
                      <a:pt x="671824" y="806452"/>
                      <a:pt x="671560" y="809100"/>
                    </a:cubicBezTo>
                    <a:lnTo>
                      <a:pt x="670812" y="813063"/>
                    </a:lnTo>
                    <a:lnTo>
                      <a:pt x="675492" y="817242"/>
                    </a:lnTo>
                    <a:cubicBezTo>
                      <a:pt x="676510" y="819931"/>
                      <a:pt x="677284" y="823504"/>
                      <a:pt x="679761" y="827674"/>
                    </a:cubicBezTo>
                    <a:cubicBezTo>
                      <a:pt x="679644" y="831737"/>
                      <a:pt x="677806" y="834751"/>
                      <a:pt x="674844" y="837668"/>
                    </a:cubicBezTo>
                    <a:lnTo>
                      <a:pt x="667970" y="841657"/>
                    </a:lnTo>
                    <a:lnTo>
                      <a:pt x="668977" y="847276"/>
                    </a:lnTo>
                    <a:cubicBezTo>
                      <a:pt x="672471" y="856522"/>
                      <a:pt x="679049" y="864515"/>
                      <a:pt x="686345" y="870267"/>
                    </a:cubicBezTo>
                    <a:cubicBezTo>
                      <a:pt x="689983" y="873542"/>
                      <a:pt x="695784" y="875276"/>
                      <a:pt x="696716" y="880609"/>
                    </a:cubicBezTo>
                    <a:cubicBezTo>
                      <a:pt x="697688" y="884350"/>
                      <a:pt x="697701" y="883819"/>
                      <a:pt x="699358" y="881204"/>
                    </a:cubicBezTo>
                    <a:cubicBezTo>
                      <a:pt x="700470" y="879107"/>
                      <a:pt x="702632" y="877566"/>
                      <a:pt x="704199" y="878665"/>
                    </a:cubicBezTo>
                    <a:cubicBezTo>
                      <a:pt x="719968" y="885420"/>
                      <a:pt x="727694" y="873392"/>
                      <a:pt x="736405" y="864574"/>
                    </a:cubicBezTo>
                    <a:cubicBezTo>
                      <a:pt x="739123" y="861985"/>
                      <a:pt x="742384" y="858877"/>
                      <a:pt x="746126" y="857906"/>
                    </a:cubicBezTo>
                    <a:cubicBezTo>
                      <a:pt x="751990" y="856985"/>
                      <a:pt x="757791" y="858718"/>
                      <a:pt x="759772" y="864608"/>
                    </a:cubicBezTo>
                    <a:cubicBezTo>
                      <a:pt x="767194" y="887094"/>
                      <a:pt x="788866" y="891336"/>
                      <a:pt x="806189" y="899721"/>
                    </a:cubicBezTo>
                    <a:cubicBezTo>
                      <a:pt x="807257" y="899482"/>
                      <a:pt x="808988" y="899258"/>
                      <a:pt x="810502" y="899825"/>
                    </a:cubicBezTo>
                    <a:lnTo>
                      <a:pt x="812660" y="903314"/>
                    </a:lnTo>
                    <a:lnTo>
                      <a:pt x="817662" y="897914"/>
                    </a:lnTo>
                    <a:lnTo>
                      <a:pt x="813177" y="889446"/>
                    </a:lnTo>
                    <a:cubicBezTo>
                      <a:pt x="809797" y="878880"/>
                      <a:pt x="804682" y="876043"/>
                      <a:pt x="794007" y="878389"/>
                    </a:cubicBezTo>
                    <a:cubicBezTo>
                      <a:pt x="792575" y="878743"/>
                      <a:pt x="791391" y="879494"/>
                      <a:pt x="789170" y="880349"/>
                    </a:cubicBezTo>
                    <a:cubicBezTo>
                      <a:pt x="788722" y="871793"/>
                      <a:pt x="793888" y="866862"/>
                      <a:pt x="797766" y="861641"/>
                    </a:cubicBezTo>
                    <a:cubicBezTo>
                      <a:pt x="802577" y="855277"/>
                      <a:pt x="805062" y="848730"/>
                      <a:pt x="802787" y="840778"/>
                    </a:cubicBezTo>
                    <a:cubicBezTo>
                      <a:pt x="801761" y="834799"/>
                      <a:pt x="798723" y="831751"/>
                      <a:pt x="792348" y="833029"/>
                    </a:cubicBezTo>
                    <a:cubicBezTo>
                      <a:pt x="785577" y="834558"/>
                      <a:pt x="780279" y="834048"/>
                      <a:pt x="776427" y="827097"/>
                    </a:cubicBezTo>
                    <a:cubicBezTo>
                      <a:pt x="772429" y="820789"/>
                      <a:pt x="776662" y="817002"/>
                      <a:pt x="780645" y="812820"/>
                    </a:cubicBezTo>
                    <a:cubicBezTo>
                      <a:pt x="781973" y="811426"/>
                      <a:pt x="784734" y="809677"/>
                      <a:pt x="782590" y="807168"/>
                    </a:cubicBezTo>
                    <a:cubicBezTo>
                      <a:pt x="780592" y="804014"/>
                      <a:pt x="776767" y="801466"/>
                      <a:pt x="773112" y="802676"/>
                    </a:cubicBezTo>
                    <a:cubicBezTo>
                      <a:pt x="762935" y="805811"/>
                      <a:pt x="760228" y="799792"/>
                      <a:pt x="757703" y="791447"/>
                    </a:cubicBezTo>
                    <a:cubicBezTo>
                      <a:pt x="753325" y="779304"/>
                      <a:pt x="746185" y="768911"/>
                      <a:pt x="736284" y="760268"/>
                    </a:cubicBezTo>
                    <a:cubicBezTo>
                      <a:pt x="733498" y="757614"/>
                      <a:pt x="731354" y="755104"/>
                      <a:pt x="731578" y="751096"/>
                    </a:cubicBezTo>
                    <a:cubicBezTo>
                      <a:pt x="731708" y="739963"/>
                      <a:pt x="729722" y="730724"/>
                      <a:pt x="718061" y="725407"/>
                    </a:cubicBezTo>
                    <a:cubicBezTo>
                      <a:pt x="713840" y="723109"/>
                      <a:pt x="716535" y="718638"/>
                      <a:pt x="719151" y="717533"/>
                    </a:cubicBezTo>
                    <a:cubicBezTo>
                      <a:pt x="733915" y="712044"/>
                      <a:pt x="734006" y="702593"/>
                      <a:pt x="727549" y="690662"/>
                    </a:cubicBezTo>
                    <a:cubicBezTo>
                      <a:pt x="726695" y="688442"/>
                      <a:pt x="727273" y="685864"/>
                      <a:pt x="727207" y="683143"/>
                    </a:cubicBezTo>
                    <a:cubicBezTo>
                      <a:pt x="726773" y="668502"/>
                      <a:pt x="727062" y="667214"/>
                      <a:pt x="741036" y="662224"/>
                    </a:cubicBezTo>
                    <a:cubicBezTo>
                      <a:pt x="748740" y="659553"/>
                      <a:pt x="752579" y="656015"/>
                      <a:pt x="751237" y="646919"/>
                    </a:cubicBezTo>
                    <a:cubicBezTo>
                      <a:pt x="750356" y="640296"/>
                      <a:pt x="751697" y="632816"/>
                      <a:pt x="757507" y="628028"/>
                    </a:cubicBezTo>
                    <a:cubicBezTo>
                      <a:pt x="762923" y="623491"/>
                      <a:pt x="760819" y="619299"/>
                      <a:pt x="758071" y="614963"/>
                    </a:cubicBezTo>
                    <a:cubicBezTo>
                      <a:pt x="755323" y="610627"/>
                      <a:pt x="752430" y="606935"/>
                      <a:pt x="752943" y="601638"/>
                    </a:cubicBezTo>
                    <a:cubicBezTo>
                      <a:pt x="753166" y="597628"/>
                      <a:pt x="749945" y="596908"/>
                      <a:pt x="747224" y="596975"/>
                    </a:cubicBezTo>
                    <a:cubicBezTo>
                      <a:pt x="743319" y="597791"/>
                      <a:pt x="740059" y="598753"/>
                      <a:pt x="736654" y="600358"/>
                    </a:cubicBezTo>
                    <a:cubicBezTo>
                      <a:pt x="724651" y="604097"/>
                      <a:pt x="723757" y="603559"/>
                      <a:pt x="722350" y="591743"/>
                    </a:cubicBezTo>
                    <a:cubicBezTo>
                      <a:pt x="721325" y="585763"/>
                      <a:pt x="721981" y="579822"/>
                      <a:pt x="721599" y="573987"/>
                    </a:cubicBezTo>
                    <a:cubicBezTo>
                      <a:pt x="721506" y="566862"/>
                      <a:pt x="721414" y="559738"/>
                      <a:pt x="732116" y="561796"/>
                    </a:cubicBezTo>
                    <a:cubicBezTo>
                      <a:pt x="735732" y="562268"/>
                      <a:pt x="738136" y="559086"/>
                      <a:pt x="736677" y="555038"/>
                    </a:cubicBezTo>
                    <a:cubicBezTo>
                      <a:pt x="735112" y="549952"/>
                      <a:pt x="733691" y="544222"/>
                      <a:pt x="725922" y="544173"/>
                    </a:cubicBezTo>
                    <a:cubicBezTo>
                      <a:pt x="725528" y="544423"/>
                      <a:pt x="725134" y="544673"/>
                      <a:pt x="724095" y="544779"/>
                    </a:cubicBezTo>
                    <a:cubicBezTo>
                      <a:pt x="720190" y="545596"/>
                      <a:pt x="716418" y="551855"/>
                      <a:pt x="711882" y="546442"/>
                    </a:cubicBezTo>
                    <a:cubicBezTo>
                      <a:pt x="707596" y="541422"/>
                      <a:pt x="705925" y="535298"/>
                      <a:pt x="706478" y="528319"/>
                    </a:cubicBezTo>
                    <a:cubicBezTo>
                      <a:pt x="707383" y="522772"/>
                      <a:pt x="710223" y="517658"/>
                      <a:pt x="713562" y="513331"/>
                    </a:cubicBezTo>
                    <a:cubicBezTo>
                      <a:pt x="716362" y="509899"/>
                      <a:pt x="719123" y="508150"/>
                      <a:pt x="722515" y="512630"/>
                    </a:cubicBezTo>
                    <a:cubicBezTo>
                      <a:pt x="723908" y="513956"/>
                      <a:pt x="725697" y="515034"/>
                      <a:pt x="727274" y="514033"/>
                    </a:cubicBezTo>
                    <a:cubicBezTo>
                      <a:pt x="730035" y="512284"/>
                      <a:pt x="729180" y="510063"/>
                      <a:pt x="728181" y="508486"/>
                    </a:cubicBezTo>
                    <a:cubicBezTo>
                      <a:pt x="726577" y="505083"/>
                      <a:pt x="724827" y="502324"/>
                      <a:pt x="723473" y="499314"/>
                    </a:cubicBezTo>
                    <a:cubicBezTo>
                      <a:pt x="718661" y="489104"/>
                      <a:pt x="722724" y="481557"/>
                      <a:pt x="733648" y="479606"/>
                    </a:cubicBezTo>
                    <a:cubicBezTo>
                      <a:pt x="735081" y="479251"/>
                      <a:pt x="736119" y="479145"/>
                      <a:pt x="737158" y="479038"/>
                    </a:cubicBezTo>
                    <a:cubicBezTo>
                      <a:pt x="754024" y="477743"/>
                      <a:pt x="755747" y="476098"/>
                      <a:pt x="753169" y="458948"/>
                    </a:cubicBezTo>
                    <a:cubicBezTo>
                      <a:pt x="752288" y="452323"/>
                      <a:pt x="753300" y="447814"/>
                      <a:pt x="759715" y="444853"/>
                    </a:cubicBezTo>
                    <a:cubicBezTo>
                      <a:pt x="762331" y="443748"/>
                      <a:pt x="764053" y="442104"/>
                      <a:pt x="765776" y="440460"/>
                    </a:cubicBezTo>
                    <a:cubicBezTo>
                      <a:pt x="777357" y="432567"/>
                      <a:pt x="783680" y="422483"/>
                      <a:pt x="778198" y="407724"/>
                    </a:cubicBezTo>
                    <a:cubicBezTo>
                      <a:pt x="776382" y="402244"/>
                      <a:pt x="775357" y="396265"/>
                      <a:pt x="776014" y="390323"/>
                    </a:cubicBezTo>
                    <a:cubicBezTo>
                      <a:pt x="776237" y="386314"/>
                      <a:pt x="778392" y="382738"/>
                      <a:pt x="782297" y="381921"/>
                    </a:cubicBezTo>
                    <a:cubicBezTo>
                      <a:pt x="786990" y="380605"/>
                      <a:pt x="787661" y="385151"/>
                      <a:pt x="789015" y="388160"/>
                    </a:cubicBezTo>
                    <a:cubicBezTo>
                      <a:pt x="798429" y="406505"/>
                      <a:pt x="798429" y="406505"/>
                      <a:pt x="812745" y="392459"/>
                    </a:cubicBezTo>
                    <a:cubicBezTo>
                      <a:pt x="817912" y="387528"/>
                      <a:pt x="823183" y="383635"/>
                      <a:pt x="829848" y="381068"/>
                    </a:cubicBezTo>
                    <a:cubicBezTo>
                      <a:pt x="836764" y="378895"/>
                      <a:pt x="842246" y="377078"/>
                      <a:pt x="849359" y="383069"/>
                    </a:cubicBezTo>
                    <a:cubicBezTo>
                      <a:pt x="860047" y="391212"/>
                      <a:pt x="877033" y="384868"/>
                      <a:pt x="885906" y="370957"/>
                    </a:cubicBezTo>
                    <a:cubicBezTo>
                      <a:pt x="887379" y="368919"/>
                      <a:pt x="888207" y="366736"/>
                      <a:pt x="889824" y="364054"/>
                    </a:cubicBezTo>
                    <a:cubicBezTo>
                      <a:pt x="897146" y="372121"/>
                      <a:pt x="904759" y="378899"/>
                      <a:pt x="916328" y="377092"/>
                    </a:cubicBezTo>
                    <a:cubicBezTo>
                      <a:pt x="926858" y="375392"/>
                      <a:pt x="933497" y="368421"/>
                      <a:pt x="940780" y="361596"/>
                    </a:cubicBezTo>
                    <a:cubicBezTo>
                      <a:pt x="943067" y="363461"/>
                      <a:pt x="941989" y="365249"/>
                      <a:pt x="941950" y="366932"/>
                    </a:cubicBezTo>
                    <a:cubicBezTo>
                      <a:pt x="939559" y="380603"/>
                      <a:pt x="948959" y="388458"/>
                      <a:pt x="962645" y="384757"/>
                    </a:cubicBezTo>
                    <a:cubicBezTo>
                      <a:pt x="976724" y="380807"/>
                      <a:pt x="976724" y="380807"/>
                      <a:pt x="980276" y="395131"/>
                    </a:cubicBezTo>
                    <a:cubicBezTo>
                      <a:pt x="982760" y="405159"/>
                      <a:pt x="992989" y="410831"/>
                      <a:pt x="1002415" y="406516"/>
                    </a:cubicBezTo>
                    <a:cubicBezTo>
                      <a:pt x="1007253" y="404555"/>
                      <a:pt x="1005150" y="400363"/>
                      <a:pt x="1004189" y="397105"/>
                    </a:cubicBezTo>
                    <a:cubicBezTo>
                      <a:pt x="1002374" y="391624"/>
                      <a:pt x="999666" y="385605"/>
                      <a:pt x="1004583" y="380280"/>
                    </a:cubicBezTo>
                    <a:cubicBezTo>
                      <a:pt x="1008026" y="376992"/>
                      <a:pt x="1010538" y="374847"/>
                      <a:pt x="1012707" y="381760"/>
                    </a:cubicBezTo>
                    <a:cubicBezTo>
                      <a:pt x="1018651" y="398989"/>
                      <a:pt x="1025842" y="401614"/>
                      <a:pt x="1041579" y="393299"/>
                    </a:cubicBezTo>
                    <a:cubicBezTo>
                      <a:pt x="1061509" y="382878"/>
                      <a:pt x="1081925" y="379332"/>
                      <a:pt x="1103867" y="382553"/>
                    </a:cubicBezTo>
                    <a:cubicBezTo>
                      <a:pt x="1114963" y="384362"/>
                      <a:pt x="1125704" y="384737"/>
                      <a:pt x="1136774" y="382141"/>
                    </a:cubicBezTo>
                    <a:cubicBezTo>
                      <a:pt x="1142505" y="380720"/>
                      <a:pt x="1146844" y="377970"/>
                      <a:pt x="1148539" y="371922"/>
                    </a:cubicBezTo>
                    <a:cubicBezTo>
                      <a:pt x="1150090" y="366520"/>
                      <a:pt x="1153179" y="361799"/>
                      <a:pt x="1159621" y="363242"/>
                    </a:cubicBezTo>
                    <a:cubicBezTo>
                      <a:pt x="1166313" y="365079"/>
                      <a:pt x="1163973" y="370982"/>
                      <a:pt x="1163106" y="374845"/>
                    </a:cubicBezTo>
                    <a:cubicBezTo>
                      <a:pt x="1160937" y="384508"/>
                      <a:pt x="1164040" y="390277"/>
                      <a:pt x="1171548" y="396017"/>
                    </a:cubicBezTo>
                    <a:lnTo>
                      <a:pt x="1205445" y="430538"/>
                    </a:lnTo>
                    <a:lnTo>
                      <a:pt x="1209429" y="430483"/>
                    </a:lnTo>
                    <a:cubicBezTo>
                      <a:pt x="1220377" y="428161"/>
                      <a:pt x="1229919" y="421631"/>
                      <a:pt x="1231275" y="411649"/>
                    </a:cubicBezTo>
                    <a:cubicBezTo>
                      <a:pt x="1234740" y="388327"/>
                      <a:pt x="1248678" y="383810"/>
                      <a:pt x="1268141" y="383471"/>
                    </a:cubicBezTo>
                    <a:cubicBezTo>
                      <a:pt x="1271189" y="382978"/>
                      <a:pt x="1274112" y="383046"/>
                      <a:pt x="1277159" y="382553"/>
                    </a:cubicBezTo>
                    <a:cubicBezTo>
                      <a:pt x="1290217" y="381954"/>
                      <a:pt x="1291029" y="380960"/>
                      <a:pt x="1287384" y="368388"/>
                    </a:cubicBezTo>
                    <a:cubicBezTo>
                      <a:pt x="1283923" y="357620"/>
                      <a:pt x="1277724" y="348589"/>
                      <a:pt x="1270278" y="339867"/>
                    </a:cubicBezTo>
                    <a:cubicBezTo>
                      <a:pt x="1265564" y="334695"/>
                      <a:pt x="1264078" y="330837"/>
                      <a:pt x="1268506" y="324188"/>
                    </a:cubicBezTo>
                    <a:cubicBezTo>
                      <a:pt x="1272124" y="318534"/>
                      <a:pt x="1274189" y="311943"/>
                      <a:pt x="1276253" y="305352"/>
                    </a:cubicBezTo>
                    <a:cubicBezTo>
                      <a:pt x="1277817" y="301001"/>
                      <a:pt x="1276458" y="296581"/>
                      <a:pt x="1272233" y="294460"/>
                    </a:cubicBezTo>
                    <a:lnTo>
                      <a:pt x="1269133" y="293976"/>
                    </a:lnTo>
                    <a:lnTo>
                      <a:pt x="1313940" y="261207"/>
                    </a:lnTo>
                    <a:lnTo>
                      <a:pt x="1314400" y="261959"/>
                    </a:lnTo>
                    <a:cubicBezTo>
                      <a:pt x="1315758" y="262779"/>
                      <a:pt x="1317500" y="262875"/>
                      <a:pt x="1319862" y="262817"/>
                    </a:cubicBezTo>
                    <a:cubicBezTo>
                      <a:pt x="1346288" y="262864"/>
                      <a:pt x="1366723" y="273910"/>
                      <a:pt x="1384033" y="293659"/>
                    </a:cubicBezTo>
                    <a:cubicBezTo>
                      <a:pt x="1394331" y="305373"/>
                      <a:pt x="1399528" y="318881"/>
                      <a:pt x="1398378" y="334493"/>
                    </a:cubicBezTo>
                    <a:cubicBezTo>
                      <a:pt x="1397991" y="341460"/>
                      <a:pt x="1399978" y="343080"/>
                      <a:pt x="1406634" y="342221"/>
                    </a:cubicBezTo>
                    <a:cubicBezTo>
                      <a:pt x="1414533" y="341053"/>
                      <a:pt x="1423424" y="340696"/>
                      <a:pt x="1430707" y="337038"/>
                    </a:cubicBezTo>
                    <a:cubicBezTo>
                      <a:pt x="1436060" y="334124"/>
                      <a:pt x="1438047" y="335744"/>
                      <a:pt x="1439714" y="341409"/>
                    </a:cubicBezTo>
                    <a:cubicBezTo>
                      <a:pt x="1442365" y="353170"/>
                      <a:pt x="1463360" y="364342"/>
                      <a:pt x="1474809" y="360443"/>
                    </a:cubicBezTo>
                    <a:cubicBezTo>
                      <a:pt x="1478665" y="358958"/>
                      <a:pt x="1479419" y="355599"/>
                      <a:pt x="1480606" y="352926"/>
                    </a:cubicBezTo>
                    <a:cubicBezTo>
                      <a:pt x="1484851" y="344473"/>
                      <a:pt x="1489529" y="336706"/>
                      <a:pt x="1497747" y="331495"/>
                    </a:cubicBezTo>
                    <a:cubicBezTo>
                      <a:pt x="1511877" y="323496"/>
                      <a:pt x="1521752" y="329236"/>
                      <a:pt x="1521596" y="345658"/>
                    </a:cubicBezTo>
                    <a:cubicBezTo>
                      <a:pt x="1521710" y="350386"/>
                      <a:pt x="1520582" y="355422"/>
                      <a:pt x="1520697" y="360150"/>
                    </a:cubicBezTo>
                    <a:cubicBezTo>
                      <a:pt x="1521293" y="373215"/>
                      <a:pt x="1526134" y="377827"/>
                      <a:pt x="1539318" y="376668"/>
                    </a:cubicBezTo>
                    <a:cubicBezTo>
                      <a:pt x="1545847" y="376369"/>
                      <a:pt x="1551076" y="374014"/>
                      <a:pt x="1556863" y="371785"/>
                    </a:cubicBezTo>
                    <a:cubicBezTo>
                      <a:pt x="1562775" y="368996"/>
                      <a:pt x="1568003" y="366641"/>
                      <a:pt x="1574223" y="365097"/>
                    </a:cubicBezTo>
                    <a:cubicBezTo>
                      <a:pt x="1578641" y="363736"/>
                      <a:pt x="1584052" y="363184"/>
                      <a:pt x="1588835" y="365434"/>
                    </a:cubicBezTo>
                    <a:cubicBezTo>
                      <a:pt x="1595046" y="369177"/>
                      <a:pt x="1589191" y="374330"/>
                      <a:pt x="1588872" y="378372"/>
                    </a:cubicBezTo>
                    <a:cubicBezTo>
                      <a:pt x="1588977" y="388388"/>
                      <a:pt x="1587278" y="398587"/>
                      <a:pt x="1591674" y="407802"/>
                    </a:cubicBezTo>
                    <a:cubicBezTo>
                      <a:pt x="1595020" y="413841"/>
                      <a:pt x="1598684" y="415839"/>
                      <a:pt x="1605716" y="413300"/>
                    </a:cubicBezTo>
                    <a:cubicBezTo>
                      <a:pt x="1615360" y="409585"/>
                      <a:pt x="1624949" y="403506"/>
                      <a:pt x="1633726" y="398419"/>
                    </a:cubicBezTo>
                    <a:cubicBezTo>
                      <a:pt x="1648541" y="389986"/>
                      <a:pt x="1662855" y="383790"/>
                      <a:pt x="1678313" y="396072"/>
                    </a:cubicBezTo>
                    <a:cubicBezTo>
                      <a:pt x="1682413" y="398754"/>
                      <a:pt x="1685836" y="396583"/>
                      <a:pt x="1689134" y="394971"/>
                    </a:cubicBezTo>
                    <a:cubicBezTo>
                      <a:pt x="1695607" y="392307"/>
                      <a:pt x="1700343" y="386904"/>
                      <a:pt x="1704395" y="381934"/>
                    </a:cubicBezTo>
                    <a:cubicBezTo>
                      <a:pt x="1710877" y="373983"/>
                      <a:pt x="1716240" y="365782"/>
                      <a:pt x="1727313" y="363561"/>
                    </a:cubicBezTo>
                    <a:cubicBezTo>
                      <a:pt x="1725085" y="357772"/>
                      <a:pt x="1719616" y="355959"/>
                      <a:pt x="1716203" y="352842"/>
                    </a:cubicBezTo>
                    <a:cubicBezTo>
                      <a:pt x="1712789" y="349725"/>
                      <a:pt x="1707572" y="346792"/>
                      <a:pt x="1709511" y="340762"/>
                    </a:cubicBezTo>
                    <a:cubicBezTo>
                      <a:pt x="1711702" y="333612"/>
                      <a:pt x="1715011" y="326713"/>
                      <a:pt x="1723035" y="324984"/>
                    </a:cubicBezTo>
                    <a:cubicBezTo>
                      <a:pt x="1729942" y="323007"/>
                      <a:pt x="1734724" y="325254"/>
                      <a:pt x="1732158" y="334083"/>
                    </a:cubicBezTo>
                    <a:cubicBezTo>
                      <a:pt x="1730219" y="340114"/>
                      <a:pt x="1733883" y="342111"/>
                      <a:pt x="1738918" y="343239"/>
                    </a:cubicBezTo>
                    <a:cubicBezTo>
                      <a:pt x="1752651" y="347493"/>
                      <a:pt x="1764486" y="336628"/>
                      <a:pt x="1761219" y="322377"/>
                    </a:cubicBezTo>
                    <a:cubicBezTo>
                      <a:pt x="1760545" y="317524"/>
                      <a:pt x="1759185" y="313104"/>
                      <a:pt x="1758636" y="307691"/>
                    </a:cubicBezTo>
                    <a:cubicBezTo>
                      <a:pt x="1758771" y="301844"/>
                      <a:pt x="1761453" y="297743"/>
                      <a:pt x="1767241" y="295514"/>
                    </a:cubicBezTo>
                    <a:cubicBezTo>
                      <a:pt x="1773154" y="292725"/>
                      <a:pt x="1776442" y="296402"/>
                      <a:pt x="1780289" y="300202"/>
                    </a:cubicBezTo>
                    <a:cubicBezTo>
                      <a:pt x="1786991" y="306995"/>
                      <a:pt x="1786787" y="315765"/>
                      <a:pt x="1787702" y="324787"/>
                    </a:cubicBezTo>
                    <a:cubicBezTo>
                      <a:pt x="1789349" y="341026"/>
                      <a:pt x="1789761" y="345086"/>
                      <a:pt x="1798995" y="345173"/>
                    </a:cubicBezTo>
                    <a:lnTo>
                      <a:pt x="1800029" y="345095"/>
                    </a:lnTo>
                    <a:lnTo>
                      <a:pt x="1798659" y="337106"/>
                    </a:lnTo>
                    <a:cubicBezTo>
                      <a:pt x="1797075" y="333602"/>
                      <a:pt x="1794394" y="330138"/>
                      <a:pt x="1790248" y="326711"/>
                    </a:cubicBezTo>
                    <a:cubicBezTo>
                      <a:pt x="1786951" y="324348"/>
                      <a:pt x="1789878" y="319753"/>
                      <a:pt x="1794305" y="319518"/>
                    </a:cubicBezTo>
                    <a:cubicBezTo>
                      <a:pt x="1799366" y="319250"/>
                      <a:pt x="1803793" y="319015"/>
                      <a:pt x="1808853" y="318746"/>
                    </a:cubicBezTo>
                    <a:cubicBezTo>
                      <a:pt x="1831724" y="319434"/>
                      <a:pt x="1842739" y="311872"/>
                      <a:pt x="1850485" y="290530"/>
                    </a:cubicBezTo>
                    <a:cubicBezTo>
                      <a:pt x="1854342" y="279542"/>
                      <a:pt x="1845353" y="277483"/>
                      <a:pt x="1838826" y="274023"/>
                    </a:cubicBezTo>
                    <a:cubicBezTo>
                      <a:pt x="1833599" y="271129"/>
                      <a:pt x="1825908" y="269635"/>
                      <a:pt x="1826804" y="262610"/>
                    </a:cubicBezTo>
                    <a:cubicBezTo>
                      <a:pt x="1828332" y="255552"/>
                      <a:pt x="1835922" y="255149"/>
                      <a:pt x="1841648" y="255479"/>
                    </a:cubicBezTo>
                    <a:cubicBezTo>
                      <a:pt x="1881131" y="258457"/>
                      <a:pt x="1905053" y="231182"/>
                      <a:pt x="1933175" y="211295"/>
                    </a:cubicBezTo>
                    <a:cubicBezTo>
                      <a:pt x="1939897" y="206498"/>
                      <a:pt x="1937630" y="199642"/>
                      <a:pt x="1937293" y="193317"/>
                    </a:cubicBezTo>
                    <a:cubicBezTo>
                      <a:pt x="1937456" y="184428"/>
                      <a:pt x="1931758" y="172680"/>
                      <a:pt x="1940378" y="167782"/>
                    </a:cubicBezTo>
                    <a:cubicBezTo>
                      <a:pt x="1950862" y="162151"/>
                      <a:pt x="1953599" y="177862"/>
                      <a:pt x="1961956" y="179955"/>
                    </a:cubicBezTo>
                    <a:cubicBezTo>
                      <a:pt x="1981933" y="185872"/>
                      <a:pt x="1987457" y="182408"/>
                      <a:pt x="1992141" y="163131"/>
                    </a:cubicBezTo>
                    <a:lnTo>
                      <a:pt x="1992331" y="162587"/>
                    </a:lnTo>
                    <a:lnTo>
                      <a:pt x="1986778" y="144322"/>
                    </a:lnTo>
                    <a:cubicBezTo>
                      <a:pt x="1983609" y="138386"/>
                      <a:pt x="1979283" y="133065"/>
                      <a:pt x="1973980" y="128749"/>
                    </a:cubicBezTo>
                    <a:cubicBezTo>
                      <a:pt x="1957429" y="115673"/>
                      <a:pt x="1933691" y="110591"/>
                      <a:pt x="1912158" y="123151"/>
                    </a:cubicBezTo>
                    <a:cubicBezTo>
                      <a:pt x="1906000" y="126650"/>
                      <a:pt x="1894382" y="122826"/>
                      <a:pt x="1892523" y="135610"/>
                    </a:cubicBezTo>
                    <a:cubicBezTo>
                      <a:pt x="1892092" y="139439"/>
                      <a:pt x="1883438" y="143704"/>
                      <a:pt x="1878608" y="136350"/>
                    </a:cubicBezTo>
                    <a:cubicBezTo>
                      <a:pt x="1877655" y="127361"/>
                      <a:pt x="1877058" y="118355"/>
                      <a:pt x="1882843" y="111953"/>
                    </a:cubicBezTo>
                    <a:cubicBezTo>
                      <a:pt x="1884771" y="109819"/>
                      <a:pt x="1887408" y="107974"/>
                      <a:pt x="1890978" y="106516"/>
                    </a:cubicBezTo>
                    <a:cubicBezTo>
                      <a:pt x="1903393" y="101417"/>
                      <a:pt x="1917610" y="106371"/>
                      <a:pt x="1929358" y="100672"/>
                    </a:cubicBezTo>
                    <a:cubicBezTo>
                      <a:pt x="1935549" y="97807"/>
                      <a:pt x="1944903" y="94773"/>
                      <a:pt x="1933047" y="86523"/>
                    </a:cubicBezTo>
                    <a:cubicBezTo>
                      <a:pt x="1931278" y="77103"/>
                      <a:pt x="1921718" y="64291"/>
                      <a:pt x="1943458" y="67577"/>
                    </a:cubicBezTo>
                    <a:cubicBezTo>
                      <a:pt x="1944722" y="67509"/>
                      <a:pt x="1945356" y="67475"/>
                      <a:pt x="1946687" y="68673"/>
                    </a:cubicBezTo>
                    <a:cubicBezTo>
                      <a:pt x="1952851" y="77226"/>
                      <a:pt x="1963670" y="77919"/>
                      <a:pt x="1972161" y="82543"/>
                    </a:cubicBezTo>
                    <a:cubicBezTo>
                      <a:pt x="1978687" y="86003"/>
                      <a:pt x="1984212" y="82538"/>
                      <a:pt x="1983109" y="73717"/>
                    </a:cubicBezTo>
                    <a:cubicBezTo>
                      <a:pt x="1983708" y="73050"/>
                      <a:pt x="1984939" y="72351"/>
                      <a:pt x="1986238" y="72916"/>
                    </a:cubicBezTo>
                    <a:cubicBezTo>
                      <a:pt x="1991729" y="68819"/>
                      <a:pt x="2000086" y="70912"/>
                      <a:pt x="2004144" y="63720"/>
                    </a:cubicBezTo>
                    <a:cubicBezTo>
                      <a:pt x="2016257" y="52929"/>
                      <a:pt x="2027104" y="42204"/>
                      <a:pt x="2033222" y="26022"/>
                    </a:cubicBezTo>
                    <a:cubicBezTo>
                      <a:pt x="2044462" y="-1214"/>
                      <a:pt x="2059607" y="-2653"/>
                      <a:pt x="2078526" y="19176"/>
                    </a:cubicBezTo>
                    <a:cubicBezTo>
                      <a:pt x="2098810" y="42837"/>
                      <a:pt x="2105802" y="43100"/>
                      <a:pt x="2128694" y="20319"/>
                    </a:cubicBezTo>
                    <a:cubicBezTo>
                      <a:pt x="2129293" y="19653"/>
                      <a:pt x="2129293" y="19653"/>
                      <a:pt x="2129892" y="18987"/>
                    </a:cubicBezTo>
                    <a:cubicBezTo>
                      <a:pt x="2155915" y="-4595"/>
                      <a:pt x="2158976" y="-6660"/>
                      <a:pt x="2179596" y="23325"/>
                    </a:cubicBezTo>
                    <a:cubicBezTo>
                      <a:pt x="2185093" y="31279"/>
                      <a:pt x="2187097" y="45126"/>
                      <a:pt x="2197183" y="43956"/>
                    </a:cubicBezTo>
                    <a:cubicBezTo>
                      <a:pt x="2209799" y="42652"/>
                      <a:pt x="2208361" y="27505"/>
                      <a:pt x="2211619" y="17184"/>
                    </a:cubicBezTo>
                    <a:cubicBezTo>
                      <a:pt x="2213248" y="12024"/>
                      <a:pt x="2214244" y="6896"/>
                      <a:pt x="2215240" y="1769"/>
                    </a:cubicBezTo>
                    <a:cubicBezTo>
                      <a:pt x="2221363" y="-2361"/>
                      <a:pt x="2224095" y="1300"/>
                      <a:pt x="2224397" y="6991"/>
                    </a:cubicBezTo>
                    <a:cubicBezTo>
                      <a:pt x="2225265" y="11385"/>
                      <a:pt x="2224201" y="15249"/>
                      <a:pt x="2226301" y="18942"/>
                    </a:cubicBezTo>
                    <a:cubicBezTo>
                      <a:pt x="2228035" y="27730"/>
                      <a:pt x="2229770" y="36517"/>
                      <a:pt x="2232138" y="45271"/>
                    </a:cubicBezTo>
                    <a:cubicBezTo>
                      <a:pt x="2237540" y="63379"/>
                      <a:pt x="2244665" y="66172"/>
                      <a:pt x="2260606" y="55811"/>
                    </a:cubicBezTo>
                    <a:cubicBezTo>
                      <a:pt x="2267961" y="50981"/>
                      <a:pt x="2273917" y="43688"/>
                      <a:pt x="2281238" y="38224"/>
                    </a:cubicBezTo>
                    <a:cubicBezTo>
                      <a:pt x="2286096" y="34161"/>
                      <a:pt x="2291486" y="28166"/>
                      <a:pt x="2298611" y="30959"/>
                    </a:cubicBezTo>
                    <a:cubicBezTo>
                      <a:pt x="2306403" y="34351"/>
                      <a:pt x="2306806" y="41941"/>
                      <a:pt x="2307841" y="49497"/>
                    </a:cubicBezTo>
                    <a:cubicBezTo>
                      <a:pt x="2308978" y="58952"/>
                      <a:pt x="2308849" y="68472"/>
                      <a:pt x="2309386" y="78592"/>
                    </a:cubicBezTo>
                    <a:cubicBezTo>
                      <a:pt x="2309957" y="89344"/>
                      <a:pt x="2314054" y="94835"/>
                      <a:pt x="2325539" y="96128"/>
                    </a:cubicBezTo>
                    <a:cubicBezTo>
                      <a:pt x="2345947" y="98216"/>
                      <a:pt x="2354075" y="107934"/>
                      <a:pt x="2355715" y="126875"/>
                    </a:cubicBezTo>
                    <a:cubicBezTo>
                      <a:pt x="2359829" y="168518"/>
                      <a:pt x="2362459" y="170281"/>
                      <a:pt x="2403767" y="159843"/>
                    </a:cubicBezTo>
                    <a:lnTo>
                      <a:pt x="2411135" y="158481"/>
                    </a:lnTo>
                    <a:lnTo>
                      <a:pt x="2421802" y="148799"/>
                    </a:lnTo>
                    <a:cubicBezTo>
                      <a:pt x="2431621" y="142570"/>
                      <a:pt x="2444304" y="142532"/>
                      <a:pt x="2452695" y="145256"/>
                    </a:cubicBezTo>
                    <a:cubicBezTo>
                      <a:pt x="2462383" y="148547"/>
                      <a:pt x="2468043" y="147613"/>
                      <a:pt x="2477692" y="138221"/>
                    </a:cubicBezTo>
                    <a:cubicBezTo>
                      <a:pt x="2470578" y="159528"/>
                      <a:pt x="2478168" y="159126"/>
                      <a:pt x="2489883" y="152796"/>
                    </a:cubicBezTo>
                    <a:cubicBezTo>
                      <a:pt x="2490652" y="161317"/>
                      <a:pt x="2490922" y="169391"/>
                      <a:pt x="2492669" y="176909"/>
                    </a:cubicBezTo>
                    <a:lnTo>
                      <a:pt x="2499486" y="189073"/>
                    </a:lnTo>
                    <a:lnTo>
                      <a:pt x="2502551" y="186628"/>
                    </a:lnTo>
                    <a:cubicBezTo>
                      <a:pt x="2504737" y="183025"/>
                      <a:pt x="2505610" y="178538"/>
                      <a:pt x="2505307" y="172845"/>
                    </a:cubicBezTo>
                    <a:cubicBezTo>
                      <a:pt x="2503729" y="143118"/>
                      <a:pt x="2505492" y="140488"/>
                      <a:pt x="2536983" y="136278"/>
                    </a:cubicBezTo>
                    <a:cubicBezTo>
                      <a:pt x="2550231" y="134940"/>
                      <a:pt x="2549928" y="129248"/>
                      <a:pt x="2544398" y="120661"/>
                    </a:cubicBezTo>
                    <a:cubicBezTo>
                      <a:pt x="2542328" y="105549"/>
                      <a:pt x="2552817" y="111970"/>
                      <a:pt x="2559808" y="112233"/>
                    </a:cubicBezTo>
                    <a:cubicBezTo>
                      <a:pt x="2589406" y="120175"/>
                      <a:pt x="2608611" y="111544"/>
                      <a:pt x="2624244" y="83440"/>
                    </a:cubicBezTo>
                    <a:cubicBezTo>
                      <a:pt x="2637582" y="59899"/>
                      <a:pt x="2642508" y="57099"/>
                      <a:pt x="2658258" y="67046"/>
                    </a:cubicBezTo>
                    <a:cubicBezTo>
                      <a:pt x="2662423" y="73801"/>
                      <a:pt x="2663559" y="83256"/>
                      <a:pt x="2673780" y="84616"/>
                    </a:cubicBezTo>
                    <a:cubicBezTo>
                      <a:pt x="2685399" y="88439"/>
                      <a:pt x="2694019" y="83541"/>
                      <a:pt x="2702471" y="75481"/>
                    </a:cubicBezTo>
                    <a:cubicBezTo>
                      <a:pt x="2710324" y="68087"/>
                      <a:pt x="2716710" y="56965"/>
                      <a:pt x="2730195" y="60055"/>
                    </a:cubicBezTo>
                    <a:cubicBezTo>
                      <a:pt x="2735025" y="67410"/>
                      <a:pt x="2739223" y="74798"/>
                      <a:pt x="2745884" y="80788"/>
                    </a:cubicBezTo>
                    <a:cubicBezTo>
                      <a:pt x="2749880" y="84380"/>
                      <a:pt x="2748520" y="94601"/>
                      <a:pt x="2758472" y="90901"/>
                    </a:cubicBezTo>
                    <a:cubicBezTo>
                      <a:pt x="2762765" y="88136"/>
                      <a:pt x="2763761" y="83010"/>
                      <a:pt x="2766756" y="79679"/>
                    </a:cubicBezTo>
                    <a:cubicBezTo>
                      <a:pt x="2767355" y="79013"/>
                      <a:pt x="2767288" y="77749"/>
                      <a:pt x="2767220" y="76483"/>
                    </a:cubicBezTo>
                    <a:cubicBezTo>
                      <a:pt x="2770680" y="69956"/>
                      <a:pt x="2765116" y="60737"/>
                      <a:pt x="2773735" y="55840"/>
                    </a:cubicBezTo>
                    <a:cubicBezTo>
                      <a:pt x="2781460" y="57967"/>
                      <a:pt x="2780564" y="64992"/>
                      <a:pt x="2781499" y="70651"/>
                    </a:cubicBezTo>
                    <a:cubicBezTo>
                      <a:pt x="2782434" y="76309"/>
                      <a:pt x="2783402" y="82600"/>
                      <a:pt x="2784970" y="88225"/>
                    </a:cubicBezTo>
                    <a:cubicBezTo>
                      <a:pt x="2790572" y="110129"/>
                      <a:pt x="2797664" y="112290"/>
                      <a:pt x="2815301" y="98032"/>
                    </a:cubicBezTo>
                    <a:cubicBezTo>
                      <a:pt x="2819527" y="94002"/>
                      <a:pt x="2823720" y="89340"/>
                      <a:pt x="2827279" y="84711"/>
                    </a:cubicBezTo>
                    <a:cubicBezTo>
                      <a:pt x="2839660" y="78979"/>
                      <a:pt x="2845688" y="85002"/>
                      <a:pt x="2846959" y="96987"/>
                    </a:cubicBezTo>
                    <a:cubicBezTo>
                      <a:pt x="2847927" y="103278"/>
                      <a:pt x="2848297" y="110234"/>
                      <a:pt x="2848000" y="116593"/>
                    </a:cubicBezTo>
                    <a:cubicBezTo>
                      <a:pt x="2847904" y="126748"/>
                      <a:pt x="2850138" y="132971"/>
                      <a:pt x="2862855" y="133564"/>
                    </a:cubicBezTo>
                    <a:cubicBezTo>
                      <a:pt x="2876837" y="134091"/>
                      <a:pt x="2883134" y="145174"/>
                      <a:pt x="2884472" y="158421"/>
                    </a:cubicBezTo>
                    <a:cubicBezTo>
                      <a:pt x="2888015" y="189314"/>
                      <a:pt x="2888015" y="189314"/>
                      <a:pt x="2917709" y="187102"/>
                    </a:cubicBezTo>
                    <a:cubicBezTo>
                      <a:pt x="2924034" y="186766"/>
                      <a:pt x="2933750" y="178638"/>
                      <a:pt x="2933291" y="193886"/>
                    </a:cubicBezTo>
                    <a:cubicBezTo>
                      <a:pt x="2930896" y="196550"/>
                      <a:pt x="2928500" y="199215"/>
                      <a:pt x="2926071" y="201247"/>
                    </a:cubicBezTo>
                    <a:cubicBezTo>
                      <a:pt x="2919018" y="211769"/>
                      <a:pt x="2926709" y="213263"/>
                      <a:pt x="2934433" y="215391"/>
                    </a:cubicBezTo>
                    <a:cubicBezTo>
                      <a:pt x="2948481" y="217182"/>
                      <a:pt x="2958238" y="221738"/>
                      <a:pt x="2958478" y="238217"/>
                    </a:cubicBezTo>
                    <a:cubicBezTo>
                      <a:pt x="2958216" y="245207"/>
                      <a:pt x="2963013" y="251930"/>
                      <a:pt x="2965280" y="258786"/>
                    </a:cubicBezTo>
                    <a:cubicBezTo>
                      <a:pt x="2968380" y="269405"/>
                      <a:pt x="2966953" y="278360"/>
                      <a:pt x="2958500" y="286420"/>
                    </a:cubicBezTo>
                    <a:cubicBezTo>
                      <a:pt x="2942862" y="302473"/>
                      <a:pt x="2942868" y="314524"/>
                      <a:pt x="2957723" y="331496"/>
                    </a:cubicBezTo>
                    <a:cubicBezTo>
                      <a:pt x="2961120" y="335755"/>
                      <a:pt x="2965117" y="339348"/>
                      <a:pt x="2968514" y="343608"/>
                    </a:cubicBezTo>
                    <a:cubicBezTo>
                      <a:pt x="2976642" y="353325"/>
                      <a:pt x="2976513" y="362846"/>
                      <a:pt x="2968162" y="372803"/>
                    </a:cubicBezTo>
                    <a:cubicBezTo>
                      <a:pt x="2962322" y="379297"/>
                      <a:pt x="2954685" y="385530"/>
                      <a:pt x="2955827" y="394151"/>
                    </a:cubicBezTo>
                    <a:lnTo>
                      <a:pt x="2960174" y="403426"/>
                    </a:lnTo>
                    <a:lnTo>
                      <a:pt x="2961076" y="403846"/>
                    </a:lnTo>
                    <a:cubicBezTo>
                      <a:pt x="2966715" y="404799"/>
                      <a:pt x="2974620" y="407133"/>
                      <a:pt x="2970332" y="395811"/>
                    </a:cubicBezTo>
                    <a:cubicBezTo>
                      <a:pt x="2973573" y="388459"/>
                      <a:pt x="2973034" y="375070"/>
                      <a:pt x="2986510" y="387644"/>
                    </a:cubicBezTo>
                    <a:cubicBezTo>
                      <a:pt x="2987416" y="388197"/>
                      <a:pt x="2987869" y="388474"/>
                      <a:pt x="2988222" y="389933"/>
                    </a:cubicBezTo>
                    <a:cubicBezTo>
                      <a:pt x="2988431" y="398767"/>
                      <a:pt x="2995584" y="404374"/>
                      <a:pt x="2999263" y="411595"/>
                    </a:cubicBezTo>
                    <a:cubicBezTo>
                      <a:pt x="3002136" y="417078"/>
                      <a:pt x="3007598" y="417301"/>
                      <a:pt x="3011016" y="410679"/>
                    </a:cubicBezTo>
                    <a:cubicBezTo>
                      <a:pt x="3011746" y="410503"/>
                      <a:pt x="3012929" y="410603"/>
                      <a:pt x="3013559" y="411609"/>
                    </a:cubicBezTo>
                    <a:cubicBezTo>
                      <a:pt x="3019297" y="411378"/>
                      <a:pt x="3024083" y="416786"/>
                      <a:pt x="3030298" y="413735"/>
                    </a:cubicBezTo>
                    <a:cubicBezTo>
                      <a:pt x="3043787" y="412014"/>
                      <a:pt x="3056369" y="409739"/>
                      <a:pt x="3068268" y="401449"/>
                    </a:cubicBezTo>
                    <a:cubicBezTo>
                      <a:pt x="3088946" y="387943"/>
                      <a:pt x="3100100" y="394126"/>
                      <a:pt x="3102837" y="418184"/>
                    </a:cubicBezTo>
                    <a:cubicBezTo>
                      <a:pt x="3105650" y="444157"/>
                      <a:pt x="3110360" y="447651"/>
                      <a:pt x="3136983" y="442748"/>
                    </a:cubicBezTo>
                    <a:cubicBezTo>
                      <a:pt x="3137714" y="442572"/>
                      <a:pt x="3137714" y="442572"/>
                      <a:pt x="3138443" y="442395"/>
                    </a:cubicBezTo>
                    <a:cubicBezTo>
                      <a:pt x="3167611" y="438421"/>
                      <a:pt x="3170707" y="438444"/>
                      <a:pt x="3170756" y="468949"/>
                    </a:cubicBezTo>
                    <a:cubicBezTo>
                      <a:pt x="3170786" y="477052"/>
                      <a:pt x="3165610" y="487577"/>
                      <a:pt x="3173139" y="491549"/>
                    </a:cubicBezTo>
                    <a:cubicBezTo>
                      <a:pt x="3182480" y="496625"/>
                      <a:pt x="3188663" y="485470"/>
                      <a:pt x="3195806" y="479877"/>
                    </a:cubicBezTo>
                    <a:cubicBezTo>
                      <a:pt x="3199379" y="477081"/>
                      <a:pt x="3202497" y="474008"/>
                      <a:pt x="3205615" y="470935"/>
                    </a:cubicBezTo>
                    <a:cubicBezTo>
                      <a:pt x="3211807" y="470981"/>
                      <a:pt x="3211961" y="474806"/>
                      <a:pt x="3209472" y="478885"/>
                    </a:cubicBezTo>
                    <a:cubicBezTo>
                      <a:pt x="3207990" y="482335"/>
                      <a:pt x="3205424" y="484502"/>
                      <a:pt x="3205125" y="488051"/>
                    </a:cubicBezTo>
                    <a:cubicBezTo>
                      <a:pt x="3202160" y="494949"/>
                      <a:pt x="3199196" y="501847"/>
                      <a:pt x="3196684" y="509022"/>
                    </a:cubicBezTo>
                    <a:cubicBezTo>
                      <a:pt x="3191838" y="524102"/>
                      <a:pt x="3195442" y="529410"/>
                      <a:pt x="3211374" y="529800"/>
                    </a:cubicBezTo>
                    <a:cubicBezTo>
                      <a:pt x="3218748" y="529946"/>
                      <a:pt x="3226322" y="527725"/>
                      <a:pt x="3233973" y="527417"/>
                    </a:cubicBezTo>
                    <a:cubicBezTo>
                      <a:pt x="3239259" y="526910"/>
                      <a:pt x="3245826" y="525318"/>
                      <a:pt x="3249429" y="530626"/>
                    </a:cubicBezTo>
                    <a:cubicBezTo>
                      <a:pt x="3253209" y="536664"/>
                      <a:pt x="3249891" y="542103"/>
                      <a:pt x="3247026" y="547818"/>
                    </a:cubicBezTo>
                    <a:cubicBezTo>
                      <a:pt x="3243332" y="554894"/>
                      <a:pt x="3238731" y="561416"/>
                      <a:pt x="3234306" y="568668"/>
                    </a:cubicBezTo>
                    <a:cubicBezTo>
                      <a:pt x="3229606" y="576373"/>
                      <a:pt x="3229837" y="582111"/>
                      <a:pt x="3237166" y="588447"/>
                    </a:cubicBezTo>
                    <a:cubicBezTo>
                      <a:pt x="3250287" y="599562"/>
                      <a:pt x="3251302" y="610133"/>
                      <a:pt x="3243460" y="624006"/>
                    </a:cubicBezTo>
                    <a:cubicBezTo>
                      <a:pt x="3226570" y="654750"/>
                      <a:pt x="3227553" y="657215"/>
                      <a:pt x="3261062" y="669573"/>
                    </a:cubicBezTo>
                    <a:lnTo>
                      <a:pt x="3266803" y="672122"/>
                    </a:lnTo>
                    <a:lnTo>
                      <a:pt x="3278766" y="670484"/>
                    </a:lnTo>
                    <a:cubicBezTo>
                      <a:pt x="3288507" y="670829"/>
                      <a:pt x="3297296" y="676813"/>
                      <a:pt x="3301805" y="682673"/>
                    </a:cubicBezTo>
                    <a:cubicBezTo>
                      <a:pt x="3306944" y="689540"/>
                      <a:pt x="3311300" y="691576"/>
                      <a:pt x="3322422" y="689654"/>
                    </a:cubicBezTo>
                    <a:cubicBezTo>
                      <a:pt x="3307407" y="701017"/>
                      <a:pt x="3312846" y="704334"/>
                      <a:pt x="3323945" y="705510"/>
                    </a:cubicBezTo>
                    <a:cubicBezTo>
                      <a:pt x="3320439" y="711766"/>
                      <a:pt x="3316800" y="717475"/>
                      <a:pt x="3314446" y="723502"/>
                    </a:cubicBezTo>
                    <a:lnTo>
                      <a:pt x="3313394" y="735144"/>
                    </a:lnTo>
                    <a:lnTo>
                      <a:pt x="3316672" y="734906"/>
                    </a:lnTo>
                    <a:cubicBezTo>
                      <a:pt x="3319892" y="733450"/>
                      <a:pt x="3322621" y="730761"/>
                      <a:pt x="3325110" y="726681"/>
                    </a:cubicBezTo>
                    <a:cubicBezTo>
                      <a:pt x="3338105" y="705379"/>
                      <a:pt x="3340571" y="704396"/>
                      <a:pt x="3364340" y="716408"/>
                    </a:cubicBezTo>
                    <a:cubicBezTo>
                      <a:pt x="3374134" y="721761"/>
                      <a:pt x="3376623" y="717682"/>
                      <a:pt x="3376868" y="709124"/>
                    </a:cubicBezTo>
                    <a:cubicBezTo>
                      <a:pt x="3382598" y="697694"/>
                      <a:pt x="3386808" y="707104"/>
                      <a:pt x="3391517" y="710599"/>
                    </a:cubicBezTo>
                    <a:cubicBezTo>
                      <a:pt x="3408219" y="730117"/>
                      <a:pt x="3425587" y="733249"/>
                      <a:pt x="3449715" y="721225"/>
                    </a:cubicBezTo>
                    <a:cubicBezTo>
                      <a:pt x="3470094" y="711268"/>
                      <a:pt x="3474825" y="711667"/>
                      <a:pt x="3481003" y="726008"/>
                    </a:cubicBezTo>
                    <a:cubicBezTo>
                      <a:pt x="3480681" y="732653"/>
                      <a:pt x="3476986" y="739728"/>
                      <a:pt x="3483409" y="745513"/>
                    </a:cubicBezTo>
                    <a:cubicBezTo>
                      <a:pt x="3489632" y="753662"/>
                      <a:pt x="3497913" y="754361"/>
                      <a:pt x="3507576" y="752793"/>
                    </a:cubicBezTo>
                    <a:cubicBezTo>
                      <a:pt x="3516510" y="751402"/>
                      <a:pt x="3526197" y="746738"/>
                      <a:pt x="3534055" y="755263"/>
                    </a:cubicBezTo>
                    <a:cubicBezTo>
                      <a:pt x="3533910" y="762639"/>
                      <a:pt x="3533312" y="769737"/>
                      <a:pt x="3535079" y="777034"/>
                    </a:cubicBezTo>
                    <a:cubicBezTo>
                      <a:pt x="3536139" y="781412"/>
                      <a:pt x="3530355" y="787835"/>
                      <a:pt x="3538990" y="789993"/>
                    </a:cubicBezTo>
                    <a:cubicBezTo>
                      <a:pt x="3543269" y="790115"/>
                      <a:pt x="3546387" y="787042"/>
                      <a:pt x="3550035" y="786158"/>
                    </a:cubicBezTo>
                    <a:cubicBezTo>
                      <a:pt x="3550766" y="785982"/>
                      <a:pt x="3551318" y="785076"/>
                      <a:pt x="3551872" y="784169"/>
                    </a:cubicBezTo>
                    <a:cubicBezTo>
                      <a:pt x="3557356" y="781296"/>
                      <a:pt x="3557878" y="772285"/>
                      <a:pt x="3566159" y="772983"/>
                    </a:cubicBezTo>
                    <a:cubicBezTo>
                      <a:pt x="3570491" y="778114"/>
                      <a:pt x="3566544" y="782548"/>
                      <a:pt x="3564509" y="786903"/>
                    </a:cubicBezTo>
                    <a:cubicBezTo>
                      <a:pt x="3562473" y="791258"/>
                      <a:pt x="3560161" y="796068"/>
                      <a:pt x="3558579" y="800700"/>
                    </a:cubicBezTo>
                    <a:cubicBezTo>
                      <a:pt x="3552074" y="818499"/>
                      <a:pt x="3555953" y="823354"/>
                      <a:pt x="3574904" y="821854"/>
                    </a:cubicBezTo>
                    <a:cubicBezTo>
                      <a:pt x="3579736" y="821070"/>
                      <a:pt x="3584844" y="819833"/>
                      <a:pt x="3589499" y="818319"/>
                    </a:cubicBezTo>
                    <a:cubicBezTo>
                      <a:pt x="3600777" y="820223"/>
                      <a:pt x="3602091" y="827244"/>
                      <a:pt x="3597290" y="836133"/>
                    </a:cubicBezTo>
                    <a:cubicBezTo>
                      <a:pt x="3594978" y="840942"/>
                      <a:pt x="3591937" y="845927"/>
                      <a:pt x="3588718" y="850183"/>
                    </a:cubicBezTo>
                    <a:cubicBezTo>
                      <a:pt x="3583841" y="857159"/>
                      <a:pt x="3582435" y="862521"/>
                      <a:pt x="3590947" y="868957"/>
                    </a:cubicBezTo>
                    <a:cubicBezTo>
                      <a:pt x="3600366" y="875947"/>
                      <a:pt x="3599468" y="886593"/>
                      <a:pt x="3594115" y="896388"/>
                    </a:cubicBezTo>
                    <a:cubicBezTo>
                      <a:pt x="3581925" y="919427"/>
                      <a:pt x="3581925" y="919427"/>
                      <a:pt x="3603504" y="931969"/>
                    </a:cubicBezTo>
                    <a:cubicBezTo>
                      <a:pt x="3608037" y="934735"/>
                      <a:pt x="3618608" y="933719"/>
                      <a:pt x="3611064" y="944044"/>
                    </a:cubicBezTo>
                    <a:cubicBezTo>
                      <a:pt x="3608145" y="944751"/>
                      <a:pt x="3605226" y="945458"/>
                      <a:pt x="3602584" y="945712"/>
                    </a:cubicBezTo>
                    <a:cubicBezTo>
                      <a:pt x="3592721" y="949646"/>
                      <a:pt x="3597331" y="954324"/>
                      <a:pt x="3601663" y="959454"/>
                    </a:cubicBezTo>
                    <a:cubicBezTo>
                      <a:pt x="3610528" y="967351"/>
                      <a:pt x="3615115" y="975124"/>
                      <a:pt x="3607473" y="986633"/>
                    </a:cubicBezTo>
                    <a:cubicBezTo>
                      <a:pt x="3603978" y="991342"/>
                      <a:pt x="3604108" y="998262"/>
                      <a:pt x="3602427" y="1004078"/>
                    </a:cubicBezTo>
                    <a:cubicBezTo>
                      <a:pt x="3599539" y="1012889"/>
                      <a:pt x="3594309" y="1018405"/>
                      <a:pt x="3584645" y="1019972"/>
                    </a:cubicBezTo>
                    <a:cubicBezTo>
                      <a:pt x="3566224" y="1023661"/>
                      <a:pt x="3560518" y="1031997"/>
                      <a:pt x="3562747" y="1050771"/>
                    </a:cubicBezTo>
                    <a:cubicBezTo>
                      <a:pt x="3563077" y="1055326"/>
                      <a:pt x="3564138" y="1059705"/>
                      <a:pt x="3564469" y="1064260"/>
                    </a:cubicBezTo>
                    <a:cubicBezTo>
                      <a:pt x="3565484" y="1074830"/>
                      <a:pt x="3560883" y="1081352"/>
                      <a:pt x="3550390" y="1084279"/>
                    </a:cubicBezTo>
                    <a:cubicBezTo>
                      <a:pt x="3540903" y="1086577"/>
                      <a:pt x="3529426" y="1087039"/>
                      <a:pt x="3530319" y="1101888"/>
                    </a:cubicBezTo>
                    <a:cubicBezTo>
                      <a:pt x="3531134" y="1114823"/>
                      <a:pt x="3531949" y="1127760"/>
                      <a:pt x="3548134" y="1130793"/>
                    </a:cubicBezTo>
                    <a:cubicBezTo>
                      <a:pt x="3549771" y="1131169"/>
                      <a:pt x="3552314" y="1132098"/>
                      <a:pt x="3551837" y="1134918"/>
                    </a:cubicBezTo>
                    <a:cubicBezTo>
                      <a:pt x="3548896" y="1138720"/>
                      <a:pt x="3544817" y="1136232"/>
                      <a:pt x="3541268" y="1135933"/>
                    </a:cubicBezTo>
                    <a:cubicBezTo>
                      <a:pt x="3526043" y="1138460"/>
                      <a:pt x="3512146" y="1133715"/>
                      <a:pt x="3498150" y="1130151"/>
                    </a:cubicBezTo>
                    <a:cubicBezTo>
                      <a:pt x="3490322" y="1129730"/>
                      <a:pt x="3486727" y="1135622"/>
                      <a:pt x="3483133" y="1141514"/>
                    </a:cubicBezTo>
                    <a:cubicBezTo>
                      <a:pt x="3479815" y="1146952"/>
                      <a:pt x="3476674" y="1153121"/>
                      <a:pt x="3473356" y="1158560"/>
                    </a:cubicBezTo>
                    <a:cubicBezTo>
                      <a:pt x="3461642" y="1178780"/>
                      <a:pt x="3460914" y="1178957"/>
                      <a:pt x="3440770" y="1169156"/>
                    </a:cubicBezTo>
                    <a:cubicBezTo>
                      <a:pt x="3436354" y="1187608"/>
                      <a:pt x="3436354" y="1187608"/>
                      <a:pt x="3419032" y="1178283"/>
                    </a:cubicBezTo>
                    <a:cubicBezTo>
                      <a:pt x="3415859" y="1176348"/>
                      <a:pt x="3412409" y="1174866"/>
                      <a:pt x="3409114" y="1177209"/>
                    </a:cubicBezTo>
                    <a:cubicBezTo>
                      <a:pt x="3405819" y="1179553"/>
                      <a:pt x="3408162" y="1182848"/>
                      <a:pt x="3408869" y="1185767"/>
                    </a:cubicBezTo>
                    <a:cubicBezTo>
                      <a:pt x="3410560" y="1191152"/>
                      <a:pt x="3412250" y="1196536"/>
                      <a:pt x="3413211" y="1202098"/>
                    </a:cubicBezTo>
                    <a:cubicBezTo>
                      <a:pt x="3415409" y="1212768"/>
                      <a:pt x="3420925" y="1217998"/>
                      <a:pt x="3432225" y="1216807"/>
                    </a:cubicBezTo>
                    <a:cubicBezTo>
                      <a:pt x="3440152" y="1216045"/>
                      <a:pt x="3446143" y="1218458"/>
                      <a:pt x="3448817" y="1226307"/>
                    </a:cubicBezTo>
                    <a:cubicBezTo>
                      <a:pt x="3448949" y="1233228"/>
                      <a:pt x="3443564" y="1234919"/>
                      <a:pt x="3438732" y="1235703"/>
                    </a:cubicBezTo>
                    <a:cubicBezTo>
                      <a:pt x="3408736" y="1241036"/>
                      <a:pt x="3391461" y="1262216"/>
                      <a:pt x="3374993" y="1285133"/>
                    </a:cubicBezTo>
                    <a:cubicBezTo>
                      <a:pt x="3366640" y="1297295"/>
                      <a:pt x="3361480" y="1300211"/>
                      <a:pt x="3354054" y="1294223"/>
                    </a:cubicBezTo>
                    <a:lnTo>
                      <a:pt x="3347879" y="1287635"/>
                    </a:lnTo>
                    <a:lnTo>
                      <a:pt x="3338368" y="1296544"/>
                    </a:lnTo>
                    <a:lnTo>
                      <a:pt x="3337209" y="1300189"/>
                    </a:lnTo>
                    <a:lnTo>
                      <a:pt x="3345693" y="1300905"/>
                    </a:lnTo>
                    <a:cubicBezTo>
                      <a:pt x="3367617" y="1303707"/>
                      <a:pt x="3374447" y="1315958"/>
                      <a:pt x="3364647" y="1336101"/>
                    </a:cubicBezTo>
                    <a:cubicBezTo>
                      <a:pt x="3360576" y="1344812"/>
                      <a:pt x="3354239" y="1352141"/>
                      <a:pt x="3351981" y="1361958"/>
                    </a:cubicBezTo>
                    <a:cubicBezTo>
                      <a:pt x="3347943" y="1378774"/>
                      <a:pt x="3351546" y="1384082"/>
                      <a:pt x="3368583" y="1382660"/>
                    </a:cubicBezTo>
                    <a:cubicBezTo>
                      <a:pt x="3373592" y="1382605"/>
                      <a:pt x="3378700" y="1381368"/>
                      <a:pt x="3383532" y="1380584"/>
                    </a:cubicBezTo>
                    <a:cubicBezTo>
                      <a:pt x="3387910" y="1379524"/>
                      <a:pt x="3392289" y="1378464"/>
                      <a:pt x="3397575" y="1377956"/>
                    </a:cubicBezTo>
                    <a:cubicBezTo>
                      <a:pt x="3377911" y="1402032"/>
                      <a:pt x="3361956" y="1404737"/>
                      <a:pt x="3338034" y="1388899"/>
                    </a:cubicBezTo>
                    <a:cubicBezTo>
                      <a:pt x="3326526" y="1381257"/>
                      <a:pt x="3321142" y="1382947"/>
                      <a:pt x="3319514" y="1393771"/>
                    </a:cubicBezTo>
                    <a:cubicBezTo>
                      <a:pt x="3319264" y="1396729"/>
                      <a:pt x="3320211" y="1401038"/>
                      <a:pt x="3320276" y="1404499"/>
                    </a:cubicBezTo>
                    <a:lnTo>
                      <a:pt x="3319892" y="1406503"/>
                    </a:lnTo>
                    <a:lnTo>
                      <a:pt x="3351343" y="1411484"/>
                    </a:lnTo>
                    <a:cubicBezTo>
                      <a:pt x="3358159" y="1412563"/>
                      <a:pt x="3365666" y="1412677"/>
                      <a:pt x="3370604" y="1418834"/>
                    </a:cubicBezTo>
                    <a:cubicBezTo>
                      <a:pt x="3371212" y="1418394"/>
                      <a:pt x="3371820" y="1417953"/>
                      <a:pt x="3372427" y="1417510"/>
                    </a:cubicBezTo>
                    <a:cubicBezTo>
                      <a:pt x="3391694" y="1414650"/>
                      <a:pt x="3410074" y="1420785"/>
                      <a:pt x="3429285" y="1421677"/>
                    </a:cubicBezTo>
                    <a:cubicBezTo>
                      <a:pt x="3465084" y="1423046"/>
                      <a:pt x="3501241" y="1425548"/>
                      <a:pt x="3537127" y="1416180"/>
                    </a:cubicBezTo>
                    <a:cubicBezTo>
                      <a:pt x="3547755" y="1413562"/>
                      <a:pt x="3559182" y="1412685"/>
                      <a:pt x="3570029" y="1415478"/>
                    </a:cubicBezTo>
                    <a:cubicBezTo>
                      <a:pt x="3587609" y="1419874"/>
                      <a:pt x="3603144" y="1430397"/>
                      <a:pt x="3622826" y="1424914"/>
                    </a:cubicBezTo>
                    <a:cubicBezTo>
                      <a:pt x="3631274" y="1422488"/>
                      <a:pt x="3640905" y="1426164"/>
                      <a:pt x="3649654" y="1428626"/>
                    </a:cubicBezTo>
                    <a:cubicBezTo>
                      <a:pt x="3654815" y="1429980"/>
                      <a:pt x="3659285" y="1432301"/>
                      <a:pt x="3659254" y="1439284"/>
                    </a:cubicBezTo>
                    <a:cubicBezTo>
                      <a:pt x="3662047" y="1428438"/>
                      <a:pt x="3669088" y="1424715"/>
                      <a:pt x="3678443" y="1426734"/>
                    </a:cubicBezTo>
                    <a:cubicBezTo>
                      <a:pt x="3698204" y="1430939"/>
                      <a:pt x="3718962" y="1428851"/>
                      <a:pt x="3736952" y="1440838"/>
                    </a:cubicBezTo>
                    <a:cubicBezTo>
                      <a:pt x="3741339" y="1443683"/>
                      <a:pt x="3747882" y="1443106"/>
                      <a:pt x="3753042" y="1444462"/>
                    </a:cubicBezTo>
                    <a:cubicBezTo>
                      <a:pt x="3768966" y="1449134"/>
                      <a:pt x="3785057" y="1452757"/>
                      <a:pt x="3801091" y="1460134"/>
                    </a:cubicBezTo>
                    <a:cubicBezTo>
                      <a:pt x="3816515" y="1467952"/>
                      <a:pt x="3832850" y="1480215"/>
                      <a:pt x="3852917" y="1479093"/>
                    </a:cubicBezTo>
                    <a:cubicBezTo>
                      <a:pt x="3862605" y="1479015"/>
                      <a:pt x="3873617" y="1480759"/>
                      <a:pt x="3880072" y="1490918"/>
                    </a:cubicBezTo>
                    <a:lnTo>
                      <a:pt x="3881728" y="1490643"/>
                    </a:lnTo>
                    <a:lnTo>
                      <a:pt x="3881727" y="1490645"/>
                    </a:lnTo>
                    <a:cubicBezTo>
                      <a:pt x="3882639" y="1489982"/>
                      <a:pt x="3882597" y="1490244"/>
                      <a:pt x="3882142" y="1490575"/>
                    </a:cubicBezTo>
                    <a:lnTo>
                      <a:pt x="3881728" y="1490643"/>
                    </a:lnTo>
                    <a:lnTo>
                      <a:pt x="3880762" y="1489954"/>
                    </a:lnTo>
                    <a:cubicBezTo>
                      <a:pt x="3874443" y="1485728"/>
                      <a:pt x="3875024" y="1482057"/>
                      <a:pt x="3881898" y="1479383"/>
                    </a:cubicBezTo>
                    <a:cubicBezTo>
                      <a:pt x="3884245" y="1478142"/>
                      <a:pt x="3886867" y="1478557"/>
                      <a:pt x="3889489" y="1478972"/>
                    </a:cubicBezTo>
                    <a:cubicBezTo>
                      <a:pt x="3916868" y="1485996"/>
                      <a:pt x="3945771" y="1476597"/>
                      <a:pt x="3973092" y="1487374"/>
                    </a:cubicBezTo>
                    <a:cubicBezTo>
                      <a:pt x="3977120" y="1489087"/>
                      <a:pt x="3982696" y="1487820"/>
                      <a:pt x="3987858" y="1489176"/>
                    </a:cubicBezTo>
                    <a:cubicBezTo>
                      <a:pt x="3988907" y="1489342"/>
                      <a:pt x="3990396" y="1490115"/>
                      <a:pt x="3991362" y="1490805"/>
                    </a:cubicBezTo>
                    <a:cubicBezTo>
                      <a:pt x="3994176" y="1493402"/>
                      <a:pt x="3994036" y="1497680"/>
                      <a:pt x="3998148" y="1498868"/>
                    </a:cubicBezTo>
                    <a:cubicBezTo>
                      <a:pt x="3999031" y="1500083"/>
                      <a:pt x="3999389" y="1501215"/>
                      <a:pt x="3999748" y="1502347"/>
                    </a:cubicBezTo>
                    <a:cubicBezTo>
                      <a:pt x="4000298" y="1505659"/>
                      <a:pt x="4000324" y="1508889"/>
                      <a:pt x="3999825" y="1512035"/>
                    </a:cubicBezTo>
                    <a:cubicBezTo>
                      <a:pt x="4000018" y="1514215"/>
                      <a:pt x="3999686" y="1516314"/>
                      <a:pt x="3999960" y="1517970"/>
                    </a:cubicBezTo>
                    <a:cubicBezTo>
                      <a:pt x="4007438" y="1525066"/>
                      <a:pt x="4015111" y="1524131"/>
                      <a:pt x="4023367" y="1519526"/>
                    </a:cubicBezTo>
                    <a:cubicBezTo>
                      <a:pt x="4031372" y="1516494"/>
                      <a:pt x="4036891" y="1518980"/>
                      <a:pt x="4040531" y="1526545"/>
                    </a:cubicBezTo>
                    <a:cubicBezTo>
                      <a:pt x="4043371" y="1532370"/>
                      <a:pt x="4040968" y="1537365"/>
                      <a:pt x="4034260" y="1538991"/>
                    </a:cubicBezTo>
                    <a:cubicBezTo>
                      <a:pt x="4011825" y="1527911"/>
                      <a:pt x="3986514" y="1528204"/>
                      <a:pt x="3962725" y="1522285"/>
                    </a:cubicBezTo>
                    <a:cubicBezTo>
                      <a:pt x="3952926" y="1519659"/>
                      <a:pt x="3938166" y="1507645"/>
                      <a:pt x="3925435" y="1520144"/>
                    </a:cubicBezTo>
                    <a:cubicBezTo>
                      <a:pt x="3924137" y="1521550"/>
                      <a:pt x="3919859" y="1521410"/>
                      <a:pt x="3918451" y="1520112"/>
                    </a:cubicBezTo>
                    <a:cubicBezTo>
                      <a:pt x="3906146" y="1509563"/>
                      <a:pt x="3889143" y="1511708"/>
                      <a:pt x="3875897" y="1503697"/>
                    </a:cubicBezTo>
                    <a:cubicBezTo>
                      <a:pt x="3868530" y="1499304"/>
                      <a:pt x="3861521" y="1496045"/>
                      <a:pt x="3853899" y="1503438"/>
                    </a:cubicBezTo>
                    <a:cubicBezTo>
                      <a:pt x="3850088" y="1507135"/>
                      <a:pt x="3844844" y="1506304"/>
                      <a:pt x="3840815" y="1504592"/>
                    </a:cubicBezTo>
                    <a:cubicBezTo>
                      <a:pt x="3823651" y="1497572"/>
                      <a:pt x="3805298" y="1494666"/>
                      <a:pt x="3787302" y="1492891"/>
                    </a:cubicBezTo>
                    <a:cubicBezTo>
                      <a:pt x="3774633" y="1491421"/>
                      <a:pt x="3762655" y="1488988"/>
                      <a:pt x="3749846" y="1491797"/>
                    </a:cubicBezTo>
                    <a:cubicBezTo>
                      <a:pt x="3739302" y="1493890"/>
                      <a:pt x="3728538" y="1490572"/>
                      <a:pt x="3719047" y="1482618"/>
                    </a:cubicBezTo>
                    <a:cubicBezTo>
                      <a:pt x="3705858" y="1470855"/>
                      <a:pt x="3690979" y="1476561"/>
                      <a:pt x="3687714" y="1493783"/>
                    </a:cubicBezTo>
                    <a:cubicBezTo>
                      <a:pt x="3687382" y="1495881"/>
                      <a:pt x="3686967" y="1498503"/>
                      <a:pt x="3686552" y="1501125"/>
                    </a:cubicBezTo>
                    <a:cubicBezTo>
                      <a:pt x="3682233" y="1528393"/>
                      <a:pt x="3673453" y="1532915"/>
                      <a:pt x="3647015" y="1523353"/>
                    </a:cubicBezTo>
                    <a:cubicBezTo>
                      <a:pt x="3636859" y="1519595"/>
                      <a:pt x="3629684" y="1517383"/>
                      <a:pt x="3624570" y="1532700"/>
                    </a:cubicBezTo>
                    <a:cubicBezTo>
                      <a:pt x="3620563" y="1544428"/>
                      <a:pt x="3617189" y="1558945"/>
                      <a:pt x="3604598" y="1567165"/>
                    </a:cubicBezTo>
                    <a:cubicBezTo>
                      <a:pt x="3600430" y="1569730"/>
                      <a:pt x="3601172" y="1575224"/>
                      <a:pt x="3599983" y="1579335"/>
                    </a:cubicBezTo>
                    <a:cubicBezTo>
                      <a:pt x="3596775" y="1592802"/>
                      <a:pt x="3588245" y="1595753"/>
                      <a:pt x="3576656" y="1587467"/>
                    </a:cubicBezTo>
                    <a:cubicBezTo>
                      <a:pt x="3573317" y="1584788"/>
                      <a:pt x="3571360" y="1580177"/>
                      <a:pt x="3566998" y="1580562"/>
                    </a:cubicBezTo>
                    <a:cubicBezTo>
                      <a:pt x="3563161" y="1581030"/>
                      <a:pt x="3554771" y="1579701"/>
                      <a:pt x="3560343" y="1588646"/>
                    </a:cubicBezTo>
                    <a:cubicBezTo>
                      <a:pt x="3567072" y="1600462"/>
                      <a:pt x="3560390" y="1605317"/>
                      <a:pt x="3549845" y="1607411"/>
                    </a:cubicBezTo>
                    <a:cubicBezTo>
                      <a:pt x="3544352" y="1608154"/>
                      <a:pt x="3540516" y="1608621"/>
                      <a:pt x="3540926" y="1616211"/>
                    </a:cubicBezTo>
                    <a:cubicBezTo>
                      <a:pt x="3540978" y="1622671"/>
                      <a:pt x="3541638" y="1628687"/>
                      <a:pt x="3549587" y="1629410"/>
                    </a:cubicBezTo>
                    <a:cubicBezTo>
                      <a:pt x="3563829" y="1631127"/>
                      <a:pt x="3565038" y="1640456"/>
                      <a:pt x="3563295" y="1651469"/>
                    </a:cubicBezTo>
                    <a:cubicBezTo>
                      <a:pt x="3562049" y="1659335"/>
                      <a:pt x="3561244" y="1667808"/>
                      <a:pt x="3559475" y="1675591"/>
                    </a:cubicBezTo>
                    <a:cubicBezTo>
                      <a:pt x="3557372" y="1685472"/>
                      <a:pt x="3553780" y="1694578"/>
                      <a:pt x="3570285" y="1695579"/>
                    </a:cubicBezTo>
                    <a:cubicBezTo>
                      <a:pt x="3577185" y="1696135"/>
                      <a:pt x="3580160" y="1707894"/>
                      <a:pt x="3589932" y="1707291"/>
                    </a:cubicBezTo>
                    <a:cubicBezTo>
                      <a:pt x="3596390" y="1707239"/>
                      <a:pt x="3602958" y="1709893"/>
                      <a:pt x="3609724" y="1704514"/>
                    </a:cubicBezTo>
                    <a:cubicBezTo>
                      <a:pt x="3616489" y="1699135"/>
                      <a:pt x="3624105" y="1701954"/>
                      <a:pt x="3624100" y="1712166"/>
                    </a:cubicBezTo>
                    <a:cubicBezTo>
                      <a:pt x="3624262" y="1721330"/>
                      <a:pt x="3626880" y="1731958"/>
                      <a:pt x="3616719" y="1738412"/>
                    </a:cubicBezTo>
                    <a:cubicBezTo>
                      <a:pt x="3613765" y="1740094"/>
                      <a:pt x="3613791" y="1743323"/>
                      <a:pt x="3615472" y="1746279"/>
                    </a:cubicBezTo>
                    <a:cubicBezTo>
                      <a:pt x="3616714" y="1748624"/>
                      <a:pt x="3617955" y="1750971"/>
                      <a:pt x="3618671" y="1753235"/>
                    </a:cubicBezTo>
                    <a:cubicBezTo>
                      <a:pt x="3621787" y="1760716"/>
                      <a:pt x="3612151" y="1767253"/>
                      <a:pt x="3616316" y="1774901"/>
                    </a:cubicBezTo>
                    <a:cubicBezTo>
                      <a:pt x="3620397" y="1783073"/>
                      <a:pt x="3629815" y="1771126"/>
                      <a:pt x="3635028" y="1778940"/>
                    </a:cubicBezTo>
                    <a:cubicBezTo>
                      <a:pt x="3636351" y="1780762"/>
                      <a:pt x="3639331" y="1782309"/>
                      <a:pt x="3639165" y="1783358"/>
                    </a:cubicBezTo>
                    <a:cubicBezTo>
                      <a:pt x="3637474" y="1800829"/>
                      <a:pt x="3652400" y="1811794"/>
                      <a:pt x="3656369" y="1827474"/>
                    </a:cubicBezTo>
                    <a:cubicBezTo>
                      <a:pt x="3657085" y="1829737"/>
                      <a:pt x="3658685" y="1833215"/>
                      <a:pt x="3657386" y="1834623"/>
                    </a:cubicBezTo>
                    <a:cubicBezTo>
                      <a:pt x="3648825" y="1844555"/>
                      <a:pt x="3652850" y="1856481"/>
                      <a:pt x="3652762" y="1867218"/>
                    </a:cubicBezTo>
                    <a:cubicBezTo>
                      <a:pt x="3652727" y="1884414"/>
                      <a:pt x="3639638" y="1895780"/>
                      <a:pt x="3633034" y="1910323"/>
                    </a:cubicBezTo>
                    <a:cubicBezTo>
                      <a:pt x="3629940" y="1916284"/>
                      <a:pt x="3625356" y="1921470"/>
                      <a:pt x="3623144" y="1928646"/>
                    </a:cubicBezTo>
                    <a:cubicBezTo>
                      <a:pt x="3621872" y="1933283"/>
                      <a:pt x="3618170" y="1939684"/>
                      <a:pt x="3613368" y="1939462"/>
                    </a:cubicBezTo>
                    <a:cubicBezTo>
                      <a:pt x="3596779" y="1938984"/>
                      <a:pt x="3585374" y="1953304"/>
                      <a:pt x="3569227" y="1953435"/>
                    </a:cubicBezTo>
                    <a:cubicBezTo>
                      <a:pt x="3565473" y="1953378"/>
                      <a:pt x="3560254" y="1955777"/>
                      <a:pt x="3560447" y="1957957"/>
                    </a:cubicBezTo>
                    <a:cubicBezTo>
                      <a:pt x="3562732" y="1970683"/>
                      <a:pt x="3550115" y="1975673"/>
                      <a:pt x="3546964" y="1985387"/>
                    </a:cubicBezTo>
                    <a:cubicBezTo>
                      <a:pt x="3545858" y="1988975"/>
                      <a:pt x="3542764" y="1994935"/>
                      <a:pt x="3540059" y="1995045"/>
                    </a:cubicBezTo>
                    <a:cubicBezTo>
                      <a:pt x="3525927" y="1996032"/>
                      <a:pt x="3528487" y="2010413"/>
                      <a:pt x="3521556" y="2016841"/>
                    </a:cubicBezTo>
                    <a:cubicBezTo>
                      <a:pt x="3517745" y="2020538"/>
                      <a:pt x="3519537" y="2026197"/>
                      <a:pt x="3525497" y="2029292"/>
                    </a:cubicBezTo>
                    <a:lnTo>
                      <a:pt x="3539601" y="2030598"/>
                    </a:lnTo>
                    <a:lnTo>
                      <a:pt x="3522138" y="2053422"/>
                    </a:lnTo>
                    <a:lnTo>
                      <a:pt x="3498434" y="2099040"/>
                    </a:lnTo>
                    <a:lnTo>
                      <a:pt x="3498803" y="2096020"/>
                    </a:lnTo>
                    <a:cubicBezTo>
                      <a:pt x="3500048" y="2088155"/>
                      <a:pt x="3502701" y="2081586"/>
                      <a:pt x="3507452" y="2075350"/>
                    </a:cubicBezTo>
                    <a:cubicBezTo>
                      <a:pt x="3515047" y="2064727"/>
                      <a:pt x="3502217" y="2054094"/>
                      <a:pt x="3505010" y="2043248"/>
                    </a:cubicBezTo>
                    <a:cubicBezTo>
                      <a:pt x="3497503" y="2043135"/>
                      <a:pt x="3490161" y="2041972"/>
                      <a:pt x="3482570" y="2042383"/>
                    </a:cubicBezTo>
                    <a:cubicBezTo>
                      <a:pt x="3479259" y="2042933"/>
                      <a:pt x="3479119" y="2047211"/>
                      <a:pt x="3478178" y="2049750"/>
                    </a:cubicBezTo>
                    <a:cubicBezTo>
                      <a:pt x="3474586" y="2058857"/>
                      <a:pt x="3471434" y="2068571"/>
                      <a:pt x="3467318" y="2077595"/>
                    </a:cubicBezTo>
                    <a:cubicBezTo>
                      <a:pt x="3463808" y="2086178"/>
                      <a:pt x="3455444" y="2088078"/>
                      <a:pt x="3448518" y="2084293"/>
                    </a:cubicBezTo>
                    <a:cubicBezTo>
                      <a:pt x="3433699" y="2076035"/>
                      <a:pt x="3423045" y="2075421"/>
                      <a:pt x="3416302" y="2094243"/>
                    </a:cubicBezTo>
                    <a:cubicBezTo>
                      <a:pt x="3413733" y="2100286"/>
                      <a:pt x="3406583" y="2101305"/>
                      <a:pt x="3400649" y="2101439"/>
                    </a:cubicBezTo>
                    <a:cubicBezTo>
                      <a:pt x="3394715" y="2101575"/>
                      <a:pt x="3392118" y="2104389"/>
                      <a:pt x="3392861" y="2109883"/>
                    </a:cubicBezTo>
                    <a:cubicBezTo>
                      <a:pt x="3394045" y="2115983"/>
                      <a:pt x="3397690" y="2113335"/>
                      <a:pt x="3402050" y="2112950"/>
                    </a:cubicBezTo>
                    <a:cubicBezTo>
                      <a:pt x="3427943" y="2108987"/>
                      <a:pt x="3443639" y="2128675"/>
                      <a:pt x="3434326" y="2153540"/>
                    </a:cubicBezTo>
                    <a:cubicBezTo>
                      <a:pt x="3430402" y="2164744"/>
                      <a:pt x="3427608" y="2175591"/>
                      <a:pt x="3411986" y="2175804"/>
                    </a:cubicBezTo>
                    <a:cubicBezTo>
                      <a:pt x="3399593" y="2175991"/>
                      <a:pt x="3401961" y="2188192"/>
                      <a:pt x="3401240" y="2196142"/>
                    </a:cubicBezTo>
                    <a:cubicBezTo>
                      <a:pt x="3399994" y="2204007"/>
                      <a:pt x="3404656" y="2208509"/>
                      <a:pt x="3412689" y="2208706"/>
                    </a:cubicBezTo>
                    <a:cubicBezTo>
                      <a:pt x="3426131" y="2208684"/>
                      <a:pt x="3433026" y="2219453"/>
                      <a:pt x="3442159" y="2226274"/>
                    </a:cubicBezTo>
                    <a:cubicBezTo>
                      <a:pt x="3446022" y="2229036"/>
                      <a:pt x="3446849" y="2234005"/>
                      <a:pt x="3446101" y="2238724"/>
                    </a:cubicBezTo>
                    <a:cubicBezTo>
                      <a:pt x="3439955" y="2277530"/>
                      <a:pt x="3433892" y="2315810"/>
                      <a:pt x="3427747" y="2354615"/>
                    </a:cubicBezTo>
                    <a:cubicBezTo>
                      <a:pt x="3425587" y="2368250"/>
                      <a:pt x="3419315" y="2380695"/>
                      <a:pt x="3418205" y="2394495"/>
                    </a:cubicBezTo>
                    <a:cubicBezTo>
                      <a:pt x="3417650" y="2401395"/>
                      <a:pt x="3418476" y="2406364"/>
                      <a:pt x="3426176" y="2408659"/>
                    </a:cubicBezTo>
                    <a:cubicBezTo>
                      <a:pt x="3440003" y="2412998"/>
                      <a:pt x="3441570" y="2423461"/>
                      <a:pt x="3439494" y="2436571"/>
                    </a:cubicBezTo>
                    <a:cubicBezTo>
                      <a:pt x="3435508" y="2461742"/>
                      <a:pt x="3444059" y="2472234"/>
                      <a:pt x="3469785" y="2469320"/>
                    </a:cubicBezTo>
                    <a:cubicBezTo>
                      <a:pt x="3482869" y="2468167"/>
                      <a:pt x="3489075" y="2479901"/>
                      <a:pt x="3500336" y="2480071"/>
                    </a:cubicBezTo>
                    <a:cubicBezTo>
                      <a:pt x="3500860" y="2480154"/>
                      <a:pt x="3502459" y="2483633"/>
                      <a:pt x="3502210" y="2485206"/>
                    </a:cubicBezTo>
                    <a:cubicBezTo>
                      <a:pt x="3502289" y="2494894"/>
                      <a:pt x="3502367" y="2504582"/>
                      <a:pt x="3500872" y="2514022"/>
                    </a:cubicBezTo>
                    <a:cubicBezTo>
                      <a:pt x="3497939" y="2529146"/>
                      <a:pt x="3489846" y="2542916"/>
                      <a:pt x="3493729" y="2559120"/>
                    </a:cubicBezTo>
                    <a:cubicBezTo>
                      <a:pt x="3494997" y="2564697"/>
                      <a:pt x="3490495" y="2569358"/>
                      <a:pt x="3483071" y="2568720"/>
                    </a:cubicBezTo>
                    <a:cubicBezTo>
                      <a:pt x="3479150" y="2569711"/>
                      <a:pt x="3480917" y="2572142"/>
                      <a:pt x="3482158" y="2574489"/>
                    </a:cubicBezTo>
                    <a:cubicBezTo>
                      <a:pt x="3463440" y="2580662"/>
                      <a:pt x="3462964" y="2597251"/>
                      <a:pt x="3459948" y="2612900"/>
                    </a:cubicBezTo>
                    <a:cubicBezTo>
                      <a:pt x="3458177" y="2620683"/>
                      <a:pt x="3451495" y="2625538"/>
                      <a:pt x="3443380" y="2625865"/>
                    </a:cubicBezTo>
                    <a:cubicBezTo>
                      <a:pt x="3434216" y="2626027"/>
                      <a:pt x="3424087" y="2625497"/>
                      <a:pt x="3420587" y="2613654"/>
                    </a:cubicBezTo>
                    <a:cubicBezTo>
                      <a:pt x="3420120" y="2609818"/>
                      <a:pt x="3418822" y="2611224"/>
                      <a:pt x="3417441" y="2613156"/>
                    </a:cubicBezTo>
                    <a:cubicBezTo>
                      <a:pt x="3388787" y="2620983"/>
                      <a:pt x="3359722" y="2621217"/>
                      <a:pt x="3333756" y="2605278"/>
                    </a:cubicBezTo>
                    <a:cubicBezTo>
                      <a:pt x="3326912" y="2600969"/>
                      <a:pt x="3328132" y="2589874"/>
                      <a:pt x="3325100" y="2581868"/>
                    </a:cubicBezTo>
                    <a:cubicBezTo>
                      <a:pt x="3324025" y="2578473"/>
                      <a:pt x="3325547" y="2572262"/>
                      <a:pt x="3318589" y="2575462"/>
                    </a:cubicBezTo>
                    <a:cubicBezTo>
                      <a:pt x="3312764" y="2578302"/>
                      <a:pt x="3307270" y="2579044"/>
                      <a:pt x="3305204" y="2571729"/>
                    </a:cubicBezTo>
                    <a:cubicBezTo>
                      <a:pt x="3303303" y="2563365"/>
                      <a:pt x="3308687" y="2559917"/>
                      <a:pt x="3316361" y="2558982"/>
                    </a:cubicBezTo>
                    <a:cubicBezTo>
                      <a:pt x="3310982" y="2552217"/>
                      <a:pt x="3305437" y="2546501"/>
                      <a:pt x="3307290" y="2538194"/>
                    </a:cubicBezTo>
                    <a:cubicBezTo>
                      <a:pt x="3308313" y="2535131"/>
                      <a:pt x="3310384" y="2532233"/>
                      <a:pt x="3305747" y="2530962"/>
                    </a:cubicBezTo>
                    <a:cubicBezTo>
                      <a:pt x="3302160" y="2529856"/>
                      <a:pt x="3299731" y="2531621"/>
                      <a:pt x="3298183" y="2534601"/>
                    </a:cubicBezTo>
                    <a:cubicBezTo>
                      <a:pt x="3296028" y="2538022"/>
                      <a:pt x="3294066" y="2543625"/>
                      <a:pt x="3289953" y="2542436"/>
                    </a:cubicBezTo>
                    <a:cubicBezTo>
                      <a:pt x="3285144" y="2541406"/>
                      <a:pt x="3281730" y="2541537"/>
                      <a:pt x="3279280" y="2542477"/>
                    </a:cubicBezTo>
                    <a:lnTo>
                      <a:pt x="3278980" y="2542776"/>
                    </a:lnTo>
                    <a:lnTo>
                      <a:pt x="3288743" y="2549150"/>
                    </a:lnTo>
                    <a:cubicBezTo>
                      <a:pt x="3290250" y="2555156"/>
                      <a:pt x="3286584" y="2556263"/>
                      <a:pt x="3282013" y="2554876"/>
                    </a:cubicBezTo>
                    <a:lnTo>
                      <a:pt x="3273364" y="2553216"/>
                    </a:lnTo>
                    <a:lnTo>
                      <a:pt x="3271617" y="2563184"/>
                    </a:lnTo>
                    <a:cubicBezTo>
                      <a:pt x="3269348" y="2574114"/>
                      <a:pt x="3269702" y="2585458"/>
                      <a:pt x="3259817" y="2593568"/>
                    </a:cubicBezTo>
                    <a:cubicBezTo>
                      <a:pt x="3255481" y="2597182"/>
                      <a:pt x="3257522" y="2601269"/>
                      <a:pt x="3259480" y="2605879"/>
                    </a:cubicBezTo>
                    <a:cubicBezTo>
                      <a:pt x="3261796" y="2611621"/>
                      <a:pt x="3265107" y="2611071"/>
                      <a:pt x="3270159" y="2609720"/>
                    </a:cubicBezTo>
                    <a:cubicBezTo>
                      <a:pt x="3277999" y="2607736"/>
                      <a:pt x="3282911" y="2610664"/>
                      <a:pt x="3284287" y="2618945"/>
                    </a:cubicBezTo>
                    <a:cubicBezTo>
                      <a:pt x="3286931" y="2632802"/>
                      <a:pt x="3290706" y="2646302"/>
                      <a:pt x="3286808" y="2660735"/>
                    </a:cubicBezTo>
                    <a:cubicBezTo>
                      <a:pt x="3286213" y="2662792"/>
                      <a:pt x="3285991" y="2665041"/>
                      <a:pt x="3285386" y="2667163"/>
                    </a:cubicBezTo>
                    <a:lnTo>
                      <a:pt x="3283128" y="2670599"/>
                    </a:lnTo>
                    <a:lnTo>
                      <a:pt x="3292503" y="2683060"/>
                    </a:lnTo>
                    <a:lnTo>
                      <a:pt x="3298349" y="2682050"/>
                    </a:lnTo>
                    <a:cubicBezTo>
                      <a:pt x="3301910" y="2679926"/>
                      <a:pt x="3304962" y="2676781"/>
                      <a:pt x="3307862" y="2673746"/>
                    </a:cubicBezTo>
                    <a:cubicBezTo>
                      <a:pt x="3316339" y="2664337"/>
                      <a:pt x="3324429" y="2660781"/>
                      <a:pt x="3336874" y="2667053"/>
                    </a:cubicBezTo>
                    <a:cubicBezTo>
                      <a:pt x="3346339" y="2671777"/>
                      <a:pt x="3356551" y="2671781"/>
                      <a:pt x="3361333" y="2658563"/>
                    </a:cubicBezTo>
                    <a:cubicBezTo>
                      <a:pt x="3364152" y="2650945"/>
                      <a:pt x="3370475" y="2644959"/>
                      <a:pt x="3378700" y="2647336"/>
                    </a:cubicBezTo>
                    <a:cubicBezTo>
                      <a:pt x="3386924" y="2649714"/>
                      <a:pt x="3391613" y="2657445"/>
                      <a:pt x="3389842" y="2665227"/>
                    </a:cubicBezTo>
                    <a:cubicBezTo>
                      <a:pt x="3387932" y="2677289"/>
                      <a:pt x="3403441" y="2684583"/>
                      <a:pt x="3397694" y="2697111"/>
                    </a:cubicBezTo>
                    <a:cubicBezTo>
                      <a:pt x="3397694" y="2697111"/>
                      <a:pt x="3399101" y="2698409"/>
                      <a:pt x="3400149" y="2698576"/>
                    </a:cubicBezTo>
                    <a:cubicBezTo>
                      <a:pt x="3408457" y="2700428"/>
                      <a:pt x="3418089" y="2704104"/>
                      <a:pt x="3417201" y="2713102"/>
                    </a:cubicBezTo>
                    <a:cubicBezTo>
                      <a:pt x="3415815" y="2725246"/>
                      <a:pt x="3419149" y="2738138"/>
                      <a:pt x="3410947" y="2749202"/>
                    </a:cubicBezTo>
                    <a:cubicBezTo>
                      <a:pt x="3409040" y="2751051"/>
                      <a:pt x="3407301" y="2751850"/>
                      <a:pt x="3404597" y="2751959"/>
                    </a:cubicBezTo>
                    <a:cubicBezTo>
                      <a:pt x="3400650" y="2749721"/>
                      <a:pt x="3397394" y="2746518"/>
                      <a:pt x="3393284" y="2745329"/>
                    </a:cubicBezTo>
                    <a:cubicBezTo>
                      <a:pt x="3391710" y="2745080"/>
                      <a:pt x="3390827" y="2743865"/>
                      <a:pt x="3389862" y="2743175"/>
                    </a:cubicBezTo>
                    <a:cubicBezTo>
                      <a:pt x="3379597" y="2736711"/>
                      <a:pt x="3371762" y="2728483"/>
                      <a:pt x="3369393" y="2716281"/>
                    </a:cubicBezTo>
                    <a:cubicBezTo>
                      <a:pt x="3368210" y="2710181"/>
                      <a:pt x="3363739" y="2707860"/>
                      <a:pt x="3358136" y="2705898"/>
                    </a:cubicBezTo>
                    <a:cubicBezTo>
                      <a:pt x="3347981" y="2702139"/>
                      <a:pt x="3336969" y="2700395"/>
                      <a:pt x="3326206" y="2697078"/>
                    </a:cubicBezTo>
                    <a:cubicBezTo>
                      <a:pt x="3317015" y="2694010"/>
                      <a:pt x="3302759" y="2701932"/>
                      <a:pt x="3295330" y="2711615"/>
                    </a:cubicBezTo>
                    <a:lnTo>
                      <a:pt x="3292130" y="2718355"/>
                    </a:lnTo>
                    <a:lnTo>
                      <a:pt x="3297187" y="2727762"/>
                    </a:lnTo>
                    <a:lnTo>
                      <a:pt x="3289779" y="2725356"/>
                    </a:lnTo>
                    <a:lnTo>
                      <a:pt x="3287722" y="2734726"/>
                    </a:lnTo>
                    <a:cubicBezTo>
                      <a:pt x="3287026" y="2739119"/>
                      <a:pt x="3287128" y="2743569"/>
                      <a:pt x="3289609" y="2748262"/>
                    </a:cubicBezTo>
                    <a:cubicBezTo>
                      <a:pt x="3292175" y="2752432"/>
                      <a:pt x="3290295" y="2757509"/>
                      <a:pt x="3285161" y="2759383"/>
                    </a:cubicBezTo>
                    <a:cubicBezTo>
                      <a:pt x="3280026" y="2761258"/>
                      <a:pt x="3276329" y="2757447"/>
                      <a:pt x="3274895" y="2752920"/>
                    </a:cubicBezTo>
                    <a:lnTo>
                      <a:pt x="3271161" y="2736485"/>
                    </a:lnTo>
                    <a:lnTo>
                      <a:pt x="3266142" y="2736601"/>
                    </a:lnTo>
                    <a:lnTo>
                      <a:pt x="3258831" y="2739855"/>
                    </a:lnTo>
                    <a:lnTo>
                      <a:pt x="3262278" y="2745613"/>
                    </a:lnTo>
                    <a:cubicBezTo>
                      <a:pt x="3263394" y="2750023"/>
                      <a:pt x="3261025" y="2753948"/>
                      <a:pt x="3255571" y="2759535"/>
                    </a:cubicBezTo>
                    <a:cubicBezTo>
                      <a:pt x="3249305" y="2761769"/>
                      <a:pt x="3241355" y="2761047"/>
                      <a:pt x="3238454" y="2769189"/>
                    </a:cubicBezTo>
                    <a:cubicBezTo>
                      <a:pt x="3233288" y="2778045"/>
                      <a:pt x="3235796" y="2785969"/>
                      <a:pt x="3240926" y="2794307"/>
                    </a:cubicBezTo>
                    <a:cubicBezTo>
                      <a:pt x="3245615" y="2802038"/>
                      <a:pt x="3253615" y="2809218"/>
                      <a:pt x="3248725" y="2819731"/>
                    </a:cubicBezTo>
                    <a:cubicBezTo>
                      <a:pt x="3241851" y="2822406"/>
                      <a:pt x="3235060" y="2824555"/>
                      <a:pt x="3228986" y="2828968"/>
                    </a:cubicBezTo>
                    <a:cubicBezTo>
                      <a:pt x="3225341" y="2831618"/>
                      <a:pt x="3217200" y="2828715"/>
                      <a:pt x="3218493" y="2837521"/>
                    </a:cubicBezTo>
                    <a:cubicBezTo>
                      <a:pt x="3220010" y="2841524"/>
                      <a:pt x="3224039" y="2843237"/>
                      <a:pt x="3226246" y="2846274"/>
                    </a:cubicBezTo>
                    <a:cubicBezTo>
                      <a:pt x="3226687" y="2846882"/>
                      <a:pt x="3227735" y="2847048"/>
                      <a:pt x="3228785" y="2847214"/>
                    </a:cubicBezTo>
                    <a:cubicBezTo>
                      <a:pt x="3233529" y="2851191"/>
                      <a:pt x="3242060" y="2848241"/>
                      <a:pt x="3244569" y="2856164"/>
                    </a:cubicBezTo>
                    <a:cubicBezTo>
                      <a:pt x="3241474" y="2862124"/>
                      <a:pt x="3235872" y="2860162"/>
                      <a:pt x="3231069" y="2859939"/>
                    </a:cubicBezTo>
                    <a:cubicBezTo>
                      <a:pt x="3226267" y="2859716"/>
                      <a:pt x="3220940" y="2859411"/>
                      <a:pt x="3216055" y="2859712"/>
                    </a:cubicBezTo>
                    <a:cubicBezTo>
                      <a:pt x="3197119" y="2860475"/>
                      <a:pt x="3194108" y="2865911"/>
                      <a:pt x="3202712" y="2882863"/>
                    </a:cubicBezTo>
                    <a:cubicBezTo>
                      <a:pt x="3205277" y="2887032"/>
                      <a:pt x="3208366" y="2891284"/>
                      <a:pt x="3211539" y="2895012"/>
                    </a:cubicBezTo>
                    <a:cubicBezTo>
                      <a:pt x="3214073" y="2906164"/>
                      <a:pt x="3208082" y="2910053"/>
                      <a:pt x="3198034" y="2908999"/>
                    </a:cubicBezTo>
                    <a:cubicBezTo>
                      <a:pt x="3192708" y="2908693"/>
                      <a:pt x="3186940" y="2907781"/>
                      <a:pt x="3181779" y="2906425"/>
                    </a:cubicBezTo>
                    <a:cubicBezTo>
                      <a:pt x="3173471" y="2904572"/>
                      <a:pt x="3167978" y="2905314"/>
                      <a:pt x="3165269" y="2915636"/>
                    </a:cubicBezTo>
                    <a:cubicBezTo>
                      <a:pt x="3162392" y="2927007"/>
                      <a:pt x="3152205" y="2930232"/>
                      <a:pt x="3141111" y="2929013"/>
                    </a:cubicBezTo>
                    <a:cubicBezTo>
                      <a:pt x="3115166" y="2926516"/>
                      <a:pt x="3115166" y="2926516"/>
                      <a:pt x="3111788" y="2951246"/>
                    </a:cubicBezTo>
                    <a:cubicBezTo>
                      <a:pt x="3110957" y="2956489"/>
                      <a:pt x="3115921" y="2965877"/>
                      <a:pt x="3103501" y="2962833"/>
                    </a:cubicBezTo>
                    <a:cubicBezTo>
                      <a:pt x="3101736" y="2960405"/>
                      <a:pt x="3099970" y="2957975"/>
                      <a:pt x="3098730" y="2955628"/>
                    </a:cubicBezTo>
                    <a:cubicBezTo>
                      <a:pt x="3091336" y="2948006"/>
                      <a:pt x="3088766" y="2954051"/>
                      <a:pt x="3085672" y="2960010"/>
                    </a:cubicBezTo>
                    <a:lnTo>
                      <a:pt x="3081075" y="2967665"/>
                    </a:lnTo>
                    <a:lnTo>
                      <a:pt x="3086646" y="2973865"/>
                    </a:lnTo>
                    <a:cubicBezTo>
                      <a:pt x="3082765" y="2979344"/>
                      <a:pt x="3077484" y="2976633"/>
                      <a:pt x="3072757" y="2975754"/>
                    </a:cubicBezTo>
                    <a:lnTo>
                      <a:pt x="3067356" y="2974923"/>
                    </a:lnTo>
                    <a:lnTo>
                      <a:pt x="3062755" y="2975733"/>
                    </a:lnTo>
                    <a:cubicBezTo>
                      <a:pt x="3057070" y="2974295"/>
                      <a:pt x="3050720" y="2977052"/>
                      <a:pt x="3044703" y="2977712"/>
                    </a:cubicBezTo>
                    <a:lnTo>
                      <a:pt x="3040222" y="2977051"/>
                    </a:lnTo>
                    <a:lnTo>
                      <a:pt x="3038819" y="2983436"/>
                    </a:lnTo>
                    <a:cubicBezTo>
                      <a:pt x="3039046" y="2986401"/>
                      <a:pt x="3039976" y="2990082"/>
                      <a:pt x="3041525" y="2994574"/>
                    </a:cubicBezTo>
                    <a:cubicBezTo>
                      <a:pt x="3043494" y="2999055"/>
                      <a:pt x="3045971" y="3003690"/>
                      <a:pt x="3048604" y="3007817"/>
                    </a:cubicBezTo>
                    <a:cubicBezTo>
                      <a:pt x="3049585" y="3019212"/>
                      <a:pt x="3043117" y="3022243"/>
                      <a:pt x="3033310" y="3019823"/>
                    </a:cubicBezTo>
                    <a:cubicBezTo>
                      <a:pt x="3028074" y="3018789"/>
                      <a:pt x="3022487" y="3017094"/>
                      <a:pt x="3017560" y="3015045"/>
                    </a:cubicBezTo>
                    <a:cubicBezTo>
                      <a:pt x="3013572" y="3013557"/>
                      <a:pt x="3010193" y="3012808"/>
                      <a:pt x="3007298" y="3013664"/>
                    </a:cubicBezTo>
                    <a:lnTo>
                      <a:pt x="3000754" y="3020997"/>
                    </a:lnTo>
                    <a:lnTo>
                      <a:pt x="3001671" y="3021465"/>
                    </a:lnTo>
                    <a:cubicBezTo>
                      <a:pt x="3004090" y="3027015"/>
                      <a:pt x="2999125" y="3031007"/>
                      <a:pt x="2995069" y="3033588"/>
                    </a:cubicBezTo>
                    <a:cubicBezTo>
                      <a:pt x="2966756" y="3050907"/>
                      <a:pt x="2963849" y="3081180"/>
                      <a:pt x="2954465" y="3108485"/>
                    </a:cubicBezTo>
                    <a:cubicBezTo>
                      <a:pt x="2952244" y="3115040"/>
                      <a:pt x="2957144" y="3118592"/>
                      <a:pt x="2960471" y="3122730"/>
                    </a:cubicBezTo>
                    <a:cubicBezTo>
                      <a:pt x="2964716" y="3128855"/>
                      <a:pt x="2974348" y="3134054"/>
                      <a:pt x="2970885" y="3141609"/>
                    </a:cubicBezTo>
                    <a:cubicBezTo>
                      <a:pt x="2966513" y="3150575"/>
                      <a:pt x="2956954" y="3141230"/>
                      <a:pt x="2950245" y="3143900"/>
                    </a:cubicBezTo>
                    <a:cubicBezTo>
                      <a:pt x="2933758" y="3149664"/>
                      <a:pt x="2931698" y="3154727"/>
                      <a:pt x="2937957" y="3170134"/>
                    </a:cubicBezTo>
                    <a:cubicBezTo>
                      <a:pt x="2941292" y="3177671"/>
                      <a:pt x="2941813" y="3186791"/>
                      <a:pt x="2945149" y="3194327"/>
                    </a:cubicBezTo>
                    <a:cubicBezTo>
                      <a:pt x="2949672" y="3211811"/>
                      <a:pt x="2950876" y="3228558"/>
                      <a:pt x="2943374" y="3245492"/>
                    </a:cubicBezTo>
                    <a:cubicBezTo>
                      <a:pt x="2939748" y="3254539"/>
                      <a:pt x="2931141" y="3260780"/>
                      <a:pt x="2924099" y="3263038"/>
                    </a:cubicBezTo>
                    <a:cubicBezTo>
                      <a:pt x="2915896" y="3265546"/>
                      <a:pt x="2912505" y="3268954"/>
                      <a:pt x="2910544" y="3280070"/>
                    </a:cubicBezTo>
                    <a:cubicBezTo>
                      <a:pt x="2904942" y="3262092"/>
                      <a:pt x="2899979" y="3266085"/>
                      <a:pt x="2895111" y="3276129"/>
                    </a:cubicBezTo>
                    <a:cubicBezTo>
                      <a:pt x="2885713" y="3265292"/>
                      <a:pt x="2878556" y="3254697"/>
                      <a:pt x="2863294" y="3252663"/>
                    </a:cubicBezTo>
                    <a:cubicBezTo>
                      <a:pt x="2853589" y="3251609"/>
                      <a:pt x="2844372" y="3246078"/>
                      <a:pt x="2834578" y="3242372"/>
                    </a:cubicBezTo>
                    <a:cubicBezTo>
                      <a:pt x="2815404" y="3234626"/>
                      <a:pt x="2799080" y="3238897"/>
                      <a:pt x="2785273" y="3254770"/>
                    </a:cubicBezTo>
                    <a:cubicBezTo>
                      <a:pt x="2782296" y="3257845"/>
                      <a:pt x="2778905" y="3261253"/>
                      <a:pt x="2775514" y="3264662"/>
                    </a:cubicBezTo>
                    <a:cubicBezTo>
                      <a:pt x="2771296" y="3268736"/>
                      <a:pt x="2767500" y="3275876"/>
                      <a:pt x="2760612" y="3273241"/>
                    </a:cubicBezTo>
                    <a:cubicBezTo>
                      <a:pt x="2754055" y="3271019"/>
                      <a:pt x="2757519" y="3263464"/>
                      <a:pt x="2756924" y="3258492"/>
                    </a:cubicBezTo>
                    <a:cubicBezTo>
                      <a:pt x="2756502" y="3255424"/>
                      <a:pt x="2756908" y="3251691"/>
                      <a:pt x="2754004" y="3250621"/>
                    </a:cubicBezTo>
                    <a:cubicBezTo>
                      <a:pt x="2750019" y="3249056"/>
                      <a:pt x="2748786" y="3253454"/>
                      <a:pt x="2747464" y="3255198"/>
                    </a:cubicBezTo>
                    <a:cubicBezTo>
                      <a:pt x="2734745" y="3274966"/>
                      <a:pt x="2715086" y="3271699"/>
                      <a:pt x="2697171" y="3269754"/>
                    </a:cubicBezTo>
                    <a:cubicBezTo>
                      <a:pt x="2690702" y="3269336"/>
                      <a:pt x="2681718" y="3270557"/>
                      <a:pt x="2675868" y="3265425"/>
                    </a:cubicBezTo>
                    <a:lnTo>
                      <a:pt x="2673392" y="3261362"/>
                    </a:lnTo>
                    <a:lnTo>
                      <a:pt x="2671104" y="3263092"/>
                    </a:lnTo>
                    <a:cubicBezTo>
                      <a:pt x="2666552" y="3263613"/>
                      <a:pt x="2664247" y="3261124"/>
                      <a:pt x="2662639" y="3257802"/>
                    </a:cubicBezTo>
                    <a:lnTo>
                      <a:pt x="2660869" y="3253543"/>
                    </a:lnTo>
                    <a:lnTo>
                      <a:pt x="2650158" y="3249077"/>
                    </a:lnTo>
                    <a:lnTo>
                      <a:pt x="2645756" y="3244534"/>
                    </a:lnTo>
                    <a:lnTo>
                      <a:pt x="2645179" y="3248918"/>
                    </a:lnTo>
                    <a:cubicBezTo>
                      <a:pt x="2641114" y="3279761"/>
                      <a:pt x="2615735" y="3286951"/>
                      <a:pt x="2593191" y="3294739"/>
                    </a:cubicBezTo>
                    <a:cubicBezTo>
                      <a:pt x="2582551" y="3298941"/>
                      <a:pt x="2568205" y="3309155"/>
                      <a:pt x="2555482" y="3295150"/>
                    </a:cubicBezTo>
                    <a:cubicBezTo>
                      <a:pt x="2534031" y="3302297"/>
                      <a:pt x="2515642" y="3294718"/>
                      <a:pt x="2497398" y="3286039"/>
                    </a:cubicBezTo>
                    <a:lnTo>
                      <a:pt x="2490388" y="3282957"/>
                    </a:lnTo>
                    <a:lnTo>
                      <a:pt x="2483284" y="3290519"/>
                    </a:lnTo>
                    <a:lnTo>
                      <a:pt x="2482076" y="3297985"/>
                    </a:lnTo>
                    <a:lnTo>
                      <a:pt x="2485672" y="3308429"/>
                    </a:lnTo>
                    <a:cubicBezTo>
                      <a:pt x="2485806" y="3310799"/>
                      <a:pt x="2485025" y="3312769"/>
                      <a:pt x="2482573" y="3314037"/>
                    </a:cubicBezTo>
                    <a:lnTo>
                      <a:pt x="2480335" y="3314275"/>
                    </a:lnTo>
                    <a:lnTo>
                      <a:pt x="2480624" y="3329114"/>
                    </a:lnTo>
                    <a:cubicBezTo>
                      <a:pt x="2479979" y="3335540"/>
                      <a:pt x="2477620" y="3341494"/>
                      <a:pt x="2470723" y="3346053"/>
                    </a:cubicBezTo>
                    <a:cubicBezTo>
                      <a:pt x="2460376" y="3344167"/>
                      <a:pt x="2450521" y="3341704"/>
                      <a:pt x="2439847" y="3342529"/>
                    </a:cubicBezTo>
                    <a:cubicBezTo>
                      <a:pt x="2433442" y="3343024"/>
                      <a:pt x="2425721" y="3333418"/>
                      <a:pt x="2420715" y="3345080"/>
                    </a:cubicBezTo>
                    <a:cubicBezTo>
                      <a:pt x="2419567" y="3351075"/>
                      <a:pt x="2423182" y="3356165"/>
                      <a:pt x="2423593" y="3361502"/>
                    </a:cubicBezTo>
                    <a:cubicBezTo>
                      <a:pt x="2423675" y="3362570"/>
                      <a:pt x="2424824" y="3363555"/>
                      <a:pt x="2425975" y="3364541"/>
                    </a:cubicBezTo>
                    <a:cubicBezTo>
                      <a:pt x="2428769" y="3372915"/>
                      <a:pt x="2441333" y="3375703"/>
                      <a:pt x="2438462" y="3387201"/>
                    </a:cubicBezTo>
                    <a:cubicBezTo>
                      <a:pt x="2430252" y="3392130"/>
                      <a:pt x="2424912" y="3385562"/>
                      <a:pt x="2419245" y="3381705"/>
                    </a:cubicBezTo>
                    <a:cubicBezTo>
                      <a:pt x="2413579" y="3377846"/>
                      <a:pt x="2407338" y="3373495"/>
                      <a:pt x="2401177" y="3370212"/>
                    </a:cubicBezTo>
                    <a:cubicBezTo>
                      <a:pt x="2377607" y="3356996"/>
                      <a:pt x="2369889" y="3361351"/>
                      <a:pt x="2367679" y="3388368"/>
                    </a:cubicBezTo>
                    <a:cubicBezTo>
                      <a:pt x="2367681" y="3395347"/>
                      <a:pt x="2368257" y="3402819"/>
                      <a:pt x="2369327" y="3409717"/>
                    </a:cubicBezTo>
                    <a:cubicBezTo>
                      <a:pt x="2364076" y="3425156"/>
                      <a:pt x="2353893" y="3425405"/>
                      <a:pt x="2342476" y="3416622"/>
                    </a:cubicBezTo>
                    <a:cubicBezTo>
                      <a:pt x="2336234" y="3412270"/>
                      <a:pt x="2329910" y="3406853"/>
                      <a:pt x="2324654" y="3401353"/>
                    </a:cubicBezTo>
                    <a:cubicBezTo>
                      <a:pt x="2320301" y="3397124"/>
                      <a:pt x="2316317" y="3394210"/>
                      <a:pt x="2312047" y="3393667"/>
                    </a:cubicBezTo>
                    <a:lnTo>
                      <a:pt x="2299300" y="3399488"/>
                    </a:lnTo>
                    <a:lnTo>
                      <a:pt x="2300228" y="3400626"/>
                    </a:lnTo>
                    <a:cubicBezTo>
                      <a:pt x="2300204" y="3409258"/>
                      <a:pt x="2291433" y="3411624"/>
                      <a:pt x="2284657" y="3412668"/>
                    </a:cubicBezTo>
                    <a:cubicBezTo>
                      <a:pt x="2237761" y="3419045"/>
                      <a:pt x="2216610" y="3456901"/>
                      <a:pt x="2188704" y="3487168"/>
                    </a:cubicBezTo>
                    <a:cubicBezTo>
                      <a:pt x="2182045" y="3494454"/>
                      <a:pt x="2186406" y="3501902"/>
                      <a:pt x="2188378" y="3509212"/>
                    </a:cubicBezTo>
                    <a:cubicBezTo>
                      <a:pt x="2190408" y="3519642"/>
                      <a:pt x="2200003" y="3531952"/>
                      <a:pt x="2191148" y="3539830"/>
                    </a:cubicBezTo>
                    <a:cubicBezTo>
                      <a:pt x="2180300" y="3549029"/>
                      <a:pt x="2173177" y="3531348"/>
                      <a:pt x="2162887" y="3530987"/>
                    </a:cubicBezTo>
                    <a:cubicBezTo>
                      <a:pt x="2138058" y="3529060"/>
                      <a:pt x="2132466" y="3534489"/>
                      <a:pt x="2131803" y="3558191"/>
                    </a:cubicBezTo>
                    <a:cubicBezTo>
                      <a:pt x="2131837" y="3569945"/>
                      <a:pt x="2127289" y="3582150"/>
                      <a:pt x="2127323" y="3593902"/>
                    </a:cubicBezTo>
                    <a:cubicBezTo>
                      <a:pt x="2123203" y="3619322"/>
                      <a:pt x="2115173" y="3641877"/>
                      <a:pt x="2095670" y="3659684"/>
                    </a:cubicBezTo>
                    <a:cubicBezTo>
                      <a:pt x="2085748" y="3669416"/>
                      <a:pt x="2070932" y="3672630"/>
                      <a:pt x="2060444" y="3671539"/>
                    </a:cubicBezTo>
                    <a:cubicBezTo>
                      <a:pt x="2048297" y="3670111"/>
                      <a:pt x="2041916" y="3672616"/>
                      <a:pt x="2032982" y="3686004"/>
                    </a:cubicBezTo>
                    <a:cubicBezTo>
                      <a:pt x="2035977" y="3659320"/>
                      <a:pt x="2027206" y="3661688"/>
                      <a:pt x="2015093" y="3672010"/>
                    </a:cubicBezTo>
                    <a:cubicBezTo>
                      <a:pt x="2009037" y="3652473"/>
                      <a:pt x="2005767" y="3634536"/>
                      <a:pt x="1987008" y="3623131"/>
                    </a:cubicBezTo>
                    <a:cubicBezTo>
                      <a:pt x="1974942" y="3616191"/>
                      <a:pt x="1966079" y="3603684"/>
                      <a:pt x="1955418" y="3593230"/>
                    </a:cubicBezTo>
                    <a:cubicBezTo>
                      <a:pt x="1934826" y="3572124"/>
                      <a:pt x="1911064" y="3568340"/>
                      <a:pt x="1883937" y="3581147"/>
                    </a:cubicBezTo>
                    <a:cubicBezTo>
                      <a:pt x="1878288" y="3583457"/>
                      <a:pt x="1871906" y="3585962"/>
                      <a:pt x="1865526" y="3588467"/>
                    </a:cubicBezTo>
                    <a:cubicBezTo>
                      <a:pt x="1857682" y="3591367"/>
                      <a:pt x="1848632" y="3598513"/>
                      <a:pt x="1841150" y="3591124"/>
                    </a:cubicBezTo>
                    <a:cubicBezTo>
                      <a:pt x="1833863" y="3584462"/>
                      <a:pt x="1842717" y="3576586"/>
                      <a:pt x="1844793" y="3569752"/>
                    </a:cubicBezTo>
                    <a:cubicBezTo>
                      <a:pt x="1846001" y="3565506"/>
                      <a:pt x="1848670" y="3560865"/>
                      <a:pt x="1845492" y="3557803"/>
                    </a:cubicBezTo>
                    <a:cubicBezTo>
                      <a:pt x="1841187" y="3553474"/>
                      <a:pt x="1837057" y="3558510"/>
                      <a:pt x="1834329" y="3560030"/>
                    </a:cubicBezTo>
                    <a:cubicBezTo>
                      <a:pt x="1806391" y="3578544"/>
                      <a:pt x="1782596" y="3563008"/>
                      <a:pt x="1760322" y="3550197"/>
                    </a:cubicBezTo>
                    <a:cubicBezTo>
                      <a:pt x="1749380" y="3544524"/>
                      <a:pt x="1730935" y="3540090"/>
                      <a:pt x="1733314" y="3519845"/>
                    </a:cubicBezTo>
                    <a:cubicBezTo>
                      <a:pt x="1691352" y="3495095"/>
                      <a:pt x="1705916" y="3438629"/>
                      <a:pt x="1671934" y="3408590"/>
                    </a:cubicBezTo>
                    <a:cubicBezTo>
                      <a:pt x="1665972" y="3403926"/>
                      <a:pt x="1663072" y="3396083"/>
                      <a:pt x="1655345" y="3405224"/>
                    </a:cubicBezTo>
                    <a:cubicBezTo>
                      <a:pt x="1645285" y="3417348"/>
                      <a:pt x="1642722" y="3407845"/>
                      <a:pt x="1640552" y="3399806"/>
                    </a:cubicBezTo>
                    <a:lnTo>
                      <a:pt x="1637976" y="3390256"/>
                    </a:lnTo>
                    <a:lnTo>
                      <a:pt x="1618072" y="3387135"/>
                    </a:lnTo>
                    <a:lnTo>
                      <a:pt x="1615043" y="3382230"/>
                    </a:lnTo>
                    <a:lnTo>
                      <a:pt x="1596941" y="3395104"/>
                    </a:lnTo>
                    <a:cubicBezTo>
                      <a:pt x="1583413" y="3388558"/>
                      <a:pt x="1595388" y="3380625"/>
                      <a:pt x="1596004" y="3374186"/>
                    </a:cubicBezTo>
                    <a:cubicBezTo>
                      <a:pt x="1589899" y="3371911"/>
                      <a:pt x="1581976" y="3380323"/>
                      <a:pt x="1578147" y="3371945"/>
                    </a:cubicBezTo>
                    <a:lnTo>
                      <a:pt x="1578554" y="3370072"/>
                    </a:lnTo>
                    <a:lnTo>
                      <a:pt x="1564569" y="3381484"/>
                    </a:lnTo>
                    <a:cubicBezTo>
                      <a:pt x="1555951" y="3391072"/>
                      <a:pt x="1549450" y="3404954"/>
                      <a:pt x="1533082" y="3402615"/>
                    </a:cubicBezTo>
                    <a:cubicBezTo>
                      <a:pt x="1526596" y="3394333"/>
                      <a:pt x="1520861" y="3385951"/>
                      <a:pt x="1512331" y="3379479"/>
                    </a:cubicBezTo>
                    <a:cubicBezTo>
                      <a:pt x="1507215" y="3375597"/>
                      <a:pt x="1507818" y="3363287"/>
                      <a:pt x="1496332" y="3368684"/>
                    </a:cubicBezTo>
                    <a:cubicBezTo>
                      <a:pt x="1491493" y="3372404"/>
                      <a:pt x="1490817" y="3378610"/>
                      <a:pt x="1487582" y="3382875"/>
                    </a:cubicBezTo>
                    <a:cubicBezTo>
                      <a:pt x="1486932" y="3383729"/>
                      <a:pt x="1487139" y="3385227"/>
                      <a:pt x="1487345" y="3386728"/>
                    </a:cubicBezTo>
                    <a:cubicBezTo>
                      <a:pt x="1483873" y="3394847"/>
                      <a:pt x="1491418" y="3405273"/>
                      <a:pt x="1481637" y="3411963"/>
                    </a:cubicBezTo>
                    <a:cubicBezTo>
                      <a:pt x="1472225" y="3410198"/>
                      <a:pt x="1472594" y="3401742"/>
                      <a:pt x="1470917" y="3395095"/>
                    </a:cubicBezTo>
                    <a:cubicBezTo>
                      <a:pt x="1469241" y="3388447"/>
                      <a:pt x="1467462" y="3381050"/>
                      <a:pt x="1465036" y="3374505"/>
                    </a:cubicBezTo>
                    <a:cubicBezTo>
                      <a:pt x="1456185" y="3348974"/>
                      <a:pt x="1447523" y="3347105"/>
                      <a:pt x="1427933" y="3365840"/>
                    </a:cubicBezTo>
                    <a:cubicBezTo>
                      <a:pt x="1423299" y="3371059"/>
                      <a:pt x="1418769" y="3377031"/>
                      <a:pt x="1414989" y="3382899"/>
                    </a:cubicBezTo>
                    <a:cubicBezTo>
                      <a:pt x="1400812" y="3390958"/>
                      <a:pt x="1393032" y="3384383"/>
                      <a:pt x="1390328" y="3370234"/>
                    </a:cubicBezTo>
                    <a:cubicBezTo>
                      <a:pt x="1388548" y="3362836"/>
                      <a:pt x="1387417" y="3354586"/>
                      <a:pt x="1387138" y="3346982"/>
                    </a:cubicBezTo>
                    <a:cubicBezTo>
                      <a:pt x="1386242" y="3334879"/>
                      <a:pt x="1382963" y="3327687"/>
                      <a:pt x="1367757" y="3328245"/>
                    </a:cubicBezTo>
                    <a:cubicBezTo>
                      <a:pt x="1351050" y="3329009"/>
                      <a:pt x="1342448" y="3316434"/>
                      <a:pt x="1339537" y="3300787"/>
                    </a:cubicBezTo>
                    <a:cubicBezTo>
                      <a:pt x="1332245" y="3264343"/>
                      <a:pt x="1332245" y="3264343"/>
                      <a:pt x="1297095" y="3269929"/>
                    </a:cubicBezTo>
                    <a:cubicBezTo>
                      <a:pt x="1289595" y="3270957"/>
                      <a:pt x="1278829" y="3281605"/>
                      <a:pt x="1277860" y="3263398"/>
                    </a:cubicBezTo>
                    <a:cubicBezTo>
                      <a:pt x="1280448" y="3259987"/>
                      <a:pt x="1283036" y="3256573"/>
                      <a:pt x="1285729" y="3253912"/>
                    </a:cubicBezTo>
                    <a:cubicBezTo>
                      <a:pt x="1293083" y="3240677"/>
                      <a:pt x="1283773" y="3239661"/>
                      <a:pt x="1274362" y="3237896"/>
                    </a:cubicBezTo>
                    <a:cubicBezTo>
                      <a:pt x="1257450" y="3237158"/>
                      <a:pt x="1245376" y="3232702"/>
                      <a:pt x="1243451" y="3213097"/>
                    </a:cubicBezTo>
                    <a:cubicBezTo>
                      <a:pt x="1243069" y="3204745"/>
                      <a:pt x="1236687" y="3197214"/>
                      <a:pt x="1233305" y="3189274"/>
                    </a:cubicBezTo>
                    <a:lnTo>
                      <a:pt x="1231404" y="3176435"/>
                    </a:lnTo>
                    <a:lnTo>
                      <a:pt x="1223095" y="3189026"/>
                    </a:lnTo>
                    <a:cubicBezTo>
                      <a:pt x="1218169" y="3198801"/>
                      <a:pt x="1211403" y="3208052"/>
                      <a:pt x="1202226" y="3214473"/>
                    </a:cubicBezTo>
                    <a:cubicBezTo>
                      <a:pt x="1187451" y="3224966"/>
                      <a:pt x="1169354" y="3229919"/>
                      <a:pt x="1160715" y="3248436"/>
                    </a:cubicBezTo>
                    <a:cubicBezTo>
                      <a:pt x="1157062" y="3256430"/>
                      <a:pt x="1148006" y="3261353"/>
                      <a:pt x="1140446" y="3266397"/>
                    </a:cubicBezTo>
                    <a:cubicBezTo>
                      <a:pt x="1136060" y="3269437"/>
                      <a:pt x="1131389" y="3271323"/>
                      <a:pt x="1126105" y="3266756"/>
                    </a:cubicBezTo>
                    <a:cubicBezTo>
                      <a:pt x="1132527" y="3275932"/>
                      <a:pt x="1130774" y="3283701"/>
                      <a:pt x="1123155" y="3289494"/>
                    </a:cubicBezTo>
                    <a:cubicBezTo>
                      <a:pt x="1107107" y="3301768"/>
                      <a:pt x="1095191" y="3318892"/>
                      <a:pt x="1074384" y="3324758"/>
                    </a:cubicBezTo>
                    <a:cubicBezTo>
                      <a:pt x="1069369" y="3326241"/>
                      <a:pt x="1065553" y="3331585"/>
                      <a:pt x="1061166" y="3334623"/>
                    </a:cubicBezTo>
                    <a:cubicBezTo>
                      <a:pt x="1047258" y="3343678"/>
                      <a:pt x="1034041" y="3353543"/>
                      <a:pt x="1018008" y="3360921"/>
                    </a:cubicBezTo>
                    <a:cubicBezTo>
                      <a:pt x="1002036" y="3367552"/>
                      <a:pt x="982097" y="3371981"/>
                      <a:pt x="969896" y="3387953"/>
                    </a:cubicBezTo>
                    <a:cubicBezTo>
                      <a:pt x="963654" y="3395362"/>
                      <a:pt x="955166" y="3402592"/>
                      <a:pt x="943250" y="3400885"/>
                    </a:cubicBezTo>
                    <a:lnTo>
                      <a:pt x="942382" y="3402321"/>
                    </a:lnTo>
                    <a:lnTo>
                      <a:pt x="942381" y="3402321"/>
                    </a:lnTo>
                    <a:cubicBezTo>
                      <a:pt x="942292" y="3403444"/>
                      <a:pt x="942120" y="3403242"/>
                      <a:pt x="942165" y="3402681"/>
                    </a:cubicBezTo>
                    <a:lnTo>
                      <a:pt x="942382" y="3402321"/>
                    </a:lnTo>
                    <a:lnTo>
                      <a:pt x="943534" y="3402037"/>
                    </a:lnTo>
                    <a:cubicBezTo>
                      <a:pt x="950854" y="3399987"/>
                      <a:pt x="953264" y="3402816"/>
                      <a:pt x="950824" y="3409777"/>
                    </a:cubicBezTo>
                    <a:cubicBezTo>
                      <a:pt x="950240" y="3412366"/>
                      <a:pt x="948219" y="3414088"/>
                      <a:pt x="946198" y="3415809"/>
                    </a:cubicBezTo>
                    <a:cubicBezTo>
                      <a:pt x="923055" y="3432035"/>
                      <a:pt x="911392" y="3460101"/>
                      <a:pt x="885435" y="3473841"/>
                    </a:cubicBezTo>
                    <a:cubicBezTo>
                      <a:pt x="881513" y="3475787"/>
                      <a:pt x="878849" y="3480846"/>
                      <a:pt x="874462" y="3483885"/>
                    </a:cubicBezTo>
                    <a:cubicBezTo>
                      <a:pt x="873653" y="3484573"/>
                      <a:pt x="872097" y="3485202"/>
                      <a:pt x="870944" y="3485487"/>
                    </a:cubicBezTo>
                    <a:cubicBezTo>
                      <a:pt x="867142" y="3485935"/>
                      <a:pt x="863984" y="3483046"/>
                      <a:pt x="860406" y="3485396"/>
                    </a:cubicBezTo>
                    <a:cubicBezTo>
                      <a:pt x="858909" y="3485276"/>
                      <a:pt x="857817" y="3484812"/>
                      <a:pt x="856724" y="3484348"/>
                    </a:cubicBezTo>
                    <a:cubicBezTo>
                      <a:pt x="853849" y="3482611"/>
                      <a:pt x="851380" y="3480530"/>
                      <a:pt x="849315" y="3478105"/>
                    </a:cubicBezTo>
                    <a:cubicBezTo>
                      <a:pt x="847533" y="3476833"/>
                      <a:pt x="846155" y="3475216"/>
                      <a:pt x="844719" y="3474347"/>
                    </a:cubicBezTo>
                    <a:cubicBezTo>
                      <a:pt x="834465" y="3475410"/>
                      <a:pt x="830184" y="3481847"/>
                      <a:pt x="828312" y="3491112"/>
                    </a:cubicBezTo>
                    <a:cubicBezTo>
                      <a:pt x="825408" y="3499166"/>
                      <a:pt x="819929" y="3501740"/>
                      <a:pt x="811816" y="3499584"/>
                    </a:cubicBezTo>
                    <a:cubicBezTo>
                      <a:pt x="805544" y="3497952"/>
                      <a:pt x="803313" y="3492878"/>
                      <a:pt x="806443" y="3486725"/>
                    </a:cubicBezTo>
                    <a:cubicBezTo>
                      <a:pt x="829451" y="3476892"/>
                      <a:pt x="845693" y="3457477"/>
                      <a:pt x="865663" y="3443258"/>
                    </a:cubicBezTo>
                    <a:cubicBezTo>
                      <a:pt x="874030" y="3437526"/>
                      <a:pt x="892757" y="3434129"/>
                      <a:pt x="891545" y="3416330"/>
                    </a:cubicBezTo>
                    <a:cubicBezTo>
                      <a:pt x="891322" y="3414428"/>
                      <a:pt x="894210" y="3411271"/>
                      <a:pt x="896111" y="3411046"/>
                    </a:cubicBezTo>
                    <a:cubicBezTo>
                      <a:pt x="912129" y="3408562"/>
                      <a:pt x="921560" y="3394252"/>
                      <a:pt x="936260" y="3389402"/>
                    </a:cubicBezTo>
                    <a:cubicBezTo>
                      <a:pt x="944389" y="3386664"/>
                      <a:pt x="951424" y="3383461"/>
                      <a:pt x="950766" y="3372862"/>
                    </a:cubicBezTo>
                    <a:cubicBezTo>
                      <a:pt x="950437" y="3367564"/>
                      <a:pt x="954479" y="3364121"/>
                      <a:pt x="958401" y="3362175"/>
                    </a:cubicBezTo>
                    <a:cubicBezTo>
                      <a:pt x="974897" y="3353704"/>
                      <a:pt x="989043" y="3341655"/>
                      <a:pt x="1002097" y="3329141"/>
                    </a:cubicBezTo>
                    <a:cubicBezTo>
                      <a:pt x="1011454" y="3320474"/>
                      <a:pt x="1021094" y="3312960"/>
                      <a:pt x="1027292" y="3301404"/>
                    </a:cubicBezTo>
                    <a:cubicBezTo>
                      <a:pt x="1032562" y="3292035"/>
                      <a:pt x="1042083" y="3286017"/>
                      <a:pt x="1054298" y="3283982"/>
                    </a:cubicBezTo>
                    <a:cubicBezTo>
                      <a:pt x="1071812" y="3281618"/>
                      <a:pt x="1077157" y="3266603"/>
                      <a:pt x="1066200" y="3252921"/>
                    </a:cubicBezTo>
                    <a:cubicBezTo>
                      <a:pt x="1064823" y="3251305"/>
                      <a:pt x="1063101" y="3249284"/>
                      <a:pt x="1061380" y="3247263"/>
                    </a:cubicBezTo>
                    <a:cubicBezTo>
                      <a:pt x="1043478" y="3226245"/>
                      <a:pt x="1045754" y="3216635"/>
                      <a:pt x="1070214" y="3202775"/>
                    </a:cubicBezTo>
                    <a:cubicBezTo>
                      <a:pt x="1079675" y="3197507"/>
                      <a:pt x="1086022" y="3193495"/>
                      <a:pt x="1077715" y="3179648"/>
                    </a:cubicBezTo>
                    <a:lnTo>
                      <a:pt x="1077647" y="3179528"/>
                    </a:lnTo>
                    <a:lnTo>
                      <a:pt x="1068969" y="3165555"/>
                    </a:lnTo>
                    <a:lnTo>
                      <a:pt x="1069713" y="3165435"/>
                    </a:lnTo>
                    <a:lnTo>
                      <a:pt x="1068029" y="3162443"/>
                    </a:lnTo>
                    <a:cubicBezTo>
                      <a:pt x="1065277" y="3156243"/>
                      <a:pt x="1063556" y="3149514"/>
                      <a:pt x="1064529" y="3142060"/>
                    </a:cubicBezTo>
                    <a:lnTo>
                      <a:pt x="1063050" y="3137376"/>
                    </a:lnTo>
                    <a:lnTo>
                      <a:pt x="1062498" y="3137761"/>
                    </a:lnTo>
                    <a:cubicBezTo>
                      <a:pt x="1052435" y="3148475"/>
                      <a:pt x="1037477" y="3156143"/>
                      <a:pt x="1034473" y="3173009"/>
                    </a:cubicBezTo>
                    <a:cubicBezTo>
                      <a:pt x="1027398" y="3176098"/>
                      <a:pt x="1020944" y="3178756"/>
                      <a:pt x="1013870" y="3181846"/>
                    </a:cubicBezTo>
                    <a:cubicBezTo>
                      <a:pt x="1010144" y="3184446"/>
                      <a:pt x="1007040" y="3186611"/>
                      <a:pt x="1003316" y="3189210"/>
                    </a:cubicBezTo>
                    <a:cubicBezTo>
                      <a:pt x="995792" y="3200920"/>
                      <a:pt x="982826" y="3203507"/>
                      <a:pt x="970293" y="3206712"/>
                    </a:cubicBezTo>
                    <a:cubicBezTo>
                      <a:pt x="961052" y="3206699"/>
                      <a:pt x="951190" y="3207117"/>
                      <a:pt x="947984" y="3194585"/>
                    </a:cubicBezTo>
                    <a:cubicBezTo>
                      <a:pt x="960126" y="3163033"/>
                      <a:pt x="976297" y="3133287"/>
                      <a:pt x="1001074" y="3113231"/>
                    </a:cubicBezTo>
                    <a:cubicBezTo>
                      <a:pt x="999831" y="3114098"/>
                      <a:pt x="998777" y="3113909"/>
                      <a:pt x="996669" y="3113534"/>
                    </a:cubicBezTo>
                    <a:cubicBezTo>
                      <a:pt x="1005163" y="3105531"/>
                      <a:pt x="1013126" y="3097263"/>
                      <a:pt x="1020438" y="3088642"/>
                    </a:cubicBezTo>
                    <a:lnTo>
                      <a:pt x="1038396" y="3064220"/>
                    </a:lnTo>
                    <a:lnTo>
                      <a:pt x="1027366" y="3055851"/>
                    </a:lnTo>
                    <a:cubicBezTo>
                      <a:pt x="1022201" y="3049788"/>
                      <a:pt x="1016290" y="3043665"/>
                      <a:pt x="1011529" y="3037259"/>
                    </a:cubicBezTo>
                    <a:cubicBezTo>
                      <a:pt x="1005392" y="3029234"/>
                      <a:pt x="1000812" y="3020582"/>
                      <a:pt x="989315" y="3032467"/>
                    </a:cubicBezTo>
                    <a:cubicBezTo>
                      <a:pt x="984405" y="3037347"/>
                      <a:pt x="973538" y="3031957"/>
                      <a:pt x="967639" y="3039771"/>
                    </a:cubicBezTo>
                    <a:cubicBezTo>
                      <a:pt x="963478" y="3044710"/>
                      <a:pt x="957190" y="3047973"/>
                      <a:pt x="956876" y="3056610"/>
                    </a:cubicBezTo>
                    <a:cubicBezTo>
                      <a:pt x="956561" y="3065247"/>
                      <a:pt x="949465" y="3069199"/>
                      <a:pt x="941712" y="3062552"/>
                    </a:cubicBezTo>
                    <a:cubicBezTo>
                      <a:pt x="934647" y="3056714"/>
                      <a:pt x="924872" y="3051788"/>
                      <a:pt x="926580" y="3039873"/>
                    </a:cubicBezTo>
                    <a:cubicBezTo>
                      <a:pt x="927222" y="3036535"/>
                      <a:pt x="924754" y="3034454"/>
                      <a:pt x="921415" y="3033810"/>
                    </a:cubicBezTo>
                    <a:cubicBezTo>
                      <a:pt x="918825" y="3033227"/>
                      <a:pt x="916236" y="3032642"/>
                      <a:pt x="914050" y="3031714"/>
                    </a:cubicBezTo>
                    <a:cubicBezTo>
                      <a:pt x="906342" y="3029214"/>
                      <a:pt x="907644" y="3017642"/>
                      <a:pt x="899127" y="3015831"/>
                    </a:cubicBezTo>
                    <a:cubicBezTo>
                      <a:pt x="890265" y="3013615"/>
                      <a:pt x="893214" y="3028539"/>
                      <a:pt x="883887" y="3027417"/>
                    </a:cubicBezTo>
                    <a:cubicBezTo>
                      <a:pt x="881642" y="3027237"/>
                      <a:pt x="878530" y="3028494"/>
                      <a:pt x="877840" y="3027685"/>
                    </a:cubicBezTo>
                    <a:cubicBezTo>
                      <a:pt x="865672" y="3015035"/>
                      <a:pt x="847633" y="3019241"/>
                      <a:pt x="833143" y="3012056"/>
                    </a:cubicBezTo>
                    <a:cubicBezTo>
                      <a:pt x="830958" y="3011127"/>
                      <a:pt x="827276" y="3010080"/>
                      <a:pt x="827051" y="3008178"/>
                    </a:cubicBezTo>
                    <a:cubicBezTo>
                      <a:pt x="825076" y="2995215"/>
                      <a:pt x="813400" y="2990513"/>
                      <a:pt x="805303" y="2983463"/>
                    </a:cubicBezTo>
                    <a:cubicBezTo>
                      <a:pt x="792265" y="2972251"/>
                      <a:pt x="792146" y="2954915"/>
                      <a:pt x="785396" y="2940440"/>
                    </a:cubicBezTo>
                    <a:cubicBezTo>
                      <a:pt x="782882" y="2934213"/>
                      <a:pt x="781923" y="2927357"/>
                      <a:pt x="777912" y="2921010"/>
                    </a:cubicBezTo>
                    <a:cubicBezTo>
                      <a:pt x="775218" y="2917027"/>
                      <a:pt x="772764" y="2910052"/>
                      <a:pt x="776057" y="2906550"/>
                    </a:cubicBezTo>
                    <a:cubicBezTo>
                      <a:pt x="787210" y="2894261"/>
                      <a:pt x="783753" y="2876283"/>
                      <a:pt x="794156" y="2863934"/>
                    </a:cubicBezTo>
                    <a:cubicBezTo>
                      <a:pt x="796642" y="2861120"/>
                      <a:pt x="798214" y="2855595"/>
                      <a:pt x="796433" y="2854323"/>
                    </a:cubicBezTo>
                    <a:cubicBezTo>
                      <a:pt x="785281" y="2847781"/>
                      <a:pt x="789697" y="2834952"/>
                      <a:pt x="784369" y="2826241"/>
                    </a:cubicBezTo>
                    <a:cubicBezTo>
                      <a:pt x="782364" y="2823067"/>
                      <a:pt x="779849" y="2816840"/>
                      <a:pt x="781525" y="2814714"/>
                    </a:cubicBezTo>
                    <a:cubicBezTo>
                      <a:pt x="789969" y="2803338"/>
                      <a:pt x="777380" y="2795928"/>
                      <a:pt x="777006" y="2786482"/>
                    </a:cubicBezTo>
                    <a:cubicBezTo>
                      <a:pt x="776678" y="2781183"/>
                      <a:pt x="771214" y="2778863"/>
                      <a:pt x="764987" y="2781377"/>
                    </a:cubicBezTo>
                    <a:lnTo>
                      <a:pt x="754819" y="2791238"/>
                    </a:lnTo>
                    <a:lnTo>
                      <a:pt x="748844" y="2763129"/>
                    </a:lnTo>
                    <a:lnTo>
                      <a:pt x="730809" y="2718412"/>
                    </a:lnTo>
                    <a:lnTo>
                      <a:pt x="725651" y="2720140"/>
                    </a:lnTo>
                    <a:lnTo>
                      <a:pt x="727215" y="2721285"/>
                    </a:lnTo>
                    <a:cubicBezTo>
                      <a:pt x="727327" y="2723643"/>
                      <a:pt x="724670" y="2726304"/>
                      <a:pt x="719629" y="2729726"/>
                    </a:cubicBezTo>
                    <a:cubicBezTo>
                      <a:pt x="711195" y="2735805"/>
                      <a:pt x="706468" y="2743552"/>
                      <a:pt x="704062" y="2753308"/>
                    </a:cubicBezTo>
                    <a:cubicBezTo>
                      <a:pt x="703253" y="2757538"/>
                      <a:pt x="703040" y="2762726"/>
                      <a:pt x="700079" y="2765644"/>
                    </a:cubicBezTo>
                    <a:cubicBezTo>
                      <a:pt x="684219" y="2781958"/>
                      <a:pt x="678430" y="2805005"/>
                      <a:pt x="663000" y="2821583"/>
                    </a:cubicBezTo>
                    <a:cubicBezTo>
                      <a:pt x="652802" y="2832489"/>
                      <a:pt x="654837" y="2837867"/>
                      <a:pt x="668823" y="2841084"/>
                    </a:cubicBezTo>
                    <a:cubicBezTo>
                      <a:pt x="689025" y="2845729"/>
                      <a:pt x="695491" y="2860305"/>
                      <a:pt x="685585" y="2878480"/>
                    </a:cubicBezTo>
                    <a:cubicBezTo>
                      <a:pt x="683484" y="2881923"/>
                      <a:pt x="681646" y="2884936"/>
                      <a:pt x="680405" y="2888905"/>
                    </a:cubicBezTo>
                    <a:cubicBezTo>
                      <a:pt x="674490" y="2905378"/>
                      <a:pt x="674584" y="2904256"/>
                      <a:pt x="659234" y="2898435"/>
                    </a:cubicBezTo>
                    <a:cubicBezTo>
                      <a:pt x="630256" y="2887843"/>
                      <a:pt x="608271" y="2866754"/>
                      <a:pt x="583400" y="2850398"/>
                    </a:cubicBezTo>
                    <a:cubicBezTo>
                      <a:pt x="577374" y="2846722"/>
                      <a:pt x="572040" y="2842878"/>
                      <a:pt x="565656" y="2840755"/>
                    </a:cubicBezTo>
                    <a:cubicBezTo>
                      <a:pt x="562811" y="2839609"/>
                      <a:pt x="559820" y="2834832"/>
                      <a:pt x="557530" y="2840523"/>
                    </a:cubicBezTo>
                    <a:cubicBezTo>
                      <a:pt x="555597" y="2844659"/>
                      <a:pt x="555218" y="2849154"/>
                      <a:pt x="559953" y="2852042"/>
                    </a:cubicBezTo>
                    <a:cubicBezTo>
                      <a:pt x="561675" y="2853093"/>
                      <a:pt x="563490" y="2853019"/>
                      <a:pt x="565475" y="2853639"/>
                    </a:cubicBezTo>
                    <a:cubicBezTo>
                      <a:pt x="569444" y="2854879"/>
                      <a:pt x="575609" y="2851552"/>
                      <a:pt x="577550" y="2858053"/>
                    </a:cubicBezTo>
                    <a:cubicBezTo>
                      <a:pt x="579491" y="2864554"/>
                      <a:pt x="572035" y="2867092"/>
                      <a:pt x="567497" y="2872594"/>
                    </a:cubicBezTo>
                    <a:cubicBezTo>
                      <a:pt x="577799" y="2871199"/>
                      <a:pt x="585663" y="2871862"/>
                      <a:pt x="592456" y="2877187"/>
                    </a:cubicBezTo>
                    <a:cubicBezTo>
                      <a:pt x="596236" y="2880675"/>
                      <a:pt x="599322" y="2884329"/>
                      <a:pt x="592034" y="2887562"/>
                    </a:cubicBezTo>
                    <a:cubicBezTo>
                      <a:pt x="582513" y="2877028"/>
                      <a:pt x="570373" y="2881436"/>
                      <a:pt x="558685" y="2883167"/>
                    </a:cubicBezTo>
                    <a:cubicBezTo>
                      <a:pt x="548814" y="2884822"/>
                      <a:pt x="539732" y="2885188"/>
                      <a:pt x="536016" y="2872881"/>
                    </a:cubicBezTo>
                    <a:cubicBezTo>
                      <a:pt x="531996" y="2866884"/>
                      <a:pt x="534550" y="2860763"/>
                      <a:pt x="534593" y="2854883"/>
                    </a:cubicBezTo>
                    <a:cubicBezTo>
                      <a:pt x="534468" y="2848310"/>
                      <a:pt x="532863" y="2843194"/>
                      <a:pt x="524713" y="2845902"/>
                    </a:cubicBezTo>
                    <a:cubicBezTo>
                      <a:pt x="519054" y="2851309"/>
                      <a:pt x="513392" y="2856715"/>
                      <a:pt x="507469" y="2862552"/>
                    </a:cubicBezTo>
                    <a:cubicBezTo>
                      <a:pt x="505200" y="2865303"/>
                      <a:pt x="503719" y="2866762"/>
                      <a:pt x="500538" y="2864230"/>
                    </a:cubicBezTo>
                    <a:cubicBezTo>
                      <a:pt x="507365" y="2853039"/>
                      <a:pt x="512735" y="2840365"/>
                      <a:pt x="517410" y="2827861"/>
                    </a:cubicBezTo>
                    <a:cubicBezTo>
                      <a:pt x="521990" y="2816479"/>
                      <a:pt x="517182" y="2811774"/>
                      <a:pt x="505852" y="2811950"/>
                    </a:cubicBezTo>
                    <a:cubicBezTo>
                      <a:pt x="499279" y="2812074"/>
                      <a:pt x="492611" y="2813322"/>
                      <a:pt x="485775" y="2813877"/>
                    </a:cubicBezTo>
                    <a:cubicBezTo>
                      <a:pt x="473919" y="2814915"/>
                      <a:pt x="470665" y="2810566"/>
                      <a:pt x="475676" y="2799448"/>
                    </a:cubicBezTo>
                    <a:cubicBezTo>
                      <a:pt x="477610" y="2795311"/>
                      <a:pt x="479974" y="2791437"/>
                      <a:pt x="482504" y="2788255"/>
                    </a:cubicBezTo>
                    <a:cubicBezTo>
                      <a:pt x="489406" y="2778880"/>
                      <a:pt x="491623" y="2771373"/>
                      <a:pt x="480453" y="2761605"/>
                    </a:cubicBezTo>
                    <a:cubicBezTo>
                      <a:pt x="470311" y="2753056"/>
                      <a:pt x="476015" y="2741769"/>
                      <a:pt x="482055" y="2731868"/>
                    </a:cubicBezTo>
                    <a:cubicBezTo>
                      <a:pt x="492034" y="2715511"/>
                      <a:pt x="490932" y="2712476"/>
                      <a:pt x="474837" y="2702067"/>
                    </a:cubicBezTo>
                    <a:cubicBezTo>
                      <a:pt x="469839" y="2699608"/>
                      <a:pt x="462835" y="2699470"/>
                      <a:pt x="461682" y="2691678"/>
                    </a:cubicBezTo>
                    <a:cubicBezTo>
                      <a:pt x="463710" y="2686418"/>
                      <a:pt x="467700" y="2684718"/>
                      <a:pt x="472720" y="2684237"/>
                    </a:cubicBezTo>
                    <a:cubicBezTo>
                      <a:pt x="478863" y="2683848"/>
                      <a:pt x="478716" y="2680216"/>
                      <a:pt x="476156" y="2675700"/>
                    </a:cubicBezTo>
                    <a:cubicBezTo>
                      <a:pt x="464890" y="2667056"/>
                      <a:pt x="455968" y="2657477"/>
                      <a:pt x="465852" y="2642243"/>
                    </a:cubicBezTo>
                    <a:cubicBezTo>
                      <a:pt x="464582" y="2638514"/>
                      <a:pt x="466252" y="2634808"/>
                      <a:pt x="466201" y="2630051"/>
                    </a:cubicBezTo>
                    <a:cubicBezTo>
                      <a:pt x="458650" y="2633715"/>
                      <a:pt x="457629" y="2643133"/>
                      <a:pt x="450174" y="2645673"/>
                    </a:cubicBezTo>
                    <a:cubicBezTo>
                      <a:pt x="446111" y="2645556"/>
                      <a:pt x="442382" y="2646826"/>
                      <a:pt x="438844" y="2645849"/>
                    </a:cubicBezTo>
                    <a:cubicBezTo>
                      <a:pt x="424690" y="2641940"/>
                      <a:pt x="413863" y="2644196"/>
                      <a:pt x="407612" y="2659282"/>
                    </a:cubicBezTo>
                    <a:cubicBezTo>
                      <a:pt x="403652" y="2668680"/>
                      <a:pt x="396144" y="2666462"/>
                      <a:pt x="388301" y="2662859"/>
                    </a:cubicBezTo>
                    <a:cubicBezTo>
                      <a:pt x="371323" y="2654864"/>
                      <a:pt x="371323" y="2654864"/>
                      <a:pt x="372054" y="2673030"/>
                    </a:cubicBezTo>
                    <a:cubicBezTo>
                      <a:pt x="371938" y="2677094"/>
                      <a:pt x="370195" y="2678982"/>
                      <a:pt x="366153" y="2675927"/>
                    </a:cubicBezTo>
                    <a:cubicBezTo>
                      <a:pt x="358184" y="2665750"/>
                      <a:pt x="353442" y="2652225"/>
                      <a:pt x="337020" y="2651066"/>
                    </a:cubicBezTo>
                    <a:cubicBezTo>
                      <a:pt x="326908" y="2650213"/>
                      <a:pt x="318497" y="2653351"/>
                      <a:pt x="309559" y="2657350"/>
                    </a:cubicBezTo>
                    <a:cubicBezTo>
                      <a:pt x="292546" y="2665872"/>
                      <a:pt x="287549" y="2663415"/>
                      <a:pt x="286125" y="2645417"/>
                    </a:cubicBezTo>
                    <a:cubicBezTo>
                      <a:pt x="285087" y="2633560"/>
                      <a:pt x="279325" y="2629453"/>
                      <a:pt x="268162" y="2630323"/>
                    </a:cubicBezTo>
                    <a:cubicBezTo>
                      <a:pt x="242635" y="2632470"/>
                      <a:pt x="242203" y="2632206"/>
                      <a:pt x="242903" y="2607826"/>
                    </a:cubicBezTo>
                    <a:cubicBezTo>
                      <a:pt x="243398" y="2599267"/>
                      <a:pt x="240122" y="2597859"/>
                      <a:pt x="232834" y="2601092"/>
                    </a:cubicBezTo>
                    <a:cubicBezTo>
                      <a:pt x="226669" y="2604420"/>
                      <a:pt x="224707" y="2600860"/>
                      <a:pt x="223794" y="2595578"/>
                    </a:cubicBezTo>
                    <a:cubicBezTo>
                      <a:pt x="225991" y="2591010"/>
                      <a:pt x="227492" y="2586611"/>
                      <a:pt x="229257" y="2581782"/>
                    </a:cubicBezTo>
                    <a:cubicBezTo>
                      <a:pt x="230761" y="2577383"/>
                      <a:pt x="235612" y="2576207"/>
                      <a:pt x="239172" y="2574244"/>
                    </a:cubicBezTo>
                    <a:cubicBezTo>
                      <a:pt x="244643" y="2571085"/>
                      <a:pt x="247532" y="2566350"/>
                      <a:pt x="246021" y="2560112"/>
                    </a:cubicBezTo>
                    <a:cubicBezTo>
                      <a:pt x="244846" y="2555259"/>
                      <a:pt x="240709" y="2553327"/>
                      <a:pt x="236215" y="2552948"/>
                    </a:cubicBezTo>
                    <a:cubicBezTo>
                      <a:pt x="229475" y="2552379"/>
                      <a:pt x="225389" y="2555203"/>
                      <a:pt x="222405" y="2561062"/>
                    </a:cubicBezTo>
                    <a:cubicBezTo>
                      <a:pt x="220472" y="2565200"/>
                      <a:pt x="222414" y="2571700"/>
                      <a:pt x="216081" y="2574334"/>
                    </a:cubicBezTo>
                    <a:cubicBezTo>
                      <a:pt x="208028" y="2575917"/>
                      <a:pt x="200309" y="2578887"/>
                      <a:pt x="191941" y="2576145"/>
                    </a:cubicBezTo>
                    <a:cubicBezTo>
                      <a:pt x="187059" y="2569623"/>
                      <a:pt x="191333" y="2564552"/>
                      <a:pt x="194915" y="2559649"/>
                    </a:cubicBezTo>
                    <a:cubicBezTo>
                      <a:pt x="200073" y="2552163"/>
                      <a:pt x="203414" y="2544751"/>
                      <a:pt x="194993" y="2537251"/>
                    </a:cubicBezTo>
                    <a:cubicBezTo>
                      <a:pt x="192076" y="2534290"/>
                      <a:pt x="191761" y="2529963"/>
                      <a:pt x="192141" y="2525470"/>
                    </a:cubicBezTo>
                    <a:cubicBezTo>
                      <a:pt x="191586" y="2518633"/>
                      <a:pt x="194306" y="2513205"/>
                      <a:pt x="197888" y="2508302"/>
                    </a:cubicBezTo>
                    <a:cubicBezTo>
                      <a:pt x="200682" y="2504692"/>
                      <a:pt x="202090" y="2501415"/>
                      <a:pt x="200221" y="2496731"/>
                    </a:cubicBezTo>
                    <a:cubicBezTo>
                      <a:pt x="201148" y="2488435"/>
                      <a:pt x="188191" y="2486439"/>
                      <a:pt x="191458" y="2477209"/>
                    </a:cubicBezTo>
                    <a:cubicBezTo>
                      <a:pt x="199410" y="2466112"/>
                      <a:pt x="184373" y="2464618"/>
                      <a:pt x="183220" y="2456827"/>
                    </a:cubicBezTo>
                    <a:cubicBezTo>
                      <a:pt x="183036" y="2434860"/>
                      <a:pt x="191344" y="2422207"/>
                      <a:pt x="210079" y="2414736"/>
                    </a:cubicBezTo>
                    <a:cubicBezTo>
                      <a:pt x="220832" y="2410663"/>
                      <a:pt x="223240" y="2400908"/>
                      <a:pt x="221583" y="2391038"/>
                    </a:cubicBezTo>
                    <a:cubicBezTo>
                      <a:pt x="218845" y="2375192"/>
                      <a:pt x="220749" y="2363360"/>
                      <a:pt x="240133" y="2361599"/>
                    </a:cubicBezTo>
                    <a:cubicBezTo>
                      <a:pt x="245152" y="2361117"/>
                      <a:pt x="248377" y="2357768"/>
                      <a:pt x="247894" y="2352749"/>
                    </a:cubicBezTo>
                    <a:cubicBezTo>
                      <a:pt x="247266" y="2344097"/>
                      <a:pt x="248717" y="2334941"/>
                      <a:pt x="240633" y="2328828"/>
                    </a:cubicBezTo>
                    <a:cubicBezTo>
                      <a:pt x="237620" y="2326989"/>
                      <a:pt x="234177" y="2324888"/>
                      <a:pt x="229872" y="2322262"/>
                    </a:cubicBezTo>
                    <a:cubicBezTo>
                      <a:pt x="243638" y="2320029"/>
                      <a:pt x="255347" y="2315359"/>
                      <a:pt x="267736" y="2324097"/>
                    </a:cubicBezTo>
                    <a:cubicBezTo>
                      <a:pt x="274361" y="2328730"/>
                      <a:pt x="280694" y="2326095"/>
                      <a:pt x="284895" y="2319208"/>
                    </a:cubicBezTo>
                    <a:cubicBezTo>
                      <a:pt x="288309" y="2313612"/>
                      <a:pt x="291986" y="2307586"/>
                      <a:pt x="294969" y="2301727"/>
                    </a:cubicBezTo>
                    <a:cubicBezTo>
                      <a:pt x="300579" y="2291564"/>
                      <a:pt x="307290" y="2284435"/>
                      <a:pt x="319825" y="2296809"/>
                    </a:cubicBezTo>
                    <a:cubicBezTo>
                      <a:pt x="321414" y="2280649"/>
                      <a:pt x="327746" y="2278015"/>
                      <a:pt x="338486" y="2287520"/>
                    </a:cubicBezTo>
                    <a:cubicBezTo>
                      <a:pt x="340208" y="2288570"/>
                      <a:pt x="342360" y="2289882"/>
                      <a:pt x="344964" y="2288518"/>
                    </a:cubicBezTo>
                    <a:cubicBezTo>
                      <a:pt x="347832" y="2286723"/>
                      <a:pt x="346467" y="2284119"/>
                      <a:pt x="345963" y="2282040"/>
                    </a:cubicBezTo>
                    <a:cubicBezTo>
                      <a:pt x="343178" y="2272809"/>
                      <a:pt x="343376" y="2261411"/>
                      <a:pt x="334886" y="2257174"/>
                    </a:cubicBezTo>
                    <a:lnTo>
                      <a:pt x="328066" y="2256305"/>
                    </a:lnTo>
                    <a:lnTo>
                      <a:pt x="326915" y="2256930"/>
                    </a:lnTo>
                    <a:cubicBezTo>
                      <a:pt x="323018" y="2257983"/>
                      <a:pt x="319190" y="2257583"/>
                      <a:pt x="316061" y="2254318"/>
                    </a:cubicBezTo>
                    <a:cubicBezTo>
                      <a:pt x="307739" y="2245367"/>
                      <a:pt x="295779" y="2239513"/>
                      <a:pt x="292711" y="2226086"/>
                    </a:cubicBezTo>
                    <a:lnTo>
                      <a:pt x="293665" y="2222983"/>
                    </a:lnTo>
                    <a:lnTo>
                      <a:pt x="287973" y="2218310"/>
                    </a:lnTo>
                    <a:cubicBezTo>
                      <a:pt x="279889" y="2212198"/>
                      <a:pt x="272959" y="2213875"/>
                      <a:pt x="268137" y="2222747"/>
                    </a:cubicBezTo>
                    <a:cubicBezTo>
                      <a:pt x="263672" y="2230065"/>
                      <a:pt x="259901" y="2237215"/>
                      <a:pt x="255699" y="2244103"/>
                    </a:cubicBezTo>
                    <a:cubicBezTo>
                      <a:pt x="253862" y="2247115"/>
                      <a:pt x="252694" y="2252901"/>
                      <a:pt x="246742" y="2251040"/>
                    </a:cubicBezTo>
                    <a:cubicBezTo>
                      <a:pt x="242342" y="2249538"/>
                      <a:pt x="242983" y="2244614"/>
                      <a:pt x="242837" y="2240980"/>
                    </a:cubicBezTo>
                    <a:cubicBezTo>
                      <a:pt x="243019" y="2228097"/>
                      <a:pt x="243893" y="2215045"/>
                      <a:pt x="244074" y="2202161"/>
                    </a:cubicBezTo>
                    <a:cubicBezTo>
                      <a:pt x="245241" y="2196375"/>
                      <a:pt x="250186" y="2194077"/>
                      <a:pt x="254872" y="2192209"/>
                    </a:cubicBezTo>
                    <a:cubicBezTo>
                      <a:pt x="261467" y="2189144"/>
                      <a:pt x="267140" y="2184927"/>
                      <a:pt x="272556" y="2180404"/>
                    </a:cubicBezTo>
                    <a:lnTo>
                      <a:pt x="280288" y="2173876"/>
                    </a:lnTo>
                    <a:lnTo>
                      <a:pt x="280101" y="2172712"/>
                    </a:lnTo>
                    <a:cubicBezTo>
                      <a:pt x="280627" y="2170945"/>
                      <a:pt x="281671" y="2169160"/>
                      <a:pt x="282418" y="2167586"/>
                    </a:cubicBezTo>
                    <a:cubicBezTo>
                      <a:pt x="283225" y="2166276"/>
                      <a:pt x="283768" y="2165030"/>
                      <a:pt x="284250" y="2163518"/>
                    </a:cubicBezTo>
                    <a:cubicBezTo>
                      <a:pt x="284933" y="2161679"/>
                      <a:pt x="284697" y="2159499"/>
                      <a:pt x="282733" y="2158286"/>
                    </a:cubicBezTo>
                    <a:cubicBezTo>
                      <a:pt x="281034" y="2157010"/>
                      <a:pt x="279307" y="2157977"/>
                      <a:pt x="277970" y="2159412"/>
                    </a:cubicBezTo>
                    <a:cubicBezTo>
                      <a:pt x="275901" y="2161299"/>
                      <a:pt x="273770" y="2162920"/>
                      <a:pt x="270762" y="2160837"/>
                    </a:cubicBezTo>
                    <a:cubicBezTo>
                      <a:pt x="268019" y="2158689"/>
                      <a:pt x="268716" y="2155728"/>
                      <a:pt x="269741" y="2152970"/>
                    </a:cubicBezTo>
                    <a:cubicBezTo>
                      <a:pt x="269942" y="2152643"/>
                      <a:pt x="270346" y="2151989"/>
                      <a:pt x="270486" y="2151396"/>
                    </a:cubicBezTo>
                    <a:cubicBezTo>
                      <a:pt x="273684" y="2143652"/>
                      <a:pt x="272780" y="2142187"/>
                      <a:pt x="264354" y="2140825"/>
                    </a:cubicBezTo>
                    <a:cubicBezTo>
                      <a:pt x="260337" y="2140376"/>
                      <a:pt x="257112" y="2139742"/>
                      <a:pt x="256578" y="2135115"/>
                    </a:cubicBezTo>
                    <a:cubicBezTo>
                      <a:pt x="256326" y="2134056"/>
                      <a:pt x="256139" y="2133262"/>
                      <a:pt x="256216" y="2132405"/>
                    </a:cubicBezTo>
                    <a:cubicBezTo>
                      <a:pt x="256739" y="2127529"/>
                      <a:pt x="253683" y="2124057"/>
                      <a:pt x="249309" y="2125651"/>
                    </a:cubicBezTo>
                    <a:cubicBezTo>
                      <a:pt x="244936" y="2127244"/>
                      <a:pt x="242784" y="2125236"/>
                      <a:pt x="241768" y="2122122"/>
                    </a:cubicBezTo>
                    <a:cubicBezTo>
                      <a:pt x="238798" y="2111921"/>
                      <a:pt x="231946" y="2111306"/>
                      <a:pt x="222886" y="2113166"/>
                    </a:cubicBezTo>
                    <a:cubicBezTo>
                      <a:pt x="216472" y="2114404"/>
                      <a:pt x="209745" y="2114317"/>
                      <a:pt x="202956" y="2113965"/>
                    </a:cubicBezTo>
                    <a:cubicBezTo>
                      <a:pt x="199794" y="2113595"/>
                      <a:pt x="197566" y="2112444"/>
                      <a:pt x="196020" y="2109455"/>
                    </a:cubicBezTo>
                    <a:cubicBezTo>
                      <a:pt x="193150" y="2104402"/>
                      <a:pt x="190873" y="2099210"/>
                      <a:pt x="189879" y="2093818"/>
                    </a:cubicBezTo>
                    <a:lnTo>
                      <a:pt x="190909" y="2082560"/>
                    </a:lnTo>
                    <a:lnTo>
                      <a:pt x="176927" y="2076952"/>
                    </a:lnTo>
                    <a:cubicBezTo>
                      <a:pt x="171587" y="2075541"/>
                      <a:pt x="166146" y="2074290"/>
                      <a:pt x="161150" y="2071832"/>
                    </a:cubicBezTo>
                    <a:cubicBezTo>
                      <a:pt x="149169" y="2066295"/>
                      <a:pt x="147827" y="2060750"/>
                      <a:pt x="156976" y="2051565"/>
                    </a:cubicBezTo>
                    <a:cubicBezTo>
                      <a:pt x="159412" y="2049507"/>
                      <a:pt x="162015" y="2048143"/>
                      <a:pt x="164190" y="2046515"/>
                    </a:cubicBezTo>
                    <a:cubicBezTo>
                      <a:pt x="174965" y="2039504"/>
                      <a:pt x="180216" y="2030894"/>
                      <a:pt x="176598" y="2017463"/>
                    </a:cubicBezTo>
                    <a:cubicBezTo>
                      <a:pt x="173744" y="2005682"/>
                      <a:pt x="173400" y="1993659"/>
                      <a:pt x="172362" y="1981804"/>
                    </a:cubicBezTo>
                    <a:cubicBezTo>
                      <a:pt x="171137" y="1972194"/>
                      <a:pt x="167715" y="1967155"/>
                      <a:pt x="157391" y="1971489"/>
                    </a:cubicBezTo>
                    <a:cubicBezTo>
                      <a:pt x="151490" y="1974385"/>
                      <a:pt x="145515" y="1975465"/>
                      <a:pt x="140371" y="1969374"/>
                    </a:cubicBezTo>
                    <a:cubicBezTo>
                      <a:pt x="138378" y="1958117"/>
                      <a:pt x="144754" y="1949602"/>
                      <a:pt x="147853" y="1939681"/>
                    </a:cubicBezTo>
                    <a:cubicBezTo>
                      <a:pt x="150238" y="1932866"/>
                      <a:pt x="154177" y="1926409"/>
                      <a:pt x="158285" y="1920645"/>
                    </a:cubicBezTo>
                    <a:lnTo>
                      <a:pt x="160830" y="1915989"/>
                    </a:lnTo>
                    <a:lnTo>
                      <a:pt x="159493" y="1915963"/>
                    </a:lnTo>
                    <a:cubicBezTo>
                      <a:pt x="156770" y="1917445"/>
                      <a:pt x="154758" y="1914846"/>
                      <a:pt x="153790" y="1913117"/>
                    </a:cubicBezTo>
                    <a:cubicBezTo>
                      <a:pt x="149781" y="1906797"/>
                      <a:pt x="144530" y="1904683"/>
                      <a:pt x="137462" y="1905516"/>
                    </a:cubicBezTo>
                    <a:cubicBezTo>
                      <a:pt x="133103" y="1905988"/>
                      <a:pt x="131933" y="1904586"/>
                      <a:pt x="133579" y="1899724"/>
                    </a:cubicBezTo>
                    <a:lnTo>
                      <a:pt x="133105" y="1895728"/>
                    </a:lnTo>
                    <a:lnTo>
                      <a:pt x="129392" y="1898293"/>
                    </a:lnTo>
                    <a:cubicBezTo>
                      <a:pt x="125128" y="1901895"/>
                      <a:pt x="120702" y="1904068"/>
                      <a:pt x="116047" y="1904919"/>
                    </a:cubicBezTo>
                    <a:lnTo>
                      <a:pt x="112975" y="1904648"/>
                    </a:lnTo>
                    <a:lnTo>
                      <a:pt x="113239" y="1905442"/>
                    </a:lnTo>
                    <a:cubicBezTo>
                      <a:pt x="112962" y="1906485"/>
                      <a:pt x="111881" y="1907231"/>
                      <a:pt x="109733" y="1907599"/>
                    </a:cubicBezTo>
                    <a:cubicBezTo>
                      <a:pt x="103848" y="1908711"/>
                      <a:pt x="98521" y="1907454"/>
                      <a:pt x="93271" y="1905341"/>
                    </a:cubicBezTo>
                    <a:cubicBezTo>
                      <a:pt x="86510" y="1902745"/>
                      <a:pt x="83272" y="1903231"/>
                      <a:pt x="78716" y="1908782"/>
                    </a:cubicBezTo>
                    <a:cubicBezTo>
                      <a:pt x="76912" y="1910606"/>
                      <a:pt x="75560" y="1913163"/>
                      <a:pt x="74146" y="1915454"/>
                    </a:cubicBezTo>
                    <a:cubicBezTo>
                      <a:pt x="73540" y="1916436"/>
                      <a:pt x="73060" y="1917947"/>
                      <a:pt x="71611" y="1917731"/>
                    </a:cubicBezTo>
                    <a:cubicBezTo>
                      <a:pt x="69898" y="1917576"/>
                      <a:pt x="69320" y="1916316"/>
                      <a:pt x="69334" y="1915194"/>
                    </a:cubicBezTo>
                    <a:cubicBezTo>
                      <a:pt x="69267" y="1910178"/>
                      <a:pt x="66898" y="1909619"/>
                      <a:pt x="62727" y="1910885"/>
                    </a:cubicBezTo>
                    <a:cubicBezTo>
                      <a:pt x="57497" y="1912401"/>
                      <a:pt x="52978" y="1909836"/>
                      <a:pt x="49191" y="1906817"/>
                    </a:cubicBezTo>
                    <a:cubicBezTo>
                      <a:pt x="46121" y="1904467"/>
                      <a:pt x="44205" y="1904641"/>
                      <a:pt x="42777" y="1908054"/>
                    </a:cubicBezTo>
                    <a:cubicBezTo>
                      <a:pt x="42094" y="1909893"/>
                      <a:pt x="41286" y="1911202"/>
                      <a:pt x="39043" y="1911174"/>
                    </a:cubicBezTo>
                    <a:cubicBezTo>
                      <a:pt x="36008" y="1911332"/>
                      <a:pt x="36036" y="1909089"/>
                      <a:pt x="35068" y="1907360"/>
                    </a:cubicBezTo>
                    <a:cubicBezTo>
                      <a:pt x="34553" y="1906364"/>
                      <a:pt x="34240" y="1905040"/>
                      <a:pt x="33663" y="1903778"/>
                    </a:cubicBezTo>
                    <a:cubicBezTo>
                      <a:pt x="31179" y="1896818"/>
                      <a:pt x="26833" y="1896168"/>
                      <a:pt x="21749" y="1901843"/>
                    </a:cubicBezTo>
                    <a:cubicBezTo>
                      <a:pt x="21079" y="1902560"/>
                      <a:pt x="20676" y="1903216"/>
                      <a:pt x="19945" y="1903668"/>
                    </a:cubicBezTo>
                    <a:cubicBezTo>
                      <a:pt x="18544" y="1904837"/>
                      <a:pt x="16552" y="1905867"/>
                      <a:pt x="15118" y="1904528"/>
                    </a:cubicBezTo>
                    <a:cubicBezTo>
                      <a:pt x="13747" y="1903456"/>
                      <a:pt x="14367" y="1901352"/>
                      <a:pt x="15175" y="1900043"/>
                    </a:cubicBezTo>
                    <a:cubicBezTo>
                      <a:pt x="15983" y="1898733"/>
                      <a:pt x="16854" y="1897689"/>
                      <a:pt x="17990" y="1896581"/>
                    </a:cubicBezTo>
                    <a:cubicBezTo>
                      <a:pt x="19467" y="1894554"/>
                      <a:pt x="19621" y="1892840"/>
                      <a:pt x="17531" y="1891099"/>
                    </a:cubicBezTo>
                    <a:cubicBezTo>
                      <a:pt x="12901" y="1886881"/>
                      <a:pt x="11058" y="1881446"/>
                      <a:pt x="9478" y="1875949"/>
                    </a:cubicBezTo>
                    <a:cubicBezTo>
                      <a:pt x="7384" y="1869454"/>
                      <a:pt x="6551" y="1862383"/>
                      <a:pt x="3397" y="1856139"/>
                    </a:cubicBezTo>
                    <a:cubicBezTo>
                      <a:pt x="2305" y="1853881"/>
                      <a:pt x="3580" y="1852182"/>
                      <a:pt x="4652" y="1850811"/>
                    </a:cubicBezTo>
                    <a:lnTo>
                      <a:pt x="7981" y="1845163"/>
                    </a:lnTo>
                    <a:lnTo>
                      <a:pt x="7180" y="1842047"/>
                    </a:lnTo>
                    <a:cubicBezTo>
                      <a:pt x="5049" y="1837794"/>
                      <a:pt x="219" y="1836029"/>
                      <a:pt x="0" y="1830579"/>
                    </a:cubicBezTo>
                    <a:cubicBezTo>
                      <a:pt x="5734" y="1826989"/>
                      <a:pt x="926" y="1822283"/>
                      <a:pt x="1735" y="1818053"/>
                    </a:cubicBezTo>
                    <a:cubicBezTo>
                      <a:pt x="5675" y="1811595"/>
                      <a:pt x="6170" y="1803037"/>
                      <a:pt x="16041" y="1801382"/>
                    </a:cubicBezTo>
                    <a:cubicBezTo>
                      <a:pt x="19674" y="1801234"/>
                      <a:pt x="20484" y="1797003"/>
                      <a:pt x="19907" y="1793107"/>
                    </a:cubicBezTo>
                    <a:cubicBezTo>
                      <a:pt x="18659" y="1786439"/>
                      <a:pt x="20423" y="1781609"/>
                      <a:pt x="27281" y="1778114"/>
                    </a:cubicBezTo>
                    <a:cubicBezTo>
                      <a:pt x="35357" y="1773591"/>
                      <a:pt x="29520" y="1767666"/>
                      <a:pt x="27243" y="1759781"/>
                    </a:cubicBezTo>
                    <a:cubicBezTo>
                      <a:pt x="39843" y="1763333"/>
                      <a:pt x="49115" y="1760721"/>
                      <a:pt x="55513" y="1749265"/>
                    </a:cubicBezTo>
                    <a:cubicBezTo>
                      <a:pt x="56826" y="1747112"/>
                      <a:pt x="64544" y="1744143"/>
                      <a:pt x="70592" y="1744880"/>
                    </a:cubicBezTo>
                    <a:cubicBezTo>
                      <a:pt x="81996" y="1746519"/>
                      <a:pt x="88372" y="1738006"/>
                      <a:pt x="96805" y="1731928"/>
                    </a:cubicBezTo>
                    <a:cubicBezTo>
                      <a:pt x="96718" y="1743688"/>
                      <a:pt x="102335" y="1744163"/>
                      <a:pt x="110075" y="1738252"/>
                    </a:cubicBezTo>
                    <a:cubicBezTo>
                      <a:pt x="113972" y="1737675"/>
                      <a:pt x="117941" y="1738915"/>
                      <a:pt x="121332" y="1736259"/>
                    </a:cubicBezTo>
                    <a:cubicBezTo>
                      <a:pt x="123244" y="1735062"/>
                      <a:pt x="125418" y="1733436"/>
                      <a:pt x="127329" y="1732239"/>
                    </a:cubicBezTo>
                    <a:cubicBezTo>
                      <a:pt x="129503" y="1730611"/>
                      <a:pt x="132034" y="1727432"/>
                      <a:pt x="133588" y="1727788"/>
                    </a:cubicBezTo>
                    <a:cubicBezTo>
                      <a:pt x="137558" y="1729028"/>
                      <a:pt x="134333" y="1732377"/>
                      <a:pt x="134144" y="1734624"/>
                    </a:cubicBezTo>
                    <a:cubicBezTo>
                      <a:pt x="134027" y="1738688"/>
                      <a:pt x="133743" y="1742059"/>
                      <a:pt x="133196" y="1745861"/>
                    </a:cubicBezTo>
                    <a:cubicBezTo>
                      <a:pt x="134109" y="1751141"/>
                      <a:pt x="138507" y="1752644"/>
                      <a:pt x="143265" y="1752593"/>
                    </a:cubicBezTo>
                    <a:cubicBezTo>
                      <a:pt x="146132" y="1750798"/>
                      <a:pt x="149429" y="1749265"/>
                      <a:pt x="152296" y="1747470"/>
                    </a:cubicBezTo>
                    <a:cubicBezTo>
                      <a:pt x="155929" y="1747324"/>
                      <a:pt x="155215" y="1750431"/>
                      <a:pt x="155718" y="1752512"/>
                    </a:cubicBezTo>
                    <a:cubicBezTo>
                      <a:pt x="150371" y="1762244"/>
                      <a:pt x="150306" y="1771063"/>
                      <a:pt x="161592" y="1776769"/>
                    </a:cubicBezTo>
                    <a:cubicBezTo>
                      <a:pt x="166160" y="1778965"/>
                      <a:pt x="169940" y="1782451"/>
                      <a:pt x="166956" y="1788310"/>
                    </a:cubicBezTo>
                    <a:lnTo>
                      <a:pt x="166316" y="1794564"/>
                    </a:lnTo>
                    <a:lnTo>
                      <a:pt x="168319" y="1794045"/>
                    </a:lnTo>
                    <a:cubicBezTo>
                      <a:pt x="170704" y="1792608"/>
                      <a:pt x="172889" y="1790623"/>
                      <a:pt x="174958" y="1788737"/>
                    </a:cubicBezTo>
                    <a:cubicBezTo>
                      <a:pt x="177089" y="1787114"/>
                      <a:pt x="178552" y="1786209"/>
                      <a:pt x="181371" y="1787500"/>
                    </a:cubicBezTo>
                    <a:lnTo>
                      <a:pt x="198329" y="1792737"/>
                    </a:lnTo>
                    <a:lnTo>
                      <a:pt x="201544" y="1788737"/>
                    </a:lnTo>
                    <a:cubicBezTo>
                      <a:pt x="209117" y="1782135"/>
                      <a:pt x="212049" y="1771518"/>
                      <a:pt x="221079" y="1766397"/>
                    </a:cubicBezTo>
                    <a:cubicBezTo>
                      <a:pt x="222656" y="1763814"/>
                      <a:pt x="223969" y="1761662"/>
                      <a:pt x="225545" y="1759079"/>
                    </a:cubicBezTo>
                    <a:cubicBezTo>
                      <a:pt x="224274" y="1755351"/>
                      <a:pt x="226807" y="1752170"/>
                      <a:pt x="226230" y="1748274"/>
                    </a:cubicBezTo>
                    <a:cubicBezTo>
                      <a:pt x="225266" y="1738235"/>
                      <a:pt x="215533" y="1732889"/>
                      <a:pt x="211965" y="1724214"/>
                    </a:cubicBezTo>
                    <a:cubicBezTo>
                      <a:pt x="209666" y="1719269"/>
                      <a:pt x="206937" y="1714059"/>
                      <a:pt x="210257" y="1709587"/>
                    </a:cubicBezTo>
                    <a:cubicBezTo>
                      <a:pt x="213576" y="1705115"/>
                      <a:pt x="219361" y="1706282"/>
                      <a:pt x="224023" y="1707353"/>
                    </a:cubicBezTo>
                    <a:cubicBezTo>
                      <a:pt x="230239" y="1708782"/>
                      <a:pt x="235835" y="1712197"/>
                      <a:pt x="242241" y="1711379"/>
                    </a:cubicBezTo>
                    <a:cubicBezTo>
                      <a:pt x="246757" y="1708818"/>
                      <a:pt x="250966" y="1712568"/>
                      <a:pt x="255293" y="1712253"/>
                    </a:cubicBezTo>
                    <a:cubicBezTo>
                      <a:pt x="258160" y="1710459"/>
                      <a:pt x="260858" y="1707971"/>
                      <a:pt x="264324" y="1707132"/>
                    </a:cubicBezTo>
                    <a:cubicBezTo>
                      <a:pt x="276339" y="1696151"/>
                      <a:pt x="287494" y="1684644"/>
                      <a:pt x="281407" y="1665575"/>
                    </a:cubicBezTo>
                    <a:cubicBezTo>
                      <a:pt x="278364" y="1656039"/>
                      <a:pt x="285842" y="1650559"/>
                      <a:pt x="295355" y="1650457"/>
                    </a:cubicBezTo>
                    <a:cubicBezTo>
                      <a:pt x="303052" y="1650427"/>
                      <a:pt x="310654" y="1651521"/>
                      <a:pt x="318183" y="1650798"/>
                    </a:cubicBezTo>
                    <a:cubicBezTo>
                      <a:pt x="334890" y="1648585"/>
                      <a:pt x="347239" y="1638991"/>
                      <a:pt x="336105" y="1612706"/>
                    </a:cubicBezTo>
                    <a:cubicBezTo>
                      <a:pt x="337965" y="1606753"/>
                      <a:pt x="331771" y="1602383"/>
                      <a:pt x="332244" y="1596765"/>
                    </a:cubicBezTo>
                    <a:cubicBezTo>
                      <a:pt x="336227" y="1584428"/>
                      <a:pt x="336920" y="1584260"/>
                      <a:pt x="345508" y="1592453"/>
                    </a:cubicBezTo>
                    <a:cubicBezTo>
                      <a:pt x="353067" y="1599427"/>
                      <a:pt x="362894" y="1603650"/>
                      <a:pt x="372459" y="1608304"/>
                    </a:cubicBezTo>
                    <a:cubicBezTo>
                      <a:pt x="369037" y="1603263"/>
                      <a:pt x="371159" y="1596879"/>
                      <a:pt x="366520" y="1592867"/>
                    </a:cubicBezTo>
                    <a:cubicBezTo>
                      <a:pt x="363768" y="1590598"/>
                      <a:pt x="361974" y="1587731"/>
                      <a:pt x="362257" y="1584360"/>
                    </a:cubicBezTo>
                    <a:cubicBezTo>
                      <a:pt x="362796" y="1569922"/>
                      <a:pt x="353663" y="1565531"/>
                      <a:pt x="341471" y="1565181"/>
                    </a:cubicBezTo>
                    <a:cubicBezTo>
                      <a:pt x="335707" y="1561075"/>
                      <a:pt x="329214" y="1573653"/>
                      <a:pt x="324093" y="1564622"/>
                    </a:cubicBezTo>
                    <a:cubicBezTo>
                      <a:pt x="317985" y="1548492"/>
                      <a:pt x="331985" y="1538131"/>
                      <a:pt x="335369" y="1524838"/>
                    </a:cubicBezTo>
                    <a:cubicBezTo>
                      <a:pt x="339279" y="1510684"/>
                      <a:pt x="344741" y="1496888"/>
                      <a:pt x="346666" y="1482115"/>
                    </a:cubicBezTo>
                    <a:cubicBezTo>
                      <a:pt x="348117" y="1472959"/>
                      <a:pt x="345841" y="1465071"/>
                      <a:pt x="338449" y="1458790"/>
                    </a:cubicBezTo>
                    <a:cubicBezTo>
                      <a:pt x="329768" y="1451722"/>
                      <a:pt x="322428" y="1450197"/>
                      <a:pt x="315695" y="1460266"/>
                    </a:cubicBezTo>
                    <a:cubicBezTo>
                      <a:pt x="311063" y="1466891"/>
                      <a:pt x="303008" y="1468475"/>
                      <a:pt x="297610" y="1473451"/>
                    </a:cubicBezTo>
                    <a:cubicBezTo>
                      <a:pt x="279874" y="1474445"/>
                      <a:pt x="263547" y="1472163"/>
                      <a:pt x="259036" y="1450509"/>
                    </a:cubicBezTo>
                    <a:cubicBezTo>
                      <a:pt x="258291" y="1445920"/>
                      <a:pt x="254542" y="1450129"/>
                      <a:pt x="253178" y="1447526"/>
                    </a:cubicBezTo>
                    <a:cubicBezTo>
                      <a:pt x="251667" y="1441288"/>
                      <a:pt x="255511" y="1435955"/>
                      <a:pt x="255985" y="1430337"/>
                    </a:cubicBezTo>
                    <a:cubicBezTo>
                      <a:pt x="259063" y="1423355"/>
                      <a:pt x="266614" y="1419692"/>
                      <a:pt x="268401" y="1411922"/>
                    </a:cubicBezTo>
                    <a:cubicBezTo>
                      <a:pt x="279943" y="1406560"/>
                      <a:pt x="291482" y="1401195"/>
                      <a:pt x="304630" y="1400946"/>
                    </a:cubicBezTo>
                    <a:cubicBezTo>
                      <a:pt x="306877" y="1401137"/>
                      <a:pt x="319527" y="1409445"/>
                      <a:pt x="320032" y="1411524"/>
                    </a:cubicBezTo>
                    <a:cubicBezTo>
                      <a:pt x="321017" y="1418623"/>
                      <a:pt x="325416" y="1420125"/>
                      <a:pt x="331486" y="1417921"/>
                    </a:cubicBezTo>
                    <a:cubicBezTo>
                      <a:pt x="350483" y="1410019"/>
                      <a:pt x="370414" y="1404458"/>
                      <a:pt x="388646" y="1394907"/>
                    </a:cubicBezTo>
                    <a:cubicBezTo>
                      <a:pt x="403578" y="1386888"/>
                      <a:pt x="406773" y="1375842"/>
                      <a:pt x="399615" y="1361433"/>
                    </a:cubicBezTo>
                    <a:cubicBezTo>
                      <a:pt x="397820" y="1358567"/>
                      <a:pt x="396025" y="1355699"/>
                      <a:pt x="394231" y="1352832"/>
                    </a:cubicBezTo>
                    <a:cubicBezTo>
                      <a:pt x="381089" y="1328867"/>
                      <a:pt x="383664" y="1319806"/>
                      <a:pt x="408825" y="1308576"/>
                    </a:cubicBezTo>
                    <a:cubicBezTo>
                      <a:pt x="419842" y="1304074"/>
                      <a:pt x="428107" y="1297303"/>
                      <a:pt x="433980" y="1286710"/>
                    </a:cubicBezTo>
                    <a:cubicBezTo>
                      <a:pt x="443097" y="1269827"/>
                      <a:pt x="459782" y="1270555"/>
                      <a:pt x="475774" y="1271450"/>
                    </a:cubicBezTo>
                    <a:cubicBezTo>
                      <a:pt x="480721" y="1269153"/>
                      <a:pt x="486673" y="1271012"/>
                      <a:pt x="492912" y="1269501"/>
                    </a:cubicBezTo>
                    <a:cubicBezTo>
                      <a:pt x="482391" y="1265445"/>
                      <a:pt x="472469" y="1262347"/>
                      <a:pt x="466485" y="1252791"/>
                    </a:cubicBezTo>
                    <a:cubicBezTo>
                      <a:pt x="466317" y="1252096"/>
                      <a:pt x="465456" y="1251572"/>
                      <a:pt x="464596" y="1251046"/>
                    </a:cubicBezTo>
                    <a:cubicBezTo>
                      <a:pt x="464166" y="1250783"/>
                      <a:pt x="463997" y="1250091"/>
                      <a:pt x="464260" y="1249660"/>
                    </a:cubicBezTo>
                    <a:cubicBezTo>
                      <a:pt x="466074" y="1214735"/>
                      <a:pt x="452261" y="1187999"/>
                      <a:pt x="426403" y="1164545"/>
                    </a:cubicBezTo>
                    <a:cubicBezTo>
                      <a:pt x="410593" y="1150766"/>
                      <a:pt x="412139" y="1140485"/>
                      <a:pt x="424723" y="1122763"/>
                    </a:cubicBezTo>
                    <a:cubicBezTo>
                      <a:pt x="435204" y="1108485"/>
                      <a:pt x="431176" y="1091852"/>
                      <a:pt x="431810" y="1076290"/>
                    </a:cubicBezTo>
                    <a:cubicBezTo>
                      <a:pt x="430971" y="1072825"/>
                      <a:pt x="431256" y="1069454"/>
                      <a:pt x="432233" y="1065915"/>
                    </a:cubicBezTo>
                    <a:cubicBezTo>
                      <a:pt x="435777" y="1042679"/>
                      <a:pt x="438627" y="1019610"/>
                      <a:pt x="433350" y="996308"/>
                    </a:cubicBezTo>
                    <a:cubicBezTo>
                      <a:pt x="435904" y="990187"/>
                      <a:pt x="432911" y="985409"/>
                      <a:pt x="429489" y="980368"/>
                    </a:cubicBezTo>
                    <a:cubicBezTo>
                      <a:pt x="425659" y="972124"/>
                      <a:pt x="427541" y="963231"/>
                      <a:pt x="426913" y="954578"/>
                    </a:cubicBezTo>
                    <a:cubicBezTo>
                      <a:pt x="419457" y="957118"/>
                      <a:pt x="416809" y="964362"/>
                      <a:pt x="412104" y="969171"/>
                    </a:cubicBezTo>
                    <a:cubicBezTo>
                      <a:pt x="404174" y="977327"/>
                      <a:pt x="396835" y="975803"/>
                      <a:pt x="396826" y="965166"/>
                    </a:cubicBezTo>
                    <a:cubicBezTo>
                      <a:pt x="396190" y="945876"/>
                      <a:pt x="383779" y="940077"/>
                      <a:pt x="368670" y="936766"/>
                    </a:cubicBezTo>
                    <a:cubicBezTo>
                      <a:pt x="360039" y="934455"/>
                      <a:pt x="353488" y="931639"/>
                      <a:pt x="354173" y="920835"/>
                    </a:cubicBezTo>
                    <a:cubicBezTo>
                      <a:pt x="354457" y="917463"/>
                      <a:pt x="353188" y="913735"/>
                      <a:pt x="350867" y="911730"/>
                    </a:cubicBezTo>
                    <a:cubicBezTo>
                      <a:pt x="338143" y="901603"/>
                      <a:pt x="338061" y="889151"/>
                      <a:pt x="344649" y="875449"/>
                    </a:cubicBezTo>
                    <a:cubicBezTo>
                      <a:pt x="347128" y="867511"/>
                      <a:pt x="350039" y="859836"/>
                      <a:pt x="346207" y="851592"/>
                    </a:cubicBezTo>
                    <a:cubicBezTo>
                      <a:pt x="346063" y="847959"/>
                      <a:pt x="347732" y="844253"/>
                      <a:pt x="345076" y="840860"/>
                    </a:cubicBezTo>
                    <a:cubicBezTo>
                      <a:pt x="342992" y="836045"/>
                      <a:pt x="342027" y="832060"/>
                      <a:pt x="343163" y="828988"/>
                    </a:cubicBezTo>
                    <a:close/>
                  </a:path>
                </a:pathLst>
              </a:custGeom>
              <a:solidFill>
                <a:srgbClr val="EAF5D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7000161" y="2031424"/>
                <a:ext cx="763756" cy="769867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 flipH="1">
                <a:off x="8784570" y="1883600"/>
                <a:ext cx="763756" cy="769867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 flipH="1" rot="10800000">
                <a:off x="5899199" y="4439734"/>
                <a:ext cx="603449" cy="608276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 rot="-2068666">
                <a:off x="6084441" y="3363823"/>
                <a:ext cx="441381" cy="444912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 flipH="1" rot="9900000">
                <a:off x="8046141" y="3975013"/>
                <a:ext cx="660342" cy="665626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2"/>
            <p:cNvGrpSpPr/>
            <p:nvPr/>
          </p:nvGrpSpPr>
          <p:grpSpPr>
            <a:xfrm>
              <a:off x="7155398" y="2614583"/>
              <a:ext cx="2766646" cy="1358851"/>
              <a:chOff x="4556564" y="2148741"/>
              <a:chExt cx="2766646" cy="1358851"/>
            </a:xfrm>
          </p:grpSpPr>
          <p:sp>
            <p:nvSpPr>
              <p:cNvPr id="335" name="Google Shape;335;p2"/>
              <p:cNvSpPr txBox="1"/>
              <p:nvPr/>
            </p:nvSpPr>
            <p:spPr>
              <a:xfrm>
                <a:off x="4556564" y="2513020"/>
                <a:ext cx="276664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4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Sprint 2</a:t>
                </a:r>
                <a:endParaRPr b="1" sz="4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6" name="Google Shape;336;p2"/>
              <p:cNvGrpSpPr/>
              <p:nvPr/>
            </p:nvGrpSpPr>
            <p:grpSpPr>
              <a:xfrm flipH="1" rot="10579261">
                <a:off x="6489063" y="2988944"/>
                <a:ext cx="726389" cy="495854"/>
                <a:chOff x="3625951" y="3293070"/>
                <a:chExt cx="1334612" cy="911044"/>
              </a:xfrm>
            </p:grpSpPr>
            <p:sp>
              <p:nvSpPr>
                <p:cNvPr id="337" name="Google Shape;337;p2"/>
                <p:cNvSpPr/>
                <p:nvPr/>
              </p:nvSpPr>
              <p:spPr>
                <a:xfrm rot="679691">
                  <a:off x="4208199" y="3352246"/>
                  <a:ext cx="681145" cy="792691"/>
                </a:xfrm>
                <a:custGeom>
                  <a:rect b="b" l="l" r="r" t="t"/>
                  <a:pathLst>
                    <a:path extrusionOk="0" h="3181350" w="2733675">
                      <a:moveTo>
                        <a:pt x="316143" y="3128010"/>
                      </a:moveTo>
                      <a:cubicBezTo>
                        <a:pt x="1211493" y="2624138"/>
                        <a:pt x="1817283" y="1884045"/>
                        <a:pt x="2161135" y="926782"/>
                      </a:cubicBezTo>
                      <a:cubicBezTo>
                        <a:pt x="2156373" y="936307"/>
                        <a:pt x="2151610" y="946785"/>
                        <a:pt x="2146848" y="956310"/>
                      </a:cubicBezTo>
                      <a:cubicBezTo>
                        <a:pt x="2142085" y="966788"/>
                        <a:pt x="2136370" y="976313"/>
                        <a:pt x="2131608" y="986790"/>
                      </a:cubicBezTo>
                      <a:cubicBezTo>
                        <a:pt x="1843953" y="1563053"/>
                        <a:pt x="1455333" y="2061210"/>
                        <a:pt x="977178" y="2490788"/>
                      </a:cubicBezTo>
                      <a:cubicBezTo>
                        <a:pt x="750483" y="2695575"/>
                        <a:pt x="508548" y="2880360"/>
                        <a:pt x="256135" y="3052763"/>
                      </a:cubicBezTo>
                      <a:cubicBezTo>
                        <a:pt x="236133" y="3066098"/>
                        <a:pt x="229465" y="3065145"/>
                        <a:pt x="222798" y="3041333"/>
                      </a:cubicBezTo>
                      <a:cubicBezTo>
                        <a:pt x="204700" y="2978467"/>
                        <a:pt x="183745" y="2917508"/>
                        <a:pt x="164695" y="2854642"/>
                      </a:cubicBezTo>
                      <a:cubicBezTo>
                        <a:pt x="100878" y="2646045"/>
                        <a:pt x="51348" y="2434590"/>
                        <a:pt x="22773" y="2218373"/>
                      </a:cubicBezTo>
                      <a:cubicBezTo>
                        <a:pt x="-7707" y="1990725"/>
                        <a:pt x="-12470" y="1763078"/>
                        <a:pt x="38965" y="1536382"/>
                      </a:cubicBezTo>
                      <a:cubicBezTo>
                        <a:pt x="70398" y="1396365"/>
                        <a:pt x="129453" y="1270635"/>
                        <a:pt x="212320" y="1156335"/>
                      </a:cubicBezTo>
                      <a:cubicBezTo>
                        <a:pt x="300903" y="1033463"/>
                        <a:pt x="416155" y="941070"/>
                        <a:pt x="545695" y="865822"/>
                      </a:cubicBezTo>
                      <a:cubicBezTo>
                        <a:pt x="712383" y="769620"/>
                        <a:pt x="892405" y="707707"/>
                        <a:pt x="1077190" y="658177"/>
                      </a:cubicBezTo>
                      <a:cubicBezTo>
                        <a:pt x="1181965" y="629602"/>
                        <a:pt x="1287693" y="604838"/>
                        <a:pt x="1392468" y="579120"/>
                      </a:cubicBezTo>
                      <a:cubicBezTo>
                        <a:pt x="1591540" y="530543"/>
                        <a:pt x="1792518" y="487680"/>
                        <a:pt x="1986828" y="418147"/>
                      </a:cubicBezTo>
                      <a:cubicBezTo>
                        <a:pt x="2060170" y="391477"/>
                        <a:pt x="2132560" y="360997"/>
                        <a:pt x="2201140" y="322897"/>
                      </a:cubicBezTo>
                      <a:cubicBezTo>
                        <a:pt x="2338300" y="246697"/>
                        <a:pt x="2453553" y="148590"/>
                        <a:pt x="2529753" y="0"/>
                      </a:cubicBezTo>
                      <a:cubicBezTo>
                        <a:pt x="2539278" y="37147"/>
                        <a:pt x="2547850" y="67627"/>
                        <a:pt x="2555470" y="99060"/>
                      </a:cubicBezTo>
                      <a:cubicBezTo>
                        <a:pt x="2610715" y="321945"/>
                        <a:pt x="2658340" y="546735"/>
                        <a:pt x="2689773" y="775335"/>
                      </a:cubicBezTo>
                      <a:cubicBezTo>
                        <a:pt x="2727873" y="1048702"/>
                        <a:pt x="2746923" y="1323023"/>
                        <a:pt x="2726920" y="1599248"/>
                      </a:cubicBezTo>
                      <a:cubicBezTo>
                        <a:pt x="2706918" y="1874520"/>
                        <a:pt x="2650720" y="2140267"/>
                        <a:pt x="2524990" y="2387917"/>
                      </a:cubicBezTo>
                      <a:cubicBezTo>
                        <a:pt x="2459268" y="2517458"/>
                        <a:pt x="2374495" y="2632710"/>
                        <a:pt x="2271625" y="2735580"/>
                      </a:cubicBezTo>
                      <a:cubicBezTo>
                        <a:pt x="2131608" y="2875598"/>
                        <a:pt x="1965873" y="2973705"/>
                        <a:pt x="1782993" y="3046095"/>
                      </a:cubicBezTo>
                      <a:cubicBezTo>
                        <a:pt x="1661073" y="3094673"/>
                        <a:pt x="1535343" y="3124200"/>
                        <a:pt x="1406755" y="3146108"/>
                      </a:cubicBezTo>
                      <a:cubicBezTo>
                        <a:pt x="1177203" y="3186113"/>
                        <a:pt x="945745" y="3188017"/>
                        <a:pt x="714288" y="3172778"/>
                      </a:cubicBezTo>
                      <a:cubicBezTo>
                        <a:pt x="586653" y="3164205"/>
                        <a:pt x="459970" y="3149917"/>
                        <a:pt x="334240" y="3129915"/>
                      </a:cubicBezTo>
                      <a:cubicBezTo>
                        <a:pt x="331383" y="3131820"/>
                        <a:pt x="328525" y="3130867"/>
                        <a:pt x="316143" y="31280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2"/>
                <p:cNvSpPr/>
                <p:nvPr/>
              </p:nvSpPr>
              <p:spPr>
                <a:xfrm rot="-1788973">
                  <a:off x="3755403" y="3367093"/>
                  <a:ext cx="386957" cy="623725"/>
                </a:xfrm>
                <a:custGeom>
                  <a:rect b="b" l="l" r="r" t="t"/>
                  <a:pathLst>
                    <a:path extrusionOk="0" h="3362325" w="2085975">
                      <a:moveTo>
                        <a:pt x="934992" y="822960"/>
                      </a:moveTo>
                      <a:cubicBezTo>
                        <a:pt x="685437" y="1681163"/>
                        <a:pt x="733062" y="2520315"/>
                        <a:pt x="1095965" y="3340418"/>
                      </a:cubicBezTo>
                      <a:cubicBezTo>
                        <a:pt x="1084535" y="3343275"/>
                        <a:pt x="1077867" y="3337560"/>
                        <a:pt x="1072152" y="3334703"/>
                      </a:cubicBezTo>
                      <a:cubicBezTo>
                        <a:pt x="959757" y="3282315"/>
                        <a:pt x="852125" y="3222308"/>
                        <a:pt x="748302" y="3155633"/>
                      </a:cubicBezTo>
                      <a:cubicBezTo>
                        <a:pt x="663530" y="3101340"/>
                        <a:pt x="583520" y="3041333"/>
                        <a:pt x="506367" y="2975610"/>
                      </a:cubicBezTo>
                      <a:cubicBezTo>
                        <a:pt x="386352" y="2872740"/>
                        <a:pt x="281577" y="2756535"/>
                        <a:pt x="196805" y="2623185"/>
                      </a:cubicBezTo>
                      <a:cubicBezTo>
                        <a:pt x="51072" y="2395538"/>
                        <a:pt x="-10840" y="2146935"/>
                        <a:pt x="1542" y="1878330"/>
                      </a:cubicBezTo>
                      <a:cubicBezTo>
                        <a:pt x="10115" y="1690688"/>
                        <a:pt x="56787" y="1511618"/>
                        <a:pt x="125367" y="1338263"/>
                      </a:cubicBezTo>
                      <a:cubicBezTo>
                        <a:pt x="171087" y="1222058"/>
                        <a:pt x="228237" y="1111568"/>
                        <a:pt x="290150" y="1003935"/>
                      </a:cubicBezTo>
                      <a:cubicBezTo>
                        <a:pt x="362540" y="879158"/>
                        <a:pt x="445407" y="761048"/>
                        <a:pt x="533990" y="645795"/>
                      </a:cubicBezTo>
                      <a:cubicBezTo>
                        <a:pt x="636860" y="510540"/>
                        <a:pt x="751160" y="383858"/>
                        <a:pt x="869270" y="260985"/>
                      </a:cubicBezTo>
                      <a:cubicBezTo>
                        <a:pt x="955947" y="170498"/>
                        <a:pt x="1048340" y="84773"/>
                        <a:pt x="1139780" y="0"/>
                      </a:cubicBezTo>
                      <a:cubicBezTo>
                        <a:pt x="1149305" y="3810"/>
                        <a:pt x="1145495" y="10478"/>
                        <a:pt x="1145495" y="16193"/>
                      </a:cubicBezTo>
                      <a:cubicBezTo>
                        <a:pt x="1138827" y="209550"/>
                        <a:pt x="1197882" y="386715"/>
                        <a:pt x="1287417" y="554355"/>
                      </a:cubicBezTo>
                      <a:cubicBezTo>
                        <a:pt x="1410290" y="785813"/>
                        <a:pt x="1578882" y="982980"/>
                        <a:pt x="1752237" y="1176338"/>
                      </a:cubicBezTo>
                      <a:cubicBezTo>
                        <a:pt x="1937975" y="1383983"/>
                        <a:pt x="2052275" y="1625918"/>
                        <a:pt x="2081802" y="1904048"/>
                      </a:cubicBezTo>
                      <a:cubicBezTo>
                        <a:pt x="2108472" y="2156460"/>
                        <a:pt x="2057037" y="2394585"/>
                        <a:pt x="1946547" y="2621280"/>
                      </a:cubicBezTo>
                      <a:cubicBezTo>
                        <a:pt x="1825580" y="2868930"/>
                        <a:pt x="1649367" y="3072765"/>
                        <a:pt x="1444580" y="3253740"/>
                      </a:cubicBezTo>
                      <a:cubicBezTo>
                        <a:pt x="1404575" y="3288983"/>
                        <a:pt x="1362665" y="3320415"/>
                        <a:pt x="1323612" y="3355658"/>
                      </a:cubicBezTo>
                      <a:cubicBezTo>
                        <a:pt x="1306467" y="3370898"/>
                        <a:pt x="1292180" y="3368993"/>
                        <a:pt x="1275035" y="3358515"/>
                      </a:cubicBezTo>
                      <a:cubicBezTo>
                        <a:pt x="1251222" y="3343275"/>
                        <a:pt x="1232172" y="3323273"/>
                        <a:pt x="1215980" y="3300413"/>
                      </a:cubicBezTo>
                      <a:cubicBezTo>
                        <a:pt x="1166450" y="3231833"/>
                        <a:pt x="1133112" y="3154680"/>
                        <a:pt x="1103585" y="3075623"/>
                      </a:cubicBezTo>
                      <a:cubicBezTo>
                        <a:pt x="1063580" y="2969895"/>
                        <a:pt x="1036910" y="2859405"/>
                        <a:pt x="1004525" y="2750820"/>
                      </a:cubicBezTo>
                      <a:cubicBezTo>
                        <a:pt x="992142" y="2708910"/>
                        <a:pt x="976902" y="2667953"/>
                        <a:pt x="971187" y="2626043"/>
                      </a:cubicBezTo>
                      <a:cubicBezTo>
                        <a:pt x="957852" y="2535555"/>
                        <a:pt x="935945" y="2447925"/>
                        <a:pt x="921657" y="2357438"/>
                      </a:cubicBezTo>
                      <a:cubicBezTo>
                        <a:pt x="872127" y="2058353"/>
                        <a:pt x="852125" y="1757363"/>
                        <a:pt x="865460" y="1453515"/>
                      </a:cubicBezTo>
                      <a:cubicBezTo>
                        <a:pt x="874032" y="1246823"/>
                        <a:pt x="897845" y="1041083"/>
                        <a:pt x="934992" y="838200"/>
                      </a:cubicBezTo>
                      <a:cubicBezTo>
                        <a:pt x="934040" y="832485"/>
                        <a:pt x="934040" y="827723"/>
                        <a:pt x="934992" y="822960"/>
                      </a:cubicBezTo>
                      <a:close/>
                      <a:moveTo>
                        <a:pt x="938802" y="803910"/>
                      </a:moveTo>
                      <a:lnTo>
                        <a:pt x="938802" y="805815"/>
                      </a:lnTo>
                      <a:lnTo>
                        <a:pt x="937850" y="805815"/>
                      </a:lnTo>
                      <a:lnTo>
                        <a:pt x="938802" y="8039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9" name="Google Shape;339;p2"/>
              <p:cNvGrpSpPr/>
              <p:nvPr/>
            </p:nvGrpSpPr>
            <p:grpSpPr>
              <a:xfrm flipH="1" rot="2700000">
                <a:off x="4985645" y="2332942"/>
                <a:ext cx="726389" cy="495854"/>
                <a:chOff x="3625951" y="3293070"/>
                <a:chExt cx="1334612" cy="911044"/>
              </a:xfrm>
            </p:grpSpPr>
            <p:sp>
              <p:nvSpPr>
                <p:cNvPr id="340" name="Google Shape;340;p2"/>
                <p:cNvSpPr/>
                <p:nvPr/>
              </p:nvSpPr>
              <p:spPr>
                <a:xfrm rot="679691">
                  <a:off x="4208199" y="3352246"/>
                  <a:ext cx="681145" cy="792691"/>
                </a:xfrm>
                <a:custGeom>
                  <a:rect b="b" l="l" r="r" t="t"/>
                  <a:pathLst>
                    <a:path extrusionOk="0" h="3181350" w="2733675">
                      <a:moveTo>
                        <a:pt x="316143" y="3128010"/>
                      </a:moveTo>
                      <a:cubicBezTo>
                        <a:pt x="1211493" y="2624138"/>
                        <a:pt x="1817283" y="1884045"/>
                        <a:pt x="2161135" y="926782"/>
                      </a:cubicBezTo>
                      <a:cubicBezTo>
                        <a:pt x="2156373" y="936307"/>
                        <a:pt x="2151610" y="946785"/>
                        <a:pt x="2146848" y="956310"/>
                      </a:cubicBezTo>
                      <a:cubicBezTo>
                        <a:pt x="2142085" y="966788"/>
                        <a:pt x="2136370" y="976313"/>
                        <a:pt x="2131608" y="986790"/>
                      </a:cubicBezTo>
                      <a:cubicBezTo>
                        <a:pt x="1843953" y="1563053"/>
                        <a:pt x="1455333" y="2061210"/>
                        <a:pt x="977178" y="2490788"/>
                      </a:cubicBezTo>
                      <a:cubicBezTo>
                        <a:pt x="750483" y="2695575"/>
                        <a:pt x="508548" y="2880360"/>
                        <a:pt x="256135" y="3052763"/>
                      </a:cubicBezTo>
                      <a:cubicBezTo>
                        <a:pt x="236133" y="3066098"/>
                        <a:pt x="229465" y="3065145"/>
                        <a:pt x="222798" y="3041333"/>
                      </a:cubicBezTo>
                      <a:cubicBezTo>
                        <a:pt x="204700" y="2978467"/>
                        <a:pt x="183745" y="2917508"/>
                        <a:pt x="164695" y="2854642"/>
                      </a:cubicBezTo>
                      <a:cubicBezTo>
                        <a:pt x="100878" y="2646045"/>
                        <a:pt x="51348" y="2434590"/>
                        <a:pt x="22773" y="2218373"/>
                      </a:cubicBezTo>
                      <a:cubicBezTo>
                        <a:pt x="-7707" y="1990725"/>
                        <a:pt x="-12470" y="1763078"/>
                        <a:pt x="38965" y="1536382"/>
                      </a:cubicBezTo>
                      <a:cubicBezTo>
                        <a:pt x="70398" y="1396365"/>
                        <a:pt x="129453" y="1270635"/>
                        <a:pt x="212320" y="1156335"/>
                      </a:cubicBezTo>
                      <a:cubicBezTo>
                        <a:pt x="300903" y="1033463"/>
                        <a:pt x="416155" y="941070"/>
                        <a:pt x="545695" y="865822"/>
                      </a:cubicBezTo>
                      <a:cubicBezTo>
                        <a:pt x="712383" y="769620"/>
                        <a:pt x="892405" y="707707"/>
                        <a:pt x="1077190" y="658177"/>
                      </a:cubicBezTo>
                      <a:cubicBezTo>
                        <a:pt x="1181965" y="629602"/>
                        <a:pt x="1287693" y="604838"/>
                        <a:pt x="1392468" y="579120"/>
                      </a:cubicBezTo>
                      <a:cubicBezTo>
                        <a:pt x="1591540" y="530543"/>
                        <a:pt x="1792518" y="487680"/>
                        <a:pt x="1986828" y="418147"/>
                      </a:cubicBezTo>
                      <a:cubicBezTo>
                        <a:pt x="2060170" y="391477"/>
                        <a:pt x="2132560" y="360997"/>
                        <a:pt x="2201140" y="322897"/>
                      </a:cubicBezTo>
                      <a:cubicBezTo>
                        <a:pt x="2338300" y="246697"/>
                        <a:pt x="2453553" y="148590"/>
                        <a:pt x="2529753" y="0"/>
                      </a:cubicBezTo>
                      <a:cubicBezTo>
                        <a:pt x="2539278" y="37147"/>
                        <a:pt x="2547850" y="67627"/>
                        <a:pt x="2555470" y="99060"/>
                      </a:cubicBezTo>
                      <a:cubicBezTo>
                        <a:pt x="2610715" y="321945"/>
                        <a:pt x="2658340" y="546735"/>
                        <a:pt x="2689773" y="775335"/>
                      </a:cubicBezTo>
                      <a:cubicBezTo>
                        <a:pt x="2727873" y="1048702"/>
                        <a:pt x="2746923" y="1323023"/>
                        <a:pt x="2726920" y="1599248"/>
                      </a:cubicBezTo>
                      <a:cubicBezTo>
                        <a:pt x="2706918" y="1874520"/>
                        <a:pt x="2650720" y="2140267"/>
                        <a:pt x="2524990" y="2387917"/>
                      </a:cubicBezTo>
                      <a:cubicBezTo>
                        <a:pt x="2459268" y="2517458"/>
                        <a:pt x="2374495" y="2632710"/>
                        <a:pt x="2271625" y="2735580"/>
                      </a:cubicBezTo>
                      <a:cubicBezTo>
                        <a:pt x="2131608" y="2875598"/>
                        <a:pt x="1965873" y="2973705"/>
                        <a:pt x="1782993" y="3046095"/>
                      </a:cubicBezTo>
                      <a:cubicBezTo>
                        <a:pt x="1661073" y="3094673"/>
                        <a:pt x="1535343" y="3124200"/>
                        <a:pt x="1406755" y="3146108"/>
                      </a:cubicBezTo>
                      <a:cubicBezTo>
                        <a:pt x="1177203" y="3186113"/>
                        <a:pt x="945745" y="3188017"/>
                        <a:pt x="714288" y="3172778"/>
                      </a:cubicBezTo>
                      <a:cubicBezTo>
                        <a:pt x="586653" y="3164205"/>
                        <a:pt x="459970" y="3149917"/>
                        <a:pt x="334240" y="3129915"/>
                      </a:cubicBezTo>
                      <a:cubicBezTo>
                        <a:pt x="331383" y="3131820"/>
                        <a:pt x="328525" y="3130867"/>
                        <a:pt x="316143" y="31280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"/>
                <p:cNvSpPr/>
                <p:nvPr/>
              </p:nvSpPr>
              <p:spPr>
                <a:xfrm rot="-1788973">
                  <a:off x="3755403" y="3367093"/>
                  <a:ext cx="386957" cy="623725"/>
                </a:xfrm>
                <a:custGeom>
                  <a:rect b="b" l="l" r="r" t="t"/>
                  <a:pathLst>
                    <a:path extrusionOk="0" h="3362325" w="2085975">
                      <a:moveTo>
                        <a:pt x="934992" y="822960"/>
                      </a:moveTo>
                      <a:cubicBezTo>
                        <a:pt x="685437" y="1681163"/>
                        <a:pt x="733062" y="2520315"/>
                        <a:pt x="1095965" y="3340418"/>
                      </a:cubicBezTo>
                      <a:cubicBezTo>
                        <a:pt x="1084535" y="3343275"/>
                        <a:pt x="1077867" y="3337560"/>
                        <a:pt x="1072152" y="3334703"/>
                      </a:cubicBezTo>
                      <a:cubicBezTo>
                        <a:pt x="959757" y="3282315"/>
                        <a:pt x="852125" y="3222308"/>
                        <a:pt x="748302" y="3155633"/>
                      </a:cubicBezTo>
                      <a:cubicBezTo>
                        <a:pt x="663530" y="3101340"/>
                        <a:pt x="583520" y="3041333"/>
                        <a:pt x="506367" y="2975610"/>
                      </a:cubicBezTo>
                      <a:cubicBezTo>
                        <a:pt x="386352" y="2872740"/>
                        <a:pt x="281577" y="2756535"/>
                        <a:pt x="196805" y="2623185"/>
                      </a:cubicBezTo>
                      <a:cubicBezTo>
                        <a:pt x="51072" y="2395538"/>
                        <a:pt x="-10840" y="2146935"/>
                        <a:pt x="1542" y="1878330"/>
                      </a:cubicBezTo>
                      <a:cubicBezTo>
                        <a:pt x="10115" y="1690688"/>
                        <a:pt x="56787" y="1511618"/>
                        <a:pt x="125367" y="1338263"/>
                      </a:cubicBezTo>
                      <a:cubicBezTo>
                        <a:pt x="171087" y="1222058"/>
                        <a:pt x="228237" y="1111568"/>
                        <a:pt x="290150" y="1003935"/>
                      </a:cubicBezTo>
                      <a:cubicBezTo>
                        <a:pt x="362540" y="879158"/>
                        <a:pt x="445407" y="761048"/>
                        <a:pt x="533990" y="645795"/>
                      </a:cubicBezTo>
                      <a:cubicBezTo>
                        <a:pt x="636860" y="510540"/>
                        <a:pt x="751160" y="383858"/>
                        <a:pt x="869270" y="260985"/>
                      </a:cubicBezTo>
                      <a:cubicBezTo>
                        <a:pt x="955947" y="170498"/>
                        <a:pt x="1048340" y="84773"/>
                        <a:pt x="1139780" y="0"/>
                      </a:cubicBezTo>
                      <a:cubicBezTo>
                        <a:pt x="1149305" y="3810"/>
                        <a:pt x="1145495" y="10478"/>
                        <a:pt x="1145495" y="16193"/>
                      </a:cubicBezTo>
                      <a:cubicBezTo>
                        <a:pt x="1138827" y="209550"/>
                        <a:pt x="1197882" y="386715"/>
                        <a:pt x="1287417" y="554355"/>
                      </a:cubicBezTo>
                      <a:cubicBezTo>
                        <a:pt x="1410290" y="785813"/>
                        <a:pt x="1578882" y="982980"/>
                        <a:pt x="1752237" y="1176338"/>
                      </a:cubicBezTo>
                      <a:cubicBezTo>
                        <a:pt x="1937975" y="1383983"/>
                        <a:pt x="2052275" y="1625918"/>
                        <a:pt x="2081802" y="1904048"/>
                      </a:cubicBezTo>
                      <a:cubicBezTo>
                        <a:pt x="2108472" y="2156460"/>
                        <a:pt x="2057037" y="2394585"/>
                        <a:pt x="1946547" y="2621280"/>
                      </a:cubicBezTo>
                      <a:cubicBezTo>
                        <a:pt x="1825580" y="2868930"/>
                        <a:pt x="1649367" y="3072765"/>
                        <a:pt x="1444580" y="3253740"/>
                      </a:cubicBezTo>
                      <a:cubicBezTo>
                        <a:pt x="1404575" y="3288983"/>
                        <a:pt x="1362665" y="3320415"/>
                        <a:pt x="1323612" y="3355658"/>
                      </a:cubicBezTo>
                      <a:cubicBezTo>
                        <a:pt x="1306467" y="3370898"/>
                        <a:pt x="1292180" y="3368993"/>
                        <a:pt x="1275035" y="3358515"/>
                      </a:cubicBezTo>
                      <a:cubicBezTo>
                        <a:pt x="1251222" y="3343275"/>
                        <a:pt x="1232172" y="3323273"/>
                        <a:pt x="1215980" y="3300413"/>
                      </a:cubicBezTo>
                      <a:cubicBezTo>
                        <a:pt x="1166450" y="3231833"/>
                        <a:pt x="1133112" y="3154680"/>
                        <a:pt x="1103585" y="3075623"/>
                      </a:cubicBezTo>
                      <a:cubicBezTo>
                        <a:pt x="1063580" y="2969895"/>
                        <a:pt x="1036910" y="2859405"/>
                        <a:pt x="1004525" y="2750820"/>
                      </a:cubicBezTo>
                      <a:cubicBezTo>
                        <a:pt x="992142" y="2708910"/>
                        <a:pt x="976902" y="2667953"/>
                        <a:pt x="971187" y="2626043"/>
                      </a:cubicBezTo>
                      <a:cubicBezTo>
                        <a:pt x="957852" y="2535555"/>
                        <a:pt x="935945" y="2447925"/>
                        <a:pt x="921657" y="2357438"/>
                      </a:cubicBezTo>
                      <a:cubicBezTo>
                        <a:pt x="872127" y="2058353"/>
                        <a:pt x="852125" y="1757363"/>
                        <a:pt x="865460" y="1453515"/>
                      </a:cubicBezTo>
                      <a:cubicBezTo>
                        <a:pt x="874032" y="1246823"/>
                        <a:pt x="897845" y="1041083"/>
                        <a:pt x="934992" y="838200"/>
                      </a:cubicBezTo>
                      <a:cubicBezTo>
                        <a:pt x="934040" y="832485"/>
                        <a:pt x="934040" y="827723"/>
                        <a:pt x="934992" y="822960"/>
                      </a:cubicBezTo>
                      <a:close/>
                      <a:moveTo>
                        <a:pt x="938802" y="803910"/>
                      </a:moveTo>
                      <a:lnTo>
                        <a:pt x="938802" y="805815"/>
                      </a:lnTo>
                      <a:lnTo>
                        <a:pt x="937850" y="805815"/>
                      </a:lnTo>
                      <a:lnTo>
                        <a:pt x="938802" y="8039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42" name="Google Shape;342;p2"/>
          <p:cNvSpPr txBox="1"/>
          <p:nvPr/>
        </p:nvSpPr>
        <p:spPr>
          <a:xfrm>
            <a:off x="10693" y="2881165"/>
            <a:ext cx="57500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Architecture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"/>
          <p:cNvSpPr txBox="1"/>
          <p:nvPr/>
        </p:nvSpPr>
        <p:spPr>
          <a:xfrm>
            <a:off x="10630" y="3586213"/>
            <a:ext cx="5749976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RPi/NodeMCU &amp; Changes</a:t>
            </a: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6ba09dd349_0_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75" y="117600"/>
            <a:ext cx="9409250" cy="58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6ba09dd349_0_384"/>
          <p:cNvSpPr/>
          <p:nvPr/>
        </p:nvSpPr>
        <p:spPr>
          <a:xfrm rot="5400000">
            <a:off x="343089" y="214236"/>
            <a:ext cx="2561749" cy="2535815"/>
          </a:xfrm>
          <a:custGeom>
            <a:rect b="b" l="l" r="r" t="t"/>
            <a:pathLst>
              <a:path extrusionOk="0" h="2078537" w="2099794">
                <a:moveTo>
                  <a:pt x="989322" y="1788413"/>
                </a:moveTo>
                <a:cubicBezTo>
                  <a:pt x="989945" y="1788828"/>
                  <a:pt x="990567" y="1789450"/>
                  <a:pt x="991189" y="1789658"/>
                </a:cubicBezTo>
                <a:cubicBezTo>
                  <a:pt x="992641" y="1790072"/>
                  <a:pt x="993056" y="1789243"/>
                  <a:pt x="992849" y="1788205"/>
                </a:cubicBezTo>
                <a:cubicBezTo>
                  <a:pt x="992641" y="1787791"/>
                  <a:pt x="991811" y="1787376"/>
                  <a:pt x="991189" y="1786754"/>
                </a:cubicBezTo>
                <a:cubicBezTo>
                  <a:pt x="990359" y="1787376"/>
                  <a:pt x="989945" y="1787998"/>
                  <a:pt x="989322" y="1788413"/>
                </a:cubicBezTo>
                <a:close/>
                <a:moveTo>
                  <a:pt x="424025" y="1472262"/>
                </a:moveTo>
                <a:cubicBezTo>
                  <a:pt x="424233" y="1473092"/>
                  <a:pt x="424648" y="1473092"/>
                  <a:pt x="424855" y="1472262"/>
                </a:cubicBezTo>
                <a:cubicBezTo>
                  <a:pt x="425062" y="1471847"/>
                  <a:pt x="425270" y="1471432"/>
                  <a:pt x="425270" y="1470810"/>
                </a:cubicBezTo>
                <a:cubicBezTo>
                  <a:pt x="425477" y="1470810"/>
                  <a:pt x="424855" y="1470602"/>
                  <a:pt x="424025" y="1470187"/>
                </a:cubicBezTo>
                <a:cubicBezTo>
                  <a:pt x="424025" y="1471017"/>
                  <a:pt x="423818" y="1471639"/>
                  <a:pt x="424025" y="1472262"/>
                </a:cubicBezTo>
                <a:close/>
                <a:moveTo>
                  <a:pt x="209514" y="1889738"/>
                </a:moveTo>
                <a:lnTo>
                  <a:pt x="231210" y="1864027"/>
                </a:lnTo>
                <a:lnTo>
                  <a:pt x="227571" y="1869318"/>
                </a:lnTo>
                <a:close/>
                <a:moveTo>
                  <a:pt x="197595" y="1924756"/>
                </a:moveTo>
                <a:lnTo>
                  <a:pt x="294784" y="1858272"/>
                </a:lnTo>
                <a:cubicBezTo>
                  <a:pt x="328806" y="1837890"/>
                  <a:pt x="364072" y="1819530"/>
                  <a:pt x="400583" y="1803142"/>
                </a:cubicBezTo>
                <a:cubicBezTo>
                  <a:pt x="423402" y="1792977"/>
                  <a:pt x="446637" y="1784057"/>
                  <a:pt x="470078" y="1775551"/>
                </a:cubicBezTo>
                <a:cubicBezTo>
                  <a:pt x="488749" y="1768913"/>
                  <a:pt x="507626" y="1763104"/>
                  <a:pt x="526919" y="1758333"/>
                </a:cubicBezTo>
                <a:cubicBezTo>
                  <a:pt x="538951" y="1755429"/>
                  <a:pt x="550776" y="1750035"/>
                  <a:pt x="563015" y="1748790"/>
                </a:cubicBezTo>
                <a:cubicBezTo>
                  <a:pt x="583345" y="1746508"/>
                  <a:pt x="603260" y="1741115"/>
                  <a:pt x="623590" y="1739248"/>
                </a:cubicBezTo>
                <a:cubicBezTo>
                  <a:pt x="624420" y="1739248"/>
                  <a:pt x="625042" y="1738625"/>
                  <a:pt x="625872" y="1738418"/>
                </a:cubicBezTo>
                <a:cubicBezTo>
                  <a:pt x="626909" y="1738418"/>
                  <a:pt x="628154" y="1738211"/>
                  <a:pt x="629191" y="1738211"/>
                </a:cubicBezTo>
                <a:cubicBezTo>
                  <a:pt x="637489" y="1737381"/>
                  <a:pt x="645787" y="1737173"/>
                  <a:pt x="653878" y="1735099"/>
                </a:cubicBezTo>
                <a:cubicBezTo>
                  <a:pt x="656160" y="1735099"/>
                  <a:pt x="658234" y="1734891"/>
                  <a:pt x="660516" y="1734891"/>
                </a:cubicBezTo>
                <a:cubicBezTo>
                  <a:pt x="676905" y="1733854"/>
                  <a:pt x="693293" y="1732817"/>
                  <a:pt x="709889" y="1731780"/>
                </a:cubicBezTo>
                <a:cubicBezTo>
                  <a:pt x="720261" y="1731780"/>
                  <a:pt x="730634" y="1731780"/>
                  <a:pt x="741214" y="1731780"/>
                </a:cubicBezTo>
                <a:cubicBezTo>
                  <a:pt x="757602" y="1732817"/>
                  <a:pt x="773991" y="1733854"/>
                  <a:pt x="790586" y="1734891"/>
                </a:cubicBezTo>
                <a:cubicBezTo>
                  <a:pt x="792246" y="1734891"/>
                  <a:pt x="793906" y="1734891"/>
                  <a:pt x="795565" y="1735099"/>
                </a:cubicBezTo>
                <a:cubicBezTo>
                  <a:pt x="811746" y="1737381"/>
                  <a:pt x="828134" y="1739870"/>
                  <a:pt x="844316" y="1741944"/>
                </a:cubicBezTo>
                <a:lnTo>
                  <a:pt x="882690" y="1748134"/>
                </a:lnTo>
                <a:lnTo>
                  <a:pt x="882901" y="1748375"/>
                </a:lnTo>
                <a:lnTo>
                  <a:pt x="882901" y="1749205"/>
                </a:lnTo>
                <a:cubicBezTo>
                  <a:pt x="883316" y="1749205"/>
                  <a:pt x="883523" y="1748998"/>
                  <a:pt x="883938" y="1748998"/>
                </a:cubicBezTo>
                <a:cubicBezTo>
                  <a:pt x="883523" y="1748790"/>
                  <a:pt x="883109" y="1748583"/>
                  <a:pt x="882901" y="1748375"/>
                </a:cubicBezTo>
                <a:lnTo>
                  <a:pt x="882901" y="1748168"/>
                </a:lnTo>
                <a:lnTo>
                  <a:pt x="882690" y="1748134"/>
                </a:lnTo>
                <a:lnTo>
                  <a:pt x="877092" y="1741737"/>
                </a:lnTo>
                <a:cubicBezTo>
                  <a:pt x="873566" y="1737381"/>
                  <a:pt x="869624" y="1733024"/>
                  <a:pt x="868587" y="1727631"/>
                </a:cubicBezTo>
                <a:cubicBezTo>
                  <a:pt x="866305" y="1716636"/>
                  <a:pt x="867757" y="1705849"/>
                  <a:pt x="874188" y="1696306"/>
                </a:cubicBezTo>
                <a:cubicBezTo>
                  <a:pt x="883523" y="1682407"/>
                  <a:pt x="894311" y="1670375"/>
                  <a:pt x="909869" y="1662699"/>
                </a:cubicBezTo>
                <a:cubicBezTo>
                  <a:pt x="923353" y="1656061"/>
                  <a:pt x="937252" y="1650252"/>
                  <a:pt x="951359" y="1647555"/>
                </a:cubicBezTo>
                <a:cubicBezTo>
                  <a:pt x="972934" y="1643407"/>
                  <a:pt x="995338" y="1641747"/>
                  <a:pt x="1017535" y="1641124"/>
                </a:cubicBezTo>
                <a:cubicBezTo>
                  <a:pt x="1020854" y="1641124"/>
                  <a:pt x="1024174" y="1641124"/>
                  <a:pt x="1027493" y="1641124"/>
                </a:cubicBezTo>
                <a:cubicBezTo>
                  <a:pt x="1031849" y="1641124"/>
                  <a:pt x="1036206" y="1641332"/>
                  <a:pt x="1040562" y="1641332"/>
                </a:cubicBezTo>
                <a:cubicBezTo>
                  <a:pt x="1038487" y="1691120"/>
                  <a:pt x="1028945" y="1738625"/>
                  <a:pt x="997620" y="1780737"/>
                </a:cubicBezTo>
                <a:cubicBezTo>
                  <a:pt x="1010067" y="1783642"/>
                  <a:pt x="1021477" y="1788413"/>
                  <a:pt x="1033301" y="1792562"/>
                </a:cubicBezTo>
                <a:cubicBezTo>
                  <a:pt x="1067945" y="1805216"/>
                  <a:pt x="1102174" y="1818493"/>
                  <a:pt x="1137025" y="1830525"/>
                </a:cubicBezTo>
                <a:cubicBezTo>
                  <a:pt x="1151962" y="1835711"/>
                  <a:pt x="1166276" y="1843179"/>
                  <a:pt x="1181627" y="1846914"/>
                </a:cubicBezTo>
                <a:cubicBezTo>
                  <a:pt x="1183079" y="1848365"/>
                  <a:pt x="1184946" y="1849403"/>
                  <a:pt x="1186191" y="1847536"/>
                </a:cubicBezTo>
                <a:cubicBezTo>
                  <a:pt x="1186813" y="1846706"/>
                  <a:pt x="1184738" y="1845669"/>
                  <a:pt x="1183494" y="1845254"/>
                </a:cubicBezTo>
                <a:cubicBezTo>
                  <a:pt x="1165238" y="1828865"/>
                  <a:pt x="1170425" y="1808743"/>
                  <a:pt x="1186813" y="1794429"/>
                </a:cubicBezTo>
                <a:cubicBezTo>
                  <a:pt x="1205483" y="1778248"/>
                  <a:pt x="1228096" y="1774721"/>
                  <a:pt x="1250915" y="1771195"/>
                </a:cubicBezTo>
                <a:cubicBezTo>
                  <a:pt x="1262739" y="1769328"/>
                  <a:pt x="1274771" y="1770780"/>
                  <a:pt x="1286596" y="1768705"/>
                </a:cubicBezTo>
                <a:cubicBezTo>
                  <a:pt x="1289708" y="1768083"/>
                  <a:pt x="1294271" y="1769535"/>
                  <a:pt x="1293649" y="1775759"/>
                </a:cubicBezTo>
                <a:cubicBezTo>
                  <a:pt x="1291989" y="1791110"/>
                  <a:pt x="1289500" y="1806254"/>
                  <a:pt x="1285766" y="1821397"/>
                </a:cubicBezTo>
                <a:cubicBezTo>
                  <a:pt x="1280995" y="1841105"/>
                  <a:pt x="1271660" y="1858116"/>
                  <a:pt x="1258175" y="1872845"/>
                </a:cubicBezTo>
                <a:cubicBezTo>
                  <a:pt x="1257553" y="1875541"/>
                  <a:pt x="1259628" y="1874504"/>
                  <a:pt x="1260665" y="1874712"/>
                </a:cubicBezTo>
                <a:cubicBezTo>
                  <a:pt x="1278090" y="1880728"/>
                  <a:pt x="1295309" y="1886744"/>
                  <a:pt x="1313564" y="1890063"/>
                </a:cubicBezTo>
                <a:cubicBezTo>
                  <a:pt x="1320825" y="1891515"/>
                  <a:pt x="1328085" y="1895041"/>
                  <a:pt x="1335761" y="1896494"/>
                </a:cubicBezTo>
                <a:cubicBezTo>
                  <a:pt x="1356299" y="1900435"/>
                  <a:pt x="1376421" y="1906037"/>
                  <a:pt x="1397166" y="1908526"/>
                </a:cubicBezTo>
                <a:cubicBezTo>
                  <a:pt x="1435751" y="1913090"/>
                  <a:pt x="1474337" y="1916409"/>
                  <a:pt x="1512922" y="1909563"/>
                </a:cubicBezTo>
                <a:cubicBezTo>
                  <a:pt x="1546736" y="1903547"/>
                  <a:pt x="1578683" y="1892552"/>
                  <a:pt x="1608971" y="1876579"/>
                </a:cubicBezTo>
                <a:cubicBezTo>
                  <a:pt x="1612290" y="1874712"/>
                  <a:pt x="1614157" y="1872845"/>
                  <a:pt x="1614987" y="1868696"/>
                </a:cubicBezTo>
                <a:cubicBezTo>
                  <a:pt x="1616232" y="1862472"/>
                  <a:pt x="1619136" y="1856664"/>
                  <a:pt x="1625774" y="1853344"/>
                </a:cubicBezTo>
                <a:cubicBezTo>
                  <a:pt x="1629301" y="1851685"/>
                  <a:pt x="1630961" y="1847743"/>
                  <a:pt x="1633035" y="1844424"/>
                </a:cubicBezTo>
                <a:cubicBezTo>
                  <a:pt x="1643200" y="1828865"/>
                  <a:pt x="1652328" y="1825132"/>
                  <a:pt x="1670791" y="1828658"/>
                </a:cubicBezTo>
                <a:cubicBezTo>
                  <a:pt x="1674732" y="1829488"/>
                  <a:pt x="1678259" y="1828243"/>
                  <a:pt x="1681163" y="1825754"/>
                </a:cubicBezTo>
                <a:cubicBezTo>
                  <a:pt x="1709376" y="1801067"/>
                  <a:pt x="1734477" y="1773477"/>
                  <a:pt x="1756674" y="1743189"/>
                </a:cubicBezTo>
                <a:cubicBezTo>
                  <a:pt x="1763728" y="1733439"/>
                  <a:pt x="1770366" y="1723482"/>
                  <a:pt x="1777212" y="1713524"/>
                </a:cubicBezTo>
                <a:cubicBezTo>
                  <a:pt x="1778249" y="1714146"/>
                  <a:pt x="1779079" y="1714769"/>
                  <a:pt x="1780116" y="1715391"/>
                </a:cubicBezTo>
                <a:cubicBezTo>
                  <a:pt x="1761861" y="1750035"/>
                  <a:pt x="1737797" y="1780322"/>
                  <a:pt x="1711243" y="1808743"/>
                </a:cubicBezTo>
                <a:cubicBezTo>
                  <a:pt x="1703568" y="1816833"/>
                  <a:pt x="1695477" y="1824094"/>
                  <a:pt x="1687179" y="1831562"/>
                </a:cubicBezTo>
                <a:cubicBezTo>
                  <a:pt x="1683860" y="1834467"/>
                  <a:pt x="1682823" y="1836334"/>
                  <a:pt x="1686142" y="1840690"/>
                </a:cubicBezTo>
                <a:cubicBezTo>
                  <a:pt x="1701493" y="1860812"/>
                  <a:pt x="1705850" y="1884669"/>
                  <a:pt x="1707924" y="1909148"/>
                </a:cubicBezTo>
                <a:cubicBezTo>
                  <a:pt x="1708131" y="1912052"/>
                  <a:pt x="1707094" y="1913090"/>
                  <a:pt x="1704397" y="1913090"/>
                </a:cubicBezTo>
                <a:cubicBezTo>
                  <a:pt x="1681786" y="1913297"/>
                  <a:pt x="1659588" y="1912260"/>
                  <a:pt x="1638636" y="1902510"/>
                </a:cubicBezTo>
                <a:cubicBezTo>
                  <a:pt x="1630961" y="1898983"/>
                  <a:pt x="1624322" y="1894419"/>
                  <a:pt x="1620381" y="1886536"/>
                </a:cubicBezTo>
                <a:cubicBezTo>
                  <a:pt x="1618721" y="1883010"/>
                  <a:pt x="1616647" y="1881765"/>
                  <a:pt x="1612705" y="1884254"/>
                </a:cubicBezTo>
                <a:cubicBezTo>
                  <a:pt x="1594242" y="1895249"/>
                  <a:pt x="1573705" y="1901887"/>
                  <a:pt x="1554205" y="1910185"/>
                </a:cubicBezTo>
                <a:cubicBezTo>
                  <a:pt x="1545699" y="1913712"/>
                  <a:pt x="1535949" y="1914127"/>
                  <a:pt x="1526821" y="1915994"/>
                </a:cubicBezTo>
                <a:cubicBezTo>
                  <a:pt x="1479523" y="1926159"/>
                  <a:pt x="1432432" y="1922632"/>
                  <a:pt x="1385341" y="1914957"/>
                </a:cubicBezTo>
                <a:cubicBezTo>
                  <a:pt x="1366464" y="1911845"/>
                  <a:pt x="1347171" y="1910393"/>
                  <a:pt x="1328915" y="1904169"/>
                </a:cubicBezTo>
                <a:cubicBezTo>
                  <a:pt x="1307756" y="1896909"/>
                  <a:pt x="1285766" y="1892760"/>
                  <a:pt x="1264814" y="1884877"/>
                </a:cubicBezTo>
                <a:cubicBezTo>
                  <a:pt x="1256308" y="1881765"/>
                  <a:pt x="1247803" y="1879898"/>
                  <a:pt x="1237846" y="1883839"/>
                </a:cubicBezTo>
                <a:cubicBezTo>
                  <a:pt x="1230170" y="1886951"/>
                  <a:pt x="1220420" y="1883632"/>
                  <a:pt x="1214819" y="1877616"/>
                </a:cubicBezTo>
                <a:cubicBezTo>
                  <a:pt x="1196771" y="1858323"/>
                  <a:pt x="1172706" y="1852307"/>
                  <a:pt x="1149265" y="1844632"/>
                </a:cubicBezTo>
                <a:cubicBezTo>
                  <a:pt x="1138270" y="1841105"/>
                  <a:pt x="1128105" y="1835296"/>
                  <a:pt x="1117110" y="1831355"/>
                </a:cubicBezTo>
                <a:cubicBezTo>
                  <a:pt x="1080599" y="1818493"/>
                  <a:pt x="1044711" y="1803349"/>
                  <a:pt x="1007785" y="1791525"/>
                </a:cubicBezTo>
                <a:cubicBezTo>
                  <a:pt x="1005295" y="1790695"/>
                  <a:pt x="1002599" y="1790072"/>
                  <a:pt x="999902" y="1789450"/>
                </a:cubicBezTo>
                <a:cubicBezTo>
                  <a:pt x="999280" y="1789243"/>
                  <a:pt x="998865" y="1789243"/>
                  <a:pt x="998242" y="1789035"/>
                </a:cubicBezTo>
                <a:cubicBezTo>
                  <a:pt x="997205" y="1788205"/>
                  <a:pt x="996168" y="1787583"/>
                  <a:pt x="994923" y="1788205"/>
                </a:cubicBezTo>
                <a:cubicBezTo>
                  <a:pt x="993886" y="1788828"/>
                  <a:pt x="994093" y="1789865"/>
                  <a:pt x="994508" y="1790695"/>
                </a:cubicBezTo>
                <a:cubicBezTo>
                  <a:pt x="996168" y="1791525"/>
                  <a:pt x="998035" y="1792354"/>
                  <a:pt x="999695" y="1793184"/>
                </a:cubicBezTo>
                <a:cubicBezTo>
                  <a:pt x="1018987" y="1802312"/>
                  <a:pt x="1038280" y="1811025"/>
                  <a:pt x="1057573" y="1820360"/>
                </a:cubicBezTo>
                <a:cubicBezTo>
                  <a:pt x="1081014" y="1831770"/>
                  <a:pt x="1104249" y="1843802"/>
                  <a:pt x="1127690" y="1855419"/>
                </a:cubicBezTo>
                <a:cubicBezTo>
                  <a:pt x="1152999" y="1868073"/>
                  <a:pt x="1178308" y="1880728"/>
                  <a:pt x="1204031" y="1892760"/>
                </a:cubicBezTo>
                <a:cubicBezTo>
                  <a:pt x="1239505" y="1909563"/>
                  <a:pt x="1275186" y="1925951"/>
                  <a:pt x="1312112" y="1939436"/>
                </a:cubicBezTo>
                <a:cubicBezTo>
                  <a:pt x="1326011" y="1944622"/>
                  <a:pt x="1340118" y="1950223"/>
                  <a:pt x="1354432" y="1953750"/>
                </a:cubicBezTo>
                <a:cubicBezTo>
                  <a:pt x="1375591" y="1958936"/>
                  <a:pt x="1395921" y="1967648"/>
                  <a:pt x="1417911" y="1970345"/>
                </a:cubicBezTo>
                <a:cubicBezTo>
                  <a:pt x="1419570" y="1971798"/>
                  <a:pt x="1420815" y="1972005"/>
                  <a:pt x="1421852" y="1969723"/>
                </a:cubicBezTo>
                <a:cubicBezTo>
                  <a:pt x="1428283" y="1963500"/>
                  <a:pt x="1431602" y="1955202"/>
                  <a:pt x="1439486" y="1950016"/>
                </a:cubicBezTo>
                <a:cubicBezTo>
                  <a:pt x="1457741" y="1937984"/>
                  <a:pt x="1474752" y="1937984"/>
                  <a:pt x="1491763" y="1951260"/>
                </a:cubicBezTo>
                <a:cubicBezTo>
                  <a:pt x="1501720" y="1958936"/>
                  <a:pt x="1509396" y="1968478"/>
                  <a:pt x="1514997" y="1979473"/>
                </a:cubicBezTo>
                <a:cubicBezTo>
                  <a:pt x="1517486" y="1984244"/>
                  <a:pt x="1520183" y="1985904"/>
                  <a:pt x="1525577" y="1986319"/>
                </a:cubicBezTo>
                <a:cubicBezTo>
                  <a:pt x="1603577" y="1990883"/>
                  <a:pt x="1680956" y="1984452"/>
                  <a:pt x="1758126" y="1972835"/>
                </a:cubicBezTo>
                <a:cubicBezTo>
                  <a:pt x="1761446" y="1972420"/>
                  <a:pt x="1764557" y="1971590"/>
                  <a:pt x="1766217" y="1968063"/>
                </a:cubicBezTo>
                <a:cubicBezTo>
                  <a:pt x="1768706" y="1963085"/>
                  <a:pt x="1773270" y="1960803"/>
                  <a:pt x="1778041" y="1960803"/>
                </a:cubicBezTo>
                <a:cubicBezTo>
                  <a:pt x="1787377" y="1961010"/>
                  <a:pt x="1794845" y="1956654"/>
                  <a:pt x="1802935" y="1953335"/>
                </a:cubicBezTo>
                <a:cubicBezTo>
                  <a:pt x="1814553" y="1948563"/>
                  <a:pt x="1826170" y="1947319"/>
                  <a:pt x="1837164" y="1955202"/>
                </a:cubicBezTo>
                <a:cubicBezTo>
                  <a:pt x="1839446" y="1956861"/>
                  <a:pt x="1842558" y="1957276"/>
                  <a:pt x="1844633" y="1956446"/>
                </a:cubicBezTo>
                <a:cubicBezTo>
                  <a:pt x="1851686" y="1953335"/>
                  <a:pt x="1859361" y="1953127"/>
                  <a:pt x="1866829" y="1951468"/>
                </a:cubicBezTo>
                <a:cubicBezTo>
                  <a:pt x="1879069" y="1948356"/>
                  <a:pt x="1890893" y="1944829"/>
                  <a:pt x="1903340" y="1942340"/>
                </a:cubicBezTo>
                <a:cubicBezTo>
                  <a:pt x="1917862" y="1939228"/>
                  <a:pt x="1931968" y="1934872"/>
                  <a:pt x="1946282" y="1931138"/>
                </a:cubicBezTo>
                <a:cubicBezTo>
                  <a:pt x="1958314" y="1927819"/>
                  <a:pt x="1970554" y="1924499"/>
                  <a:pt x="1982586" y="1920765"/>
                </a:cubicBezTo>
                <a:cubicBezTo>
                  <a:pt x="2000219" y="1915372"/>
                  <a:pt x="2018059" y="1910393"/>
                  <a:pt x="2035278" y="1903962"/>
                </a:cubicBezTo>
                <a:cubicBezTo>
                  <a:pt x="2050629" y="1898153"/>
                  <a:pt x="2066810" y="1894004"/>
                  <a:pt x="2081954" y="1887158"/>
                </a:cubicBezTo>
                <a:cubicBezTo>
                  <a:pt x="2086725" y="1884877"/>
                  <a:pt x="2092741" y="1880313"/>
                  <a:pt x="2099794" y="1883425"/>
                </a:cubicBezTo>
                <a:cubicBezTo>
                  <a:pt x="2098550" y="1886329"/>
                  <a:pt x="2095230" y="1886744"/>
                  <a:pt x="2092741" y="1887781"/>
                </a:cubicBezTo>
                <a:cubicBezTo>
                  <a:pt x="2044820" y="1909770"/>
                  <a:pt x="1994825" y="1925537"/>
                  <a:pt x="1944415" y="1940058"/>
                </a:cubicBezTo>
                <a:cubicBezTo>
                  <a:pt x="1913920" y="1948771"/>
                  <a:pt x="1883218" y="1956654"/>
                  <a:pt x="1852100" y="1963500"/>
                </a:cubicBezTo>
                <a:cubicBezTo>
                  <a:pt x="1847744" y="1964537"/>
                  <a:pt x="1845462" y="1965367"/>
                  <a:pt x="1847744" y="1970760"/>
                </a:cubicBezTo>
                <a:cubicBezTo>
                  <a:pt x="1852308" y="1981755"/>
                  <a:pt x="1851478" y="1993372"/>
                  <a:pt x="1850026" y="2004782"/>
                </a:cubicBezTo>
                <a:cubicBezTo>
                  <a:pt x="1847537" y="2022830"/>
                  <a:pt x="1841521" y="2039841"/>
                  <a:pt x="1833430" y="2056022"/>
                </a:cubicBezTo>
                <a:cubicBezTo>
                  <a:pt x="1831771" y="2059341"/>
                  <a:pt x="1830526" y="2061415"/>
                  <a:pt x="1826170" y="2058719"/>
                </a:cubicBezTo>
                <a:cubicBezTo>
                  <a:pt x="1809159" y="2048761"/>
                  <a:pt x="1792770" y="2037974"/>
                  <a:pt x="1779286" y="2023038"/>
                </a:cubicBezTo>
                <a:cubicBezTo>
                  <a:pt x="1769536" y="2012043"/>
                  <a:pt x="1762483" y="2000011"/>
                  <a:pt x="1761861" y="1985074"/>
                </a:cubicBezTo>
                <a:cubicBezTo>
                  <a:pt x="1761653" y="1978851"/>
                  <a:pt x="1757711" y="1981340"/>
                  <a:pt x="1755015" y="1981755"/>
                </a:cubicBezTo>
                <a:cubicBezTo>
                  <a:pt x="1702945" y="1989846"/>
                  <a:pt x="1650668" y="1994617"/>
                  <a:pt x="1597976" y="1995654"/>
                </a:cubicBezTo>
                <a:cubicBezTo>
                  <a:pt x="1577231" y="1996069"/>
                  <a:pt x="1556279" y="1996069"/>
                  <a:pt x="1535534" y="1994617"/>
                </a:cubicBezTo>
                <a:cubicBezTo>
                  <a:pt x="1531593" y="1994409"/>
                  <a:pt x="1527444" y="1994617"/>
                  <a:pt x="1522880" y="1994617"/>
                </a:cubicBezTo>
                <a:cubicBezTo>
                  <a:pt x="1533045" y="2021793"/>
                  <a:pt x="1538439" y="2049591"/>
                  <a:pt x="1539476" y="2078219"/>
                </a:cubicBezTo>
                <a:cubicBezTo>
                  <a:pt x="1507943" y="2079256"/>
                  <a:pt x="1476411" y="2078219"/>
                  <a:pt x="1446124" y="2068054"/>
                </a:cubicBezTo>
                <a:cubicBezTo>
                  <a:pt x="1429321" y="2062453"/>
                  <a:pt x="1413969" y="2054155"/>
                  <a:pt x="1402352" y="2040256"/>
                </a:cubicBezTo>
                <a:cubicBezTo>
                  <a:pt x="1383474" y="2017436"/>
                  <a:pt x="1388246" y="1995239"/>
                  <a:pt x="1414799" y="1982170"/>
                </a:cubicBezTo>
                <a:cubicBezTo>
                  <a:pt x="1415421" y="1981755"/>
                  <a:pt x="1415836" y="1981133"/>
                  <a:pt x="1416251" y="1980510"/>
                </a:cubicBezTo>
                <a:cubicBezTo>
                  <a:pt x="1416251" y="1979058"/>
                  <a:pt x="1415214" y="1978436"/>
                  <a:pt x="1414177" y="1978229"/>
                </a:cubicBezTo>
                <a:cubicBezTo>
                  <a:pt x="1333064" y="1959766"/>
                  <a:pt x="1257346" y="1927196"/>
                  <a:pt x="1183079" y="1890893"/>
                </a:cubicBezTo>
                <a:cubicBezTo>
                  <a:pt x="1118770" y="1859361"/>
                  <a:pt x="1055913" y="1824924"/>
                  <a:pt x="989945" y="1796504"/>
                </a:cubicBezTo>
                <a:cubicBezTo>
                  <a:pt x="985173" y="1794429"/>
                  <a:pt x="981439" y="1794014"/>
                  <a:pt x="976460" y="1796711"/>
                </a:cubicBezTo>
                <a:cubicBezTo>
                  <a:pt x="960279" y="1805631"/>
                  <a:pt x="944306" y="1803972"/>
                  <a:pt x="929162" y="1794014"/>
                </a:cubicBezTo>
                <a:cubicBezTo>
                  <a:pt x="920034" y="1787998"/>
                  <a:pt x="912566" y="1780322"/>
                  <a:pt x="906965" y="1771195"/>
                </a:cubicBezTo>
                <a:cubicBezTo>
                  <a:pt x="903231" y="1764971"/>
                  <a:pt x="898252" y="1762275"/>
                  <a:pt x="891614" y="1760407"/>
                </a:cubicBezTo>
                <a:cubicBezTo>
                  <a:pt x="826267" y="1741529"/>
                  <a:pt x="759469" y="1735929"/>
                  <a:pt x="691634" y="1739040"/>
                </a:cubicBezTo>
                <a:cubicBezTo>
                  <a:pt x="512813" y="1747338"/>
                  <a:pt x="356397" y="1812892"/>
                  <a:pt x="213257" y="1914957"/>
                </a:cubicBezTo>
                <a:cubicBezTo>
                  <a:pt x="210560" y="1916824"/>
                  <a:pt x="208175" y="1919313"/>
                  <a:pt x="205530" y="1921388"/>
                </a:cubicBezTo>
                <a:close/>
                <a:moveTo>
                  <a:pt x="196246" y="1925329"/>
                </a:moveTo>
                <a:lnTo>
                  <a:pt x="197595" y="1924756"/>
                </a:lnTo>
                <a:lnTo>
                  <a:pt x="196454" y="1925537"/>
                </a:lnTo>
                <a:cubicBezTo>
                  <a:pt x="196454" y="1925537"/>
                  <a:pt x="196246" y="1925329"/>
                  <a:pt x="196246" y="1925329"/>
                </a:cubicBezTo>
                <a:close/>
                <a:moveTo>
                  <a:pt x="170523" y="1933834"/>
                </a:moveTo>
                <a:lnTo>
                  <a:pt x="209514" y="1889738"/>
                </a:lnTo>
                <a:lnTo>
                  <a:pt x="176331" y="1929063"/>
                </a:lnTo>
                <a:cubicBezTo>
                  <a:pt x="174879" y="1931553"/>
                  <a:pt x="174050" y="1935079"/>
                  <a:pt x="170523" y="1933834"/>
                </a:cubicBezTo>
                <a:close/>
                <a:moveTo>
                  <a:pt x="154965" y="1964538"/>
                </a:moveTo>
                <a:cubicBezTo>
                  <a:pt x="169071" y="1955410"/>
                  <a:pt x="183178" y="1945867"/>
                  <a:pt x="197492" y="1937154"/>
                </a:cubicBezTo>
                <a:cubicBezTo>
                  <a:pt x="306402" y="1870564"/>
                  <a:pt x="424233" y="1829074"/>
                  <a:pt x="550569" y="1811856"/>
                </a:cubicBezTo>
                <a:cubicBezTo>
                  <a:pt x="605335" y="1804387"/>
                  <a:pt x="660309" y="1802520"/>
                  <a:pt x="715283" y="1804595"/>
                </a:cubicBezTo>
                <a:cubicBezTo>
                  <a:pt x="720054" y="1804802"/>
                  <a:pt x="722959" y="1803765"/>
                  <a:pt x="725863" y="1799409"/>
                </a:cubicBezTo>
                <a:cubicBezTo>
                  <a:pt x="746193" y="1767254"/>
                  <a:pt x="776273" y="1766217"/>
                  <a:pt x="796810" y="1798372"/>
                </a:cubicBezTo>
                <a:cubicBezTo>
                  <a:pt x="804278" y="1810196"/>
                  <a:pt x="812576" y="1814345"/>
                  <a:pt x="825646" y="1816419"/>
                </a:cubicBezTo>
                <a:cubicBezTo>
                  <a:pt x="853858" y="1820569"/>
                  <a:pt x="881449" y="1826999"/>
                  <a:pt x="907588" y="1839031"/>
                </a:cubicBezTo>
                <a:cubicBezTo>
                  <a:pt x="915263" y="1842558"/>
                  <a:pt x="922732" y="1846707"/>
                  <a:pt x="929370" y="1852101"/>
                </a:cubicBezTo>
                <a:cubicBezTo>
                  <a:pt x="948248" y="1867452"/>
                  <a:pt x="948663" y="1885707"/>
                  <a:pt x="930407" y="1902096"/>
                </a:cubicBezTo>
                <a:cubicBezTo>
                  <a:pt x="924806" y="1907075"/>
                  <a:pt x="918790" y="1911223"/>
                  <a:pt x="912152" y="1914750"/>
                </a:cubicBezTo>
                <a:cubicBezTo>
                  <a:pt x="862779" y="1940059"/>
                  <a:pt x="809257" y="1948564"/>
                  <a:pt x="753661" y="1956032"/>
                </a:cubicBezTo>
                <a:cubicBezTo>
                  <a:pt x="757395" y="1951469"/>
                  <a:pt x="761337" y="1951261"/>
                  <a:pt x="764863" y="1950431"/>
                </a:cubicBezTo>
                <a:cubicBezTo>
                  <a:pt x="795566" y="1942756"/>
                  <a:pt x="826890" y="1937154"/>
                  <a:pt x="857178" y="1927612"/>
                </a:cubicBezTo>
                <a:cubicBezTo>
                  <a:pt x="877923" y="1921181"/>
                  <a:pt x="898253" y="1914128"/>
                  <a:pt x="916508" y="1901888"/>
                </a:cubicBezTo>
                <a:cubicBezTo>
                  <a:pt x="941609" y="1884878"/>
                  <a:pt x="941402" y="1868282"/>
                  <a:pt x="915471" y="1852723"/>
                </a:cubicBezTo>
                <a:cubicBezTo>
                  <a:pt x="889955" y="1837579"/>
                  <a:pt x="861119" y="1831356"/>
                  <a:pt x="832491" y="1825547"/>
                </a:cubicBezTo>
                <a:cubicBezTo>
                  <a:pt x="825231" y="1824095"/>
                  <a:pt x="817970" y="1823058"/>
                  <a:pt x="809672" y="1821606"/>
                </a:cubicBezTo>
                <a:cubicBezTo>
                  <a:pt x="815896" y="1840483"/>
                  <a:pt x="820252" y="1858739"/>
                  <a:pt x="821497" y="1877409"/>
                </a:cubicBezTo>
                <a:cubicBezTo>
                  <a:pt x="822326" y="1887989"/>
                  <a:pt x="822326" y="1887989"/>
                  <a:pt x="811747" y="1887989"/>
                </a:cubicBezTo>
                <a:cubicBezTo>
                  <a:pt x="788305" y="1888197"/>
                  <a:pt x="765278" y="1886122"/>
                  <a:pt x="743081" y="1878239"/>
                </a:cubicBezTo>
                <a:cubicBezTo>
                  <a:pt x="732086" y="1874298"/>
                  <a:pt x="722129" y="1868904"/>
                  <a:pt x="713831" y="1860606"/>
                </a:cubicBezTo>
                <a:cubicBezTo>
                  <a:pt x="697442" y="1844218"/>
                  <a:pt x="696613" y="1830319"/>
                  <a:pt x="711549" y="1812271"/>
                </a:cubicBezTo>
                <a:cubicBezTo>
                  <a:pt x="687485" y="1810819"/>
                  <a:pt x="663836" y="1810819"/>
                  <a:pt x="639979" y="1811441"/>
                </a:cubicBezTo>
                <a:cubicBezTo>
                  <a:pt x="492898" y="1816212"/>
                  <a:pt x="354945" y="1853760"/>
                  <a:pt x="225497" y="1923463"/>
                </a:cubicBezTo>
                <a:cubicBezTo>
                  <a:pt x="203923" y="1935080"/>
                  <a:pt x="182970" y="1947942"/>
                  <a:pt x="162225" y="1961426"/>
                </a:cubicBezTo>
                <a:cubicBezTo>
                  <a:pt x="160151" y="1963086"/>
                  <a:pt x="158076" y="1965368"/>
                  <a:pt x="154965" y="1964538"/>
                </a:cubicBezTo>
                <a:close/>
                <a:moveTo>
                  <a:pt x="0" y="771708"/>
                </a:moveTo>
                <a:cubicBezTo>
                  <a:pt x="0" y="765692"/>
                  <a:pt x="0" y="759676"/>
                  <a:pt x="0" y="753660"/>
                </a:cubicBezTo>
                <a:cubicBezTo>
                  <a:pt x="3527" y="750756"/>
                  <a:pt x="2489" y="746399"/>
                  <a:pt x="3319" y="742665"/>
                </a:cubicBezTo>
                <a:cubicBezTo>
                  <a:pt x="8713" y="712585"/>
                  <a:pt x="17011" y="683542"/>
                  <a:pt x="38378" y="660101"/>
                </a:cubicBezTo>
                <a:cubicBezTo>
                  <a:pt x="43772" y="656367"/>
                  <a:pt x="49165" y="652425"/>
                  <a:pt x="54559" y="648691"/>
                </a:cubicBezTo>
                <a:cubicBezTo>
                  <a:pt x="57878" y="647654"/>
                  <a:pt x="61197" y="646617"/>
                  <a:pt x="64517" y="645579"/>
                </a:cubicBezTo>
                <a:cubicBezTo>
                  <a:pt x="67836" y="645372"/>
                  <a:pt x="70947" y="645164"/>
                  <a:pt x="74267" y="645164"/>
                </a:cubicBezTo>
                <a:cubicBezTo>
                  <a:pt x="78001" y="646202"/>
                  <a:pt x="81942" y="647239"/>
                  <a:pt x="85676" y="648484"/>
                </a:cubicBezTo>
                <a:cubicBezTo>
                  <a:pt x="89411" y="650766"/>
                  <a:pt x="92937" y="653047"/>
                  <a:pt x="96671" y="655329"/>
                </a:cubicBezTo>
                <a:cubicBezTo>
                  <a:pt x="100613" y="658856"/>
                  <a:pt x="104554" y="662383"/>
                  <a:pt x="108911" y="666117"/>
                </a:cubicBezTo>
                <a:cubicBezTo>
                  <a:pt x="107458" y="647654"/>
                  <a:pt x="108081" y="629191"/>
                  <a:pt x="107873" y="610728"/>
                </a:cubicBezTo>
                <a:cubicBezTo>
                  <a:pt x="107873" y="581685"/>
                  <a:pt x="107251" y="552850"/>
                  <a:pt x="106836" y="523807"/>
                </a:cubicBezTo>
                <a:cubicBezTo>
                  <a:pt x="106836" y="522147"/>
                  <a:pt x="106836" y="520488"/>
                  <a:pt x="106836" y="518828"/>
                </a:cubicBezTo>
                <a:cubicBezTo>
                  <a:pt x="107043" y="504099"/>
                  <a:pt x="107458" y="489163"/>
                  <a:pt x="105591" y="474434"/>
                </a:cubicBezTo>
                <a:cubicBezTo>
                  <a:pt x="105384" y="465721"/>
                  <a:pt x="105177" y="456801"/>
                  <a:pt x="104969" y="448088"/>
                </a:cubicBezTo>
                <a:cubicBezTo>
                  <a:pt x="105177" y="445599"/>
                  <a:pt x="105799" y="442902"/>
                  <a:pt x="103932" y="439998"/>
                </a:cubicBezTo>
                <a:cubicBezTo>
                  <a:pt x="96256" y="444354"/>
                  <a:pt x="87543" y="445184"/>
                  <a:pt x="79038" y="446636"/>
                </a:cubicBezTo>
                <a:cubicBezTo>
                  <a:pt x="75719" y="446636"/>
                  <a:pt x="72400" y="446636"/>
                  <a:pt x="69081" y="446636"/>
                </a:cubicBezTo>
                <a:cubicBezTo>
                  <a:pt x="49788" y="444977"/>
                  <a:pt x="31325" y="439583"/>
                  <a:pt x="13277" y="433360"/>
                </a:cubicBezTo>
                <a:cubicBezTo>
                  <a:pt x="12239" y="431492"/>
                  <a:pt x="8091" y="432322"/>
                  <a:pt x="9128" y="428588"/>
                </a:cubicBezTo>
                <a:cubicBezTo>
                  <a:pt x="11202" y="424439"/>
                  <a:pt x="13069" y="420083"/>
                  <a:pt x="15351" y="416141"/>
                </a:cubicBezTo>
                <a:cubicBezTo>
                  <a:pt x="28628" y="392492"/>
                  <a:pt x="43150" y="370088"/>
                  <a:pt x="70947" y="360960"/>
                </a:cubicBezTo>
                <a:cubicBezTo>
                  <a:pt x="77586" y="360545"/>
                  <a:pt x="84224" y="360545"/>
                  <a:pt x="90448" y="363035"/>
                </a:cubicBezTo>
                <a:cubicBezTo>
                  <a:pt x="93767" y="365524"/>
                  <a:pt x="96878" y="368220"/>
                  <a:pt x="101235" y="371540"/>
                </a:cubicBezTo>
                <a:cubicBezTo>
                  <a:pt x="100198" y="363242"/>
                  <a:pt x="101028" y="356188"/>
                  <a:pt x="98953" y="349135"/>
                </a:cubicBezTo>
                <a:cubicBezTo>
                  <a:pt x="98746" y="345816"/>
                  <a:pt x="98538" y="342497"/>
                  <a:pt x="98331" y="339178"/>
                </a:cubicBezTo>
                <a:cubicBezTo>
                  <a:pt x="97708" y="331502"/>
                  <a:pt x="97708" y="323619"/>
                  <a:pt x="95634" y="316151"/>
                </a:cubicBezTo>
                <a:cubicBezTo>
                  <a:pt x="95426" y="313454"/>
                  <a:pt x="95219" y="310757"/>
                  <a:pt x="94804" y="307853"/>
                </a:cubicBezTo>
                <a:cubicBezTo>
                  <a:pt x="93974" y="301215"/>
                  <a:pt x="93974" y="294576"/>
                  <a:pt x="91900" y="288146"/>
                </a:cubicBezTo>
                <a:cubicBezTo>
                  <a:pt x="91900" y="287523"/>
                  <a:pt x="91693" y="287108"/>
                  <a:pt x="91693" y="286486"/>
                </a:cubicBezTo>
                <a:cubicBezTo>
                  <a:pt x="89203" y="267401"/>
                  <a:pt x="85676" y="248523"/>
                  <a:pt x="78001" y="230890"/>
                </a:cubicBezTo>
                <a:cubicBezTo>
                  <a:pt x="69703" y="211597"/>
                  <a:pt x="60575" y="210767"/>
                  <a:pt x="48543" y="227985"/>
                </a:cubicBezTo>
                <a:cubicBezTo>
                  <a:pt x="35681" y="246241"/>
                  <a:pt x="27591" y="266778"/>
                  <a:pt x="20538" y="287938"/>
                </a:cubicBezTo>
                <a:cubicBezTo>
                  <a:pt x="19915" y="289598"/>
                  <a:pt x="19293" y="291257"/>
                  <a:pt x="18671" y="292709"/>
                </a:cubicBezTo>
                <a:cubicBezTo>
                  <a:pt x="18256" y="293954"/>
                  <a:pt x="18048" y="294991"/>
                  <a:pt x="17633" y="296236"/>
                </a:cubicBezTo>
                <a:cubicBezTo>
                  <a:pt x="16181" y="297481"/>
                  <a:pt x="15974" y="299348"/>
                  <a:pt x="15766" y="301215"/>
                </a:cubicBezTo>
                <a:cubicBezTo>
                  <a:pt x="13899" y="306816"/>
                  <a:pt x="11825" y="312210"/>
                  <a:pt x="9958" y="317811"/>
                </a:cubicBezTo>
                <a:cubicBezTo>
                  <a:pt x="9335" y="317811"/>
                  <a:pt x="8713" y="317811"/>
                  <a:pt x="7883" y="317811"/>
                </a:cubicBezTo>
                <a:cubicBezTo>
                  <a:pt x="8298" y="315114"/>
                  <a:pt x="8713" y="312624"/>
                  <a:pt x="9128" y="309928"/>
                </a:cubicBezTo>
                <a:cubicBezTo>
                  <a:pt x="9335" y="308683"/>
                  <a:pt x="9543" y="307438"/>
                  <a:pt x="9543" y="306401"/>
                </a:cubicBezTo>
                <a:cubicBezTo>
                  <a:pt x="11617" y="298933"/>
                  <a:pt x="13692" y="291257"/>
                  <a:pt x="15766" y="283789"/>
                </a:cubicBezTo>
                <a:cubicBezTo>
                  <a:pt x="15974" y="283167"/>
                  <a:pt x="15974" y="282544"/>
                  <a:pt x="16181" y="281922"/>
                </a:cubicBezTo>
                <a:cubicBezTo>
                  <a:pt x="16803" y="280470"/>
                  <a:pt x="17633" y="279018"/>
                  <a:pt x="18048" y="277566"/>
                </a:cubicBezTo>
                <a:cubicBezTo>
                  <a:pt x="25724" y="255991"/>
                  <a:pt x="33607" y="234416"/>
                  <a:pt x="48336" y="216368"/>
                </a:cubicBezTo>
                <a:cubicBezTo>
                  <a:pt x="48958" y="216368"/>
                  <a:pt x="49165" y="215953"/>
                  <a:pt x="49373" y="215331"/>
                </a:cubicBezTo>
                <a:cubicBezTo>
                  <a:pt x="55596" y="210352"/>
                  <a:pt x="62027" y="206618"/>
                  <a:pt x="70533" y="209315"/>
                </a:cubicBezTo>
                <a:lnTo>
                  <a:pt x="70740" y="209730"/>
                </a:lnTo>
                <a:lnTo>
                  <a:pt x="71155" y="209730"/>
                </a:lnTo>
                <a:cubicBezTo>
                  <a:pt x="74059" y="212427"/>
                  <a:pt x="77171" y="215331"/>
                  <a:pt x="80075" y="218028"/>
                </a:cubicBezTo>
                <a:cubicBezTo>
                  <a:pt x="82979" y="223836"/>
                  <a:pt x="85884" y="229853"/>
                  <a:pt x="88996" y="235661"/>
                </a:cubicBezTo>
                <a:cubicBezTo>
                  <a:pt x="89203" y="236283"/>
                  <a:pt x="89203" y="236906"/>
                  <a:pt x="89411" y="237735"/>
                </a:cubicBezTo>
                <a:cubicBezTo>
                  <a:pt x="91278" y="243752"/>
                  <a:pt x="92937" y="249767"/>
                  <a:pt x="94804" y="255784"/>
                </a:cubicBezTo>
                <a:cubicBezTo>
                  <a:pt x="95219" y="257443"/>
                  <a:pt x="95426" y="258895"/>
                  <a:pt x="95841" y="260555"/>
                </a:cubicBezTo>
                <a:cubicBezTo>
                  <a:pt x="96671" y="264496"/>
                  <a:pt x="97501" y="268230"/>
                  <a:pt x="98538" y="272172"/>
                </a:cubicBezTo>
                <a:cubicBezTo>
                  <a:pt x="98746" y="273209"/>
                  <a:pt x="98953" y="274454"/>
                  <a:pt x="98953" y="275491"/>
                </a:cubicBezTo>
                <a:cubicBezTo>
                  <a:pt x="99990" y="280885"/>
                  <a:pt x="100820" y="286486"/>
                  <a:pt x="101857" y="291880"/>
                </a:cubicBezTo>
                <a:cubicBezTo>
                  <a:pt x="102065" y="293539"/>
                  <a:pt x="102272" y="295199"/>
                  <a:pt x="102272" y="296858"/>
                </a:cubicBezTo>
                <a:cubicBezTo>
                  <a:pt x="103102" y="303497"/>
                  <a:pt x="104139" y="309928"/>
                  <a:pt x="104969" y="316566"/>
                </a:cubicBezTo>
                <a:cubicBezTo>
                  <a:pt x="105177" y="319263"/>
                  <a:pt x="105384" y="321960"/>
                  <a:pt x="105591" y="324864"/>
                </a:cubicBezTo>
                <a:cubicBezTo>
                  <a:pt x="106421" y="333162"/>
                  <a:pt x="106214" y="341460"/>
                  <a:pt x="108288" y="349550"/>
                </a:cubicBezTo>
                <a:cubicBezTo>
                  <a:pt x="108496" y="353284"/>
                  <a:pt x="108703" y="357226"/>
                  <a:pt x="108911" y="360960"/>
                </a:cubicBezTo>
                <a:cubicBezTo>
                  <a:pt x="109740" y="371955"/>
                  <a:pt x="110570" y="382949"/>
                  <a:pt x="111400" y="393944"/>
                </a:cubicBezTo>
                <a:cubicBezTo>
                  <a:pt x="110155" y="398923"/>
                  <a:pt x="112230" y="402657"/>
                  <a:pt x="115964" y="405769"/>
                </a:cubicBezTo>
                <a:cubicBezTo>
                  <a:pt x="120528" y="414896"/>
                  <a:pt x="121980" y="424024"/>
                  <a:pt x="114304" y="432322"/>
                </a:cubicBezTo>
                <a:cubicBezTo>
                  <a:pt x="113060" y="433567"/>
                  <a:pt x="113060" y="435227"/>
                  <a:pt x="113267" y="436886"/>
                </a:cubicBezTo>
                <a:cubicBezTo>
                  <a:pt x="114097" y="464269"/>
                  <a:pt x="114927" y="491653"/>
                  <a:pt x="115757" y="518828"/>
                </a:cubicBezTo>
                <a:cubicBezTo>
                  <a:pt x="120528" y="493105"/>
                  <a:pt x="126129" y="467381"/>
                  <a:pt x="130485" y="441657"/>
                </a:cubicBezTo>
                <a:cubicBezTo>
                  <a:pt x="131522" y="439998"/>
                  <a:pt x="131730" y="438338"/>
                  <a:pt x="131522" y="436471"/>
                </a:cubicBezTo>
                <a:cubicBezTo>
                  <a:pt x="133597" y="427758"/>
                  <a:pt x="135671" y="419046"/>
                  <a:pt x="137746" y="410333"/>
                </a:cubicBezTo>
                <a:cubicBezTo>
                  <a:pt x="137746" y="409710"/>
                  <a:pt x="137954" y="409296"/>
                  <a:pt x="137954" y="408673"/>
                </a:cubicBezTo>
                <a:cubicBezTo>
                  <a:pt x="140028" y="400375"/>
                  <a:pt x="142102" y="392077"/>
                  <a:pt x="144177" y="383779"/>
                </a:cubicBezTo>
                <a:cubicBezTo>
                  <a:pt x="144384" y="382742"/>
                  <a:pt x="144592" y="381497"/>
                  <a:pt x="144799" y="380460"/>
                </a:cubicBezTo>
                <a:cubicBezTo>
                  <a:pt x="146666" y="373407"/>
                  <a:pt x="148741" y="366353"/>
                  <a:pt x="150608" y="359508"/>
                </a:cubicBezTo>
                <a:cubicBezTo>
                  <a:pt x="151023" y="357848"/>
                  <a:pt x="151438" y="356188"/>
                  <a:pt x="151853" y="354529"/>
                </a:cubicBezTo>
                <a:cubicBezTo>
                  <a:pt x="154342" y="348928"/>
                  <a:pt x="155586" y="343534"/>
                  <a:pt x="151853" y="337726"/>
                </a:cubicBezTo>
                <a:cubicBezTo>
                  <a:pt x="149778" y="334614"/>
                  <a:pt x="150400" y="330465"/>
                  <a:pt x="150608" y="326731"/>
                </a:cubicBezTo>
                <a:cubicBezTo>
                  <a:pt x="150815" y="325486"/>
                  <a:pt x="151230" y="324449"/>
                  <a:pt x="151438" y="323204"/>
                </a:cubicBezTo>
                <a:cubicBezTo>
                  <a:pt x="152060" y="322167"/>
                  <a:pt x="152475" y="321130"/>
                  <a:pt x="153097" y="320092"/>
                </a:cubicBezTo>
                <a:cubicBezTo>
                  <a:pt x="154342" y="318640"/>
                  <a:pt x="155586" y="316981"/>
                  <a:pt x="156831" y="315529"/>
                </a:cubicBezTo>
                <a:cubicBezTo>
                  <a:pt x="159943" y="312417"/>
                  <a:pt x="164714" y="311380"/>
                  <a:pt x="166374" y="306193"/>
                </a:cubicBezTo>
                <a:cubicBezTo>
                  <a:pt x="177369" y="273002"/>
                  <a:pt x="188571" y="239810"/>
                  <a:pt x="199773" y="206618"/>
                </a:cubicBezTo>
                <a:cubicBezTo>
                  <a:pt x="200188" y="205374"/>
                  <a:pt x="200396" y="204336"/>
                  <a:pt x="200810" y="203092"/>
                </a:cubicBezTo>
                <a:cubicBezTo>
                  <a:pt x="206619" y="188363"/>
                  <a:pt x="212427" y="173634"/>
                  <a:pt x="218651" y="157660"/>
                </a:cubicBezTo>
                <a:cubicBezTo>
                  <a:pt x="204544" y="159528"/>
                  <a:pt x="191890" y="159113"/>
                  <a:pt x="179443" y="157660"/>
                </a:cubicBezTo>
                <a:cubicBezTo>
                  <a:pt x="177161" y="157453"/>
                  <a:pt x="174879" y="157038"/>
                  <a:pt x="172598" y="156831"/>
                </a:cubicBezTo>
                <a:cubicBezTo>
                  <a:pt x="170523" y="155171"/>
                  <a:pt x="168241" y="155378"/>
                  <a:pt x="165959" y="155378"/>
                </a:cubicBezTo>
                <a:cubicBezTo>
                  <a:pt x="163055" y="153511"/>
                  <a:pt x="165544" y="151022"/>
                  <a:pt x="165129" y="148948"/>
                </a:cubicBezTo>
                <a:cubicBezTo>
                  <a:pt x="170730" y="130277"/>
                  <a:pt x="177784" y="112437"/>
                  <a:pt x="189608" y="96671"/>
                </a:cubicBezTo>
                <a:cubicBezTo>
                  <a:pt x="193965" y="92936"/>
                  <a:pt x="198321" y="88995"/>
                  <a:pt x="202677" y="85261"/>
                </a:cubicBezTo>
                <a:cubicBezTo>
                  <a:pt x="205374" y="84224"/>
                  <a:pt x="207864" y="83186"/>
                  <a:pt x="210561" y="81942"/>
                </a:cubicBezTo>
                <a:cubicBezTo>
                  <a:pt x="213672" y="81942"/>
                  <a:pt x="216991" y="81734"/>
                  <a:pt x="220103" y="81734"/>
                </a:cubicBezTo>
                <a:cubicBezTo>
                  <a:pt x="221555" y="82357"/>
                  <a:pt x="223215" y="82979"/>
                  <a:pt x="224667" y="83394"/>
                </a:cubicBezTo>
                <a:cubicBezTo>
                  <a:pt x="226327" y="84639"/>
                  <a:pt x="227986" y="85883"/>
                  <a:pt x="229853" y="87335"/>
                </a:cubicBezTo>
                <a:cubicBezTo>
                  <a:pt x="229853" y="87958"/>
                  <a:pt x="230268" y="88165"/>
                  <a:pt x="230683" y="88373"/>
                </a:cubicBezTo>
                <a:cubicBezTo>
                  <a:pt x="234002" y="93559"/>
                  <a:pt x="237114" y="98538"/>
                  <a:pt x="240848" y="104139"/>
                </a:cubicBezTo>
                <a:cubicBezTo>
                  <a:pt x="255370" y="69080"/>
                  <a:pt x="271343" y="35681"/>
                  <a:pt x="287731" y="2489"/>
                </a:cubicBezTo>
                <a:cubicBezTo>
                  <a:pt x="288354" y="1659"/>
                  <a:pt x="288976" y="829"/>
                  <a:pt x="289598" y="0"/>
                </a:cubicBezTo>
                <a:cubicBezTo>
                  <a:pt x="292088" y="1867"/>
                  <a:pt x="287939" y="4771"/>
                  <a:pt x="290428" y="6638"/>
                </a:cubicBezTo>
                <a:cubicBezTo>
                  <a:pt x="290221" y="6430"/>
                  <a:pt x="289806" y="6223"/>
                  <a:pt x="289598" y="6016"/>
                </a:cubicBezTo>
                <a:cubicBezTo>
                  <a:pt x="286694" y="10372"/>
                  <a:pt x="285242" y="15351"/>
                  <a:pt x="283997" y="20329"/>
                </a:cubicBezTo>
                <a:cubicBezTo>
                  <a:pt x="271550" y="49995"/>
                  <a:pt x="258896" y="79660"/>
                  <a:pt x="246242" y="109325"/>
                </a:cubicBezTo>
                <a:cubicBezTo>
                  <a:pt x="245412" y="111192"/>
                  <a:pt x="244997" y="112437"/>
                  <a:pt x="246034" y="114511"/>
                </a:cubicBezTo>
                <a:cubicBezTo>
                  <a:pt x="254332" y="131107"/>
                  <a:pt x="252465" y="140649"/>
                  <a:pt x="237114" y="149362"/>
                </a:cubicBezTo>
                <a:cubicBezTo>
                  <a:pt x="229231" y="153926"/>
                  <a:pt x="225704" y="160150"/>
                  <a:pt x="222800" y="167825"/>
                </a:cubicBezTo>
                <a:cubicBezTo>
                  <a:pt x="208901" y="204751"/>
                  <a:pt x="195417" y="241677"/>
                  <a:pt x="183592" y="279225"/>
                </a:cubicBezTo>
                <a:cubicBezTo>
                  <a:pt x="182970" y="281092"/>
                  <a:pt x="182555" y="282752"/>
                  <a:pt x="181518" y="286278"/>
                </a:cubicBezTo>
                <a:cubicBezTo>
                  <a:pt x="192512" y="279640"/>
                  <a:pt x="202677" y="277773"/>
                  <a:pt x="213257" y="283582"/>
                </a:cubicBezTo>
                <a:cubicBezTo>
                  <a:pt x="223215" y="288975"/>
                  <a:pt x="230476" y="297066"/>
                  <a:pt x="236077" y="306608"/>
                </a:cubicBezTo>
                <a:cubicBezTo>
                  <a:pt x="246242" y="324242"/>
                  <a:pt x="251428" y="343327"/>
                  <a:pt x="254332" y="363242"/>
                </a:cubicBezTo>
                <a:cubicBezTo>
                  <a:pt x="254747" y="365731"/>
                  <a:pt x="255162" y="368220"/>
                  <a:pt x="251220" y="368428"/>
                </a:cubicBezTo>
                <a:cubicBezTo>
                  <a:pt x="224252" y="369880"/>
                  <a:pt x="197491" y="371125"/>
                  <a:pt x="172390" y="358470"/>
                </a:cubicBezTo>
                <a:cubicBezTo>
                  <a:pt x="169071" y="356811"/>
                  <a:pt x="165959" y="354529"/>
                  <a:pt x="161603" y="351832"/>
                </a:cubicBezTo>
                <a:cubicBezTo>
                  <a:pt x="156624" y="371125"/>
                  <a:pt x="151645" y="389588"/>
                  <a:pt x="147081" y="408258"/>
                </a:cubicBezTo>
                <a:cubicBezTo>
                  <a:pt x="131107" y="474434"/>
                  <a:pt x="119490" y="541233"/>
                  <a:pt x="116586" y="609276"/>
                </a:cubicBezTo>
                <a:cubicBezTo>
                  <a:pt x="115757" y="631680"/>
                  <a:pt x="115549" y="654084"/>
                  <a:pt x="117831" y="676489"/>
                </a:cubicBezTo>
                <a:cubicBezTo>
                  <a:pt x="118246" y="680638"/>
                  <a:pt x="119283" y="683128"/>
                  <a:pt x="123225" y="685410"/>
                </a:cubicBezTo>
                <a:cubicBezTo>
                  <a:pt x="142102" y="696612"/>
                  <a:pt x="145629" y="714037"/>
                  <a:pt x="132560" y="731878"/>
                </a:cubicBezTo>
                <a:cubicBezTo>
                  <a:pt x="129655" y="735819"/>
                  <a:pt x="129241" y="739138"/>
                  <a:pt x="130693" y="743910"/>
                </a:cubicBezTo>
                <a:cubicBezTo>
                  <a:pt x="147081" y="801788"/>
                  <a:pt x="174672" y="854480"/>
                  <a:pt x="206619" y="905097"/>
                </a:cubicBezTo>
                <a:cubicBezTo>
                  <a:pt x="244375" y="964842"/>
                  <a:pt x="287731" y="1020646"/>
                  <a:pt x="327769" y="1078732"/>
                </a:cubicBezTo>
                <a:cubicBezTo>
                  <a:pt x="344987" y="1103833"/>
                  <a:pt x="361376" y="1129349"/>
                  <a:pt x="376934" y="1155488"/>
                </a:cubicBezTo>
                <a:cubicBezTo>
                  <a:pt x="377557" y="1156525"/>
                  <a:pt x="377972" y="1157562"/>
                  <a:pt x="378594" y="1158392"/>
                </a:cubicBezTo>
                <a:cubicBezTo>
                  <a:pt x="379631" y="1159429"/>
                  <a:pt x="379424" y="1162541"/>
                  <a:pt x="380668" y="1161919"/>
                </a:cubicBezTo>
                <a:cubicBezTo>
                  <a:pt x="382535" y="1160882"/>
                  <a:pt x="381498" y="1158599"/>
                  <a:pt x="380046" y="1157147"/>
                </a:cubicBezTo>
                <a:cubicBezTo>
                  <a:pt x="379631" y="1155902"/>
                  <a:pt x="379216" y="1154658"/>
                  <a:pt x="378801" y="1153413"/>
                </a:cubicBezTo>
                <a:cubicBezTo>
                  <a:pt x="362620" y="1112338"/>
                  <a:pt x="343120" y="1072923"/>
                  <a:pt x="324865" y="1032886"/>
                </a:cubicBezTo>
                <a:cubicBezTo>
                  <a:pt x="324450" y="1031848"/>
                  <a:pt x="323827" y="1031019"/>
                  <a:pt x="323413" y="1029981"/>
                </a:cubicBezTo>
                <a:cubicBezTo>
                  <a:pt x="318434" y="1016082"/>
                  <a:pt x="312210" y="1003843"/>
                  <a:pt x="294370" y="1003013"/>
                </a:cubicBezTo>
                <a:cubicBezTo>
                  <a:pt x="288561" y="1002806"/>
                  <a:pt x="283167" y="998657"/>
                  <a:pt x="278396" y="995130"/>
                </a:cubicBezTo>
                <a:cubicBezTo>
                  <a:pt x="262008" y="983513"/>
                  <a:pt x="259518" y="964428"/>
                  <a:pt x="272588" y="949491"/>
                </a:cubicBezTo>
                <a:cubicBezTo>
                  <a:pt x="279641" y="941401"/>
                  <a:pt x="280056" y="933103"/>
                  <a:pt x="276529" y="923975"/>
                </a:cubicBezTo>
                <a:cubicBezTo>
                  <a:pt x="265327" y="895140"/>
                  <a:pt x="255370" y="865890"/>
                  <a:pt x="250805" y="835187"/>
                </a:cubicBezTo>
                <a:cubicBezTo>
                  <a:pt x="249768" y="828134"/>
                  <a:pt x="248938" y="821081"/>
                  <a:pt x="248109" y="814028"/>
                </a:cubicBezTo>
                <a:cubicBezTo>
                  <a:pt x="241263" y="815272"/>
                  <a:pt x="234417" y="816932"/>
                  <a:pt x="227364" y="817762"/>
                </a:cubicBezTo>
                <a:cubicBezTo>
                  <a:pt x="213672" y="819421"/>
                  <a:pt x="199981" y="817347"/>
                  <a:pt x="186497" y="814857"/>
                </a:cubicBezTo>
                <a:cubicBezTo>
                  <a:pt x="182762" y="814235"/>
                  <a:pt x="181518" y="812783"/>
                  <a:pt x="182555" y="808841"/>
                </a:cubicBezTo>
                <a:cubicBezTo>
                  <a:pt x="187741" y="790171"/>
                  <a:pt x="194380" y="772330"/>
                  <a:pt x="206619" y="757187"/>
                </a:cubicBezTo>
                <a:cubicBezTo>
                  <a:pt x="209316" y="753867"/>
                  <a:pt x="212427" y="750548"/>
                  <a:pt x="215954" y="748059"/>
                </a:cubicBezTo>
                <a:cubicBezTo>
                  <a:pt x="230683" y="736649"/>
                  <a:pt x="244375" y="739553"/>
                  <a:pt x="253502" y="755734"/>
                </a:cubicBezTo>
                <a:cubicBezTo>
                  <a:pt x="254747" y="758016"/>
                  <a:pt x="255992" y="760506"/>
                  <a:pt x="257444" y="763617"/>
                </a:cubicBezTo>
                <a:cubicBezTo>
                  <a:pt x="280263" y="722750"/>
                  <a:pt x="319056" y="712793"/>
                  <a:pt x="360338" y="707606"/>
                </a:cubicBezTo>
                <a:cubicBezTo>
                  <a:pt x="360546" y="708229"/>
                  <a:pt x="360961" y="708851"/>
                  <a:pt x="361168" y="709681"/>
                </a:cubicBezTo>
                <a:cubicBezTo>
                  <a:pt x="352663" y="712170"/>
                  <a:pt x="344157" y="714452"/>
                  <a:pt x="335652" y="716942"/>
                </a:cubicBezTo>
                <a:cubicBezTo>
                  <a:pt x="318019" y="722128"/>
                  <a:pt x="301008" y="728766"/>
                  <a:pt x="286279" y="740383"/>
                </a:cubicBezTo>
                <a:cubicBezTo>
                  <a:pt x="279434" y="745984"/>
                  <a:pt x="273625" y="752415"/>
                  <a:pt x="268854" y="759883"/>
                </a:cubicBezTo>
                <a:cubicBezTo>
                  <a:pt x="264912" y="766314"/>
                  <a:pt x="261385" y="772123"/>
                  <a:pt x="266987" y="780421"/>
                </a:cubicBezTo>
                <a:cubicBezTo>
                  <a:pt x="272173" y="788304"/>
                  <a:pt x="268231" y="796809"/>
                  <a:pt x="261800" y="803240"/>
                </a:cubicBezTo>
                <a:cubicBezTo>
                  <a:pt x="259103" y="805937"/>
                  <a:pt x="256614" y="808426"/>
                  <a:pt x="256822" y="812990"/>
                </a:cubicBezTo>
                <a:cubicBezTo>
                  <a:pt x="258896" y="848879"/>
                  <a:pt x="270098" y="882693"/>
                  <a:pt x="282960" y="916507"/>
                </a:cubicBezTo>
                <a:cubicBezTo>
                  <a:pt x="284205" y="915055"/>
                  <a:pt x="284827" y="914225"/>
                  <a:pt x="285449" y="913395"/>
                </a:cubicBezTo>
                <a:cubicBezTo>
                  <a:pt x="299763" y="890161"/>
                  <a:pt x="317811" y="884560"/>
                  <a:pt x="342705" y="895347"/>
                </a:cubicBezTo>
                <a:cubicBezTo>
                  <a:pt x="354530" y="900326"/>
                  <a:pt x="364488" y="908002"/>
                  <a:pt x="373408" y="916922"/>
                </a:cubicBezTo>
                <a:cubicBezTo>
                  <a:pt x="391248" y="934970"/>
                  <a:pt x="405355" y="955715"/>
                  <a:pt x="415934" y="978742"/>
                </a:cubicBezTo>
                <a:cubicBezTo>
                  <a:pt x="416764" y="980401"/>
                  <a:pt x="417802" y="982061"/>
                  <a:pt x="417387" y="984135"/>
                </a:cubicBezTo>
                <a:cubicBezTo>
                  <a:pt x="399961" y="989944"/>
                  <a:pt x="383365" y="997619"/>
                  <a:pt x="365525" y="1001768"/>
                </a:cubicBezTo>
                <a:cubicBezTo>
                  <a:pt x="353700" y="1004465"/>
                  <a:pt x="341876" y="1007162"/>
                  <a:pt x="329844" y="1007162"/>
                </a:cubicBezTo>
                <a:cubicBezTo>
                  <a:pt x="322998" y="1007162"/>
                  <a:pt x="322998" y="1009029"/>
                  <a:pt x="325487" y="1014423"/>
                </a:cubicBezTo>
                <a:cubicBezTo>
                  <a:pt x="345609" y="1057157"/>
                  <a:pt x="365732" y="1099892"/>
                  <a:pt x="383988" y="1143663"/>
                </a:cubicBezTo>
                <a:cubicBezTo>
                  <a:pt x="404525" y="1193243"/>
                  <a:pt x="422781" y="1243653"/>
                  <a:pt x="431286" y="1296968"/>
                </a:cubicBezTo>
                <a:cubicBezTo>
                  <a:pt x="436680" y="1330574"/>
                  <a:pt x="435850" y="1363974"/>
                  <a:pt x="433153" y="1397788"/>
                </a:cubicBezTo>
                <a:cubicBezTo>
                  <a:pt x="431493" y="1419362"/>
                  <a:pt x="428796" y="1440729"/>
                  <a:pt x="425477" y="1462097"/>
                </a:cubicBezTo>
                <a:cubicBezTo>
                  <a:pt x="425270" y="1463964"/>
                  <a:pt x="424025" y="1466246"/>
                  <a:pt x="425685" y="1468320"/>
                </a:cubicBezTo>
                <a:cubicBezTo>
                  <a:pt x="428381" y="1468320"/>
                  <a:pt x="429004" y="1465623"/>
                  <a:pt x="430041" y="1464171"/>
                </a:cubicBezTo>
                <a:cubicBezTo>
                  <a:pt x="445807" y="1442389"/>
                  <a:pt x="467382" y="1435543"/>
                  <a:pt x="493106" y="1440729"/>
                </a:cubicBezTo>
                <a:cubicBezTo>
                  <a:pt x="514265" y="1445086"/>
                  <a:pt x="532313" y="1455666"/>
                  <a:pt x="548494" y="1469772"/>
                </a:cubicBezTo>
                <a:cubicBezTo>
                  <a:pt x="583138" y="1500267"/>
                  <a:pt x="608447" y="1537608"/>
                  <a:pt x="627740" y="1579098"/>
                </a:cubicBezTo>
                <a:cubicBezTo>
                  <a:pt x="629814" y="1583454"/>
                  <a:pt x="628155" y="1584491"/>
                  <a:pt x="624420" y="1586358"/>
                </a:cubicBezTo>
                <a:cubicBezTo>
                  <a:pt x="604920" y="1596108"/>
                  <a:pt x="584175" y="1603992"/>
                  <a:pt x="563431" y="1609385"/>
                </a:cubicBezTo>
                <a:cubicBezTo>
                  <a:pt x="532313" y="1617683"/>
                  <a:pt x="500781" y="1623699"/>
                  <a:pt x="468004" y="1621417"/>
                </a:cubicBezTo>
                <a:cubicBezTo>
                  <a:pt x="448297" y="1619965"/>
                  <a:pt x="430456" y="1614156"/>
                  <a:pt x="413653" y="1604199"/>
                </a:cubicBezTo>
                <a:cubicBezTo>
                  <a:pt x="405562" y="1599428"/>
                  <a:pt x="401413" y="1591337"/>
                  <a:pt x="394982" y="1584699"/>
                </a:cubicBezTo>
                <a:cubicBezTo>
                  <a:pt x="393323" y="1585943"/>
                  <a:pt x="392908" y="1588018"/>
                  <a:pt x="392285" y="1589885"/>
                </a:cubicBezTo>
                <a:cubicBezTo>
                  <a:pt x="381913" y="1619343"/>
                  <a:pt x="369881" y="1647970"/>
                  <a:pt x="356397" y="1676184"/>
                </a:cubicBezTo>
                <a:cubicBezTo>
                  <a:pt x="333578" y="1723378"/>
                  <a:pt x="306920" y="1767927"/>
                  <a:pt x="276788" y="1810014"/>
                </a:cubicBezTo>
                <a:lnTo>
                  <a:pt x="231210" y="1864027"/>
                </a:lnTo>
                <a:lnTo>
                  <a:pt x="320404" y="1734347"/>
                </a:lnTo>
                <a:cubicBezTo>
                  <a:pt x="347321" y="1687074"/>
                  <a:pt x="369985" y="1637390"/>
                  <a:pt x="387722" y="1584906"/>
                </a:cubicBezTo>
                <a:cubicBezTo>
                  <a:pt x="389589" y="1579098"/>
                  <a:pt x="391248" y="1573496"/>
                  <a:pt x="390626" y="1567273"/>
                </a:cubicBezTo>
                <a:cubicBezTo>
                  <a:pt x="389796" y="1558560"/>
                  <a:pt x="391456" y="1549847"/>
                  <a:pt x="396227" y="1542794"/>
                </a:cubicBezTo>
                <a:cubicBezTo>
                  <a:pt x="406184" y="1528688"/>
                  <a:pt x="408259" y="1512507"/>
                  <a:pt x="411786" y="1496533"/>
                </a:cubicBezTo>
                <a:cubicBezTo>
                  <a:pt x="421743" y="1449028"/>
                  <a:pt x="426929" y="1400899"/>
                  <a:pt x="427552" y="1352356"/>
                </a:cubicBezTo>
                <a:cubicBezTo>
                  <a:pt x="427759" y="1338457"/>
                  <a:pt x="422781" y="1326010"/>
                  <a:pt x="416764" y="1313978"/>
                </a:cubicBezTo>
                <a:cubicBezTo>
                  <a:pt x="394360" y="1268547"/>
                  <a:pt x="363035" y="1229547"/>
                  <a:pt x="328599" y="1192828"/>
                </a:cubicBezTo>
                <a:cubicBezTo>
                  <a:pt x="297274" y="1159637"/>
                  <a:pt x="263460" y="1129349"/>
                  <a:pt x="223007" y="1107567"/>
                </a:cubicBezTo>
                <a:cubicBezTo>
                  <a:pt x="208694" y="1099892"/>
                  <a:pt x="193757" y="1093876"/>
                  <a:pt x="177784" y="1091179"/>
                </a:cubicBezTo>
                <a:cubicBezTo>
                  <a:pt x="151023" y="1086615"/>
                  <a:pt x="129033" y="1096365"/>
                  <a:pt x="114927" y="1119599"/>
                </a:cubicBezTo>
                <a:cubicBezTo>
                  <a:pt x="103517" y="1138477"/>
                  <a:pt x="95011" y="1171876"/>
                  <a:pt x="94597" y="1200297"/>
                </a:cubicBezTo>
                <a:cubicBezTo>
                  <a:pt x="97916" y="1200297"/>
                  <a:pt x="98746" y="1197185"/>
                  <a:pt x="100198" y="1195318"/>
                </a:cubicBezTo>
                <a:cubicBezTo>
                  <a:pt x="121980" y="1170839"/>
                  <a:pt x="148326" y="1170632"/>
                  <a:pt x="170108" y="1195110"/>
                </a:cubicBezTo>
                <a:cubicBezTo>
                  <a:pt x="187326" y="1214610"/>
                  <a:pt x="194794" y="1238675"/>
                  <a:pt x="200188" y="1263568"/>
                </a:cubicBezTo>
                <a:cubicBezTo>
                  <a:pt x="202470" y="1274356"/>
                  <a:pt x="203715" y="1285143"/>
                  <a:pt x="204544" y="1296138"/>
                </a:cubicBezTo>
                <a:cubicBezTo>
                  <a:pt x="204959" y="1301324"/>
                  <a:pt x="203715" y="1302569"/>
                  <a:pt x="198529" y="1302569"/>
                </a:cubicBezTo>
                <a:cubicBezTo>
                  <a:pt x="163262" y="1302984"/>
                  <a:pt x="128411" y="1300494"/>
                  <a:pt x="95011" y="1283898"/>
                </a:cubicBezTo>
                <a:cubicBezTo>
                  <a:pt x="97086" y="1302776"/>
                  <a:pt x="98538" y="1320617"/>
                  <a:pt x="100820" y="1338457"/>
                </a:cubicBezTo>
                <a:cubicBezTo>
                  <a:pt x="105384" y="1373931"/>
                  <a:pt x="111400" y="1409405"/>
                  <a:pt x="118246" y="1444671"/>
                </a:cubicBezTo>
                <a:cubicBezTo>
                  <a:pt x="119075" y="1449442"/>
                  <a:pt x="120943" y="1452762"/>
                  <a:pt x="125507" y="1455458"/>
                </a:cubicBezTo>
                <a:cubicBezTo>
                  <a:pt x="140443" y="1464586"/>
                  <a:pt x="143762" y="1480144"/>
                  <a:pt x="134012" y="1495081"/>
                </a:cubicBezTo>
                <a:cubicBezTo>
                  <a:pt x="130900" y="1499645"/>
                  <a:pt x="130278" y="1503379"/>
                  <a:pt x="131522" y="1508565"/>
                </a:cubicBezTo>
                <a:cubicBezTo>
                  <a:pt x="138368" y="1537608"/>
                  <a:pt x="144799" y="1566651"/>
                  <a:pt x="150400" y="1595901"/>
                </a:cubicBezTo>
                <a:cubicBezTo>
                  <a:pt x="137746" y="1567895"/>
                  <a:pt x="131937" y="1537815"/>
                  <a:pt x="123639" y="1507735"/>
                </a:cubicBezTo>
                <a:cubicBezTo>
                  <a:pt x="93974" y="1529517"/>
                  <a:pt x="59953" y="1531592"/>
                  <a:pt x="25724" y="1532214"/>
                </a:cubicBezTo>
                <a:cubicBezTo>
                  <a:pt x="20123" y="1532214"/>
                  <a:pt x="17426" y="1531384"/>
                  <a:pt x="18048" y="1524539"/>
                </a:cubicBezTo>
                <a:cubicBezTo>
                  <a:pt x="20538" y="1498400"/>
                  <a:pt x="25516" y="1473092"/>
                  <a:pt x="37963" y="1449650"/>
                </a:cubicBezTo>
                <a:cubicBezTo>
                  <a:pt x="42735" y="1440937"/>
                  <a:pt x="48543" y="1433054"/>
                  <a:pt x="56634" y="1427038"/>
                </a:cubicBezTo>
                <a:cubicBezTo>
                  <a:pt x="71362" y="1415836"/>
                  <a:pt x="86714" y="1415836"/>
                  <a:pt x="100820" y="1427453"/>
                </a:cubicBezTo>
                <a:cubicBezTo>
                  <a:pt x="102687" y="1428905"/>
                  <a:pt x="104554" y="1430564"/>
                  <a:pt x="107666" y="1433261"/>
                </a:cubicBezTo>
                <a:cubicBezTo>
                  <a:pt x="104762" y="1416665"/>
                  <a:pt x="102065" y="1401937"/>
                  <a:pt x="99575" y="1387000"/>
                </a:cubicBezTo>
                <a:cubicBezTo>
                  <a:pt x="93974" y="1352979"/>
                  <a:pt x="89203" y="1318750"/>
                  <a:pt x="86921" y="1284314"/>
                </a:cubicBezTo>
                <a:cubicBezTo>
                  <a:pt x="86714" y="1279957"/>
                  <a:pt x="85261" y="1276638"/>
                  <a:pt x="81942" y="1273733"/>
                </a:cubicBezTo>
                <a:cubicBezTo>
                  <a:pt x="78208" y="1270414"/>
                  <a:pt x="74889" y="1266680"/>
                  <a:pt x="72192" y="1262738"/>
                </a:cubicBezTo>
                <a:cubicBezTo>
                  <a:pt x="60368" y="1245935"/>
                  <a:pt x="63479" y="1229547"/>
                  <a:pt x="80490" y="1218344"/>
                </a:cubicBezTo>
                <a:cubicBezTo>
                  <a:pt x="84639" y="1215648"/>
                  <a:pt x="85469" y="1212744"/>
                  <a:pt x="85676" y="1208387"/>
                </a:cubicBezTo>
                <a:cubicBezTo>
                  <a:pt x="87128" y="1182041"/>
                  <a:pt x="90240" y="1155902"/>
                  <a:pt x="100405" y="1131424"/>
                </a:cubicBezTo>
                <a:cubicBezTo>
                  <a:pt x="110985" y="1105700"/>
                  <a:pt x="127581" y="1086407"/>
                  <a:pt x="157246" y="1082880"/>
                </a:cubicBezTo>
                <a:cubicBezTo>
                  <a:pt x="173427" y="1080806"/>
                  <a:pt x="188778" y="1084540"/>
                  <a:pt x="203922" y="1090349"/>
                </a:cubicBezTo>
                <a:cubicBezTo>
                  <a:pt x="235869" y="1102588"/>
                  <a:pt x="263252" y="1122088"/>
                  <a:pt x="288769" y="1144285"/>
                </a:cubicBezTo>
                <a:cubicBezTo>
                  <a:pt x="341046" y="1189717"/>
                  <a:pt x="385647" y="1241579"/>
                  <a:pt x="419254" y="1302569"/>
                </a:cubicBezTo>
                <a:cubicBezTo>
                  <a:pt x="421121" y="1306096"/>
                  <a:pt x="422988" y="1309829"/>
                  <a:pt x="425270" y="1313148"/>
                </a:cubicBezTo>
                <a:cubicBezTo>
                  <a:pt x="423818" y="1294478"/>
                  <a:pt x="420084" y="1276223"/>
                  <a:pt x="414690" y="1258382"/>
                </a:cubicBezTo>
                <a:cubicBezTo>
                  <a:pt x="398509" y="1205275"/>
                  <a:pt x="371333" y="1157562"/>
                  <a:pt x="340838" y="1111509"/>
                </a:cubicBezTo>
                <a:cubicBezTo>
                  <a:pt x="304742" y="1056950"/>
                  <a:pt x="264497" y="1005295"/>
                  <a:pt x="227571" y="951358"/>
                </a:cubicBezTo>
                <a:cubicBezTo>
                  <a:pt x="190645" y="897837"/>
                  <a:pt x="156831" y="842655"/>
                  <a:pt x="134219" y="781251"/>
                </a:cubicBezTo>
                <a:cubicBezTo>
                  <a:pt x="130278" y="770671"/>
                  <a:pt x="127166" y="760091"/>
                  <a:pt x="123639" y="749303"/>
                </a:cubicBezTo>
                <a:cubicBezTo>
                  <a:pt x="122810" y="746607"/>
                  <a:pt x="123017" y="743495"/>
                  <a:pt x="118661" y="746607"/>
                </a:cubicBezTo>
                <a:cubicBezTo>
                  <a:pt x="90240" y="766522"/>
                  <a:pt x="57256" y="769634"/>
                  <a:pt x="23857" y="771293"/>
                </a:cubicBezTo>
                <a:cubicBezTo>
                  <a:pt x="15974" y="771708"/>
                  <a:pt x="7883" y="771501"/>
                  <a:pt x="0" y="771708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6F942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g6ba09dd349_0_0"/>
          <p:cNvGrpSpPr/>
          <p:nvPr/>
        </p:nvGrpSpPr>
        <p:grpSpPr>
          <a:xfrm>
            <a:off x="0" y="2198080"/>
            <a:ext cx="12192000" cy="2597750"/>
            <a:chOff x="0" y="2092574"/>
            <a:chExt cx="12192000" cy="2597750"/>
          </a:xfrm>
        </p:grpSpPr>
        <p:sp>
          <p:nvSpPr>
            <p:cNvPr id="355" name="Google Shape;355;g6ba09dd349_0_0"/>
            <p:cNvSpPr/>
            <p:nvPr/>
          </p:nvSpPr>
          <p:spPr>
            <a:xfrm>
              <a:off x="0" y="2092574"/>
              <a:ext cx="12192000" cy="456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g6ba09dd349_0_0"/>
            <p:cNvSpPr/>
            <p:nvPr/>
          </p:nvSpPr>
          <p:spPr>
            <a:xfrm>
              <a:off x="0" y="4644724"/>
              <a:ext cx="12192000" cy="456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g6ba09dd349_0_0"/>
            <p:cNvSpPr/>
            <p:nvPr/>
          </p:nvSpPr>
          <p:spPr>
            <a:xfrm>
              <a:off x="0" y="2187799"/>
              <a:ext cx="12192000" cy="24075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g6ba09dd349_0_0"/>
          <p:cNvGrpSpPr/>
          <p:nvPr/>
        </p:nvGrpSpPr>
        <p:grpSpPr>
          <a:xfrm>
            <a:off x="5639880" y="334587"/>
            <a:ext cx="6060087" cy="6171018"/>
            <a:chOff x="5639880" y="334587"/>
            <a:chExt cx="6060087" cy="6171018"/>
          </a:xfrm>
        </p:grpSpPr>
        <p:sp>
          <p:nvSpPr>
            <p:cNvPr id="359" name="Google Shape;359;g6ba09dd349_0_0"/>
            <p:cNvSpPr/>
            <p:nvPr/>
          </p:nvSpPr>
          <p:spPr>
            <a:xfrm rot="3517082">
              <a:off x="6335005" y="1302148"/>
              <a:ext cx="4644659" cy="4235895"/>
            </a:xfrm>
            <a:custGeom>
              <a:rect b="b" l="l" r="r" t="t"/>
              <a:pathLst>
                <a:path extrusionOk="0" h="4241931" w="4651277">
                  <a:moveTo>
                    <a:pt x="3897079" y="2775104"/>
                  </a:moveTo>
                  <a:lnTo>
                    <a:pt x="3897072" y="2775245"/>
                  </a:lnTo>
                  <a:lnTo>
                    <a:pt x="3897236" y="2775218"/>
                  </a:lnTo>
                  <a:close/>
                  <a:moveTo>
                    <a:pt x="3870002" y="2525312"/>
                  </a:moveTo>
                  <a:cubicBezTo>
                    <a:pt x="3867714" y="2528042"/>
                    <a:pt x="3867110" y="2530885"/>
                    <a:pt x="3868144" y="2533137"/>
                  </a:cubicBezTo>
                  <a:lnTo>
                    <a:pt x="3873257" y="2535878"/>
                  </a:lnTo>
                  <a:lnTo>
                    <a:pt x="3875291" y="2517798"/>
                  </a:lnTo>
                  <a:lnTo>
                    <a:pt x="3877729" y="2513815"/>
                  </a:lnTo>
                  <a:close/>
                  <a:moveTo>
                    <a:pt x="3877901" y="2487464"/>
                  </a:moveTo>
                  <a:lnTo>
                    <a:pt x="3888276" y="2487069"/>
                  </a:lnTo>
                  <a:cubicBezTo>
                    <a:pt x="3890138" y="2487517"/>
                    <a:pt x="3891479" y="2488580"/>
                    <a:pt x="3891886" y="2490770"/>
                  </a:cubicBezTo>
                  <a:lnTo>
                    <a:pt x="3891216" y="2494296"/>
                  </a:lnTo>
                  <a:lnTo>
                    <a:pt x="3905570" y="2476507"/>
                  </a:lnTo>
                  <a:cubicBezTo>
                    <a:pt x="3907159" y="2474284"/>
                    <a:pt x="3909352" y="2472157"/>
                    <a:pt x="3910941" y="2469934"/>
                  </a:cubicBezTo>
                  <a:cubicBezTo>
                    <a:pt x="3907829" y="2470059"/>
                    <a:pt x="3906239" y="2472282"/>
                    <a:pt x="3903635" y="2473107"/>
                  </a:cubicBezTo>
                  <a:close/>
                  <a:moveTo>
                    <a:pt x="3861532" y="2480806"/>
                  </a:moveTo>
                  <a:lnTo>
                    <a:pt x="3861510" y="2481282"/>
                  </a:lnTo>
                  <a:cubicBezTo>
                    <a:pt x="3862240" y="2484491"/>
                    <a:pt x="3862849" y="2488453"/>
                    <a:pt x="3864548" y="2490422"/>
                  </a:cubicBezTo>
                  <a:lnTo>
                    <a:pt x="3870148" y="2488776"/>
                  </a:lnTo>
                  <a:lnTo>
                    <a:pt x="3869606" y="2488750"/>
                  </a:lnTo>
                  <a:close/>
                  <a:moveTo>
                    <a:pt x="3844058" y="2490243"/>
                  </a:moveTo>
                  <a:lnTo>
                    <a:pt x="3842985" y="2493698"/>
                  </a:lnTo>
                  <a:lnTo>
                    <a:pt x="3843598" y="2492828"/>
                  </a:lnTo>
                  <a:close/>
                  <a:moveTo>
                    <a:pt x="4088505" y="2054563"/>
                  </a:moveTo>
                  <a:lnTo>
                    <a:pt x="4088402" y="2054951"/>
                  </a:lnTo>
                  <a:lnTo>
                    <a:pt x="4089266" y="2055669"/>
                  </a:lnTo>
                  <a:close/>
                  <a:moveTo>
                    <a:pt x="3885513" y="1821923"/>
                  </a:moveTo>
                  <a:lnTo>
                    <a:pt x="3885167" y="1822589"/>
                  </a:lnTo>
                  <a:lnTo>
                    <a:pt x="3886626" y="1822716"/>
                  </a:lnTo>
                  <a:lnTo>
                    <a:pt x="3891162" y="1820860"/>
                  </a:lnTo>
                  <a:close/>
                  <a:moveTo>
                    <a:pt x="3821509" y="1811281"/>
                  </a:moveTo>
                  <a:lnTo>
                    <a:pt x="3822504" y="1811642"/>
                  </a:lnTo>
                  <a:lnTo>
                    <a:pt x="3822243" y="1811284"/>
                  </a:lnTo>
                  <a:close/>
                  <a:moveTo>
                    <a:pt x="3767516" y="1561443"/>
                  </a:moveTo>
                  <a:lnTo>
                    <a:pt x="3765081" y="1577440"/>
                  </a:lnTo>
                  <a:cubicBezTo>
                    <a:pt x="3765461" y="1582682"/>
                    <a:pt x="3766682" y="1587722"/>
                    <a:pt x="3767063" y="1592964"/>
                  </a:cubicBezTo>
                  <a:cubicBezTo>
                    <a:pt x="3767647" y="1599046"/>
                    <a:pt x="3766615" y="1603964"/>
                    <a:pt x="3763927" y="1607782"/>
                  </a:cubicBezTo>
                  <a:lnTo>
                    <a:pt x="3761546" y="1609280"/>
                  </a:lnTo>
                  <a:lnTo>
                    <a:pt x="3797457" y="1614968"/>
                  </a:lnTo>
                  <a:lnTo>
                    <a:pt x="3788624" y="1604063"/>
                  </a:lnTo>
                  <a:cubicBezTo>
                    <a:pt x="3785763" y="1594087"/>
                    <a:pt x="3781115" y="1584988"/>
                    <a:pt x="3776032" y="1576162"/>
                  </a:cubicBezTo>
                  <a:close/>
                  <a:moveTo>
                    <a:pt x="2526548" y="3066943"/>
                  </a:moveTo>
                  <a:lnTo>
                    <a:pt x="2526941" y="3067714"/>
                  </a:lnTo>
                  <a:lnTo>
                    <a:pt x="2540254" y="3062845"/>
                  </a:lnTo>
                  <a:lnTo>
                    <a:pt x="2539881" y="3062027"/>
                  </a:lnTo>
                  <a:lnTo>
                    <a:pt x="2539743" y="3061741"/>
                  </a:lnTo>
                  <a:close/>
                  <a:moveTo>
                    <a:pt x="3386337" y="529816"/>
                  </a:moveTo>
                  <a:lnTo>
                    <a:pt x="3387319" y="533022"/>
                  </a:lnTo>
                  <a:cubicBezTo>
                    <a:pt x="3387837" y="537454"/>
                    <a:pt x="3387616" y="542508"/>
                    <a:pt x="3390370" y="545620"/>
                  </a:cubicBezTo>
                  <a:cubicBezTo>
                    <a:pt x="3403040" y="561222"/>
                    <a:pt x="3409325" y="561477"/>
                    <a:pt x="3423565" y="548694"/>
                  </a:cubicBezTo>
                  <a:lnTo>
                    <a:pt x="3424013" y="548364"/>
                  </a:lnTo>
                  <a:lnTo>
                    <a:pt x="3429555" y="530803"/>
                  </a:lnTo>
                  <a:cubicBezTo>
                    <a:pt x="3430271" y="524351"/>
                    <a:pt x="3429730" y="517757"/>
                    <a:pt x="3427865" y="511430"/>
                  </a:cubicBezTo>
                  <a:lnTo>
                    <a:pt x="3425437" y="507611"/>
                  </a:lnTo>
                  <a:lnTo>
                    <a:pt x="3420176" y="511007"/>
                  </a:lnTo>
                  <a:cubicBezTo>
                    <a:pt x="3411083" y="515050"/>
                    <a:pt x="3401574" y="518109"/>
                    <a:pt x="3392266" y="521522"/>
                  </a:cubicBezTo>
                  <a:close/>
                  <a:moveTo>
                    <a:pt x="1071940" y="3407137"/>
                  </a:moveTo>
                  <a:lnTo>
                    <a:pt x="1073275" y="3407279"/>
                  </a:lnTo>
                  <a:lnTo>
                    <a:pt x="1073048" y="3406948"/>
                  </a:lnTo>
                  <a:close/>
                  <a:moveTo>
                    <a:pt x="842232" y="3128002"/>
                  </a:moveTo>
                  <a:lnTo>
                    <a:pt x="853613" y="3150615"/>
                  </a:lnTo>
                  <a:cubicBezTo>
                    <a:pt x="857212" y="3165206"/>
                    <a:pt x="876110" y="3161952"/>
                    <a:pt x="883500" y="3172512"/>
                  </a:cubicBezTo>
                  <a:lnTo>
                    <a:pt x="895668" y="3159366"/>
                  </a:lnTo>
                  <a:lnTo>
                    <a:pt x="895051" y="3159242"/>
                  </a:lnTo>
                  <a:cubicBezTo>
                    <a:pt x="890962" y="3157291"/>
                    <a:pt x="887431" y="3154321"/>
                    <a:pt x="884086" y="3150235"/>
                  </a:cubicBezTo>
                  <a:cubicBezTo>
                    <a:pt x="877397" y="3142805"/>
                    <a:pt x="871451" y="3134634"/>
                    <a:pt x="861788" y="3130176"/>
                  </a:cubicBezTo>
                  <a:cubicBezTo>
                    <a:pt x="856586" y="3127947"/>
                    <a:pt x="851755" y="3126461"/>
                    <a:pt x="846830" y="3126461"/>
                  </a:cubicBezTo>
                  <a:close/>
                  <a:moveTo>
                    <a:pt x="1182718" y="1487138"/>
                  </a:moveTo>
                  <a:lnTo>
                    <a:pt x="1184885" y="1486780"/>
                  </a:lnTo>
                  <a:lnTo>
                    <a:pt x="1184389" y="1486142"/>
                  </a:lnTo>
                  <a:lnTo>
                    <a:pt x="1183954" y="1486556"/>
                  </a:lnTo>
                  <a:cubicBezTo>
                    <a:pt x="1182777" y="1484694"/>
                    <a:pt x="1180289" y="1486468"/>
                    <a:pt x="1182718" y="1487138"/>
                  </a:cubicBezTo>
                  <a:close/>
                  <a:moveTo>
                    <a:pt x="1148542" y="1390278"/>
                  </a:moveTo>
                  <a:cubicBezTo>
                    <a:pt x="1147867" y="1392936"/>
                    <a:pt x="1147949" y="1395841"/>
                    <a:pt x="1148805" y="1398307"/>
                  </a:cubicBezTo>
                  <a:cubicBezTo>
                    <a:pt x="1151676" y="1406017"/>
                    <a:pt x="1151658" y="1413045"/>
                    <a:pt x="1150120" y="1419807"/>
                  </a:cubicBezTo>
                  <a:lnTo>
                    <a:pt x="1148674" y="1423488"/>
                  </a:lnTo>
                  <a:lnTo>
                    <a:pt x="1150306" y="1421569"/>
                  </a:lnTo>
                  <a:cubicBezTo>
                    <a:pt x="1151410" y="1417011"/>
                    <a:pt x="1150925" y="1411805"/>
                    <a:pt x="1150446" y="1406292"/>
                  </a:cubicBezTo>
                  <a:cubicBezTo>
                    <a:pt x="1150266" y="1401093"/>
                    <a:pt x="1149491" y="1395268"/>
                    <a:pt x="1150974" y="1390797"/>
                  </a:cubicBezTo>
                  <a:lnTo>
                    <a:pt x="1160764" y="1385670"/>
                  </a:lnTo>
                  <a:lnTo>
                    <a:pt x="1158556" y="1383721"/>
                  </a:lnTo>
                  <a:cubicBezTo>
                    <a:pt x="1156669" y="1382760"/>
                    <a:pt x="1154688" y="1382558"/>
                    <a:pt x="1152826" y="1383736"/>
                  </a:cubicBezTo>
                  <a:cubicBezTo>
                    <a:pt x="1150651" y="1385211"/>
                    <a:pt x="1149218" y="1387621"/>
                    <a:pt x="1148542" y="1390278"/>
                  </a:cubicBezTo>
                  <a:close/>
                  <a:moveTo>
                    <a:pt x="1176775" y="1335146"/>
                  </a:moveTo>
                  <a:lnTo>
                    <a:pt x="1176922" y="1344593"/>
                  </a:lnTo>
                  <a:lnTo>
                    <a:pt x="1178171" y="1355232"/>
                  </a:lnTo>
                  <a:lnTo>
                    <a:pt x="1178988" y="1344413"/>
                  </a:lnTo>
                  <a:close/>
                  <a:moveTo>
                    <a:pt x="1434125" y="357635"/>
                  </a:moveTo>
                  <a:lnTo>
                    <a:pt x="1444615" y="349964"/>
                  </a:lnTo>
                  <a:lnTo>
                    <a:pt x="1442833" y="352363"/>
                  </a:lnTo>
                  <a:cubicBezTo>
                    <a:pt x="1440502" y="355223"/>
                    <a:pt x="1438066" y="357044"/>
                    <a:pt x="1435282" y="357773"/>
                  </a:cubicBezTo>
                  <a:close/>
                  <a:moveTo>
                    <a:pt x="901578" y="1089026"/>
                  </a:moveTo>
                  <a:cubicBezTo>
                    <a:pt x="900293" y="1091592"/>
                    <a:pt x="900074" y="1094338"/>
                    <a:pt x="902450" y="1097146"/>
                  </a:cubicBezTo>
                  <a:lnTo>
                    <a:pt x="902526" y="1097155"/>
                  </a:lnTo>
                  <a:lnTo>
                    <a:pt x="903198" y="1086956"/>
                  </a:lnTo>
                  <a:close/>
                  <a:moveTo>
                    <a:pt x="757666" y="1050727"/>
                  </a:moveTo>
                  <a:lnTo>
                    <a:pt x="751018" y="1071490"/>
                  </a:lnTo>
                  <a:lnTo>
                    <a:pt x="758841" y="1071058"/>
                  </a:lnTo>
                  <a:cubicBezTo>
                    <a:pt x="763118" y="1071161"/>
                    <a:pt x="767408" y="1070654"/>
                    <a:pt x="769344" y="1066423"/>
                  </a:cubicBezTo>
                  <a:cubicBezTo>
                    <a:pt x="771280" y="1062191"/>
                    <a:pt x="767048" y="1060255"/>
                    <a:pt x="764664" y="1057752"/>
                  </a:cubicBezTo>
                  <a:close/>
                  <a:moveTo>
                    <a:pt x="394920" y="954017"/>
                  </a:moveTo>
                  <a:cubicBezTo>
                    <a:pt x="396227" y="950481"/>
                    <a:pt x="399953" y="947995"/>
                    <a:pt x="407227" y="946656"/>
                  </a:cubicBezTo>
                  <a:cubicBezTo>
                    <a:pt x="418889" y="944254"/>
                    <a:pt x="421466" y="932231"/>
                    <a:pt x="424128" y="922299"/>
                  </a:cubicBezTo>
                  <a:cubicBezTo>
                    <a:pt x="429969" y="899351"/>
                    <a:pt x="429969" y="899351"/>
                    <a:pt x="452395" y="908274"/>
                  </a:cubicBezTo>
                  <a:cubicBezTo>
                    <a:pt x="454872" y="909785"/>
                    <a:pt x="457155" y="910500"/>
                    <a:pt x="459935" y="911515"/>
                  </a:cubicBezTo>
                  <a:cubicBezTo>
                    <a:pt x="471849" y="915384"/>
                    <a:pt x="481311" y="914360"/>
                    <a:pt x="483116" y="899146"/>
                  </a:cubicBezTo>
                  <a:cubicBezTo>
                    <a:pt x="482560" y="893369"/>
                    <a:pt x="486053" y="892100"/>
                    <a:pt x="490125" y="893227"/>
                  </a:cubicBezTo>
                  <a:cubicBezTo>
                    <a:pt x="495490" y="894460"/>
                    <a:pt x="501350" y="895995"/>
                    <a:pt x="505508" y="899211"/>
                  </a:cubicBezTo>
                  <a:cubicBezTo>
                    <a:pt x="514314" y="905945"/>
                    <a:pt x="522954" y="908496"/>
                    <a:pt x="533045" y="903097"/>
                  </a:cubicBezTo>
                  <a:cubicBezTo>
                    <a:pt x="538738" y="900451"/>
                    <a:pt x="543994" y="902977"/>
                    <a:pt x="549057" y="904707"/>
                  </a:cubicBezTo>
                  <a:cubicBezTo>
                    <a:pt x="558974" y="922993"/>
                    <a:pt x="551705" y="950506"/>
                    <a:pt x="576911" y="960445"/>
                  </a:cubicBezTo>
                  <a:cubicBezTo>
                    <a:pt x="582964" y="962779"/>
                    <a:pt x="582479" y="974718"/>
                    <a:pt x="592268" y="969814"/>
                  </a:cubicBezTo>
                  <a:cubicBezTo>
                    <a:pt x="612778" y="955137"/>
                    <a:pt x="612476" y="955631"/>
                    <a:pt x="635566" y="969038"/>
                  </a:cubicBezTo>
                  <a:cubicBezTo>
                    <a:pt x="642005" y="972967"/>
                    <a:pt x="647127" y="980170"/>
                    <a:pt x="656699" y="977852"/>
                  </a:cubicBezTo>
                  <a:cubicBezTo>
                    <a:pt x="663852" y="979496"/>
                    <a:pt x="669880" y="985215"/>
                    <a:pt x="677578" y="980396"/>
                  </a:cubicBezTo>
                  <a:cubicBezTo>
                    <a:pt x="689736" y="978295"/>
                    <a:pt x="699861" y="981753"/>
                    <a:pt x="708863" y="989282"/>
                  </a:cubicBezTo>
                  <a:cubicBezTo>
                    <a:pt x="709057" y="990081"/>
                    <a:pt x="709057" y="990081"/>
                    <a:pt x="709249" y="990880"/>
                  </a:cubicBezTo>
                  <a:cubicBezTo>
                    <a:pt x="719278" y="993938"/>
                    <a:pt x="725838" y="991822"/>
                    <a:pt x="730538" y="987041"/>
                  </a:cubicBezTo>
                  <a:lnTo>
                    <a:pt x="733369" y="981508"/>
                  </a:lnTo>
                  <a:lnTo>
                    <a:pt x="741250" y="939228"/>
                  </a:lnTo>
                  <a:cubicBezTo>
                    <a:pt x="743019" y="916657"/>
                    <a:pt x="748591" y="913736"/>
                    <a:pt x="770388" y="922209"/>
                  </a:cubicBezTo>
                  <a:cubicBezTo>
                    <a:pt x="772764" y="925016"/>
                    <a:pt x="773149" y="928081"/>
                    <a:pt x="772846" y="931130"/>
                  </a:cubicBezTo>
                  <a:lnTo>
                    <a:pt x="771985" y="935690"/>
                  </a:lnTo>
                  <a:lnTo>
                    <a:pt x="777370" y="940500"/>
                  </a:lnTo>
                  <a:cubicBezTo>
                    <a:pt x="778541" y="943594"/>
                    <a:pt x="779432" y="947706"/>
                    <a:pt x="782283" y="952504"/>
                  </a:cubicBezTo>
                  <a:cubicBezTo>
                    <a:pt x="782149" y="957181"/>
                    <a:pt x="780033" y="960648"/>
                    <a:pt x="776624" y="964007"/>
                  </a:cubicBezTo>
                  <a:lnTo>
                    <a:pt x="768714" y="968596"/>
                  </a:lnTo>
                  <a:lnTo>
                    <a:pt x="769873" y="975063"/>
                  </a:lnTo>
                  <a:cubicBezTo>
                    <a:pt x="773893" y="985704"/>
                    <a:pt x="781464" y="994901"/>
                    <a:pt x="789860" y="1001522"/>
                  </a:cubicBezTo>
                  <a:cubicBezTo>
                    <a:pt x="794047" y="1005291"/>
                    <a:pt x="800723" y="1007285"/>
                    <a:pt x="801796" y="1013423"/>
                  </a:cubicBezTo>
                  <a:cubicBezTo>
                    <a:pt x="802915" y="1017729"/>
                    <a:pt x="802930" y="1017117"/>
                    <a:pt x="804836" y="1014108"/>
                  </a:cubicBezTo>
                  <a:cubicBezTo>
                    <a:pt x="806116" y="1011694"/>
                    <a:pt x="808603" y="1009921"/>
                    <a:pt x="810408" y="1011186"/>
                  </a:cubicBezTo>
                  <a:cubicBezTo>
                    <a:pt x="828554" y="1018960"/>
                    <a:pt x="837446" y="1005119"/>
                    <a:pt x="847470" y="994970"/>
                  </a:cubicBezTo>
                  <a:cubicBezTo>
                    <a:pt x="850598" y="991990"/>
                    <a:pt x="854351" y="988414"/>
                    <a:pt x="858657" y="987297"/>
                  </a:cubicBezTo>
                  <a:cubicBezTo>
                    <a:pt x="865406" y="986236"/>
                    <a:pt x="872081" y="988232"/>
                    <a:pt x="874361" y="995010"/>
                  </a:cubicBezTo>
                  <a:cubicBezTo>
                    <a:pt x="882904" y="1020886"/>
                    <a:pt x="907844" y="1025768"/>
                    <a:pt x="927779" y="1035418"/>
                  </a:cubicBezTo>
                  <a:cubicBezTo>
                    <a:pt x="929008" y="1035142"/>
                    <a:pt x="931001" y="1034884"/>
                    <a:pt x="932742" y="1035538"/>
                  </a:cubicBezTo>
                  <a:lnTo>
                    <a:pt x="935226" y="1039553"/>
                  </a:lnTo>
                  <a:lnTo>
                    <a:pt x="940983" y="1033338"/>
                  </a:lnTo>
                  <a:lnTo>
                    <a:pt x="935821" y="1023593"/>
                  </a:lnTo>
                  <a:cubicBezTo>
                    <a:pt x="931931" y="1011433"/>
                    <a:pt x="926045" y="1008168"/>
                    <a:pt x="913760" y="1010868"/>
                  </a:cubicBezTo>
                  <a:cubicBezTo>
                    <a:pt x="912112" y="1011276"/>
                    <a:pt x="910749" y="1012140"/>
                    <a:pt x="908193" y="1013124"/>
                  </a:cubicBezTo>
                  <a:cubicBezTo>
                    <a:pt x="907678" y="1003278"/>
                    <a:pt x="913624" y="997602"/>
                    <a:pt x="918086" y="991595"/>
                  </a:cubicBezTo>
                  <a:cubicBezTo>
                    <a:pt x="923623" y="984271"/>
                    <a:pt x="926482" y="976736"/>
                    <a:pt x="923864" y="967585"/>
                  </a:cubicBezTo>
                  <a:cubicBezTo>
                    <a:pt x="922684" y="960704"/>
                    <a:pt x="919188" y="957197"/>
                    <a:pt x="911850" y="958668"/>
                  </a:cubicBezTo>
                  <a:cubicBezTo>
                    <a:pt x="904058" y="960427"/>
                    <a:pt x="897962" y="959840"/>
                    <a:pt x="893528" y="951841"/>
                  </a:cubicBezTo>
                  <a:cubicBezTo>
                    <a:pt x="888928" y="944582"/>
                    <a:pt x="893799" y="940223"/>
                    <a:pt x="898383" y="935411"/>
                  </a:cubicBezTo>
                  <a:cubicBezTo>
                    <a:pt x="899911" y="933807"/>
                    <a:pt x="903088" y="931793"/>
                    <a:pt x="900622" y="928906"/>
                  </a:cubicBezTo>
                  <a:cubicBezTo>
                    <a:pt x="898322" y="925276"/>
                    <a:pt x="893920" y="922343"/>
                    <a:pt x="889714" y="923737"/>
                  </a:cubicBezTo>
                  <a:cubicBezTo>
                    <a:pt x="878002" y="927344"/>
                    <a:pt x="874887" y="920417"/>
                    <a:pt x="871980" y="910814"/>
                  </a:cubicBezTo>
                  <a:cubicBezTo>
                    <a:pt x="866942" y="896840"/>
                    <a:pt x="858725" y="884879"/>
                    <a:pt x="847332" y="874932"/>
                  </a:cubicBezTo>
                  <a:cubicBezTo>
                    <a:pt x="844124" y="871878"/>
                    <a:pt x="841658" y="868990"/>
                    <a:pt x="841915" y="864377"/>
                  </a:cubicBezTo>
                  <a:cubicBezTo>
                    <a:pt x="842065" y="851565"/>
                    <a:pt x="839779" y="840932"/>
                    <a:pt x="826359" y="834814"/>
                  </a:cubicBezTo>
                  <a:cubicBezTo>
                    <a:pt x="821502" y="832169"/>
                    <a:pt x="824603" y="827024"/>
                    <a:pt x="827615" y="825752"/>
                  </a:cubicBezTo>
                  <a:cubicBezTo>
                    <a:pt x="844604" y="819436"/>
                    <a:pt x="844709" y="808559"/>
                    <a:pt x="837279" y="794828"/>
                  </a:cubicBezTo>
                  <a:cubicBezTo>
                    <a:pt x="836297" y="792273"/>
                    <a:pt x="836961" y="789307"/>
                    <a:pt x="836885" y="786176"/>
                  </a:cubicBezTo>
                  <a:cubicBezTo>
                    <a:pt x="836385" y="769326"/>
                    <a:pt x="836718" y="767844"/>
                    <a:pt x="852800" y="762101"/>
                  </a:cubicBezTo>
                  <a:cubicBezTo>
                    <a:pt x="861666" y="759027"/>
                    <a:pt x="866084" y="754956"/>
                    <a:pt x="864539" y="744488"/>
                  </a:cubicBezTo>
                  <a:cubicBezTo>
                    <a:pt x="863525" y="736866"/>
                    <a:pt x="865068" y="728258"/>
                    <a:pt x="871755" y="722748"/>
                  </a:cubicBezTo>
                  <a:cubicBezTo>
                    <a:pt x="877987" y="717526"/>
                    <a:pt x="875567" y="712703"/>
                    <a:pt x="872404" y="707713"/>
                  </a:cubicBezTo>
                  <a:cubicBezTo>
                    <a:pt x="869242" y="702722"/>
                    <a:pt x="865912" y="698474"/>
                    <a:pt x="866503" y="692377"/>
                  </a:cubicBezTo>
                  <a:cubicBezTo>
                    <a:pt x="866759" y="687764"/>
                    <a:pt x="863052" y="686934"/>
                    <a:pt x="859922" y="687011"/>
                  </a:cubicBezTo>
                  <a:cubicBezTo>
                    <a:pt x="855428" y="687951"/>
                    <a:pt x="851675" y="689057"/>
                    <a:pt x="847757" y="690905"/>
                  </a:cubicBezTo>
                  <a:cubicBezTo>
                    <a:pt x="833944" y="695208"/>
                    <a:pt x="832916" y="694588"/>
                    <a:pt x="831296" y="680990"/>
                  </a:cubicBezTo>
                  <a:cubicBezTo>
                    <a:pt x="830116" y="674108"/>
                    <a:pt x="830871" y="667272"/>
                    <a:pt x="830431" y="660556"/>
                  </a:cubicBezTo>
                  <a:cubicBezTo>
                    <a:pt x="830324" y="652357"/>
                    <a:pt x="830218" y="644158"/>
                    <a:pt x="842534" y="646527"/>
                  </a:cubicBezTo>
                  <a:cubicBezTo>
                    <a:pt x="846696" y="647069"/>
                    <a:pt x="849463" y="643408"/>
                    <a:pt x="847783" y="638749"/>
                  </a:cubicBezTo>
                  <a:cubicBezTo>
                    <a:pt x="845983" y="632896"/>
                    <a:pt x="844347" y="626303"/>
                    <a:pt x="835406" y="626246"/>
                  </a:cubicBezTo>
                  <a:cubicBezTo>
                    <a:pt x="834953" y="626533"/>
                    <a:pt x="834499" y="626822"/>
                    <a:pt x="833304" y="626943"/>
                  </a:cubicBezTo>
                  <a:cubicBezTo>
                    <a:pt x="828810" y="627883"/>
                    <a:pt x="824468" y="635086"/>
                    <a:pt x="819248" y="628857"/>
                  </a:cubicBezTo>
                  <a:cubicBezTo>
                    <a:pt x="814316" y="623080"/>
                    <a:pt x="812393" y="616033"/>
                    <a:pt x="813029" y="608001"/>
                  </a:cubicBezTo>
                  <a:cubicBezTo>
                    <a:pt x="814071" y="601617"/>
                    <a:pt x="817339" y="595732"/>
                    <a:pt x="821182" y="590753"/>
                  </a:cubicBezTo>
                  <a:cubicBezTo>
                    <a:pt x="824404" y="586803"/>
                    <a:pt x="827582" y="584789"/>
                    <a:pt x="831485" y="589945"/>
                  </a:cubicBezTo>
                  <a:cubicBezTo>
                    <a:pt x="833088" y="591472"/>
                    <a:pt x="835147" y="592711"/>
                    <a:pt x="836962" y="591560"/>
                  </a:cubicBezTo>
                  <a:cubicBezTo>
                    <a:pt x="840139" y="589547"/>
                    <a:pt x="839156" y="586991"/>
                    <a:pt x="838006" y="585177"/>
                  </a:cubicBezTo>
                  <a:cubicBezTo>
                    <a:pt x="836160" y="581260"/>
                    <a:pt x="834146" y="578085"/>
                    <a:pt x="832589" y="574621"/>
                  </a:cubicBezTo>
                  <a:cubicBezTo>
                    <a:pt x="827051" y="562871"/>
                    <a:pt x="831726" y="554185"/>
                    <a:pt x="844297" y="551941"/>
                  </a:cubicBezTo>
                  <a:cubicBezTo>
                    <a:pt x="845947" y="551532"/>
                    <a:pt x="847142" y="551410"/>
                    <a:pt x="848337" y="551287"/>
                  </a:cubicBezTo>
                  <a:cubicBezTo>
                    <a:pt x="867747" y="549797"/>
                    <a:pt x="869730" y="547904"/>
                    <a:pt x="866763" y="528166"/>
                  </a:cubicBezTo>
                  <a:cubicBezTo>
                    <a:pt x="865749" y="520543"/>
                    <a:pt x="866914" y="515353"/>
                    <a:pt x="874296" y="511946"/>
                  </a:cubicBezTo>
                  <a:cubicBezTo>
                    <a:pt x="877307" y="510674"/>
                    <a:pt x="879289" y="508783"/>
                    <a:pt x="881271" y="506890"/>
                  </a:cubicBezTo>
                  <a:cubicBezTo>
                    <a:pt x="894599" y="497807"/>
                    <a:pt x="901875" y="486203"/>
                    <a:pt x="895567" y="469218"/>
                  </a:cubicBezTo>
                  <a:cubicBezTo>
                    <a:pt x="893478" y="462911"/>
                    <a:pt x="892297" y="456030"/>
                    <a:pt x="893053" y="449192"/>
                  </a:cubicBezTo>
                  <a:cubicBezTo>
                    <a:pt x="893310" y="444578"/>
                    <a:pt x="895790" y="440463"/>
                    <a:pt x="900284" y="439523"/>
                  </a:cubicBezTo>
                  <a:cubicBezTo>
                    <a:pt x="905685" y="438008"/>
                    <a:pt x="906457" y="443241"/>
                    <a:pt x="908015" y="446703"/>
                  </a:cubicBezTo>
                  <a:cubicBezTo>
                    <a:pt x="918849" y="467814"/>
                    <a:pt x="918849" y="467814"/>
                    <a:pt x="935325" y="451650"/>
                  </a:cubicBezTo>
                  <a:cubicBezTo>
                    <a:pt x="941270" y="445976"/>
                    <a:pt x="947336" y="441495"/>
                    <a:pt x="955007" y="438541"/>
                  </a:cubicBezTo>
                  <a:cubicBezTo>
                    <a:pt x="962966" y="436041"/>
                    <a:pt x="969274" y="433949"/>
                    <a:pt x="977460" y="440844"/>
                  </a:cubicBezTo>
                  <a:cubicBezTo>
                    <a:pt x="989760" y="450215"/>
                    <a:pt x="1009307" y="442914"/>
                    <a:pt x="1019519" y="426905"/>
                  </a:cubicBezTo>
                  <a:cubicBezTo>
                    <a:pt x="1021214" y="424559"/>
                    <a:pt x="1022167" y="422048"/>
                    <a:pt x="1024027" y="418962"/>
                  </a:cubicBezTo>
                  <a:cubicBezTo>
                    <a:pt x="1032455" y="428245"/>
                    <a:pt x="1041215" y="436046"/>
                    <a:pt x="1054530" y="433965"/>
                  </a:cubicBezTo>
                  <a:cubicBezTo>
                    <a:pt x="1066648" y="432008"/>
                    <a:pt x="1074288" y="423987"/>
                    <a:pt x="1082669" y="416132"/>
                  </a:cubicBezTo>
                  <a:cubicBezTo>
                    <a:pt x="1085301" y="418279"/>
                    <a:pt x="1084061" y="420336"/>
                    <a:pt x="1084016" y="422272"/>
                  </a:cubicBezTo>
                  <a:cubicBezTo>
                    <a:pt x="1081264" y="438006"/>
                    <a:pt x="1092082" y="447046"/>
                    <a:pt x="1107832" y="442787"/>
                  </a:cubicBezTo>
                  <a:cubicBezTo>
                    <a:pt x="1124035" y="438240"/>
                    <a:pt x="1124035" y="438240"/>
                    <a:pt x="1128122" y="454725"/>
                  </a:cubicBezTo>
                  <a:cubicBezTo>
                    <a:pt x="1130981" y="466266"/>
                    <a:pt x="1142753" y="472793"/>
                    <a:pt x="1153601" y="467827"/>
                  </a:cubicBezTo>
                  <a:cubicBezTo>
                    <a:pt x="1159168" y="465570"/>
                    <a:pt x="1156747" y="460746"/>
                    <a:pt x="1155642" y="456996"/>
                  </a:cubicBezTo>
                  <a:cubicBezTo>
                    <a:pt x="1153554" y="450689"/>
                    <a:pt x="1150436" y="443762"/>
                    <a:pt x="1156095" y="437634"/>
                  </a:cubicBezTo>
                  <a:cubicBezTo>
                    <a:pt x="1160058" y="433849"/>
                    <a:pt x="1162948" y="431383"/>
                    <a:pt x="1165444" y="439339"/>
                  </a:cubicBezTo>
                  <a:cubicBezTo>
                    <a:pt x="1172285" y="459165"/>
                    <a:pt x="1180561" y="462186"/>
                    <a:pt x="1198671" y="452617"/>
                  </a:cubicBezTo>
                  <a:cubicBezTo>
                    <a:pt x="1221607" y="440624"/>
                    <a:pt x="1245102" y="436543"/>
                    <a:pt x="1270353" y="440250"/>
                  </a:cubicBezTo>
                  <a:cubicBezTo>
                    <a:pt x="1283123" y="442331"/>
                    <a:pt x="1295484" y="442763"/>
                    <a:pt x="1308223" y="439777"/>
                  </a:cubicBezTo>
                  <a:cubicBezTo>
                    <a:pt x="1314819" y="438140"/>
                    <a:pt x="1319812" y="434976"/>
                    <a:pt x="1321763" y="428016"/>
                  </a:cubicBezTo>
                  <a:cubicBezTo>
                    <a:pt x="1323548" y="421799"/>
                    <a:pt x="1327103" y="416367"/>
                    <a:pt x="1334516" y="418027"/>
                  </a:cubicBezTo>
                  <a:cubicBezTo>
                    <a:pt x="1342217" y="420140"/>
                    <a:pt x="1339525" y="426934"/>
                    <a:pt x="1338527" y="431380"/>
                  </a:cubicBezTo>
                  <a:cubicBezTo>
                    <a:pt x="1336031" y="442501"/>
                    <a:pt x="1339602" y="449138"/>
                    <a:pt x="1348242" y="455745"/>
                  </a:cubicBezTo>
                  <a:lnTo>
                    <a:pt x="1387252" y="495472"/>
                  </a:lnTo>
                  <a:lnTo>
                    <a:pt x="1391837" y="495408"/>
                  </a:lnTo>
                  <a:cubicBezTo>
                    <a:pt x="1404436" y="492736"/>
                    <a:pt x="1415417" y="485221"/>
                    <a:pt x="1416978" y="473734"/>
                  </a:cubicBezTo>
                  <a:cubicBezTo>
                    <a:pt x="1420965" y="446896"/>
                    <a:pt x="1437005" y="441698"/>
                    <a:pt x="1459404" y="441306"/>
                  </a:cubicBezTo>
                  <a:cubicBezTo>
                    <a:pt x="1462911" y="440739"/>
                    <a:pt x="1466274" y="440817"/>
                    <a:pt x="1469781" y="440250"/>
                  </a:cubicBezTo>
                  <a:cubicBezTo>
                    <a:pt x="1484809" y="439561"/>
                    <a:pt x="1485743" y="438417"/>
                    <a:pt x="1481549" y="423949"/>
                  </a:cubicBezTo>
                  <a:cubicBezTo>
                    <a:pt x="1477566" y="411556"/>
                    <a:pt x="1470432" y="401163"/>
                    <a:pt x="1461863" y="391126"/>
                  </a:cubicBezTo>
                  <a:cubicBezTo>
                    <a:pt x="1456437" y="385175"/>
                    <a:pt x="1454727" y="380734"/>
                    <a:pt x="1459824" y="373082"/>
                  </a:cubicBezTo>
                  <a:cubicBezTo>
                    <a:pt x="1463987" y="366575"/>
                    <a:pt x="1466363" y="358991"/>
                    <a:pt x="1468739" y="351406"/>
                  </a:cubicBezTo>
                  <a:cubicBezTo>
                    <a:pt x="1470539" y="346398"/>
                    <a:pt x="1468975" y="341312"/>
                    <a:pt x="1464112" y="338871"/>
                  </a:cubicBezTo>
                  <a:lnTo>
                    <a:pt x="1460545" y="338313"/>
                  </a:lnTo>
                  <a:lnTo>
                    <a:pt x="1512110" y="300603"/>
                  </a:lnTo>
                  <a:lnTo>
                    <a:pt x="1512639" y="301468"/>
                  </a:lnTo>
                  <a:cubicBezTo>
                    <a:pt x="1514202" y="302412"/>
                    <a:pt x="1516208" y="302521"/>
                    <a:pt x="1518925" y="302455"/>
                  </a:cubicBezTo>
                  <a:cubicBezTo>
                    <a:pt x="1549337" y="302509"/>
                    <a:pt x="1572854" y="315221"/>
                    <a:pt x="1592775" y="337949"/>
                  </a:cubicBezTo>
                  <a:cubicBezTo>
                    <a:pt x="1604626" y="351430"/>
                    <a:pt x="1610607" y="366976"/>
                    <a:pt x="1609283" y="384943"/>
                  </a:cubicBezTo>
                  <a:cubicBezTo>
                    <a:pt x="1608837" y="392959"/>
                    <a:pt x="1611124" y="394824"/>
                    <a:pt x="1618784" y="393836"/>
                  </a:cubicBezTo>
                  <a:cubicBezTo>
                    <a:pt x="1627874" y="392491"/>
                    <a:pt x="1638107" y="392080"/>
                    <a:pt x="1646487" y="387871"/>
                  </a:cubicBezTo>
                  <a:cubicBezTo>
                    <a:pt x="1652648" y="384516"/>
                    <a:pt x="1654934" y="386382"/>
                    <a:pt x="1656853" y="392900"/>
                  </a:cubicBezTo>
                  <a:cubicBezTo>
                    <a:pt x="1659904" y="406436"/>
                    <a:pt x="1684065" y="419293"/>
                    <a:pt x="1697241" y="414806"/>
                  </a:cubicBezTo>
                  <a:cubicBezTo>
                    <a:pt x="1701679" y="413095"/>
                    <a:pt x="1702546" y="409230"/>
                    <a:pt x="1703912" y="406155"/>
                  </a:cubicBezTo>
                  <a:cubicBezTo>
                    <a:pt x="1708798" y="396427"/>
                    <a:pt x="1714181" y="387489"/>
                    <a:pt x="1723639" y="381491"/>
                  </a:cubicBezTo>
                  <a:cubicBezTo>
                    <a:pt x="1739900" y="372285"/>
                    <a:pt x="1751265" y="378892"/>
                    <a:pt x="1751084" y="397791"/>
                  </a:cubicBezTo>
                  <a:cubicBezTo>
                    <a:pt x="1751216" y="403232"/>
                    <a:pt x="1749918" y="409028"/>
                    <a:pt x="1750050" y="414469"/>
                  </a:cubicBezTo>
                  <a:cubicBezTo>
                    <a:pt x="1750736" y="429504"/>
                    <a:pt x="1756307" y="434812"/>
                    <a:pt x="1771479" y="433479"/>
                  </a:cubicBezTo>
                  <a:cubicBezTo>
                    <a:pt x="1778994" y="433134"/>
                    <a:pt x="1785010" y="430423"/>
                    <a:pt x="1791671" y="427858"/>
                  </a:cubicBezTo>
                  <a:cubicBezTo>
                    <a:pt x="1798474" y="424649"/>
                    <a:pt x="1804491" y="421937"/>
                    <a:pt x="1811648" y="420162"/>
                  </a:cubicBezTo>
                  <a:cubicBezTo>
                    <a:pt x="1816733" y="418595"/>
                    <a:pt x="1822961" y="417960"/>
                    <a:pt x="1828465" y="420549"/>
                  </a:cubicBezTo>
                  <a:cubicBezTo>
                    <a:pt x="1835612" y="424856"/>
                    <a:pt x="1828874" y="430786"/>
                    <a:pt x="1828507" y="435439"/>
                  </a:cubicBezTo>
                  <a:cubicBezTo>
                    <a:pt x="1828628" y="446966"/>
                    <a:pt x="1826673" y="458702"/>
                    <a:pt x="1831732" y="469308"/>
                  </a:cubicBezTo>
                  <a:cubicBezTo>
                    <a:pt x="1835582" y="476258"/>
                    <a:pt x="1839799" y="478556"/>
                    <a:pt x="1847892" y="475634"/>
                  </a:cubicBezTo>
                  <a:cubicBezTo>
                    <a:pt x="1858991" y="471359"/>
                    <a:pt x="1870025" y="464363"/>
                    <a:pt x="1880126" y="458510"/>
                  </a:cubicBezTo>
                  <a:cubicBezTo>
                    <a:pt x="1897175" y="448804"/>
                    <a:pt x="1913648" y="441674"/>
                    <a:pt x="1931438" y="455808"/>
                  </a:cubicBezTo>
                  <a:cubicBezTo>
                    <a:pt x="1936155" y="458895"/>
                    <a:pt x="1940095" y="456395"/>
                    <a:pt x="1943892" y="454541"/>
                  </a:cubicBezTo>
                  <a:cubicBezTo>
                    <a:pt x="1951340" y="451475"/>
                    <a:pt x="1956790" y="445257"/>
                    <a:pt x="1961453" y="439538"/>
                  </a:cubicBezTo>
                  <a:cubicBezTo>
                    <a:pt x="1968913" y="430388"/>
                    <a:pt x="1975086" y="420949"/>
                    <a:pt x="1987828" y="418394"/>
                  </a:cubicBezTo>
                  <a:cubicBezTo>
                    <a:pt x="1985264" y="411731"/>
                    <a:pt x="1978971" y="409645"/>
                    <a:pt x="1975043" y="406059"/>
                  </a:cubicBezTo>
                  <a:cubicBezTo>
                    <a:pt x="1971114" y="402472"/>
                    <a:pt x="1965110" y="399096"/>
                    <a:pt x="1967342" y="392156"/>
                  </a:cubicBezTo>
                  <a:cubicBezTo>
                    <a:pt x="1969863" y="383928"/>
                    <a:pt x="1973671" y="375987"/>
                    <a:pt x="1982906" y="373999"/>
                  </a:cubicBezTo>
                  <a:cubicBezTo>
                    <a:pt x="1990854" y="371723"/>
                    <a:pt x="1996357" y="374310"/>
                    <a:pt x="1993404" y="384469"/>
                  </a:cubicBezTo>
                  <a:cubicBezTo>
                    <a:pt x="1991172" y="391411"/>
                    <a:pt x="1995389" y="393709"/>
                    <a:pt x="2001183" y="395007"/>
                  </a:cubicBezTo>
                  <a:cubicBezTo>
                    <a:pt x="2016988" y="399903"/>
                    <a:pt x="2030607" y="387399"/>
                    <a:pt x="2026849" y="370998"/>
                  </a:cubicBezTo>
                  <a:cubicBezTo>
                    <a:pt x="2026072" y="365413"/>
                    <a:pt x="2024508" y="360326"/>
                    <a:pt x="2023876" y="354098"/>
                  </a:cubicBezTo>
                  <a:cubicBezTo>
                    <a:pt x="2024031" y="347368"/>
                    <a:pt x="2027118" y="342649"/>
                    <a:pt x="2033778" y="340083"/>
                  </a:cubicBezTo>
                  <a:cubicBezTo>
                    <a:pt x="2040583" y="336874"/>
                    <a:pt x="2044367" y="341105"/>
                    <a:pt x="2048794" y="345479"/>
                  </a:cubicBezTo>
                  <a:cubicBezTo>
                    <a:pt x="2056507" y="353296"/>
                    <a:pt x="2056273" y="363390"/>
                    <a:pt x="2057325" y="373772"/>
                  </a:cubicBezTo>
                  <a:cubicBezTo>
                    <a:pt x="2059221" y="392461"/>
                    <a:pt x="2059695" y="397132"/>
                    <a:pt x="2070321" y="397232"/>
                  </a:cubicBezTo>
                  <a:lnTo>
                    <a:pt x="2071511" y="397143"/>
                  </a:lnTo>
                  <a:lnTo>
                    <a:pt x="2069934" y="387948"/>
                  </a:lnTo>
                  <a:cubicBezTo>
                    <a:pt x="2068111" y="383917"/>
                    <a:pt x="2065026" y="379929"/>
                    <a:pt x="2060255" y="375986"/>
                  </a:cubicBezTo>
                  <a:cubicBezTo>
                    <a:pt x="2056461" y="373267"/>
                    <a:pt x="2059830" y="367979"/>
                    <a:pt x="2064924" y="367708"/>
                  </a:cubicBezTo>
                  <a:cubicBezTo>
                    <a:pt x="2070748" y="367399"/>
                    <a:pt x="2075842" y="367129"/>
                    <a:pt x="2081666" y="366819"/>
                  </a:cubicBezTo>
                  <a:cubicBezTo>
                    <a:pt x="2107986" y="367612"/>
                    <a:pt x="2120663" y="358908"/>
                    <a:pt x="2129578" y="334347"/>
                  </a:cubicBezTo>
                  <a:cubicBezTo>
                    <a:pt x="2134016" y="321703"/>
                    <a:pt x="2123671" y="319333"/>
                    <a:pt x="2116160" y="315351"/>
                  </a:cubicBezTo>
                  <a:cubicBezTo>
                    <a:pt x="2110145" y="312021"/>
                    <a:pt x="2101294" y="310302"/>
                    <a:pt x="2102325" y="302218"/>
                  </a:cubicBezTo>
                  <a:cubicBezTo>
                    <a:pt x="2104083" y="294094"/>
                    <a:pt x="2112817" y="293631"/>
                    <a:pt x="2119407" y="294010"/>
                  </a:cubicBezTo>
                  <a:cubicBezTo>
                    <a:pt x="2164845" y="297438"/>
                    <a:pt x="2192376" y="266049"/>
                    <a:pt x="2224738" y="243162"/>
                  </a:cubicBezTo>
                  <a:cubicBezTo>
                    <a:pt x="2232474" y="237642"/>
                    <a:pt x="2229865" y="229752"/>
                    <a:pt x="2229478" y="222474"/>
                  </a:cubicBezTo>
                  <a:cubicBezTo>
                    <a:pt x="2229666" y="212244"/>
                    <a:pt x="2223108" y="198724"/>
                    <a:pt x="2233028" y="193087"/>
                  </a:cubicBezTo>
                  <a:cubicBezTo>
                    <a:pt x="2245093" y="186607"/>
                    <a:pt x="2248242" y="204688"/>
                    <a:pt x="2257860" y="207097"/>
                  </a:cubicBezTo>
                  <a:cubicBezTo>
                    <a:pt x="2280850" y="213905"/>
                    <a:pt x="2287208" y="209918"/>
                    <a:pt x="2292598" y="187735"/>
                  </a:cubicBezTo>
                  <a:lnTo>
                    <a:pt x="2292817" y="187109"/>
                  </a:lnTo>
                  <a:lnTo>
                    <a:pt x="2286426" y="166089"/>
                  </a:lnTo>
                  <a:cubicBezTo>
                    <a:pt x="2282779" y="159257"/>
                    <a:pt x="2277801" y="153134"/>
                    <a:pt x="2271697" y="148167"/>
                  </a:cubicBezTo>
                  <a:cubicBezTo>
                    <a:pt x="2252651" y="133119"/>
                    <a:pt x="2225333" y="127270"/>
                    <a:pt x="2200551" y="141725"/>
                  </a:cubicBezTo>
                  <a:cubicBezTo>
                    <a:pt x="2193465" y="145752"/>
                    <a:pt x="2180094" y="141351"/>
                    <a:pt x="2177954" y="156063"/>
                  </a:cubicBezTo>
                  <a:cubicBezTo>
                    <a:pt x="2177459" y="160470"/>
                    <a:pt x="2167500" y="165378"/>
                    <a:pt x="2161941" y="156914"/>
                  </a:cubicBezTo>
                  <a:cubicBezTo>
                    <a:pt x="2160845" y="146570"/>
                    <a:pt x="2160158" y="136205"/>
                    <a:pt x="2166815" y="128838"/>
                  </a:cubicBezTo>
                  <a:cubicBezTo>
                    <a:pt x="2169034" y="126381"/>
                    <a:pt x="2172069" y="124259"/>
                    <a:pt x="2176178" y="122581"/>
                  </a:cubicBezTo>
                  <a:cubicBezTo>
                    <a:pt x="2190465" y="116713"/>
                    <a:pt x="2206825" y="122414"/>
                    <a:pt x="2220346" y="115856"/>
                  </a:cubicBezTo>
                  <a:cubicBezTo>
                    <a:pt x="2227471" y="112559"/>
                    <a:pt x="2238235" y="109067"/>
                    <a:pt x="2224591" y="99573"/>
                  </a:cubicBezTo>
                  <a:cubicBezTo>
                    <a:pt x="2222555" y="88731"/>
                    <a:pt x="2211553" y="73987"/>
                    <a:pt x="2236573" y="77768"/>
                  </a:cubicBezTo>
                  <a:cubicBezTo>
                    <a:pt x="2238028" y="77691"/>
                    <a:pt x="2238757" y="77652"/>
                    <a:pt x="2240288" y="79030"/>
                  </a:cubicBezTo>
                  <a:cubicBezTo>
                    <a:pt x="2247381" y="88873"/>
                    <a:pt x="2259833" y="89671"/>
                    <a:pt x="2269604" y="94992"/>
                  </a:cubicBezTo>
                  <a:cubicBezTo>
                    <a:pt x="2277114" y="98973"/>
                    <a:pt x="2283472" y="94987"/>
                    <a:pt x="2282204" y="84835"/>
                  </a:cubicBezTo>
                  <a:cubicBezTo>
                    <a:pt x="2282893" y="84068"/>
                    <a:pt x="2284309" y="83264"/>
                    <a:pt x="2285805" y="83914"/>
                  </a:cubicBezTo>
                  <a:cubicBezTo>
                    <a:pt x="2292124" y="79198"/>
                    <a:pt x="2301741" y="81608"/>
                    <a:pt x="2306411" y="73331"/>
                  </a:cubicBezTo>
                  <a:cubicBezTo>
                    <a:pt x="2320350" y="60911"/>
                    <a:pt x="2332834" y="48569"/>
                    <a:pt x="2339875" y="29946"/>
                  </a:cubicBezTo>
                  <a:cubicBezTo>
                    <a:pt x="2352809" y="-1397"/>
                    <a:pt x="2370239" y="-3053"/>
                    <a:pt x="2392011" y="22069"/>
                  </a:cubicBezTo>
                  <a:cubicBezTo>
                    <a:pt x="2415354" y="49298"/>
                    <a:pt x="2423401" y="49599"/>
                    <a:pt x="2449746" y="23384"/>
                  </a:cubicBezTo>
                  <a:cubicBezTo>
                    <a:pt x="2450436" y="22617"/>
                    <a:pt x="2450436" y="22617"/>
                    <a:pt x="2451124" y="21850"/>
                  </a:cubicBezTo>
                  <a:cubicBezTo>
                    <a:pt x="2481072" y="-5288"/>
                    <a:pt x="2484595" y="-7665"/>
                    <a:pt x="2508326" y="26842"/>
                  </a:cubicBezTo>
                  <a:cubicBezTo>
                    <a:pt x="2514650" y="35996"/>
                    <a:pt x="2516957" y="51932"/>
                    <a:pt x="2528565" y="50586"/>
                  </a:cubicBezTo>
                  <a:cubicBezTo>
                    <a:pt x="2543084" y="49084"/>
                    <a:pt x="2541428" y="31654"/>
                    <a:pt x="2545177" y="19776"/>
                  </a:cubicBezTo>
                  <a:cubicBezTo>
                    <a:pt x="2547052" y="13837"/>
                    <a:pt x="2548199" y="7937"/>
                    <a:pt x="2549345" y="2036"/>
                  </a:cubicBezTo>
                  <a:cubicBezTo>
                    <a:pt x="2556391" y="-2718"/>
                    <a:pt x="2559535" y="1495"/>
                    <a:pt x="2559883" y="8046"/>
                  </a:cubicBezTo>
                  <a:cubicBezTo>
                    <a:pt x="2560882" y="13102"/>
                    <a:pt x="2559657" y="17549"/>
                    <a:pt x="2562074" y="21798"/>
                  </a:cubicBezTo>
                  <a:cubicBezTo>
                    <a:pt x="2564070" y="31912"/>
                    <a:pt x="2566066" y="42025"/>
                    <a:pt x="2568791" y="52100"/>
                  </a:cubicBezTo>
                  <a:cubicBezTo>
                    <a:pt x="2575008" y="72937"/>
                    <a:pt x="2583208" y="76153"/>
                    <a:pt x="2601553" y="64228"/>
                  </a:cubicBezTo>
                  <a:cubicBezTo>
                    <a:pt x="2610018" y="58670"/>
                    <a:pt x="2616871" y="50277"/>
                    <a:pt x="2625296" y="43989"/>
                  </a:cubicBezTo>
                  <a:cubicBezTo>
                    <a:pt x="2630888" y="39313"/>
                    <a:pt x="2637090" y="32415"/>
                    <a:pt x="2645290" y="35628"/>
                  </a:cubicBezTo>
                  <a:cubicBezTo>
                    <a:pt x="2654257" y="39532"/>
                    <a:pt x="2654721" y="48267"/>
                    <a:pt x="2655912" y="56963"/>
                  </a:cubicBezTo>
                  <a:cubicBezTo>
                    <a:pt x="2657220" y="67843"/>
                    <a:pt x="2657072" y="78799"/>
                    <a:pt x="2657690" y="90445"/>
                  </a:cubicBezTo>
                  <a:cubicBezTo>
                    <a:pt x="2658347" y="102820"/>
                    <a:pt x="2663062" y="109139"/>
                    <a:pt x="2676280" y="110626"/>
                  </a:cubicBezTo>
                  <a:cubicBezTo>
                    <a:pt x="2699766" y="113029"/>
                    <a:pt x="2709119" y="124213"/>
                    <a:pt x="2711006" y="146010"/>
                  </a:cubicBezTo>
                  <a:cubicBezTo>
                    <a:pt x="2715741" y="193934"/>
                    <a:pt x="2718768" y="195963"/>
                    <a:pt x="2766305" y="183951"/>
                  </a:cubicBezTo>
                  <a:lnTo>
                    <a:pt x="2774785" y="182383"/>
                  </a:lnTo>
                  <a:lnTo>
                    <a:pt x="2787061" y="171241"/>
                  </a:lnTo>
                  <a:cubicBezTo>
                    <a:pt x="2798361" y="164073"/>
                    <a:pt x="2812957" y="164028"/>
                    <a:pt x="2822613" y="167164"/>
                  </a:cubicBezTo>
                  <a:cubicBezTo>
                    <a:pt x="2833762" y="170951"/>
                    <a:pt x="2840275" y="169876"/>
                    <a:pt x="2851379" y="159068"/>
                  </a:cubicBezTo>
                  <a:cubicBezTo>
                    <a:pt x="2843193" y="183589"/>
                    <a:pt x="2851927" y="183125"/>
                    <a:pt x="2865410" y="175841"/>
                  </a:cubicBezTo>
                  <a:cubicBezTo>
                    <a:pt x="2866295" y="185648"/>
                    <a:pt x="2866605" y="194939"/>
                    <a:pt x="2868616" y="203591"/>
                  </a:cubicBezTo>
                  <a:lnTo>
                    <a:pt x="2876460" y="217590"/>
                  </a:lnTo>
                  <a:lnTo>
                    <a:pt x="2879988" y="214776"/>
                  </a:lnTo>
                  <a:cubicBezTo>
                    <a:pt x="2882505" y="210629"/>
                    <a:pt x="2883508" y="205465"/>
                    <a:pt x="2883159" y="198914"/>
                  </a:cubicBezTo>
                  <a:cubicBezTo>
                    <a:pt x="2881344" y="164704"/>
                    <a:pt x="2883373" y="161676"/>
                    <a:pt x="2919613" y="156832"/>
                  </a:cubicBezTo>
                  <a:cubicBezTo>
                    <a:pt x="2934860" y="155293"/>
                    <a:pt x="2934511" y="148741"/>
                    <a:pt x="2928147" y="138860"/>
                  </a:cubicBezTo>
                  <a:cubicBezTo>
                    <a:pt x="2925764" y="121468"/>
                    <a:pt x="2937836" y="128857"/>
                    <a:pt x="2945881" y="129160"/>
                  </a:cubicBezTo>
                  <a:cubicBezTo>
                    <a:pt x="2979943" y="138301"/>
                    <a:pt x="3002044" y="128368"/>
                    <a:pt x="3020035" y="96025"/>
                  </a:cubicBezTo>
                  <a:cubicBezTo>
                    <a:pt x="3035385" y="68933"/>
                    <a:pt x="3041054" y="65712"/>
                    <a:pt x="3059179" y="77157"/>
                  </a:cubicBezTo>
                  <a:cubicBezTo>
                    <a:pt x="3063973" y="84932"/>
                    <a:pt x="3065279" y="95813"/>
                    <a:pt x="3077043" y="97377"/>
                  </a:cubicBezTo>
                  <a:cubicBezTo>
                    <a:pt x="3090414" y="101777"/>
                    <a:pt x="3100334" y="96140"/>
                    <a:pt x="3110061" y="86865"/>
                  </a:cubicBezTo>
                  <a:cubicBezTo>
                    <a:pt x="3119098" y="78356"/>
                    <a:pt x="3126447" y="65557"/>
                    <a:pt x="3141966" y="69112"/>
                  </a:cubicBezTo>
                  <a:cubicBezTo>
                    <a:pt x="3147524" y="77576"/>
                    <a:pt x="3152355" y="86080"/>
                    <a:pt x="3160021" y="92972"/>
                  </a:cubicBezTo>
                  <a:cubicBezTo>
                    <a:pt x="3164620" y="97106"/>
                    <a:pt x="3163055" y="108869"/>
                    <a:pt x="3174507" y="104612"/>
                  </a:cubicBezTo>
                  <a:cubicBezTo>
                    <a:pt x="3179448" y="101429"/>
                    <a:pt x="3180594" y="95529"/>
                    <a:pt x="3184041" y="91696"/>
                  </a:cubicBezTo>
                  <a:cubicBezTo>
                    <a:pt x="3184731" y="90929"/>
                    <a:pt x="3184653" y="89475"/>
                    <a:pt x="3184575" y="88018"/>
                  </a:cubicBezTo>
                  <a:cubicBezTo>
                    <a:pt x="3188556" y="80507"/>
                    <a:pt x="3182153" y="69898"/>
                    <a:pt x="3192073" y="64262"/>
                  </a:cubicBezTo>
                  <a:cubicBezTo>
                    <a:pt x="3200962" y="66710"/>
                    <a:pt x="3199932" y="74794"/>
                    <a:pt x="3201007" y="81307"/>
                  </a:cubicBezTo>
                  <a:cubicBezTo>
                    <a:pt x="3202083" y="87819"/>
                    <a:pt x="3203197" y="95059"/>
                    <a:pt x="3205002" y="101532"/>
                  </a:cubicBezTo>
                  <a:cubicBezTo>
                    <a:pt x="3211448" y="126738"/>
                    <a:pt x="3219610" y="129226"/>
                    <a:pt x="3239907" y="112818"/>
                  </a:cubicBezTo>
                  <a:cubicBezTo>
                    <a:pt x="3244771" y="108180"/>
                    <a:pt x="3249596" y="102815"/>
                    <a:pt x="3253692" y="97487"/>
                  </a:cubicBezTo>
                  <a:cubicBezTo>
                    <a:pt x="3267940" y="90891"/>
                    <a:pt x="3274878" y="97822"/>
                    <a:pt x="3276340" y="111615"/>
                  </a:cubicBezTo>
                  <a:cubicBezTo>
                    <a:pt x="3277455" y="118854"/>
                    <a:pt x="3277880" y="126859"/>
                    <a:pt x="3277538" y="134178"/>
                  </a:cubicBezTo>
                  <a:cubicBezTo>
                    <a:pt x="3277428" y="145864"/>
                    <a:pt x="3279999" y="153025"/>
                    <a:pt x="3294633" y="153709"/>
                  </a:cubicBezTo>
                  <a:cubicBezTo>
                    <a:pt x="3310725" y="154314"/>
                    <a:pt x="3317971" y="167069"/>
                    <a:pt x="3319511" y="182315"/>
                  </a:cubicBezTo>
                  <a:cubicBezTo>
                    <a:pt x="3323589" y="217866"/>
                    <a:pt x="3323589" y="217866"/>
                    <a:pt x="3357761" y="215322"/>
                  </a:cubicBezTo>
                  <a:cubicBezTo>
                    <a:pt x="3365040" y="214935"/>
                    <a:pt x="3376222" y="205581"/>
                    <a:pt x="3375693" y="223128"/>
                  </a:cubicBezTo>
                  <a:cubicBezTo>
                    <a:pt x="3372937" y="226194"/>
                    <a:pt x="3370180" y="229261"/>
                    <a:pt x="3367384" y="231599"/>
                  </a:cubicBezTo>
                  <a:cubicBezTo>
                    <a:pt x="3359268" y="243708"/>
                    <a:pt x="3368118" y="245428"/>
                    <a:pt x="3377007" y="247876"/>
                  </a:cubicBezTo>
                  <a:cubicBezTo>
                    <a:pt x="3393174" y="249938"/>
                    <a:pt x="3404403" y="255181"/>
                    <a:pt x="3404679" y="274146"/>
                  </a:cubicBezTo>
                  <a:cubicBezTo>
                    <a:pt x="3404377" y="282190"/>
                    <a:pt x="3409897" y="289926"/>
                    <a:pt x="3412506" y="297817"/>
                  </a:cubicBezTo>
                  <a:cubicBezTo>
                    <a:pt x="3416074" y="310037"/>
                    <a:pt x="3414431" y="320343"/>
                    <a:pt x="3404705" y="329618"/>
                  </a:cubicBezTo>
                  <a:cubicBezTo>
                    <a:pt x="3386707" y="348093"/>
                    <a:pt x="3386714" y="361961"/>
                    <a:pt x="3403810" y="381492"/>
                  </a:cubicBezTo>
                  <a:cubicBezTo>
                    <a:pt x="3407719" y="386394"/>
                    <a:pt x="3412319" y="390529"/>
                    <a:pt x="3416229" y="395431"/>
                  </a:cubicBezTo>
                  <a:cubicBezTo>
                    <a:pt x="3425582" y="406614"/>
                    <a:pt x="3425434" y="417571"/>
                    <a:pt x="3415823" y="429030"/>
                  </a:cubicBezTo>
                  <a:cubicBezTo>
                    <a:pt x="3409102" y="436503"/>
                    <a:pt x="3400313" y="443677"/>
                    <a:pt x="3401628" y="453598"/>
                  </a:cubicBezTo>
                  <a:lnTo>
                    <a:pt x="3406630" y="464271"/>
                  </a:lnTo>
                  <a:lnTo>
                    <a:pt x="3407669" y="464755"/>
                  </a:lnTo>
                  <a:cubicBezTo>
                    <a:pt x="3414157" y="465851"/>
                    <a:pt x="3423255" y="468537"/>
                    <a:pt x="3418321" y="455507"/>
                  </a:cubicBezTo>
                  <a:cubicBezTo>
                    <a:pt x="3422051" y="447047"/>
                    <a:pt x="3421431" y="431638"/>
                    <a:pt x="3436938" y="446109"/>
                  </a:cubicBezTo>
                  <a:cubicBezTo>
                    <a:pt x="3437981" y="446745"/>
                    <a:pt x="3438503" y="447063"/>
                    <a:pt x="3438909" y="448742"/>
                  </a:cubicBezTo>
                  <a:cubicBezTo>
                    <a:pt x="3439149" y="458909"/>
                    <a:pt x="3447381" y="465362"/>
                    <a:pt x="3451615" y="473672"/>
                  </a:cubicBezTo>
                  <a:cubicBezTo>
                    <a:pt x="3454921" y="479983"/>
                    <a:pt x="3461208" y="480239"/>
                    <a:pt x="3465140" y="472618"/>
                  </a:cubicBezTo>
                  <a:cubicBezTo>
                    <a:pt x="3465981" y="472415"/>
                    <a:pt x="3467341" y="472531"/>
                    <a:pt x="3468067" y="473688"/>
                  </a:cubicBezTo>
                  <a:cubicBezTo>
                    <a:pt x="3474671" y="473422"/>
                    <a:pt x="3480179" y="479645"/>
                    <a:pt x="3487330" y="476135"/>
                  </a:cubicBezTo>
                  <a:cubicBezTo>
                    <a:pt x="3502854" y="474154"/>
                    <a:pt x="3517334" y="471536"/>
                    <a:pt x="3531027" y="461995"/>
                  </a:cubicBezTo>
                  <a:cubicBezTo>
                    <a:pt x="3554823" y="446453"/>
                    <a:pt x="3567661" y="453568"/>
                    <a:pt x="3570810" y="481255"/>
                  </a:cubicBezTo>
                  <a:cubicBezTo>
                    <a:pt x="3574048" y="511145"/>
                    <a:pt x="3579467" y="515167"/>
                    <a:pt x="3610106" y="509524"/>
                  </a:cubicBezTo>
                  <a:cubicBezTo>
                    <a:pt x="3610947" y="509321"/>
                    <a:pt x="3610947" y="509321"/>
                    <a:pt x="3611787" y="509117"/>
                  </a:cubicBezTo>
                  <a:cubicBezTo>
                    <a:pt x="3645353" y="504545"/>
                    <a:pt x="3648916" y="504571"/>
                    <a:pt x="3648972" y="539676"/>
                  </a:cubicBezTo>
                  <a:cubicBezTo>
                    <a:pt x="3649008" y="549002"/>
                    <a:pt x="3643051" y="561113"/>
                    <a:pt x="3651715" y="565684"/>
                  </a:cubicBezTo>
                  <a:cubicBezTo>
                    <a:pt x="3662465" y="571526"/>
                    <a:pt x="3669581" y="558689"/>
                    <a:pt x="3677800" y="552253"/>
                  </a:cubicBezTo>
                  <a:cubicBezTo>
                    <a:pt x="3681913" y="549035"/>
                    <a:pt x="3685501" y="545499"/>
                    <a:pt x="3689090" y="541962"/>
                  </a:cubicBezTo>
                  <a:cubicBezTo>
                    <a:pt x="3696215" y="542014"/>
                    <a:pt x="3696392" y="546416"/>
                    <a:pt x="3693528" y="551111"/>
                  </a:cubicBezTo>
                  <a:cubicBezTo>
                    <a:pt x="3691823" y="555081"/>
                    <a:pt x="3688870" y="557574"/>
                    <a:pt x="3688525" y="561659"/>
                  </a:cubicBezTo>
                  <a:cubicBezTo>
                    <a:pt x="3685113" y="569597"/>
                    <a:pt x="3681701" y="577536"/>
                    <a:pt x="3678811" y="585793"/>
                  </a:cubicBezTo>
                  <a:cubicBezTo>
                    <a:pt x="3673235" y="603147"/>
                    <a:pt x="3677382" y="609256"/>
                    <a:pt x="3695717" y="609705"/>
                  </a:cubicBezTo>
                  <a:cubicBezTo>
                    <a:pt x="3704203" y="609872"/>
                    <a:pt x="3712920" y="607317"/>
                    <a:pt x="3721724" y="606963"/>
                  </a:cubicBezTo>
                  <a:cubicBezTo>
                    <a:pt x="3727807" y="606379"/>
                    <a:pt x="3735364" y="604548"/>
                    <a:pt x="3739511" y="610656"/>
                  </a:cubicBezTo>
                  <a:cubicBezTo>
                    <a:pt x="3743862" y="617605"/>
                    <a:pt x="3740043" y="623864"/>
                    <a:pt x="3736745" y="630441"/>
                  </a:cubicBezTo>
                  <a:cubicBezTo>
                    <a:pt x="3732495" y="638583"/>
                    <a:pt x="3727200" y="646089"/>
                    <a:pt x="3722108" y="654435"/>
                  </a:cubicBezTo>
                  <a:cubicBezTo>
                    <a:pt x="3716698" y="663301"/>
                    <a:pt x="3716964" y="669905"/>
                    <a:pt x="3725398" y="677198"/>
                  </a:cubicBezTo>
                  <a:cubicBezTo>
                    <a:pt x="3740499" y="689988"/>
                    <a:pt x="3741667" y="702153"/>
                    <a:pt x="3732642" y="718120"/>
                  </a:cubicBezTo>
                  <a:cubicBezTo>
                    <a:pt x="3713205" y="753500"/>
                    <a:pt x="3714336" y="756337"/>
                    <a:pt x="3752899" y="770559"/>
                  </a:cubicBezTo>
                  <a:lnTo>
                    <a:pt x="3759505" y="773492"/>
                  </a:lnTo>
                  <a:lnTo>
                    <a:pt x="3773273" y="771607"/>
                  </a:lnTo>
                  <a:cubicBezTo>
                    <a:pt x="3784483" y="772004"/>
                    <a:pt x="3794597" y="778891"/>
                    <a:pt x="3799787" y="785635"/>
                  </a:cubicBezTo>
                  <a:cubicBezTo>
                    <a:pt x="3805701" y="793538"/>
                    <a:pt x="3810714" y="795880"/>
                    <a:pt x="3823514" y="793669"/>
                  </a:cubicBezTo>
                  <a:cubicBezTo>
                    <a:pt x="3806234" y="806745"/>
                    <a:pt x="3812492" y="810563"/>
                    <a:pt x="3825266" y="811916"/>
                  </a:cubicBezTo>
                  <a:cubicBezTo>
                    <a:pt x="3821231" y="819116"/>
                    <a:pt x="3817043" y="825686"/>
                    <a:pt x="3814334" y="832622"/>
                  </a:cubicBezTo>
                  <a:lnTo>
                    <a:pt x="3813124" y="846019"/>
                  </a:lnTo>
                  <a:lnTo>
                    <a:pt x="3816896" y="845745"/>
                  </a:lnTo>
                  <a:cubicBezTo>
                    <a:pt x="3820602" y="844069"/>
                    <a:pt x="3823742" y="840975"/>
                    <a:pt x="3826606" y="836281"/>
                  </a:cubicBezTo>
                  <a:cubicBezTo>
                    <a:pt x="3841561" y="811766"/>
                    <a:pt x="3844399" y="810633"/>
                    <a:pt x="3871753" y="824457"/>
                  </a:cubicBezTo>
                  <a:cubicBezTo>
                    <a:pt x="3883024" y="830618"/>
                    <a:pt x="3885888" y="825924"/>
                    <a:pt x="3886171" y="816075"/>
                  </a:cubicBezTo>
                  <a:cubicBezTo>
                    <a:pt x="3892765" y="802920"/>
                    <a:pt x="3897610" y="813750"/>
                    <a:pt x="3903030" y="817772"/>
                  </a:cubicBezTo>
                  <a:cubicBezTo>
                    <a:pt x="3922250" y="840234"/>
                    <a:pt x="3942237" y="843839"/>
                    <a:pt x="3970004" y="830001"/>
                  </a:cubicBezTo>
                  <a:cubicBezTo>
                    <a:pt x="3993457" y="818542"/>
                    <a:pt x="3998903" y="819002"/>
                    <a:pt x="4006011" y="835505"/>
                  </a:cubicBezTo>
                  <a:cubicBezTo>
                    <a:pt x="4005641" y="843153"/>
                    <a:pt x="4001389" y="851294"/>
                    <a:pt x="4008781" y="857952"/>
                  </a:cubicBezTo>
                  <a:cubicBezTo>
                    <a:pt x="4015942" y="867330"/>
                    <a:pt x="4025472" y="868134"/>
                    <a:pt x="4036593" y="866329"/>
                  </a:cubicBezTo>
                  <a:cubicBezTo>
                    <a:pt x="4046874" y="864729"/>
                    <a:pt x="4058021" y="859362"/>
                    <a:pt x="4067065" y="869173"/>
                  </a:cubicBezTo>
                  <a:cubicBezTo>
                    <a:pt x="4066898" y="877660"/>
                    <a:pt x="4066209" y="885829"/>
                    <a:pt x="4068243" y="894227"/>
                  </a:cubicBezTo>
                  <a:cubicBezTo>
                    <a:pt x="4069463" y="899266"/>
                    <a:pt x="4062807" y="906657"/>
                    <a:pt x="4072744" y="909141"/>
                  </a:cubicBezTo>
                  <a:cubicBezTo>
                    <a:pt x="4077668" y="909281"/>
                    <a:pt x="4081257" y="905745"/>
                    <a:pt x="4085456" y="904728"/>
                  </a:cubicBezTo>
                  <a:cubicBezTo>
                    <a:pt x="4086296" y="904525"/>
                    <a:pt x="4086932" y="903481"/>
                    <a:pt x="4087569" y="902438"/>
                  </a:cubicBezTo>
                  <a:cubicBezTo>
                    <a:pt x="4093880" y="899131"/>
                    <a:pt x="4094481" y="888762"/>
                    <a:pt x="4104011" y="889565"/>
                  </a:cubicBezTo>
                  <a:cubicBezTo>
                    <a:pt x="4108996" y="895470"/>
                    <a:pt x="4104453" y="900573"/>
                    <a:pt x="4102112" y="905585"/>
                  </a:cubicBezTo>
                  <a:cubicBezTo>
                    <a:pt x="4099768" y="910596"/>
                    <a:pt x="4097108" y="916132"/>
                    <a:pt x="4095288" y="921462"/>
                  </a:cubicBezTo>
                  <a:cubicBezTo>
                    <a:pt x="4087801" y="941946"/>
                    <a:pt x="4092266" y="947533"/>
                    <a:pt x="4114076" y="945806"/>
                  </a:cubicBezTo>
                  <a:cubicBezTo>
                    <a:pt x="4119636" y="944905"/>
                    <a:pt x="4125514" y="943481"/>
                    <a:pt x="4130871" y="941738"/>
                  </a:cubicBezTo>
                  <a:cubicBezTo>
                    <a:pt x="4143850" y="943930"/>
                    <a:pt x="4145362" y="952010"/>
                    <a:pt x="4139837" y="962239"/>
                  </a:cubicBezTo>
                  <a:cubicBezTo>
                    <a:pt x="4137177" y="967774"/>
                    <a:pt x="4133677" y="973510"/>
                    <a:pt x="4129972" y="978409"/>
                  </a:cubicBezTo>
                  <a:cubicBezTo>
                    <a:pt x="4124359" y="986436"/>
                    <a:pt x="4122741" y="992607"/>
                    <a:pt x="4132538" y="1000014"/>
                  </a:cubicBezTo>
                  <a:cubicBezTo>
                    <a:pt x="4143377" y="1008058"/>
                    <a:pt x="4142344" y="1020311"/>
                    <a:pt x="4136184" y="1031582"/>
                  </a:cubicBezTo>
                  <a:cubicBezTo>
                    <a:pt x="4122155" y="1058096"/>
                    <a:pt x="4122155" y="1058096"/>
                    <a:pt x="4146989" y="1072530"/>
                  </a:cubicBezTo>
                  <a:cubicBezTo>
                    <a:pt x="4152205" y="1075713"/>
                    <a:pt x="4164370" y="1074544"/>
                    <a:pt x="4155689" y="1086426"/>
                  </a:cubicBezTo>
                  <a:cubicBezTo>
                    <a:pt x="4152330" y="1087240"/>
                    <a:pt x="4148971" y="1088053"/>
                    <a:pt x="4145929" y="1088346"/>
                  </a:cubicBezTo>
                  <a:cubicBezTo>
                    <a:pt x="4134580" y="1092872"/>
                    <a:pt x="4139884" y="1098255"/>
                    <a:pt x="4144869" y="1104161"/>
                  </a:cubicBezTo>
                  <a:cubicBezTo>
                    <a:pt x="4155072" y="1113248"/>
                    <a:pt x="4160351" y="1122193"/>
                    <a:pt x="4151555" y="1135437"/>
                  </a:cubicBezTo>
                  <a:cubicBezTo>
                    <a:pt x="4147533" y="1140857"/>
                    <a:pt x="4147683" y="1148821"/>
                    <a:pt x="4145749" y="1155514"/>
                  </a:cubicBezTo>
                  <a:cubicBezTo>
                    <a:pt x="4142425" y="1165654"/>
                    <a:pt x="4136406" y="1172002"/>
                    <a:pt x="4125285" y="1173806"/>
                  </a:cubicBezTo>
                  <a:cubicBezTo>
                    <a:pt x="4104086" y="1178051"/>
                    <a:pt x="4097520" y="1187644"/>
                    <a:pt x="4100084" y="1209249"/>
                  </a:cubicBezTo>
                  <a:cubicBezTo>
                    <a:pt x="4100465" y="1214492"/>
                    <a:pt x="4101685" y="1219531"/>
                    <a:pt x="4102065" y="1224773"/>
                  </a:cubicBezTo>
                  <a:cubicBezTo>
                    <a:pt x="4103234" y="1236937"/>
                    <a:pt x="4097939" y="1244443"/>
                    <a:pt x="4085863" y="1247811"/>
                  </a:cubicBezTo>
                  <a:cubicBezTo>
                    <a:pt x="4074945" y="1250455"/>
                    <a:pt x="4061738" y="1250987"/>
                    <a:pt x="4062766" y="1268076"/>
                  </a:cubicBezTo>
                  <a:cubicBezTo>
                    <a:pt x="4063703" y="1282962"/>
                    <a:pt x="4064642" y="1297849"/>
                    <a:pt x="4083268" y="1301340"/>
                  </a:cubicBezTo>
                  <a:cubicBezTo>
                    <a:pt x="4085151" y="1301774"/>
                    <a:pt x="4088078" y="1302842"/>
                    <a:pt x="4087529" y="1306087"/>
                  </a:cubicBezTo>
                  <a:cubicBezTo>
                    <a:pt x="4084144" y="1310464"/>
                    <a:pt x="4079449" y="1307599"/>
                    <a:pt x="4075365" y="1307255"/>
                  </a:cubicBezTo>
                  <a:cubicBezTo>
                    <a:pt x="4057845" y="1310164"/>
                    <a:pt x="4041852" y="1304703"/>
                    <a:pt x="4025745" y="1300601"/>
                  </a:cubicBezTo>
                  <a:cubicBezTo>
                    <a:pt x="4016737" y="1300117"/>
                    <a:pt x="4012599" y="1306897"/>
                    <a:pt x="4008463" y="1313678"/>
                  </a:cubicBezTo>
                  <a:cubicBezTo>
                    <a:pt x="4004644" y="1319937"/>
                    <a:pt x="4001030" y="1327036"/>
                    <a:pt x="3997211" y="1333296"/>
                  </a:cubicBezTo>
                  <a:cubicBezTo>
                    <a:pt x="3983731" y="1356565"/>
                    <a:pt x="3982892" y="1356768"/>
                    <a:pt x="3959711" y="1345489"/>
                  </a:cubicBezTo>
                  <a:cubicBezTo>
                    <a:pt x="3954629" y="1366725"/>
                    <a:pt x="3954629" y="1366725"/>
                    <a:pt x="3934694" y="1355993"/>
                  </a:cubicBezTo>
                  <a:cubicBezTo>
                    <a:pt x="3931042" y="1353766"/>
                    <a:pt x="3927072" y="1352059"/>
                    <a:pt x="3923281" y="1354756"/>
                  </a:cubicBezTo>
                  <a:cubicBezTo>
                    <a:pt x="3919488" y="1357454"/>
                    <a:pt x="3922185" y="1361246"/>
                    <a:pt x="3922998" y="1364605"/>
                  </a:cubicBezTo>
                  <a:cubicBezTo>
                    <a:pt x="3924944" y="1370803"/>
                    <a:pt x="3926889" y="1376999"/>
                    <a:pt x="3927995" y="1383399"/>
                  </a:cubicBezTo>
                  <a:cubicBezTo>
                    <a:pt x="3930524" y="1395678"/>
                    <a:pt x="3936872" y="1401698"/>
                    <a:pt x="3949876" y="1400327"/>
                  </a:cubicBezTo>
                  <a:cubicBezTo>
                    <a:pt x="3959000" y="1399450"/>
                    <a:pt x="3965895" y="1402226"/>
                    <a:pt x="3968971" y="1411261"/>
                  </a:cubicBezTo>
                  <a:cubicBezTo>
                    <a:pt x="3969123" y="1419226"/>
                    <a:pt x="3962925" y="1421171"/>
                    <a:pt x="3957365" y="1422073"/>
                  </a:cubicBezTo>
                  <a:cubicBezTo>
                    <a:pt x="3922845" y="1428211"/>
                    <a:pt x="3902965" y="1452585"/>
                    <a:pt x="3884013" y="1478958"/>
                  </a:cubicBezTo>
                  <a:cubicBezTo>
                    <a:pt x="3874400" y="1492955"/>
                    <a:pt x="3868462" y="1496310"/>
                    <a:pt x="3859917" y="1489419"/>
                  </a:cubicBezTo>
                  <a:lnTo>
                    <a:pt x="3852809" y="1481837"/>
                  </a:lnTo>
                  <a:lnTo>
                    <a:pt x="3841864" y="1492090"/>
                  </a:lnTo>
                  <a:lnTo>
                    <a:pt x="3840531" y="1496285"/>
                  </a:lnTo>
                  <a:lnTo>
                    <a:pt x="3850294" y="1497108"/>
                  </a:lnTo>
                  <a:cubicBezTo>
                    <a:pt x="3875525" y="1500333"/>
                    <a:pt x="3883385" y="1514432"/>
                    <a:pt x="3872107" y="1537613"/>
                  </a:cubicBezTo>
                  <a:cubicBezTo>
                    <a:pt x="3867421" y="1547638"/>
                    <a:pt x="3860129" y="1556073"/>
                    <a:pt x="3857531" y="1567371"/>
                  </a:cubicBezTo>
                  <a:cubicBezTo>
                    <a:pt x="3852883" y="1586722"/>
                    <a:pt x="3857029" y="1592830"/>
                    <a:pt x="3876636" y="1591193"/>
                  </a:cubicBezTo>
                  <a:cubicBezTo>
                    <a:pt x="3882402" y="1591131"/>
                    <a:pt x="3888279" y="1589708"/>
                    <a:pt x="3893839" y="1588805"/>
                  </a:cubicBezTo>
                  <a:cubicBezTo>
                    <a:pt x="3898879" y="1587585"/>
                    <a:pt x="3903918" y="1586365"/>
                    <a:pt x="3910000" y="1585781"/>
                  </a:cubicBezTo>
                  <a:cubicBezTo>
                    <a:pt x="3887371" y="1613488"/>
                    <a:pt x="3869009" y="1616601"/>
                    <a:pt x="3841479" y="1598374"/>
                  </a:cubicBezTo>
                  <a:cubicBezTo>
                    <a:pt x="3828236" y="1589580"/>
                    <a:pt x="3822039" y="1591525"/>
                    <a:pt x="3820166" y="1603981"/>
                  </a:cubicBezTo>
                  <a:cubicBezTo>
                    <a:pt x="3819878" y="1607385"/>
                    <a:pt x="3820969" y="1612345"/>
                    <a:pt x="3821044" y="1616327"/>
                  </a:cubicBezTo>
                  <a:lnTo>
                    <a:pt x="3820601" y="1618633"/>
                  </a:lnTo>
                  <a:lnTo>
                    <a:pt x="3856796" y="1624365"/>
                  </a:lnTo>
                  <a:cubicBezTo>
                    <a:pt x="3864640" y="1625607"/>
                    <a:pt x="3873279" y="1625739"/>
                    <a:pt x="3878963" y="1632824"/>
                  </a:cubicBezTo>
                  <a:cubicBezTo>
                    <a:pt x="3879662" y="1632317"/>
                    <a:pt x="3880361" y="1631809"/>
                    <a:pt x="3881060" y="1631301"/>
                  </a:cubicBezTo>
                  <a:cubicBezTo>
                    <a:pt x="3903233" y="1628009"/>
                    <a:pt x="3924385" y="1635070"/>
                    <a:pt x="3946493" y="1636097"/>
                  </a:cubicBezTo>
                  <a:cubicBezTo>
                    <a:pt x="3987691" y="1637671"/>
                    <a:pt x="4029301" y="1640551"/>
                    <a:pt x="4070600" y="1629769"/>
                  </a:cubicBezTo>
                  <a:cubicBezTo>
                    <a:pt x="4082831" y="1626757"/>
                    <a:pt x="4095982" y="1625747"/>
                    <a:pt x="4108464" y="1628962"/>
                  </a:cubicBezTo>
                  <a:cubicBezTo>
                    <a:pt x="4128696" y="1634021"/>
                    <a:pt x="4146574" y="1646132"/>
                    <a:pt x="4169224" y="1639821"/>
                  </a:cubicBezTo>
                  <a:cubicBezTo>
                    <a:pt x="4178947" y="1637030"/>
                    <a:pt x="4190031" y="1641260"/>
                    <a:pt x="4200098" y="1644093"/>
                  </a:cubicBezTo>
                  <a:cubicBezTo>
                    <a:pt x="4206038" y="1645651"/>
                    <a:pt x="4211182" y="1648322"/>
                    <a:pt x="4211147" y="1656359"/>
                  </a:cubicBezTo>
                  <a:cubicBezTo>
                    <a:pt x="4214361" y="1643877"/>
                    <a:pt x="4222463" y="1639593"/>
                    <a:pt x="4233230" y="1641916"/>
                  </a:cubicBezTo>
                  <a:cubicBezTo>
                    <a:pt x="4255971" y="1646755"/>
                    <a:pt x="4279860" y="1644351"/>
                    <a:pt x="4300563" y="1658147"/>
                  </a:cubicBezTo>
                  <a:cubicBezTo>
                    <a:pt x="4305612" y="1661421"/>
                    <a:pt x="4313140" y="1660757"/>
                    <a:pt x="4319080" y="1662318"/>
                  </a:cubicBezTo>
                  <a:cubicBezTo>
                    <a:pt x="4337405" y="1667694"/>
                    <a:pt x="4355923" y="1671864"/>
                    <a:pt x="4374375" y="1680353"/>
                  </a:cubicBezTo>
                  <a:cubicBezTo>
                    <a:pt x="4392126" y="1689350"/>
                    <a:pt x="4410924" y="1703463"/>
                    <a:pt x="4434018" y="1702171"/>
                  </a:cubicBezTo>
                  <a:cubicBezTo>
                    <a:pt x="4445166" y="1702081"/>
                    <a:pt x="4457840" y="1704088"/>
                    <a:pt x="4465268" y="1715781"/>
                  </a:cubicBezTo>
                  <a:lnTo>
                    <a:pt x="4467174" y="1715464"/>
                  </a:lnTo>
                  <a:lnTo>
                    <a:pt x="4467174" y="1715465"/>
                  </a:lnTo>
                  <a:cubicBezTo>
                    <a:pt x="4468222" y="1714702"/>
                    <a:pt x="4468175" y="1715004"/>
                    <a:pt x="4467651" y="1715385"/>
                  </a:cubicBezTo>
                  <a:lnTo>
                    <a:pt x="4467174" y="1715464"/>
                  </a:lnTo>
                  <a:lnTo>
                    <a:pt x="4466063" y="1714670"/>
                  </a:lnTo>
                  <a:cubicBezTo>
                    <a:pt x="4458791" y="1709807"/>
                    <a:pt x="4459459" y="1705582"/>
                    <a:pt x="4467370" y="1702505"/>
                  </a:cubicBezTo>
                  <a:cubicBezTo>
                    <a:pt x="4470071" y="1701077"/>
                    <a:pt x="4473089" y="1701554"/>
                    <a:pt x="4476105" y="1702032"/>
                  </a:cubicBezTo>
                  <a:cubicBezTo>
                    <a:pt x="4507614" y="1710115"/>
                    <a:pt x="4540876" y="1699299"/>
                    <a:pt x="4572318" y="1711701"/>
                  </a:cubicBezTo>
                  <a:cubicBezTo>
                    <a:pt x="4576954" y="1713673"/>
                    <a:pt x="4583370" y="1712215"/>
                    <a:pt x="4589311" y="1713774"/>
                  </a:cubicBezTo>
                  <a:cubicBezTo>
                    <a:pt x="4590518" y="1713966"/>
                    <a:pt x="4592232" y="1714855"/>
                    <a:pt x="4593344" y="1715650"/>
                  </a:cubicBezTo>
                  <a:cubicBezTo>
                    <a:pt x="4596582" y="1718639"/>
                    <a:pt x="4596420" y="1723562"/>
                    <a:pt x="4601154" y="1724929"/>
                  </a:cubicBezTo>
                  <a:cubicBezTo>
                    <a:pt x="4602169" y="1726327"/>
                    <a:pt x="4602581" y="1727630"/>
                    <a:pt x="4602993" y="1728933"/>
                  </a:cubicBezTo>
                  <a:cubicBezTo>
                    <a:pt x="4603627" y="1732745"/>
                    <a:pt x="4603657" y="1736461"/>
                    <a:pt x="4603083" y="1740082"/>
                  </a:cubicBezTo>
                  <a:cubicBezTo>
                    <a:pt x="4603304" y="1742592"/>
                    <a:pt x="4602923" y="1745006"/>
                    <a:pt x="4603239" y="1746912"/>
                  </a:cubicBezTo>
                  <a:cubicBezTo>
                    <a:pt x="4611844" y="1755078"/>
                    <a:pt x="4620675" y="1754003"/>
                    <a:pt x="4630175" y="1748703"/>
                  </a:cubicBezTo>
                  <a:cubicBezTo>
                    <a:pt x="4639388" y="1745213"/>
                    <a:pt x="4645740" y="1748074"/>
                    <a:pt x="4649928" y="1756780"/>
                  </a:cubicBezTo>
                  <a:cubicBezTo>
                    <a:pt x="4653196" y="1763484"/>
                    <a:pt x="4650431" y="1769232"/>
                    <a:pt x="4642711" y="1771103"/>
                  </a:cubicBezTo>
                  <a:cubicBezTo>
                    <a:pt x="4616892" y="1758352"/>
                    <a:pt x="4587764" y="1758689"/>
                    <a:pt x="4560387" y="1751878"/>
                  </a:cubicBezTo>
                  <a:cubicBezTo>
                    <a:pt x="4549111" y="1748855"/>
                    <a:pt x="4532124" y="1735030"/>
                    <a:pt x="4517474" y="1749413"/>
                  </a:cubicBezTo>
                  <a:cubicBezTo>
                    <a:pt x="4515980" y="1751032"/>
                    <a:pt x="4511057" y="1750870"/>
                    <a:pt x="4509436" y="1749377"/>
                  </a:cubicBezTo>
                  <a:cubicBezTo>
                    <a:pt x="4495275" y="1737237"/>
                    <a:pt x="4475707" y="1739705"/>
                    <a:pt x="4460463" y="1730486"/>
                  </a:cubicBezTo>
                  <a:cubicBezTo>
                    <a:pt x="4451986" y="1725431"/>
                    <a:pt x="4443919" y="1721680"/>
                    <a:pt x="4435148" y="1730189"/>
                  </a:cubicBezTo>
                  <a:cubicBezTo>
                    <a:pt x="4430762" y="1734443"/>
                    <a:pt x="4424728" y="1733487"/>
                    <a:pt x="4420091" y="1731516"/>
                  </a:cubicBezTo>
                  <a:cubicBezTo>
                    <a:pt x="4400338" y="1723437"/>
                    <a:pt x="4379217" y="1720092"/>
                    <a:pt x="4358507" y="1718051"/>
                  </a:cubicBezTo>
                  <a:cubicBezTo>
                    <a:pt x="4343927" y="1716359"/>
                    <a:pt x="4330142" y="1713558"/>
                    <a:pt x="4315402" y="1716792"/>
                  </a:cubicBezTo>
                  <a:cubicBezTo>
                    <a:pt x="4303267" y="1719199"/>
                    <a:pt x="4290880" y="1715382"/>
                    <a:pt x="4279957" y="1706229"/>
                  </a:cubicBezTo>
                  <a:cubicBezTo>
                    <a:pt x="4264780" y="1692690"/>
                    <a:pt x="4247656" y="1699257"/>
                    <a:pt x="4243898" y="1719077"/>
                  </a:cubicBezTo>
                  <a:cubicBezTo>
                    <a:pt x="4243516" y="1721492"/>
                    <a:pt x="4243039" y="1724509"/>
                    <a:pt x="4242561" y="1727526"/>
                  </a:cubicBezTo>
                  <a:cubicBezTo>
                    <a:pt x="4237590" y="1758907"/>
                    <a:pt x="4227487" y="1764111"/>
                    <a:pt x="4197062" y="1753107"/>
                  </a:cubicBezTo>
                  <a:cubicBezTo>
                    <a:pt x="4185374" y="1748781"/>
                    <a:pt x="4177117" y="1746236"/>
                    <a:pt x="4171232" y="1763864"/>
                  </a:cubicBezTo>
                  <a:cubicBezTo>
                    <a:pt x="4166620" y="1777361"/>
                    <a:pt x="4162737" y="1794067"/>
                    <a:pt x="4148247" y="1803527"/>
                  </a:cubicBezTo>
                  <a:cubicBezTo>
                    <a:pt x="4143450" y="1806479"/>
                    <a:pt x="4144304" y="1812800"/>
                    <a:pt x="4142937" y="1817531"/>
                  </a:cubicBezTo>
                  <a:cubicBezTo>
                    <a:pt x="4139245" y="1833030"/>
                    <a:pt x="4129428" y="1836426"/>
                    <a:pt x="4116091" y="1826890"/>
                  </a:cubicBezTo>
                  <a:cubicBezTo>
                    <a:pt x="4112249" y="1823808"/>
                    <a:pt x="4109997" y="1818501"/>
                    <a:pt x="4104976" y="1818944"/>
                  </a:cubicBezTo>
                  <a:cubicBezTo>
                    <a:pt x="4100561" y="1819482"/>
                    <a:pt x="4090905" y="1817953"/>
                    <a:pt x="4097318" y="1828247"/>
                  </a:cubicBezTo>
                  <a:cubicBezTo>
                    <a:pt x="4105061" y="1841846"/>
                    <a:pt x="4097372" y="1847434"/>
                    <a:pt x="4085236" y="1849842"/>
                  </a:cubicBezTo>
                  <a:cubicBezTo>
                    <a:pt x="4078915" y="1850697"/>
                    <a:pt x="4074500" y="1851235"/>
                    <a:pt x="4074972" y="1859969"/>
                  </a:cubicBezTo>
                  <a:cubicBezTo>
                    <a:pt x="4075032" y="1867403"/>
                    <a:pt x="4075791" y="1874328"/>
                    <a:pt x="4084939" y="1875159"/>
                  </a:cubicBezTo>
                  <a:cubicBezTo>
                    <a:pt x="4101330" y="1877135"/>
                    <a:pt x="4102721" y="1887872"/>
                    <a:pt x="4100715" y="1900545"/>
                  </a:cubicBezTo>
                  <a:cubicBezTo>
                    <a:pt x="4099281" y="1909598"/>
                    <a:pt x="4098355" y="1919348"/>
                    <a:pt x="4096318" y="1928305"/>
                  </a:cubicBezTo>
                  <a:cubicBezTo>
                    <a:pt x="4093898" y="1939677"/>
                    <a:pt x="4089764" y="1950156"/>
                    <a:pt x="4108759" y="1951308"/>
                  </a:cubicBezTo>
                  <a:cubicBezTo>
                    <a:pt x="4116699" y="1951948"/>
                    <a:pt x="4120123" y="1965481"/>
                    <a:pt x="4131370" y="1964787"/>
                  </a:cubicBezTo>
                  <a:cubicBezTo>
                    <a:pt x="4138801" y="1964727"/>
                    <a:pt x="4146360" y="1967781"/>
                    <a:pt x="4154147" y="1961590"/>
                  </a:cubicBezTo>
                  <a:cubicBezTo>
                    <a:pt x="4161932" y="1955400"/>
                    <a:pt x="4170697" y="1958643"/>
                    <a:pt x="4170691" y="1970397"/>
                  </a:cubicBezTo>
                  <a:cubicBezTo>
                    <a:pt x="4170877" y="1980943"/>
                    <a:pt x="4173889" y="1993173"/>
                    <a:pt x="4162195" y="2000601"/>
                  </a:cubicBezTo>
                  <a:cubicBezTo>
                    <a:pt x="4158796" y="2002537"/>
                    <a:pt x="4158826" y="2006253"/>
                    <a:pt x="4160762" y="2009654"/>
                  </a:cubicBezTo>
                  <a:cubicBezTo>
                    <a:pt x="4162191" y="2012353"/>
                    <a:pt x="4163619" y="2015054"/>
                    <a:pt x="4164444" y="2017660"/>
                  </a:cubicBezTo>
                  <a:cubicBezTo>
                    <a:pt x="4168029" y="2026269"/>
                    <a:pt x="4156940" y="2033793"/>
                    <a:pt x="4161732" y="2042594"/>
                  </a:cubicBezTo>
                  <a:cubicBezTo>
                    <a:pt x="4166429" y="2051997"/>
                    <a:pt x="4177267" y="2038249"/>
                    <a:pt x="4183266" y="2047242"/>
                  </a:cubicBezTo>
                  <a:cubicBezTo>
                    <a:pt x="4184790" y="2049338"/>
                    <a:pt x="4188219" y="2051119"/>
                    <a:pt x="4188028" y="2052326"/>
                  </a:cubicBezTo>
                  <a:cubicBezTo>
                    <a:pt x="4186081" y="2072432"/>
                    <a:pt x="4203260" y="2085051"/>
                    <a:pt x="4207826" y="2103095"/>
                  </a:cubicBezTo>
                  <a:cubicBezTo>
                    <a:pt x="4208650" y="2105700"/>
                    <a:pt x="4210491" y="2109703"/>
                    <a:pt x="4208997" y="2111323"/>
                  </a:cubicBezTo>
                  <a:cubicBezTo>
                    <a:pt x="4199145" y="2122753"/>
                    <a:pt x="4203776" y="2136478"/>
                    <a:pt x="4203675" y="2148834"/>
                  </a:cubicBezTo>
                  <a:cubicBezTo>
                    <a:pt x="4203635" y="2168623"/>
                    <a:pt x="4188572" y="2181704"/>
                    <a:pt x="4180972" y="2198440"/>
                  </a:cubicBezTo>
                  <a:cubicBezTo>
                    <a:pt x="4177411" y="2205300"/>
                    <a:pt x="4172135" y="2211269"/>
                    <a:pt x="4169590" y="2219526"/>
                  </a:cubicBezTo>
                  <a:cubicBezTo>
                    <a:pt x="4168126" y="2224863"/>
                    <a:pt x="4163867" y="2232229"/>
                    <a:pt x="4158340" y="2231974"/>
                  </a:cubicBezTo>
                  <a:cubicBezTo>
                    <a:pt x="4139249" y="2231424"/>
                    <a:pt x="4126124" y="2247903"/>
                    <a:pt x="4107541" y="2248055"/>
                  </a:cubicBezTo>
                  <a:cubicBezTo>
                    <a:pt x="4103221" y="2247988"/>
                    <a:pt x="4097215" y="2250749"/>
                    <a:pt x="4097438" y="2253258"/>
                  </a:cubicBezTo>
                  <a:cubicBezTo>
                    <a:pt x="4100067" y="2267903"/>
                    <a:pt x="4085548" y="2273646"/>
                    <a:pt x="4081921" y="2284825"/>
                  </a:cubicBezTo>
                  <a:cubicBezTo>
                    <a:pt x="4080648" y="2288954"/>
                    <a:pt x="4077088" y="2295814"/>
                    <a:pt x="4073974" y="2295941"/>
                  </a:cubicBezTo>
                  <a:cubicBezTo>
                    <a:pt x="4057712" y="2297075"/>
                    <a:pt x="4060657" y="2313626"/>
                    <a:pt x="4052681" y="2321023"/>
                  </a:cubicBezTo>
                  <a:cubicBezTo>
                    <a:pt x="4048295" y="2325278"/>
                    <a:pt x="4050357" y="2331791"/>
                    <a:pt x="4057216" y="2335352"/>
                  </a:cubicBezTo>
                  <a:lnTo>
                    <a:pt x="4073447" y="2336856"/>
                  </a:lnTo>
                  <a:lnTo>
                    <a:pt x="4053350" y="2363122"/>
                  </a:lnTo>
                  <a:lnTo>
                    <a:pt x="4026071" y="2415619"/>
                  </a:lnTo>
                  <a:lnTo>
                    <a:pt x="4026496" y="2412144"/>
                  </a:lnTo>
                  <a:cubicBezTo>
                    <a:pt x="4027930" y="2403092"/>
                    <a:pt x="4030983" y="2395533"/>
                    <a:pt x="4036450" y="2388356"/>
                  </a:cubicBezTo>
                  <a:cubicBezTo>
                    <a:pt x="4045191" y="2376132"/>
                    <a:pt x="4030425" y="2363894"/>
                    <a:pt x="4033639" y="2351413"/>
                  </a:cubicBezTo>
                  <a:cubicBezTo>
                    <a:pt x="4025000" y="2351282"/>
                    <a:pt x="4016551" y="2349945"/>
                    <a:pt x="4007815" y="2350417"/>
                  </a:cubicBezTo>
                  <a:cubicBezTo>
                    <a:pt x="4004004" y="2351050"/>
                    <a:pt x="4003843" y="2355973"/>
                    <a:pt x="4002760" y="2358895"/>
                  </a:cubicBezTo>
                  <a:cubicBezTo>
                    <a:pt x="3998627" y="2369376"/>
                    <a:pt x="3995000" y="2380555"/>
                    <a:pt x="3990263" y="2390940"/>
                  </a:cubicBezTo>
                  <a:cubicBezTo>
                    <a:pt x="3986224" y="2400817"/>
                    <a:pt x="3976598" y="2403004"/>
                    <a:pt x="3968627" y="2398648"/>
                  </a:cubicBezTo>
                  <a:cubicBezTo>
                    <a:pt x="3951574" y="2389144"/>
                    <a:pt x="3939313" y="2388439"/>
                    <a:pt x="3931553" y="2410099"/>
                  </a:cubicBezTo>
                  <a:cubicBezTo>
                    <a:pt x="3928596" y="2417053"/>
                    <a:pt x="3920367" y="2418225"/>
                    <a:pt x="3913538" y="2418380"/>
                  </a:cubicBezTo>
                  <a:cubicBezTo>
                    <a:pt x="3906709" y="2418537"/>
                    <a:pt x="3903721" y="2421775"/>
                    <a:pt x="3904576" y="2428097"/>
                  </a:cubicBezTo>
                  <a:cubicBezTo>
                    <a:pt x="3905939" y="2435118"/>
                    <a:pt x="3910133" y="2432070"/>
                    <a:pt x="3915152" y="2431628"/>
                  </a:cubicBezTo>
                  <a:cubicBezTo>
                    <a:pt x="3944949" y="2427067"/>
                    <a:pt x="3963013" y="2449724"/>
                    <a:pt x="3952295" y="2478339"/>
                  </a:cubicBezTo>
                  <a:cubicBezTo>
                    <a:pt x="3947778" y="2491233"/>
                    <a:pt x="3944563" y="2503715"/>
                    <a:pt x="3926585" y="2503961"/>
                  </a:cubicBezTo>
                  <a:cubicBezTo>
                    <a:pt x="3912323" y="2504176"/>
                    <a:pt x="3915048" y="2518218"/>
                    <a:pt x="3914218" y="2527366"/>
                  </a:cubicBezTo>
                  <a:cubicBezTo>
                    <a:pt x="3912784" y="2536418"/>
                    <a:pt x="3918150" y="2541598"/>
                    <a:pt x="3927394" y="2541826"/>
                  </a:cubicBezTo>
                  <a:cubicBezTo>
                    <a:pt x="3942863" y="2541800"/>
                    <a:pt x="3950799" y="2554193"/>
                    <a:pt x="3961310" y="2562043"/>
                  </a:cubicBezTo>
                  <a:cubicBezTo>
                    <a:pt x="3965754" y="2565221"/>
                    <a:pt x="3966706" y="2570940"/>
                    <a:pt x="3965845" y="2576371"/>
                  </a:cubicBezTo>
                  <a:cubicBezTo>
                    <a:pt x="3958772" y="2621030"/>
                    <a:pt x="3951796" y="2665082"/>
                    <a:pt x="3944723" y="2709741"/>
                  </a:cubicBezTo>
                  <a:cubicBezTo>
                    <a:pt x="3942238" y="2725432"/>
                    <a:pt x="3935020" y="2739754"/>
                    <a:pt x="3933742" y="2755635"/>
                  </a:cubicBezTo>
                  <a:cubicBezTo>
                    <a:pt x="3933103" y="2763577"/>
                    <a:pt x="3934054" y="2769295"/>
                    <a:pt x="3942916" y="2771935"/>
                  </a:cubicBezTo>
                  <a:cubicBezTo>
                    <a:pt x="3958828" y="2776930"/>
                    <a:pt x="3960631" y="2788970"/>
                    <a:pt x="3958242" y="2804057"/>
                  </a:cubicBezTo>
                  <a:cubicBezTo>
                    <a:pt x="3953654" y="2833024"/>
                    <a:pt x="3963496" y="2845098"/>
                    <a:pt x="3993102" y="2841746"/>
                  </a:cubicBezTo>
                  <a:cubicBezTo>
                    <a:pt x="4008159" y="2840418"/>
                    <a:pt x="4015300" y="2853922"/>
                    <a:pt x="4028260" y="2854118"/>
                  </a:cubicBezTo>
                  <a:cubicBezTo>
                    <a:pt x="4028864" y="2854214"/>
                    <a:pt x="4030704" y="2858217"/>
                    <a:pt x="4030417" y="2860027"/>
                  </a:cubicBezTo>
                  <a:cubicBezTo>
                    <a:pt x="4030508" y="2871177"/>
                    <a:pt x="4030597" y="2882326"/>
                    <a:pt x="4028877" y="2893189"/>
                  </a:cubicBezTo>
                  <a:cubicBezTo>
                    <a:pt x="4025502" y="2910594"/>
                    <a:pt x="4016188" y="2926441"/>
                    <a:pt x="4020657" y="2945090"/>
                  </a:cubicBezTo>
                  <a:cubicBezTo>
                    <a:pt x="4022116" y="2951507"/>
                    <a:pt x="4016936" y="2956871"/>
                    <a:pt x="4008391" y="2956138"/>
                  </a:cubicBezTo>
                  <a:cubicBezTo>
                    <a:pt x="4003880" y="2957278"/>
                    <a:pt x="4005912" y="2960075"/>
                    <a:pt x="4007340" y="2962776"/>
                  </a:cubicBezTo>
                  <a:cubicBezTo>
                    <a:pt x="3985800" y="2969881"/>
                    <a:pt x="3985251" y="2988971"/>
                    <a:pt x="3981780" y="3006980"/>
                  </a:cubicBezTo>
                  <a:cubicBezTo>
                    <a:pt x="3979744" y="3015937"/>
                    <a:pt x="3972054" y="3021525"/>
                    <a:pt x="3962714" y="3021901"/>
                  </a:cubicBezTo>
                  <a:cubicBezTo>
                    <a:pt x="3952168" y="3022087"/>
                    <a:pt x="3940512" y="3021477"/>
                    <a:pt x="3936483" y="3007848"/>
                  </a:cubicBezTo>
                  <a:cubicBezTo>
                    <a:pt x="3935945" y="3003434"/>
                    <a:pt x="3934452" y="3005052"/>
                    <a:pt x="3932864" y="3007275"/>
                  </a:cubicBezTo>
                  <a:cubicBezTo>
                    <a:pt x="3899887" y="3016282"/>
                    <a:pt x="3866439" y="3016551"/>
                    <a:pt x="3836556" y="2998210"/>
                  </a:cubicBezTo>
                  <a:cubicBezTo>
                    <a:pt x="3828681" y="2993251"/>
                    <a:pt x="3830084" y="2980481"/>
                    <a:pt x="3826596" y="2971268"/>
                  </a:cubicBezTo>
                  <a:cubicBezTo>
                    <a:pt x="3825357" y="2967361"/>
                    <a:pt x="3827109" y="2960213"/>
                    <a:pt x="3819102" y="2963896"/>
                  </a:cubicBezTo>
                  <a:cubicBezTo>
                    <a:pt x="3812398" y="2967164"/>
                    <a:pt x="3806076" y="2968018"/>
                    <a:pt x="3803698" y="2959600"/>
                  </a:cubicBezTo>
                  <a:cubicBezTo>
                    <a:pt x="3801510" y="2949974"/>
                    <a:pt x="3807706" y="2946006"/>
                    <a:pt x="3816539" y="2944930"/>
                  </a:cubicBezTo>
                  <a:cubicBezTo>
                    <a:pt x="3810348" y="2937145"/>
                    <a:pt x="3803966" y="2930566"/>
                    <a:pt x="3806099" y="2921006"/>
                  </a:cubicBezTo>
                  <a:cubicBezTo>
                    <a:pt x="3807276" y="2917482"/>
                    <a:pt x="3809660" y="2914147"/>
                    <a:pt x="3804324" y="2912684"/>
                  </a:cubicBezTo>
                  <a:cubicBezTo>
                    <a:pt x="3800195" y="2911412"/>
                    <a:pt x="3797399" y="2913443"/>
                    <a:pt x="3795618" y="2916872"/>
                  </a:cubicBezTo>
                  <a:cubicBezTo>
                    <a:pt x="3793138" y="2920810"/>
                    <a:pt x="3790880" y="2927257"/>
                    <a:pt x="3786147" y="2925889"/>
                  </a:cubicBezTo>
                  <a:cubicBezTo>
                    <a:pt x="3780613" y="2924703"/>
                    <a:pt x="3776684" y="2924854"/>
                    <a:pt x="3773865" y="2925935"/>
                  </a:cubicBezTo>
                  <a:lnTo>
                    <a:pt x="3773518" y="2926280"/>
                  </a:lnTo>
                  <a:lnTo>
                    <a:pt x="3784754" y="2933616"/>
                  </a:lnTo>
                  <a:cubicBezTo>
                    <a:pt x="3786489" y="2940527"/>
                    <a:pt x="3782271" y="2941801"/>
                    <a:pt x="3777010" y="2940205"/>
                  </a:cubicBezTo>
                  <a:lnTo>
                    <a:pt x="3767057" y="2938295"/>
                  </a:lnTo>
                  <a:lnTo>
                    <a:pt x="3765045" y="2949766"/>
                  </a:lnTo>
                  <a:cubicBezTo>
                    <a:pt x="3762434" y="2962345"/>
                    <a:pt x="3762841" y="2975400"/>
                    <a:pt x="3751466" y="2984733"/>
                  </a:cubicBezTo>
                  <a:cubicBezTo>
                    <a:pt x="3746476" y="2988892"/>
                    <a:pt x="3748824" y="2993595"/>
                    <a:pt x="3751078" y="2998901"/>
                  </a:cubicBezTo>
                  <a:cubicBezTo>
                    <a:pt x="3753742" y="3005509"/>
                    <a:pt x="3757555" y="3004875"/>
                    <a:pt x="3763368" y="3003321"/>
                  </a:cubicBezTo>
                  <a:cubicBezTo>
                    <a:pt x="3772390" y="3001038"/>
                    <a:pt x="3778044" y="3004407"/>
                    <a:pt x="3779627" y="3013937"/>
                  </a:cubicBezTo>
                  <a:cubicBezTo>
                    <a:pt x="3782669" y="3029884"/>
                    <a:pt x="3787015" y="3045419"/>
                    <a:pt x="3782528" y="3062030"/>
                  </a:cubicBezTo>
                  <a:cubicBezTo>
                    <a:pt x="3781843" y="3064397"/>
                    <a:pt x="3781588" y="3066986"/>
                    <a:pt x="3780892" y="3069427"/>
                  </a:cubicBezTo>
                  <a:lnTo>
                    <a:pt x="3778294" y="3073382"/>
                  </a:lnTo>
                  <a:lnTo>
                    <a:pt x="3789082" y="3087723"/>
                  </a:lnTo>
                  <a:lnTo>
                    <a:pt x="3795809" y="3086560"/>
                  </a:lnTo>
                  <a:cubicBezTo>
                    <a:pt x="3799907" y="3084116"/>
                    <a:pt x="3803420" y="3080495"/>
                    <a:pt x="3806757" y="3077003"/>
                  </a:cubicBezTo>
                  <a:cubicBezTo>
                    <a:pt x="3816513" y="3066176"/>
                    <a:pt x="3825823" y="3062083"/>
                    <a:pt x="3840146" y="3069300"/>
                  </a:cubicBezTo>
                  <a:cubicBezTo>
                    <a:pt x="3851038" y="3074737"/>
                    <a:pt x="3862790" y="3074742"/>
                    <a:pt x="3868293" y="3059530"/>
                  </a:cubicBezTo>
                  <a:cubicBezTo>
                    <a:pt x="3871537" y="3050763"/>
                    <a:pt x="3878814" y="3043874"/>
                    <a:pt x="3888279" y="3046611"/>
                  </a:cubicBezTo>
                  <a:cubicBezTo>
                    <a:pt x="3897743" y="3049347"/>
                    <a:pt x="3903139" y="3058244"/>
                    <a:pt x="3901102" y="3067199"/>
                  </a:cubicBezTo>
                  <a:cubicBezTo>
                    <a:pt x="3898903" y="3081080"/>
                    <a:pt x="3916752" y="3089474"/>
                    <a:pt x="3910137" y="3103892"/>
                  </a:cubicBezTo>
                  <a:cubicBezTo>
                    <a:pt x="3910137" y="3103892"/>
                    <a:pt x="3911757" y="3105386"/>
                    <a:pt x="3912964" y="3105577"/>
                  </a:cubicBezTo>
                  <a:cubicBezTo>
                    <a:pt x="3922524" y="3107710"/>
                    <a:pt x="3933609" y="3111939"/>
                    <a:pt x="3932587" y="3122294"/>
                  </a:cubicBezTo>
                  <a:cubicBezTo>
                    <a:pt x="3930992" y="3136271"/>
                    <a:pt x="3934829" y="3151107"/>
                    <a:pt x="3925389" y="3163840"/>
                  </a:cubicBezTo>
                  <a:cubicBezTo>
                    <a:pt x="3923195" y="3165967"/>
                    <a:pt x="3921194" y="3166887"/>
                    <a:pt x="3918081" y="3167012"/>
                  </a:cubicBezTo>
                  <a:cubicBezTo>
                    <a:pt x="3913540" y="3164437"/>
                    <a:pt x="3909793" y="3160751"/>
                    <a:pt x="3905062" y="3159383"/>
                  </a:cubicBezTo>
                  <a:cubicBezTo>
                    <a:pt x="3903252" y="3159096"/>
                    <a:pt x="3902235" y="3157697"/>
                    <a:pt x="3901125" y="3156903"/>
                  </a:cubicBezTo>
                  <a:cubicBezTo>
                    <a:pt x="3889311" y="3149465"/>
                    <a:pt x="3880295" y="3139996"/>
                    <a:pt x="3877568" y="3125953"/>
                  </a:cubicBezTo>
                  <a:cubicBezTo>
                    <a:pt x="3876206" y="3118933"/>
                    <a:pt x="3871061" y="3116262"/>
                    <a:pt x="3864614" y="3114004"/>
                  </a:cubicBezTo>
                  <a:cubicBezTo>
                    <a:pt x="3852926" y="3109679"/>
                    <a:pt x="3840255" y="3107671"/>
                    <a:pt x="3827867" y="3103854"/>
                  </a:cubicBezTo>
                  <a:cubicBezTo>
                    <a:pt x="3817291" y="3100323"/>
                    <a:pt x="3800884" y="3109440"/>
                    <a:pt x="3792335" y="3120584"/>
                  </a:cubicBezTo>
                  <a:lnTo>
                    <a:pt x="3788652" y="3128340"/>
                  </a:lnTo>
                  <a:lnTo>
                    <a:pt x="3794472" y="3139166"/>
                  </a:lnTo>
                  <a:lnTo>
                    <a:pt x="3785947" y="3136398"/>
                  </a:lnTo>
                  <a:lnTo>
                    <a:pt x="3783580" y="3147180"/>
                  </a:lnTo>
                  <a:cubicBezTo>
                    <a:pt x="3782779" y="3152235"/>
                    <a:pt x="3782896" y="3157357"/>
                    <a:pt x="3785751" y="3162758"/>
                  </a:cubicBezTo>
                  <a:cubicBezTo>
                    <a:pt x="3788705" y="3167556"/>
                    <a:pt x="3786541" y="3173400"/>
                    <a:pt x="3780632" y="3175556"/>
                  </a:cubicBezTo>
                  <a:cubicBezTo>
                    <a:pt x="3774723" y="3177715"/>
                    <a:pt x="3770469" y="3173328"/>
                    <a:pt x="3768818" y="3168119"/>
                  </a:cubicBezTo>
                  <a:lnTo>
                    <a:pt x="3764521" y="3149205"/>
                  </a:lnTo>
                  <a:lnTo>
                    <a:pt x="3758745" y="3149338"/>
                  </a:lnTo>
                  <a:lnTo>
                    <a:pt x="3750332" y="3153082"/>
                  </a:lnTo>
                  <a:lnTo>
                    <a:pt x="3754299" y="3159710"/>
                  </a:lnTo>
                  <a:cubicBezTo>
                    <a:pt x="3755583" y="3164784"/>
                    <a:pt x="3752857" y="3169301"/>
                    <a:pt x="3746580" y="3175731"/>
                  </a:cubicBezTo>
                  <a:cubicBezTo>
                    <a:pt x="3739368" y="3178301"/>
                    <a:pt x="3730220" y="3177471"/>
                    <a:pt x="3726880" y="3186840"/>
                  </a:cubicBezTo>
                  <a:cubicBezTo>
                    <a:pt x="3720935" y="3197034"/>
                    <a:pt x="3723822" y="3206152"/>
                    <a:pt x="3729726" y="3215747"/>
                  </a:cubicBezTo>
                  <a:cubicBezTo>
                    <a:pt x="3735122" y="3224644"/>
                    <a:pt x="3744330" y="3232907"/>
                    <a:pt x="3738701" y="3245006"/>
                  </a:cubicBezTo>
                  <a:cubicBezTo>
                    <a:pt x="3730791" y="3248084"/>
                    <a:pt x="3722976" y="3250558"/>
                    <a:pt x="3715986" y="3255636"/>
                  </a:cubicBezTo>
                  <a:cubicBezTo>
                    <a:pt x="3711791" y="3258685"/>
                    <a:pt x="3702422" y="3255345"/>
                    <a:pt x="3703909" y="3265478"/>
                  </a:cubicBezTo>
                  <a:cubicBezTo>
                    <a:pt x="3705655" y="3270085"/>
                    <a:pt x="3710292" y="3272057"/>
                    <a:pt x="3712832" y="3275552"/>
                  </a:cubicBezTo>
                  <a:cubicBezTo>
                    <a:pt x="3713339" y="3276252"/>
                    <a:pt x="3714546" y="3276443"/>
                    <a:pt x="3715754" y="3276634"/>
                  </a:cubicBezTo>
                  <a:cubicBezTo>
                    <a:pt x="3721214" y="3281210"/>
                    <a:pt x="3731032" y="3277816"/>
                    <a:pt x="3733918" y="3286934"/>
                  </a:cubicBezTo>
                  <a:cubicBezTo>
                    <a:pt x="3730357" y="3293793"/>
                    <a:pt x="3723909" y="3291535"/>
                    <a:pt x="3718383" y="3291278"/>
                  </a:cubicBezTo>
                  <a:cubicBezTo>
                    <a:pt x="3712856" y="3291022"/>
                    <a:pt x="3706725" y="3290670"/>
                    <a:pt x="3701104" y="3291017"/>
                  </a:cubicBezTo>
                  <a:cubicBezTo>
                    <a:pt x="3679312" y="3291895"/>
                    <a:pt x="3675846" y="3298151"/>
                    <a:pt x="3685748" y="3317659"/>
                  </a:cubicBezTo>
                  <a:cubicBezTo>
                    <a:pt x="3688700" y="3322457"/>
                    <a:pt x="3692256" y="3327351"/>
                    <a:pt x="3695906" y="3331641"/>
                  </a:cubicBezTo>
                  <a:cubicBezTo>
                    <a:pt x="3698823" y="3344475"/>
                    <a:pt x="3691928" y="3348950"/>
                    <a:pt x="3680365" y="3347738"/>
                  </a:cubicBezTo>
                  <a:cubicBezTo>
                    <a:pt x="3674236" y="3347385"/>
                    <a:pt x="3667598" y="3346335"/>
                    <a:pt x="3661658" y="3344775"/>
                  </a:cubicBezTo>
                  <a:cubicBezTo>
                    <a:pt x="3652097" y="3342642"/>
                    <a:pt x="3645775" y="3343497"/>
                    <a:pt x="3642658" y="3355375"/>
                  </a:cubicBezTo>
                  <a:cubicBezTo>
                    <a:pt x="3639348" y="3368462"/>
                    <a:pt x="3627624" y="3372173"/>
                    <a:pt x="3614856" y="3370769"/>
                  </a:cubicBezTo>
                  <a:cubicBezTo>
                    <a:pt x="3584999" y="3367896"/>
                    <a:pt x="3584999" y="3367896"/>
                    <a:pt x="3581110" y="3396356"/>
                  </a:cubicBezTo>
                  <a:cubicBezTo>
                    <a:pt x="3580155" y="3402391"/>
                    <a:pt x="3585868" y="3413194"/>
                    <a:pt x="3571575" y="3409691"/>
                  </a:cubicBezTo>
                  <a:cubicBezTo>
                    <a:pt x="3569544" y="3406896"/>
                    <a:pt x="3567511" y="3404100"/>
                    <a:pt x="3566083" y="3401399"/>
                  </a:cubicBezTo>
                  <a:cubicBezTo>
                    <a:pt x="3557575" y="3392628"/>
                    <a:pt x="3554617" y="3399584"/>
                    <a:pt x="3551057" y="3406442"/>
                  </a:cubicBezTo>
                  <a:lnTo>
                    <a:pt x="3545766" y="3415251"/>
                  </a:lnTo>
                  <a:lnTo>
                    <a:pt x="3552178" y="3422386"/>
                  </a:lnTo>
                  <a:cubicBezTo>
                    <a:pt x="3547711" y="3428692"/>
                    <a:pt x="3541633" y="3425572"/>
                    <a:pt x="3536193" y="3424560"/>
                  </a:cubicBezTo>
                  <a:lnTo>
                    <a:pt x="3529977" y="3423604"/>
                  </a:lnTo>
                  <a:lnTo>
                    <a:pt x="3524683" y="3424536"/>
                  </a:lnTo>
                  <a:cubicBezTo>
                    <a:pt x="3518140" y="3422882"/>
                    <a:pt x="3510833" y="3426054"/>
                    <a:pt x="3503908" y="3426814"/>
                  </a:cubicBezTo>
                  <a:lnTo>
                    <a:pt x="3498752" y="3426054"/>
                  </a:lnTo>
                  <a:lnTo>
                    <a:pt x="3497136" y="3433401"/>
                  </a:lnTo>
                  <a:cubicBezTo>
                    <a:pt x="3497398" y="3436813"/>
                    <a:pt x="3498468" y="3441049"/>
                    <a:pt x="3500251" y="3446219"/>
                  </a:cubicBezTo>
                  <a:cubicBezTo>
                    <a:pt x="3502517" y="3451376"/>
                    <a:pt x="3505369" y="3456710"/>
                    <a:pt x="3508398" y="3461460"/>
                  </a:cubicBezTo>
                  <a:cubicBezTo>
                    <a:pt x="3509527" y="3474573"/>
                    <a:pt x="3502083" y="3478061"/>
                    <a:pt x="3490797" y="3475276"/>
                  </a:cubicBezTo>
                  <a:cubicBezTo>
                    <a:pt x="3484771" y="3474086"/>
                    <a:pt x="3478342" y="3472135"/>
                    <a:pt x="3472671" y="3469777"/>
                  </a:cubicBezTo>
                  <a:cubicBezTo>
                    <a:pt x="3468082" y="3468065"/>
                    <a:pt x="3464193" y="3467203"/>
                    <a:pt x="3460862" y="3468188"/>
                  </a:cubicBezTo>
                  <a:lnTo>
                    <a:pt x="3453331" y="3476626"/>
                  </a:lnTo>
                  <a:lnTo>
                    <a:pt x="3454386" y="3477165"/>
                  </a:lnTo>
                  <a:cubicBezTo>
                    <a:pt x="3457170" y="3483552"/>
                    <a:pt x="3451456" y="3488147"/>
                    <a:pt x="3446789" y="3491117"/>
                  </a:cubicBezTo>
                  <a:cubicBezTo>
                    <a:pt x="3414205" y="3511049"/>
                    <a:pt x="3410859" y="3545887"/>
                    <a:pt x="3400060" y="3577309"/>
                  </a:cubicBezTo>
                  <a:cubicBezTo>
                    <a:pt x="3397504" y="3584854"/>
                    <a:pt x="3403143" y="3588942"/>
                    <a:pt x="3406973" y="3593703"/>
                  </a:cubicBezTo>
                  <a:cubicBezTo>
                    <a:pt x="3411857" y="3600752"/>
                    <a:pt x="3422942" y="3606735"/>
                    <a:pt x="3418956" y="3615430"/>
                  </a:cubicBezTo>
                  <a:cubicBezTo>
                    <a:pt x="3413926" y="3625748"/>
                    <a:pt x="3402924" y="3614994"/>
                    <a:pt x="3395203" y="3618067"/>
                  </a:cubicBezTo>
                  <a:cubicBezTo>
                    <a:pt x="3376230" y="3624700"/>
                    <a:pt x="3373860" y="3630526"/>
                    <a:pt x="3381062" y="3648256"/>
                  </a:cubicBezTo>
                  <a:cubicBezTo>
                    <a:pt x="3384901" y="3656931"/>
                    <a:pt x="3385500" y="3667427"/>
                    <a:pt x="3389340" y="3676099"/>
                  </a:cubicBezTo>
                  <a:cubicBezTo>
                    <a:pt x="3394544" y="3696220"/>
                    <a:pt x="3395930" y="3715493"/>
                    <a:pt x="3387297" y="3734980"/>
                  </a:cubicBezTo>
                  <a:cubicBezTo>
                    <a:pt x="3383124" y="3745392"/>
                    <a:pt x="3373219" y="3752575"/>
                    <a:pt x="3365114" y="3755173"/>
                  </a:cubicBezTo>
                  <a:cubicBezTo>
                    <a:pt x="3355675" y="3758059"/>
                    <a:pt x="3351772" y="3761981"/>
                    <a:pt x="3349515" y="3774773"/>
                  </a:cubicBezTo>
                  <a:cubicBezTo>
                    <a:pt x="3343069" y="3754084"/>
                    <a:pt x="3337356" y="3758679"/>
                    <a:pt x="3331755" y="3770238"/>
                  </a:cubicBezTo>
                  <a:cubicBezTo>
                    <a:pt x="3320939" y="3757766"/>
                    <a:pt x="3312703" y="3745573"/>
                    <a:pt x="3295139" y="3743233"/>
                  </a:cubicBezTo>
                  <a:cubicBezTo>
                    <a:pt x="3283971" y="3742020"/>
                    <a:pt x="3273363" y="3735654"/>
                    <a:pt x="3262091" y="3731390"/>
                  </a:cubicBezTo>
                  <a:cubicBezTo>
                    <a:pt x="3240026" y="3722475"/>
                    <a:pt x="3221241" y="3727390"/>
                    <a:pt x="3205351" y="3745657"/>
                  </a:cubicBezTo>
                  <a:cubicBezTo>
                    <a:pt x="3201925" y="3749197"/>
                    <a:pt x="3198023" y="3753119"/>
                    <a:pt x="3194120" y="3757041"/>
                  </a:cubicBezTo>
                  <a:cubicBezTo>
                    <a:pt x="3189266" y="3761730"/>
                    <a:pt x="3184897" y="3769948"/>
                    <a:pt x="3176971" y="3766914"/>
                  </a:cubicBezTo>
                  <a:cubicBezTo>
                    <a:pt x="3169424" y="3764358"/>
                    <a:pt x="3173410" y="3755664"/>
                    <a:pt x="3172726" y="3749940"/>
                  </a:cubicBezTo>
                  <a:cubicBezTo>
                    <a:pt x="3172241" y="3746411"/>
                    <a:pt x="3172707" y="3742114"/>
                    <a:pt x="3169365" y="3740884"/>
                  </a:cubicBezTo>
                  <a:cubicBezTo>
                    <a:pt x="3164779" y="3739082"/>
                    <a:pt x="3163361" y="3744143"/>
                    <a:pt x="3161839" y="3746151"/>
                  </a:cubicBezTo>
                  <a:cubicBezTo>
                    <a:pt x="3147203" y="3768900"/>
                    <a:pt x="3124578" y="3765140"/>
                    <a:pt x="3103961" y="3762903"/>
                  </a:cubicBezTo>
                  <a:cubicBezTo>
                    <a:pt x="3096516" y="3762421"/>
                    <a:pt x="3086178" y="3763825"/>
                    <a:pt x="3079445" y="3757920"/>
                  </a:cubicBezTo>
                  <a:lnTo>
                    <a:pt x="3076595" y="3753244"/>
                  </a:lnTo>
                  <a:lnTo>
                    <a:pt x="3073963" y="3755235"/>
                  </a:lnTo>
                  <a:cubicBezTo>
                    <a:pt x="3068724" y="3755834"/>
                    <a:pt x="3066071" y="3752970"/>
                    <a:pt x="3064222" y="3749147"/>
                  </a:cubicBezTo>
                  <a:lnTo>
                    <a:pt x="3062184" y="3744246"/>
                  </a:lnTo>
                  <a:lnTo>
                    <a:pt x="3049858" y="3739106"/>
                  </a:lnTo>
                  <a:lnTo>
                    <a:pt x="3044792" y="3733879"/>
                  </a:lnTo>
                  <a:lnTo>
                    <a:pt x="3044128" y="3738922"/>
                  </a:lnTo>
                  <a:cubicBezTo>
                    <a:pt x="3039449" y="3774418"/>
                    <a:pt x="3010243" y="3782693"/>
                    <a:pt x="2984298" y="3791655"/>
                  </a:cubicBezTo>
                  <a:cubicBezTo>
                    <a:pt x="2972054" y="3796491"/>
                    <a:pt x="2955545" y="3808245"/>
                    <a:pt x="2940903" y="3792129"/>
                  </a:cubicBezTo>
                  <a:cubicBezTo>
                    <a:pt x="2916216" y="3800353"/>
                    <a:pt x="2895053" y="3791632"/>
                    <a:pt x="2874058" y="3781642"/>
                  </a:cubicBezTo>
                  <a:lnTo>
                    <a:pt x="2865991" y="3778096"/>
                  </a:lnTo>
                  <a:lnTo>
                    <a:pt x="2857815" y="3786799"/>
                  </a:lnTo>
                  <a:lnTo>
                    <a:pt x="2856425" y="3795390"/>
                  </a:lnTo>
                  <a:lnTo>
                    <a:pt x="2860563" y="3807410"/>
                  </a:lnTo>
                  <a:cubicBezTo>
                    <a:pt x="2860718" y="3810137"/>
                    <a:pt x="2859820" y="3812404"/>
                    <a:pt x="2856998" y="3813863"/>
                  </a:cubicBezTo>
                  <a:lnTo>
                    <a:pt x="2854422" y="3814137"/>
                  </a:lnTo>
                  <a:lnTo>
                    <a:pt x="2854754" y="3831215"/>
                  </a:lnTo>
                  <a:cubicBezTo>
                    <a:pt x="2854012" y="3838609"/>
                    <a:pt x="2851297" y="3845462"/>
                    <a:pt x="2843360" y="3850708"/>
                  </a:cubicBezTo>
                  <a:cubicBezTo>
                    <a:pt x="2831452" y="3848538"/>
                    <a:pt x="2820112" y="3845704"/>
                    <a:pt x="2807827" y="3846654"/>
                  </a:cubicBezTo>
                  <a:cubicBezTo>
                    <a:pt x="2800456" y="3847223"/>
                    <a:pt x="2791571" y="3836168"/>
                    <a:pt x="2785810" y="3849588"/>
                  </a:cubicBezTo>
                  <a:cubicBezTo>
                    <a:pt x="2784489" y="3856487"/>
                    <a:pt x="2788649" y="3862345"/>
                    <a:pt x="2789121" y="3868487"/>
                  </a:cubicBezTo>
                  <a:cubicBezTo>
                    <a:pt x="2789216" y="3869716"/>
                    <a:pt x="2790539" y="3870850"/>
                    <a:pt x="2791863" y="3871984"/>
                  </a:cubicBezTo>
                  <a:cubicBezTo>
                    <a:pt x="2795079" y="3881622"/>
                    <a:pt x="2809538" y="3884830"/>
                    <a:pt x="2806233" y="3898062"/>
                  </a:cubicBezTo>
                  <a:cubicBezTo>
                    <a:pt x="2796785" y="3903734"/>
                    <a:pt x="2790640" y="3896176"/>
                    <a:pt x="2784118" y="3891736"/>
                  </a:cubicBezTo>
                  <a:cubicBezTo>
                    <a:pt x="2777598" y="3887296"/>
                    <a:pt x="2770415" y="3882289"/>
                    <a:pt x="2763325" y="3878511"/>
                  </a:cubicBezTo>
                  <a:cubicBezTo>
                    <a:pt x="2736200" y="3863302"/>
                    <a:pt x="2727318" y="3868314"/>
                    <a:pt x="2724775" y="3899406"/>
                  </a:cubicBezTo>
                  <a:cubicBezTo>
                    <a:pt x="2724777" y="3907437"/>
                    <a:pt x="2725439" y="3916036"/>
                    <a:pt x="2726671" y="3923975"/>
                  </a:cubicBezTo>
                  <a:cubicBezTo>
                    <a:pt x="2720629" y="3941742"/>
                    <a:pt x="2708909" y="3942028"/>
                    <a:pt x="2695770" y="3931920"/>
                  </a:cubicBezTo>
                  <a:cubicBezTo>
                    <a:pt x="2688587" y="3926912"/>
                    <a:pt x="2681309" y="3920678"/>
                    <a:pt x="2675260" y="3914348"/>
                  </a:cubicBezTo>
                  <a:cubicBezTo>
                    <a:pt x="2670251" y="3909481"/>
                    <a:pt x="2665666" y="3906128"/>
                    <a:pt x="2660753" y="3905503"/>
                  </a:cubicBezTo>
                  <a:lnTo>
                    <a:pt x="2646083" y="3912202"/>
                  </a:lnTo>
                  <a:lnTo>
                    <a:pt x="2647150" y="3913511"/>
                  </a:lnTo>
                  <a:cubicBezTo>
                    <a:pt x="2647124" y="3923446"/>
                    <a:pt x="2637029" y="3926168"/>
                    <a:pt x="2629231" y="3927369"/>
                  </a:cubicBezTo>
                  <a:cubicBezTo>
                    <a:pt x="2575263" y="3934709"/>
                    <a:pt x="2550921" y="3978274"/>
                    <a:pt x="2518807" y="4013107"/>
                  </a:cubicBezTo>
                  <a:cubicBezTo>
                    <a:pt x="2511143" y="4021492"/>
                    <a:pt x="2516162" y="4030063"/>
                    <a:pt x="2518432" y="4038475"/>
                  </a:cubicBezTo>
                  <a:cubicBezTo>
                    <a:pt x="2520767" y="4050478"/>
                    <a:pt x="2531809" y="4064644"/>
                    <a:pt x="2521619" y="4073711"/>
                  </a:cubicBezTo>
                  <a:cubicBezTo>
                    <a:pt x="2509136" y="4084298"/>
                    <a:pt x="2500938" y="4063950"/>
                    <a:pt x="2489096" y="4063534"/>
                  </a:cubicBezTo>
                  <a:cubicBezTo>
                    <a:pt x="2460522" y="4061316"/>
                    <a:pt x="2454087" y="4067564"/>
                    <a:pt x="2453324" y="4094842"/>
                  </a:cubicBezTo>
                  <a:cubicBezTo>
                    <a:pt x="2453363" y="4108368"/>
                    <a:pt x="2448129" y="4122414"/>
                    <a:pt x="2448168" y="4135938"/>
                  </a:cubicBezTo>
                  <a:cubicBezTo>
                    <a:pt x="2443426" y="4165192"/>
                    <a:pt x="2434185" y="4191149"/>
                    <a:pt x="2411741" y="4211641"/>
                  </a:cubicBezTo>
                  <a:cubicBezTo>
                    <a:pt x="2400323" y="4222841"/>
                    <a:pt x="2383272" y="4226539"/>
                    <a:pt x="2371202" y="4225283"/>
                  </a:cubicBezTo>
                  <a:cubicBezTo>
                    <a:pt x="2357224" y="4223641"/>
                    <a:pt x="2349880" y="4226524"/>
                    <a:pt x="2339599" y="4241931"/>
                  </a:cubicBezTo>
                  <a:cubicBezTo>
                    <a:pt x="2343045" y="4211222"/>
                    <a:pt x="2332951" y="4213947"/>
                    <a:pt x="2319011" y="4225827"/>
                  </a:cubicBezTo>
                  <a:cubicBezTo>
                    <a:pt x="2312042" y="4203343"/>
                    <a:pt x="2308279" y="4182700"/>
                    <a:pt x="2286691" y="4169575"/>
                  </a:cubicBezTo>
                  <a:cubicBezTo>
                    <a:pt x="2272805" y="4161589"/>
                    <a:pt x="2262605" y="4147195"/>
                    <a:pt x="2250336" y="4135165"/>
                  </a:cubicBezTo>
                  <a:cubicBezTo>
                    <a:pt x="2226638" y="4110875"/>
                    <a:pt x="2199293" y="4106522"/>
                    <a:pt x="2168075" y="4121259"/>
                  </a:cubicBezTo>
                  <a:cubicBezTo>
                    <a:pt x="2161573" y="4123918"/>
                    <a:pt x="2154229" y="4126801"/>
                    <a:pt x="2146887" y="4129683"/>
                  </a:cubicBezTo>
                  <a:cubicBezTo>
                    <a:pt x="2137861" y="4133020"/>
                    <a:pt x="2127444" y="4141245"/>
                    <a:pt x="2118834" y="4132741"/>
                  </a:cubicBezTo>
                  <a:cubicBezTo>
                    <a:pt x="2110449" y="4125075"/>
                    <a:pt x="2120638" y="4116010"/>
                    <a:pt x="2123027" y="4108146"/>
                  </a:cubicBezTo>
                  <a:cubicBezTo>
                    <a:pt x="2124417" y="4103259"/>
                    <a:pt x="2127488" y="4097918"/>
                    <a:pt x="2123831" y="4094395"/>
                  </a:cubicBezTo>
                  <a:cubicBezTo>
                    <a:pt x="2118877" y="4089412"/>
                    <a:pt x="2114123" y="4095208"/>
                    <a:pt x="2110984" y="4096957"/>
                  </a:cubicBezTo>
                  <a:cubicBezTo>
                    <a:pt x="2078833" y="4118264"/>
                    <a:pt x="2051449" y="4100385"/>
                    <a:pt x="2025816" y="4085641"/>
                  </a:cubicBezTo>
                  <a:cubicBezTo>
                    <a:pt x="2013224" y="4079112"/>
                    <a:pt x="1991996" y="4074010"/>
                    <a:pt x="1994734" y="4050712"/>
                  </a:cubicBezTo>
                  <a:cubicBezTo>
                    <a:pt x="1946444" y="4022230"/>
                    <a:pt x="1963203" y="3957247"/>
                    <a:pt x="1924097" y="3922677"/>
                  </a:cubicBezTo>
                  <a:cubicBezTo>
                    <a:pt x="1917236" y="3917310"/>
                    <a:pt x="1913898" y="3908284"/>
                    <a:pt x="1905006" y="3918804"/>
                  </a:cubicBezTo>
                  <a:cubicBezTo>
                    <a:pt x="1893429" y="3932757"/>
                    <a:pt x="1890479" y="3921820"/>
                    <a:pt x="1887982" y="3912568"/>
                  </a:cubicBezTo>
                  <a:lnTo>
                    <a:pt x="1885017" y="3901578"/>
                  </a:lnTo>
                  <a:lnTo>
                    <a:pt x="1862111" y="3897986"/>
                  </a:lnTo>
                  <a:lnTo>
                    <a:pt x="1858625" y="3892341"/>
                  </a:lnTo>
                  <a:lnTo>
                    <a:pt x="1837794" y="3907157"/>
                  </a:lnTo>
                  <a:cubicBezTo>
                    <a:pt x="1822226" y="3899624"/>
                    <a:pt x="1836007" y="3890494"/>
                    <a:pt x="1836714" y="3883084"/>
                  </a:cubicBezTo>
                  <a:cubicBezTo>
                    <a:pt x="1829690" y="3880467"/>
                    <a:pt x="1820571" y="3890146"/>
                    <a:pt x="1816165" y="3880505"/>
                  </a:cubicBezTo>
                  <a:lnTo>
                    <a:pt x="1816633" y="3878350"/>
                  </a:lnTo>
                  <a:lnTo>
                    <a:pt x="1800539" y="3891482"/>
                  </a:lnTo>
                  <a:cubicBezTo>
                    <a:pt x="1790621" y="3902516"/>
                    <a:pt x="1783139" y="3918493"/>
                    <a:pt x="1764303" y="3915801"/>
                  </a:cubicBezTo>
                  <a:cubicBezTo>
                    <a:pt x="1756838" y="3906270"/>
                    <a:pt x="1750239" y="3896623"/>
                    <a:pt x="1740423" y="3889176"/>
                  </a:cubicBezTo>
                  <a:cubicBezTo>
                    <a:pt x="1734534" y="3884708"/>
                    <a:pt x="1735229" y="3870542"/>
                    <a:pt x="1722011" y="3876752"/>
                  </a:cubicBezTo>
                  <a:cubicBezTo>
                    <a:pt x="1716442" y="3881033"/>
                    <a:pt x="1715664" y="3888175"/>
                    <a:pt x="1711940" y="3893083"/>
                  </a:cubicBezTo>
                  <a:cubicBezTo>
                    <a:pt x="1711193" y="3894066"/>
                    <a:pt x="1711431" y="3895791"/>
                    <a:pt x="1711668" y="3897518"/>
                  </a:cubicBezTo>
                  <a:cubicBezTo>
                    <a:pt x="1707672" y="3906861"/>
                    <a:pt x="1716355" y="3918860"/>
                    <a:pt x="1705099" y="3926559"/>
                  </a:cubicBezTo>
                  <a:cubicBezTo>
                    <a:pt x="1694267" y="3924528"/>
                    <a:pt x="1694692" y="3914796"/>
                    <a:pt x="1692762" y="3907147"/>
                  </a:cubicBezTo>
                  <a:cubicBezTo>
                    <a:pt x="1690834" y="3899496"/>
                    <a:pt x="1688787" y="3890983"/>
                    <a:pt x="1685994" y="3883452"/>
                  </a:cubicBezTo>
                  <a:cubicBezTo>
                    <a:pt x="1675808" y="3854070"/>
                    <a:pt x="1665840" y="3851919"/>
                    <a:pt x="1643295" y="3873479"/>
                  </a:cubicBezTo>
                  <a:cubicBezTo>
                    <a:pt x="1637963" y="3879486"/>
                    <a:pt x="1632749" y="3886358"/>
                    <a:pt x="1628399" y="3893111"/>
                  </a:cubicBezTo>
                  <a:cubicBezTo>
                    <a:pt x="1612084" y="3902386"/>
                    <a:pt x="1603130" y="3894819"/>
                    <a:pt x="1600019" y="3878537"/>
                  </a:cubicBezTo>
                  <a:cubicBezTo>
                    <a:pt x="1597971" y="3870023"/>
                    <a:pt x="1596668" y="3860529"/>
                    <a:pt x="1596347" y="3851778"/>
                  </a:cubicBezTo>
                  <a:cubicBezTo>
                    <a:pt x="1595317" y="3837849"/>
                    <a:pt x="1591543" y="3829573"/>
                    <a:pt x="1574043" y="3830214"/>
                  </a:cubicBezTo>
                  <a:cubicBezTo>
                    <a:pt x="1554817" y="3831094"/>
                    <a:pt x="1544917" y="3816622"/>
                    <a:pt x="1541567" y="3798615"/>
                  </a:cubicBezTo>
                  <a:cubicBezTo>
                    <a:pt x="1533176" y="3756674"/>
                    <a:pt x="1533176" y="3756674"/>
                    <a:pt x="1492724" y="3763103"/>
                  </a:cubicBezTo>
                  <a:cubicBezTo>
                    <a:pt x="1484092" y="3764286"/>
                    <a:pt x="1471703" y="3776539"/>
                    <a:pt x="1470589" y="3755587"/>
                  </a:cubicBezTo>
                  <a:cubicBezTo>
                    <a:pt x="1473566" y="3751661"/>
                    <a:pt x="1476545" y="3747733"/>
                    <a:pt x="1479644" y="3744670"/>
                  </a:cubicBezTo>
                  <a:cubicBezTo>
                    <a:pt x="1488107" y="3729440"/>
                    <a:pt x="1477393" y="3728270"/>
                    <a:pt x="1466562" y="3726239"/>
                  </a:cubicBezTo>
                  <a:cubicBezTo>
                    <a:pt x="1447100" y="3725390"/>
                    <a:pt x="1433204" y="3720262"/>
                    <a:pt x="1430989" y="3697700"/>
                  </a:cubicBezTo>
                  <a:cubicBezTo>
                    <a:pt x="1430550" y="3688088"/>
                    <a:pt x="1423206" y="3679421"/>
                    <a:pt x="1419313" y="3670284"/>
                  </a:cubicBezTo>
                  <a:lnTo>
                    <a:pt x="1417125" y="3655509"/>
                  </a:lnTo>
                  <a:lnTo>
                    <a:pt x="1407563" y="3669999"/>
                  </a:lnTo>
                  <a:cubicBezTo>
                    <a:pt x="1401895" y="3681248"/>
                    <a:pt x="1394108" y="3691893"/>
                    <a:pt x="1383547" y="3699284"/>
                  </a:cubicBezTo>
                  <a:cubicBezTo>
                    <a:pt x="1366543" y="3711358"/>
                    <a:pt x="1345717" y="3717059"/>
                    <a:pt x="1335775" y="3738369"/>
                  </a:cubicBezTo>
                  <a:cubicBezTo>
                    <a:pt x="1331571" y="3747568"/>
                    <a:pt x="1321149" y="3753234"/>
                    <a:pt x="1312449" y="3759039"/>
                  </a:cubicBezTo>
                  <a:cubicBezTo>
                    <a:pt x="1307402" y="3762536"/>
                    <a:pt x="1302027" y="3764707"/>
                    <a:pt x="1295945" y="3759452"/>
                  </a:cubicBezTo>
                  <a:cubicBezTo>
                    <a:pt x="1303336" y="3770012"/>
                    <a:pt x="1301319" y="3778953"/>
                    <a:pt x="1292551" y="3785619"/>
                  </a:cubicBezTo>
                  <a:cubicBezTo>
                    <a:pt x="1274082" y="3799744"/>
                    <a:pt x="1260369" y="3819451"/>
                    <a:pt x="1236423" y="3826202"/>
                  </a:cubicBezTo>
                  <a:cubicBezTo>
                    <a:pt x="1230652" y="3827908"/>
                    <a:pt x="1226260" y="3834058"/>
                    <a:pt x="1221212" y="3837554"/>
                  </a:cubicBezTo>
                  <a:cubicBezTo>
                    <a:pt x="1205207" y="3847975"/>
                    <a:pt x="1189996" y="3859328"/>
                    <a:pt x="1171545" y="3867819"/>
                  </a:cubicBezTo>
                  <a:cubicBezTo>
                    <a:pt x="1153165" y="3875450"/>
                    <a:pt x="1130218" y="3880548"/>
                    <a:pt x="1116177" y="3898927"/>
                  </a:cubicBezTo>
                  <a:cubicBezTo>
                    <a:pt x="1108993" y="3907454"/>
                    <a:pt x="1099225" y="3915774"/>
                    <a:pt x="1085512" y="3913810"/>
                  </a:cubicBezTo>
                  <a:lnTo>
                    <a:pt x="1084513" y="3915463"/>
                  </a:lnTo>
                  <a:lnTo>
                    <a:pt x="1084512" y="3915463"/>
                  </a:lnTo>
                  <a:cubicBezTo>
                    <a:pt x="1084409" y="3916755"/>
                    <a:pt x="1084211" y="3916523"/>
                    <a:pt x="1084263" y="3915876"/>
                  </a:cubicBezTo>
                  <a:lnTo>
                    <a:pt x="1084513" y="3915463"/>
                  </a:lnTo>
                  <a:lnTo>
                    <a:pt x="1085839" y="3915136"/>
                  </a:lnTo>
                  <a:cubicBezTo>
                    <a:pt x="1094263" y="3912776"/>
                    <a:pt x="1097037" y="3916032"/>
                    <a:pt x="1094228" y="3924043"/>
                  </a:cubicBezTo>
                  <a:cubicBezTo>
                    <a:pt x="1093556" y="3927023"/>
                    <a:pt x="1091230" y="3929004"/>
                    <a:pt x="1088904" y="3930985"/>
                  </a:cubicBezTo>
                  <a:cubicBezTo>
                    <a:pt x="1062271" y="3949658"/>
                    <a:pt x="1048850" y="3981957"/>
                    <a:pt x="1018977" y="3997770"/>
                  </a:cubicBezTo>
                  <a:cubicBezTo>
                    <a:pt x="1014463" y="4000009"/>
                    <a:pt x="1011398" y="4005831"/>
                    <a:pt x="1006350" y="4009328"/>
                  </a:cubicBezTo>
                  <a:cubicBezTo>
                    <a:pt x="1005418" y="4010121"/>
                    <a:pt x="1003628" y="4010843"/>
                    <a:pt x="1002301" y="4011171"/>
                  </a:cubicBezTo>
                  <a:cubicBezTo>
                    <a:pt x="997926" y="4011688"/>
                    <a:pt x="994291" y="4008363"/>
                    <a:pt x="990173" y="4011068"/>
                  </a:cubicBezTo>
                  <a:cubicBezTo>
                    <a:pt x="988450" y="4010929"/>
                    <a:pt x="987194" y="4010395"/>
                    <a:pt x="985936" y="4009861"/>
                  </a:cubicBezTo>
                  <a:cubicBezTo>
                    <a:pt x="982628" y="4007862"/>
                    <a:pt x="979786" y="4005468"/>
                    <a:pt x="977409" y="4002677"/>
                  </a:cubicBezTo>
                  <a:cubicBezTo>
                    <a:pt x="975359" y="4001212"/>
                    <a:pt x="973773" y="3999351"/>
                    <a:pt x="972121" y="3998352"/>
                  </a:cubicBezTo>
                  <a:cubicBezTo>
                    <a:pt x="960320" y="3999575"/>
                    <a:pt x="955393" y="4006983"/>
                    <a:pt x="953239" y="4017645"/>
                  </a:cubicBezTo>
                  <a:cubicBezTo>
                    <a:pt x="949897" y="4026914"/>
                    <a:pt x="943591" y="4029876"/>
                    <a:pt x="934255" y="4027395"/>
                  </a:cubicBezTo>
                  <a:cubicBezTo>
                    <a:pt x="927037" y="4025517"/>
                    <a:pt x="924470" y="4019677"/>
                    <a:pt x="928071" y="4012596"/>
                  </a:cubicBezTo>
                  <a:cubicBezTo>
                    <a:pt x="954549" y="4001280"/>
                    <a:pt x="973242" y="3978937"/>
                    <a:pt x="996223" y="3962574"/>
                  </a:cubicBezTo>
                  <a:cubicBezTo>
                    <a:pt x="1005853" y="3955977"/>
                    <a:pt x="1027403" y="3952068"/>
                    <a:pt x="1026009" y="3931585"/>
                  </a:cubicBezTo>
                  <a:cubicBezTo>
                    <a:pt x="1025752" y="3929396"/>
                    <a:pt x="1029075" y="3925762"/>
                    <a:pt x="1031264" y="3925503"/>
                  </a:cubicBezTo>
                  <a:cubicBezTo>
                    <a:pt x="1049697" y="3922645"/>
                    <a:pt x="1060551" y="3906177"/>
                    <a:pt x="1077468" y="3900596"/>
                  </a:cubicBezTo>
                  <a:cubicBezTo>
                    <a:pt x="1086822" y="3897444"/>
                    <a:pt x="1094918" y="3893758"/>
                    <a:pt x="1094162" y="3881561"/>
                  </a:cubicBezTo>
                  <a:cubicBezTo>
                    <a:pt x="1093783" y="3875464"/>
                    <a:pt x="1098434" y="3871502"/>
                    <a:pt x="1102948" y="3869261"/>
                  </a:cubicBezTo>
                  <a:cubicBezTo>
                    <a:pt x="1121932" y="3859514"/>
                    <a:pt x="1138212" y="3845647"/>
                    <a:pt x="1153234" y="3831245"/>
                  </a:cubicBezTo>
                  <a:cubicBezTo>
                    <a:pt x="1164003" y="3821272"/>
                    <a:pt x="1175096" y="3812624"/>
                    <a:pt x="1182230" y="3799326"/>
                  </a:cubicBezTo>
                  <a:cubicBezTo>
                    <a:pt x="1188294" y="3788542"/>
                    <a:pt x="1199251" y="3781617"/>
                    <a:pt x="1213308" y="3779276"/>
                  </a:cubicBezTo>
                  <a:cubicBezTo>
                    <a:pt x="1233463" y="3776554"/>
                    <a:pt x="1239614" y="3759276"/>
                    <a:pt x="1227005" y="3743531"/>
                  </a:cubicBezTo>
                  <a:cubicBezTo>
                    <a:pt x="1225420" y="3741670"/>
                    <a:pt x="1223439" y="3739344"/>
                    <a:pt x="1221458" y="3737019"/>
                  </a:cubicBezTo>
                  <a:cubicBezTo>
                    <a:pt x="1200857" y="3712831"/>
                    <a:pt x="1203476" y="3701771"/>
                    <a:pt x="1231625" y="3685821"/>
                  </a:cubicBezTo>
                  <a:cubicBezTo>
                    <a:pt x="1242513" y="3679758"/>
                    <a:pt x="1249817" y="3675141"/>
                    <a:pt x="1240257" y="3659206"/>
                  </a:cubicBezTo>
                  <a:lnTo>
                    <a:pt x="1240179" y="3659067"/>
                  </a:lnTo>
                  <a:lnTo>
                    <a:pt x="1230192" y="3642988"/>
                  </a:lnTo>
                  <a:lnTo>
                    <a:pt x="1231048" y="3642849"/>
                  </a:lnTo>
                  <a:lnTo>
                    <a:pt x="1229111" y="3639405"/>
                  </a:lnTo>
                  <a:cubicBezTo>
                    <a:pt x="1225943" y="3632271"/>
                    <a:pt x="1223963" y="3624528"/>
                    <a:pt x="1225082" y="3615948"/>
                  </a:cubicBezTo>
                  <a:lnTo>
                    <a:pt x="1223380" y="3610558"/>
                  </a:lnTo>
                  <a:lnTo>
                    <a:pt x="1222745" y="3611001"/>
                  </a:lnTo>
                  <a:cubicBezTo>
                    <a:pt x="1211165" y="3623331"/>
                    <a:pt x="1193951" y="3632156"/>
                    <a:pt x="1190494" y="3651565"/>
                  </a:cubicBezTo>
                  <a:cubicBezTo>
                    <a:pt x="1182352" y="3655121"/>
                    <a:pt x="1174924" y="3658179"/>
                    <a:pt x="1166783" y="3661736"/>
                  </a:cubicBezTo>
                  <a:cubicBezTo>
                    <a:pt x="1162495" y="3664727"/>
                    <a:pt x="1158923" y="3667219"/>
                    <a:pt x="1154637" y="3670210"/>
                  </a:cubicBezTo>
                  <a:cubicBezTo>
                    <a:pt x="1145979" y="3683687"/>
                    <a:pt x="1131058" y="3686662"/>
                    <a:pt x="1116633" y="3690352"/>
                  </a:cubicBezTo>
                  <a:cubicBezTo>
                    <a:pt x="1105999" y="3690337"/>
                    <a:pt x="1094649" y="3690818"/>
                    <a:pt x="1090960" y="3676395"/>
                  </a:cubicBezTo>
                  <a:cubicBezTo>
                    <a:pt x="1104933" y="3640086"/>
                    <a:pt x="1123543" y="3605853"/>
                    <a:pt x="1152057" y="3582771"/>
                  </a:cubicBezTo>
                  <a:cubicBezTo>
                    <a:pt x="1150627" y="3583769"/>
                    <a:pt x="1149414" y="3583552"/>
                    <a:pt x="1146988" y="3583121"/>
                  </a:cubicBezTo>
                  <a:cubicBezTo>
                    <a:pt x="1156762" y="3573911"/>
                    <a:pt x="1165926" y="3564396"/>
                    <a:pt x="1174341" y="3554475"/>
                  </a:cubicBezTo>
                  <a:lnTo>
                    <a:pt x="1195008" y="3526369"/>
                  </a:lnTo>
                  <a:lnTo>
                    <a:pt x="1182314" y="3516738"/>
                  </a:lnTo>
                  <a:cubicBezTo>
                    <a:pt x="1176370" y="3509760"/>
                    <a:pt x="1169567" y="3502713"/>
                    <a:pt x="1164089" y="3495341"/>
                  </a:cubicBezTo>
                  <a:cubicBezTo>
                    <a:pt x="1157027" y="3486106"/>
                    <a:pt x="1151755" y="3476150"/>
                    <a:pt x="1138525" y="3489826"/>
                  </a:cubicBezTo>
                  <a:cubicBezTo>
                    <a:pt x="1132874" y="3495443"/>
                    <a:pt x="1120368" y="3489240"/>
                    <a:pt x="1113579" y="3498232"/>
                  </a:cubicBezTo>
                  <a:cubicBezTo>
                    <a:pt x="1108791" y="3503916"/>
                    <a:pt x="1101555" y="3507672"/>
                    <a:pt x="1101193" y="3517611"/>
                  </a:cubicBezTo>
                  <a:cubicBezTo>
                    <a:pt x="1100831" y="3527551"/>
                    <a:pt x="1092665" y="3532099"/>
                    <a:pt x="1083741" y="3524449"/>
                  </a:cubicBezTo>
                  <a:cubicBezTo>
                    <a:pt x="1075611" y="3517730"/>
                    <a:pt x="1064362" y="3512062"/>
                    <a:pt x="1066327" y="3498350"/>
                  </a:cubicBezTo>
                  <a:cubicBezTo>
                    <a:pt x="1067067" y="3494508"/>
                    <a:pt x="1064226" y="3492113"/>
                    <a:pt x="1060384" y="3491373"/>
                  </a:cubicBezTo>
                  <a:cubicBezTo>
                    <a:pt x="1057404" y="3490701"/>
                    <a:pt x="1054424" y="3490029"/>
                    <a:pt x="1051908" y="3488960"/>
                  </a:cubicBezTo>
                  <a:cubicBezTo>
                    <a:pt x="1043037" y="3486083"/>
                    <a:pt x="1044536" y="3472766"/>
                    <a:pt x="1034735" y="3470682"/>
                  </a:cubicBezTo>
                  <a:cubicBezTo>
                    <a:pt x="1024536" y="3468132"/>
                    <a:pt x="1027929" y="3485307"/>
                    <a:pt x="1017197" y="3484015"/>
                  </a:cubicBezTo>
                  <a:cubicBezTo>
                    <a:pt x="1014613" y="3483808"/>
                    <a:pt x="1011030" y="3485255"/>
                    <a:pt x="1010237" y="3484323"/>
                  </a:cubicBezTo>
                  <a:cubicBezTo>
                    <a:pt x="996233" y="3469766"/>
                    <a:pt x="975474" y="3474606"/>
                    <a:pt x="958799" y="3466337"/>
                  </a:cubicBezTo>
                  <a:cubicBezTo>
                    <a:pt x="956284" y="3465269"/>
                    <a:pt x="952046" y="3464063"/>
                    <a:pt x="951788" y="3461874"/>
                  </a:cubicBezTo>
                  <a:cubicBezTo>
                    <a:pt x="949515" y="3446956"/>
                    <a:pt x="936078" y="3441546"/>
                    <a:pt x="926759" y="3433431"/>
                  </a:cubicBezTo>
                  <a:cubicBezTo>
                    <a:pt x="911755" y="3420529"/>
                    <a:pt x="911618" y="3400579"/>
                    <a:pt x="903850" y="3383920"/>
                  </a:cubicBezTo>
                  <a:cubicBezTo>
                    <a:pt x="900957" y="3376754"/>
                    <a:pt x="899854" y="3368864"/>
                    <a:pt x="895238" y="3361559"/>
                  </a:cubicBezTo>
                  <a:cubicBezTo>
                    <a:pt x="892137" y="3356976"/>
                    <a:pt x="889313" y="3348949"/>
                    <a:pt x="893102" y="3344918"/>
                  </a:cubicBezTo>
                  <a:cubicBezTo>
                    <a:pt x="905938" y="3330776"/>
                    <a:pt x="901959" y="3310087"/>
                    <a:pt x="913932" y="3295875"/>
                  </a:cubicBezTo>
                  <a:cubicBezTo>
                    <a:pt x="916793" y="3292637"/>
                    <a:pt x="918601" y="3286279"/>
                    <a:pt x="916552" y="3284815"/>
                  </a:cubicBezTo>
                  <a:cubicBezTo>
                    <a:pt x="903718" y="3277287"/>
                    <a:pt x="908800" y="3262523"/>
                    <a:pt x="902668" y="3252497"/>
                  </a:cubicBezTo>
                  <a:cubicBezTo>
                    <a:pt x="900360" y="3248845"/>
                    <a:pt x="897466" y="3241679"/>
                    <a:pt x="899396" y="3239232"/>
                  </a:cubicBezTo>
                  <a:cubicBezTo>
                    <a:pt x="909112" y="3226141"/>
                    <a:pt x="894626" y="3217612"/>
                    <a:pt x="894195" y="3206742"/>
                  </a:cubicBezTo>
                  <a:cubicBezTo>
                    <a:pt x="893817" y="3200644"/>
                    <a:pt x="887529" y="3197974"/>
                    <a:pt x="880363" y="3200867"/>
                  </a:cubicBezTo>
                  <a:lnTo>
                    <a:pt x="868662" y="3212216"/>
                  </a:lnTo>
                  <a:lnTo>
                    <a:pt x="861785" y="3179867"/>
                  </a:lnTo>
                  <a:lnTo>
                    <a:pt x="841031" y="3128406"/>
                  </a:lnTo>
                  <a:lnTo>
                    <a:pt x="835094" y="3130395"/>
                  </a:lnTo>
                  <a:lnTo>
                    <a:pt x="836894" y="3131712"/>
                  </a:lnTo>
                  <a:cubicBezTo>
                    <a:pt x="837023" y="3134426"/>
                    <a:pt x="833965" y="3137488"/>
                    <a:pt x="828164" y="3141426"/>
                  </a:cubicBezTo>
                  <a:cubicBezTo>
                    <a:pt x="818458" y="3148422"/>
                    <a:pt x="813018" y="3157337"/>
                    <a:pt x="810249" y="3168564"/>
                  </a:cubicBezTo>
                  <a:cubicBezTo>
                    <a:pt x="809318" y="3173433"/>
                    <a:pt x="809074" y="3179403"/>
                    <a:pt x="805666" y="3182762"/>
                  </a:cubicBezTo>
                  <a:cubicBezTo>
                    <a:pt x="787414" y="3201536"/>
                    <a:pt x="780751" y="3228059"/>
                    <a:pt x="762994" y="3247137"/>
                  </a:cubicBezTo>
                  <a:cubicBezTo>
                    <a:pt x="751258" y="3259688"/>
                    <a:pt x="753600" y="3265877"/>
                    <a:pt x="769696" y="3269578"/>
                  </a:cubicBezTo>
                  <a:cubicBezTo>
                    <a:pt x="792945" y="3274925"/>
                    <a:pt x="800386" y="3291698"/>
                    <a:pt x="788985" y="3312615"/>
                  </a:cubicBezTo>
                  <a:cubicBezTo>
                    <a:pt x="786568" y="3316577"/>
                    <a:pt x="784452" y="3320045"/>
                    <a:pt x="783024" y="3324613"/>
                  </a:cubicBezTo>
                  <a:cubicBezTo>
                    <a:pt x="776218" y="3343570"/>
                    <a:pt x="776326" y="3342279"/>
                    <a:pt x="758660" y="3335580"/>
                  </a:cubicBezTo>
                  <a:cubicBezTo>
                    <a:pt x="725312" y="3323390"/>
                    <a:pt x="700012" y="3299121"/>
                    <a:pt x="671389" y="3280299"/>
                  </a:cubicBezTo>
                  <a:cubicBezTo>
                    <a:pt x="664454" y="3276068"/>
                    <a:pt x="658316" y="3271644"/>
                    <a:pt x="650969" y="3269201"/>
                  </a:cubicBezTo>
                  <a:cubicBezTo>
                    <a:pt x="647695" y="3267882"/>
                    <a:pt x="644252" y="3262384"/>
                    <a:pt x="641617" y="3268933"/>
                  </a:cubicBezTo>
                  <a:cubicBezTo>
                    <a:pt x="639392" y="3273694"/>
                    <a:pt x="638956" y="3278866"/>
                    <a:pt x="644406" y="3282190"/>
                  </a:cubicBezTo>
                  <a:cubicBezTo>
                    <a:pt x="646387" y="3283399"/>
                    <a:pt x="648476" y="3283314"/>
                    <a:pt x="650760" y="3284028"/>
                  </a:cubicBezTo>
                  <a:cubicBezTo>
                    <a:pt x="655328" y="3285455"/>
                    <a:pt x="662423" y="3281626"/>
                    <a:pt x="664657" y="3289107"/>
                  </a:cubicBezTo>
                  <a:cubicBezTo>
                    <a:pt x="666890" y="3296588"/>
                    <a:pt x="658310" y="3299510"/>
                    <a:pt x="653088" y="3305841"/>
                  </a:cubicBezTo>
                  <a:cubicBezTo>
                    <a:pt x="664943" y="3304236"/>
                    <a:pt x="673994" y="3305000"/>
                    <a:pt x="681811" y="3311127"/>
                  </a:cubicBezTo>
                  <a:cubicBezTo>
                    <a:pt x="686161" y="3315142"/>
                    <a:pt x="689712" y="3319347"/>
                    <a:pt x="681325" y="3323067"/>
                  </a:cubicBezTo>
                  <a:cubicBezTo>
                    <a:pt x="670368" y="3310944"/>
                    <a:pt x="656397" y="3316018"/>
                    <a:pt x="642947" y="3318009"/>
                  </a:cubicBezTo>
                  <a:cubicBezTo>
                    <a:pt x="631587" y="3319914"/>
                    <a:pt x="621135" y="3320335"/>
                    <a:pt x="616859" y="3306172"/>
                  </a:cubicBezTo>
                  <a:cubicBezTo>
                    <a:pt x="612232" y="3299271"/>
                    <a:pt x="615172" y="3292226"/>
                    <a:pt x="615221" y="3285459"/>
                  </a:cubicBezTo>
                  <a:cubicBezTo>
                    <a:pt x="615078" y="3277895"/>
                    <a:pt x="613230" y="3272008"/>
                    <a:pt x="603851" y="3275124"/>
                  </a:cubicBezTo>
                  <a:cubicBezTo>
                    <a:pt x="597338" y="3281347"/>
                    <a:pt x="590822" y="3287568"/>
                    <a:pt x="584006" y="3294285"/>
                  </a:cubicBezTo>
                  <a:cubicBezTo>
                    <a:pt x="581394" y="3297450"/>
                    <a:pt x="579691" y="3299130"/>
                    <a:pt x="576030" y="3296216"/>
                  </a:cubicBezTo>
                  <a:cubicBezTo>
                    <a:pt x="583887" y="3283337"/>
                    <a:pt x="590066" y="3268752"/>
                    <a:pt x="595446" y="3254362"/>
                  </a:cubicBezTo>
                  <a:cubicBezTo>
                    <a:pt x="600718" y="3241263"/>
                    <a:pt x="595184" y="3235849"/>
                    <a:pt x="582146" y="3236050"/>
                  </a:cubicBezTo>
                  <a:cubicBezTo>
                    <a:pt x="574581" y="3236194"/>
                    <a:pt x="566907" y="3237630"/>
                    <a:pt x="559040" y="3238269"/>
                  </a:cubicBezTo>
                  <a:cubicBezTo>
                    <a:pt x="545396" y="3239463"/>
                    <a:pt x="541651" y="3234459"/>
                    <a:pt x="547418" y="3221663"/>
                  </a:cubicBezTo>
                  <a:cubicBezTo>
                    <a:pt x="549644" y="3216903"/>
                    <a:pt x="552364" y="3212445"/>
                    <a:pt x="555276" y="3208783"/>
                  </a:cubicBezTo>
                  <a:cubicBezTo>
                    <a:pt x="563218" y="3197993"/>
                    <a:pt x="565770" y="3189354"/>
                    <a:pt x="552916" y="3178113"/>
                  </a:cubicBezTo>
                  <a:cubicBezTo>
                    <a:pt x="541244" y="3168275"/>
                    <a:pt x="547808" y="3155285"/>
                    <a:pt x="554759" y="3143891"/>
                  </a:cubicBezTo>
                  <a:cubicBezTo>
                    <a:pt x="566243" y="3125067"/>
                    <a:pt x="564975" y="3121575"/>
                    <a:pt x="546452" y="3109595"/>
                  </a:cubicBezTo>
                  <a:cubicBezTo>
                    <a:pt x="540701" y="3106766"/>
                    <a:pt x="532640" y="3106607"/>
                    <a:pt x="531314" y="3097640"/>
                  </a:cubicBezTo>
                  <a:cubicBezTo>
                    <a:pt x="533647" y="3091586"/>
                    <a:pt x="538239" y="3089630"/>
                    <a:pt x="544016" y="3089076"/>
                  </a:cubicBezTo>
                  <a:cubicBezTo>
                    <a:pt x="551086" y="3088629"/>
                    <a:pt x="550917" y="3084449"/>
                    <a:pt x="547970" y="3079252"/>
                  </a:cubicBezTo>
                  <a:cubicBezTo>
                    <a:pt x="535005" y="3069303"/>
                    <a:pt x="524737" y="3058280"/>
                    <a:pt x="536113" y="3040749"/>
                  </a:cubicBezTo>
                  <a:cubicBezTo>
                    <a:pt x="534651" y="3036458"/>
                    <a:pt x="536573" y="3032193"/>
                    <a:pt x="536514" y="3026719"/>
                  </a:cubicBezTo>
                  <a:cubicBezTo>
                    <a:pt x="527824" y="3030935"/>
                    <a:pt x="526650" y="3041773"/>
                    <a:pt x="518069" y="3044697"/>
                  </a:cubicBezTo>
                  <a:cubicBezTo>
                    <a:pt x="513393" y="3044561"/>
                    <a:pt x="509103" y="3046023"/>
                    <a:pt x="505030" y="3044899"/>
                  </a:cubicBezTo>
                  <a:cubicBezTo>
                    <a:pt x="488742" y="3040400"/>
                    <a:pt x="476283" y="3042996"/>
                    <a:pt x="469088" y="3060358"/>
                  </a:cubicBezTo>
                  <a:cubicBezTo>
                    <a:pt x="464531" y="3071173"/>
                    <a:pt x="455891" y="3068621"/>
                    <a:pt x="446865" y="3064475"/>
                  </a:cubicBezTo>
                  <a:cubicBezTo>
                    <a:pt x="427327" y="3055274"/>
                    <a:pt x="427327" y="3055274"/>
                    <a:pt x="428168" y="3076179"/>
                  </a:cubicBezTo>
                  <a:cubicBezTo>
                    <a:pt x="428034" y="3080857"/>
                    <a:pt x="426028" y="3083029"/>
                    <a:pt x="421376" y="3079513"/>
                  </a:cubicBezTo>
                  <a:cubicBezTo>
                    <a:pt x="412206" y="3067802"/>
                    <a:pt x="406748" y="3052236"/>
                    <a:pt x="387850" y="3050903"/>
                  </a:cubicBezTo>
                  <a:cubicBezTo>
                    <a:pt x="376213" y="3049921"/>
                    <a:pt x="366533" y="3053532"/>
                    <a:pt x="356247" y="3058134"/>
                  </a:cubicBezTo>
                  <a:cubicBezTo>
                    <a:pt x="336669" y="3067942"/>
                    <a:pt x="330918" y="3065114"/>
                    <a:pt x="329279" y="3044401"/>
                  </a:cubicBezTo>
                  <a:cubicBezTo>
                    <a:pt x="328084" y="3030757"/>
                    <a:pt x="321453" y="3026031"/>
                    <a:pt x="308607" y="3027031"/>
                  </a:cubicBezTo>
                  <a:cubicBezTo>
                    <a:pt x="279229" y="3029502"/>
                    <a:pt x="278733" y="3029198"/>
                    <a:pt x="279538" y="3001141"/>
                  </a:cubicBezTo>
                  <a:cubicBezTo>
                    <a:pt x="280108" y="2991291"/>
                    <a:pt x="276338" y="2989671"/>
                    <a:pt x="267950" y="2993392"/>
                  </a:cubicBezTo>
                  <a:cubicBezTo>
                    <a:pt x="260856" y="2997221"/>
                    <a:pt x="258597" y="2993124"/>
                    <a:pt x="257547" y="2987046"/>
                  </a:cubicBezTo>
                  <a:cubicBezTo>
                    <a:pt x="260075" y="2981789"/>
                    <a:pt x="261803" y="2976727"/>
                    <a:pt x="263834" y="2971168"/>
                  </a:cubicBezTo>
                  <a:cubicBezTo>
                    <a:pt x="265565" y="2966106"/>
                    <a:pt x="271147" y="2964754"/>
                    <a:pt x="275244" y="2962494"/>
                  </a:cubicBezTo>
                  <a:cubicBezTo>
                    <a:pt x="281540" y="2958859"/>
                    <a:pt x="284865" y="2953409"/>
                    <a:pt x="283127" y="2946230"/>
                  </a:cubicBezTo>
                  <a:cubicBezTo>
                    <a:pt x="281774" y="2940646"/>
                    <a:pt x="277014" y="2938422"/>
                    <a:pt x="271842" y="2937986"/>
                  </a:cubicBezTo>
                  <a:cubicBezTo>
                    <a:pt x="264084" y="2937332"/>
                    <a:pt x="259383" y="2940582"/>
                    <a:pt x="255949" y="2947324"/>
                  </a:cubicBezTo>
                  <a:cubicBezTo>
                    <a:pt x="253724" y="2952085"/>
                    <a:pt x="255959" y="2959566"/>
                    <a:pt x="248671" y="2962598"/>
                  </a:cubicBezTo>
                  <a:cubicBezTo>
                    <a:pt x="239403" y="2964419"/>
                    <a:pt x="230520" y="2967838"/>
                    <a:pt x="220889" y="2964682"/>
                  </a:cubicBezTo>
                  <a:cubicBezTo>
                    <a:pt x="215271" y="2957176"/>
                    <a:pt x="220191" y="2951340"/>
                    <a:pt x="224312" y="2945699"/>
                  </a:cubicBezTo>
                  <a:cubicBezTo>
                    <a:pt x="230248" y="2937083"/>
                    <a:pt x="234093" y="2928553"/>
                    <a:pt x="224403" y="2919922"/>
                  </a:cubicBezTo>
                  <a:cubicBezTo>
                    <a:pt x="221045" y="2916514"/>
                    <a:pt x="220683" y="2911535"/>
                    <a:pt x="221120" y="2906363"/>
                  </a:cubicBezTo>
                  <a:cubicBezTo>
                    <a:pt x="220481" y="2898496"/>
                    <a:pt x="223611" y="2892250"/>
                    <a:pt x="227734" y="2886607"/>
                  </a:cubicBezTo>
                  <a:cubicBezTo>
                    <a:pt x="230949" y="2882452"/>
                    <a:pt x="232570" y="2878681"/>
                    <a:pt x="230419" y="2873291"/>
                  </a:cubicBezTo>
                  <a:cubicBezTo>
                    <a:pt x="231485" y="2863744"/>
                    <a:pt x="216574" y="2861446"/>
                    <a:pt x="220334" y="2850825"/>
                  </a:cubicBezTo>
                  <a:cubicBezTo>
                    <a:pt x="229485" y="2838054"/>
                    <a:pt x="212181" y="2836334"/>
                    <a:pt x="210854" y="2827368"/>
                  </a:cubicBezTo>
                  <a:cubicBezTo>
                    <a:pt x="210642" y="2802088"/>
                    <a:pt x="220203" y="2787527"/>
                    <a:pt x="241764" y="2778929"/>
                  </a:cubicBezTo>
                  <a:cubicBezTo>
                    <a:pt x="254139" y="2774242"/>
                    <a:pt x="256909" y="2763016"/>
                    <a:pt x="255002" y="2751657"/>
                  </a:cubicBezTo>
                  <a:cubicBezTo>
                    <a:pt x="251852" y="2733421"/>
                    <a:pt x="254043" y="2719803"/>
                    <a:pt x="276350" y="2717777"/>
                  </a:cubicBezTo>
                  <a:cubicBezTo>
                    <a:pt x="282127" y="2717223"/>
                    <a:pt x="285837" y="2713370"/>
                    <a:pt x="285282" y="2707593"/>
                  </a:cubicBezTo>
                  <a:cubicBezTo>
                    <a:pt x="284559" y="2697636"/>
                    <a:pt x="286229" y="2687100"/>
                    <a:pt x="276926" y="2680064"/>
                  </a:cubicBezTo>
                  <a:cubicBezTo>
                    <a:pt x="273458" y="2677948"/>
                    <a:pt x="269496" y="2675530"/>
                    <a:pt x="264542" y="2672508"/>
                  </a:cubicBezTo>
                  <a:cubicBezTo>
                    <a:pt x="280384" y="2669938"/>
                    <a:pt x="293859" y="2664564"/>
                    <a:pt x="308116" y="2674621"/>
                  </a:cubicBezTo>
                  <a:cubicBezTo>
                    <a:pt x="315740" y="2679952"/>
                    <a:pt x="323028" y="2676920"/>
                    <a:pt x="327864" y="2668993"/>
                  </a:cubicBezTo>
                  <a:cubicBezTo>
                    <a:pt x="331792" y="2662553"/>
                    <a:pt x="336023" y="2655618"/>
                    <a:pt x="339456" y="2648876"/>
                  </a:cubicBezTo>
                  <a:cubicBezTo>
                    <a:pt x="345913" y="2637181"/>
                    <a:pt x="353636" y="2628976"/>
                    <a:pt x="368061" y="2643216"/>
                  </a:cubicBezTo>
                  <a:cubicBezTo>
                    <a:pt x="369890" y="2624619"/>
                    <a:pt x="377177" y="2621587"/>
                    <a:pt x="389537" y="2632526"/>
                  </a:cubicBezTo>
                  <a:cubicBezTo>
                    <a:pt x="391519" y="2633735"/>
                    <a:pt x="393995" y="2635245"/>
                    <a:pt x="396992" y="2633675"/>
                  </a:cubicBezTo>
                  <a:cubicBezTo>
                    <a:pt x="400292" y="2631609"/>
                    <a:pt x="398721" y="2628612"/>
                    <a:pt x="398142" y="2626219"/>
                  </a:cubicBezTo>
                  <a:cubicBezTo>
                    <a:pt x="394936" y="2615596"/>
                    <a:pt x="395164" y="2602479"/>
                    <a:pt x="385394" y="2597603"/>
                  </a:cubicBezTo>
                  <a:lnTo>
                    <a:pt x="377546" y="2596603"/>
                  </a:lnTo>
                  <a:lnTo>
                    <a:pt x="376221" y="2597323"/>
                  </a:lnTo>
                  <a:cubicBezTo>
                    <a:pt x="371736" y="2598535"/>
                    <a:pt x="367330" y="2598074"/>
                    <a:pt x="363730" y="2594317"/>
                  </a:cubicBezTo>
                  <a:cubicBezTo>
                    <a:pt x="354152" y="2584016"/>
                    <a:pt x="340388" y="2577279"/>
                    <a:pt x="336858" y="2561827"/>
                  </a:cubicBezTo>
                  <a:lnTo>
                    <a:pt x="337956" y="2558256"/>
                  </a:lnTo>
                  <a:lnTo>
                    <a:pt x="331405" y="2552878"/>
                  </a:lnTo>
                  <a:cubicBezTo>
                    <a:pt x="322102" y="2545844"/>
                    <a:pt x="314127" y="2547774"/>
                    <a:pt x="308578" y="2557984"/>
                  </a:cubicBezTo>
                  <a:cubicBezTo>
                    <a:pt x="303440" y="2566405"/>
                    <a:pt x="299100" y="2574634"/>
                    <a:pt x="294264" y="2582561"/>
                  </a:cubicBezTo>
                  <a:cubicBezTo>
                    <a:pt x="292149" y="2586028"/>
                    <a:pt x="290806" y="2592686"/>
                    <a:pt x="283956" y="2590545"/>
                  </a:cubicBezTo>
                  <a:cubicBezTo>
                    <a:pt x="278892" y="2588816"/>
                    <a:pt x="279630" y="2583149"/>
                    <a:pt x="279462" y="2578968"/>
                  </a:cubicBezTo>
                  <a:cubicBezTo>
                    <a:pt x="279671" y="2564141"/>
                    <a:pt x="280677" y="2549121"/>
                    <a:pt x="280886" y="2534293"/>
                  </a:cubicBezTo>
                  <a:cubicBezTo>
                    <a:pt x="282229" y="2527635"/>
                    <a:pt x="287920" y="2524990"/>
                    <a:pt x="293312" y="2522841"/>
                  </a:cubicBezTo>
                  <a:cubicBezTo>
                    <a:pt x="300902" y="2519313"/>
                    <a:pt x="307430" y="2514460"/>
                    <a:pt x="313664" y="2509256"/>
                  </a:cubicBezTo>
                  <a:lnTo>
                    <a:pt x="322562" y="2501743"/>
                  </a:lnTo>
                  <a:lnTo>
                    <a:pt x="322347" y="2500403"/>
                  </a:lnTo>
                  <a:cubicBezTo>
                    <a:pt x="322951" y="2498369"/>
                    <a:pt x="324153" y="2496315"/>
                    <a:pt x="325012" y="2494504"/>
                  </a:cubicBezTo>
                  <a:cubicBezTo>
                    <a:pt x="325942" y="2492996"/>
                    <a:pt x="326567" y="2491562"/>
                    <a:pt x="327121" y="2489822"/>
                  </a:cubicBezTo>
                  <a:cubicBezTo>
                    <a:pt x="327907" y="2487706"/>
                    <a:pt x="327635" y="2485197"/>
                    <a:pt x="325375" y="2483801"/>
                  </a:cubicBezTo>
                  <a:cubicBezTo>
                    <a:pt x="323420" y="2482332"/>
                    <a:pt x="321433" y="2483446"/>
                    <a:pt x="319894" y="2485096"/>
                  </a:cubicBezTo>
                  <a:cubicBezTo>
                    <a:pt x="317513" y="2487268"/>
                    <a:pt x="315060" y="2489134"/>
                    <a:pt x="311599" y="2486736"/>
                  </a:cubicBezTo>
                  <a:cubicBezTo>
                    <a:pt x="308442" y="2484265"/>
                    <a:pt x="309244" y="2480857"/>
                    <a:pt x="310423" y="2477683"/>
                  </a:cubicBezTo>
                  <a:cubicBezTo>
                    <a:pt x="310655" y="2477307"/>
                    <a:pt x="311120" y="2476555"/>
                    <a:pt x="311281" y="2475872"/>
                  </a:cubicBezTo>
                  <a:cubicBezTo>
                    <a:pt x="314962" y="2466960"/>
                    <a:pt x="313921" y="2465274"/>
                    <a:pt x="304224" y="2463706"/>
                  </a:cubicBezTo>
                  <a:cubicBezTo>
                    <a:pt x="299601" y="2463191"/>
                    <a:pt x="295890" y="2462459"/>
                    <a:pt x="295275" y="2457135"/>
                  </a:cubicBezTo>
                  <a:cubicBezTo>
                    <a:pt x="294986" y="2455917"/>
                    <a:pt x="294770" y="2455003"/>
                    <a:pt x="294859" y="2454016"/>
                  </a:cubicBezTo>
                  <a:cubicBezTo>
                    <a:pt x="295461" y="2448405"/>
                    <a:pt x="291944" y="2444410"/>
                    <a:pt x="286910" y="2446244"/>
                  </a:cubicBezTo>
                  <a:cubicBezTo>
                    <a:pt x="281877" y="2448077"/>
                    <a:pt x="279401" y="2445767"/>
                    <a:pt x="278232" y="2442183"/>
                  </a:cubicBezTo>
                  <a:cubicBezTo>
                    <a:pt x="274814" y="2430443"/>
                    <a:pt x="266929" y="2429735"/>
                    <a:pt x="256502" y="2431877"/>
                  </a:cubicBezTo>
                  <a:cubicBezTo>
                    <a:pt x="249121" y="2433301"/>
                    <a:pt x="241379" y="2433200"/>
                    <a:pt x="233566" y="2432796"/>
                  </a:cubicBezTo>
                  <a:cubicBezTo>
                    <a:pt x="229927" y="2432370"/>
                    <a:pt x="227364" y="2431045"/>
                    <a:pt x="225585" y="2427605"/>
                  </a:cubicBezTo>
                  <a:cubicBezTo>
                    <a:pt x="222281" y="2421790"/>
                    <a:pt x="219661" y="2415815"/>
                    <a:pt x="218516" y="2409611"/>
                  </a:cubicBezTo>
                  <a:lnTo>
                    <a:pt x="219702" y="2396654"/>
                  </a:lnTo>
                  <a:lnTo>
                    <a:pt x="203612" y="2390201"/>
                  </a:lnTo>
                  <a:cubicBezTo>
                    <a:pt x="197466" y="2388576"/>
                    <a:pt x="191205" y="2387137"/>
                    <a:pt x="185454" y="2384308"/>
                  </a:cubicBezTo>
                  <a:cubicBezTo>
                    <a:pt x="171667" y="2377936"/>
                    <a:pt x="170122" y="2371555"/>
                    <a:pt x="180651" y="2360984"/>
                  </a:cubicBezTo>
                  <a:cubicBezTo>
                    <a:pt x="183455" y="2358616"/>
                    <a:pt x="186451" y="2357046"/>
                    <a:pt x="188954" y="2355173"/>
                  </a:cubicBezTo>
                  <a:cubicBezTo>
                    <a:pt x="201353" y="2347104"/>
                    <a:pt x="207397" y="2337195"/>
                    <a:pt x="203232" y="2321739"/>
                  </a:cubicBezTo>
                  <a:cubicBezTo>
                    <a:pt x="199949" y="2308181"/>
                    <a:pt x="199553" y="2294345"/>
                    <a:pt x="198358" y="2280702"/>
                  </a:cubicBezTo>
                  <a:cubicBezTo>
                    <a:pt x="196947" y="2269642"/>
                    <a:pt x="193010" y="2263843"/>
                    <a:pt x="181129" y="2268831"/>
                  </a:cubicBezTo>
                  <a:cubicBezTo>
                    <a:pt x="174338" y="2272164"/>
                    <a:pt x="167461" y="2273408"/>
                    <a:pt x="161542" y="2266396"/>
                  </a:cubicBezTo>
                  <a:cubicBezTo>
                    <a:pt x="159249" y="2253442"/>
                    <a:pt x="166586" y="2243644"/>
                    <a:pt x="170152" y="2232225"/>
                  </a:cubicBezTo>
                  <a:cubicBezTo>
                    <a:pt x="172898" y="2224382"/>
                    <a:pt x="177430" y="2216952"/>
                    <a:pt x="182158" y="2210319"/>
                  </a:cubicBezTo>
                  <a:lnTo>
                    <a:pt x="185087" y="2204960"/>
                  </a:lnTo>
                  <a:lnTo>
                    <a:pt x="183548" y="2204931"/>
                  </a:lnTo>
                  <a:cubicBezTo>
                    <a:pt x="180415" y="2206636"/>
                    <a:pt x="178099" y="2203645"/>
                    <a:pt x="176985" y="2201655"/>
                  </a:cubicBezTo>
                  <a:cubicBezTo>
                    <a:pt x="172371" y="2194382"/>
                    <a:pt x="166329" y="2191949"/>
                    <a:pt x="158195" y="2192908"/>
                  </a:cubicBezTo>
                  <a:cubicBezTo>
                    <a:pt x="153178" y="2193451"/>
                    <a:pt x="151831" y="2191838"/>
                    <a:pt x="153725" y="2186242"/>
                  </a:cubicBezTo>
                  <a:lnTo>
                    <a:pt x="153180" y="2181643"/>
                  </a:lnTo>
                  <a:lnTo>
                    <a:pt x="148907" y="2184596"/>
                  </a:lnTo>
                  <a:cubicBezTo>
                    <a:pt x="144000" y="2188740"/>
                    <a:pt x="138907" y="2191241"/>
                    <a:pt x="133549" y="2192221"/>
                  </a:cubicBezTo>
                  <a:lnTo>
                    <a:pt x="130014" y="2191909"/>
                  </a:lnTo>
                  <a:lnTo>
                    <a:pt x="130318" y="2192823"/>
                  </a:lnTo>
                  <a:cubicBezTo>
                    <a:pt x="129999" y="2194023"/>
                    <a:pt x="128755" y="2194881"/>
                    <a:pt x="126283" y="2195305"/>
                  </a:cubicBezTo>
                  <a:cubicBezTo>
                    <a:pt x="119511" y="2196585"/>
                    <a:pt x="113381" y="2195139"/>
                    <a:pt x="107338" y="2192707"/>
                  </a:cubicBezTo>
                  <a:cubicBezTo>
                    <a:pt x="99558" y="2189719"/>
                    <a:pt x="95832" y="2190279"/>
                    <a:pt x="90588" y="2196667"/>
                  </a:cubicBezTo>
                  <a:cubicBezTo>
                    <a:pt x="88512" y="2198766"/>
                    <a:pt x="86956" y="2201708"/>
                    <a:pt x="85329" y="2204345"/>
                  </a:cubicBezTo>
                  <a:cubicBezTo>
                    <a:pt x="84631" y="2205475"/>
                    <a:pt x="84079" y="2207214"/>
                    <a:pt x="82412" y="2206965"/>
                  </a:cubicBezTo>
                  <a:cubicBezTo>
                    <a:pt x="80440" y="2206787"/>
                    <a:pt x="79775" y="2205337"/>
                    <a:pt x="79791" y="2204045"/>
                  </a:cubicBezTo>
                  <a:cubicBezTo>
                    <a:pt x="79714" y="2198273"/>
                    <a:pt x="76988" y="2197631"/>
                    <a:pt x="72187" y="2199087"/>
                  </a:cubicBezTo>
                  <a:cubicBezTo>
                    <a:pt x="66169" y="2200831"/>
                    <a:pt x="60968" y="2197880"/>
                    <a:pt x="56610" y="2194405"/>
                  </a:cubicBezTo>
                  <a:cubicBezTo>
                    <a:pt x="53077" y="2191701"/>
                    <a:pt x="50872" y="2191900"/>
                    <a:pt x="49228" y="2195828"/>
                  </a:cubicBezTo>
                  <a:cubicBezTo>
                    <a:pt x="48442" y="2197945"/>
                    <a:pt x="47513" y="2199452"/>
                    <a:pt x="44932" y="2199419"/>
                  </a:cubicBezTo>
                  <a:cubicBezTo>
                    <a:pt x="41439" y="2199601"/>
                    <a:pt x="41471" y="2197020"/>
                    <a:pt x="40358" y="2195030"/>
                  </a:cubicBezTo>
                  <a:cubicBezTo>
                    <a:pt x="39764" y="2193884"/>
                    <a:pt x="39404" y="2192360"/>
                    <a:pt x="38739" y="2190908"/>
                  </a:cubicBezTo>
                  <a:cubicBezTo>
                    <a:pt x="35881" y="2182898"/>
                    <a:pt x="30881" y="2182150"/>
                    <a:pt x="25029" y="2188681"/>
                  </a:cubicBezTo>
                  <a:cubicBezTo>
                    <a:pt x="24258" y="2189507"/>
                    <a:pt x="23794" y="2190261"/>
                    <a:pt x="22953" y="2190781"/>
                  </a:cubicBezTo>
                  <a:cubicBezTo>
                    <a:pt x="21341" y="2192127"/>
                    <a:pt x="19049" y="2193312"/>
                    <a:pt x="17398" y="2191771"/>
                  </a:cubicBezTo>
                  <a:cubicBezTo>
                    <a:pt x="15820" y="2190537"/>
                    <a:pt x="16534" y="2188116"/>
                    <a:pt x="17464" y="2186609"/>
                  </a:cubicBezTo>
                  <a:cubicBezTo>
                    <a:pt x="18394" y="2185102"/>
                    <a:pt x="19395" y="2183901"/>
                    <a:pt x="20703" y="2182626"/>
                  </a:cubicBezTo>
                  <a:cubicBezTo>
                    <a:pt x="22403" y="2180293"/>
                    <a:pt x="22580" y="2178321"/>
                    <a:pt x="20175" y="2176316"/>
                  </a:cubicBezTo>
                  <a:cubicBezTo>
                    <a:pt x="14847" y="2171463"/>
                    <a:pt x="12726" y="2165208"/>
                    <a:pt x="10908" y="2158882"/>
                  </a:cubicBezTo>
                  <a:cubicBezTo>
                    <a:pt x="8498" y="2151407"/>
                    <a:pt x="7539" y="2143269"/>
                    <a:pt x="3909" y="2136084"/>
                  </a:cubicBezTo>
                  <a:cubicBezTo>
                    <a:pt x="2653" y="2133485"/>
                    <a:pt x="4120" y="2131530"/>
                    <a:pt x="5354" y="2129952"/>
                  </a:cubicBezTo>
                  <a:lnTo>
                    <a:pt x="9185" y="2123453"/>
                  </a:lnTo>
                  <a:lnTo>
                    <a:pt x="8263" y="2119867"/>
                  </a:lnTo>
                  <a:cubicBezTo>
                    <a:pt x="5811" y="2114972"/>
                    <a:pt x="252" y="2112941"/>
                    <a:pt x="0" y="2106669"/>
                  </a:cubicBezTo>
                  <a:cubicBezTo>
                    <a:pt x="6599" y="2102537"/>
                    <a:pt x="1066" y="2097122"/>
                    <a:pt x="1997" y="2092253"/>
                  </a:cubicBezTo>
                  <a:cubicBezTo>
                    <a:pt x="6531" y="2084822"/>
                    <a:pt x="7100" y="2074973"/>
                    <a:pt x="18461" y="2073068"/>
                  </a:cubicBezTo>
                  <a:cubicBezTo>
                    <a:pt x="22642" y="2072898"/>
                    <a:pt x="23574" y="2068029"/>
                    <a:pt x="22909" y="2063545"/>
                  </a:cubicBezTo>
                  <a:cubicBezTo>
                    <a:pt x="21473" y="2055872"/>
                    <a:pt x="23504" y="2050313"/>
                    <a:pt x="31396" y="2046292"/>
                  </a:cubicBezTo>
                  <a:cubicBezTo>
                    <a:pt x="40689" y="2041086"/>
                    <a:pt x="33972" y="2034267"/>
                    <a:pt x="31352" y="2025192"/>
                  </a:cubicBezTo>
                  <a:cubicBezTo>
                    <a:pt x="45852" y="2029280"/>
                    <a:pt x="56523" y="2026274"/>
                    <a:pt x="63886" y="2013091"/>
                  </a:cubicBezTo>
                  <a:cubicBezTo>
                    <a:pt x="65396" y="2010614"/>
                    <a:pt x="74278" y="2007196"/>
                    <a:pt x="81239" y="2008044"/>
                  </a:cubicBezTo>
                  <a:cubicBezTo>
                    <a:pt x="94363" y="2009931"/>
                    <a:pt x="101700" y="2000134"/>
                    <a:pt x="111405" y="1993139"/>
                  </a:cubicBezTo>
                  <a:cubicBezTo>
                    <a:pt x="111305" y="2006673"/>
                    <a:pt x="117770" y="2007219"/>
                    <a:pt x="126677" y="2000417"/>
                  </a:cubicBezTo>
                  <a:cubicBezTo>
                    <a:pt x="131161" y="1999753"/>
                    <a:pt x="135728" y="2001180"/>
                    <a:pt x="139632" y="1998124"/>
                  </a:cubicBezTo>
                  <a:cubicBezTo>
                    <a:pt x="141832" y="1996747"/>
                    <a:pt x="144334" y="1994875"/>
                    <a:pt x="146533" y="1993496"/>
                  </a:cubicBezTo>
                  <a:cubicBezTo>
                    <a:pt x="149035" y="1991624"/>
                    <a:pt x="151948" y="1987964"/>
                    <a:pt x="153736" y="1988375"/>
                  </a:cubicBezTo>
                  <a:cubicBezTo>
                    <a:pt x="158305" y="1989802"/>
                    <a:pt x="154593" y="1993656"/>
                    <a:pt x="154376" y="1996242"/>
                  </a:cubicBezTo>
                  <a:cubicBezTo>
                    <a:pt x="154241" y="2000919"/>
                    <a:pt x="153914" y="2004797"/>
                    <a:pt x="153285" y="2009173"/>
                  </a:cubicBezTo>
                  <a:cubicBezTo>
                    <a:pt x="154336" y="2015250"/>
                    <a:pt x="159397" y="2016979"/>
                    <a:pt x="164872" y="2016921"/>
                  </a:cubicBezTo>
                  <a:cubicBezTo>
                    <a:pt x="168171" y="2014855"/>
                    <a:pt x="171966" y="2013091"/>
                    <a:pt x="175266" y="2011025"/>
                  </a:cubicBezTo>
                  <a:cubicBezTo>
                    <a:pt x="179447" y="2010857"/>
                    <a:pt x="178624" y="2014433"/>
                    <a:pt x="179204" y="2016827"/>
                  </a:cubicBezTo>
                  <a:cubicBezTo>
                    <a:pt x="173050" y="2028027"/>
                    <a:pt x="172975" y="2038177"/>
                    <a:pt x="185964" y="2044743"/>
                  </a:cubicBezTo>
                  <a:cubicBezTo>
                    <a:pt x="191221" y="2047270"/>
                    <a:pt x="195570" y="2051282"/>
                    <a:pt x="192136" y="2058025"/>
                  </a:cubicBezTo>
                  <a:lnTo>
                    <a:pt x="191400" y="2065222"/>
                  </a:lnTo>
                  <a:lnTo>
                    <a:pt x="193705" y="2064625"/>
                  </a:lnTo>
                  <a:cubicBezTo>
                    <a:pt x="196450" y="2062971"/>
                    <a:pt x="198965" y="2060687"/>
                    <a:pt x="201345" y="2058516"/>
                  </a:cubicBezTo>
                  <a:cubicBezTo>
                    <a:pt x="203798" y="2056649"/>
                    <a:pt x="205481" y="2055607"/>
                    <a:pt x="208726" y="2057092"/>
                  </a:cubicBezTo>
                  <a:lnTo>
                    <a:pt x="228242" y="2063119"/>
                  </a:lnTo>
                  <a:lnTo>
                    <a:pt x="231942" y="2058516"/>
                  </a:lnTo>
                  <a:cubicBezTo>
                    <a:pt x="240656" y="2050918"/>
                    <a:pt x="244031" y="2038701"/>
                    <a:pt x="254423" y="2032807"/>
                  </a:cubicBezTo>
                  <a:cubicBezTo>
                    <a:pt x="256237" y="2029835"/>
                    <a:pt x="257748" y="2027358"/>
                    <a:pt x="259562" y="2024385"/>
                  </a:cubicBezTo>
                  <a:cubicBezTo>
                    <a:pt x="258100" y="2020095"/>
                    <a:pt x="261014" y="2016434"/>
                    <a:pt x="260350" y="2011951"/>
                  </a:cubicBezTo>
                  <a:cubicBezTo>
                    <a:pt x="259241" y="2000398"/>
                    <a:pt x="248040" y="1994245"/>
                    <a:pt x="243934" y="1984262"/>
                  </a:cubicBezTo>
                  <a:cubicBezTo>
                    <a:pt x="241288" y="1978570"/>
                    <a:pt x="238148" y="1972575"/>
                    <a:pt x="241968" y="1967429"/>
                  </a:cubicBezTo>
                  <a:cubicBezTo>
                    <a:pt x="245788" y="1962282"/>
                    <a:pt x="252445" y="1963625"/>
                    <a:pt x="257810" y="1964858"/>
                  </a:cubicBezTo>
                  <a:cubicBezTo>
                    <a:pt x="264964" y="1966502"/>
                    <a:pt x="271404" y="1970433"/>
                    <a:pt x="278777" y="1969490"/>
                  </a:cubicBezTo>
                  <a:cubicBezTo>
                    <a:pt x="283973" y="1966543"/>
                    <a:pt x="288817" y="1970860"/>
                    <a:pt x="293797" y="1970497"/>
                  </a:cubicBezTo>
                  <a:cubicBezTo>
                    <a:pt x="297096" y="1968432"/>
                    <a:pt x="300201" y="1965569"/>
                    <a:pt x="304189" y="1964603"/>
                  </a:cubicBezTo>
                  <a:cubicBezTo>
                    <a:pt x="318017" y="1951966"/>
                    <a:pt x="330854" y="1938723"/>
                    <a:pt x="323849" y="1916778"/>
                  </a:cubicBezTo>
                  <a:cubicBezTo>
                    <a:pt x="320347" y="1905805"/>
                    <a:pt x="328953" y="1899498"/>
                    <a:pt x="339900" y="1899380"/>
                  </a:cubicBezTo>
                  <a:cubicBezTo>
                    <a:pt x="348759" y="1899346"/>
                    <a:pt x="357507" y="1900605"/>
                    <a:pt x="366172" y="1899774"/>
                  </a:cubicBezTo>
                  <a:cubicBezTo>
                    <a:pt x="385399" y="1897227"/>
                    <a:pt x="399610" y="1886186"/>
                    <a:pt x="386796" y="1855936"/>
                  </a:cubicBezTo>
                  <a:cubicBezTo>
                    <a:pt x="388938" y="1849085"/>
                    <a:pt x="381809" y="1844057"/>
                    <a:pt x="382353" y="1837591"/>
                  </a:cubicBezTo>
                  <a:cubicBezTo>
                    <a:pt x="386937" y="1823393"/>
                    <a:pt x="387735" y="1823200"/>
                    <a:pt x="397618" y="1832628"/>
                  </a:cubicBezTo>
                  <a:cubicBezTo>
                    <a:pt x="406317" y="1840654"/>
                    <a:pt x="417626" y="1845514"/>
                    <a:pt x="428633" y="1850870"/>
                  </a:cubicBezTo>
                  <a:cubicBezTo>
                    <a:pt x="424695" y="1845069"/>
                    <a:pt x="427138" y="1837723"/>
                    <a:pt x="421799" y="1833105"/>
                  </a:cubicBezTo>
                  <a:cubicBezTo>
                    <a:pt x="418632" y="1830494"/>
                    <a:pt x="416567" y="1827194"/>
                    <a:pt x="416893" y="1823315"/>
                  </a:cubicBezTo>
                  <a:cubicBezTo>
                    <a:pt x="417514" y="1806700"/>
                    <a:pt x="407003" y="1801646"/>
                    <a:pt x="392973" y="1801244"/>
                  </a:cubicBezTo>
                  <a:cubicBezTo>
                    <a:pt x="386338" y="1796518"/>
                    <a:pt x="378867" y="1810993"/>
                    <a:pt x="372974" y="1800599"/>
                  </a:cubicBezTo>
                  <a:cubicBezTo>
                    <a:pt x="365944" y="1782037"/>
                    <a:pt x="382055" y="1770114"/>
                    <a:pt x="385949" y="1754815"/>
                  </a:cubicBezTo>
                  <a:cubicBezTo>
                    <a:pt x="390449" y="1738528"/>
                    <a:pt x="396735" y="1722650"/>
                    <a:pt x="398951" y="1705649"/>
                  </a:cubicBezTo>
                  <a:cubicBezTo>
                    <a:pt x="400621" y="1695112"/>
                    <a:pt x="398001" y="1686035"/>
                    <a:pt x="389494" y="1678807"/>
                  </a:cubicBezTo>
                  <a:cubicBezTo>
                    <a:pt x="379504" y="1670672"/>
                    <a:pt x="371057" y="1668918"/>
                    <a:pt x="363309" y="1680505"/>
                  </a:cubicBezTo>
                  <a:cubicBezTo>
                    <a:pt x="357977" y="1688129"/>
                    <a:pt x="348708" y="1689952"/>
                    <a:pt x="342496" y="1695679"/>
                  </a:cubicBezTo>
                  <a:cubicBezTo>
                    <a:pt x="322085" y="1696822"/>
                    <a:pt x="303295" y="1694196"/>
                    <a:pt x="298105" y="1669277"/>
                  </a:cubicBezTo>
                  <a:cubicBezTo>
                    <a:pt x="297247" y="1663995"/>
                    <a:pt x="292932" y="1668839"/>
                    <a:pt x="291363" y="1665844"/>
                  </a:cubicBezTo>
                  <a:cubicBezTo>
                    <a:pt x="289623" y="1658665"/>
                    <a:pt x="294047" y="1652528"/>
                    <a:pt x="294593" y="1646062"/>
                  </a:cubicBezTo>
                  <a:cubicBezTo>
                    <a:pt x="298136" y="1638026"/>
                    <a:pt x="306825" y="1633812"/>
                    <a:pt x="308882" y="1624869"/>
                  </a:cubicBezTo>
                  <a:cubicBezTo>
                    <a:pt x="322164" y="1618699"/>
                    <a:pt x="335444" y="1612525"/>
                    <a:pt x="350575" y="1612239"/>
                  </a:cubicBezTo>
                  <a:cubicBezTo>
                    <a:pt x="353160" y="1612458"/>
                    <a:pt x="367718" y="1622019"/>
                    <a:pt x="368300" y="1624411"/>
                  </a:cubicBezTo>
                  <a:cubicBezTo>
                    <a:pt x="369433" y="1632581"/>
                    <a:pt x="374496" y="1634309"/>
                    <a:pt x="381481" y="1631773"/>
                  </a:cubicBezTo>
                  <a:cubicBezTo>
                    <a:pt x="403343" y="1622679"/>
                    <a:pt x="426281" y="1616280"/>
                    <a:pt x="447262" y="1605288"/>
                  </a:cubicBezTo>
                  <a:cubicBezTo>
                    <a:pt x="464446" y="1596060"/>
                    <a:pt x="468123" y="1583348"/>
                    <a:pt x="459886" y="1566766"/>
                  </a:cubicBezTo>
                  <a:cubicBezTo>
                    <a:pt x="457820" y="1563467"/>
                    <a:pt x="455755" y="1560167"/>
                    <a:pt x="453689" y="1556868"/>
                  </a:cubicBezTo>
                  <a:cubicBezTo>
                    <a:pt x="438565" y="1529288"/>
                    <a:pt x="441528" y="1518861"/>
                    <a:pt x="470485" y="1505937"/>
                  </a:cubicBezTo>
                  <a:cubicBezTo>
                    <a:pt x="483163" y="1500755"/>
                    <a:pt x="492675" y="1492964"/>
                    <a:pt x="499433" y="1480773"/>
                  </a:cubicBezTo>
                  <a:cubicBezTo>
                    <a:pt x="509925" y="1461344"/>
                    <a:pt x="529127" y="1462182"/>
                    <a:pt x="547531" y="1463211"/>
                  </a:cubicBezTo>
                  <a:cubicBezTo>
                    <a:pt x="553223" y="1460568"/>
                    <a:pt x="560074" y="1462707"/>
                    <a:pt x="567253" y="1460968"/>
                  </a:cubicBezTo>
                  <a:cubicBezTo>
                    <a:pt x="555146" y="1456301"/>
                    <a:pt x="543727" y="1452735"/>
                    <a:pt x="536841" y="1441738"/>
                  </a:cubicBezTo>
                  <a:cubicBezTo>
                    <a:pt x="536648" y="1440939"/>
                    <a:pt x="535657" y="1440335"/>
                    <a:pt x="534666" y="1439730"/>
                  </a:cubicBezTo>
                  <a:cubicBezTo>
                    <a:pt x="534172" y="1439428"/>
                    <a:pt x="533978" y="1438631"/>
                    <a:pt x="534280" y="1438135"/>
                  </a:cubicBezTo>
                  <a:cubicBezTo>
                    <a:pt x="536368" y="1397943"/>
                    <a:pt x="520472" y="1367174"/>
                    <a:pt x="490714" y="1340184"/>
                  </a:cubicBezTo>
                  <a:cubicBezTo>
                    <a:pt x="472519" y="1324325"/>
                    <a:pt x="474298" y="1312494"/>
                    <a:pt x="488780" y="1292099"/>
                  </a:cubicBezTo>
                  <a:cubicBezTo>
                    <a:pt x="500842" y="1275668"/>
                    <a:pt x="496206" y="1256526"/>
                    <a:pt x="496936" y="1238618"/>
                  </a:cubicBezTo>
                  <a:cubicBezTo>
                    <a:pt x="495971" y="1234629"/>
                    <a:pt x="496298" y="1230750"/>
                    <a:pt x="497422" y="1226678"/>
                  </a:cubicBezTo>
                  <a:cubicBezTo>
                    <a:pt x="501501" y="1199936"/>
                    <a:pt x="504781" y="1173389"/>
                    <a:pt x="498708" y="1146573"/>
                  </a:cubicBezTo>
                  <a:cubicBezTo>
                    <a:pt x="501647" y="1139528"/>
                    <a:pt x="498204" y="1134029"/>
                    <a:pt x="494266" y="1128228"/>
                  </a:cubicBezTo>
                  <a:cubicBezTo>
                    <a:pt x="489857" y="1118741"/>
                    <a:pt x="492023" y="1108506"/>
                    <a:pt x="491300" y="1098549"/>
                  </a:cubicBezTo>
                  <a:cubicBezTo>
                    <a:pt x="482720" y="1101472"/>
                    <a:pt x="479672" y="1109808"/>
                    <a:pt x="474258" y="1115342"/>
                  </a:cubicBezTo>
                  <a:cubicBezTo>
                    <a:pt x="465132" y="1124729"/>
                    <a:pt x="456686" y="1122975"/>
                    <a:pt x="456676" y="1110733"/>
                  </a:cubicBezTo>
                  <a:cubicBezTo>
                    <a:pt x="455943" y="1088535"/>
                    <a:pt x="441662" y="1081860"/>
                    <a:pt x="424274" y="1078049"/>
                  </a:cubicBezTo>
                  <a:cubicBezTo>
                    <a:pt x="414341" y="1075391"/>
                    <a:pt x="406802" y="1072149"/>
                    <a:pt x="407590" y="1059716"/>
                  </a:cubicBezTo>
                  <a:cubicBezTo>
                    <a:pt x="407916" y="1055836"/>
                    <a:pt x="406456" y="1051545"/>
                    <a:pt x="403785" y="1049238"/>
                  </a:cubicBezTo>
                  <a:cubicBezTo>
                    <a:pt x="389141" y="1037584"/>
                    <a:pt x="389048" y="1023254"/>
                    <a:pt x="396629" y="1007485"/>
                  </a:cubicBezTo>
                  <a:cubicBezTo>
                    <a:pt x="399483" y="998349"/>
                    <a:pt x="402832" y="989518"/>
                    <a:pt x="398423" y="980030"/>
                  </a:cubicBezTo>
                  <a:cubicBezTo>
                    <a:pt x="398256" y="975849"/>
                    <a:pt x="400177" y="971584"/>
                    <a:pt x="397121" y="967680"/>
                  </a:cubicBezTo>
                  <a:cubicBezTo>
                    <a:pt x="394723" y="962138"/>
                    <a:pt x="393612" y="957553"/>
                    <a:pt x="394920" y="9540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0" name="Google Shape;360;g6ba09dd349_0_0"/>
            <p:cNvGrpSpPr/>
            <p:nvPr/>
          </p:nvGrpSpPr>
          <p:grpSpPr>
            <a:xfrm>
              <a:off x="5899199" y="734588"/>
              <a:ext cx="5800768" cy="5062765"/>
              <a:chOff x="5899199" y="734588"/>
              <a:chExt cx="5800768" cy="5062765"/>
            </a:xfrm>
          </p:grpSpPr>
          <p:sp>
            <p:nvSpPr>
              <p:cNvPr id="361" name="Google Shape;361;g6ba09dd349_0_0"/>
              <p:cNvSpPr/>
              <p:nvPr/>
            </p:nvSpPr>
            <p:spPr>
              <a:xfrm>
                <a:off x="6303964" y="2304805"/>
                <a:ext cx="4572368" cy="2407420"/>
              </a:xfrm>
              <a:custGeom>
                <a:rect b="b" l="l" r="r" t="t"/>
                <a:pathLst>
                  <a:path extrusionOk="0" h="2407420" w="4572368">
                    <a:moveTo>
                      <a:pt x="3420385" y="2295621"/>
                    </a:moveTo>
                    <a:lnTo>
                      <a:pt x="3419637" y="2295672"/>
                    </a:lnTo>
                    <a:lnTo>
                      <a:pt x="3420288" y="2296984"/>
                    </a:lnTo>
                    <a:lnTo>
                      <a:pt x="3424235" y="2299890"/>
                    </a:lnTo>
                    <a:close/>
                    <a:moveTo>
                      <a:pt x="3396137" y="2235439"/>
                    </a:moveTo>
                    <a:lnTo>
                      <a:pt x="3396347" y="2236477"/>
                    </a:lnTo>
                    <a:lnTo>
                      <a:pt x="3396517" y="2236068"/>
                    </a:lnTo>
                    <a:close/>
                    <a:moveTo>
                      <a:pt x="3581300" y="2059232"/>
                    </a:moveTo>
                    <a:lnTo>
                      <a:pt x="3566375" y="2065484"/>
                    </a:lnTo>
                    <a:cubicBezTo>
                      <a:pt x="3562098" y="2068539"/>
                      <a:pt x="3558431" y="2072206"/>
                      <a:pt x="3554155" y="2075261"/>
                    </a:cubicBezTo>
                    <a:cubicBezTo>
                      <a:pt x="3549267" y="2078927"/>
                      <a:pt x="3544531" y="2080607"/>
                      <a:pt x="3539872" y="2080301"/>
                    </a:cubicBezTo>
                    <a:lnTo>
                      <a:pt x="3537353" y="2079049"/>
                    </a:lnTo>
                    <a:lnTo>
                      <a:pt x="3551199" y="2112667"/>
                    </a:lnTo>
                    <a:lnTo>
                      <a:pt x="3555909" y="2099448"/>
                    </a:lnTo>
                    <a:cubicBezTo>
                      <a:pt x="3562935" y="2091810"/>
                      <a:pt x="3568282" y="2083103"/>
                      <a:pt x="3573169" y="2074167"/>
                    </a:cubicBezTo>
                    <a:close/>
                    <a:moveTo>
                      <a:pt x="1649791" y="1783901"/>
                    </a:moveTo>
                    <a:lnTo>
                      <a:pt x="1649338" y="1784638"/>
                    </a:lnTo>
                    <a:lnTo>
                      <a:pt x="1660428" y="1793468"/>
                    </a:lnTo>
                    <a:lnTo>
                      <a:pt x="1660932" y="1792723"/>
                    </a:lnTo>
                    <a:lnTo>
                      <a:pt x="1661104" y="1792457"/>
                    </a:lnTo>
                    <a:close/>
                    <a:moveTo>
                      <a:pt x="4263462" y="1196558"/>
                    </a:moveTo>
                    <a:lnTo>
                      <a:pt x="4261237" y="1199066"/>
                    </a:lnTo>
                    <a:cubicBezTo>
                      <a:pt x="4257723" y="1201817"/>
                      <a:pt x="4253294" y="1204260"/>
                      <a:pt x="4252071" y="1208232"/>
                    </a:cubicBezTo>
                    <a:cubicBezTo>
                      <a:pt x="4245351" y="1227173"/>
                      <a:pt x="4248406" y="1232672"/>
                      <a:pt x="4266735" y="1238171"/>
                    </a:cubicBezTo>
                    <a:lnTo>
                      <a:pt x="4267250" y="1238381"/>
                    </a:lnTo>
                    <a:lnTo>
                      <a:pt x="4285128" y="1233967"/>
                    </a:lnTo>
                    <a:cubicBezTo>
                      <a:pt x="4291009" y="1231218"/>
                      <a:pt x="4296356" y="1227322"/>
                      <a:pt x="4300786" y="1222435"/>
                    </a:cubicBezTo>
                    <a:lnTo>
                      <a:pt x="4302782" y="1218373"/>
                    </a:lnTo>
                    <a:lnTo>
                      <a:pt x="4297143" y="1215650"/>
                    </a:lnTo>
                    <a:cubicBezTo>
                      <a:pt x="4288956" y="1209993"/>
                      <a:pt x="4281392" y="1203469"/>
                      <a:pt x="4273631" y="1197300"/>
                    </a:cubicBezTo>
                    <a:close/>
                    <a:moveTo>
                      <a:pt x="601819" y="719303"/>
                    </a:moveTo>
                    <a:lnTo>
                      <a:pt x="602393" y="720517"/>
                    </a:lnTo>
                    <a:lnTo>
                      <a:pt x="602557" y="720150"/>
                    </a:lnTo>
                    <a:close/>
                    <a:moveTo>
                      <a:pt x="720480" y="377833"/>
                    </a:moveTo>
                    <a:lnTo>
                      <a:pt x="707102" y="399326"/>
                    </a:lnTo>
                    <a:cubicBezTo>
                      <a:pt x="696521" y="409997"/>
                      <a:pt x="709141" y="424435"/>
                      <a:pt x="703974" y="436243"/>
                    </a:cubicBezTo>
                    <a:lnTo>
                      <a:pt x="721534" y="439785"/>
                    </a:lnTo>
                    <a:lnTo>
                      <a:pt x="721319" y="439193"/>
                    </a:lnTo>
                    <a:cubicBezTo>
                      <a:pt x="720855" y="434687"/>
                      <a:pt x="721551" y="430125"/>
                      <a:pt x="723297" y="425142"/>
                    </a:cubicBezTo>
                    <a:cubicBezTo>
                      <a:pt x="726156" y="415562"/>
                      <a:pt x="730035" y="406231"/>
                      <a:pt x="728808" y="395660"/>
                    </a:cubicBezTo>
                    <a:cubicBezTo>
                      <a:pt x="728002" y="390058"/>
                      <a:pt x="726755" y="385160"/>
                      <a:pt x="724190" y="380956"/>
                    </a:cubicBezTo>
                    <a:close/>
                    <a:moveTo>
                      <a:pt x="567851" y="0"/>
                    </a:moveTo>
                    <a:lnTo>
                      <a:pt x="3690886" y="0"/>
                    </a:lnTo>
                    <a:lnTo>
                      <a:pt x="3691270" y="4052"/>
                    </a:lnTo>
                    <a:lnTo>
                      <a:pt x="3691965" y="5021"/>
                    </a:lnTo>
                    <a:lnTo>
                      <a:pt x="3697718" y="0"/>
                    </a:lnTo>
                    <a:lnTo>
                      <a:pt x="3725160" y="0"/>
                    </a:lnTo>
                    <a:lnTo>
                      <a:pt x="3744760" y="20416"/>
                    </a:lnTo>
                    <a:cubicBezTo>
                      <a:pt x="3753098" y="24201"/>
                      <a:pt x="3763009" y="24478"/>
                      <a:pt x="3775814" y="21888"/>
                    </a:cubicBezTo>
                    <a:cubicBezTo>
                      <a:pt x="3788919" y="19092"/>
                      <a:pt x="3785555" y="9026"/>
                      <a:pt x="3785043" y="540"/>
                    </a:cubicBezTo>
                    <a:lnTo>
                      <a:pt x="3784998" y="0"/>
                    </a:lnTo>
                    <a:lnTo>
                      <a:pt x="3810920" y="0"/>
                    </a:lnTo>
                    <a:lnTo>
                      <a:pt x="3823937" y="17019"/>
                    </a:lnTo>
                    <a:cubicBezTo>
                      <a:pt x="3845961" y="36885"/>
                      <a:pt x="3875922" y="43855"/>
                      <a:pt x="3903216" y="55635"/>
                    </a:cubicBezTo>
                    <a:cubicBezTo>
                      <a:pt x="3911957" y="59365"/>
                      <a:pt x="3917334" y="53028"/>
                      <a:pt x="3923346" y="48907"/>
                    </a:cubicBezTo>
                    <a:cubicBezTo>
                      <a:pt x="3932177" y="43740"/>
                      <a:pt x="3940303" y="31101"/>
                      <a:pt x="3950282" y="36633"/>
                    </a:cubicBezTo>
                    <a:cubicBezTo>
                      <a:pt x="3962097" y="43558"/>
                      <a:pt x="3948301" y="55663"/>
                      <a:pt x="3951254" y="65128"/>
                    </a:cubicBezTo>
                    <a:cubicBezTo>
                      <a:pt x="3957415" y="88300"/>
                      <a:pt x="3964130" y="91651"/>
                      <a:pt x="3985874" y="84700"/>
                    </a:cubicBezTo>
                    <a:lnTo>
                      <a:pt x="3986523" y="84561"/>
                    </a:lnTo>
                    <a:lnTo>
                      <a:pt x="4001139" y="68158"/>
                    </a:lnTo>
                    <a:cubicBezTo>
                      <a:pt x="4005072" y="61486"/>
                      <a:pt x="4007706" y="54048"/>
                      <a:pt x="4008768" y="46250"/>
                    </a:cubicBezTo>
                    <a:cubicBezTo>
                      <a:pt x="4010232" y="34202"/>
                      <a:pt x="4008655" y="21586"/>
                      <a:pt x="4003556" y="10279"/>
                    </a:cubicBezTo>
                    <a:lnTo>
                      <a:pt x="3993927" y="0"/>
                    </a:lnTo>
                    <a:lnTo>
                      <a:pt x="4052247" y="0"/>
                    </a:lnTo>
                    <a:lnTo>
                      <a:pt x="4053072" y="16770"/>
                    </a:lnTo>
                    <a:cubicBezTo>
                      <a:pt x="4053585" y="25254"/>
                      <a:pt x="4060299" y="28606"/>
                      <a:pt x="4068305" y="22237"/>
                    </a:cubicBezTo>
                    <a:cubicBezTo>
                      <a:pt x="4069318" y="22425"/>
                      <a:pt x="4070742" y="23215"/>
                      <a:pt x="4070966" y="24831"/>
                    </a:cubicBezTo>
                    <a:cubicBezTo>
                      <a:pt x="4078283" y="27769"/>
                      <a:pt x="4081234" y="37234"/>
                      <a:pt x="4090733" y="36910"/>
                    </a:cubicBezTo>
                    <a:cubicBezTo>
                      <a:pt x="4108595" y="42342"/>
                      <a:pt x="4125632" y="46571"/>
                      <a:pt x="4145197" y="42883"/>
                    </a:cubicBezTo>
                    <a:cubicBezTo>
                      <a:pt x="4178690" y="37601"/>
                      <a:pt x="4189181" y="51619"/>
                      <a:pt x="4179074" y="83288"/>
                    </a:cubicBezTo>
                    <a:cubicBezTo>
                      <a:pt x="4167986" y="117397"/>
                      <a:pt x="4171920" y="124423"/>
                      <a:pt x="4208020" y="133260"/>
                    </a:cubicBezTo>
                    <a:cubicBezTo>
                      <a:pt x="4209034" y="133450"/>
                      <a:pt x="4209034" y="133450"/>
                      <a:pt x="4210047" y="133638"/>
                    </a:cubicBezTo>
                    <a:cubicBezTo>
                      <a:pt x="4248811" y="145071"/>
                      <a:pt x="4252675" y="146840"/>
                      <a:pt x="4235576" y="185070"/>
                    </a:cubicBezTo>
                    <a:cubicBezTo>
                      <a:pt x="4231055" y="195236"/>
                      <a:pt x="4218652" y="205505"/>
                      <a:pt x="4225847" y="214713"/>
                    </a:cubicBezTo>
                    <a:cubicBezTo>
                      <a:pt x="4234690" y="226326"/>
                      <a:pt x="4248708" y="215835"/>
                      <a:pt x="4260800" y="212849"/>
                    </a:cubicBezTo>
                    <a:cubicBezTo>
                      <a:pt x="4266847" y="211357"/>
                      <a:pt x="4272481" y="209263"/>
                      <a:pt x="4278115" y="207168"/>
                    </a:cubicBezTo>
                    <a:cubicBezTo>
                      <a:pt x="4285843" y="210707"/>
                      <a:pt x="4283884" y="215585"/>
                      <a:pt x="4278473" y="219294"/>
                    </a:cubicBezTo>
                    <a:cubicBezTo>
                      <a:pt x="4274677" y="222780"/>
                      <a:pt x="4270242" y="224050"/>
                      <a:pt x="4267874" y="228327"/>
                    </a:cubicBezTo>
                    <a:cubicBezTo>
                      <a:pt x="4260279" y="235298"/>
                      <a:pt x="4252685" y="242269"/>
                      <a:pt x="4245504" y="249842"/>
                    </a:cubicBezTo>
                    <a:cubicBezTo>
                      <a:pt x="4230953" y="266001"/>
                      <a:pt x="4232479" y="274676"/>
                      <a:pt x="4252213" y="284127"/>
                    </a:cubicBezTo>
                    <a:cubicBezTo>
                      <a:pt x="4261366" y="288458"/>
                      <a:pt x="4272100" y="289938"/>
                      <a:pt x="4281856" y="293855"/>
                    </a:cubicBezTo>
                    <a:cubicBezTo>
                      <a:pt x="4288760" y="296194"/>
                      <a:pt x="4297878" y="297896"/>
                      <a:pt x="4299406" y="306569"/>
                    </a:cubicBezTo>
                    <a:cubicBezTo>
                      <a:pt x="4300743" y="316257"/>
                      <a:pt x="4293528" y="321203"/>
                      <a:pt x="4286725" y="326748"/>
                    </a:cubicBezTo>
                    <a:cubicBezTo>
                      <a:pt x="4278118" y="333531"/>
                      <a:pt x="4268688" y="339111"/>
                      <a:pt x="4259068" y="345703"/>
                    </a:cubicBezTo>
                    <a:cubicBezTo>
                      <a:pt x="4248846" y="352709"/>
                      <a:pt x="4245907" y="360025"/>
                      <a:pt x="4251521" y="372083"/>
                    </a:cubicBezTo>
                    <a:cubicBezTo>
                      <a:pt x="4261701" y="393385"/>
                      <a:pt x="4257025" y="407194"/>
                      <a:pt x="4239400" y="420156"/>
                    </a:cubicBezTo>
                    <a:cubicBezTo>
                      <a:pt x="4200954" y="449157"/>
                      <a:pt x="4200798" y="452798"/>
                      <a:pt x="4235810" y="487124"/>
                    </a:cubicBezTo>
                    <a:lnTo>
                      <a:pt x="4241565" y="493546"/>
                    </a:lnTo>
                    <a:lnTo>
                      <a:pt x="4257470" y="498223"/>
                    </a:lnTo>
                    <a:cubicBezTo>
                      <a:pt x="4269474" y="504137"/>
                      <a:pt x="4277114" y="516574"/>
                      <a:pt x="4279466" y="526450"/>
                    </a:cubicBezTo>
                    <a:cubicBezTo>
                      <a:pt x="4282039" y="537940"/>
                      <a:pt x="4286349" y="542940"/>
                      <a:pt x="4301358" y="546791"/>
                    </a:cubicBezTo>
                    <a:cubicBezTo>
                      <a:pt x="4276162" y="552573"/>
                      <a:pt x="4281107" y="559787"/>
                      <a:pt x="4294347" y="567504"/>
                    </a:cubicBezTo>
                    <a:cubicBezTo>
                      <a:pt x="4286436" y="573367"/>
                      <a:pt x="4278666" y="578470"/>
                      <a:pt x="4272327" y="584693"/>
                    </a:cubicBezTo>
                    <a:lnTo>
                      <a:pt x="4264461" y="598680"/>
                    </a:lnTo>
                    <a:lnTo>
                      <a:pt x="4268701" y="600226"/>
                    </a:lnTo>
                    <a:cubicBezTo>
                      <a:pt x="4273552" y="600215"/>
                      <a:pt x="4278483" y="598382"/>
                      <a:pt x="4283893" y="594672"/>
                    </a:cubicBezTo>
                    <a:cubicBezTo>
                      <a:pt x="4312153" y="575306"/>
                      <a:pt x="4315794" y="575461"/>
                      <a:pt x="4338803" y="603876"/>
                    </a:cubicBezTo>
                    <a:cubicBezTo>
                      <a:pt x="4348058" y="616091"/>
                      <a:pt x="4353469" y="612380"/>
                      <a:pt x="4358590" y="601802"/>
                    </a:cubicBezTo>
                    <a:cubicBezTo>
                      <a:pt x="4372196" y="590710"/>
                      <a:pt x="4372175" y="604863"/>
                      <a:pt x="4376107" y="611889"/>
                    </a:cubicBezTo>
                    <a:cubicBezTo>
                      <a:pt x="4386042" y="645728"/>
                      <a:pt x="4406032" y="659422"/>
                      <a:pt x="4443012" y="657936"/>
                    </a:cubicBezTo>
                    <a:cubicBezTo>
                      <a:pt x="4474135" y="656931"/>
                      <a:pt x="4479837" y="660093"/>
                      <a:pt x="4479506" y="681526"/>
                    </a:cubicBezTo>
                    <a:cubicBezTo>
                      <a:pt x="4475365" y="689668"/>
                      <a:pt x="4466756" y="696450"/>
                      <a:pt x="4471548" y="707307"/>
                    </a:cubicBezTo>
                    <a:cubicBezTo>
                      <a:pt x="4474755" y="721013"/>
                      <a:pt x="4484734" y="726546"/>
                      <a:pt x="4497717" y="730019"/>
                    </a:cubicBezTo>
                    <a:cubicBezTo>
                      <a:pt x="4509688" y="733302"/>
                      <a:pt x="4524441" y="732910"/>
                      <a:pt x="4529489" y="748010"/>
                    </a:cubicBezTo>
                    <a:cubicBezTo>
                      <a:pt x="4525158" y="757163"/>
                      <a:pt x="4520414" y="765716"/>
                      <a:pt x="4518523" y="775850"/>
                    </a:cubicBezTo>
                    <a:cubicBezTo>
                      <a:pt x="4517389" y="781929"/>
                      <a:pt x="4506532" y="786719"/>
                      <a:pt x="4516130" y="794278"/>
                    </a:cubicBezTo>
                    <a:cubicBezTo>
                      <a:pt x="4521421" y="796838"/>
                      <a:pt x="4527054" y="794744"/>
                      <a:pt x="4532122" y="795690"/>
                    </a:cubicBezTo>
                    <a:cubicBezTo>
                      <a:pt x="4533136" y="795880"/>
                      <a:pt x="4534337" y="795056"/>
                      <a:pt x="4535540" y="794231"/>
                    </a:cubicBezTo>
                    <a:cubicBezTo>
                      <a:pt x="4544025" y="793718"/>
                      <a:pt x="4549747" y="782726"/>
                      <a:pt x="4559725" y="788260"/>
                    </a:cubicBezTo>
                    <a:cubicBezTo>
                      <a:pt x="4562264" y="797123"/>
                      <a:pt x="4554827" y="800454"/>
                      <a:pt x="4549827" y="804763"/>
                    </a:cubicBezTo>
                    <a:cubicBezTo>
                      <a:pt x="4544828" y="809073"/>
                      <a:pt x="4539227" y="813795"/>
                      <a:pt x="4534641" y="818707"/>
                    </a:cubicBezTo>
                    <a:cubicBezTo>
                      <a:pt x="4516481" y="837337"/>
                      <a:pt x="4518607" y="845601"/>
                      <a:pt x="4543185" y="854382"/>
                    </a:cubicBezTo>
                    <a:cubicBezTo>
                      <a:pt x="4549678" y="856119"/>
                      <a:pt x="4556771" y="857444"/>
                      <a:pt x="4563452" y="858166"/>
                    </a:cubicBezTo>
                    <a:cubicBezTo>
                      <a:pt x="4576503" y="866894"/>
                      <a:pt x="4574200" y="876427"/>
                      <a:pt x="4563186" y="884858"/>
                    </a:cubicBezTo>
                    <a:cubicBezTo>
                      <a:pt x="4557587" y="889580"/>
                      <a:pt x="4550975" y="894112"/>
                      <a:pt x="4544549" y="897632"/>
                    </a:cubicBezTo>
                    <a:cubicBezTo>
                      <a:pt x="4534515" y="903624"/>
                      <a:pt x="4529741" y="909548"/>
                      <a:pt x="4536779" y="922397"/>
                    </a:cubicBezTo>
                    <a:cubicBezTo>
                      <a:pt x="4544643" y="936449"/>
                      <a:pt x="4537528" y="949278"/>
                      <a:pt x="4525315" y="958533"/>
                    </a:cubicBezTo>
                    <a:cubicBezTo>
                      <a:pt x="4497089" y="980529"/>
                      <a:pt x="4497089" y="980529"/>
                      <a:pt x="4517058" y="1008376"/>
                    </a:cubicBezTo>
                    <a:cubicBezTo>
                      <a:pt x="4521179" y="1014388"/>
                      <a:pt x="4534988" y="1019063"/>
                      <a:pt x="4519733" y="1027749"/>
                    </a:cubicBezTo>
                    <a:cubicBezTo>
                      <a:pt x="4515680" y="1026993"/>
                      <a:pt x="4511626" y="1026237"/>
                      <a:pt x="4508174" y="1025068"/>
                    </a:cubicBezTo>
                    <a:cubicBezTo>
                      <a:pt x="4493610" y="1024446"/>
                      <a:pt x="4496751" y="1032897"/>
                      <a:pt x="4499290" y="1041760"/>
                    </a:cubicBezTo>
                    <a:cubicBezTo>
                      <a:pt x="4505950" y="1056635"/>
                      <a:pt x="4507322" y="1068952"/>
                      <a:pt x="4491275" y="1079064"/>
                    </a:cubicBezTo>
                    <a:cubicBezTo>
                      <a:pt x="4484251" y="1082996"/>
                      <a:pt x="4480522" y="1091737"/>
                      <a:pt x="4475144" y="1098074"/>
                    </a:cubicBezTo>
                    <a:cubicBezTo>
                      <a:pt x="4466570" y="1107484"/>
                      <a:pt x="4456917" y="1111449"/>
                      <a:pt x="4443934" y="1107976"/>
                    </a:cubicBezTo>
                    <a:cubicBezTo>
                      <a:pt x="4418789" y="1102233"/>
                      <a:pt x="4406953" y="1109462"/>
                      <a:pt x="4399184" y="1134228"/>
                    </a:cubicBezTo>
                    <a:cubicBezTo>
                      <a:pt x="4397035" y="1140118"/>
                      <a:pt x="4395900" y="1146198"/>
                      <a:pt x="4393752" y="1152089"/>
                    </a:cubicBezTo>
                    <a:cubicBezTo>
                      <a:pt x="4389076" y="1165898"/>
                      <a:pt x="4379645" y="1171478"/>
                      <a:pt x="4364858" y="1169241"/>
                    </a:cubicBezTo>
                    <a:cubicBezTo>
                      <a:pt x="4354978" y="1167395"/>
                      <a:pt x="4344276" y="1163628"/>
                      <a:pt x="4336492" y="1169918"/>
                    </a:cubicBezTo>
                    <a:lnTo>
                      <a:pt x="4329986" y="1179746"/>
                    </a:lnTo>
                    <a:lnTo>
                      <a:pt x="4330113" y="1180885"/>
                    </a:lnTo>
                    <a:cubicBezTo>
                      <a:pt x="4332557" y="1186995"/>
                      <a:pt x="4335002" y="1196160"/>
                      <a:pt x="4343556" y="1185162"/>
                    </a:cubicBezTo>
                    <a:cubicBezTo>
                      <a:pt x="4352721" y="1183941"/>
                      <a:pt x="4365552" y="1175386"/>
                      <a:pt x="4361274" y="1196161"/>
                    </a:cubicBezTo>
                    <a:cubicBezTo>
                      <a:pt x="4361275" y="1197383"/>
                      <a:pt x="4361275" y="1197994"/>
                      <a:pt x="4360053" y="1199215"/>
                    </a:cubicBezTo>
                    <a:cubicBezTo>
                      <a:pt x="4351499" y="1204715"/>
                      <a:pt x="4350277" y="1215103"/>
                      <a:pt x="4345388" y="1223045"/>
                    </a:cubicBezTo>
                    <a:cubicBezTo>
                      <a:pt x="4341722" y="1229154"/>
                      <a:pt x="4344778" y="1234655"/>
                      <a:pt x="4353332" y="1234042"/>
                    </a:cubicBezTo>
                    <a:cubicBezTo>
                      <a:pt x="4353943" y="1234654"/>
                      <a:pt x="4354552" y="1235876"/>
                      <a:pt x="4353943" y="1237098"/>
                    </a:cubicBezTo>
                    <a:cubicBezTo>
                      <a:pt x="4357609" y="1242597"/>
                      <a:pt x="4355165" y="1250540"/>
                      <a:pt x="4361886" y="1254817"/>
                    </a:cubicBezTo>
                    <a:cubicBezTo>
                      <a:pt x="4371662" y="1267038"/>
                      <a:pt x="4381438" y="1278036"/>
                      <a:pt x="4396714" y="1284756"/>
                    </a:cubicBezTo>
                    <a:cubicBezTo>
                      <a:pt x="4422375" y="1296976"/>
                      <a:pt x="4422987" y="1311641"/>
                      <a:pt x="4400991" y="1328749"/>
                    </a:cubicBezTo>
                    <a:cubicBezTo>
                      <a:pt x="4377161" y="1347080"/>
                      <a:pt x="4376550" y="1353800"/>
                      <a:pt x="4397324" y="1377017"/>
                    </a:cubicBezTo>
                    <a:cubicBezTo>
                      <a:pt x="4397935" y="1377630"/>
                      <a:pt x="4397935" y="1377630"/>
                      <a:pt x="4398547" y="1378241"/>
                    </a:cubicBezTo>
                    <a:cubicBezTo>
                      <a:pt x="4419931" y="1404514"/>
                      <a:pt x="4421764" y="1407569"/>
                      <a:pt x="4391825" y="1425900"/>
                    </a:cubicBezTo>
                    <a:cubicBezTo>
                      <a:pt x="4383882" y="1430787"/>
                      <a:pt x="4370441" y="1432009"/>
                      <a:pt x="4371051" y="1441786"/>
                    </a:cubicBezTo>
                    <a:cubicBezTo>
                      <a:pt x="4371662" y="1454006"/>
                      <a:pt x="4386327" y="1453395"/>
                      <a:pt x="4396102" y="1457060"/>
                    </a:cubicBezTo>
                    <a:cubicBezTo>
                      <a:pt x="4400991" y="1458895"/>
                      <a:pt x="4405878" y="1460116"/>
                      <a:pt x="4410767" y="1461338"/>
                    </a:cubicBezTo>
                    <a:cubicBezTo>
                      <a:pt x="4414433" y="1467448"/>
                      <a:pt x="4410767" y="1469891"/>
                      <a:pt x="4405268" y="1469892"/>
                    </a:cubicBezTo>
                    <a:cubicBezTo>
                      <a:pt x="4400990" y="1470504"/>
                      <a:pt x="4397324" y="1469281"/>
                      <a:pt x="4393657" y="1471114"/>
                    </a:cubicBezTo>
                    <a:cubicBezTo>
                      <a:pt x="4385104" y="1472335"/>
                      <a:pt x="4376550" y="1473557"/>
                      <a:pt x="4367996" y="1475390"/>
                    </a:cubicBezTo>
                    <a:cubicBezTo>
                      <a:pt x="4350277" y="1479668"/>
                      <a:pt x="4347221" y="1486390"/>
                      <a:pt x="4356387" y="1502276"/>
                    </a:cubicBezTo>
                    <a:cubicBezTo>
                      <a:pt x="4360664" y="1509607"/>
                      <a:pt x="4367385" y="1515718"/>
                      <a:pt x="4372272" y="1523050"/>
                    </a:cubicBezTo>
                    <a:cubicBezTo>
                      <a:pt x="4375939" y="1527938"/>
                      <a:pt x="4381437" y="1533436"/>
                      <a:pt x="4378383" y="1540157"/>
                    </a:cubicBezTo>
                    <a:cubicBezTo>
                      <a:pt x="4374717" y="1547491"/>
                      <a:pt x="4367385" y="1547490"/>
                      <a:pt x="4360052" y="1548100"/>
                    </a:cubicBezTo>
                    <a:cubicBezTo>
                      <a:pt x="4350888" y="1548712"/>
                      <a:pt x="4341723" y="1548101"/>
                      <a:pt x="4331946" y="1548101"/>
                    </a:cubicBezTo>
                    <a:cubicBezTo>
                      <a:pt x="4321560" y="1548100"/>
                      <a:pt x="4316061" y="1551766"/>
                      <a:pt x="4314227" y="1562764"/>
                    </a:cubicBezTo>
                    <a:cubicBezTo>
                      <a:pt x="4311173" y="1582317"/>
                      <a:pt x="4301397" y="1589649"/>
                      <a:pt x="4283066" y="1590260"/>
                    </a:cubicBezTo>
                    <a:cubicBezTo>
                      <a:pt x="4242740" y="1592093"/>
                      <a:pt x="4240907" y="1594536"/>
                      <a:pt x="4248849" y="1634863"/>
                    </a:cubicBezTo>
                    <a:lnTo>
                      <a:pt x="4249786" y="1642030"/>
                    </a:lnTo>
                    <a:lnTo>
                      <a:pt x="4258565" y="1652802"/>
                    </a:lnTo>
                    <a:cubicBezTo>
                      <a:pt x="4264065" y="1662579"/>
                      <a:pt x="4263453" y="1674799"/>
                      <a:pt x="4260398" y="1682742"/>
                    </a:cubicBezTo>
                    <a:cubicBezTo>
                      <a:pt x="4256732" y="1691907"/>
                      <a:pt x="4257343" y="1697406"/>
                      <a:pt x="4265897" y="1707182"/>
                    </a:cubicBezTo>
                    <a:cubicBezTo>
                      <a:pt x="4245735" y="1699240"/>
                      <a:pt x="4245735" y="1706571"/>
                      <a:pt x="4251232" y="1718180"/>
                    </a:cubicBezTo>
                    <a:cubicBezTo>
                      <a:pt x="4242984" y="1718485"/>
                      <a:pt x="4235194" y="1718332"/>
                      <a:pt x="4227862" y="1719631"/>
                    </a:cubicBezTo>
                    <a:lnTo>
                      <a:pt x="4215796" y="1725576"/>
                    </a:lnTo>
                    <a:lnTo>
                      <a:pt x="4217994" y="1728653"/>
                    </a:lnTo>
                    <a:cubicBezTo>
                      <a:pt x="4221355" y="1730944"/>
                      <a:pt x="4225631" y="1732013"/>
                      <a:pt x="4231130" y="1732013"/>
                    </a:cubicBezTo>
                    <a:cubicBezTo>
                      <a:pt x="4259847" y="1732013"/>
                      <a:pt x="4262292" y="1733846"/>
                      <a:pt x="4264736" y="1764397"/>
                    </a:cubicBezTo>
                    <a:cubicBezTo>
                      <a:pt x="4265347" y="1777227"/>
                      <a:pt x="4270846" y="1777227"/>
                      <a:pt x="4279401" y="1772340"/>
                    </a:cubicBezTo>
                    <a:cubicBezTo>
                      <a:pt x="4294065" y="1771118"/>
                      <a:pt x="4287343" y="1780894"/>
                      <a:pt x="4286732" y="1787616"/>
                    </a:cubicBezTo>
                    <a:cubicBezTo>
                      <a:pt x="4277567" y="1815722"/>
                      <a:pt x="4284898" y="1834661"/>
                      <a:pt x="4311172" y="1851159"/>
                    </a:cubicBezTo>
                    <a:cubicBezTo>
                      <a:pt x="4333169" y="1865212"/>
                      <a:pt x="4335613" y="1870101"/>
                      <a:pt x="4325226" y="1884764"/>
                    </a:cubicBezTo>
                    <a:cubicBezTo>
                      <a:pt x="4318505" y="1888431"/>
                      <a:pt x="4309340" y="1889041"/>
                      <a:pt x="4307506" y="1898819"/>
                    </a:cubicBezTo>
                    <a:cubicBezTo>
                      <a:pt x="4303230" y="1909816"/>
                      <a:pt x="4307507" y="1918370"/>
                      <a:pt x="4314839" y="1926924"/>
                    </a:cubicBezTo>
                    <a:cubicBezTo>
                      <a:pt x="4321560" y="1934868"/>
                      <a:pt x="4331947" y="1941588"/>
                      <a:pt x="4328281" y="1954419"/>
                    </a:cubicBezTo>
                    <a:cubicBezTo>
                      <a:pt x="4320949" y="1958696"/>
                      <a:pt x="4313616" y="1962362"/>
                      <a:pt x="4307507" y="1968472"/>
                    </a:cubicBezTo>
                    <a:cubicBezTo>
                      <a:pt x="4303840" y="1972138"/>
                      <a:pt x="4294064" y="1970305"/>
                      <a:pt x="4297119" y="1980082"/>
                    </a:cubicBezTo>
                    <a:cubicBezTo>
                      <a:pt x="4299564" y="1984358"/>
                      <a:pt x="4304452" y="1985581"/>
                      <a:pt x="4307507" y="1988636"/>
                    </a:cubicBezTo>
                    <a:cubicBezTo>
                      <a:pt x="4308117" y="1989247"/>
                      <a:pt x="4309340" y="1989246"/>
                      <a:pt x="4310562" y="1989247"/>
                    </a:cubicBezTo>
                    <a:cubicBezTo>
                      <a:pt x="4316672" y="1992912"/>
                      <a:pt x="4325837" y="1988025"/>
                      <a:pt x="4330114" y="1996579"/>
                    </a:cubicBezTo>
                    <a:cubicBezTo>
                      <a:pt x="4327669" y="2003910"/>
                      <a:pt x="4320947" y="2002689"/>
                      <a:pt x="4315449" y="2003301"/>
                    </a:cubicBezTo>
                    <a:cubicBezTo>
                      <a:pt x="4309951" y="2003910"/>
                      <a:pt x="4303840" y="2004522"/>
                      <a:pt x="4298342" y="2005744"/>
                    </a:cubicBezTo>
                    <a:cubicBezTo>
                      <a:pt x="4276956" y="2010021"/>
                      <a:pt x="4274511" y="2016742"/>
                      <a:pt x="4287344" y="2034461"/>
                    </a:cubicBezTo>
                    <a:cubicBezTo>
                      <a:pt x="4291009" y="2038739"/>
                      <a:pt x="4295286" y="2043015"/>
                      <a:pt x="4299564" y="2046680"/>
                    </a:cubicBezTo>
                    <a:cubicBezTo>
                      <a:pt x="4304452" y="2058902"/>
                      <a:pt x="4298342" y="2064401"/>
                      <a:pt x="4286732" y="2065011"/>
                    </a:cubicBezTo>
                    <a:cubicBezTo>
                      <a:pt x="4280622" y="2065623"/>
                      <a:pt x="4273902" y="2065622"/>
                      <a:pt x="4267790" y="2065011"/>
                    </a:cubicBezTo>
                    <a:cubicBezTo>
                      <a:pt x="4258015" y="2064400"/>
                      <a:pt x="4251904" y="2066232"/>
                      <a:pt x="4250683" y="2078453"/>
                    </a:cubicBezTo>
                    <a:cubicBezTo>
                      <a:pt x="4249461" y="2091896"/>
                      <a:pt x="4238463" y="2097395"/>
                      <a:pt x="4225633" y="2098006"/>
                    </a:cubicBezTo>
                    <a:cubicBezTo>
                      <a:pt x="4195692" y="2099839"/>
                      <a:pt x="4195692" y="2099839"/>
                      <a:pt x="4196303" y="2128556"/>
                    </a:cubicBezTo>
                    <a:cubicBezTo>
                      <a:pt x="4196303" y="2134667"/>
                      <a:pt x="4203636" y="2144443"/>
                      <a:pt x="4188972" y="2143220"/>
                    </a:cubicBezTo>
                    <a:cubicBezTo>
                      <a:pt x="4186527" y="2140776"/>
                      <a:pt x="4184084" y="2138332"/>
                      <a:pt x="4182250" y="2135888"/>
                    </a:cubicBezTo>
                    <a:cubicBezTo>
                      <a:pt x="4172475" y="2128557"/>
                      <a:pt x="4170642" y="2135888"/>
                      <a:pt x="4168197" y="2143220"/>
                    </a:cubicBezTo>
                    <a:cubicBezTo>
                      <a:pt x="4165753" y="2156662"/>
                      <a:pt x="4160866" y="2165827"/>
                      <a:pt x="4144979" y="2165216"/>
                    </a:cubicBezTo>
                    <a:cubicBezTo>
                      <a:pt x="4138257" y="2164605"/>
                      <a:pt x="4131537" y="2168881"/>
                      <a:pt x="4124816" y="2170715"/>
                    </a:cubicBezTo>
                    <a:cubicBezTo>
                      <a:pt x="4114428" y="2173159"/>
                      <a:pt x="4105875" y="2171326"/>
                      <a:pt x="4098543" y="2162772"/>
                    </a:cubicBezTo>
                    <a:cubicBezTo>
                      <a:pt x="4083878" y="2146886"/>
                      <a:pt x="4072270" y="2146276"/>
                      <a:pt x="4055161" y="2159717"/>
                    </a:cubicBezTo>
                    <a:cubicBezTo>
                      <a:pt x="4050884" y="2162773"/>
                      <a:pt x="4047217" y="2166439"/>
                      <a:pt x="4042940" y="2169493"/>
                    </a:cubicBezTo>
                    <a:cubicBezTo>
                      <a:pt x="4033165" y="2176826"/>
                      <a:pt x="4024000" y="2176215"/>
                      <a:pt x="4014835" y="2167660"/>
                    </a:cubicBezTo>
                    <a:cubicBezTo>
                      <a:pt x="4006892" y="2159716"/>
                      <a:pt x="3999560" y="2148719"/>
                      <a:pt x="3985507" y="2158496"/>
                    </a:cubicBezTo>
                    <a:cubicBezTo>
                      <a:pt x="3973287" y="2167049"/>
                      <a:pt x="3961067" y="2175603"/>
                      <a:pt x="3967787" y="2193322"/>
                    </a:cubicBezTo>
                    <a:cubicBezTo>
                      <a:pt x="3968397" y="2195156"/>
                      <a:pt x="3969010" y="2198211"/>
                      <a:pt x="3965954" y="2199432"/>
                    </a:cubicBezTo>
                    <a:cubicBezTo>
                      <a:pt x="3960454" y="2198822"/>
                      <a:pt x="3960455" y="2193322"/>
                      <a:pt x="3958622" y="2189656"/>
                    </a:cubicBezTo>
                    <a:cubicBezTo>
                      <a:pt x="3947014" y="2176215"/>
                      <a:pt x="3943347" y="2159718"/>
                      <a:pt x="3938460" y="2143831"/>
                    </a:cubicBezTo>
                    <a:cubicBezTo>
                      <a:pt x="3934182" y="2135889"/>
                      <a:pt x="3926239" y="2135888"/>
                      <a:pt x="3918296" y="2135888"/>
                    </a:cubicBezTo>
                    <a:cubicBezTo>
                      <a:pt x="3910964" y="2135888"/>
                      <a:pt x="3903022" y="2136500"/>
                      <a:pt x="3895689" y="2136500"/>
                    </a:cubicBezTo>
                    <a:cubicBezTo>
                      <a:pt x="3868804" y="2137110"/>
                      <a:pt x="3868194" y="2136500"/>
                      <a:pt x="3865750" y="2110837"/>
                    </a:cubicBezTo>
                    <a:cubicBezTo>
                      <a:pt x="3844974" y="2117558"/>
                      <a:pt x="3844974" y="2117558"/>
                      <a:pt x="3843754" y="2094951"/>
                    </a:cubicBezTo>
                    <a:cubicBezTo>
                      <a:pt x="3843753" y="2090673"/>
                      <a:pt x="3843143" y="2086395"/>
                      <a:pt x="3838866" y="2084563"/>
                    </a:cubicBezTo>
                    <a:cubicBezTo>
                      <a:pt x="3834588" y="2082730"/>
                      <a:pt x="3832755" y="2087008"/>
                      <a:pt x="3830311" y="2089451"/>
                    </a:cubicBezTo>
                    <a:cubicBezTo>
                      <a:pt x="3826033" y="2094340"/>
                      <a:pt x="3821757" y="2099227"/>
                      <a:pt x="3816869" y="2103505"/>
                    </a:cubicBezTo>
                    <a:cubicBezTo>
                      <a:pt x="3807704" y="2112059"/>
                      <a:pt x="3805871" y="2120613"/>
                      <a:pt x="3813814" y="2131000"/>
                    </a:cubicBezTo>
                    <a:cubicBezTo>
                      <a:pt x="3819314" y="2138332"/>
                      <a:pt x="3820535" y="2145664"/>
                      <a:pt x="3814424" y="2152996"/>
                    </a:cubicBezTo>
                    <a:cubicBezTo>
                      <a:pt x="3807704" y="2157274"/>
                      <a:pt x="3802815" y="2152995"/>
                      <a:pt x="3799150" y="2148719"/>
                    </a:cubicBezTo>
                    <a:cubicBezTo>
                      <a:pt x="3775932" y="2122446"/>
                      <a:pt x="3744771" y="2118169"/>
                      <a:pt x="3712387" y="2115725"/>
                    </a:cubicBezTo>
                    <a:cubicBezTo>
                      <a:pt x="3695431" y="2114808"/>
                      <a:pt x="3689475" y="2111486"/>
                      <a:pt x="3690907" y="2100603"/>
                    </a:cubicBezTo>
                    <a:lnTo>
                      <a:pt x="3693678" y="2090586"/>
                    </a:lnTo>
                    <a:lnTo>
                      <a:pt x="3679225" y="2086582"/>
                    </a:lnTo>
                    <a:lnTo>
                      <a:pt x="3674950" y="2087629"/>
                    </a:lnTo>
                    <a:lnTo>
                      <a:pt x="3679332" y="2096392"/>
                    </a:lnTo>
                    <a:cubicBezTo>
                      <a:pt x="3689719" y="2119611"/>
                      <a:pt x="3681776" y="2133664"/>
                      <a:pt x="3656113" y="2136108"/>
                    </a:cubicBezTo>
                    <a:cubicBezTo>
                      <a:pt x="3645115" y="2137329"/>
                      <a:pt x="3634116" y="2135497"/>
                      <a:pt x="3623118" y="2139163"/>
                    </a:cubicBezTo>
                    <a:cubicBezTo>
                      <a:pt x="3604178" y="2145273"/>
                      <a:pt x="3601123" y="2151994"/>
                      <a:pt x="3612732" y="2167879"/>
                    </a:cubicBezTo>
                    <a:cubicBezTo>
                      <a:pt x="3615788" y="2172769"/>
                      <a:pt x="3620063" y="2177045"/>
                      <a:pt x="3623730" y="2181321"/>
                    </a:cubicBezTo>
                    <a:cubicBezTo>
                      <a:pt x="3627396" y="2184988"/>
                      <a:pt x="3631062" y="2188655"/>
                      <a:pt x="3634728" y="2193543"/>
                    </a:cubicBezTo>
                    <a:cubicBezTo>
                      <a:pt x="3599290" y="2188655"/>
                      <a:pt x="3587069" y="2174600"/>
                      <a:pt x="3588292" y="2141606"/>
                    </a:cubicBezTo>
                    <a:cubicBezTo>
                      <a:pt x="3588902" y="2125721"/>
                      <a:pt x="3584015" y="2121444"/>
                      <a:pt x="3572406" y="2126332"/>
                    </a:cubicBezTo>
                    <a:cubicBezTo>
                      <a:pt x="3569350" y="2127859"/>
                      <a:pt x="3565684" y="2131373"/>
                      <a:pt x="3562323" y="2133511"/>
                    </a:cubicBezTo>
                    <a:lnTo>
                      <a:pt x="3560124" y="2134334"/>
                    </a:lnTo>
                    <a:lnTo>
                      <a:pt x="3574081" y="2168218"/>
                    </a:lnTo>
                    <a:cubicBezTo>
                      <a:pt x="3577106" y="2175561"/>
                      <a:pt x="3581492" y="2183005"/>
                      <a:pt x="3578404" y="2191547"/>
                    </a:cubicBezTo>
                    <a:cubicBezTo>
                      <a:pt x="3579201" y="2191880"/>
                      <a:pt x="3579999" y="2192212"/>
                      <a:pt x="3580797" y="2192544"/>
                    </a:cubicBezTo>
                    <a:cubicBezTo>
                      <a:pt x="3595154" y="2209758"/>
                      <a:pt x="3600143" y="2231493"/>
                      <a:pt x="3610780" y="2250901"/>
                    </a:cubicBezTo>
                    <a:cubicBezTo>
                      <a:pt x="3630892" y="2286890"/>
                      <a:pt x="3650103" y="2323912"/>
                      <a:pt x="3680816" y="2353553"/>
                    </a:cubicBezTo>
                    <a:cubicBezTo>
                      <a:pt x="3689757" y="2362425"/>
                      <a:pt x="3697469" y="2373126"/>
                      <a:pt x="3701225" y="2385456"/>
                    </a:cubicBezTo>
                    <a:lnTo>
                      <a:pt x="3706369" y="2407420"/>
                    </a:lnTo>
                    <a:lnTo>
                      <a:pt x="1080113" y="2407420"/>
                    </a:lnTo>
                    <a:lnTo>
                      <a:pt x="1077797" y="2390172"/>
                    </a:lnTo>
                    <a:cubicBezTo>
                      <a:pt x="1073504" y="2376320"/>
                      <a:pt x="1063270" y="2376152"/>
                      <a:pt x="1042370" y="2386668"/>
                    </a:cubicBezTo>
                    <a:cubicBezTo>
                      <a:pt x="1035515" y="2390853"/>
                      <a:pt x="1028519" y="2395896"/>
                      <a:pt x="1022383" y="2401082"/>
                    </a:cubicBezTo>
                    <a:cubicBezTo>
                      <a:pt x="1004069" y="2405178"/>
                      <a:pt x="997721" y="2395321"/>
                      <a:pt x="999508" y="2378841"/>
                    </a:cubicBezTo>
                    <a:cubicBezTo>
                      <a:pt x="1000042" y="2370100"/>
                      <a:pt x="1001573" y="2360641"/>
                      <a:pt x="1003827" y="2352180"/>
                    </a:cubicBezTo>
                    <a:cubicBezTo>
                      <a:pt x="1005373" y="2345369"/>
                      <a:pt x="1005848" y="2339709"/>
                      <a:pt x="1003823" y="2335189"/>
                    </a:cubicBezTo>
                    <a:lnTo>
                      <a:pt x="990464" y="2326155"/>
                    </a:lnTo>
                    <a:lnTo>
                      <a:pt x="989902" y="2327747"/>
                    </a:lnTo>
                    <a:cubicBezTo>
                      <a:pt x="981407" y="2332899"/>
                      <a:pt x="973826" y="2325699"/>
                      <a:pt x="968739" y="2319667"/>
                    </a:cubicBezTo>
                    <a:cubicBezTo>
                      <a:pt x="934367" y="2277419"/>
                      <a:pt x="884499" y="2279327"/>
                      <a:pt x="838038" y="2270053"/>
                    </a:cubicBezTo>
                    <a:cubicBezTo>
                      <a:pt x="826889" y="2267877"/>
                      <a:pt x="822186" y="2276625"/>
                      <a:pt x="816187" y="2282944"/>
                    </a:cubicBezTo>
                    <a:cubicBezTo>
                      <a:pt x="807156" y="2291189"/>
                      <a:pt x="800813" y="2307993"/>
                      <a:pt x="787766" y="2304016"/>
                    </a:cubicBezTo>
                    <a:cubicBezTo>
                      <a:pt x="772227" y="2298873"/>
                      <a:pt x="785328" y="2281277"/>
                      <a:pt x="779516" y="2270951"/>
                    </a:cubicBezTo>
                    <a:cubicBezTo>
                      <a:pt x="766528" y="2245403"/>
                      <a:pt x="757843" y="2243164"/>
                      <a:pt x="734159" y="2256718"/>
                    </a:cubicBezTo>
                    <a:cubicBezTo>
                      <a:pt x="722633" y="2263796"/>
                      <a:pt x="707916" y="2266643"/>
                      <a:pt x="696391" y="2273720"/>
                    </a:cubicBezTo>
                    <a:cubicBezTo>
                      <a:pt x="668948" y="2284907"/>
                      <a:pt x="641976" y="2290536"/>
                      <a:pt x="612794" y="2282048"/>
                    </a:cubicBezTo>
                    <a:cubicBezTo>
                      <a:pt x="597286" y="2278134"/>
                      <a:pt x="585249" y="2265504"/>
                      <a:pt x="580035" y="2254546"/>
                    </a:cubicBezTo>
                    <a:cubicBezTo>
                      <a:pt x="574157" y="2241758"/>
                      <a:pt x="567871" y="2236990"/>
                      <a:pt x="549364" y="2236237"/>
                    </a:cubicBezTo>
                    <a:cubicBezTo>
                      <a:pt x="577375" y="2223186"/>
                      <a:pt x="569792" y="2215988"/>
                      <a:pt x="552390" y="2210275"/>
                    </a:cubicBezTo>
                    <a:cubicBezTo>
                      <a:pt x="567955" y="2192616"/>
                      <a:pt x="583617" y="2178653"/>
                      <a:pt x="583579" y="2153388"/>
                    </a:cubicBezTo>
                    <a:cubicBezTo>
                      <a:pt x="583165" y="2137375"/>
                      <a:pt x="590140" y="2121171"/>
                      <a:pt x="594021" y="2104432"/>
                    </a:cubicBezTo>
                    <a:cubicBezTo>
                      <a:pt x="602415" y="2071551"/>
                      <a:pt x="591890" y="2045940"/>
                      <a:pt x="563051" y="2026965"/>
                    </a:cubicBezTo>
                    <a:cubicBezTo>
                      <a:pt x="557394" y="2022799"/>
                      <a:pt x="551109" y="2018031"/>
                      <a:pt x="544825" y="2013264"/>
                    </a:cubicBezTo>
                    <a:cubicBezTo>
                      <a:pt x="537275" y="2007297"/>
                      <a:pt x="524828" y="2002688"/>
                      <a:pt x="527604" y="1990909"/>
                    </a:cubicBezTo>
                    <a:cubicBezTo>
                      <a:pt x="529781" y="1979758"/>
                      <a:pt x="542826" y="1983735"/>
                      <a:pt x="550784" y="1981679"/>
                    </a:cubicBezTo>
                    <a:cubicBezTo>
                      <a:pt x="555680" y="1980321"/>
                      <a:pt x="561839" y="1980161"/>
                      <a:pt x="562942" y="1975204"/>
                    </a:cubicBezTo>
                    <a:cubicBezTo>
                      <a:pt x="564616" y="1968380"/>
                      <a:pt x="557192" y="1967340"/>
                      <a:pt x="554064" y="1965571"/>
                    </a:cubicBezTo>
                    <a:cubicBezTo>
                      <a:pt x="519130" y="1949221"/>
                      <a:pt x="520132" y="1916532"/>
                      <a:pt x="519369" y="1886971"/>
                    </a:cubicBezTo>
                    <a:cubicBezTo>
                      <a:pt x="518385" y="1872821"/>
                      <a:pt x="511685" y="1852042"/>
                      <a:pt x="533000" y="1842246"/>
                    </a:cubicBezTo>
                    <a:cubicBezTo>
                      <a:pt x="532165" y="1786189"/>
                      <a:pt x="596368" y="1766653"/>
                      <a:pt x="605513" y="1715265"/>
                    </a:cubicBezTo>
                    <a:cubicBezTo>
                      <a:pt x="606522" y="1706612"/>
                      <a:pt x="612489" y="1699062"/>
                      <a:pt x="598877" y="1696950"/>
                    </a:cubicBezTo>
                    <a:cubicBezTo>
                      <a:pt x="580936" y="1694334"/>
                      <a:pt x="588737" y="1686119"/>
                      <a:pt x="595334" y="1679169"/>
                    </a:cubicBezTo>
                    <a:lnTo>
                      <a:pt x="603172" y="1670914"/>
                    </a:lnTo>
                    <a:lnTo>
                      <a:pt x="594309" y="1649489"/>
                    </a:lnTo>
                    <a:lnTo>
                      <a:pt x="597313" y="1643573"/>
                    </a:lnTo>
                    <a:lnTo>
                      <a:pt x="573816" y="1633507"/>
                    </a:lnTo>
                    <a:cubicBezTo>
                      <a:pt x="572139" y="1616293"/>
                      <a:pt x="587110" y="1623303"/>
                      <a:pt x="593804" y="1620047"/>
                    </a:cubicBezTo>
                    <a:cubicBezTo>
                      <a:pt x="592380" y="1612688"/>
                      <a:pt x="579368" y="1609944"/>
                      <a:pt x="585304" y="1601162"/>
                    </a:cubicBezTo>
                    <a:lnTo>
                      <a:pt x="587387" y="1600439"/>
                    </a:lnTo>
                    <a:lnTo>
                      <a:pt x="567795" y="1593539"/>
                    </a:lnTo>
                    <a:cubicBezTo>
                      <a:pt x="553210" y="1590819"/>
                      <a:pt x="535674" y="1592752"/>
                      <a:pt x="528163" y="1575271"/>
                    </a:cubicBezTo>
                    <a:cubicBezTo>
                      <a:pt x="532411" y="1563934"/>
                      <a:pt x="537210" y="1553277"/>
                      <a:pt x="538455" y="1541018"/>
                    </a:cubicBezTo>
                    <a:cubicBezTo>
                      <a:pt x="539203" y="1533664"/>
                      <a:pt x="551658" y="1526880"/>
                      <a:pt x="539473" y="1518830"/>
                    </a:cubicBezTo>
                    <a:cubicBezTo>
                      <a:pt x="532918" y="1516305"/>
                      <a:pt x="526416" y="1519361"/>
                      <a:pt x="520286" y="1518738"/>
                    </a:cubicBezTo>
                    <a:cubicBezTo>
                      <a:pt x="519058" y="1518612"/>
                      <a:pt x="517709" y="1519714"/>
                      <a:pt x="516358" y="1520815"/>
                    </a:cubicBezTo>
                    <a:cubicBezTo>
                      <a:pt x="506301" y="1522270"/>
                      <a:pt x="500580" y="1535931"/>
                      <a:pt x="488146" y="1530332"/>
                    </a:cubicBezTo>
                    <a:cubicBezTo>
                      <a:pt x="484238" y="1520027"/>
                      <a:pt x="492768" y="1515322"/>
                      <a:pt x="498292" y="1509690"/>
                    </a:cubicBezTo>
                    <a:cubicBezTo>
                      <a:pt x="503820" y="1504060"/>
                      <a:pt x="510021" y="1497879"/>
                      <a:pt x="514995" y="1491572"/>
                    </a:cubicBezTo>
                    <a:cubicBezTo>
                      <a:pt x="534773" y="1467575"/>
                      <a:pt x="531418" y="1457945"/>
                      <a:pt x="501272" y="1449927"/>
                    </a:cubicBezTo>
                    <a:cubicBezTo>
                      <a:pt x="493367" y="1448504"/>
                      <a:pt x="484785" y="1447632"/>
                      <a:pt x="476754" y="1447435"/>
                    </a:cubicBezTo>
                    <a:cubicBezTo>
                      <a:pt x="460340" y="1438338"/>
                      <a:pt x="462136" y="1426753"/>
                      <a:pt x="474416" y="1415618"/>
                    </a:cubicBezTo>
                    <a:cubicBezTo>
                      <a:pt x="480617" y="1409435"/>
                      <a:pt x="488044" y="1403378"/>
                      <a:pt x="495347" y="1398547"/>
                    </a:cubicBezTo>
                    <a:cubicBezTo>
                      <a:pt x="506701" y="1390413"/>
                      <a:pt x="511801" y="1382881"/>
                      <a:pt x="502140" y="1368276"/>
                    </a:cubicBezTo>
                    <a:cubicBezTo>
                      <a:pt x="491376" y="1352321"/>
                      <a:pt x="498574" y="1336333"/>
                      <a:pt x="512202" y="1324095"/>
                    </a:cubicBezTo>
                    <a:cubicBezTo>
                      <a:pt x="543636" y="1295089"/>
                      <a:pt x="543636" y="1295089"/>
                      <a:pt x="517081" y="1263904"/>
                    </a:cubicBezTo>
                    <a:cubicBezTo>
                      <a:pt x="511575" y="1257151"/>
                      <a:pt x="494663" y="1252956"/>
                      <a:pt x="511969" y="1241094"/>
                    </a:cubicBezTo>
                    <a:cubicBezTo>
                      <a:pt x="516871" y="1241590"/>
                      <a:pt x="521776" y="1242088"/>
                      <a:pt x="526004" y="1243138"/>
                    </a:cubicBezTo>
                    <a:cubicBezTo>
                      <a:pt x="543413" y="1242431"/>
                      <a:pt x="538832" y="1232675"/>
                      <a:pt x="534926" y="1222372"/>
                    </a:cubicBezTo>
                    <a:cubicBezTo>
                      <a:pt x="525515" y="1205315"/>
                      <a:pt x="522655" y="1190782"/>
                      <a:pt x="540762" y="1177141"/>
                    </a:cubicBezTo>
                    <a:cubicBezTo>
                      <a:pt x="548739" y="1171760"/>
                      <a:pt x="552313" y="1160977"/>
                      <a:pt x="558086" y="1152895"/>
                    </a:cubicBezTo>
                    <a:lnTo>
                      <a:pt x="569560" y="1143332"/>
                    </a:lnTo>
                    <a:lnTo>
                      <a:pt x="552210" y="1142716"/>
                    </a:lnTo>
                    <a:cubicBezTo>
                      <a:pt x="539655" y="1143735"/>
                      <a:pt x="526512" y="1142632"/>
                      <a:pt x="514703" y="1137465"/>
                    </a:cubicBezTo>
                    <a:cubicBezTo>
                      <a:pt x="495540" y="1129237"/>
                      <a:pt x="479827" y="1114428"/>
                      <a:pt x="456457" y="1117038"/>
                    </a:cubicBezTo>
                    <a:cubicBezTo>
                      <a:pt x="446414" y="1118240"/>
                      <a:pt x="436150" y="1112294"/>
                      <a:pt x="426663" y="1107890"/>
                    </a:cubicBezTo>
                    <a:cubicBezTo>
                      <a:pt x="421049" y="1105403"/>
                      <a:pt x="416397" y="1101945"/>
                      <a:pt x="417715" y="1094016"/>
                    </a:cubicBezTo>
                    <a:cubicBezTo>
                      <a:pt x="412550" y="1105826"/>
                      <a:pt x="403867" y="1108760"/>
                      <a:pt x="393610" y="1104747"/>
                    </a:cubicBezTo>
                    <a:cubicBezTo>
                      <a:pt x="371933" y="1096336"/>
                      <a:pt x="347968" y="1094893"/>
                      <a:pt x="329733" y="1077967"/>
                    </a:cubicBezTo>
                    <a:cubicBezTo>
                      <a:pt x="325271" y="1073929"/>
                      <a:pt x="317734" y="1073382"/>
                      <a:pt x="312121" y="1070894"/>
                    </a:cubicBezTo>
                    <a:cubicBezTo>
                      <a:pt x="294889" y="1062658"/>
                      <a:pt x="277275" y="1055585"/>
                      <a:pt x="260417" y="1044256"/>
                    </a:cubicBezTo>
                    <a:cubicBezTo>
                      <a:pt x="244331" y="1032539"/>
                      <a:pt x="228028" y="1015605"/>
                      <a:pt x="205026" y="1013190"/>
                    </a:cubicBezTo>
                    <a:cubicBezTo>
                      <a:pt x="194005" y="1011498"/>
                      <a:pt x="181815" y="1007492"/>
                      <a:pt x="176350" y="994763"/>
                    </a:cubicBezTo>
                    <a:lnTo>
                      <a:pt x="174419" y="994771"/>
                    </a:lnTo>
                    <a:lnTo>
                      <a:pt x="174418" y="994770"/>
                    </a:lnTo>
                    <a:cubicBezTo>
                      <a:pt x="173262" y="995355"/>
                      <a:pt x="173357" y="995065"/>
                      <a:pt x="173936" y="994773"/>
                    </a:cubicBezTo>
                    <a:lnTo>
                      <a:pt x="174419" y="994771"/>
                    </a:lnTo>
                    <a:lnTo>
                      <a:pt x="175388" y="995733"/>
                    </a:lnTo>
                    <a:cubicBezTo>
                      <a:pt x="181790" y="1001695"/>
                      <a:pt x="180455" y="1005759"/>
                      <a:pt x="172154" y="1007533"/>
                    </a:cubicBezTo>
                    <a:cubicBezTo>
                      <a:pt x="169260" y="1008511"/>
                      <a:pt x="166357" y="1007557"/>
                      <a:pt x="163455" y="1006603"/>
                    </a:cubicBezTo>
                    <a:cubicBezTo>
                      <a:pt x="133644" y="993592"/>
                      <a:pt x="99081" y="998956"/>
                      <a:pt x="70024" y="981689"/>
                    </a:cubicBezTo>
                    <a:cubicBezTo>
                      <a:pt x="65762" y="979002"/>
                      <a:pt x="59195" y="979418"/>
                      <a:pt x="53581" y="976929"/>
                    </a:cubicBezTo>
                    <a:cubicBezTo>
                      <a:pt x="52419" y="976547"/>
                      <a:pt x="50870" y="975395"/>
                      <a:pt x="49899" y="974433"/>
                    </a:cubicBezTo>
                    <a:cubicBezTo>
                      <a:pt x="47179" y="970967"/>
                      <a:pt x="48124" y="966132"/>
                      <a:pt x="43671" y="964026"/>
                    </a:cubicBezTo>
                    <a:cubicBezTo>
                      <a:pt x="42892" y="962482"/>
                      <a:pt x="42694" y="961132"/>
                      <a:pt x="42494" y="959780"/>
                    </a:cubicBezTo>
                    <a:cubicBezTo>
                      <a:pt x="42478" y="955915"/>
                      <a:pt x="43042" y="952242"/>
                      <a:pt x="44186" y="948759"/>
                    </a:cubicBezTo>
                    <a:cubicBezTo>
                      <a:pt x="44369" y="946246"/>
                      <a:pt x="45132" y="943923"/>
                      <a:pt x="45125" y="941993"/>
                    </a:cubicBezTo>
                    <a:cubicBezTo>
                      <a:pt x="37935" y="932555"/>
                      <a:pt x="29045" y="932207"/>
                      <a:pt x="18821" y="935921"/>
                    </a:cubicBezTo>
                    <a:cubicBezTo>
                      <a:pt x="9168" y="937895"/>
                      <a:pt x="3355" y="934055"/>
                      <a:pt x="611" y="924793"/>
                    </a:cubicBezTo>
                    <a:cubicBezTo>
                      <a:pt x="-1545" y="917653"/>
                      <a:pt x="2103" y="912420"/>
                      <a:pt x="10024" y="911806"/>
                    </a:cubicBezTo>
                    <a:cubicBezTo>
                      <a:pt x="33474" y="928517"/>
                      <a:pt x="62283" y="932838"/>
                      <a:pt x="88220" y="943935"/>
                    </a:cubicBezTo>
                    <a:cubicBezTo>
                      <a:pt x="98867" y="948720"/>
                      <a:pt x="113427" y="965081"/>
                      <a:pt x="130187" y="953224"/>
                    </a:cubicBezTo>
                    <a:cubicBezTo>
                      <a:pt x="131922" y="951864"/>
                      <a:pt x="136755" y="952808"/>
                      <a:pt x="138116" y="954542"/>
                    </a:cubicBezTo>
                    <a:cubicBezTo>
                      <a:pt x="150155" y="968790"/>
                      <a:pt x="169867" y="969479"/>
                      <a:pt x="183441" y="981014"/>
                    </a:cubicBezTo>
                    <a:cubicBezTo>
                      <a:pt x="191004" y="987358"/>
                      <a:pt x="198367" y="992350"/>
                      <a:pt x="208385" y="985352"/>
                    </a:cubicBezTo>
                    <a:cubicBezTo>
                      <a:pt x="213393" y="981853"/>
                      <a:pt x="219197" y="983760"/>
                      <a:pt x="223461" y="986447"/>
                    </a:cubicBezTo>
                    <a:cubicBezTo>
                      <a:pt x="241669" y="997577"/>
                      <a:pt x="261986" y="1004253"/>
                      <a:pt x="282104" y="1009576"/>
                    </a:cubicBezTo>
                    <a:cubicBezTo>
                      <a:pt x="296226" y="1013576"/>
                      <a:pt x="309386" y="1018542"/>
                      <a:pt x="324453" y="1017706"/>
                    </a:cubicBezTo>
                    <a:cubicBezTo>
                      <a:pt x="336818" y="1017267"/>
                      <a:pt x="348436" y="1023014"/>
                      <a:pt x="357755" y="1033795"/>
                    </a:cubicBezTo>
                    <a:cubicBezTo>
                      <a:pt x="370575" y="1049583"/>
                      <a:pt x="388529" y="1045836"/>
                      <a:pt x="395403" y="1026872"/>
                    </a:cubicBezTo>
                    <a:cubicBezTo>
                      <a:pt x="396166" y="1024550"/>
                      <a:pt x="397120" y="1021647"/>
                      <a:pt x="398073" y="1018745"/>
                    </a:cubicBezTo>
                    <a:cubicBezTo>
                      <a:pt x="407993" y="988561"/>
                      <a:pt x="418799" y="985037"/>
                      <a:pt x="447075" y="1000761"/>
                    </a:cubicBezTo>
                    <a:cubicBezTo>
                      <a:pt x="457921" y="1006898"/>
                      <a:pt x="465667" y="1010729"/>
                      <a:pt x="474291" y="994269"/>
                    </a:cubicBezTo>
                    <a:lnTo>
                      <a:pt x="474369" y="994130"/>
                    </a:lnTo>
                    <a:lnTo>
                      <a:pt x="482894" y="977230"/>
                    </a:lnTo>
                    <a:lnTo>
                      <a:pt x="483459" y="977889"/>
                    </a:lnTo>
                    <a:lnTo>
                      <a:pt x="485390" y="974441"/>
                    </a:lnTo>
                    <a:cubicBezTo>
                      <a:pt x="489831" y="968022"/>
                      <a:pt x="495409" y="962299"/>
                      <a:pt x="503317" y="958786"/>
                    </a:cubicBezTo>
                    <a:lnTo>
                      <a:pt x="507032" y="954525"/>
                    </a:lnTo>
                    <a:lnTo>
                      <a:pt x="506323" y="954214"/>
                    </a:lnTo>
                    <a:cubicBezTo>
                      <a:pt x="489766" y="950750"/>
                      <a:pt x="473267" y="940651"/>
                      <a:pt x="454898" y="947808"/>
                    </a:cubicBezTo>
                    <a:cubicBezTo>
                      <a:pt x="447622" y="942709"/>
                      <a:pt x="441143" y="937960"/>
                      <a:pt x="433866" y="932863"/>
                    </a:cubicBezTo>
                    <a:cubicBezTo>
                      <a:pt x="429080" y="930760"/>
                      <a:pt x="425092" y="929009"/>
                      <a:pt x="420307" y="926907"/>
                    </a:cubicBezTo>
                    <a:cubicBezTo>
                      <a:pt x="404293" y="926535"/>
                      <a:pt x="393982" y="915347"/>
                      <a:pt x="383320" y="904954"/>
                    </a:cubicBezTo>
                    <a:cubicBezTo>
                      <a:pt x="377794" y="895868"/>
                      <a:pt x="371473" y="886429"/>
                      <a:pt x="381864" y="875769"/>
                    </a:cubicBezTo>
                    <a:cubicBezTo>
                      <a:pt x="420137" y="868788"/>
                      <a:pt x="459053" y="866846"/>
                      <a:pt x="493608" y="879167"/>
                    </a:cubicBezTo>
                    <a:cubicBezTo>
                      <a:pt x="492011" y="878466"/>
                      <a:pt x="491565" y="877317"/>
                      <a:pt x="490669" y="875022"/>
                    </a:cubicBezTo>
                    <a:cubicBezTo>
                      <a:pt x="503622" y="878569"/>
                      <a:pt x="516517" y="881437"/>
                      <a:pt x="529369" y="883454"/>
                    </a:cubicBezTo>
                    <a:lnTo>
                      <a:pt x="564126" y="886459"/>
                    </a:lnTo>
                    <a:lnTo>
                      <a:pt x="565737" y="870607"/>
                    </a:lnTo>
                    <a:cubicBezTo>
                      <a:pt x="568598" y="861899"/>
                      <a:pt x="571071" y="852421"/>
                      <a:pt x="574512" y="843905"/>
                    </a:cubicBezTo>
                    <a:cubicBezTo>
                      <a:pt x="578717" y="833067"/>
                      <a:pt x="584471" y="823381"/>
                      <a:pt x="565906" y="819210"/>
                    </a:cubicBezTo>
                    <a:cubicBezTo>
                      <a:pt x="558168" y="817311"/>
                      <a:pt x="556950" y="803404"/>
                      <a:pt x="545738" y="802291"/>
                    </a:cubicBezTo>
                    <a:cubicBezTo>
                      <a:pt x="538392" y="801164"/>
                      <a:pt x="531417" y="796943"/>
                      <a:pt x="522744" y="801810"/>
                    </a:cubicBezTo>
                    <a:cubicBezTo>
                      <a:pt x="514070" y="806678"/>
                      <a:pt x="505935" y="802075"/>
                      <a:pt x="507818" y="790473"/>
                    </a:cubicBezTo>
                    <a:cubicBezTo>
                      <a:pt x="509319" y="780033"/>
                      <a:pt x="508300" y="767478"/>
                      <a:pt x="521029" y="762015"/>
                    </a:cubicBezTo>
                    <a:cubicBezTo>
                      <a:pt x="524694" y="760646"/>
                      <a:pt x="525259" y="756973"/>
                      <a:pt x="523890" y="753308"/>
                    </a:cubicBezTo>
                    <a:cubicBezTo>
                      <a:pt x="522911" y="750414"/>
                      <a:pt x="521933" y="747520"/>
                      <a:pt x="521535" y="744815"/>
                    </a:cubicBezTo>
                    <a:cubicBezTo>
                      <a:pt x="519371" y="735744"/>
                      <a:pt x="531521" y="730088"/>
                      <a:pt x="528195" y="720636"/>
                    </a:cubicBezTo>
                    <a:cubicBezTo>
                      <a:pt x="525061" y="710601"/>
                      <a:pt x="512166" y="722442"/>
                      <a:pt x="507679" y="712608"/>
                    </a:cubicBezTo>
                    <a:cubicBezTo>
                      <a:pt x="506510" y="710294"/>
                      <a:pt x="503409" y="707989"/>
                      <a:pt x="503792" y="706827"/>
                    </a:cubicBezTo>
                    <a:cubicBezTo>
                      <a:pt x="508926" y="687290"/>
                      <a:pt x="493983" y="672090"/>
                      <a:pt x="492357" y="653548"/>
                    </a:cubicBezTo>
                    <a:cubicBezTo>
                      <a:pt x="491959" y="650845"/>
                      <a:pt x="490782" y="646599"/>
                      <a:pt x="492516" y="645238"/>
                    </a:cubicBezTo>
                    <a:cubicBezTo>
                      <a:pt x="504067" y="635529"/>
                      <a:pt x="501688" y="621240"/>
                      <a:pt x="503762" y="609059"/>
                    </a:cubicBezTo>
                    <a:cubicBezTo>
                      <a:pt x="506962" y="589531"/>
                      <a:pt x="523922" y="579024"/>
                      <a:pt x="534098" y="563717"/>
                    </a:cubicBezTo>
                    <a:cubicBezTo>
                      <a:pt x="538709" y="557515"/>
                      <a:pt x="544870" y="552464"/>
                      <a:pt x="548702" y="544719"/>
                    </a:cubicBezTo>
                    <a:cubicBezTo>
                      <a:pt x="550999" y="539685"/>
                      <a:pt x="556381" y="533094"/>
                      <a:pt x="561796" y="534229"/>
                    </a:cubicBezTo>
                    <a:cubicBezTo>
                      <a:pt x="580553" y="537822"/>
                      <a:pt x="596143" y="523650"/>
                      <a:pt x="614511" y="526470"/>
                    </a:cubicBezTo>
                    <a:cubicBezTo>
                      <a:pt x="618765" y="527226"/>
                      <a:pt x="625134" y="525458"/>
                      <a:pt x="625317" y="522946"/>
                    </a:cubicBezTo>
                    <a:cubicBezTo>
                      <a:pt x="625060" y="508070"/>
                      <a:pt x="640310" y="504719"/>
                      <a:pt x="645675" y="494263"/>
                    </a:cubicBezTo>
                    <a:cubicBezTo>
                      <a:pt x="647591" y="490391"/>
                      <a:pt x="652201" y="484188"/>
                      <a:pt x="655296" y="484561"/>
                    </a:cubicBezTo>
                    <a:cubicBezTo>
                      <a:pt x="671531" y="486038"/>
                      <a:pt x="671268" y="469229"/>
                      <a:pt x="680323" y="463200"/>
                    </a:cubicBezTo>
                    <a:cubicBezTo>
                      <a:pt x="685332" y="459702"/>
                      <a:pt x="684336" y="452943"/>
                      <a:pt x="678135" y="448333"/>
                    </a:cubicBezTo>
                    <a:lnTo>
                      <a:pt x="662352" y="444254"/>
                    </a:lnTo>
                    <a:lnTo>
                      <a:pt x="686387" y="421536"/>
                    </a:lnTo>
                    <a:lnTo>
                      <a:pt x="719509" y="377018"/>
                    </a:lnTo>
                    <a:lnTo>
                      <a:pt x="714719" y="372986"/>
                    </a:lnTo>
                    <a:lnTo>
                      <a:pt x="714532" y="375208"/>
                    </a:lnTo>
                    <a:cubicBezTo>
                      <a:pt x="712283" y="376732"/>
                      <a:pt x="708076" y="375716"/>
                      <a:pt x="701693" y="372815"/>
                    </a:cubicBezTo>
                    <a:cubicBezTo>
                      <a:pt x="690666" y="368172"/>
                      <a:pt x="680222" y="368171"/>
                      <a:pt x="669196" y="371654"/>
                    </a:cubicBezTo>
                    <a:cubicBezTo>
                      <a:pt x="664554" y="373395"/>
                      <a:pt x="659331" y="376296"/>
                      <a:pt x="654689" y="375136"/>
                    </a:cubicBezTo>
                    <a:cubicBezTo>
                      <a:pt x="629156" y="369332"/>
                      <a:pt x="603044" y="377457"/>
                      <a:pt x="577509" y="372234"/>
                    </a:cubicBezTo>
                    <a:cubicBezTo>
                      <a:pt x="560683" y="368752"/>
                      <a:pt x="556619" y="373975"/>
                      <a:pt x="561842" y="389643"/>
                    </a:cubicBezTo>
                    <a:cubicBezTo>
                      <a:pt x="569386" y="412275"/>
                      <a:pt x="558942" y="427362"/>
                      <a:pt x="535148" y="428523"/>
                    </a:cubicBezTo>
                    <a:cubicBezTo>
                      <a:pt x="530507" y="428523"/>
                      <a:pt x="526445" y="428523"/>
                      <a:pt x="521801" y="429683"/>
                    </a:cubicBezTo>
                    <a:cubicBezTo>
                      <a:pt x="502073" y="433745"/>
                      <a:pt x="503232" y="433165"/>
                      <a:pt x="499750" y="414595"/>
                    </a:cubicBezTo>
                    <a:cubicBezTo>
                      <a:pt x="492789" y="379778"/>
                      <a:pt x="500331" y="345541"/>
                      <a:pt x="501492" y="311304"/>
                    </a:cubicBezTo>
                    <a:cubicBezTo>
                      <a:pt x="501492" y="303180"/>
                      <a:pt x="502072" y="295636"/>
                      <a:pt x="500332" y="288092"/>
                    </a:cubicBezTo>
                    <a:cubicBezTo>
                      <a:pt x="499752" y="284610"/>
                      <a:pt x="502653" y="278807"/>
                      <a:pt x="495690" y="279968"/>
                    </a:cubicBezTo>
                    <a:cubicBezTo>
                      <a:pt x="490467" y="280549"/>
                      <a:pt x="485824" y="282870"/>
                      <a:pt x="485825" y="289254"/>
                    </a:cubicBezTo>
                    <a:cubicBezTo>
                      <a:pt x="485825" y="291574"/>
                      <a:pt x="486985" y="293313"/>
                      <a:pt x="487565" y="295635"/>
                    </a:cubicBezTo>
                    <a:cubicBezTo>
                      <a:pt x="488726" y="300278"/>
                      <a:pt x="495690" y="304341"/>
                      <a:pt x="490467" y="310144"/>
                    </a:cubicBezTo>
                    <a:cubicBezTo>
                      <a:pt x="485243" y="315946"/>
                      <a:pt x="478280" y="310143"/>
                      <a:pt x="470156" y="308983"/>
                    </a:cubicBezTo>
                    <a:cubicBezTo>
                      <a:pt x="477700" y="318267"/>
                      <a:pt x="481762" y="326392"/>
                      <a:pt x="480603" y="336256"/>
                    </a:cubicBezTo>
                    <a:cubicBezTo>
                      <a:pt x="479440" y="342060"/>
                      <a:pt x="477700" y="347282"/>
                      <a:pt x="470156" y="342059"/>
                    </a:cubicBezTo>
                    <a:cubicBezTo>
                      <a:pt x="474799" y="326392"/>
                      <a:pt x="463192" y="317108"/>
                      <a:pt x="454487" y="306662"/>
                    </a:cubicBezTo>
                    <a:cubicBezTo>
                      <a:pt x="446945" y="297957"/>
                      <a:pt x="441142" y="289253"/>
                      <a:pt x="451006" y="278227"/>
                    </a:cubicBezTo>
                    <a:cubicBezTo>
                      <a:pt x="454487" y="270683"/>
                      <a:pt x="462033" y="269524"/>
                      <a:pt x="467835" y="266041"/>
                    </a:cubicBezTo>
                    <a:cubicBezTo>
                      <a:pt x="474218" y="261980"/>
                      <a:pt x="478281" y="257336"/>
                      <a:pt x="470736" y="250953"/>
                    </a:cubicBezTo>
                    <a:cubicBezTo>
                      <a:pt x="462032" y="248633"/>
                      <a:pt x="453328" y="246311"/>
                      <a:pt x="444044" y="243990"/>
                    </a:cubicBezTo>
                    <a:cubicBezTo>
                      <a:pt x="439981" y="243409"/>
                      <a:pt x="437660" y="242830"/>
                      <a:pt x="438241" y="238187"/>
                    </a:cubicBezTo>
                    <a:cubicBezTo>
                      <a:pt x="453328" y="238187"/>
                      <a:pt x="468997" y="235866"/>
                      <a:pt x="484083" y="232965"/>
                    </a:cubicBezTo>
                    <a:cubicBezTo>
                      <a:pt x="498011" y="230643"/>
                      <a:pt x="499751" y="223099"/>
                      <a:pt x="492789" y="212074"/>
                    </a:cubicBezTo>
                    <a:cubicBezTo>
                      <a:pt x="488726" y="205691"/>
                      <a:pt x="483504" y="199887"/>
                      <a:pt x="478861" y="193504"/>
                    </a:cubicBezTo>
                    <a:cubicBezTo>
                      <a:pt x="470736" y="182479"/>
                      <a:pt x="473058" y="176675"/>
                      <a:pt x="486985" y="174935"/>
                    </a:cubicBezTo>
                    <a:cubicBezTo>
                      <a:pt x="492208" y="174356"/>
                      <a:pt x="497430" y="174356"/>
                      <a:pt x="502073" y="174935"/>
                    </a:cubicBezTo>
                    <a:cubicBezTo>
                      <a:pt x="515420" y="176095"/>
                      <a:pt x="524124" y="173775"/>
                      <a:pt x="527026" y="156947"/>
                    </a:cubicBezTo>
                    <a:cubicBezTo>
                      <a:pt x="529346" y="141860"/>
                      <a:pt x="543853" y="140698"/>
                      <a:pt x="557200" y="140698"/>
                    </a:cubicBezTo>
                    <a:cubicBezTo>
                      <a:pt x="579251" y="140698"/>
                      <a:pt x="581572" y="137797"/>
                      <a:pt x="582152" y="115745"/>
                    </a:cubicBezTo>
                    <a:cubicBezTo>
                      <a:pt x="581572" y="109362"/>
                      <a:pt x="577509" y="102398"/>
                      <a:pt x="584474" y="96596"/>
                    </a:cubicBezTo>
                    <a:cubicBezTo>
                      <a:pt x="590857" y="95435"/>
                      <a:pt x="594918" y="98336"/>
                      <a:pt x="598400" y="102979"/>
                    </a:cubicBezTo>
                    <a:cubicBezTo>
                      <a:pt x="602464" y="108782"/>
                      <a:pt x="605944" y="106461"/>
                      <a:pt x="608846" y="101238"/>
                    </a:cubicBezTo>
                    <a:cubicBezTo>
                      <a:pt x="610587" y="84989"/>
                      <a:pt x="614649" y="70483"/>
                      <a:pt x="635540" y="71064"/>
                    </a:cubicBezTo>
                    <a:cubicBezTo>
                      <a:pt x="638442" y="67581"/>
                      <a:pt x="643084" y="67001"/>
                      <a:pt x="647726" y="64100"/>
                    </a:cubicBezTo>
                    <a:cubicBezTo>
                      <a:pt x="639601" y="58877"/>
                      <a:pt x="629737" y="63519"/>
                      <a:pt x="622772" y="57716"/>
                    </a:cubicBezTo>
                    <a:cubicBezTo>
                      <a:pt x="620453" y="53654"/>
                      <a:pt x="616971" y="50753"/>
                      <a:pt x="615809" y="46691"/>
                    </a:cubicBezTo>
                    <a:cubicBezTo>
                      <a:pt x="611167" y="30443"/>
                      <a:pt x="602462" y="21159"/>
                      <a:pt x="583894" y="24059"/>
                    </a:cubicBezTo>
                    <a:cubicBezTo>
                      <a:pt x="572288" y="25801"/>
                      <a:pt x="569967" y="17096"/>
                      <a:pt x="568805" y="72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g6ba09dd349_0_0"/>
              <p:cNvSpPr/>
              <p:nvPr/>
            </p:nvSpPr>
            <p:spPr>
              <a:xfrm rot="-1841110">
                <a:off x="9894750" y="2100326"/>
                <a:ext cx="1007896" cy="122169"/>
              </a:xfrm>
              <a:custGeom>
                <a:rect b="b" l="l" r="r" t="t"/>
                <a:pathLst>
                  <a:path extrusionOk="0" h="153939" w="1270000">
                    <a:moveTo>
                      <a:pt x="15389" y="73891"/>
                    </a:moveTo>
                    <a:cubicBezTo>
                      <a:pt x="60801" y="42333"/>
                      <a:pt x="113910" y="38485"/>
                      <a:pt x="166250" y="35406"/>
                    </a:cubicBezTo>
                    <a:cubicBezTo>
                      <a:pt x="193959" y="33867"/>
                      <a:pt x="222437" y="25400"/>
                      <a:pt x="250916" y="34636"/>
                    </a:cubicBezTo>
                    <a:cubicBezTo>
                      <a:pt x="257074" y="36176"/>
                      <a:pt x="260922" y="33867"/>
                      <a:pt x="257843" y="26170"/>
                    </a:cubicBezTo>
                    <a:cubicBezTo>
                      <a:pt x="307104" y="22321"/>
                      <a:pt x="357134" y="18473"/>
                      <a:pt x="406395" y="25400"/>
                    </a:cubicBezTo>
                    <a:cubicBezTo>
                      <a:pt x="434874" y="29249"/>
                      <a:pt x="438722" y="34636"/>
                      <a:pt x="431025" y="61576"/>
                    </a:cubicBezTo>
                    <a:cubicBezTo>
                      <a:pt x="427177" y="73891"/>
                      <a:pt x="437953" y="70042"/>
                      <a:pt x="442571" y="70812"/>
                    </a:cubicBezTo>
                    <a:cubicBezTo>
                      <a:pt x="467201" y="73121"/>
                      <a:pt x="490292" y="66194"/>
                      <a:pt x="514153" y="61576"/>
                    </a:cubicBezTo>
                    <a:cubicBezTo>
                      <a:pt x="565722" y="51570"/>
                      <a:pt x="617292" y="42333"/>
                      <a:pt x="667322" y="27709"/>
                    </a:cubicBezTo>
                    <a:cubicBezTo>
                      <a:pt x="700419" y="25400"/>
                      <a:pt x="731207" y="13085"/>
                      <a:pt x="763534" y="9236"/>
                    </a:cubicBezTo>
                    <a:cubicBezTo>
                      <a:pt x="865904" y="-1539"/>
                      <a:pt x="969813" y="770"/>
                      <a:pt x="1072183" y="0"/>
                    </a:cubicBezTo>
                    <a:cubicBezTo>
                      <a:pt x="1087577" y="0"/>
                      <a:pt x="1102971" y="0"/>
                      <a:pt x="1118365" y="770"/>
                    </a:cubicBezTo>
                    <a:cubicBezTo>
                      <a:pt x="1125293" y="770"/>
                      <a:pt x="1133759" y="-770"/>
                      <a:pt x="1136838" y="8467"/>
                    </a:cubicBezTo>
                    <a:cubicBezTo>
                      <a:pt x="1136838" y="8467"/>
                      <a:pt x="1136838" y="8467"/>
                      <a:pt x="1136838" y="8467"/>
                    </a:cubicBezTo>
                    <a:cubicBezTo>
                      <a:pt x="1128371" y="17703"/>
                      <a:pt x="1115286" y="16933"/>
                      <a:pt x="1104510" y="19242"/>
                    </a:cubicBezTo>
                    <a:cubicBezTo>
                      <a:pt x="1084498" y="23091"/>
                      <a:pt x="1066025" y="30018"/>
                      <a:pt x="1046013" y="32327"/>
                    </a:cubicBezTo>
                    <a:cubicBezTo>
                      <a:pt x="1029080" y="30788"/>
                      <a:pt x="1012916" y="35406"/>
                      <a:pt x="996753" y="39255"/>
                    </a:cubicBezTo>
                    <a:cubicBezTo>
                      <a:pt x="991365" y="40024"/>
                      <a:pt x="985207" y="41564"/>
                      <a:pt x="979820" y="40794"/>
                    </a:cubicBezTo>
                    <a:cubicBezTo>
                      <a:pt x="959808" y="37715"/>
                      <a:pt x="942104" y="50030"/>
                      <a:pt x="922092" y="47721"/>
                    </a:cubicBezTo>
                    <a:cubicBezTo>
                      <a:pt x="931328" y="46952"/>
                      <a:pt x="940565" y="46952"/>
                      <a:pt x="949801" y="48491"/>
                    </a:cubicBezTo>
                    <a:cubicBezTo>
                      <a:pt x="975971" y="60806"/>
                      <a:pt x="1006759" y="56188"/>
                      <a:pt x="1031389" y="71582"/>
                    </a:cubicBezTo>
                    <a:lnTo>
                      <a:pt x="1031389" y="71582"/>
                    </a:lnTo>
                    <a:cubicBezTo>
                      <a:pt x="1086808" y="86976"/>
                      <a:pt x="1143764" y="93133"/>
                      <a:pt x="1201492" y="90824"/>
                    </a:cubicBezTo>
                    <a:cubicBezTo>
                      <a:pt x="1226123" y="90055"/>
                      <a:pt x="1249983" y="83897"/>
                      <a:pt x="1273843" y="94673"/>
                    </a:cubicBezTo>
                    <a:cubicBezTo>
                      <a:pt x="1269995" y="110836"/>
                      <a:pt x="1255371" y="100830"/>
                      <a:pt x="1246904" y="106218"/>
                    </a:cubicBezTo>
                    <a:lnTo>
                      <a:pt x="1246904" y="106218"/>
                    </a:lnTo>
                    <a:cubicBezTo>
                      <a:pt x="1230741" y="116224"/>
                      <a:pt x="1211498" y="110067"/>
                      <a:pt x="1193795" y="115455"/>
                    </a:cubicBezTo>
                    <a:lnTo>
                      <a:pt x="1193795" y="115455"/>
                    </a:lnTo>
                    <a:cubicBezTo>
                      <a:pt x="1180710" y="125461"/>
                      <a:pt x="1165316" y="120073"/>
                      <a:pt x="1151461" y="120843"/>
                    </a:cubicBezTo>
                    <a:cubicBezTo>
                      <a:pt x="1108359" y="123152"/>
                      <a:pt x="1066025" y="129309"/>
                      <a:pt x="1022922" y="131618"/>
                    </a:cubicBezTo>
                    <a:cubicBezTo>
                      <a:pt x="989056" y="133927"/>
                      <a:pt x="955959" y="128539"/>
                      <a:pt x="923631" y="121612"/>
                    </a:cubicBezTo>
                    <a:cubicBezTo>
                      <a:pt x="861286" y="107758"/>
                      <a:pt x="798171" y="101600"/>
                      <a:pt x="735056" y="103139"/>
                    </a:cubicBezTo>
                    <a:cubicBezTo>
                      <a:pt x="713504" y="103909"/>
                      <a:pt x="691953" y="107758"/>
                      <a:pt x="670401" y="110067"/>
                    </a:cubicBezTo>
                    <a:cubicBezTo>
                      <a:pt x="641153" y="113146"/>
                      <a:pt x="611135" y="112376"/>
                      <a:pt x="581886" y="115455"/>
                    </a:cubicBezTo>
                    <a:cubicBezTo>
                      <a:pt x="563413" y="113146"/>
                      <a:pt x="546480" y="118533"/>
                      <a:pt x="531086" y="125461"/>
                    </a:cubicBezTo>
                    <a:cubicBezTo>
                      <a:pt x="460274" y="156249"/>
                      <a:pt x="384843" y="156249"/>
                      <a:pt x="310183" y="160097"/>
                    </a:cubicBezTo>
                    <a:cubicBezTo>
                      <a:pt x="305565" y="160097"/>
                      <a:pt x="301716" y="160097"/>
                      <a:pt x="297098" y="160097"/>
                    </a:cubicBezTo>
                    <a:cubicBezTo>
                      <a:pt x="237831" y="160097"/>
                      <a:pt x="179335" y="160097"/>
                      <a:pt x="120068" y="159327"/>
                    </a:cubicBezTo>
                    <a:cubicBezTo>
                      <a:pt x="96977" y="153939"/>
                      <a:pt x="72347" y="159327"/>
                      <a:pt x="49256" y="150861"/>
                    </a:cubicBezTo>
                    <a:cubicBezTo>
                      <a:pt x="46177" y="150861"/>
                      <a:pt x="43098" y="150861"/>
                      <a:pt x="40789" y="150861"/>
                    </a:cubicBezTo>
                    <a:cubicBezTo>
                      <a:pt x="38480" y="148552"/>
                      <a:pt x="35401" y="148552"/>
                      <a:pt x="33092" y="147782"/>
                    </a:cubicBezTo>
                    <a:cubicBezTo>
                      <a:pt x="765" y="141624"/>
                      <a:pt x="-7702" y="124691"/>
                      <a:pt x="6922" y="93903"/>
                    </a:cubicBezTo>
                    <a:cubicBezTo>
                      <a:pt x="10771" y="85436"/>
                      <a:pt x="11540" y="79279"/>
                      <a:pt x="15389" y="73891"/>
                    </a:cubicBezTo>
                    <a:close/>
                  </a:path>
                </a:pathLst>
              </a:custGeom>
              <a:solidFill>
                <a:srgbClr val="BED2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g6ba09dd349_0_0"/>
              <p:cNvSpPr/>
              <p:nvPr/>
            </p:nvSpPr>
            <p:spPr>
              <a:xfrm rot="-610531">
                <a:off x="6440762" y="4296698"/>
                <a:ext cx="817342" cy="469667"/>
              </a:xfrm>
              <a:custGeom>
                <a:rect b="b" l="l" r="r" t="t"/>
                <a:pathLst>
                  <a:path extrusionOk="0" h="592666" w="1031393">
                    <a:moveTo>
                      <a:pt x="369455" y="259388"/>
                    </a:moveTo>
                    <a:cubicBezTo>
                      <a:pt x="397933" y="240915"/>
                      <a:pt x="426412" y="221673"/>
                      <a:pt x="454891" y="203200"/>
                    </a:cubicBezTo>
                    <a:cubicBezTo>
                      <a:pt x="490297" y="179339"/>
                      <a:pt x="529552" y="167024"/>
                      <a:pt x="571885" y="161636"/>
                    </a:cubicBezTo>
                    <a:cubicBezTo>
                      <a:pt x="610370" y="157018"/>
                      <a:pt x="644236" y="139315"/>
                      <a:pt x="677334" y="120843"/>
                    </a:cubicBezTo>
                    <a:cubicBezTo>
                      <a:pt x="750455" y="80049"/>
                      <a:pt x="824345" y="40794"/>
                      <a:pt x="905933" y="17703"/>
                    </a:cubicBezTo>
                    <a:cubicBezTo>
                      <a:pt x="943648" y="6927"/>
                      <a:pt x="982133" y="4618"/>
                      <a:pt x="1020618" y="0"/>
                    </a:cubicBezTo>
                    <a:cubicBezTo>
                      <a:pt x="1026006" y="6157"/>
                      <a:pt x="1022927" y="12315"/>
                      <a:pt x="1022158" y="18473"/>
                    </a:cubicBezTo>
                    <a:cubicBezTo>
                      <a:pt x="1015230" y="46182"/>
                      <a:pt x="1015230" y="72352"/>
                      <a:pt x="1035243" y="95443"/>
                    </a:cubicBezTo>
                    <a:cubicBezTo>
                      <a:pt x="1022158" y="110067"/>
                      <a:pt x="1002915" y="111606"/>
                      <a:pt x="985982" y="117764"/>
                    </a:cubicBezTo>
                    <a:cubicBezTo>
                      <a:pt x="939800" y="133157"/>
                      <a:pt x="895158" y="154709"/>
                      <a:pt x="847436" y="167794"/>
                    </a:cubicBezTo>
                    <a:cubicBezTo>
                      <a:pt x="824345" y="168564"/>
                      <a:pt x="801255" y="167794"/>
                      <a:pt x="784321" y="187806"/>
                    </a:cubicBezTo>
                    <a:cubicBezTo>
                      <a:pt x="782782" y="189345"/>
                      <a:pt x="782012" y="190885"/>
                      <a:pt x="779703" y="191655"/>
                    </a:cubicBezTo>
                    <a:cubicBezTo>
                      <a:pt x="765849" y="194733"/>
                      <a:pt x="749685" y="192424"/>
                      <a:pt x="741218" y="208588"/>
                    </a:cubicBezTo>
                    <a:cubicBezTo>
                      <a:pt x="713509" y="230909"/>
                      <a:pt x="678873" y="239376"/>
                      <a:pt x="648085" y="255539"/>
                    </a:cubicBezTo>
                    <a:cubicBezTo>
                      <a:pt x="631152" y="264006"/>
                      <a:pt x="614218" y="271703"/>
                      <a:pt x="597285" y="280939"/>
                    </a:cubicBezTo>
                    <a:cubicBezTo>
                      <a:pt x="586509" y="287097"/>
                      <a:pt x="584970" y="291715"/>
                      <a:pt x="597285" y="298642"/>
                    </a:cubicBezTo>
                    <a:cubicBezTo>
                      <a:pt x="614988" y="308648"/>
                      <a:pt x="614988" y="314036"/>
                      <a:pt x="600364" y="327121"/>
                    </a:cubicBezTo>
                    <a:cubicBezTo>
                      <a:pt x="591897" y="334818"/>
                      <a:pt x="581891" y="341746"/>
                      <a:pt x="573424" y="349443"/>
                    </a:cubicBezTo>
                    <a:cubicBezTo>
                      <a:pt x="566497" y="354061"/>
                      <a:pt x="560339" y="359449"/>
                      <a:pt x="554182" y="365606"/>
                    </a:cubicBezTo>
                    <a:cubicBezTo>
                      <a:pt x="484909" y="424873"/>
                      <a:pt x="406400" y="467206"/>
                      <a:pt x="320194" y="496455"/>
                    </a:cubicBezTo>
                    <a:cubicBezTo>
                      <a:pt x="272473" y="512618"/>
                      <a:pt x="226291" y="533400"/>
                      <a:pt x="177800" y="547254"/>
                    </a:cubicBezTo>
                    <a:cubicBezTo>
                      <a:pt x="173182" y="548794"/>
                      <a:pt x="169333" y="548024"/>
                      <a:pt x="164715" y="549564"/>
                    </a:cubicBezTo>
                    <a:lnTo>
                      <a:pt x="164715" y="549564"/>
                    </a:lnTo>
                    <a:cubicBezTo>
                      <a:pt x="160867" y="554182"/>
                      <a:pt x="156249" y="558030"/>
                      <a:pt x="150091" y="559570"/>
                    </a:cubicBezTo>
                    <a:cubicBezTo>
                      <a:pt x="107758" y="571885"/>
                      <a:pt x="67733" y="591897"/>
                      <a:pt x="23861" y="598824"/>
                    </a:cubicBezTo>
                    <a:cubicBezTo>
                      <a:pt x="13855" y="599594"/>
                      <a:pt x="4618" y="598824"/>
                      <a:pt x="0" y="588049"/>
                    </a:cubicBezTo>
                    <a:cubicBezTo>
                      <a:pt x="0" y="580352"/>
                      <a:pt x="5388" y="576503"/>
                      <a:pt x="10776" y="572655"/>
                    </a:cubicBezTo>
                    <a:cubicBezTo>
                      <a:pt x="43873" y="553412"/>
                      <a:pt x="78509" y="536479"/>
                      <a:pt x="111606" y="517236"/>
                    </a:cubicBezTo>
                    <a:cubicBezTo>
                      <a:pt x="115455" y="514927"/>
                      <a:pt x="120073" y="516466"/>
                      <a:pt x="123921" y="514157"/>
                    </a:cubicBezTo>
                    <a:lnTo>
                      <a:pt x="123921" y="514157"/>
                    </a:lnTo>
                    <a:cubicBezTo>
                      <a:pt x="130848" y="503382"/>
                      <a:pt x="142394" y="500303"/>
                      <a:pt x="152400" y="494915"/>
                    </a:cubicBezTo>
                    <a:cubicBezTo>
                      <a:pt x="200891" y="470285"/>
                      <a:pt x="247073" y="440267"/>
                      <a:pt x="296333" y="417176"/>
                    </a:cubicBezTo>
                    <a:lnTo>
                      <a:pt x="296333" y="417176"/>
                    </a:lnTo>
                    <a:cubicBezTo>
                      <a:pt x="308649" y="401012"/>
                      <a:pt x="327891" y="391006"/>
                      <a:pt x="340976" y="375612"/>
                    </a:cubicBezTo>
                    <a:cubicBezTo>
                      <a:pt x="347133" y="368685"/>
                      <a:pt x="351752" y="361758"/>
                      <a:pt x="347133" y="352521"/>
                    </a:cubicBezTo>
                    <a:cubicBezTo>
                      <a:pt x="342515" y="342515"/>
                      <a:pt x="347133" y="335588"/>
                      <a:pt x="354830" y="330200"/>
                    </a:cubicBezTo>
                    <a:cubicBezTo>
                      <a:pt x="363297" y="321733"/>
                      <a:pt x="374073" y="315576"/>
                      <a:pt x="381000" y="311727"/>
                    </a:cubicBezTo>
                    <a:cubicBezTo>
                      <a:pt x="372533" y="317115"/>
                      <a:pt x="357909" y="318655"/>
                      <a:pt x="345594" y="325582"/>
                    </a:cubicBezTo>
                    <a:cubicBezTo>
                      <a:pt x="317115" y="337127"/>
                      <a:pt x="286327" y="337127"/>
                      <a:pt x="256309" y="337897"/>
                    </a:cubicBezTo>
                    <a:lnTo>
                      <a:pt x="256309" y="337897"/>
                    </a:lnTo>
                    <a:cubicBezTo>
                      <a:pt x="236297" y="344055"/>
                      <a:pt x="217055" y="340206"/>
                      <a:pt x="199352" y="330970"/>
                    </a:cubicBezTo>
                    <a:cubicBezTo>
                      <a:pt x="196273" y="327121"/>
                      <a:pt x="195503" y="321733"/>
                      <a:pt x="196273" y="317115"/>
                    </a:cubicBezTo>
                    <a:cubicBezTo>
                      <a:pt x="207049" y="298642"/>
                      <a:pt x="227830" y="297873"/>
                      <a:pt x="245533" y="292485"/>
                    </a:cubicBezTo>
                    <a:cubicBezTo>
                      <a:pt x="269394" y="284788"/>
                      <a:pt x="294024" y="277860"/>
                      <a:pt x="318655" y="271703"/>
                    </a:cubicBezTo>
                    <a:cubicBezTo>
                      <a:pt x="327121" y="270163"/>
                      <a:pt x="334818" y="267854"/>
                      <a:pt x="342515" y="264776"/>
                    </a:cubicBezTo>
                    <a:cubicBezTo>
                      <a:pt x="344055" y="264006"/>
                      <a:pt x="346364" y="263236"/>
                      <a:pt x="348673" y="263236"/>
                    </a:cubicBezTo>
                    <a:cubicBezTo>
                      <a:pt x="356370" y="262466"/>
                      <a:pt x="362527" y="261697"/>
                      <a:pt x="369455" y="25938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g6ba09dd349_0_0"/>
              <p:cNvSpPr/>
              <p:nvPr/>
            </p:nvSpPr>
            <p:spPr>
              <a:xfrm rot="3514226">
                <a:off x="7815622" y="1665012"/>
                <a:ext cx="2077886" cy="2910150"/>
              </a:xfrm>
              <a:custGeom>
                <a:rect b="b" l="l" r="r" t="t"/>
                <a:pathLst>
                  <a:path extrusionOk="0" h="3245984" w="2317676">
                    <a:moveTo>
                      <a:pt x="523821" y="81126"/>
                    </a:moveTo>
                    <a:cubicBezTo>
                      <a:pt x="525555" y="76436"/>
                      <a:pt x="530497" y="73139"/>
                      <a:pt x="540146" y="71362"/>
                    </a:cubicBezTo>
                    <a:cubicBezTo>
                      <a:pt x="555614" y="68177"/>
                      <a:pt x="559032" y="52229"/>
                      <a:pt x="562562" y="39055"/>
                    </a:cubicBezTo>
                    <a:cubicBezTo>
                      <a:pt x="570310" y="8617"/>
                      <a:pt x="570310" y="8617"/>
                      <a:pt x="600056" y="20453"/>
                    </a:cubicBezTo>
                    <a:cubicBezTo>
                      <a:pt x="603341" y="22457"/>
                      <a:pt x="606370" y="23404"/>
                      <a:pt x="610057" y="24752"/>
                    </a:cubicBezTo>
                    <a:cubicBezTo>
                      <a:pt x="625860" y="29884"/>
                      <a:pt x="638410" y="28525"/>
                      <a:pt x="640804" y="8346"/>
                    </a:cubicBezTo>
                    <a:cubicBezTo>
                      <a:pt x="640067" y="683"/>
                      <a:pt x="644699" y="-999"/>
                      <a:pt x="650101" y="494"/>
                    </a:cubicBezTo>
                    <a:cubicBezTo>
                      <a:pt x="657217" y="2130"/>
                      <a:pt x="664990" y="4167"/>
                      <a:pt x="670504" y="8432"/>
                    </a:cubicBezTo>
                    <a:cubicBezTo>
                      <a:pt x="682186" y="17363"/>
                      <a:pt x="693645" y="20747"/>
                      <a:pt x="707030" y="13586"/>
                    </a:cubicBezTo>
                    <a:cubicBezTo>
                      <a:pt x="714581" y="10077"/>
                      <a:pt x="721553" y="13428"/>
                      <a:pt x="728268" y="15722"/>
                    </a:cubicBezTo>
                    <a:cubicBezTo>
                      <a:pt x="741422" y="39975"/>
                      <a:pt x="731781" y="76470"/>
                      <a:pt x="765214" y="89653"/>
                    </a:cubicBezTo>
                    <a:cubicBezTo>
                      <a:pt x="773243" y="92748"/>
                      <a:pt x="772598" y="108585"/>
                      <a:pt x="785583" y="102079"/>
                    </a:cubicBezTo>
                    <a:cubicBezTo>
                      <a:pt x="812788" y="82611"/>
                      <a:pt x="812386" y="83268"/>
                      <a:pt x="843013" y="101050"/>
                    </a:cubicBezTo>
                    <a:cubicBezTo>
                      <a:pt x="851555" y="106261"/>
                      <a:pt x="858348" y="115816"/>
                      <a:pt x="871044" y="112741"/>
                    </a:cubicBezTo>
                    <a:cubicBezTo>
                      <a:pt x="880532" y="114922"/>
                      <a:pt x="888528" y="122507"/>
                      <a:pt x="898740" y="116114"/>
                    </a:cubicBezTo>
                    <a:cubicBezTo>
                      <a:pt x="914864" y="113328"/>
                      <a:pt x="928295" y="117915"/>
                      <a:pt x="940235" y="127903"/>
                    </a:cubicBezTo>
                    <a:cubicBezTo>
                      <a:pt x="940492" y="128961"/>
                      <a:pt x="940492" y="128961"/>
                      <a:pt x="940747" y="130020"/>
                    </a:cubicBezTo>
                    <a:cubicBezTo>
                      <a:pt x="967353" y="138135"/>
                      <a:pt x="975548" y="118790"/>
                      <a:pt x="982428" y="98645"/>
                    </a:cubicBezTo>
                    <a:cubicBezTo>
                      <a:pt x="982270" y="84123"/>
                      <a:pt x="992516" y="73243"/>
                      <a:pt x="1000644" y="62874"/>
                    </a:cubicBezTo>
                    <a:cubicBezTo>
                      <a:pt x="1005711" y="56046"/>
                      <a:pt x="1014174" y="53997"/>
                      <a:pt x="1022349" y="55378"/>
                    </a:cubicBezTo>
                    <a:cubicBezTo>
                      <a:pt x="1032895" y="57303"/>
                      <a:pt x="1030056" y="66390"/>
                      <a:pt x="1037618" y="79120"/>
                    </a:cubicBezTo>
                    <a:cubicBezTo>
                      <a:pt x="1037441" y="85323"/>
                      <a:pt x="1034635" y="89922"/>
                      <a:pt x="1030113" y="94376"/>
                    </a:cubicBezTo>
                    <a:cubicBezTo>
                      <a:pt x="1015559" y="99021"/>
                      <a:pt x="1007976" y="107018"/>
                      <a:pt x="1007620" y="119423"/>
                    </a:cubicBezTo>
                    <a:cubicBezTo>
                      <a:pt x="1009079" y="118509"/>
                      <a:pt x="1011852" y="118398"/>
                      <a:pt x="1015795" y="120803"/>
                    </a:cubicBezTo>
                    <a:cubicBezTo>
                      <a:pt x="1015038" y="133866"/>
                      <a:pt x="1011910" y="146385"/>
                      <a:pt x="1024250" y="155716"/>
                    </a:cubicBezTo>
                    <a:cubicBezTo>
                      <a:pt x="1023047" y="157687"/>
                      <a:pt x="1021444" y="160315"/>
                      <a:pt x="1019841" y="162943"/>
                    </a:cubicBezTo>
                    <a:cubicBezTo>
                      <a:pt x="1004777" y="218671"/>
                      <a:pt x="984056" y="271848"/>
                      <a:pt x="962278" y="325283"/>
                    </a:cubicBezTo>
                    <a:cubicBezTo>
                      <a:pt x="949786" y="354627"/>
                      <a:pt x="942694" y="385464"/>
                      <a:pt x="933887" y="416156"/>
                    </a:cubicBezTo>
                    <a:cubicBezTo>
                      <a:pt x="933086" y="417470"/>
                      <a:pt x="934657" y="419330"/>
                      <a:pt x="935569" y="420789"/>
                    </a:cubicBezTo>
                    <a:cubicBezTo>
                      <a:pt x="936628" y="420533"/>
                      <a:pt x="937285" y="420934"/>
                      <a:pt x="939000" y="421078"/>
                    </a:cubicBezTo>
                    <a:cubicBezTo>
                      <a:pt x="943343" y="422826"/>
                      <a:pt x="946227" y="425487"/>
                      <a:pt x="947910" y="430120"/>
                    </a:cubicBezTo>
                    <a:cubicBezTo>
                      <a:pt x="942835" y="473910"/>
                      <a:pt x="944764" y="516562"/>
                      <a:pt x="957385" y="559424"/>
                    </a:cubicBezTo>
                    <a:cubicBezTo>
                      <a:pt x="958489" y="570916"/>
                      <a:pt x="957285" y="582128"/>
                      <a:pt x="955569" y="593253"/>
                    </a:cubicBezTo>
                    <a:lnTo>
                      <a:pt x="954477" y="600704"/>
                    </a:lnTo>
                    <a:lnTo>
                      <a:pt x="964632" y="598732"/>
                    </a:lnTo>
                    <a:cubicBezTo>
                      <a:pt x="970547" y="599717"/>
                      <a:pt x="975477" y="598732"/>
                      <a:pt x="980407" y="597746"/>
                    </a:cubicBezTo>
                    <a:cubicBezTo>
                      <a:pt x="1009982" y="596761"/>
                      <a:pt x="1032657" y="585921"/>
                      <a:pt x="1039559" y="553404"/>
                    </a:cubicBezTo>
                    <a:cubicBezTo>
                      <a:pt x="1042516" y="541580"/>
                      <a:pt x="1047446" y="529755"/>
                      <a:pt x="1055332" y="519902"/>
                    </a:cubicBezTo>
                    <a:cubicBezTo>
                      <a:pt x="1060262" y="513004"/>
                      <a:pt x="1068149" y="509063"/>
                      <a:pt x="1076036" y="512018"/>
                    </a:cubicBezTo>
                    <a:cubicBezTo>
                      <a:pt x="1085894" y="514974"/>
                      <a:pt x="1081951" y="523843"/>
                      <a:pt x="1080965" y="530741"/>
                    </a:cubicBezTo>
                    <a:cubicBezTo>
                      <a:pt x="1077022" y="574097"/>
                      <a:pt x="1077022" y="574097"/>
                      <a:pt x="1118429" y="565229"/>
                    </a:cubicBezTo>
                    <a:cubicBezTo>
                      <a:pt x="1133216" y="562273"/>
                      <a:pt x="1147019" y="561288"/>
                      <a:pt x="1161806" y="564244"/>
                    </a:cubicBezTo>
                    <a:cubicBezTo>
                      <a:pt x="1176595" y="568185"/>
                      <a:pt x="1188425" y="571141"/>
                      <a:pt x="1194341" y="589863"/>
                    </a:cubicBezTo>
                    <a:cubicBezTo>
                      <a:pt x="1204199" y="616468"/>
                      <a:pt x="1241662" y="624351"/>
                      <a:pt x="1273210" y="609571"/>
                    </a:cubicBezTo>
                    <a:cubicBezTo>
                      <a:pt x="1278140" y="607600"/>
                      <a:pt x="1282083" y="604644"/>
                      <a:pt x="1287998" y="601688"/>
                    </a:cubicBezTo>
                    <a:cubicBezTo>
                      <a:pt x="1291942" y="624351"/>
                      <a:pt x="1297857" y="645044"/>
                      <a:pt x="1320532" y="654898"/>
                    </a:cubicBezTo>
                    <a:cubicBezTo>
                      <a:pt x="1341235" y="663767"/>
                      <a:pt x="1360953" y="658840"/>
                      <a:pt x="1381656" y="654898"/>
                    </a:cubicBezTo>
                    <a:cubicBezTo>
                      <a:pt x="1383628" y="660810"/>
                      <a:pt x="1379684" y="662781"/>
                      <a:pt x="1377713" y="665737"/>
                    </a:cubicBezTo>
                    <a:cubicBezTo>
                      <a:pt x="1357995" y="687416"/>
                      <a:pt x="1365882" y="712050"/>
                      <a:pt x="1394472" y="720919"/>
                    </a:cubicBezTo>
                    <a:cubicBezTo>
                      <a:pt x="1424048" y="729787"/>
                      <a:pt x="1424048" y="729787"/>
                      <a:pt x="1414190" y="759348"/>
                    </a:cubicBezTo>
                    <a:cubicBezTo>
                      <a:pt x="1407288" y="780041"/>
                      <a:pt x="1419119" y="801719"/>
                      <a:pt x="1440808" y="804675"/>
                    </a:cubicBezTo>
                    <a:cubicBezTo>
                      <a:pt x="1451652" y="806646"/>
                      <a:pt x="1452639" y="796793"/>
                      <a:pt x="1454610" y="789895"/>
                    </a:cubicBezTo>
                    <a:cubicBezTo>
                      <a:pt x="1457568" y="778070"/>
                      <a:pt x="1459540" y="764275"/>
                      <a:pt x="1474328" y="760333"/>
                    </a:cubicBezTo>
                    <a:cubicBezTo>
                      <a:pt x="1484187" y="758363"/>
                      <a:pt x="1491088" y="757377"/>
                      <a:pt x="1487144" y="772158"/>
                    </a:cubicBezTo>
                    <a:cubicBezTo>
                      <a:pt x="1478271" y="809603"/>
                      <a:pt x="1488130" y="822412"/>
                      <a:pt x="1525593" y="825368"/>
                    </a:cubicBezTo>
                    <a:cubicBezTo>
                      <a:pt x="1572915" y="829310"/>
                      <a:pt x="1613336" y="846061"/>
                      <a:pt x="1648827" y="876608"/>
                    </a:cubicBezTo>
                    <a:cubicBezTo>
                      <a:pt x="1666573" y="892374"/>
                      <a:pt x="1685304" y="905184"/>
                      <a:pt x="1707979" y="913067"/>
                    </a:cubicBezTo>
                    <a:cubicBezTo>
                      <a:pt x="1719810" y="917009"/>
                      <a:pt x="1730654" y="917008"/>
                      <a:pt x="1740513" y="908140"/>
                    </a:cubicBezTo>
                    <a:cubicBezTo>
                      <a:pt x="1749386" y="900257"/>
                      <a:pt x="1760231" y="895330"/>
                      <a:pt x="1770089" y="905184"/>
                    </a:cubicBezTo>
                    <a:cubicBezTo>
                      <a:pt x="1779948" y="916023"/>
                      <a:pt x="1769103" y="923906"/>
                      <a:pt x="1763188" y="929818"/>
                    </a:cubicBezTo>
                    <a:cubicBezTo>
                      <a:pt x="1748400" y="944599"/>
                      <a:pt x="1747414" y="958394"/>
                      <a:pt x="1754315" y="977117"/>
                    </a:cubicBezTo>
                    <a:cubicBezTo>
                      <a:pt x="1780934" y="1052005"/>
                      <a:pt x="1783892" y="1128864"/>
                      <a:pt x="1780934" y="1206710"/>
                    </a:cubicBezTo>
                    <a:cubicBezTo>
                      <a:pt x="1779948" y="1246124"/>
                      <a:pt x="1779948" y="1246124"/>
                      <a:pt x="1815440" y="1260905"/>
                    </a:cubicBezTo>
                    <a:cubicBezTo>
                      <a:pt x="1847973" y="1273715"/>
                      <a:pt x="1847973" y="1273715"/>
                      <a:pt x="1873606" y="1248095"/>
                    </a:cubicBezTo>
                    <a:cubicBezTo>
                      <a:pt x="1891352" y="1230358"/>
                      <a:pt x="1909097" y="1211636"/>
                      <a:pt x="1931772" y="1198827"/>
                    </a:cubicBezTo>
                    <a:cubicBezTo>
                      <a:pt x="1943603" y="1192914"/>
                      <a:pt x="1956419" y="1187002"/>
                      <a:pt x="1972193" y="1189958"/>
                    </a:cubicBezTo>
                    <a:cubicBezTo>
                      <a:pt x="1969235" y="1201783"/>
                      <a:pt x="1961348" y="1209666"/>
                      <a:pt x="1955433" y="1218534"/>
                    </a:cubicBezTo>
                    <a:cubicBezTo>
                      <a:pt x="1943603" y="1236271"/>
                      <a:pt x="1935716" y="1254993"/>
                      <a:pt x="1935716" y="1275686"/>
                    </a:cubicBezTo>
                    <a:cubicBezTo>
                      <a:pt x="1934730" y="1287510"/>
                      <a:pt x="1930786" y="1289481"/>
                      <a:pt x="1919942" y="1288495"/>
                    </a:cubicBezTo>
                    <a:cubicBezTo>
                      <a:pt x="1909097" y="1287510"/>
                      <a:pt x="1897266" y="1287510"/>
                      <a:pt x="1887408" y="1293422"/>
                    </a:cubicBezTo>
                    <a:cubicBezTo>
                      <a:pt x="1881493" y="1298350"/>
                      <a:pt x="1876563" y="1304262"/>
                      <a:pt x="1875578" y="1311159"/>
                    </a:cubicBezTo>
                    <a:cubicBezTo>
                      <a:pt x="1875577" y="1320028"/>
                      <a:pt x="1884451" y="1320028"/>
                      <a:pt x="1890366" y="1321999"/>
                    </a:cubicBezTo>
                    <a:cubicBezTo>
                      <a:pt x="1929800" y="1335794"/>
                      <a:pt x="1969235" y="1348604"/>
                      <a:pt x="2009656" y="1363384"/>
                    </a:cubicBezTo>
                    <a:cubicBezTo>
                      <a:pt x="2033317" y="1371267"/>
                      <a:pt x="2056978" y="1382107"/>
                      <a:pt x="2077681" y="1397872"/>
                    </a:cubicBezTo>
                    <a:cubicBezTo>
                      <a:pt x="2118102" y="1426449"/>
                      <a:pt x="2130918" y="1462908"/>
                      <a:pt x="2119088" y="1511191"/>
                    </a:cubicBezTo>
                    <a:cubicBezTo>
                      <a:pt x="2107257" y="1554548"/>
                      <a:pt x="2107257" y="1554548"/>
                      <a:pt x="2133876" y="1590021"/>
                    </a:cubicBezTo>
                    <a:cubicBezTo>
                      <a:pt x="2118102" y="1600860"/>
                      <a:pt x="2108243" y="1617612"/>
                      <a:pt x="2099371" y="1633377"/>
                    </a:cubicBezTo>
                    <a:cubicBezTo>
                      <a:pt x="2090497" y="1649144"/>
                      <a:pt x="2079653" y="1661953"/>
                      <a:pt x="2060922" y="1665895"/>
                    </a:cubicBezTo>
                    <a:cubicBezTo>
                      <a:pt x="2047119" y="1668851"/>
                      <a:pt x="2033317" y="1671807"/>
                      <a:pt x="2030359" y="1688559"/>
                    </a:cubicBezTo>
                    <a:cubicBezTo>
                      <a:pt x="2026416" y="1708266"/>
                      <a:pt x="2027402" y="1726988"/>
                      <a:pt x="2045147" y="1740784"/>
                    </a:cubicBezTo>
                    <a:cubicBezTo>
                      <a:pt x="2056978" y="1750638"/>
                      <a:pt x="2071766" y="1757535"/>
                      <a:pt x="2085568" y="1763447"/>
                    </a:cubicBezTo>
                    <a:cubicBezTo>
                      <a:pt x="2109229" y="1774286"/>
                      <a:pt x="2133876" y="1784140"/>
                      <a:pt x="2155565" y="1798921"/>
                    </a:cubicBezTo>
                    <a:cubicBezTo>
                      <a:pt x="2168381" y="1807789"/>
                      <a:pt x="2175282" y="1803848"/>
                      <a:pt x="2177254" y="1788082"/>
                    </a:cubicBezTo>
                    <a:cubicBezTo>
                      <a:pt x="2178240" y="1764433"/>
                      <a:pt x="2191056" y="1747681"/>
                      <a:pt x="2213731" y="1740784"/>
                    </a:cubicBezTo>
                    <a:cubicBezTo>
                      <a:pt x="2238378" y="1732901"/>
                      <a:pt x="2265982" y="1739798"/>
                      <a:pt x="2280770" y="1757535"/>
                    </a:cubicBezTo>
                    <a:cubicBezTo>
                      <a:pt x="2291615" y="1770345"/>
                      <a:pt x="2293587" y="1785126"/>
                      <a:pt x="2287672" y="1799906"/>
                    </a:cubicBezTo>
                    <a:cubicBezTo>
                      <a:pt x="2280770" y="1818629"/>
                      <a:pt x="2288657" y="1827497"/>
                      <a:pt x="2304431" y="1832424"/>
                    </a:cubicBezTo>
                    <a:cubicBezTo>
                      <a:pt x="2314290" y="1835380"/>
                      <a:pt x="2319220" y="1840307"/>
                      <a:pt x="2317248" y="1851146"/>
                    </a:cubicBezTo>
                    <a:cubicBezTo>
                      <a:pt x="2315276" y="1862970"/>
                      <a:pt x="2306403" y="1857058"/>
                      <a:pt x="2300488" y="1857058"/>
                    </a:cubicBezTo>
                    <a:cubicBezTo>
                      <a:pt x="2195986" y="1850160"/>
                      <a:pt x="2098385" y="1823556"/>
                      <a:pt x="2011628" y="1764433"/>
                    </a:cubicBezTo>
                    <a:cubicBezTo>
                      <a:pt x="2003741" y="1758521"/>
                      <a:pt x="1996840" y="1758521"/>
                      <a:pt x="1990924" y="1764433"/>
                    </a:cubicBezTo>
                    <a:cubicBezTo>
                      <a:pt x="1979094" y="1774287"/>
                      <a:pt x="1967264" y="1784140"/>
                      <a:pt x="1956419" y="1793994"/>
                    </a:cubicBezTo>
                    <a:cubicBezTo>
                      <a:pt x="1940645" y="1808775"/>
                      <a:pt x="1924871" y="1823556"/>
                      <a:pt x="1902196" y="1829468"/>
                    </a:cubicBezTo>
                    <a:cubicBezTo>
                      <a:pt x="1891352" y="1831438"/>
                      <a:pt x="1891352" y="1839321"/>
                      <a:pt x="1896281" y="1847205"/>
                    </a:cubicBezTo>
                    <a:cubicBezTo>
                      <a:pt x="1903182" y="1857058"/>
                      <a:pt x="1910083" y="1866912"/>
                      <a:pt x="1923885" y="1869868"/>
                    </a:cubicBezTo>
                    <a:cubicBezTo>
                      <a:pt x="1955433" y="1878737"/>
                      <a:pt x="1982052" y="1897459"/>
                      <a:pt x="2007684" y="1917166"/>
                    </a:cubicBezTo>
                    <a:cubicBezTo>
                      <a:pt x="2027402" y="1932932"/>
                      <a:pt x="2047119" y="1947713"/>
                      <a:pt x="2069794" y="1958552"/>
                    </a:cubicBezTo>
                    <a:cubicBezTo>
                      <a:pt x="2085568" y="1967420"/>
                      <a:pt x="2094441" y="1964464"/>
                      <a:pt x="2099370" y="1947713"/>
                    </a:cubicBezTo>
                    <a:cubicBezTo>
                      <a:pt x="2101342" y="1938845"/>
                      <a:pt x="2103314" y="1928991"/>
                      <a:pt x="2117116" y="1932932"/>
                    </a:cubicBezTo>
                    <a:cubicBezTo>
                      <a:pt x="2129933" y="1936874"/>
                      <a:pt x="2134862" y="1945742"/>
                      <a:pt x="2135847" y="1957566"/>
                    </a:cubicBezTo>
                    <a:cubicBezTo>
                      <a:pt x="2135847" y="1965450"/>
                      <a:pt x="2129932" y="1965450"/>
                      <a:pt x="2125003" y="1965450"/>
                    </a:cubicBezTo>
                    <a:cubicBezTo>
                      <a:pt x="2109229" y="1966435"/>
                      <a:pt x="2095427" y="1970376"/>
                      <a:pt x="2082610" y="1980231"/>
                    </a:cubicBezTo>
                    <a:cubicBezTo>
                      <a:pt x="2076696" y="1985157"/>
                      <a:pt x="2072752" y="1983187"/>
                      <a:pt x="2066836" y="1980230"/>
                    </a:cubicBezTo>
                    <a:cubicBezTo>
                      <a:pt x="2009656" y="1951654"/>
                      <a:pt x="1948532" y="1928005"/>
                      <a:pt x="1906140" y="1876766"/>
                    </a:cubicBezTo>
                    <a:cubicBezTo>
                      <a:pt x="1893323" y="1861985"/>
                      <a:pt x="1862761" y="1868882"/>
                      <a:pt x="1854874" y="1888590"/>
                    </a:cubicBezTo>
                    <a:cubicBezTo>
                      <a:pt x="1847973" y="1903371"/>
                      <a:pt x="1840086" y="1905342"/>
                      <a:pt x="1826284" y="1903371"/>
                    </a:cubicBezTo>
                    <a:cubicBezTo>
                      <a:pt x="1819383" y="1902385"/>
                      <a:pt x="1811496" y="1903371"/>
                      <a:pt x="1804595" y="1905342"/>
                    </a:cubicBezTo>
                    <a:cubicBezTo>
                      <a:pt x="1792764" y="1908298"/>
                      <a:pt x="1789806" y="1918152"/>
                      <a:pt x="1787835" y="1928991"/>
                    </a:cubicBezTo>
                    <a:cubicBezTo>
                      <a:pt x="1785863" y="1939830"/>
                      <a:pt x="1792764" y="1944757"/>
                      <a:pt x="1800651" y="1948698"/>
                    </a:cubicBezTo>
                    <a:cubicBezTo>
                      <a:pt x="1810510" y="1953626"/>
                      <a:pt x="1822341" y="1957566"/>
                      <a:pt x="1833185" y="1962494"/>
                    </a:cubicBezTo>
                    <a:cubicBezTo>
                      <a:pt x="1845015" y="1967421"/>
                      <a:pt x="1856846" y="1973333"/>
                      <a:pt x="1865718" y="1984172"/>
                    </a:cubicBezTo>
                    <a:cubicBezTo>
                      <a:pt x="1880507" y="2002894"/>
                      <a:pt x="1877549" y="2020631"/>
                      <a:pt x="1854874" y="2027528"/>
                    </a:cubicBezTo>
                    <a:cubicBezTo>
                      <a:pt x="1812482" y="2040338"/>
                      <a:pt x="1809525" y="2056105"/>
                      <a:pt x="1832199" y="2096504"/>
                    </a:cubicBezTo>
                    <a:cubicBezTo>
                      <a:pt x="1841072" y="2113256"/>
                      <a:pt x="1851916" y="2128037"/>
                      <a:pt x="1845015" y="2148730"/>
                    </a:cubicBezTo>
                    <a:cubicBezTo>
                      <a:pt x="1843044" y="2152671"/>
                      <a:pt x="1843044" y="2158583"/>
                      <a:pt x="1837129" y="2157598"/>
                    </a:cubicBezTo>
                    <a:cubicBezTo>
                      <a:pt x="1831213" y="2157598"/>
                      <a:pt x="1829242" y="2152671"/>
                      <a:pt x="1828256" y="2148730"/>
                    </a:cubicBezTo>
                    <a:cubicBezTo>
                      <a:pt x="1826284" y="2130993"/>
                      <a:pt x="1815439" y="2125081"/>
                      <a:pt x="1798680" y="2124096"/>
                    </a:cubicBezTo>
                    <a:cubicBezTo>
                      <a:pt x="1775019" y="2122125"/>
                      <a:pt x="1760231" y="2108329"/>
                      <a:pt x="1752344" y="2085666"/>
                    </a:cubicBezTo>
                    <a:cubicBezTo>
                      <a:pt x="1746428" y="2065958"/>
                      <a:pt x="1740513" y="2046250"/>
                      <a:pt x="1733612" y="2026543"/>
                    </a:cubicBezTo>
                    <a:cubicBezTo>
                      <a:pt x="1729669" y="2012748"/>
                      <a:pt x="1721782" y="2000924"/>
                      <a:pt x="1710937" y="1993040"/>
                    </a:cubicBezTo>
                    <a:cubicBezTo>
                      <a:pt x="1706993" y="1990084"/>
                      <a:pt x="1703050" y="1985157"/>
                      <a:pt x="1697135" y="1987128"/>
                    </a:cubicBezTo>
                    <a:cubicBezTo>
                      <a:pt x="1690233" y="1991069"/>
                      <a:pt x="1687276" y="1996982"/>
                      <a:pt x="1688262" y="2003879"/>
                    </a:cubicBezTo>
                    <a:cubicBezTo>
                      <a:pt x="1689248" y="2016689"/>
                      <a:pt x="1691220" y="2029499"/>
                      <a:pt x="1693191" y="2042309"/>
                    </a:cubicBezTo>
                    <a:cubicBezTo>
                      <a:pt x="1694177" y="2047236"/>
                      <a:pt x="1699107" y="2048221"/>
                      <a:pt x="1703050" y="2049207"/>
                    </a:cubicBezTo>
                    <a:cubicBezTo>
                      <a:pt x="1706993" y="2050192"/>
                      <a:pt x="1711923" y="2050192"/>
                      <a:pt x="1715867" y="2052163"/>
                    </a:cubicBezTo>
                    <a:cubicBezTo>
                      <a:pt x="1727696" y="2055119"/>
                      <a:pt x="1736570" y="2062017"/>
                      <a:pt x="1732626" y="2074826"/>
                    </a:cubicBezTo>
                    <a:cubicBezTo>
                      <a:pt x="1728683" y="2085666"/>
                      <a:pt x="1716852" y="2080739"/>
                      <a:pt x="1707980" y="2079753"/>
                    </a:cubicBezTo>
                    <a:cubicBezTo>
                      <a:pt x="1705022" y="2078768"/>
                      <a:pt x="1701078" y="2077783"/>
                      <a:pt x="1699107" y="2075812"/>
                    </a:cubicBezTo>
                    <a:cubicBezTo>
                      <a:pt x="1681361" y="2060046"/>
                      <a:pt x="1679389" y="2072856"/>
                      <a:pt x="1675446" y="2087636"/>
                    </a:cubicBezTo>
                    <a:cubicBezTo>
                      <a:pt x="1669530" y="2109315"/>
                      <a:pt x="1669530" y="2108329"/>
                      <a:pt x="1693191" y="2110300"/>
                    </a:cubicBezTo>
                    <a:cubicBezTo>
                      <a:pt x="1706993" y="2110300"/>
                      <a:pt x="1715866" y="2115227"/>
                      <a:pt x="1709951" y="2131978"/>
                    </a:cubicBezTo>
                    <a:cubicBezTo>
                      <a:pt x="1706008" y="2143803"/>
                      <a:pt x="1703050" y="2155627"/>
                      <a:pt x="1701078" y="2168438"/>
                    </a:cubicBezTo>
                    <a:cubicBezTo>
                      <a:pt x="1698121" y="2189130"/>
                      <a:pt x="1705022" y="2196028"/>
                      <a:pt x="1725725" y="2193072"/>
                    </a:cubicBezTo>
                    <a:cubicBezTo>
                      <a:pt x="1729669" y="2193071"/>
                      <a:pt x="1732626" y="2193072"/>
                      <a:pt x="1735584" y="2192086"/>
                    </a:cubicBezTo>
                    <a:cubicBezTo>
                      <a:pt x="1753330" y="2188145"/>
                      <a:pt x="1760231" y="2191101"/>
                      <a:pt x="1758259" y="2211794"/>
                    </a:cubicBezTo>
                    <a:cubicBezTo>
                      <a:pt x="1754315" y="2237414"/>
                      <a:pt x="1765160" y="2260078"/>
                      <a:pt x="1778962" y="2281756"/>
                    </a:cubicBezTo>
                    <a:cubicBezTo>
                      <a:pt x="1795722" y="2307376"/>
                      <a:pt x="1817411" y="2331025"/>
                      <a:pt x="1830227" y="2358615"/>
                    </a:cubicBezTo>
                    <a:cubicBezTo>
                      <a:pt x="1838114" y="2375367"/>
                      <a:pt x="1842058" y="2391132"/>
                      <a:pt x="1833185" y="2409855"/>
                    </a:cubicBezTo>
                    <a:cubicBezTo>
                      <a:pt x="1822341" y="2431533"/>
                      <a:pt x="1827270" y="2455182"/>
                      <a:pt x="1836143" y="2477846"/>
                    </a:cubicBezTo>
                    <a:cubicBezTo>
                      <a:pt x="1839100" y="2484743"/>
                      <a:pt x="1842058" y="2490656"/>
                      <a:pt x="1844030" y="2496568"/>
                    </a:cubicBezTo>
                    <a:cubicBezTo>
                      <a:pt x="1860790" y="2533027"/>
                      <a:pt x="1860790" y="2533027"/>
                      <a:pt x="1830228" y="2558647"/>
                    </a:cubicBezTo>
                    <a:cubicBezTo>
                      <a:pt x="1824312" y="2563573"/>
                      <a:pt x="1820369" y="2568500"/>
                      <a:pt x="1822341" y="2578354"/>
                    </a:cubicBezTo>
                    <a:cubicBezTo>
                      <a:pt x="1824312" y="2589193"/>
                      <a:pt x="1823326" y="2601018"/>
                      <a:pt x="1821355" y="2611857"/>
                    </a:cubicBezTo>
                    <a:cubicBezTo>
                      <a:pt x="1817411" y="2628608"/>
                      <a:pt x="1826284" y="2635506"/>
                      <a:pt x="1840086" y="2640433"/>
                    </a:cubicBezTo>
                    <a:cubicBezTo>
                      <a:pt x="1884451" y="2656199"/>
                      <a:pt x="1884451" y="2656199"/>
                      <a:pt x="1857832" y="2694629"/>
                    </a:cubicBezTo>
                    <a:cubicBezTo>
                      <a:pt x="1852902" y="2701526"/>
                      <a:pt x="1850931" y="2709410"/>
                      <a:pt x="1850931" y="2718278"/>
                    </a:cubicBezTo>
                    <a:cubicBezTo>
                      <a:pt x="1850931" y="2725175"/>
                      <a:pt x="1857832" y="2734044"/>
                      <a:pt x="1846001" y="2737000"/>
                    </a:cubicBezTo>
                    <a:cubicBezTo>
                      <a:pt x="1836143" y="2739956"/>
                      <a:pt x="1826284" y="2738970"/>
                      <a:pt x="1820368" y="2729117"/>
                    </a:cubicBezTo>
                    <a:cubicBezTo>
                      <a:pt x="1814453" y="2721234"/>
                      <a:pt x="1810510" y="2712366"/>
                      <a:pt x="1805580" y="2702512"/>
                    </a:cubicBezTo>
                    <a:cubicBezTo>
                      <a:pt x="1781920" y="2711380"/>
                      <a:pt x="1771075" y="2732073"/>
                      <a:pt x="1762202" y="2752766"/>
                    </a:cubicBezTo>
                    <a:cubicBezTo>
                      <a:pt x="1757273" y="2762620"/>
                      <a:pt x="1766145" y="2771488"/>
                      <a:pt x="1772061" y="2778386"/>
                    </a:cubicBezTo>
                    <a:cubicBezTo>
                      <a:pt x="1780934" y="2787254"/>
                      <a:pt x="1789806" y="2795137"/>
                      <a:pt x="1797694" y="2803020"/>
                    </a:cubicBezTo>
                    <a:cubicBezTo>
                      <a:pt x="1806566" y="2811889"/>
                      <a:pt x="1812482" y="2821742"/>
                      <a:pt x="1813467" y="2834552"/>
                    </a:cubicBezTo>
                    <a:cubicBezTo>
                      <a:pt x="1814453" y="2851303"/>
                      <a:pt x="1809524" y="2855245"/>
                      <a:pt x="1792764" y="2851303"/>
                    </a:cubicBezTo>
                    <a:cubicBezTo>
                      <a:pt x="1772061" y="2845391"/>
                      <a:pt x="1767132" y="2851303"/>
                      <a:pt x="1770089" y="2871996"/>
                    </a:cubicBezTo>
                    <a:cubicBezTo>
                      <a:pt x="1771075" y="2883821"/>
                      <a:pt x="1780934" y="2898602"/>
                      <a:pt x="1767132" y="2906485"/>
                    </a:cubicBezTo>
                    <a:cubicBezTo>
                      <a:pt x="1754315" y="2913382"/>
                      <a:pt x="1742485" y="2900572"/>
                      <a:pt x="1732626" y="2892690"/>
                    </a:cubicBezTo>
                    <a:cubicBezTo>
                      <a:pt x="1728683" y="2888748"/>
                      <a:pt x="1724739" y="2885792"/>
                      <a:pt x="1719810" y="2882836"/>
                    </a:cubicBezTo>
                    <a:cubicBezTo>
                      <a:pt x="1713894" y="2878894"/>
                      <a:pt x="1706008" y="2877909"/>
                      <a:pt x="1700092" y="2883821"/>
                    </a:cubicBezTo>
                    <a:cubicBezTo>
                      <a:pt x="1694177" y="2888748"/>
                      <a:pt x="1696149" y="2895646"/>
                      <a:pt x="1700092" y="2901557"/>
                    </a:cubicBezTo>
                    <a:cubicBezTo>
                      <a:pt x="1705022" y="2910426"/>
                      <a:pt x="1708966" y="2919294"/>
                      <a:pt x="1699107" y="2928163"/>
                    </a:cubicBezTo>
                    <a:cubicBezTo>
                      <a:pt x="1689248" y="2936046"/>
                      <a:pt x="1679389" y="2931119"/>
                      <a:pt x="1670516" y="2925207"/>
                    </a:cubicBezTo>
                    <a:cubicBezTo>
                      <a:pt x="1669530" y="2924222"/>
                      <a:pt x="1667559" y="2922251"/>
                      <a:pt x="1665586" y="2921266"/>
                    </a:cubicBezTo>
                    <a:cubicBezTo>
                      <a:pt x="1640940" y="2903529"/>
                      <a:pt x="1635025" y="2905499"/>
                      <a:pt x="1623194" y="2934075"/>
                    </a:cubicBezTo>
                    <a:cubicBezTo>
                      <a:pt x="1618265" y="2947871"/>
                      <a:pt x="1613336" y="2958710"/>
                      <a:pt x="1596576" y="2956739"/>
                    </a:cubicBezTo>
                    <a:cubicBezTo>
                      <a:pt x="1592632" y="2956739"/>
                      <a:pt x="1589675" y="2956739"/>
                      <a:pt x="1586717" y="2955753"/>
                    </a:cubicBezTo>
                    <a:cubicBezTo>
                      <a:pt x="1569958" y="2949841"/>
                      <a:pt x="1555169" y="2957724"/>
                      <a:pt x="1557141" y="2974476"/>
                    </a:cubicBezTo>
                    <a:cubicBezTo>
                      <a:pt x="1559113" y="2991227"/>
                      <a:pt x="1550240" y="2997139"/>
                      <a:pt x="1538409" y="2998125"/>
                    </a:cubicBezTo>
                    <a:cubicBezTo>
                      <a:pt x="1499960" y="3000095"/>
                      <a:pt x="1492074" y="3023745"/>
                      <a:pt x="1491088" y="3057247"/>
                    </a:cubicBezTo>
                    <a:cubicBezTo>
                      <a:pt x="1490102" y="3080896"/>
                      <a:pt x="1484187" y="3104546"/>
                      <a:pt x="1477286" y="3128195"/>
                    </a:cubicBezTo>
                    <a:cubicBezTo>
                      <a:pt x="1473342" y="3139034"/>
                      <a:pt x="1467427" y="3145931"/>
                      <a:pt x="1455596" y="3148887"/>
                    </a:cubicBezTo>
                    <a:cubicBezTo>
                      <a:pt x="1415176" y="3160712"/>
                      <a:pt x="1374755" y="3163668"/>
                      <a:pt x="1337291" y="3138048"/>
                    </a:cubicBezTo>
                    <a:cubicBezTo>
                      <a:pt x="1323489" y="3128194"/>
                      <a:pt x="1314617" y="3117355"/>
                      <a:pt x="1316588" y="3098633"/>
                    </a:cubicBezTo>
                    <a:cubicBezTo>
                      <a:pt x="1320532" y="3071043"/>
                      <a:pt x="1306729" y="3046408"/>
                      <a:pt x="1292927" y="3022759"/>
                    </a:cubicBezTo>
                    <a:cubicBezTo>
                      <a:pt x="1289970" y="3015861"/>
                      <a:pt x="1284055" y="3014877"/>
                      <a:pt x="1277154" y="3013891"/>
                    </a:cubicBezTo>
                    <a:cubicBezTo>
                      <a:pt x="1253493" y="3010935"/>
                      <a:pt x="1229832" y="3008964"/>
                      <a:pt x="1206171" y="3009950"/>
                    </a:cubicBezTo>
                    <a:cubicBezTo>
                      <a:pt x="1191383" y="3009949"/>
                      <a:pt x="1181524" y="3005022"/>
                      <a:pt x="1172651" y="2994184"/>
                    </a:cubicBezTo>
                    <a:cubicBezTo>
                      <a:pt x="1163778" y="2984329"/>
                      <a:pt x="1155891" y="2973491"/>
                      <a:pt x="1143075" y="2967578"/>
                    </a:cubicBezTo>
                    <a:cubicBezTo>
                      <a:pt x="1136174" y="2964622"/>
                      <a:pt x="1129766" y="2962651"/>
                      <a:pt x="1123234" y="2962651"/>
                    </a:cubicBezTo>
                    <a:lnTo>
                      <a:pt x="1107668" y="2967868"/>
                    </a:lnTo>
                    <a:lnTo>
                      <a:pt x="1110055" y="2969616"/>
                    </a:lnTo>
                    <a:cubicBezTo>
                      <a:pt x="1110226" y="2973215"/>
                      <a:pt x="1106170" y="2977278"/>
                      <a:pt x="1098475" y="2982501"/>
                    </a:cubicBezTo>
                    <a:cubicBezTo>
                      <a:pt x="1085601" y="2991779"/>
                      <a:pt x="1078386" y="3003605"/>
                      <a:pt x="1074713" y="3018496"/>
                    </a:cubicBezTo>
                    <a:cubicBezTo>
                      <a:pt x="1073478" y="3024954"/>
                      <a:pt x="1073154" y="3032873"/>
                      <a:pt x="1068634" y="3037328"/>
                    </a:cubicBezTo>
                    <a:cubicBezTo>
                      <a:pt x="1044425" y="3062230"/>
                      <a:pt x="1035586" y="3097410"/>
                      <a:pt x="1012034" y="3122715"/>
                    </a:cubicBezTo>
                    <a:cubicBezTo>
                      <a:pt x="996467" y="3139364"/>
                      <a:pt x="999574" y="3147571"/>
                      <a:pt x="1020923" y="3152481"/>
                    </a:cubicBezTo>
                    <a:cubicBezTo>
                      <a:pt x="1051760" y="3159573"/>
                      <a:pt x="1061630" y="3181822"/>
                      <a:pt x="1046508" y="3209565"/>
                    </a:cubicBezTo>
                    <a:cubicBezTo>
                      <a:pt x="1043302" y="3214820"/>
                      <a:pt x="1040496" y="3219420"/>
                      <a:pt x="1038602" y="3225479"/>
                    </a:cubicBezTo>
                    <a:cubicBezTo>
                      <a:pt x="1029574" y="3250624"/>
                      <a:pt x="1029717" y="3248910"/>
                      <a:pt x="1006286" y="3240025"/>
                    </a:cubicBezTo>
                    <a:cubicBezTo>
                      <a:pt x="962052" y="3223857"/>
                      <a:pt x="928494" y="3191666"/>
                      <a:pt x="890529" y="3166701"/>
                    </a:cubicBezTo>
                    <a:cubicBezTo>
                      <a:pt x="881330" y="3161089"/>
                      <a:pt x="873189" y="3155221"/>
                      <a:pt x="863444" y="3151981"/>
                    </a:cubicBezTo>
                    <a:cubicBezTo>
                      <a:pt x="859102" y="3150232"/>
                      <a:pt x="854535" y="3142939"/>
                      <a:pt x="851039" y="3151626"/>
                    </a:cubicBezTo>
                    <a:cubicBezTo>
                      <a:pt x="848089" y="3157940"/>
                      <a:pt x="847510" y="3164801"/>
                      <a:pt x="854738" y="3169210"/>
                    </a:cubicBezTo>
                    <a:cubicBezTo>
                      <a:pt x="857366" y="3170813"/>
                      <a:pt x="860138" y="3170701"/>
                      <a:pt x="863167" y="3171647"/>
                    </a:cubicBezTo>
                    <a:cubicBezTo>
                      <a:pt x="869226" y="3173540"/>
                      <a:pt x="878636" y="3168462"/>
                      <a:pt x="881600" y="3178384"/>
                    </a:cubicBezTo>
                    <a:cubicBezTo>
                      <a:pt x="884562" y="3188307"/>
                      <a:pt x="873181" y="3192182"/>
                      <a:pt x="866254" y="3200580"/>
                    </a:cubicBezTo>
                    <a:cubicBezTo>
                      <a:pt x="881980" y="3198452"/>
                      <a:pt x="893984" y="3199464"/>
                      <a:pt x="904353" y="3207592"/>
                    </a:cubicBezTo>
                    <a:cubicBezTo>
                      <a:pt x="910122" y="3212916"/>
                      <a:pt x="914833" y="3218494"/>
                      <a:pt x="903708" y="3223429"/>
                    </a:cubicBezTo>
                    <a:cubicBezTo>
                      <a:pt x="889174" y="3207348"/>
                      <a:pt x="870644" y="3214077"/>
                      <a:pt x="852804" y="3216719"/>
                    </a:cubicBezTo>
                    <a:cubicBezTo>
                      <a:pt x="837736" y="3219246"/>
                      <a:pt x="823873" y="3219804"/>
                      <a:pt x="818201" y="3201018"/>
                    </a:cubicBezTo>
                    <a:cubicBezTo>
                      <a:pt x="812064" y="3191865"/>
                      <a:pt x="815962" y="3182521"/>
                      <a:pt x="816028" y="3173545"/>
                    </a:cubicBezTo>
                    <a:cubicBezTo>
                      <a:pt x="815838" y="3163512"/>
                      <a:pt x="813387" y="3155704"/>
                      <a:pt x="800948" y="3159837"/>
                    </a:cubicBezTo>
                    <a:cubicBezTo>
                      <a:pt x="792308" y="3168091"/>
                      <a:pt x="783666" y="3176342"/>
                      <a:pt x="774624" y="3185252"/>
                    </a:cubicBezTo>
                    <a:cubicBezTo>
                      <a:pt x="771160" y="3189451"/>
                      <a:pt x="768900" y="3191679"/>
                      <a:pt x="764045" y="3187814"/>
                    </a:cubicBezTo>
                    <a:cubicBezTo>
                      <a:pt x="774466" y="3170731"/>
                      <a:pt x="782662" y="3151386"/>
                      <a:pt x="789798" y="3132298"/>
                    </a:cubicBezTo>
                    <a:cubicBezTo>
                      <a:pt x="796791" y="3114924"/>
                      <a:pt x="789452" y="3107742"/>
                      <a:pt x="772157" y="3108010"/>
                    </a:cubicBezTo>
                    <a:cubicBezTo>
                      <a:pt x="762123" y="3108200"/>
                      <a:pt x="751944" y="3110106"/>
                      <a:pt x="741510" y="3110953"/>
                    </a:cubicBezTo>
                    <a:cubicBezTo>
                      <a:pt x="723413" y="3112536"/>
                      <a:pt x="718445" y="3105899"/>
                      <a:pt x="726095" y="3088926"/>
                    </a:cubicBezTo>
                    <a:cubicBezTo>
                      <a:pt x="729047" y="3082612"/>
                      <a:pt x="732654" y="3076699"/>
                      <a:pt x="736518" y="3071842"/>
                    </a:cubicBezTo>
                    <a:cubicBezTo>
                      <a:pt x="747052" y="3057531"/>
                      <a:pt x="750436" y="3046072"/>
                      <a:pt x="733386" y="3031162"/>
                    </a:cubicBezTo>
                    <a:cubicBezTo>
                      <a:pt x="717905" y="3018112"/>
                      <a:pt x="726612" y="3000883"/>
                      <a:pt x="735831" y="2985770"/>
                    </a:cubicBezTo>
                    <a:cubicBezTo>
                      <a:pt x="751064" y="2960802"/>
                      <a:pt x="749382" y="2956169"/>
                      <a:pt x="724813" y="2940279"/>
                    </a:cubicBezTo>
                    <a:cubicBezTo>
                      <a:pt x="717185" y="2936527"/>
                      <a:pt x="706494" y="2936316"/>
                      <a:pt x="704734" y="2924422"/>
                    </a:cubicBezTo>
                    <a:cubicBezTo>
                      <a:pt x="707829" y="2916393"/>
                      <a:pt x="713920" y="2913798"/>
                      <a:pt x="721582" y="2913063"/>
                    </a:cubicBezTo>
                    <a:cubicBezTo>
                      <a:pt x="730959" y="2912471"/>
                      <a:pt x="730736" y="2906926"/>
                      <a:pt x="726827" y="2900032"/>
                    </a:cubicBezTo>
                    <a:cubicBezTo>
                      <a:pt x="709630" y="2886837"/>
                      <a:pt x="696010" y="2872216"/>
                      <a:pt x="711099" y="2848963"/>
                    </a:cubicBezTo>
                    <a:cubicBezTo>
                      <a:pt x="709160" y="2843271"/>
                      <a:pt x="711710" y="2837614"/>
                      <a:pt x="711631" y="2830353"/>
                    </a:cubicBezTo>
                    <a:cubicBezTo>
                      <a:pt x="700105" y="2835945"/>
                      <a:pt x="698547" y="2850321"/>
                      <a:pt x="687166" y="2854198"/>
                    </a:cubicBezTo>
                    <a:cubicBezTo>
                      <a:pt x="680964" y="2854020"/>
                      <a:pt x="675273" y="2855958"/>
                      <a:pt x="669871" y="2854467"/>
                    </a:cubicBezTo>
                    <a:cubicBezTo>
                      <a:pt x="648267" y="2848500"/>
                      <a:pt x="631741" y="2851943"/>
                      <a:pt x="622198" y="2874972"/>
                    </a:cubicBezTo>
                    <a:cubicBezTo>
                      <a:pt x="616153" y="2889316"/>
                      <a:pt x="604693" y="2885932"/>
                      <a:pt x="592721" y="2880432"/>
                    </a:cubicBezTo>
                    <a:cubicBezTo>
                      <a:pt x="566806" y="2868228"/>
                      <a:pt x="566806" y="2868228"/>
                      <a:pt x="567921" y="2895958"/>
                    </a:cubicBezTo>
                    <a:cubicBezTo>
                      <a:pt x="567744" y="2902161"/>
                      <a:pt x="565083" y="2905044"/>
                      <a:pt x="558913" y="2900379"/>
                    </a:cubicBezTo>
                    <a:cubicBezTo>
                      <a:pt x="546750" y="2884845"/>
                      <a:pt x="539511" y="2864199"/>
                      <a:pt x="514443" y="2862430"/>
                    </a:cubicBezTo>
                    <a:cubicBezTo>
                      <a:pt x="499007" y="2861128"/>
                      <a:pt x="486168" y="2865918"/>
                      <a:pt x="472526" y="2872022"/>
                    </a:cubicBezTo>
                    <a:cubicBezTo>
                      <a:pt x="446557" y="2885032"/>
                      <a:pt x="438929" y="2881279"/>
                      <a:pt x="436755" y="2853806"/>
                    </a:cubicBezTo>
                    <a:cubicBezTo>
                      <a:pt x="435171" y="2835709"/>
                      <a:pt x="426374" y="2829440"/>
                      <a:pt x="409336" y="2830766"/>
                    </a:cubicBezTo>
                    <a:cubicBezTo>
                      <a:pt x="370369" y="2834044"/>
                      <a:pt x="369711" y="2833643"/>
                      <a:pt x="370779" y="2796426"/>
                    </a:cubicBezTo>
                    <a:cubicBezTo>
                      <a:pt x="371535" y="2783362"/>
                      <a:pt x="366534" y="2781213"/>
                      <a:pt x="355409" y="2786148"/>
                    </a:cubicBezTo>
                    <a:cubicBezTo>
                      <a:pt x="345999" y="2791227"/>
                      <a:pt x="343004" y="2785793"/>
                      <a:pt x="341611" y="2777730"/>
                    </a:cubicBezTo>
                    <a:cubicBezTo>
                      <a:pt x="344963" y="2770758"/>
                      <a:pt x="347256" y="2764043"/>
                      <a:pt x="349950" y="2756671"/>
                    </a:cubicBezTo>
                    <a:cubicBezTo>
                      <a:pt x="352245" y="2749956"/>
                      <a:pt x="359649" y="2748162"/>
                      <a:pt x="365084" y="2745165"/>
                    </a:cubicBezTo>
                    <a:cubicBezTo>
                      <a:pt x="373435" y="2740343"/>
                      <a:pt x="377845" y="2733115"/>
                      <a:pt x="375539" y="2723593"/>
                    </a:cubicBezTo>
                    <a:cubicBezTo>
                      <a:pt x="373745" y="2716187"/>
                      <a:pt x="367431" y="2713237"/>
                      <a:pt x="360571" y="2712659"/>
                    </a:cubicBezTo>
                    <a:cubicBezTo>
                      <a:pt x="350281" y="2711790"/>
                      <a:pt x="344045" y="2716101"/>
                      <a:pt x="339490" y="2725045"/>
                    </a:cubicBezTo>
                    <a:cubicBezTo>
                      <a:pt x="336540" y="2731359"/>
                      <a:pt x="339504" y="2741282"/>
                      <a:pt x="329837" y="2745302"/>
                    </a:cubicBezTo>
                    <a:cubicBezTo>
                      <a:pt x="317544" y="2747719"/>
                      <a:pt x="305762" y="2752253"/>
                      <a:pt x="292988" y="2748067"/>
                    </a:cubicBezTo>
                    <a:cubicBezTo>
                      <a:pt x="285536" y="2738111"/>
                      <a:pt x="292061" y="2730371"/>
                      <a:pt x="297528" y="2722888"/>
                    </a:cubicBezTo>
                    <a:cubicBezTo>
                      <a:pt x="305401" y="2711460"/>
                      <a:pt x="310501" y="2700146"/>
                      <a:pt x="297648" y="2688698"/>
                    </a:cubicBezTo>
                    <a:cubicBezTo>
                      <a:pt x="293194" y="2684178"/>
                      <a:pt x="292714" y="2677573"/>
                      <a:pt x="293293" y="2670714"/>
                    </a:cubicBezTo>
                    <a:cubicBezTo>
                      <a:pt x="292446" y="2660279"/>
                      <a:pt x="296598" y="2651993"/>
                      <a:pt x="302066" y="2644509"/>
                    </a:cubicBezTo>
                    <a:cubicBezTo>
                      <a:pt x="306331" y="2638997"/>
                      <a:pt x="308480" y="2633996"/>
                      <a:pt x="305628" y="2626847"/>
                    </a:cubicBezTo>
                    <a:cubicBezTo>
                      <a:pt x="307042" y="2614184"/>
                      <a:pt x="287264" y="2611135"/>
                      <a:pt x="292252" y="2597047"/>
                    </a:cubicBezTo>
                    <a:cubicBezTo>
                      <a:pt x="304389" y="2580108"/>
                      <a:pt x="281437" y="2577827"/>
                      <a:pt x="279676" y="2565934"/>
                    </a:cubicBezTo>
                    <a:cubicBezTo>
                      <a:pt x="279395" y="2532402"/>
                      <a:pt x="292078" y="2513090"/>
                      <a:pt x="320675" y="2501684"/>
                    </a:cubicBezTo>
                    <a:cubicBezTo>
                      <a:pt x="337090" y="2495469"/>
                      <a:pt x="340764" y="2480579"/>
                      <a:pt x="338235" y="2465512"/>
                    </a:cubicBezTo>
                    <a:cubicBezTo>
                      <a:pt x="334056" y="2441324"/>
                      <a:pt x="336962" y="2423261"/>
                      <a:pt x="366550" y="2420574"/>
                    </a:cubicBezTo>
                    <a:cubicBezTo>
                      <a:pt x="374212" y="2419839"/>
                      <a:pt x="379134" y="2414727"/>
                      <a:pt x="378398" y="2407065"/>
                    </a:cubicBezTo>
                    <a:cubicBezTo>
                      <a:pt x="377439" y="2393858"/>
                      <a:pt x="379654" y="2379882"/>
                      <a:pt x="367314" y="2370550"/>
                    </a:cubicBezTo>
                    <a:cubicBezTo>
                      <a:pt x="362715" y="2367744"/>
                      <a:pt x="357459" y="2364537"/>
                      <a:pt x="350888" y="2360529"/>
                    </a:cubicBezTo>
                    <a:cubicBezTo>
                      <a:pt x="371901" y="2357119"/>
                      <a:pt x="389775" y="2349991"/>
                      <a:pt x="408685" y="2363331"/>
                    </a:cubicBezTo>
                    <a:cubicBezTo>
                      <a:pt x="418798" y="2370402"/>
                      <a:pt x="428465" y="2366380"/>
                      <a:pt x="434878" y="2355867"/>
                    </a:cubicBezTo>
                    <a:cubicBezTo>
                      <a:pt x="440089" y="2347325"/>
                      <a:pt x="445701" y="2338126"/>
                      <a:pt x="450255" y="2329183"/>
                    </a:cubicBezTo>
                    <a:cubicBezTo>
                      <a:pt x="458818" y="2313670"/>
                      <a:pt x="469062" y="2302789"/>
                      <a:pt x="488196" y="2321675"/>
                    </a:cubicBezTo>
                    <a:cubicBezTo>
                      <a:pt x="490622" y="2297007"/>
                      <a:pt x="500287" y="2292987"/>
                      <a:pt x="516682" y="2307496"/>
                    </a:cubicBezTo>
                    <a:cubicBezTo>
                      <a:pt x="519310" y="2309099"/>
                      <a:pt x="522594" y="2311103"/>
                      <a:pt x="526570" y="2309020"/>
                    </a:cubicBezTo>
                    <a:cubicBezTo>
                      <a:pt x="530947" y="2306280"/>
                      <a:pt x="528864" y="2302305"/>
                      <a:pt x="528095" y="2299131"/>
                    </a:cubicBezTo>
                    <a:cubicBezTo>
                      <a:pt x="522426" y="2280344"/>
                      <a:pt x="524852" y="2255677"/>
                      <a:pt x="493146" y="2258877"/>
                    </a:cubicBezTo>
                    <a:cubicBezTo>
                      <a:pt x="485485" y="2259612"/>
                      <a:pt x="480517" y="2252975"/>
                      <a:pt x="478067" y="2245168"/>
                    </a:cubicBezTo>
                    <a:cubicBezTo>
                      <a:pt x="472140" y="2225325"/>
                      <a:pt x="455458" y="2214245"/>
                      <a:pt x="439575" y="2201851"/>
                    </a:cubicBezTo>
                    <a:cubicBezTo>
                      <a:pt x="427236" y="2192521"/>
                      <a:pt x="416658" y="2195082"/>
                      <a:pt x="409297" y="2208624"/>
                    </a:cubicBezTo>
                    <a:cubicBezTo>
                      <a:pt x="402483" y="2219794"/>
                      <a:pt x="396726" y="2230709"/>
                      <a:pt x="390312" y="2241223"/>
                    </a:cubicBezTo>
                    <a:cubicBezTo>
                      <a:pt x="387507" y="2245822"/>
                      <a:pt x="385725" y="2254653"/>
                      <a:pt x="376638" y="2251813"/>
                    </a:cubicBezTo>
                    <a:cubicBezTo>
                      <a:pt x="369923" y="2249520"/>
                      <a:pt x="370901" y="2242003"/>
                      <a:pt x="370678" y="2236457"/>
                    </a:cubicBezTo>
                    <a:cubicBezTo>
                      <a:pt x="370956" y="2216791"/>
                      <a:pt x="372290" y="2196868"/>
                      <a:pt x="372567" y="2177200"/>
                    </a:cubicBezTo>
                    <a:cubicBezTo>
                      <a:pt x="374348" y="2168369"/>
                      <a:pt x="381897" y="2164861"/>
                      <a:pt x="389048" y="2162010"/>
                    </a:cubicBezTo>
                    <a:cubicBezTo>
                      <a:pt x="399115" y="2157331"/>
                      <a:pt x="407775" y="2150894"/>
                      <a:pt x="416043" y="2143991"/>
                    </a:cubicBezTo>
                    <a:lnTo>
                      <a:pt x="427845" y="2134026"/>
                    </a:lnTo>
                    <a:lnTo>
                      <a:pt x="427560" y="2132248"/>
                    </a:lnTo>
                    <a:cubicBezTo>
                      <a:pt x="428362" y="2129551"/>
                      <a:pt x="429957" y="2126827"/>
                      <a:pt x="431096" y="2124424"/>
                    </a:cubicBezTo>
                    <a:cubicBezTo>
                      <a:pt x="432329" y="2122425"/>
                      <a:pt x="433158" y="2120522"/>
                      <a:pt x="433893" y="2118214"/>
                    </a:cubicBezTo>
                    <a:cubicBezTo>
                      <a:pt x="434935" y="2115408"/>
                      <a:pt x="434575" y="2112079"/>
                      <a:pt x="431577" y="2110227"/>
                    </a:cubicBezTo>
                    <a:cubicBezTo>
                      <a:pt x="428984" y="2108280"/>
                      <a:pt x="426348" y="2109756"/>
                      <a:pt x="424307" y="2111946"/>
                    </a:cubicBezTo>
                    <a:cubicBezTo>
                      <a:pt x="421149" y="2114827"/>
                      <a:pt x="417895" y="2117303"/>
                      <a:pt x="413305" y="2114121"/>
                    </a:cubicBezTo>
                    <a:cubicBezTo>
                      <a:pt x="409117" y="2110844"/>
                      <a:pt x="410181" y="2106324"/>
                      <a:pt x="411745" y="2102113"/>
                    </a:cubicBezTo>
                    <a:cubicBezTo>
                      <a:pt x="412053" y="2101614"/>
                      <a:pt x="412670" y="2100616"/>
                      <a:pt x="412883" y="2099711"/>
                    </a:cubicBezTo>
                    <a:cubicBezTo>
                      <a:pt x="417765" y="2087889"/>
                      <a:pt x="416384" y="2085654"/>
                      <a:pt x="403523" y="2083574"/>
                    </a:cubicBezTo>
                    <a:cubicBezTo>
                      <a:pt x="397390" y="2082891"/>
                      <a:pt x="392468" y="2081920"/>
                      <a:pt x="391652" y="2074859"/>
                    </a:cubicBezTo>
                    <a:cubicBezTo>
                      <a:pt x="391269" y="2073242"/>
                      <a:pt x="390983" y="2072030"/>
                      <a:pt x="391100" y="2070722"/>
                    </a:cubicBezTo>
                    <a:cubicBezTo>
                      <a:pt x="391899" y="2063278"/>
                      <a:pt x="387234" y="2057980"/>
                      <a:pt x="380558" y="2060412"/>
                    </a:cubicBezTo>
                    <a:cubicBezTo>
                      <a:pt x="373882" y="2062844"/>
                      <a:pt x="370598" y="2059779"/>
                      <a:pt x="369047" y="2055026"/>
                    </a:cubicBezTo>
                    <a:cubicBezTo>
                      <a:pt x="364513" y="2039454"/>
                      <a:pt x="354054" y="2038514"/>
                      <a:pt x="340224" y="2041356"/>
                    </a:cubicBezTo>
                    <a:cubicBezTo>
                      <a:pt x="330434" y="2043245"/>
                      <a:pt x="320165" y="2043112"/>
                      <a:pt x="309801" y="2042575"/>
                    </a:cubicBezTo>
                    <a:cubicBezTo>
                      <a:pt x="304975" y="2042009"/>
                      <a:pt x="301575" y="2040253"/>
                      <a:pt x="299216" y="2035690"/>
                    </a:cubicBezTo>
                    <a:cubicBezTo>
                      <a:pt x="294833" y="2027977"/>
                      <a:pt x="291359" y="2020051"/>
                      <a:pt x="289841" y="2011822"/>
                    </a:cubicBezTo>
                    <a:lnTo>
                      <a:pt x="291414" y="1994636"/>
                    </a:lnTo>
                    <a:lnTo>
                      <a:pt x="270070" y="1986077"/>
                    </a:lnTo>
                    <a:cubicBezTo>
                      <a:pt x="261918" y="1983922"/>
                      <a:pt x="253615" y="1982012"/>
                      <a:pt x="245987" y="1978260"/>
                    </a:cubicBezTo>
                    <a:cubicBezTo>
                      <a:pt x="227700" y="1969809"/>
                      <a:pt x="225650" y="1961346"/>
                      <a:pt x="239615" y="1947324"/>
                    </a:cubicBezTo>
                    <a:cubicBezTo>
                      <a:pt x="243334" y="1944183"/>
                      <a:pt x="247308" y="1942100"/>
                      <a:pt x="250628" y="1939617"/>
                    </a:cubicBezTo>
                    <a:cubicBezTo>
                      <a:pt x="267075" y="1928913"/>
                      <a:pt x="275091" y="1915771"/>
                      <a:pt x="269567" y="1895270"/>
                    </a:cubicBezTo>
                    <a:cubicBezTo>
                      <a:pt x="265212" y="1877286"/>
                      <a:pt x="264687" y="1858933"/>
                      <a:pt x="263103" y="1840837"/>
                    </a:cubicBezTo>
                    <a:cubicBezTo>
                      <a:pt x="261231" y="1826169"/>
                      <a:pt x="256008" y="1818476"/>
                      <a:pt x="240250" y="1825092"/>
                    </a:cubicBezTo>
                    <a:cubicBezTo>
                      <a:pt x="231242" y="1829513"/>
                      <a:pt x="222121" y="1831162"/>
                      <a:pt x="214269" y="1821863"/>
                    </a:cubicBezTo>
                    <a:cubicBezTo>
                      <a:pt x="211228" y="1804680"/>
                      <a:pt x="220960" y="1791684"/>
                      <a:pt x="225691" y="1776538"/>
                    </a:cubicBezTo>
                    <a:cubicBezTo>
                      <a:pt x="229332" y="1766136"/>
                      <a:pt x="235344" y="1756280"/>
                      <a:pt x="241614" y="1747482"/>
                    </a:cubicBezTo>
                    <a:lnTo>
                      <a:pt x="245499" y="1740375"/>
                    </a:lnTo>
                    <a:lnTo>
                      <a:pt x="243458" y="1740335"/>
                    </a:lnTo>
                    <a:cubicBezTo>
                      <a:pt x="239301" y="1742598"/>
                      <a:pt x="236230" y="1738630"/>
                      <a:pt x="234753" y="1735991"/>
                    </a:cubicBezTo>
                    <a:cubicBezTo>
                      <a:pt x="228633" y="1726343"/>
                      <a:pt x="220619" y="1723117"/>
                      <a:pt x="209829" y="1724388"/>
                    </a:cubicBezTo>
                    <a:cubicBezTo>
                      <a:pt x="203175" y="1725108"/>
                      <a:pt x="201389" y="1722969"/>
                      <a:pt x="203901" y="1715547"/>
                    </a:cubicBezTo>
                    <a:lnTo>
                      <a:pt x="203178" y="1709447"/>
                    </a:lnTo>
                    <a:lnTo>
                      <a:pt x="197511" y="1713364"/>
                    </a:lnTo>
                    <a:cubicBezTo>
                      <a:pt x="191002" y="1718860"/>
                      <a:pt x="184246" y="1722177"/>
                      <a:pt x="177140" y="1723477"/>
                    </a:cubicBezTo>
                    <a:lnTo>
                      <a:pt x="172451" y="1723064"/>
                    </a:lnTo>
                    <a:lnTo>
                      <a:pt x="172854" y="1724275"/>
                    </a:lnTo>
                    <a:cubicBezTo>
                      <a:pt x="172431" y="1725868"/>
                      <a:pt x="170781" y="1727006"/>
                      <a:pt x="167501" y="1727568"/>
                    </a:cubicBezTo>
                    <a:cubicBezTo>
                      <a:pt x="158519" y="1729265"/>
                      <a:pt x="150388" y="1727347"/>
                      <a:pt x="142374" y="1724121"/>
                    </a:cubicBezTo>
                    <a:cubicBezTo>
                      <a:pt x="132053" y="1720159"/>
                      <a:pt x="127111" y="1720901"/>
                      <a:pt x="120156" y="1729374"/>
                    </a:cubicBezTo>
                    <a:cubicBezTo>
                      <a:pt x="117403" y="1732158"/>
                      <a:pt x="115340" y="1736061"/>
                      <a:pt x="113181" y="1739558"/>
                    </a:cubicBezTo>
                    <a:cubicBezTo>
                      <a:pt x="112256" y="1741057"/>
                      <a:pt x="111522" y="1743364"/>
                      <a:pt x="109311" y="1743034"/>
                    </a:cubicBezTo>
                    <a:cubicBezTo>
                      <a:pt x="106696" y="1742798"/>
                      <a:pt x="105814" y="1740874"/>
                      <a:pt x="105836" y="1739161"/>
                    </a:cubicBezTo>
                    <a:cubicBezTo>
                      <a:pt x="105732" y="1731504"/>
                      <a:pt x="102117" y="1730652"/>
                      <a:pt x="95750" y="1732584"/>
                    </a:cubicBezTo>
                    <a:cubicBezTo>
                      <a:pt x="87766" y="1734898"/>
                      <a:pt x="80869" y="1730982"/>
                      <a:pt x="75088" y="1726374"/>
                    </a:cubicBezTo>
                    <a:cubicBezTo>
                      <a:pt x="70401" y="1722788"/>
                      <a:pt x="67478" y="1723052"/>
                      <a:pt x="65297" y="1728262"/>
                    </a:cubicBezTo>
                    <a:cubicBezTo>
                      <a:pt x="64254" y="1731069"/>
                      <a:pt x="63021" y="1733068"/>
                      <a:pt x="59599" y="1733024"/>
                    </a:cubicBezTo>
                    <a:cubicBezTo>
                      <a:pt x="54965" y="1733266"/>
                      <a:pt x="55008" y="1729842"/>
                      <a:pt x="53531" y="1727203"/>
                    </a:cubicBezTo>
                    <a:cubicBezTo>
                      <a:pt x="52744" y="1725682"/>
                      <a:pt x="52266" y="1723662"/>
                      <a:pt x="51385" y="1721736"/>
                    </a:cubicBezTo>
                    <a:cubicBezTo>
                      <a:pt x="47593" y="1711111"/>
                      <a:pt x="40961" y="1710119"/>
                      <a:pt x="33199" y="1718781"/>
                    </a:cubicBezTo>
                    <a:cubicBezTo>
                      <a:pt x="32177" y="1719877"/>
                      <a:pt x="31561" y="1720876"/>
                      <a:pt x="30445" y="1721567"/>
                    </a:cubicBezTo>
                    <a:cubicBezTo>
                      <a:pt x="28307" y="1723353"/>
                      <a:pt x="25267" y="1724924"/>
                      <a:pt x="23078" y="1722881"/>
                    </a:cubicBezTo>
                    <a:cubicBezTo>
                      <a:pt x="20984" y="1721243"/>
                      <a:pt x="21931" y="1718032"/>
                      <a:pt x="23165" y="1716033"/>
                    </a:cubicBezTo>
                    <a:cubicBezTo>
                      <a:pt x="24398" y="1714035"/>
                      <a:pt x="25727" y="1712441"/>
                      <a:pt x="27461" y="1710750"/>
                    </a:cubicBezTo>
                    <a:cubicBezTo>
                      <a:pt x="29716" y="1707656"/>
                      <a:pt x="29950" y="1705040"/>
                      <a:pt x="26761" y="1702381"/>
                    </a:cubicBezTo>
                    <a:cubicBezTo>
                      <a:pt x="19694" y="1695943"/>
                      <a:pt x="16880" y="1687647"/>
                      <a:pt x="14469" y="1679256"/>
                    </a:cubicBezTo>
                    <a:cubicBezTo>
                      <a:pt x="11272" y="1669342"/>
                      <a:pt x="10000" y="1658547"/>
                      <a:pt x="5186" y="1649017"/>
                    </a:cubicBezTo>
                    <a:cubicBezTo>
                      <a:pt x="3519" y="1645570"/>
                      <a:pt x="5465" y="1642977"/>
                      <a:pt x="7102" y="1640883"/>
                    </a:cubicBezTo>
                    <a:lnTo>
                      <a:pt x="12183" y="1632263"/>
                    </a:lnTo>
                    <a:lnTo>
                      <a:pt x="10960" y="1627506"/>
                    </a:lnTo>
                    <a:cubicBezTo>
                      <a:pt x="7708" y="1621014"/>
                      <a:pt x="335" y="1618320"/>
                      <a:pt x="0" y="1610002"/>
                    </a:cubicBezTo>
                    <a:cubicBezTo>
                      <a:pt x="8753" y="1604521"/>
                      <a:pt x="1414" y="1597338"/>
                      <a:pt x="2649" y="1590880"/>
                    </a:cubicBezTo>
                    <a:cubicBezTo>
                      <a:pt x="8663" y="1581024"/>
                      <a:pt x="9418" y="1567960"/>
                      <a:pt x="24486" y="1565433"/>
                    </a:cubicBezTo>
                    <a:cubicBezTo>
                      <a:pt x="30032" y="1565208"/>
                      <a:pt x="31268" y="1558749"/>
                      <a:pt x="30387" y="1552802"/>
                    </a:cubicBezTo>
                    <a:cubicBezTo>
                      <a:pt x="28482" y="1542624"/>
                      <a:pt x="31176" y="1535251"/>
                      <a:pt x="41644" y="1529917"/>
                    </a:cubicBezTo>
                    <a:cubicBezTo>
                      <a:pt x="53971" y="1523011"/>
                      <a:pt x="45061" y="1513968"/>
                      <a:pt x="41586" y="1501931"/>
                    </a:cubicBezTo>
                    <a:cubicBezTo>
                      <a:pt x="60819" y="1507353"/>
                      <a:pt x="74973" y="1503365"/>
                      <a:pt x="84738" y="1485880"/>
                    </a:cubicBezTo>
                    <a:cubicBezTo>
                      <a:pt x="86742" y="1482594"/>
                      <a:pt x="98523" y="1478061"/>
                      <a:pt x="107756" y="1479185"/>
                    </a:cubicBezTo>
                    <a:cubicBezTo>
                      <a:pt x="125163" y="1481689"/>
                      <a:pt x="134895" y="1468693"/>
                      <a:pt x="147768" y="1459415"/>
                    </a:cubicBezTo>
                    <a:cubicBezTo>
                      <a:pt x="147635" y="1477366"/>
                      <a:pt x="156210" y="1478091"/>
                      <a:pt x="168025" y="1469069"/>
                    </a:cubicBezTo>
                    <a:cubicBezTo>
                      <a:pt x="173972" y="1468189"/>
                      <a:pt x="180031" y="1470080"/>
                      <a:pt x="185208" y="1466027"/>
                    </a:cubicBezTo>
                    <a:cubicBezTo>
                      <a:pt x="188126" y="1464200"/>
                      <a:pt x="191445" y="1461718"/>
                      <a:pt x="194362" y="1459890"/>
                    </a:cubicBezTo>
                    <a:cubicBezTo>
                      <a:pt x="197680" y="1457406"/>
                      <a:pt x="201544" y="1452551"/>
                      <a:pt x="203916" y="1453096"/>
                    </a:cubicBezTo>
                    <a:cubicBezTo>
                      <a:pt x="209975" y="1454989"/>
                      <a:pt x="205052" y="1460101"/>
                      <a:pt x="204764" y="1463532"/>
                    </a:cubicBezTo>
                    <a:cubicBezTo>
                      <a:pt x="204586" y="1469734"/>
                      <a:pt x="204152" y="1474879"/>
                      <a:pt x="203317" y="1480682"/>
                    </a:cubicBezTo>
                    <a:cubicBezTo>
                      <a:pt x="204711" y="1488744"/>
                      <a:pt x="211425" y="1491037"/>
                      <a:pt x="218687" y="1490959"/>
                    </a:cubicBezTo>
                    <a:cubicBezTo>
                      <a:pt x="223063" y="1488219"/>
                      <a:pt x="228096" y="1485880"/>
                      <a:pt x="232472" y="1483139"/>
                    </a:cubicBezTo>
                    <a:cubicBezTo>
                      <a:pt x="238019" y="1482917"/>
                      <a:pt x="236927" y="1487660"/>
                      <a:pt x="237696" y="1490835"/>
                    </a:cubicBezTo>
                    <a:cubicBezTo>
                      <a:pt x="229534" y="1505691"/>
                      <a:pt x="229435" y="1519154"/>
                      <a:pt x="246663" y="1527862"/>
                    </a:cubicBezTo>
                    <a:cubicBezTo>
                      <a:pt x="253635" y="1531214"/>
                      <a:pt x="259404" y="1536536"/>
                      <a:pt x="254850" y="1545480"/>
                    </a:cubicBezTo>
                    <a:lnTo>
                      <a:pt x="253873" y="1555026"/>
                    </a:lnTo>
                    <a:lnTo>
                      <a:pt x="256931" y="1554234"/>
                    </a:lnTo>
                    <a:cubicBezTo>
                      <a:pt x="260571" y="1552040"/>
                      <a:pt x="263906" y="1549011"/>
                      <a:pt x="267064" y="1546131"/>
                    </a:cubicBezTo>
                    <a:cubicBezTo>
                      <a:pt x="270318" y="1543654"/>
                      <a:pt x="272550" y="1542273"/>
                      <a:pt x="276855" y="1544243"/>
                    </a:cubicBezTo>
                    <a:lnTo>
                      <a:pt x="302739" y="1552237"/>
                    </a:lnTo>
                    <a:lnTo>
                      <a:pt x="307647" y="1546132"/>
                    </a:lnTo>
                    <a:cubicBezTo>
                      <a:pt x="319206" y="1536053"/>
                      <a:pt x="323682" y="1519849"/>
                      <a:pt x="337467" y="1512030"/>
                    </a:cubicBezTo>
                    <a:cubicBezTo>
                      <a:pt x="339873" y="1508088"/>
                      <a:pt x="341877" y="1504803"/>
                      <a:pt x="344283" y="1500860"/>
                    </a:cubicBezTo>
                    <a:cubicBezTo>
                      <a:pt x="342344" y="1495170"/>
                      <a:pt x="346209" y="1490314"/>
                      <a:pt x="345328" y="1484367"/>
                    </a:cubicBezTo>
                    <a:cubicBezTo>
                      <a:pt x="343857" y="1469044"/>
                      <a:pt x="329001" y="1460882"/>
                      <a:pt x="323554" y="1447641"/>
                    </a:cubicBezTo>
                    <a:cubicBezTo>
                      <a:pt x="320045" y="1440091"/>
                      <a:pt x="315879" y="1432140"/>
                      <a:pt x="320946" y="1425313"/>
                    </a:cubicBezTo>
                    <a:cubicBezTo>
                      <a:pt x="326012" y="1418486"/>
                      <a:pt x="334844" y="1420267"/>
                      <a:pt x="341959" y="1421903"/>
                    </a:cubicBezTo>
                    <a:cubicBezTo>
                      <a:pt x="351448" y="1424085"/>
                      <a:pt x="359991" y="1429297"/>
                      <a:pt x="369769" y="1428048"/>
                    </a:cubicBezTo>
                    <a:cubicBezTo>
                      <a:pt x="376661" y="1424139"/>
                      <a:pt x="383087" y="1429864"/>
                      <a:pt x="389691" y="1429383"/>
                    </a:cubicBezTo>
                    <a:cubicBezTo>
                      <a:pt x="394067" y="1426644"/>
                      <a:pt x="398187" y="1422846"/>
                      <a:pt x="403477" y="1421565"/>
                    </a:cubicBezTo>
                    <a:cubicBezTo>
                      <a:pt x="421818" y="1404803"/>
                      <a:pt x="438844" y="1387239"/>
                      <a:pt x="429554" y="1358130"/>
                    </a:cubicBezTo>
                    <a:cubicBezTo>
                      <a:pt x="424908" y="1343575"/>
                      <a:pt x="436323" y="1335210"/>
                      <a:pt x="450844" y="1335054"/>
                    </a:cubicBezTo>
                    <a:cubicBezTo>
                      <a:pt x="462593" y="1335009"/>
                      <a:pt x="474197" y="1336678"/>
                      <a:pt x="485690" y="1335575"/>
                    </a:cubicBezTo>
                    <a:cubicBezTo>
                      <a:pt x="511192" y="1332198"/>
                      <a:pt x="530043" y="1317553"/>
                      <a:pt x="513047" y="1277429"/>
                    </a:cubicBezTo>
                    <a:cubicBezTo>
                      <a:pt x="515886" y="1268342"/>
                      <a:pt x="506431" y="1261672"/>
                      <a:pt x="507153" y="1253097"/>
                    </a:cubicBezTo>
                    <a:cubicBezTo>
                      <a:pt x="513233" y="1234265"/>
                      <a:pt x="514291" y="1234008"/>
                      <a:pt x="527400" y="1246514"/>
                    </a:cubicBezTo>
                    <a:cubicBezTo>
                      <a:pt x="538938" y="1257160"/>
                      <a:pt x="553938" y="1263606"/>
                      <a:pt x="568539" y="1270710"/>
                    </a:cubicBezTo>
                    <a:cubicBezTo>
                      <a:pt x="563315" y="1263015"/>
                      <a:pt x="566555" y="1253271"/>
                      <a:pt x="559473" y="1247146"/>
                    </a:cubicBezTo>
                    <a:cubicBezTo>
                      <a:pt x="555273" y="1243683"/>
                      <a:pt x="552534" y="1239306"/>
                      <a:pt x="552967" y="1234161"/>
                    </a:cubicBezTo>
                    <a:cubicBezTo>
                      <a:pt x="553789" y="1212123"/>
                      <a:pt x="539847" y="1205420"/>
                      <a:pt x="521238" y="1204886"/>
                    </a:cubicBezTo>
                    <a:cubicBezTo>
                      <a:pt x="512439" y="1198618"/>
                      <a:pt x="502529" y="1217817"/>
                      <a:pt x="494711" y="1204031"/>
                    </a:cubicBezTo>
                    <a:cubicBezTo>
                      <a:pt x="485388" y="1179410"/>
                      <a:pt x="506757" y="1163595"/>
                      <a:pt x="511923" y="1143303"/>
                    </a:cubicBezTo>
                    <a:cubicBezTo>
                      <a:pt x="517891" y="1121699"/>
                      <a:pt x="526229" y="1100640"/>
                      <a:pt x="529168" y="1078089"/>
                    </a:cubicBezTo>
                    <a:cubicBezTo>
                      <a:pt x="531383" y="1064112"/>
                      <a:pt x="527908" y="1052073"/>
                      <a:pt x="516625" y="1042485"/>
                    </a:cubicBezTo>
                    <a:cubicBezTo>
                      <a:pt x="503373" y="1031696"/>
                      <a:pt x="492170" y="1029369"/>
                      <a:pt x="481892" y="1044739"/>
                    </a:cubicBezTo>
                    <a:cubicBezTo>
                      <a:pt x="474821" y="1054850"/>
                      <a:pt x="462526" y="1057268"/>
                      <a:pt x="454286" y="1064864"/>
                    </a:cubicBezTo>
                    <a:cubicBezTo>
                      <a:pt x="427213" y="1066381"/>
                      <a:pt x="402291" y="1062897"/>
                      <a:pt x="395406" y="1029845"/>
                    </a:cubicBezTo>
                    <a:cubicBezTo>
                      <a:pt x="394269" y="1022840"/>
                      <a:pt x="388545" y="1029265"/>
                      <a:pt x="386463" y="1025291"/>
                    </a:cubicBezTo>
                    <a:cubicBezTo>
                      <a:pt x="384156" y="1015769"/>
                      <a:pt x="390025" y="1007629"/>
                      <a:pt x="390748" y="999053"/>
                    </a:cubicBezTo>
                    <a:cubicBezTo>
                      <a:pt x="395447" y="988395"/>
                      <a:pt x="406972" y="982804"/>
                      <a:pt x="409700" y="970943"/>
                    </a:cubicBezTo>
                    <a:cubicBezTo>
                      <a:pt x="427318" y="962758"/>
                      <a:pt x="444933" y="954570"/>
                      <a:pt x="465002" y="954190"/>
                    </a:cubicBezTo>
                    <a:cubicBezTo>
                      <a:pt x="468432" y="954480"/>
                      <a:pt x="487742" y="967162"/>
                      <a:pt x="488512" y="970336"/>
                    </a:cubicBezTo>
                    <a:cubicBezTo>
                      <a:pt x="490016" y="981172"/>
                      <a:pt x="496731" y="983465"/>
                      <a:pt x="505996" y="980101"/>
                    </a:cubicBezTo>
                    <a:cubicBezTo>
                      <a:pt x="534994" y="968038"/>
                      <a:pt x="565418" y="959550"/>
                      <a:pt x="593248" y="944970"/>
                    </a:cubicBezTo>
                    <a:cubicBezTo>
                      <a:pt x="616041" y="932730"/>
                      <a:pt x="620918" y="915868"/>
                      <a:pt x="609991" y="893875"/>
                    </a:cubicBezTo>
                    <a:cubicBezTo>
                      <a:pt x="607252" y="889499"/>
                      <a:pt x="604512" y="885122"/>
                      <a:pt x="601772" y="880746"/>
                    </a:cubicBezTo>
                    <a:cubicBezTo>
                      <a:pt x="581712" y="844165"/>
                      <a:pt x="585643" y="830334"/>
                      <a:pt x="624050" y="813192"/>
                    </a:cubicBezTo>
                    <a:cubicBezTo>
                      <a:pt x="640866" y="806319"/>
                      <a:pt x="653483" y="795983"/>
                      <a:pt x="662447" y="779813"/>
                    </a:cubicBezTo>
                    <a:cubicBezTo>
                      <a:pt x="676364" y="754043"/>
                      <a:pt x="701833" y="755155"/>
                      <a:pt x="726244" y="756521"/>
                    </a:cubicBezTo>
                    <a:cubicBezTo>
                      <a:pt x="733795" y="753014"/>
                      <a:pt x="742881" y="755852"/>
                      <a:pt x="752403" y="753545"/>
                    </a:cubicBezTo>
                    <a:cubicBezTo>
                      <a:pt x="736345" y="747355"/>
                      <a:pt x="721199" y="742624"/>
                      <a:pt x="712065" y="728037"/>
                    </a:cubicBezTo>
                    <a:cubicBezTo>
                      <a:pt x="711809" y="726978"/>
                      <a:pt x="710495" y="726177"/>
                      <a:pt x="709181" y="725375"/>
                    </a:cubicBezTo>
                    <a:cubicBezTo>
                      <a:pt x="708525" y="724974"/>
                      <a:pt x="708268" y="723916"/>
                      <a:pt x="708669" y="723259"/>
                    </a:cubicBezTo>
                    <a:cubicBezTo>
                      <a:pt x="711437" y="669948"/>
                      <a:pt x="690353" y="629137"/>
                      <a:pt x="650882" y="593336"/>
                    </a:cubicBezTo>
                    <a:cubicBezTo>
                      <a:pt x="626749" y="572302"/>
                      <a:pt x="629108" y="556610"/>
                      <a:pt x="648317" y="529558"/>
                    </a:cubicBezTo>
                    <a:cubicBezTo>
                      <a:pt x="664317" y="507763"/>
                      <a:pt x="658168" y="482373"/>
                      <a:pt x="659135" y="458620"/>
                    </a:cubicBezTo>
                    <a:cubicBezTo>
                      <a:pt x="657855" y="453329"/>
                      <a:pt x="658289" y="448184"/>
                      <a:pt x="659780" y="442783"/>
                    </a:cubicBezTo>
                    <a:cubicBezTo>
                      <a:pt x="665190" y="407314"/>
                      <a:pt x="669541" y="372100"/>
                      <a:pt x="661486" y="336531"/>
                    </a:cubicBezTo>
                    <a:cubicBezTo>
                      <a:pt x="665384" y="327187"/>
                      <a:pt x="660817" y="319894"/>
                      <a:pt x="655593" y="312199"/>
                    </a:cubicBezTo>
                    <a:cubicBezTo>
                      <a:pt x="649746" y="299615"/>
                      <a:pt x="652619" y="286040"/>
                      <a:pt x="651660" y="272833"/>
                    </a:cubicBezTo>
                    <a:cubicBezTo>
                      <a:pt x="640279" y="276709"/>
                      <a:pt x="636237" y="287767"/>
                      <a:pt x="629055" y="295107"/>
                    </a:cubicBezTo>
                    <a:cubicBezTo>
                      <a:pt x="616950" y="307558"/>
                      <a:pt x="605747" y="305231"/>
                      <a:pt x="605735" y="288995"/>
                    </a:cubicBezTo>
                    <a:cubicBezTo>
                      <a:pt x="604763" y="259550"/>
                      <a:pt x="585819" y="250698"/>
                      <a:pt x="562756" y="245643"/>
                    </a:cubicBezTo>
                    <a:cubicBezTo>
                      <a:pt x="549581" y="242116"/>
                      <a:pt x="539581" y="237817"/>
                      <a:pt x="540627" y="221325"/>
                    </a:cubicBezTo>
                    <a:cubicBezTo>
                      <a:pt x="541059" y="216179"/>
                      <a:pt x="539122" y="210488"/>
                      <a:pt x="535580" y="207427"/>
                    </a:cubicBezTo>
                    <a:cubicBezTo>
                      <a:pt x="516157" y="191970"/>
                      <a:pt x="516033" y="172961"/>
                      <a:pt x="526088" y="152046"/>
                    </a:cubicBezTo>
                    <a:cubicBezTo>
                      <a:pt x="529873" y="139929"/>
                      <a:pt x="534316" y="128214"/>
                      <a:pt x="528467" y="115631"/>
                    </a:cubicBezTo>
                    <a:cubicBezTo>
                      <a:pt x="528246" y="110085"/>
                      <a:pt x="530795" y="104427"/>
                      <a:pt x="526741" y="99248"/>
                    </a:cubicBezTo>
                    <a:cubicBezTo>
                      <a:pt x="523560" y="91899"/>
                      <a:pt x="522087" y="85816"/>
                      <a:pt x="523821" y="811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g6ba09dd349_0_0"/>
              <p:cNvSpPr/>
              <p:nvPr/>
            </p:nvSpPr>
            <p:spPr>
              <a:xfrm rot="3495746">
                <a:off x="7081405" y="1521148"/>
                <a:ext cx="1232125" cy="1956517"/>
              </a:xfrm>
              <a:custGeom>
                <a:rect b="b" l="l" r="r" t="t"/>
                <a:pathLst>
                  <a:path extrusionOk="0" h="2465114" w="1552416">
                    <a:moveTo>
                      <a:pt x="808709" y="2007805"/>
                    </a:moveTo>
                    <a:lnTo>
                      <a:pt x="805222" y="2011321"/>
                    </a:lnTo>
                    <a:lnTo>
                      <a:pt x="806643" y="2012083"/>
                    </a:lnTo>
                    <a:cubicBezTo>
                      <a:pt x="810011" y="2012757"/>
                      <a:pt x="812705" y="2011795"/>
                      <a:pt x="814629" y="2008716"/>
                    </a:cubicBezTo>
                    <a:close/>
                    <a:moveTo>
                      <a:pt x="832543" y="1983999"/>
                    </a:moveTo>
                    <a:lnTo>
                      <a:pt x="834160" y="1992745"/>
                    </a:lnTo>
                    <a:cubicBezTo>
                      <a:pt x="836373" y="1996593"/>
                      <a:pt x="840029" y="1999480"/>
                      <a:pt x="845417" y="2001019"/>
                    </a:cubicBezTo>
                    <a:lnTo>
                      <a:pt x="845990" y="2000929"/>
                    </a:lnTo>
                    <a:lnTo>
                      <a:pt x="843940" y="1990068"/>
                    </a:lnTo>
                    <a:close/>
                    <a:moveTo>
                      <a:pt x="430301" y="1634800"/>
                    </a:moveTo>
                    <a:lnTo>
                      <a:pt x="422431" y="1642346"/>
                    </a:lnTo>
                    <a:lnTo>
                      <a:pt x="396909" y="1668690"/>
                    </a:lnTo>
                    <a:lnTo>
                      <a:pt x="414193" y="1660524"/>
                    </a:lnTo>
                    <a:cubicBezTo>
                      <a:pt x="420543" y="1655232"/>
                      <a:pt x="426123" y="1647920"/>
                      <a:pt x="430549" y="1638491"/>
                    </a:cubicBezTo>
                    <a:close/>
                    <a:moveTo>
                      <a:pt x="1233126" y="195929"/>
                    </a:moveTo>
                    <a:lnTo>
                      <a:pt x="1246446" y="205446"/>
                    </a:lnTo>
                    <a:lnTo>
                      <a:pt x="1242873" y="204263"/>
                    </a:lnTo>
                    <a:cubicBezTo>
                      <a:pt x="1238532" y="202604"/>
                      <a:pt x="1235390" y="200409"/>
                      <a:pt x="1233419" y="197368"/>
                    </a:cubicBezTo>
                    <a:close/>
                    <a:moveTo>
                      <a:pt x="665522" y="124"/>
                    </a:moveTo>
                    <a:cubicBezTo>
                      <a:pt x="682256" y="-694"/>
                      <a:pt x="699068" y="2447"/>
                      <a:pt x="715851" y="11645"/>
                    </a:cubicBezTo>
                    <a:cubicBezTo>
                      <a:pt x="728252" y="18771"/>
                      <a:pt x="736598" y="27133"/>
                      <a:pt x="736496" y="43009"/>
                    </a:cubicBezTo>
                    <a:cubicBezTo>
                      <a:pt x="735473" y="66493"/>
                      <a:pt x="749100" y="86024"/>
                      <a:pt x="762645" y="104729"/>
                    </a:cubicBezTo>
                    <a:cubicBezTo>
                      <a:pt x="765700" y="110272"/>
                      <a:pt x="770746" y="110609"/>
                      <a:pt x="776619" y="110864"/>
                    </a:cubicBezTo>
                    <a:cubicBezTo>
                      <a:pt x="796723" y="111383"/>
                      <a:pt x="816745" y="111075"/>
                      <a:pt x="836522" y="108286"/>
                    </a:cubicBezTo>
                    <a:cubicBezTo>
                      <a:pt x="848933" y="107060"/>
                      <a:pt x="857616" y="110378"/>
                      <a:pt x="865962" y="118739"/>
                    </a:cubicBezTo>
                    <a:cubicBezTo>
                      <a:pt x="874226" y="126274"/>
                      <a:pt x="881744" y="134717"/>
                      <a:pt x="892991" y="138617"/>
                    </a:cubicBezTo>
                    <a:cubicBezTo>
                      <a:pt x="905066" y="142435"/>
                      <a:pt x="915158" y="143108"/>
                      <a:pt x="926753" y="133612"/>
                    </a:cubicBezTo>
                    <a:cubicBezTo>
                      <a:pt x="940584" y="121389"/>
                      <a:pt x="954314" y="125043"/>
                      <a:pt x="961903" y="142665"/>
                    </a:cubicBezTo>
                    <a:cubicBezTo>
                      <a:pt x="975765" y="173029"/>
                      <a:pt x="990985" y="174866"/>
                      <a:pt x="1014348" y="149175"/>
                    </a:cubicBezTo>
                    <a:cubicBezTo>
                      <a:pt x="1027271" y="136207"/>
                      <a:pt x="1034821" y="119595"/>
                      <a:pt x="1045925" y="105136"/>
                    </a:cubicBezTo>
                    <a:cubicBezTo>
                      <a:pt x="1052636" y="96957"/>
                      <a:pt x="1059394" y="89244"/>
                      <a:pt x="1070278" y="84058"/>
                    </a:cubicBezTo>
                    <a:lnTo>
                      <a:pt x="1074508" y="82605"/>
                    </a:lnTo>
                    <a:lnTo>
                      <a:pt x="1079637" y="86269"/>
                    </a:lnTo>
                    <a:lnTo>
                      <a:pt x="1064472" y="118440"/>
                    </a:lnTo>
                    <a:cubicBezTo>
                      <a:pt x="1058696" y="130807"/>
                      <a:pt x="1052993" y="142852"/>
                      <a:pt x="1046690" y="155166"/>
                    </a:cubicBezTo>
                    <a:cubicBezTo>
                      <a:pt x="1034165" y="180622"/>
                      <a:pt x="1058763" y="226627"/>
                      <a:pt x="1087478" y="221285"/>
                    </a:cubicBezTo>
                    <a:cubicBezTo>
                      <a:pt x="1121157" y="215452"/>
                      <a:pt x="1133712" y="232584"/>
                      <a:pt x="1143028" y="259222"/>
                    </a:cubicBezTo>
                    <a:cubicBezTo>
                      <a:pt x="1145091" y="263193"/>
                      <a:pt x="1146327" y="267247"/>
                      <a:pt x="1148390" y="271218"/>
                    </a:cubicBezTo>
                    <a:cubicBezTo>
                      <a:pt x="1155152" y="288923"/>
                      <a:pt x="1156889" y="289586"/>
                      <a:pt x="1172539" y="278854"/>
                    </a:cubicBezTo>
                    <a:cubicBezTo>
                      <a:pt x="1185788" y="269194"/>
                      <a:pt x="1195402" y="256553"/>
                      <a:pt x="1204023" y="242340"/>
                    </a:cubicBezTo>
                    <a:cubicBezTo>
                      <a:pt x="1208998" y="233497"/>
                      <a:pt x="1213636" y="229699"/>
                      <a:pt x="1224801" y="232771"/>
                    </a:cubicBezTo>
                    <a:cubicBezTo>
                      <a:pt x="1234230" y="235180"/>
                      <a:pt x="1244241" y="235026"/>
                      <a:pt x="1254252" y="234872"/>
                    </a:cubicBezTo>
                    <a:cubicBezTo>
                      <a:pt x="1260953" y="235045"/>
                      <a:pt x="1266418" y="231165"/>
                      <a:pt x="1267420" y="224385"/>
                    </a:cubicBezTo>
                    <a:lnTo>
                      <a:pt x="1266675" y="219898"/>
                    </a:lnTo>
                    <a:lnTo>
                      <a:pt x="1332157" y="266681"/>
                    </a:lnTo>
                    <a:lnTo>
                      <a:pt x="1331329" y="267656"/>
                    </a:lnTo>
                    <a:cubicBezTo>
                      <a:pt x="1330820" y="269898"/>
                      <a:pt x="1331479" y="272338"/>
                      <a:pt x="1332633" y="275564"/>
                    </a:cubicBezTo>
                    <a:cubicBezTo>
                      <a:pt x="1344584" y="311963"/>
                      <a:pt x="1338669" y="345116"/>
                      <a:pt x="1319351" y="377923"/>
                    </a:cubicBezTo>
                    <a:cubicBezTo>
                      <a:pt x="1307909" y="397426"/>
                      <a:pt x="1291677" y="410721"/>
                      <a:pt x="1269663" y="416236"/>
                    </a:cubicBezTo>
                    <a:cubicBezTo>
                      <a:pt x="1259897" y="418871"/>
                      <a:pt x="1258569" y="422342"/>
                      <a:pt x="1262777" y="431113"/>
                    </a:cubicBezTo>
                    <a:cubicBezTo>
                      <a:pt x="1267977" y="441455"/>
                      <a:pt x="1272512" y="453534"/>
                      <a:pt x="1280857" y="461895"/>
                    </a:cubicBezTo>
                    <a:cubicBezTo>
                      <a:pt x="1287303" y="467939"/>
                      <a:pt x="1285975" y="471411"/>
                      <a:pt x="1278937" y="476282"/>
                    </a:cubicBezTo>
                    <a:cubicBezTo>
                      <a:pt x="1263951" y="485278"/>
                      <a:pt x="1258117" y="519258"/>
                      <a:pt x="1268690" y="533246"/>
                    </a:cubicBezTo>
                    <a:cubicBezTo>
                      <a:pt x="1272489" y="537881"/>
                      <a:pt x="1277454" y="537390"/>
                      <a:pt x="1281673" y="537808"/>
                    </a:cubicBezTo>
                    <a:cubicBezTo>
                      <a:pt x="1295239" y="539808"/>
                      <a:pt x="1308059" y="542718"/>
                      <a:pt x="1318969" y="551661"/>
                    </a:cubicBezTo>
                    <a:cubicBezTo>
                      <a:pt x="1336406" y="567475"/>
                      <a:pt x="1332994" y="583679"/>
                      <a:pt x="1310315" y="590930"/>
                    </a:cubicBezTo>
                    <a:cubicBezTo>
                      <a:pt x="1303860" y="593238"/>
                      <a:pt x="1296412" y="593974"/>
                      <a:pt x="1289956" y="596282"/>
                    </a:cubicBezTo>
                    <a:cubicBezTo>
                      <a:pt x="1272243" y="603042"/>
                      <a:pt x="1268095" y="611803"/>
                      <a:pt x="1275685" y="629426"/>
                    </a:cubicBezTo>
                    <a:cubicBezTo>
                      <a:pt x="1279066" y="638278"/>
                      <a:pt x="1284684" y="644403"/>
                      <a:pt x="1290384" y="651356"/>
                    </a:cubicBezTo>
                    <a:cubicBezTo>
                      <a:pt x="1296912" y="658227"/>
                      <a:pt x="1302530" y="664353"/>
                      <a:pt x="1307484" y="672214"/>
                    </a:cubicBezTo>
                    <a:cubicBezTo>
                      <a:pt x="1311366" y="677676"/>
                      <a:pt x="1314584" y="684875"/>
                      <a:pt x="1313664" y="692481"/>
                    </a:cubicBezTo>
                    <a:cubicBezTo>
                      <a:pt x="1311334" y="702732"/>
                      <a:pt x="1301579" y="697015"/>
                      <a:pt x="1295869" y="698414"/>
                    </a:cubicBezTo>
                    <a:cubicBezTo>
                      <a:pt x="1282129" y="703112"/>
                      <a:pt x="1267317" y="705411"/>
                      <a:pt x="1256632" y="715653"/>
                    </a:cubicBezTo>
                    <a:cubicBezTo>
                      <a:pt x="1249838" y="723004"/>
                      <a:pt x="1248755" y="728957"/>
                      <a:pt x="1255446" y="737482"/>
                    </a:cubicBezTo>
                    <a:cubicBezTo>
                      <a:pt x="1264946" y="749070"/>
                      <a:pt x="1277674" y="759504"/>
                      <a:pt x="1288665" y="769274"/>
                    </a:cubicBezTo>
                    <a:cubicBezTo>
                      <a:pt x="1307011" y="785834"/>
                      <a:pt x="1322048" y="802720"/>
                      <a:pt x="1312169" y="829584"/>
                    </a:cubicBezTo>
                    <a:cubicBezTo>
                      <a:pt x="1310340" y="836446"/>
                      <a:pt x="1314886" y="840172"/>
                      <a:pt x="1318604" y="843980"/>
                    </a:cubicBezTo>
                    <a:cubicBezTo>
                      <a:pt x="1325214" y="851678"/>
                      <a:pt x="1334806" y="855741"/>
                      <a:pt x="1343489" y="859059"/>
                    </a:cubicBezTo>
                    <a:cubicBezTo>
                      <a:pt x="1357381" y="864367"/>
                      <a:pt x="1371110" y="868022"/>
                      <a:pt x="1379201" y="882254"/>
                    </a:cubicBezTo>
                    <a:cubicBezTo>
                      <a:pt x="1386158" y="876556"/>
                      <a:pt x="1386168" y="868204"/>
                      <a:pt x="1388905" y="862088"/>
                    </a:cubicBezTo>
                    <a:cubicBezTo>
                      <a:pt x="1391644" y="855972"/>
                      <a:pt x="1393309" y="847457"/>
                      <a:pt x="1402492" y="847384"/>
                    </a:cubicBezTo>
                    <a:cubicBezTo>
                      <a:pt x="1413331" y="847149"/>
                      <a:pt x="1424332" y="848567"/>
                      <a:pt x="1430359" y="858828"/>
                    </a:cubicBezTo>
                    <a:cubicBezTo>
                      <a:pt x="1436222" y="867435"/>
                      <a:pt x="1435303" y="875041"/>
                      <a:pt x="1421983" y="875522"/>
                    </a:cubicBezTo>
                    <a:cubicBezTo>
                      <a:pt x="1412799" y="875594"/>
                      <a:pt x="1411716" y="881547"/>
                      <a:pt x="1412451" y="888991"/>
                    </a:cubicBezTo>
                    <a:cubicBezTo>
                      <a:pt x="1412839" y="909829"/>
                      <a:pt x="1433177" y="921182"/>
                      <a:pt x="1451310" y="910204"/>
                    </a:cubicBezTo>
                    <a:cubicBezTo>
                      <a:pt x="1457684" y="907069"/>
                      <a:pt x="1463149" y="903189"/>
                      <a:pt x="1470351" y="899972"/>
                    </a:cubicBezTo>
                    <a:cubicBezTo>
                      <a:pt x="1478462" y="897500"/>
                      <a:pt x="1485326" y="899328"/>
                      <a:pt x="1491027" y="906281"/>
                    </a:cubicBezTo>
                    <a:cubicBezTo>
                      <a:pt x="1497554" y="913151"/>
                      <a:pt x="1493989" y="919349"/>
                      <a:pt x="1490505" y="926374"/>
                    </a:cubicBezTo>
                    <a:cubicBezTo>
                      <a:pt x="1484202" y="938688"/>
                      <a:pt x="1472036" y="942396"/>
                      <a:pt x="1460032" y="947757"/>
                    </a:cubicBezTo>
                    <a:cubicBezTo>
                      <a:pt x="1431225" y="960624"/>
                      <a:pt x="1431225" y="960624"/>
                      <a:pt x="1444096" y="989416"/>
                    </a:cubicBezTo>
                    <a:cubicBezTo>
                      <a:pt x="1456057" y="1017463"/>
                      <a:pt x="1467110" y="1044764"/>
                      <a:pt x="1470878" y="1074455"/>
                    </a:cubicBezTo>
                    <a:cubicBezTo>
                      <a:pt x="1471859" y="1084379"/>
                      <a:pt x="1477732" y="1084634"/>
                      <a:pt x="1484515" y="1085634"/>
                    </a:cubicBezTo>
                    <a:cubicBezTo>
                      <a:pt x="1506601" y="1089298"/>
                      <a:pt x="1528849" y="1094616"/>
                      <a:pt x="1552416" y="1104814"/>
                    </a:cubicBezTo>
                    <a:cubicBezTo>
                      <a:pt x="1534039" y="1113311"/>
                      <a:pt x="1517163" y="1111637"/>
                      <a:pt x="1499705" y="1112527"/>
                    </a:cubicBezTo>
                    <a:cubicBezTo>
                      <a:pt x="1463134" y="1114470"/>
                      <a:pt x="1447893" y="1129337"/>
                      <a:pt x="1446942" y="1162000"/>
                    </a:cubicBezTo>
                    <a:cubicBezTo>
                      <a:pt x="1445930" y="1177131"/>
                      <a:pt x="1451712" y="1184911"/>
                      <a:pt x="1466933" y="1186748"/>
                    </a:cubicBezTo>
                    <a:cubicBezTo>
                      <a:pt x="1473715" y="1187748"/>
                      <a:pt x="1480335" y="1187094"/>
                      <a:pt x="1486617" y="1191484"/>
                    </a:cubicBezTo>
                    <a:cubicBezTo>
                      <a:pt x="1480978" y="1202062"/>
                      <a:pt x="1470222" y="1203125"/>
                      <a:pt x="1461120" y="1204024"/>
                    </a:cubicBezTo>
                    <a:cubicBezTo>
                      <a:pt x="1451190" y="1205005"/>
                      <a:pt x="1449116" y="1209385"/>
                      <a:pt x="1449106" y="1217737"/>
                    </a:cubicBezTo>
                    <a:cubicBezTo>
                      <a:pt x="1449739" y="1241057"/>
                      <a:pt x="1459893" y="1259261"/>
                      <a:pt x="1473356" y="1277138"/>
                    </a:cubicBezTo>
                    <a:cubicBezTo>
                      <a:pt x="1481038" y="1287236"/>
                      <a:pt x="1489628" y="1298078"/>
                      <a:pt x="1497310" y="1308176"/>
                    </a:cubicBezTo>
                    <a:cubicBezTo>
                      <a:pt x="1508955" y="1324562"/>
                      <a:pt x="1514062" y="1342430"/>
                      <a:pt x="1510150" y="1362024"/>
                    </a:cubicBezTo>
                    <a:cubicBezTo>
                      <a:pt x="1507064" y="1381536"/>
                      <a:pt x="1512927" y="1390143"/>
                      <a:pt x="1531785" y="1394960"/>
                    </a:cubicBezTo>
                    <a:cubicBezTo>
                      <a:pt x="1534348" y="1395542"/>
                      <a:pt x="1536831" y="1395297"/>
                      <a:pt x="1541050" y="1395715"/>
                    </a:cubicBezTo>
                    <a:cubicBezTo>
                      <a:pt x="1534910" y="1409683"/>
                      <a:pt x="1522744" y="1413390"/>
                      <a:pt x="1512395" y="1418588"/>
                    </a:cubicBezTo>
                    <a:cubicBezTo>
                      <a:pt x="1499647" y="1424858"/>
                      <a:pt x="1490453" y="1433282"/>
                      <a:pt x="1487704" y="1447751"/>
                    </a:cubicBezTo>
                    <a:cubicBezTo>
                      <a:pt x="1484548" y="1458084"/>
                      <a:pt x="1486938" y="1465364"/>
                      <a:pt x="1498103" y="1468436"/>
                    </a:cubicBezTo>
                    <a:cubicBezTo>
                      <a:pt x="1510096" y="1471427"/>
                      <a:pt x="1518115" y="1476480"/>
                      <a:pt x="1518676" y="1490621"/>
                    </a:cubicBezTo>
                    <a:cubicBezTo>
                      <a:pt x="1519984" y="1503854"/>
                      <a:pt x="1510218" y="1506488"/>
                      <a:pt x="1500534" y="1509951"/>
                    </a:cubicBezTo>
                    <a:cubicBezTo>
                      <a:pt x="1497306" y="1511104"/>
                      <a:pt x="1491513" y="1511677"/>
                      <a:pt x="1492913" y="1517384"/>
                    </a:cubicBezTo>
                    <a:cubicBezTo>
                      <a:pt x="1493566" y="1524000"/>
                      <a:pt x="1497611" y="1531116"/>
                      <a:pt x="1504394" y="1532117"/>
                    </a:cubicBezTo>
                    <a:cubicBezTo>
                      <a:pt x="1523088" y="1535280"/>
                      <a:pt x="1522577" y="1547022"/>
                      <a:pt x="1519911" y="1562318"/>
                    </a:cubicBezTo>
                    <a:cubicBezTo>
                      <a:pt x="1517152" y="1585138"/>
                      <a:pt x="1520185" y="1607385"/>
                      <a:pt x="1529011" y="1629061"/>
                    </a:cubicBezTo>
                    <a:cubicBezTo>
                      <a:pt x="1531320" y="1635514"/>
                      <a:pt x="1532719" y="1641221"/>
                      <a:pt x="1529153" y="1647419"/>
                    </a:cubicBezTo>
                    <a:cubicBezTo>
                      <a:pt x="1520031" y="1665022"/>
                      <a:pt x="1515791" y="1681308"/>
                      <a:pt x="1530082" y="1699103"/>
                    </a:cubicBezTo>
                    <a:cubicBezTo>
                      <a:pt x="1534954" y="1706138"/>
                      <a:pt x="1527088" y="1711090"/>
                      <a:pt x="1522042" y="1710754"/>
                    </a:cubicBezTo>
                    <a:cubicBezTo>
                      <a:pt x="1494165" y="1707662"/>
                      <a:pt x="1486452" y="1722621"/>
                      <a:pt x="1487166" y="1746768"/>
                    </a:cubicBezTo>
                    <a:cubicBezTo>
                      <a:pt x="1486748" y="1750985"/>
                      <a:pt x="1483765" y="1754620"/>
                      <a:pt x="1481691" y="1759000"/>
                    </a:cubicBezTo>
                    <a:cubicBezTo>
                      <a:pt x="1470658" y="1782638"/>
                      <a:pt x="1469166" y="1784456"/>
                      <a:pt x="1442943" y="1781201"/>
                    </a:cubicBezTo>
                    <a:cubicBezTo>
                      <a:pt x="1428551" y="1779282"/>
                      <a:pt x="1419612" y="1781835"/>
                      <a:pt x="1414463" y="1797375"/>
                    </a:cubicBezTo>
                    <a:cubicBezTo>
                      <a:pt x="1410561" y="1808617"/>
                      <a:pt x="1402439" y="1819441"/>
                      <a:pt x="1389364" y="1822403"/>
                    </a:cubicBezTo>
                    <a:cubicBezTo>
                      <a:pt x="1377116" y="1825283"/>
                      <a:pt x="1377105" y="1833635"/>
                      <a:pt x="1378004" y="1842732"/>
                    </a:cubicBezTo>
                    <a:cubicBezTo>
                      <a:pt x="1378903" y="1851829"/>
                      <a:pt x="1380547" y="1860018"/>
                      <a:pt x="1375490" y="1868033"/>
                    </a:cubicBezTo>
                    <a:cubicBezTo>
                      <a:pt x="1371925" y="1874231"/>
                      <a:pt x="1376471" y="1877958"/>
                      <a:pt x="1380853" y="1880030"/>
                    </a:cubicBezTo>
                    <a:cubicBezTo>
                      <a:pt x="1387718" y="1881857"/>
                      <a:pt x="1393673" y="1882939"/>
                      <a:pt x="1400375" y="1883112"/>
                    </a:cubicBezTo>
                    <a:cubicBezTo>
                      <a:pt x="1422460" y="1886776"/>
                      <a:pt x="1423451" y="1888348"/>
                      <a:pt x="1416228" y="1908269"/>
                    </a:cubicBezTo>
                    <a:cubicBezTo>
                      <a:pt x="1413071" y="1918602"/>
                      <a:pt x="1407268" y="1927526"/>
                      <a:pt x="1403203" y="1937114"/>
                    </a:cubicBezTo>
                    <a:cubicBezTo>
                      <a:pt x="1397645" y="1948519"/>
                      <a:pt x="1392088" y="1959925"/>
                      <a:pt x="1376714" y="1948082"/>
                    </a:cubicBezTo>
                    <a:cubicBezTo>
                      <a:pt x="1371341" y="1944437"/>
                      <a:pt x="1364967" y="1947572"/>
                      <a:pt x="1364047" y="1955179"/>
                    </a:cubicBezTo>
                    <a:cubicBezTo>
                      <a:pt x="1362464" y="1964521"/>
                      <a:pt x="1360134" y="1974773"/>
                      <a:pt x="1372454" y="1981071"/>
                    </a:cubicBezTo>
                    <a:cubicBezTo>
                      <a:pt x="1373281" y="1980990"/>
                      <a:pt x="1374108" y="1980908"/>
                      <a:pt x="1375845" y="1981571"/>
                    </a:cubicBezTo>
                    <a:cubicBezTo>
                      <a:pt x="1382710" y="1983399"/>
                      <a:pt x="1393722" y="1976465"/>
                      <a:pt x="1396603" y="1988706"/>
                    </a:cubicBezTo>
                    <a:cubicBezTo>
                      <a:pt x="1399401" y="2000121"/>
                      <a:pt x="1397154" y="2011200"/>
                      <a:pt x="1390687" y="2021860"/>
                    </a:cubicBezTo>
                    <a:cubicBezTo>
                      <a:pt x="1384803" y="2029957"/>
                      <a:pt x="1376191" y="2035818"/>
                      <a:pt x="1367417" y="2040026"/>
                    </a:cubicBezTo>
                    <a:cubicBezTo>
                      <a:pt x="1360214" y="2043242"/>
                      <a:pt x="1354422" y="2043815"/>
                      <a:pt x="1352615" y="2033972"/>
                    </a:cubicBezTo>
                    <a:cubicBezTo>
                      <a:pt x="1351460" y="2030746"/>
                      <a:pt x="1349479" y="2027601"/>
                      <a:pt x="1346169" y="2027928"/>
                    </a:cubicBezTo>
                    <a:cubicBezTo>
                      <a:pt x="1340377" y="2028500"/>
                      <a:pt x="1339958" y="2032717"/>
                      <a:pt x="1340285" y="2036025"/>
                    </a:cubicBezTo>
                    <a:cubicBezTo>
                      <a:pt x="1340111" y="2042723"/>
                      <a:pt x="1340683" y="2048512"/>
                      <a:pt x="1340427" y="2054383"/>
                    </a:cubicBezTo>
                    <a:cubicBezTo>
                      <a:pt x="1339906" y="2074477"/>
                      <a:pt x="1327402" y="2083228"/>
                      <a:pt x="1308463" y="2077583"/>
                    </a:cubicBezTo>
                    <a:cubicBezTo>
                      <a:pt x="1305899" y="2077002"/>
                      <a:pt x="1304163" y="2076338"/>
                      <a:pt x="1302426" y="2075675"/>
                    </a:cubicBezTo>
                    <a:cubicBezTo>
                      <a:pt x="1274559" y="2064231"/>
                      <a:pt x="1270503" y="2065467"/>
                      <a:pt x="1260870" y="2094811"/>
                    </a:cubicBezTo>
                    <a:cubicBezTo>
                      <a:pt x="1256967" y="2106053"/>
                      <a:pt x="1251747" y="2112415"/>
                      <a:pt x="1239172" y="2111987"/>
                    </a:cubicBezTo>
                    <a:cubicBezTo>
                      <a:pt x="1234126" y="2111650"/>
                      <a:pt x="1230070" y="2112886"/>
                      <a:pt x="1226015" y="2114122"/>
                    </a:cubicBezTo>
                    <a:cubicBezTo>
                      <a:pt x="1201274" y="2117401"/>
                      <a:pt x="1183141" y="2128379"/>
                      <a:pt x="1180045" y="2156243"/>
                    </a:cubicBezTo>
                    <a:cubicBezTo>
                      <a:pt x="1178544" y="2166412"/>
                      <a:pt x="1175386" y="2176745"/>
                      <a:pt x="1169584" y="2185669"/>
                    </a:cubicBezTo>
                    <a:cubicBezTo>
                      <a:pt x="1166019" y="2191867"/>
                      <a:pt x="1159726" y="2195829"/>
                      <a:pt x="1152862" y="2194002"/>
                    </a:cubicBezTo>
                    <a:cubicBezTo>
                      <a:pt x="1144342" y="2192339"/>
                      <a:pt x="1146916" y="2184568"/>
                      <a:pt x="1147172" y="2178697"/>
                    </a:cubicBezTo>
                    <a:cubicBezTo>
                      <a:pt x="1146887" y="2141981"/>
                      <a:pt x="1146887" y="2141981"/>
                      <a:pt x="1112869" y="2152858"/>
                    </a:cubicBezTo>
                    <a:cubicBezTo>
                      <a:pt x="1100703" y="2156565"/>
                      <a:pt x="1089201" y="2158536"/>
                      <a:pt x="1076544" y="2157281"/>
                    </a:cubicBezTo>
                    <a:cubicBezTo>
                      <a:pt x="1063806" y="2155199"/>
                      <a:pt x="1053631" y="2153699"/>
                      <a:pt x="1047114" y="2138477"/>
                    </a:cubicBezTo>
                    <a:cubicBezTo>
                      <a:pt x="1036634" y="2116965"/>
                      <a:pt x="1004538" y="2113455"/>
                      <a:pt x="979285" y="2128475"/>
                    </a:cubicBezTo>
                    <a:cubicBezTo>
                      <a:pt x="975311" y="2130538"/>
                      <a:pt x="972247" y="2133346"/>
                      <a:pt x="967527" y="2136318"/>
                    </a:cubicBezTo>
                    <a:cubicBezTo>
                      <a:pt x="962338" y="2117623"/>
                      <a:pt x="955658" y="2100746"/>
                      <a:pt x="935810" y="2094356"/>
                    </a:cubicBezTo>
                    <a:cubicBezTo>
                      <a:pt x="926754" y="2091493"/>
                      <a:pt x="918191" y="2091504"/>
                      <a:pt x="909761" y="2092858"/>
                    </a:cubicBezTo>
                    <a:lnTo>
                      <a:pt x="890923" y="2097756"/>
                    </a:lnTo>
                    <a:lnTo>
                      <a:pt x="889951" y="2099239"/>
                    </a:lnTo>
                    <a:cubicBezTo>
                      <a:pt x="881833" y="2116665"/>
                      <a:pt x="886596" y="2130520"/>
                      <a:pt x="903914" y="2149570"/>
                    </a:cubicBezTo>
                    <a:cubicBezTo>
                      <a:pt x="907762" y="2153419"/>
                      <a:pt x="913150" y="2156498"/>
                      <a:pt x="913150" y="2162655"/>
                    </a:cubicBezTo>
                    <a:cubicBezTo>
                      <a:pt x="939320" y="2157267"/>
                      <a:pt x="965489" y="2160346"/>
                      <a:pt x="991659" y="2161116"/>
                    </a:cubicBezTo>
                    <a:cubicBezTo>
                      <a:pt x="1006283" y="2166504"/>
                      <a:pt x="1023986" y="2162655"/>
                      <a:pt x="1036302" y="2174970"/>
                    </a:cubicBezTo>
                    <a:cubicBezTo>
                      <a:pt x="1039380" y="2179588"/>
                      <a:pt x="1040150" y="2184976"/>
                      <a:pt x="1038611" y="2189594"/>
                    </a:cubicBezTo>
                    <a:cubicBezTo>
                      <a:pt x="1028605" y="2214994"/>
                      <a:pt x="1031683" y="2240394"/>
                      <a:pt x="1036302" y="2265794"/>
                    </a:cubicBezTo>
                    <a:cubicBezTo>
                      <a:pt x="1035532" y="2267334"/>
                      <a:pt x="1034762" y="2268104"/>
                      <a:pt x="1033992" y="2268873"/>
                    </a:cubicBezTo>
                    <a:cubicBezTo>
                      <a:pt x="1019368" y="2262716"/>
                      <a:pt x="1010901" y="2246552"/>
                      <a:pt x="995508" y="2241164"/>
                    </a:cubicBezTo>
                    <a:cubicBezTo>
                      <a:pt x="991659" y="2239625"/>
                      <a:pt x="991659" y="2237316"/>
                      <a:pt x="992429" y="2234237"/>
                    </a:cubicBezTo>
                    <a:cubicBezTo>
                      <a:pt x="997817" y="2210376"/>
                      <a:pt x="988580" y="2207297"/>
                      <a:pt x="967799" y="2214994"/>
                    </a:cubicBezTo>
                    <a:cubicBezTo>
                      <a:pt x="958562" y="2218073"/>
                      <a:pt x="947017" y="2216534"/>
                      <a:pt x="937011" y="2214994"/>
                    </a:cubicBezTo>
                    <a:cubicBezTo>
                      <a:pt x="928544" y="2214225"/>
                      <a:pt x="916999" y="2209606"/>
                      <a:pt x="916999" y="2219612"/>
                    </a:cubicBezTo>
                    <a:cubicBezTo>
                      <a:pt x="917768" y="2231158"/>
                      <a:pt x="897756" y="2240394"/>
                      <a:pt x="915459" y="2254249"/>
                    </a:cubicBezTo>
                    <a:cubicBezTo>
                      <a:pt x="925465" y="2262716"/>
                      <a:pt x="920077" y="2278110"/>
                      <a:pt x="910841" y="2287346"/>
                    </a:cubicBezTo>
                    <a:cubicBezTo>
                      <a:pt x="898526" y="2299661"/>
                      <a:pt x="903144" y="2309667"/>
                      <a:pt x="906992" y="2324291"/>
                    </a:cubicBezTo>
                    <a:cubicBezTo>
                      <a:pt x="913150" y="2348152"/>
                      <a:pt x="921617" y="2372013"/>
                      <a:pt x="919308" y="2397413"/>
                    </a:cubicBezTo>
                    <a:cubicBezTo>
                      <a:pt x="917768" y="2412807"/>
                      <a:pt x="905453" y="2422043"/>
                      <a:pt x="892368" y="2427430"/>
                    </a:cubicBezTo>
                    <a:cubicBezTo>
                      <a:pt x="883901" y="2430509"/>
                      <a:pt x="879283" y="2433588"/>
                      <a:pt x="883132" y="2442824"/>
                    </a:cubicBezTo>
                    <a:cubicBezTo>
                      <a:pt x="886211" y="2448982"/>
                      <a:pt x="883132" y="2455909"/>
                      <a:pt x="876974" y="2456679"/>
                    </a:cubicBezTo>
                    <a:cubicBezTo>
                      <a:pt x="840799" y="2461297"/>
                      <a:pt x="803853" y="2476691"/>
                      <a:pt x="769986" y="2448982"/>
                    </a:cubicBezTo>
                    <a:cubicBezTo>
                      <a:pt x="769217" y="2446673"/>
                      <a:pt x="769986" y="2443594"/>
                      <a:pt x="771526" y="2443594"/>
                    </a:cubicBezTo>
                    <a:cubicBezTo>
                      <a:pt x="793847" y="2445903"/>
                      <a:pt x="812320" y="2430509"/>
                      <a:pt x="833871" y="2430509"/>
                    </a:cubicBezTo>
                    <a:cubicBezTo>
                      <a:pt x="859271" y="2430509"/>
                      <a:pt x="873895" y="2409728"/>
                      <a:pt x="865429" y="2385867"/>
                    </a:cubicBezTo>
                    <a:cubicBezTo>
                      <a:pt x="861580" y="2376631"/>
                      <a:pt x="871586" y="2367394"/>
                      <a:pt x="863120" y="2359697"/>
                    </a:cubicBezTo>
                    <a:cubicBezTo>
                      <a:pt x="853114" y="2355849"/>
                      <a:pt x="853883" y="2347382"/>
                      <a:pt x="852344" y="2339685"/>
                    </a:cubicBezTo>
                    <a:cubicBezTo>
                      <a:pt x="848496" y="2318134"/>
                      <a:pt x="840799" y="2299661"/>
                      <a:pt x="820786" y="2288116"/>
                    </a:cubicBezTo>
                    <a:cubicBezTo>
                      <a:pt x="815398" y="2285037"/>
                      <a:pt x="810780" y="2279649"/>
                      <a:pt x="805393" y="2276570"/>
                    </a:cubicBezTo>
                    <a:cubicBezTo>
                      <a:pt x="795386" y="2270413"/>
                      <a:pt x="788459" y="2255788"/>
                      <a:pt x="771526" y="2268104"/>
                    </a:cubicBezTo>
                    <a:cubicBezTo>
                      <a:pt x="764598" y="2272722"/>
                      <a:pt x="749204" y="2268104"/>
                      <a:pt x="738429" y="2262716"/>
                    </a:cubicBezTo>
                    <a:cubicBezTo>
                      <a:pt x="732271" y="2259637"/>
                      <a:pt x="733041" y="2255019"/>
                      <a:pt x="734580" y="2249631"/>
                    </a:cubicBezTo>
                    <a:cubicBezTo>
                      <a:pt x="736890" y="2241164"/>
                      <a:pt x="731502" y="2238085"/>
                      <a:pt x="725344" y="2235006"/>
                    </a:cubicBezTo>
                    <a:cubicBezTo>
                      <a:pt x="720726" y="2231928"/>
                      <a:pt x="716108" y="2228079"/>
                      <a:pt x="712259" y="2224231"/>
                    </a:cubicBezTo>
                    <a:cubicBezTo>
                      <a:pt x="708411" y="2222691"/>
                      <a:pt x="707641" y="2219612"/>
                      <a:pt x="707641" y="2215764"/>
                    </a:cubicBezTo>
                    <a:cubicBezTo>
                      <a:pt x="693786" y="2210376"/>
                      <a:pt x="675314" y="2209606"/>
                      <a:pt x="672235" y="2189594"/>
                    </a:cubicBezTo>
                    <a:cubicBezTo>
                      <a:pt x="673005" y="2182667"/>
                      <a:pt x="666077" y="2181127"/>
                      <a:pt x="663768" y="2176509"/>
                    </a:cubicBezTo>
                    <a:cubicBezTo>
                      <a:pt x="657611" y="2175740"/>
                      <a:pt x="651453" y="2178049"/>
                      <a:pt x="646064" y="2181127"/>
                    </a:cubicBezTo>
                    <a:cubicBezTo>
                      <a:pt x="645294" y="2187285"/>
                      <a:pt x="647604" y="2194212"/>
                      <a:pt x="641446" y="2198831"/>
                    </a:cubicBezTo>
                    <a:cubicBezTo>
                      <a:pt x="638368" y="2204988"/>
                      <a:pt x="634520" y="2208837"/>
                      <a:pt x="628362" y="2211915"/>
                    </a:cubicBezTo>
                    <a:cubicBezTo>
                      <a:pt x="623743" y="2219612"/>
                      <a:pt x="618355" y="2211915"/>
                      <a:pt x="612967" y="2213455"/>
                    </a:cubicBezTo>
                    <a:cubicBezTo>
                      <a:pt x="609888" y="2214994"/>
                      <a:pt x="606040" y="2217303"/>
                      <a:pt x="603731" y="2212685"/>
                    </a:cubicBezTo>
                    <a:cubicBezTo>
                      <a:pt x="601422" y="2208067"/>
                      <a:pt x="604501" y="2204218"/>
                      <a:pt x="609119" y="2202679"/>
                    </a:cubicBezTo>
                    <a:cubicBezTo>
                      <a:pt x="617585" y="2200370"/>
                      <a:pt x="619125" y="2191134"/>
                      <a:pt x="624513" y="2185746"/>
                    </a:cubicBezTo>
                    <a:cubicBezTo>
                      <a:pt x="629132" y="2177279"/>
                      <a:pt x="632980" y="2168043"/>
                      <a:pt x="637598" y="2159576"/>
                    </a:cubicBezTo>
                    <a:cubicBezTo>
                      <a:pt x="636828" y="2153419"/>
                      <a:pt x="637598" y="2146491"/>
                      <a:pt x="629132" y="2146491"/>
                    </a:cubicBezTo>
                    <a:cubicBezTo>
                      <a:pt x="623743" y="2146491"/>
                      <a:pt x="619894" y="2148801"/>
                      <a:pt x="619894" y="2154188"/>
                    </a:cubicBezTo>
                    <a:cubicBezTo>
                      <a:pt x="621434" y="2174200"/>
                      <a:pt x="606040" y="2181127"/>
                      <a:pt x="592955" y="2190364"/>
                    </a:cubicBezTo>
                    <a:cubicBezTo>
                      <a:pt x="588337" y="2198831"/>
                      <a:pt x="604501" y="2224231"/>
                      <a:pt x="575252" y="2212685"/>
                    </a:cubicBezTo>
                    <a:cubicBezTo>
                      <a:pt x="572943" y="2212685"/>
                      <a:pt x="569864" y="2212685"/>
                      <a:pt x="566785" y="2212685"/>
                    </a:cubicBezTo>
                    <a:cubicBezTo>
                      <a:pt x="550622" y="2199600"/>
                      <a:pt x="550622" y="2198061"/>
                      <a:pt x="566785" y="2172661"/>
                    </a:cubicBezTo>
                    <a:cubicBezTo>
                      <a:pt x="566016" y="2172661"/>
                      <a:pt x="566016" y="2172661"/>
                      <a:pt x="565246" y="2172661"/>
                    </a:cubicBezTo>
                    <a:cubicBezTo>
                      <a:pt x="556010" y="2180358"/>
                      <a:pt x="547543" y="2187285"/>
                      <a:pt x="539076" y="2194982"/>
                    </a:cubicBezTo>
                    <a:cubicBezTo>
                      <a:pt x="529070" y="2194982"/>
                      <a:pt x="526761" y="2189594"/>
                      <a:pt x="530610" y="2181127"/>
                    </a:cubicBezTo>
                    <a:cubicBezTo>
                      <a:pt x="533688" y="2172661"/>
                      <a:pt x="536767" y="2164195"/>
                      <a:pt x="539846" y="2155728"/>
                    </a:cubicBezTo>
                    <a:cubicBezTo>
                      <a:pt x="552931" y="2136485"/>
                      <a:pt x="557549" y="2114934"/>
                      <a:pt x="561397" y="2092612"/>
                    </a:cubicBezTo>
                    <a:cubicBezTo>
                      <a:pt x="565246" y="2071061"/>
                      <a:pt x="557549" y="2054127"/>
                      <a:pt x="538307" y="2042582"/>
                    </a:cubicBezTo>
                    <a:cubicBezTo>
                      <a:pt x="529840" y="2037195"/>
                      <a:pt x="521373" y="2031807"/>
                      <a:pt x="513676" y="2024879"/>
                    </a:cubicBezTo>
                    <a:cubicBezTo>
                      <a:pt x="501361" y="2014104"/>
                      <a:pt x="489046" y="2012564"/>
                      <a:pt x="473652" y="2018722"/>
                    </a:cubicBezTo>
                    <a:cubicBezTo>
                      <a:pt x="441325" y="2031037"/>
                      <a:pt x="429010" y="2021801"/>
                      <a:pt x="429010" y="1987164"/>
                    </a:cubicBezTo>
                    <a:cubicBezTo>
                      <a:pt x="429010" y="1975619"/>
                      <a:pt x="432088" y="1963303"/>
                      <a:pt x="425931" y="1952528"/>
                    </a:cubicBezTo>
                    <a:cubicBezTo>
                      <a:pt x="419003" y="1944061"/>
                      <a:pt x="413616" y="1934824"/>
                      <a:pt x="408228" y="1925588"/>
                    </a:cubicBezTo>
                    <a:cubicBezTo>
                      <a:pt x="402840" y="1917122"/>
                      <a:pt x="396682" y="1909425"/>
                      <a:pt x="390525" y="1900958"/>
                    </a:cubicBezTo>
                    <a:cubicBezTo>
                      <a:pt x="372822" y="1877097"/>
                      <a:pt x="372822" y="1877867"/>
                      <a:pt x="350500" y="1894031"/>
                    </a:cubicBezTo>
                    <a:cubicBezTo>
                      <a:pt x="325870" y="1911734"/>
                      <a:pt x="298161" y="1918661"/>
                      <a:pt x="267373" y="1910964"/>
                    </a:cubicBezTo>
                    <a:cubicBezTo>
                      <a:pt x="247361" y="1905576"/>
                      <a:pt x="245822" y="1879407"/>
                      <a:pt x="225040" y="1875558"/>
                    </a:cubicBezTo>
                    <a:cubicBezTo>
                      <a:pt x="230428" y="1862473"/>
                      <a:pt x="221961" y="1850928"/>
                      <a:pt x="221961" y="1837843"/>
                    </a:cubicBezTo>
                    <a:cubicBezTo>
                      <a:pt x="222731" y="1820909"/>
                      <a:pt x="232737" y="1804746"/>
                      <a:pt x="227349" y="1787813"/>
                    </a:cubicBezTo>
                    <a:cubicBezTo>
                      <a:pt x="233506" y="1782425"/>
                      <a:pt x="243513" y="1799358"/>
                      <a:pt x="246591" y="1787043"/>
                    </a:cubicBezTo>
                    <a:cubicBezTo>
                      <a:pt x="249670" y="1774728"/>
                      <a:pt x="236585" y="1770879"/>
                      <a:pt x="228119" y="1765491"/>
                    </a:cubicBezTo>
                    <a:cubicBezTo>
                      <a:pt x="295852" y="1745479"/>
                      <a:pt x="318943" y="1694679"/>
                      <a:pt x="298931" y="1596928"/>
                    </a:cubicBezTo>
                    <a:cubicBezTo>
                      <a:pt x="316634" y="1616940"/>
                      <a:pt x="326640" y="1640031"/>
                      <a:pt x="346652" y="1656195"/>
                    </a:cubicBezTo>
                    <a:lnTo>
                      <a:pt x="361501" y="1660735"/>
                    </a:lnTo>
                    <a:lnTo>
                      <a:pt x="365925" y="1649703"/>
                    </a:lnTo>
                    <a:cubicBezTo>
                      <a:pt x="368035" y="1641457"/>
                      <a:pt x="368873" y="1633023"/>
                      <a:pt x="368015" y="1624340"/>
                    </a:cubicBezTo>
                    <a:cubicBezTo>
                      <a:pt x="367862" y="1614333"/>
                      <a:pt x="371008" y="1612353"/>
                      <a:pt x="380192" y="1612281"/>
                    </a:cubicBezTo>
                    <a:cubicBezTo>
                      <a:pt x="389375" y="1612208"/>
                      <a:pt x="399305" y="1611227"/>
                      <a:pt x="407089" y="1605448"/>
                    </a:cubicBezTo>
                    <a:cubicBezTo>
                      <a:pt x="411645" y="1600822"/>
                      <a:pt x="415292" y="1595451"/>
                      <a:pt x="415547" y="1589580"/>
                    </a:cubicBezTo>
                    <a:cubicBezTo>
                      <a:pt x="414812" y="1582137"/>
                      <a:pt x="407365" y="1582873"/>
                      <a:pt x="402237" y="1581709"/>
                    </a:cubicBezTo>
                    <a:cubicBezTo>
                      <a:pt x="367996" y="1573400"/>
                      <a:pt x="333836" y="1565919"/>
                      <a:pt x="298685" y="1556865"/>
                    </a:cubicBezTo>
                    <a:cubicBezTo>
                      <a:pt x="278173" y="1552211"/>
                      <a:pt x="257416" y="1545075"/>
                      <a:pt x="238732" y="1533560"/>
                    </a:cubicBezTo>
                    <a:cubicBezTo>
                      <a:pt x="202438" y="1512927"/>
                      <a:pt x="188658" y="1483390"/>
                      <a:pt x="194584" y="1441885"/>
                    </a:cubicBezTo>
                    <a:cubicBezTo>
                      <a:pt x="200919" y="1404515"/>
                      <a:pt x="200919" y="1404515"/>
                      <a:pt x="175636" y="1376949"/>
                    </a:cubicBezTo>
                    <a:cubicBezTo>
                      <a:pt x="187976" y="1366544"/>
                      <a:pt x="194862" y="1351667"/>
                      <a:pt x="201001" y="1337699"/>
                    </a:cubicBezTo>
                    <a:cubicBezTo>
                      <a:pt x="207142" y="1323731"/>
                      <a:pt x="215181" y="1312081"/>
                      <a:pt x="230576" y="1307219"/>
                    </a:cubicBezTo>
                    <a:cubicBezTo>
                      <a:pt x="241915" y="1303594"/>
                      <a:pt x="253254" y="1299969"/>
                      <a:pt x="254347" y="1285664"/>
                    </a:cubicBezTo>
                    <a:cubicBezTo>
                      <a:pt x="256023" y="1268797"/>
                      <a:pt x="253643" y="1253165"/>
                      <a:pt x="237605" y="1243058"/>
                    </a:cubicBezTo>
                    <a:cubicBezTo>
                      <a:pt x="226859" y="1235768"/>
                      <a:pt x="213875" y="1231205"/>
                      <a:pt x="201801" y="1227388"/>
                    </a:cubicBezTo>
                    <a:cubicBezTo>
                      <a:pt x="181044" y="1220252"/>
                      <a:pt x="159541" y="1214026"/>
                      <a:pt x="140112" y="1203419"/>
                    </a:cubicBezTo>
                    <a:cubicBezTo>
                      <a:pt x="128620" y="1197038"/>
                      <a:pt x="123155" y="1200919"/>
                      <a:pt x="122807" y="1214314"/>
                    </a:cubicBezTo>
                    <a:cubicBezTo>
                      <a:pt x="123940" y="1234245"/>
                      <a:pt x="114572" y="1249367"/>
                      <a:pt x="96113" y="1257036"/>
                    </a:cubicBezTo>
                    <a:cubicBezTo>
                      <a:pt x="76081" y="1265696"/>
                      <a:pt x="52341" y="1262196"/>
                      <a:pt x="38458" y="1248535"/>
                    </a:cubicBezTo>
                    <a:cubicBezTo>
                      <a:pt x="28295" y="1238683"/>
                      <a:pt x="25414" y="1226441"/>
                      <a:pt x="29153" y="1213546"/>
                    </a:cubicBezTo>
                    <a:cubicBezTo>
                      <a:pt x="33393" y="1197260"/>
                      <a:pt x="26038" y="1190470"/>
                      <a:pt x="12391" y="1187643"/>
                    </a:cubicBezTo>
                    <a:cubicBezTo>
                      <a:pt x="3871" y="1185980"/>
                      <a:pt x="-675" y="1182253"/>
                      <a:pt x="81" y="1172993"/>
                    </a:cubicBezTo>
                    <a:cubicBezTo>
                      <a:pt x="756" y="1162905"/>
                      <a:pt x="8693" y="1167131"/>
                      <a:pt x="13658" y="1166641"/>
                    </a:cubicBezTo>
                    <a:cubicBezTo>
                      <a:pt x="57798" y="1165203"/>
                      <a:pt x="100899" y="1168043"/>
                      <a:pt x="142679" y="1176546"/>
                    </a:cubicBezTo>
                    <a:lnTo>
                      <a:pt x="239171" y="1211513"/>
                    </a:lnTo>
                    <a:lnTo>
                      <a:pt x="235719" y="1208616"/>
                    </a:lnTo>
                    <a:cubicBezTo>
                      <a:pt x="233507" y="1206307"/>
                      <a:pt x="232352" y="1203613"/>
                      <a:pt x="234276" y="1199764"/>
                    </a:cubicBezTo>
                    <a:cubicBezTo>
                      <a:pt x="237355" y="1193606"/>
                      <a:pt x="245052" y="1195915"/>
                      <a:pt x="250440" y="1196685"/>
                    </a:cubicBezTo>
                    <a:cubicBezTo>
                      <a:pt x="264294" y="1198994"/>
                      <a:pt x="278919" y="1202073"/>
                      <a:pt x="292773" y="1205152"/>
                    </a:cubicBezTo>
                    <a:lnTo>
                      <a:pt x="293536" y="1205788"/>
                    </a:lnTo>
                    <a:lnTo>
                      <a:pt x="307663" y="1191042"/>
                    </a:lnTo>
                    <a:cubicBezTo>
                      <a:pt x="319676" y="1177328"/>
                      <a:pt x="331690" y="1163615"/>
                      <a:pt x="350231" y="1156773"/>
                    </a:cubicBezTo>
                    <a:cubicBezTo>
                      <a:pt x="359169" y="1154220"/>
                      <a:pt x="358515" y="1147603"/>
                      <a:pt x="353724" y="1141396"/>
                    </a:cubicBezTo>
                    <a:cubicBezTo>
                      <a:pt x="347115" y="1133698"/>
                      <a:pt x="340506" y="1126000"/>
                      <a:pt x="328677" y="1124663"/>
                    </a:cubicBezTo>
                    <a:cubicBezTo>
                      <a:pt x="301464" y="1119835"/>
                      <a:pt x="277570" y="1106329"/>
                      <a:pt x="254423" y="1091914"/>
                    </a:cubicBezTo>
                    <a:cubicBezTo>
                      <a:pt x="236567" y="1080317"/>
                      <a:pt x="218793" y="1069546"/>
                      <a:pt x="198863" y="1062329"/>
                    </a:cubicBezTo>
                    <a:cubicBezTo>
                      <a:pt x="184889" y="1056194"/>
                      <a:pt x="177686" y="1059411"/>
                      <a:pt x="174939" y="1073879"/>
                    </a:cubicBezTo>
                    <a:cubicBezTo>
                      <a:pt x="174019" y="1081485"/>
                      <a:pt x="173181" y="1089919"/>
                      <a:pt x="161270" y="1087756"/>
                    </a:cubicBezTo>
                    <a:cubicBezTo>
                      <a:pt x="150186" y="1085510"/>
                      <a:pt x="145314" y="1078475"/>
                      <a:pt x="143506" y="1068633"/>
                    </a:cubicBezTo>
                    <a:cubicBezTo>
                      <a:pt x="142853" y="1062017"/>
                      <a:pt x="147817" y="1061526"/>
                      <a:pt x="151955" y="1061118"/>
                    </a:cubicBezTo>
                    <a:cubicBezTo>
                      <a:pt x="165112" y="1058982"/>
                      <a:pt x="176369" y="1054530"/>
                      <a:pt x="186309" y="1045197"/>
                    </a:cubicBezTo>
                    <a:cubicBezTo>
                      <a:pt x="190865" y="1040572"/>
                      <a:pt x="194338" y="1041899"/>
                      <a:pt x="199548" y="1043889"/>
                    </a:cubicBezTo>
                    <a:cubicBezTo>
                      <a:pt x="249909" y="1063132"/>
                      <a:pt x="303171" y="1077912"/>
                      <a:pt x="342999" y="1117403"/>
                    </a:cubicBezTo>
                    <a:cubicBezTo>
                      <a:pt x="354981" y="1128745"/>
                      <a:pt x="380060" y="1120422"/>
                      <a:pt x="385045" y="1103228"/>
                    </a:cubicBezTo>
                    <a:cubicBezTo>
                      <a:pt x="389612" y="1090250"/>
                      <a:pt x="396068" y="1087942"/>
                      <a:pt x="407816" y="1088452"/>
                    </a:cubicBezTo>
                    <a:cubicBezTo>
                      <a:pt x="413689" y="1088707"/>
                      <a:pt x="420227" y="1087226"/>
                      <a:pt x="425855" y="1084999"/>
                    </a:cubicBezTo>
                    <a:cubicBezTo>
                      <a:pt x="435540" y="1081537"/>
                      <a:pt x="437206" y="1073022"/>
                      <a:pt x="437962" y="1063761"/>
                    </a:cubicBezTo>
                    <a:cubicBezTo>
                      <a:pt x="438718" y="1054500"/>
                      <a:pt x="432517" y="1050937"/>
                      <a:pt x="425571" y="1048283"/>
                    </a:cubicBezTo>
                    <a:cubicBezTo>
                      <a:pt x="416888" y="1044965"/>
                      <a:pt x="406632" y="1042638"/>
                      <a:pt x="397121" y="1039402"/>
                    </a:cubicBezTo>
                    <a:cubicBezTo>
                      <a:pt x="386784" y="1036248"/>
                      <a:pt x="376364" y="1032267"/>
                      <a:pt x="368019" y="1023905"/>
                    </a:cubicBezTo>
                    <a:lnTo>
                      <a:pt x="361094" y="1008297"/>
                    </a:lnTo>
                    <a:lnTo>
                      <a:pt x="355311" y="1004069"/>
                    </a:lnTo>
                    <a:cubicBezTo>
                      <a:pt x="351847" y="999451"/>
                      <a:pt x="352040" y="993101"/>
                      <a:pt x="353579" y="981940"/>
                    </a:cubicBezTo>
                    <a:cubicBezTo>
                      <a:pt x="351270" y="970394"/>
                      <a:pt x="360506" y="963467"/>
                      <a:pt x="365125" y="954231"/>
                    </a:cubicBezTo>
                    <a:cubicBezTo>
                      <a:pt x="375900" y="931909"/>
                      <a:pt x="372052" y="921903"/>
                      <a:pt x="348192" y="915746"/>
                    </a:cubicBezTo>
                    <a:cubicBezTo>
                      <a:pt x="342034" y="914206"/>
                      <a:pt x="335876" y="913437"/>
                      <a:pt x="329719" y="911897"/>
                    </a:cubicBezTo>
                    <a:cubicBezTo>
                      <a:pt x="328179" y="912667"/>
                      <a:pt x="327410" y="912667"/>
                      <a:pt x="326640" y="913437"/>
                    </a:cubicBezTo>
                    <a:cubicBezTo>
                      <a:pt x="323561" y="914976"/>
                      <a:pt x="320482" y="914206"/>
                      <a:pt x="318173" y="911897"/>
                    </a:cubicBezTo>
                    <a:cubicBezTo>
                      <a:pt x="301240" y="914976"/>
                      <a:pt x="286616" y="903430"/>
                      <a:pt x="269682" y="903430"/>
                    </a:cubicBezTo>
                    <a:cubicBezTo>
                      <a:pt x="256597" y="904970"/>
                      <a:pt x="248131" y="898043"/>
                      <a:pt x="245052" y="887267"/>
                    </a:cubicBezTo>
                    <a:cubicBezTo>
                      <a:pt x="242743" y="877261"/>
                      <a:pt x="254288" y="877261"/>
                      <a:pt x="260446" y="872643"/>
                    </a:cubicBezTo>
                    <a:cubicBezTo>
                      <a:pt x="278919" y="871104"/>
                      <a:pt x="295852" y="863407"/>
                      <a:pt x="313555" y="859558"/>
                    </a:cubicBezTo>
                    <a:cubicBezTo>
                      <a:pt x="325101" y="851091"/>
                      <a:pt x="338955" y="848782"/>
                      <a:pt x="352040" y="846473"/>
                    </a:cubicBezTo>
                    <a:cubicBezTo>
                      <a:pt x="355119" y="846473"/>
                      <a:pt x="358197" y="847243"/>
                      <a:pt x="361276" y="848782"/>
                    </a:cubicBezTo>
                    <a:cubicBezTo>
                      <a:pt x="360506" y="850322"/>
                      <a:pt x="358967" y="851861"/>
                      <a:pt x="358197" y="853400"/>
                    </a:cubicBezTo>
                    <a:cubicBezTo>
                      <a:pt x="359737" y="852631"/>
                      <a:pt x="360506" y="851861"/>
                      <a:pt x="362046" y="851091"/>
                    </a:cubicBezTo>
                    <a:cubicBezTo>
                      <a:pt x="370513" y="838776"/>
                      <a:pt x="382828" y="833388"/>
                      <a:pt x="397452" y="836467"/>
                    </a:cubicBezTo>
                    <a:cubicBezTo>
                      <a:pt x="419773" y="815685"/>
                      <a:pt x="418234" y="793364"/>
                      <a:pt x="402840" y="769503"/>
                    </a:cubicBezTo>
                    <a:cubicBezTo>
                      <a:pt x="395913" y="758728"/>
                      <a:pt x="389755" y="747182"/>
                      <a:pt x="383597" y="735637"/>
                    </a:cubicBezTo>
                    <a:cubicBezTo>
                      <a:pt x="375900" y="729479"/>
                      <a:pt x="368973" y="724091"/>
                      <a:pt x="361276" y="717934"/>
                    </a:cubicBezTo>
                    <a:cubicBezTo>
                      <a:pt x="353579" y="714855"/>
                      <a:pt x="352040" y="706388"/>
                      <a:pt x="348192" y="700231"/>
                    </a:cubicBezTo>
                    <a:cubicBezTo>
                      <a:pt x="349731" y="692534"/>
                      <a:pt x="335876" y="684067"/>
                      <a:pt x="345113" y="677140"/>
                    </a:cubicBezTo>
                    <a:lnTo>
                      <a:pt x="359259" y="673306"/>
                    </a:lnTo>
                    <a:lnTo>
                      <a:pt x="360028" y="663933"/>
                    </a:lnTo>
                    <a:cubicBezTo>
                      <a:pt x="367332" y="644839"/>
                      <a:pt x="361234" y="625400"/>
                      <a:pt x="351908" y="607114"/>
                    </a:cubicBezTo>
                    <a:cubicBezTo>
                      <a:pt x="348854" y="601570"/>
                      <a:pt x="345881" y="596853"/>
                      <a:pt x="343736" y="592055"/>
                    </a:cubicBezTo>
                    <a:cubicBezTo>
                      <a:pt x="326647" y="562844"/>
                      <a:pt x="326647" y="562844"/>
                      <a:pt x="350173" y="538808"/>
                    </a:cubicBezTo>
                    <a:cubicBezTo>
                      <a:pt x="354729" y="534182"/>
                      <a:pt x="357630" y="529720"/>
                      <a:pt x="355159" y="521613"/>
                    </a:cubicBezTo>
                    <a:cubicBezTo>
                      <a:pt x="352605" y="512679"/>
                      <a:pt x="352452" y="502673"/>
                      <a:pt x="353208" y="493412"/>
                    </a:cubicBezTo>
                    <a:cubicBezTo>
                      <a:pt x="355129" y="479027"/>
                      <a:pt x="347110" y="473973"/>
                      <a:pt x="335118" y="470982"/>
                    </a:cubicBezTo>
                    <a:cubicBezTo>
                      <a:pt x="296575" y="461428"/>
                      <a:pt x="296575" y="461428"/>
                      <a:pt x="315730" y="426967"/>
                    </a:cubicBezTo>
                    <a:cubicBezTo>
                      <a:pt x="319295" y="420769"/>
                      <a:pt x="320296" y="413990"/>
                      <a:pt x="319561" y="406546"/>
                    </a:cubicBezTo>
                    <a:cubicBezTo>
                      <a:pt x="318989" y="400757"/>
                      <a:pt x="312462" y="393886"/>
                      <a:pt x="322146" y="390424"/>
                    </a:cubicBezTo>
                    <a:cubicBezTo>
                      <a:pt x="330175" y="387126"/>
                      <a:pt x="338531" y="387135"/>
                      <a:pt x="344313" y="394915"/>
                    </a:cubicBezTo>
                    <a:cubicBezTo>
                      <a:pt x="349931" y="401040"/>
                      <a:pt x="353976" y="408157"/>
                      <a:pt x="358931" y="416018"/>
                    </a:cubicBezTo>
                    <a:cubicBezTo>
                      <a:pt x="378054" y="406614"/>
                      <a:pt x="385440" y="388347"/>
                      <a:pt x="391171" y="370244"/>
                    </a:cubicBezTo>
                    <a:cubicBezTo>
                      <a:pt x="394491" y="361565"/>
                      <a:pt x="386309" y="354857"/>
                      <a:pt x="380772" y="349558"/>
                    </a:cubicBezTo>
                    <a:cubicBezTo>
                      <a:pt x="372590" y="342851"/>
                      <a:pt x="364490" y="336970"/>
                      <a:pt x="357216" y="331008"/>
                    </a:cubicBezTo>
                    <a:cubicBezTo>
                      <a:pt x="349034" y="324300"/>
                      <a:pt x="343252" y="316521"/>
                      <a:pt x="341363" y="305851"/>
                    </a:cubicBezTo>
                    <a:cubicBezTo>
                      <a:pt x="339146" y="291874"/>
                      <a:pt x="342957" y="288157"/>
                      <a:pt x="357350" y="290075"/>
                    </a:cubicBezTo>
                    <a:cubicBezTo>
                      <a:pt x="375216" y="293321"/>
                      <a:pt x="378863" y="287950"/>
                      <a:pt x="374665" y="270828"/>
                    </a:cubicBezTo>
                    <a:cubicBezTo>
                      <a:pt x="372858" y="260985"/>
                      <a:pt x="363358" y="249397"/>
                      <a:pt x="374288" y="241636"/>
                    </a:cubicBezTo>
                    <a:cubicBezTo>
                      <a:pt x="384473" y="234785"/>
                      <a:pt x="395464" y="244555"/>
                      <a:pt x="404392" y="250354"/>
                    </a:cubicBezTo>
                    <a:cubicBezTo>
                      <a:pt x="408029" y="253335"/>
                      <a:pt x="411584" y="255489"/>
                      <a:pt x="415966" y="257561"/>
                    </a:cubicBezTo>
                    <a:cubicBezTo>
                      <a:pt x="421258" y="260379"/>
                      <a:pt x="427958" y="260552"/>
                      <a:pt x="432433" y="255099"/>
                    </a:cubicBezTo>
                    <a:cubicBezTo>
                      <a:pt x="436989" y="250474"/>
                      <a:pt x="434762" y="244848"/>
                      <a:pt x="430963" y="240213"/>
                    </a:cubicBezTo>
                    <a:cubicBezTo>
                      <a:pt x="426090" y="233178"/>
                      <a:pt x="422045" y="226062"/>
                      <a:pt x="429584" y="217801"/>
                    </a:cubicBezTo>
                    <a:cubicBezTo>
                      <a:pt x="437204" y="210368"/>
                      <a:pt x="445887" y="213686"/>
                      <a:pt x="453825" y="217912"/>
                    </a:cubicBezTo>
                    <a:cubicBezTo>
                      <a:pt x="454734" y="218657"/>
                      <a:pt x="456552" y="220148"/>
                      <a:pt x="458289" y="220811"/>
                    </a:cubicBezTo>
                    <a:cubicBezTo>
                      <a:pt x="480445" y="233654"/>
                      <a:pt x="485246" y="231510"/>
                      <a:pt x="492807" y="206545"/>
                    </a:cubicBezTo>
                    <a:cubicBezTo>
                      <a:pt x="495800" y="194558"/>
                      <a:pt x="499038" y="185052"/>
                      <a:pt x="513268" y="185317"/>
                    </a:cubicBezTo>
                    <a:cubicBezTo>
                      <a:pt x="516578" y="184989"/>
                      <a:pt x="519060" y="184744"/>
                      <a:pt x="521624" y="185326"/>
                    </a:cubicBezTo>
                    <a:cubicBezTo>
                      <a:pt x="536181" y="188899"/>
                      <a:pt x="547939" y="181056"/>
                      <a:pt x="544895" y="167160"/>
                    </a:cubicBezTo>
                    <a:cubicBezTo>
                      <a:pt x="541851" y="153264"/>
                      <a:pt x="548808" y="147567"/>
                      <a:pt x="558655" y="145758"/>
                    </a:cubicBezTo>
                    <a:cubicBezTo>
                      <a:pt x="590762" y="140917"/>
                      <a:pt x="595421" y="120414"/>
                      <a:pt x="593470" y="92213"/>
                    </a:cubicBezTo>
                    <a:cubicBezTo>
                      <a:pt x="592337" y="72283"/>
                      <a:pt x="595341" y="51944"/>
                      <a:pt x="599172" y="31523"/>
                    </a:cubicBezTo>
                    <a:cubicBezTo>
                      <a:pt x="601583" y="22099"/>
                      <a:pt x="605975" y="15819"/>
                      <a:pt x="615660" y="12357"/>
                    </a:cubicBezTo>
                    <a:cubicBezTo>
                      <a:pt x="632132" y="5720"/>
                      <a:pt x="648788" y="943"/>
                      <a:pt x="665522" y="1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g6ba09dd349_0_0"/>
              <p:cNvSpPr/>
              <p:nvPr/>
            </p:nvSpPr>
            <p:spPr>
              <a:xfrm>
                <a:off x="8164923" y="3424532"/>
                <a:ext cx="1734633" cy="1730148"/>
              </a:xfrm>
              <a:custGeom>
                <a:rect b="b" l="l" r="r" t="t"/>
                <a:pathLst>
                  <a:path extrusionOk="0" h="2176287" w="2181928">
                    <a:moveTo>
                      <a:pt x="1594258" y="1054835"/>
                    </a:moveTo>
                    <a:lnTo>
                      <a:pt x="1594316" y="1056846"/>
                    </a:lnTo>
                    <a:lnTo>
                      <a:pt x="1602845" y="1056101"/>
                    </a:lnTo>
                    <a:lnTo>
                      <a:pt x="1600954" y="1055480"/>
                    </a:lnTo>
                    <a:cubicBezTo>
                      <a:pt x="1598757" y="1054072"/>
                      <a:pt x="1596101" y="1053099"/>
                      <a:pt x="1594258" y="1054835"/>
                    </a:cubicBezTo>
                    <a:close/>
                    <a:moveTo>
                      <a:pt x="1657952" y="941904"/>
                    </a:moveTo>
                    <a:cubicBezTo>
                      <a:pt x="1657331" y="941904"/>
                      <a:pt x="1656709" y="942525"/>
                      <a:pt x="1656709" y="943146"/>
                    </a:cubicBezTo>
                    <a:lnTo>
                      <a:pt x="1651561" y="948552"/>
                    </a:lnTo>
                    <a:lnTo>
                      <a:pt x="1640569" y="958045"/>
                    </a:lnTo>
                    <a:cubicBezTo>
                      <a:pt x="1639948" y="958666"/>
                      <a:pt x="1639327" y="959287"/>
                      <a:pt x="1638707" y="959908"/>
                    </a:cubicBezTo>
                    <a:cubicBezTo>
                      <a:pt x="1640569" y="958666"/>
                      <a:pt x="1642431" y="957425"/>
                      <a:pt x="1644293" y="956182"/>
                    </a:cubicBezTo>
                    <a:lnTo>
                      <a:pt x="1651561" y="948552"/>
                    </a:lnTo>
                    <a:lnTo>
                      <a:pt x="1654226" y="946250"/>
                    </a:lnTo>
                    <a:cubicBezTo>
                      <a:pt x="1655468" y="945009"/>
                      <a:pt x="1656709" y="943766"/>
                      <a:pt x="1657331" y="942525"/>
                    </a:cubicBezTo>
                    <a:cubicBezTo>
                      <a:pt x="1657331" y="942525"/>
                      <a:pt x="1657952" y="941904"/>
                      <a:pt x="1657952" y="941904"/>
                    </a:cubicBezTo>
                    <a:close/>
                    <a:moveTo>
                      <a:pt x="1651123" y="847542"/>
                    </a:moveTo>
                    <a:cubicBezTo>
                      <a:pt x="1645536" y="847542"/>
                      <a:pt x="1639948" y="848163"/>
                      <a:pt x="1634982" y="850026"/>
                    </a:cubicBezTo>
                    <a:cubicBezTo>
                      <a:pt x="1629394" y="851268"/>
                      <a:pt x="1623807" y="853130"/>
                      <a:pt x="1623186" y="859338"/>
                    </a:cubicBezTo>
                    <a:cubicBezTo>
                      <a:pt x="1625048" y="854992"/>
                      <a:pt x="1628774" y="851268"/>
                      <a:pt x="1634982" y="851268"/>
                    </a:cubicBezTo>
                    <a:cubicBezTo>
                      <a:pt x="1639948" y="850647"/>
                      <a:pt x="1644293" y="852509"/>
                      <a:pt x="1648018" y="855613"/>
                    </a:cubicBezTo>
                    <a:cubicBezTo>
                      <a:pt x="1648018" y="851888"/>
                      <a:pt x="1648639" y="849405"/>
                      <a:pt x="1651123" y="847542"/>
                    </a:cubicBezTo>
                    <a:close/>
                    <a:moveTo>
                      <a:pt x="686564" y="2961"/>
                    </a:moveTo>
                    <a:lnTo>
                      <a:pt x="683861" y="3910"/>
                    </a:lnTo>
                    <a:cubicBezTo>
                      <a:pt x="680473" y="4929"/>
                      <a:pt x="677559" y="5067"/>
                      <a:pt x="674957" y="4152"/>
                    </a:cubicBezTo>
                    <a:lnTo>
                      <a:pt x="674111" y="3421"/>
                    </a:lnTo>
                    <a:close/>
                    <a:moveTo>
                      <a:pt x="766694" y="0"/>
                    </a:moveTo>
                    <a:lnTo>
                      <a:pt x="766648" y="972"/>
                    </a:lnTo>
                    <a:cubicBezTo>
                      <a:pt x="767384" y="2560"/>
                      <a:pt x="768916" y="3724"/>
                      <a:pt x="771112" y="5131"/>
                    </a:cubicBezTo>
                    <a:cubicBezTo>
                      <a:pt x="795242" y="21508"/>
                      <a:pt x="807096" y="44238"/>
                      <a:pt x="810713" y="72992"/>
                    </a:cubicBezTo>
                    <a:cubicBezTo>
                      <a:pt x="812889" y="90065"/>
                      <a:pt x="809290" y="105626"/>
                      <a:pt x="798589" y="119188"/>
                    </a:cubicBezTo>
                    <a:cubicBezTo>
                      <a:pt x="793929" y="125318"/>
                      <a:pt x="794744" y="128028"/>
                      <a:pt x="801359" y="131356"/>
                    </a:cubicBezTo>
                    <a:cubicBezTo>
                      <a:pt x="809302" y="135170"/>
                      <a:pt x="817652" y="140340"/>
                      <a:pt x="826570" y="141497"/>
                    </a:cubicBezTo>
                    <a:lnTo>
                      <a:pt x="827298" y="141823"/>
                    </a:lnTo>
                    <a:lnTo>
                      <a:pt x="847108" y="148211"/>
                    </a:lnTo>
                    <a:cubicBezTo>
                      <a:pt x="862706" y="150539"/>
                      <a:pt x="878847" y="150384"/>
                      <a:pt x="895608" y="147901"/>
                    </a:cubicBezTo>
                    <a:lnTo>
                      <a:pt x="887705" y="178980"/>
                    </a:lnTo>
                    <a:lnTo>
                      <a:pt x="891285" y="177866"/>
                    </a:lnTo>
                    <a:cubicBezTo>
                      <a:pt x="909148" y="179286"/>
                      <a:pt x="914628" y="190638"/>
                      <a:pt x="904334" y="205555"/>
                    </a:cubicBezTo>
                    <a:cubicBezTo>
                      <a:pt x="901517" y="209948"/>
                      <a:pt x="897371" y="213855"/>
                      <a:pt x="894554" y="218249"/>
                    </a:cubicBezTo>
                    <a:lnTo>
                      <a:pt x="890952" y="231324"/>
                    </a:lnTo>
                    <a:lnTo>
                      <a:pt x="891811" y="235017"/>
                    </a:lnTo>
                    <a:lnTo>
                      <a:pt x="901368" y="244859"/>
                    </a:lnTo>
                    <a:cubicBezTo>
                      <a:pt x="907523" y="248621"/>
                      <a:pt x="913757" y="249699"/>
                      <a:pt x="920426" y="251238"/>
                    </a:cubicBezTo>
                    <a:cubicBezTo>
                      <a:pt x="927555" y="252343"/>
                      <a:pt x="933789" y="253421"/>
                      <a:pt x="940431" y="255855"/>
                    </a:cubicBezTo>
                    <a:cubicBezTo>
                      <a:pt x="945310" y="257341"/>
                      <a:pt x="950597" y="260182"/>
                      <a:pt x="953581" y="265194"/>
                    </a:cubicBezTo>
                    <a:cubicBezTo>
                      <a:pt x="956945" y="272454"/>
                      <a:pt x="948407" y="273547"/>
                      <a:pt x="945617" y="277045"/>
                    </a:cubicBezTo>
                    <a:cubicBezTo>
                      <a:pt x="942570" y="281656"/>
                      <a:pt x="939082" y="286030"/>
                      <a:pt x="936146" y="290643"/>
                    </a:cubicBezTo>
                    <a:lnTo>
                      <a:pt x="934173" y="295461"/>
                    </a:lnTo>
                    <a:lnTo>
                      <a:pt x="942169" y="302790"/>
                    </a:lnTo>
                    <a:cubicBezTo>
                      <a:pt x="954585" y="311016"/>
                      <a:pt x="968242" y="317379"/>
                      <a:pt x="983141" y="322346"/>
                    </a:cubicBezTo>
                    <a:lnTo>
                      <a:pt x="980961" y="324526"/>
                    </a:lnTo>
                    <a:lnTo>
                      <a:pt x="999919" y="328552"/>
                    </a:lnTo>
                    <a:cubicBezTo>
                      <a:pt x="1007310" y="332126"/>
                      <a:pt x="1013174" y="338118"/>
                      <a:pt x="1016444" y="348509"/>
                    </a:cubicBezTo>
                    <a:cubicBezTo>
                      <a:pt x="1018533" y="353494"/>
                      <a:pt x="1023006" y="353626"/>
                      <a:pt x="1027017" y="354191"/>
                    </a:cubicBezTo>
                    <a:cubicBezTo>
                      <a:pt x="1034580" y="355756"/>
                      <a:pt x="1042250" y="353744"/>
                      <a:pt x="1049026" y="351705"/>
                    </a:cubicBezTo>
                    <a:cubicBezTo>
                      <a:pt x="1059866" y="348443"/>
                      <a:pt x="1069839" y="344260"/>
                      <a:pt x="1081334" y="349074"/>
                    </a:cubicBezTo>
                    <a:cubicBezTo>
                      <a:pt x="1082876" y="342405"/>
                      <a:pt x="1078998" y="337367"/>
                      <a:pt x="1077803" y="332408"/>
                    </a:cubicBezTo>
                    <a:cubicBezTo>
                      <a:pt x="1076609" y="327449"/>
                      <a:pt x="1073652" y="321543"/>
                      <a:pt x="1079152" y="317228"/>
                    </a:cubicBezTo>
                    <a:cubicBezTo>
                      <a:pt x="1085574" y="312045"/>
                      <a:pt x="1092864" y="307784"/>
                      <a:pt x="1101268" y="311164"/>
                    </a:cubicBezTo>
                    <a:cubicBezTo>
                      <a:pt x="1108804" y="313624"/>
                      <a:pt x="1111787" y="318635"/>
                      <a:pt x="1103984" y="325120"/>
                    </a:cubicBezTo>
                    <a:cubicBezTo>
                      <a:pt x="1098483" y="329435"/>
                      <a:pt x="1100599" y="333525"/>
                      <a:pt x="1104504" y="337669"/>
                    </a:cubicBezTo>
                    <a:cubicBezTo>
                      <a:pt x="1114429" y="350046"/>
                      <a:pt x="1131965" y="347429"/>
                      <a:pt x="1137787" y="332380"/>
                    </a:cubicBezTo>
                    <a:cubicBezTo>
                      <a:pt x="1140170" y="327527"/>
                      <a:pt x="1141659" y="322646"/>
                      <a:pt x="1144503" y="317359"/>
                    </a:cubicBezTo>
                    <a:cubicBezTo>
                      <a:pt x="1148241" y="312097"/>
                      <a:pt x="1153227" y="310005"/>
                      <a:pt x="1159896" y="311544"/>
                    </a:cubicBezTo>
                    <a:cubicBezTo>
                      <a:pt x="1167025" y="312649"/>
                      <a:pt x="1167759" y="318042"/>
                      <a:pt x="1168927" y="323896"/>
                    </a:cubicBezTo>
                    <a:cubicBezTo>
                      <a:pt x="1170856" y="334248"/>
                      <a:pt x="1165248" y="342140"/>
                      <a:pt x="1160508" y="350953"/>
                    </a:cubicBezTo>
                    <a:cubicBezTo>
                      <a:pt x="1149133" y="372105"/>
                      <a:pt x="1149133" y="372105"/>
                      <a:pt x="1170279" y="383469"/>
                    </a:cubicBezTo>
                    <a:cubicBezTo>
                      <a:pt x="1190531" y="394808"/>
                      <a:pt x="1209889" y="406120"/>
                      <a:pt x="1225969" y="422259"/>
                    </a:cubicBezTo>
                    <a:cubicBezTo>
                      <a:pt x="1231175" y="427784"/>
                      <a:pt x="1234833" y="425205"/>
                      <a:pt x="1239386" y="422654"/>
                    </a:cubicBezTo>
                    <a:cubicBezTo>
                      <a:pt x="1254399" y="414590"/>
                      <a:pt x="1270279" y="407447"/>
                      <a:pt x="1289224" y="402633"/>
                    </a:cubicBezTo>
                    <a:cubicBezTo>
                      <a:pt x="1282101" y="416300"/>
                      <a:pt x="1271153" y="423140"/>
                      <a:pt x="1261046" y="431795"/>
                    </a:cubicBezTo>
                    <a:lnTo>
                      <a:pt x="1244590" y="456244"/>
                    </a:lnTo>
                    <a:lnTo>
                      <a:pt x="1245740" y="456438"/>
                    </a:lnTo>
                    <a:cubicBezTo>
                      <a:pt x="1263122" y="457680"/>
                      <a:pt x="1278021" y="465750"/>
                      <a:pt x="1295403" y="468234"/>
                    </a:cubicBezTo>
                    <a:cubicBezTo>
                      <a:pt x="1333273" y="473200"/>
                      <a:pt x="1370521" y="480650"/>
                      <a:pt x="1408389" y="485616"/>
                    </a:cubicBezTo>
                    <a:cubicBezTo>
                      <a:pt x="1428255" y="488099"/>
                      <a:pt x="1449983" y="483754"/>
                      <a:pt x="1469228" y="474442"/>
                    </a:cubicBezTo>
                    <a:cubicBezTo>
                      <a:pt x="1477919" y="470716"/>
                      <a:pt x="1485990" y="467613"/>
                      <a:pt x="1494681" y="463888"/>
                    </a:cubicBezTo>
                    <a:cubicBezTo>
                      <a:pt x="1502751" y="475683"/>
                      <a:pt x="1513305" y="466992"/>
                      <a:pt x="1520134" y="464508"/>
                    </a:cubicBezTo>
                    <a:cubicBezTo>
                      <a:pt x="1547448" y="453955"/>
                      <a:pt x="1572281" y="463267"/>
                      <a:pt x="1596491" y="471959"/>
                    </a:cubicBezTo>
                    <a:cubicBezTo>
                      <a:pt x="1609529" y="476924"/>
                      <a:pt x="1623807" y="479408"/>
                      <a:pt x="1636844" y="486858"/>
                    </a:cubicBezTo>
                    <a:cubicBezTo>
                      <a:pt x="1664780" y="502378"/>
                      <a:pt x="1692717" y="516656"/>
                      <a:pt x="1715685" y="539005"/>
                    </a:cubicBezTo>
                    <a:cubicBezTo>
                      <a:pt x="1697061" y="531555"/>
                      <a:pt x="1678438" y="523484"/>
                      <a:pt x="1662297" y="511689"/>
                    </a:cubicBezTo>
                    <a:cubicBezTo>
                      <a:pt x="1649260" y="501757"/>
                      <a:pt x="1635602" y="494928"/>
                      <a:pt x="1619461" y="493065"/>
                    </a:cubicBezTo>
                    <a:cubicBezTo>
                      <a:pt x="1638707" y="505481"/>
                      <a:pt x="1656709" y="518518"/>
                      <a:pt x="1676576" y="529692"/>
                    </a:cubicBezTo>
                    <a:cubicBezTo>
                      <a:pt x="1693958" y="539626"/>
                      <a:pt x="1706374" y="552042"/>
                      <a:pt x="1716927" y="569424"/>
                    </a:cubicBezTo>
                    <a:cubicBezTo>
                      <a:pt x="1723756" y="581220"/>
                      <a:pt x="1736172" y="588669"/>
                      <a:pt x="1741139" y="602326"/>
                    </a:cubicBezTo>
                    <a:cubicBezTo>
                      <a:pt x="1742380" y="606051"/>
                      <a:pt x="1743622" y="609776"/>
                      <a:pt x="1743622" y="614121"/>
                    </a:cubicBezTo>
                    <a:cubicBezTo>
                      <a:pt x="1734309" y="615984"/>
                      <a:pt x="1730585" y="609155"/>
                      <a:pt x="1726860" y="603568"/>
                    </a:cubicBezTo>
                    <a:cubicBezTo>
                      <a:pt x="1716927" y="589910"/>
                      <a:pt x="1706374" y="577494"/>
                      <a:pt x="1697061" y="563837"/>
                    </a:cubicBezTo>
                    <a:cubicBezTo>
                      <a:pt x="1684025" y="545213"/>
                      <a:pt x="1663539" y="534659"/>
                      <a:pt x="1644293" y="522864"/>
                    </a:cubicBezTo>
                    <a:cubicBezTo>
                      <a:pt x="1644293" y="524105"/>
                      <a:pt x="1644293" y="524726"/>
                      <a:pt x="1644293" y="525347"/>
                    </a:cubicBezTo>
                    <a:cubicBezTo>
                      <a:pt x="1648018" y="528451"/>
                      <a:pt x="1653606" y="530313"/>
                      <a:pt x="1656709" y="534659"/>
                    </a:cubicBezTo>
                    <a:cubicBezTo>
                      <a:pt x="1656709" y="535280"/>
                      <a:pt x="1657331" y="535280"/>
                      <a:pt x="1657331" y="535280"/>
                    </a:cubicBezTo>
                    <a:cubicBezTo>
                      <a:pt x="1674092" y="543350"/>
                      <a:pt x="1684025" y="559491"/>
                      <a:pt x="1693958" y="572528"/>
                    </a:cubicBezTo>
                    <a:cubicBezTo>
                      <a:pt x="1713823" y="597360"/>
                      <a:pt x="1738655" y="619708"/>
                      <a:pt x="1749209" y="651370"/>
                    </a:cubicBezTo>
                    <a:cubicBezTo>
                      <a:pt x="1749209" y="652612"/>
                      <a:pt x="1750450" y="654474"/>
                      <a:pt x="1751692" y="655715"/>
                    </a:cubicBezTo>
                    <a:cubicBezTo>
                      <a:pt x="1761625" y="670615"/>
                      <a:pt x="1761625" y="670615"/>
                      <a:pt x="1743622" y="674339"/>
                    </a:cubicBezTo>
                    <a:cubicBezTo>
                      <a:pt x="1743001" y="674960"/>
                      <a:pt x="1742380" y="675581"/>
                      <a:pt x="1741760" y="676202"/>
                    </a:cubicBezTo>
                    <a:cubicBezTo>
                      <a:pt x="1741760" y="676202"/>
                      <a:pt x="1741760" y="676823"/>
                      <a:pt x="1741760" y="676823"/>
                    </a:cubicBezTo>
                    <a:cubicBezTo>
                      <a:pt x="1741760" y="685514"/>
                      <a:pt x="1751692" y="683652"/>
                      <a:pt x="1754796" y="688618"/>
                    </a:cubicBezTo>
                    <a:cubicBezTo>
                      <a:pt x="1755417" y="689860"/>
                      <a:pt x="1755417" y="691722"/>
                      <a:pt x="1754176" y="692963"/>
                    </a:cubicBezTo>
                    <a:cubicBezTo>
                      <a:pt x="1747347" y="692342"/>
                      <a:pt x="1739897" y="692342"/>
                      <a:pt x="1733068" y="691722"/>
                    </a:cubicBezTo>
                    <a:cubicBezTo>
                      <a:pt x="1731826" y="694205"/>
                      <a:pt x="1731206" y="696688"/>
                      <a:pt x="1729964" y="699171"/>
                    </a:cubicBezTo>
                    <a:cubicBezTo>
                      <a:pt x="1730585" y="699792"/>
                      <a:pt x="1731206" y="700413"/>
                      <a:pt x="1731206" y="701654"/>
                    </a:cubicBezTo>
                    <a:cubicBezTo>
                      <a:pt x="1731826" y="708483"/>
                      <a:pt x="1731206" y="714070"/>
                      <a:pt x="1723756" y="715932"/>
                    </a:cubicBezTo>
                    <a:cubicBezTo>
                      <a:pt x="1724998" y="718416"/>
                      <a:pt x="1725618" y="720899"/>
                      <a:pt x="1724377" y="722762"/>
                    </a:cubicBezTo>
                    <a:cubicBezTo>
                      <a:pt x="1713823" y="743248"/>
                      <a:pt x="1729344" y="751939"/>
                      <a:pt x="1741760" y="761872"/>
                    </a:cubicBezTo>
                    <a:cubicBezTo>
                      <a:pt x="1743001" y="763114"/>
                      <a:pt x="1744242" y="763734"/>
                      <a:pt x="1745484" y="764976"/>
                    </a:cubicBezTo>
                    <a:cubicBezTo>
                      <a:pt x="1752934" y="773047"/>
                      <a:pt x="1761625" y="777392"/>
                      <a:pt x="1772800" y="776150"/>
                    </a:cubicBezTo>
                    <a:cubicBezTo>
                      <a:pt x="1777145" y="776150"/>
                      <a:pt x="1781490" y="776150"/>
                      <a:pt x="1785836" y="777392"/>
                    </a:cubicBezTo>
                    <a:cubicBezTo>
                      <a:pt x="1787698" y="778013"/>
                      <a:pt x="1788941" y="779255"/>
                      <a:pt x="1790182" y="780496"/>
                    </a:cubicBezTo>
                    <a:cubicBezTo>
                      <a:pt x="1790182" y="783601"/>
                      <a:pt x="1788319" y="785463"/>
                      <a:pt x="1785836" y="786704"/>
                    </a:cubicBezTo>
                    <a:cubicBezTo>
                      <a:pt x="1779628" y="789188"/>
                      <a:pt x="1772800" y="788566"/>
                      <a:pt x="1766592" y="789809"/>
                    </a:cubicBezTo>
                    <a:cubicBezTo>
                      <a:pt x="1769695" y="790429"/>
                      <a:pt x="1772800" y="790429"/>
                      <a:pt x="1776525" y="790429"/>
                    </a:cubicBezTo>
                    <a:cubicBezTo>
                      <a:pt x="1779008" y="790429"/>
                      <a:pt x="1781490" y="791050"/>
                      <a:pt x="1783974" y="791671"/>
                    </a:cubicBezTo>
                    <a:cubicBezTo>
                      <a:pt x="1785216" y="792292"/>
                      <a:pt x="1786457" y="793533"/>
                      <a:pt x="1787698" y="794774"/>
                    </a:cubicBezTo>
                    <a:cubicBezTo>
                      <a:pt x="1790803" y="801604"/>
                      <a:pt x="1792665" y="809053"/>
                      <a:pt x="1793286" y="816502"/>
                    </a:cubicBezTo>
                    <a:cubicBezTo>
                      <a:pt x="1792044" y="817744"/>
                      <a:pt x="1790182" y="818365"/>
                      <a:pt x="1788941" y="818986"/>
                    </a:cubicBezTo>
                    <a:cubicBezTo>
                      <a:pt x="1783974" y="820228"/>
                      <a:pt x="1778387" y="818986"/>
                      <a:pt x="1775282" y="824573"/>
                    </a:cubicBezTo>
                    <a:cubicBezTo>
                      <a:pt x="1788319" y="835747"/>
                      <a:pt x="1801356" y="846301"/>
                      <a:pt x="1812531" y="858717"/>
                    </a:cubicBezTo>
                    <a:cubicBezTo>
                      <a:pt x="1813772" y="862442"/>
                      <a:pt x="1812531" y="865546"/>
                      <a:pt x="1809426" y="867409"/>
                    </a:cubicBezTo>
                    <a:cubicBezTo>
                      <a:pt x="1805701" y="869892"/>
                      <a:pt x="1801356" y="868650"/>
                      <a:pt x="1797631" y="872996"/>
                    </a:cubicBezTo>
                    <a:cubicBezTo>
                      <a:pt x="1803218" y="876720"/>
                      <a:pt x="1809426" y="874237"/>
                      <a:pt x="1815014" y="876720"/>
                    </a:cubicBezTo>
                    <a:cubicBezTo>
                      <a:pt x="1816255" y="877341"/>
                      <a:pt x="1817497" y="877962"/>
                      <a:pt x="1818739" y="879204"/>
                    </a:cubicBezTo>
                    <a:cubicBezTo>
                      <a:pt x="1819980" y="887274"/>
                      <a:pt x="1827430" y="882928"/>
                      <a:pt x="1831155" y="884791"/>
                    </a:cubicBezTo>
                    <a:cubicBezTo>
                      <a:pt x="1836742" y="887895"/>
                      <a:pt x="1839225" y="891620"/>
                      <a:pt x="1837984" y="902173"/>
                    </a:cubicBezTo>
                    <a:cubicBezTo>
                      <a:pt x="1824947" y="915831"/>
                      <a:pt x="1805701" y="910864"/>
                      <a:pt x="1789561" y="917072"/>
                    </a:cubicBezTo>
                    <a:cubicBezTo>
                      <a:pt x="1786457" y="917072"/>
                      <a:pt x="1782733" y="917693"/>
                      <a:pt x="1779628" y="917693"/>
                    </a:cubicBezTo>
                    <a:cubicBezTo>
                      <a:pt x="1770316" y="912726"/>
                      <a:pt x="1762246" y="909002"/>
                      <a:pt x="1757900" y="923901"/>
                    </a:cubicBezTo>
                    <a:cubicBezTo>
                      <a:pt x="1756658" y="928868"/>
                      <a:pt x="1752313" y="934455"/>
                      <a:pt x="1746105" y="935696"/>
                    </a:cubicBezTo>
                    <a:cubicBezTo>
                      <a:pt x="1733689" y="931971"/>
                      <a:pt x="1734309" y="921418"/>
                      <a:pt x="1734931" y="912726"/>
                    </a:cubicBezTo>
                    <a:cubicBezTo>
                      <a:pt x="1735552" y="899069"/>
                      <a:pt x="1746726" y="893482"/>
                      <a:pt x="1759142" y="890378"/>
                    </a:cubicBezTo>
                    <a:cubicBezTo>
                      <a:pt x="1754796" y="887274"/>
                      <a:pt x="1750450" y="889136"/>
                      <a:pt x="1746726" y="889757"/>
                    </a:cubicBezTo>
                    <a:cubicBezTo>
                      <a:pt x="1725618" y="894103"/>
                      <a:pt x="1726239" y="894103"/>
                      <a:pt x="1731826" y="914589"/>
                    </a:cubicBezTo>
                    <a:cubicBezTo>
                      <a:pt x="1736172" y="929488"/>
                      <a:pt x="1740517" y="945629"/>
                      <a:pt x="1727481" y="959287"/>
                    </a:cubicBezTo>
                    <a:cubicBezTo>
                      <a:pt x="1721272" y="961150"/>
                      <a:pt x="1720031" y="966116"/>
                      <a:pt x="1720652" y="971703"/>
                    </a:cubicBezTo>
                    <a:cubicBezTo>
                      <a:pt x="1720652" y="974187"/>
                      <a:pt x="1720652" y="971082"/>
                      <a:pt x="1720652" y="973566"/>
                    </a:cubicBezTo>
                    <a:cubicBezTo>
                      <a:pt x="1721272" y="977290"/>
                      <a:pt x="1721893" y="974187"/>
                      <a:pt x="1722515" y="973566"/>
                    </a:cubicBezTo>
                    <a:cubicBezTo>
                      <a:pt x="1726239" y="967358"/>
                      <a:pt x="1727481" y="958045"/>
                      <a:pt x="1736793" y="956804"/>
                    </a:cubicBezTo>
                    <a:cubicBezTo>
                      <a:pt x="1746726" y="958666"/>
                      <a:pt x="1747968" y="951217"/>
                      <a:pt x="1749830" y="944387"/>
                    </a:cubicBezTo>
                    <a:cubicBezTo>
                      <a:pt x="1751071" y="939421"/>
                      <a:pt x="1754796" y="938179"/>
                      <a:pt x="1759142" y="939421"/>
                    </a:cubicBezTo>
                    <a:cubicBezTo>
                      <a:pt x="1764108" y="940663"/>
                      <a:pt x="1769695" y="945629"/>
                      <a:pt x="1767212" y="948733"/>
                    </a:cubicBezTo>
                    <a:cubicBezTo>
                      <a:pt x="1756658" y="959908"/>
                      <a:pt x="1764729" y="974807"/>
                      <a:pt x="1757900" y="985982"/>
                    </a:cubicBezTo>
                    <a:cubicBezTo>
                      <a:pt x="1756658" y="986603"/>
                      <a:pt x="1755417" y="987844"/>
                      <a:pt x="1753555" y="988465"/>
                    </a:cubicBezTo>
                    <a:cubicBezTo>
                      <a:pt x="1749209" y="989085"/>
                      <a:pt x="1744863" y="989085"/>
                      <a:pt x="1743001" y="984119"/>
                    </a:cubicBezTo>
                    <a:lnTo>
                      <a:pt x="1743467" y="983033"/>
                    </a:lnTo>
                    <a:lnTo>
                      <a:pt x="1743622" y="982877"/>
                    </a:lnTo>
                    <a:cubicBezTo>
                      <a:pt x="1744242" y="982257"/>
                      <a:pt x="1744863" y="981015"/>
                      <a:pt x="1744863" y="979774"/>
                    </a:cubicBezTo>
                    <a:lnTo>
                      <a:pt x="1743467" y="983033"/>
                    </a:lnTo>
                    <a:lnTo>
                      <a:pt x="1737414" y="989085"/>
                    </a:lnTo>
                    <a:cubicBezTo>
                      <a:pt x="1731206" y="992811"/>
                      <a:pt x="1726860" y="999019"/>
                      <a:pt x="1718790" y="997157"/>
                    </a:cubicBezTo>
                    <a:cubicBezTo>
                      <a:pt x="1697061" y="990327"/>
                      <a:pt x="1675955" y="998398"/>
                      <a:pt x="1654847" y="1000881"/>
                    </a:cubicBezTo>
                    <a:cubicBezTo>
                      <a:pt x="1648639" y="1003365"/>
                      <a:pt x="1643052" y="1003365"/>
                      <a:pt x="1636844" y="1000881"/>
                    </a:cubicBezTo>
                    <a:cubicBezTo>
                      <a:pt x="1621945" y="999639"/>
                      <a:pt x="1608908" y="992190"/>
                      <a:pt x="1591526" y="999639"/>
                    </a:cubicBezTo>
                    <a:cubicBezTo>
                      <a:pt x="1586249" y="1001812"/>
                      <a:pt x="1580972" y="1002394"/>
                      <a:pt x="1575889" y="1001638"/>
                    </a:cubicBezTo>
                    <a:lnTo>
                      <a:pt x="1570829" y="999528"/>
                    </a:lnTo>
                    <a:lnTo>
                      <a:pt x="1571198" y="1002680"/>
                    </a:lnTo>
                    <a:cubicBezTo>
                      <a:pt x="1574589" y="1009047"/>
                      <a:pt x="1577952" y="1016308"/>
                      <a:pt x="1588306" y="1014374"/>
                    </a:cubicBezTo>
                    <a:cubicBezTo>
                      <a:pt x="1588766" y="1013940"/>
                      <a:pt x="1589227" y="1013506"/>
                      <a:pt x="1590582" y="1013098"/>
                    </a:cubicBezTo>
                    <a:cubicBezTo>
                      <a:pt x="1595568" y="1011007"/>
                      <a:pt x="1598980" y="1001706"/>
                      <a:pt x="1606409" y="1007744"/>
                    </a:cubicBezTo>
                    <a:cubicBezTo>
                      <a:pt x="1613404" y="1013321"/>
                      <a:pt x="1617203" y="1021042"/>
                      <a:pt x="1618263" y="1030474"/>
                    </a:cubicBezTo>
                    <a:cubicBezTo>
                      <a:pt x="1618483" y="1038090"/>
                      <a:pt x="1616020" y="1045627"/>
                      <a:pt x="1612689" y="1052243"/>
                    </a:cubicBezTo>
                    <a:lnTo>
                      <a:pt x="1609858" y="1055487"/>
                    </a:lnTo>
                    <a:lnTo>
                      <a:pt x="1615986" y="1054951"/>
                    </a:lnTo>
                    <a:cubicBezTo>
                      <a:pt x="1624356" y="1054470"/>
                      <a:pt x="1632631" y="1054855"/>
                      <a:pt x="1640712" y="1057934"/>
                    </a:cubicBezTo>
                    <a:cubicBezTo>
                      <a:pt x="1646870" y="1060243"/>
                      <a:pt x="1651488" y="1065631"/>
                      <a:pt x="1654567" y="1071018"/>
                    </a:cubicBezTo>
                    <a:cubicBezTo>
                      <a:pt x="1657646" y="1076406"/>
                      <a:pt x="1660724" y="1081794"/>
                      <a:pt x="1663034" y="1087952"/>
                    </a:cubicBezTo>
                    <a:cubicBezTo>
                      <a:pt x="1663803" y="1090261"/>
                      <a:pt x="1663803" y="1091800"/>
                      <a:pt x="1663803" y="1094109"/>
                    </a:cubicBezTo>
                    <a:cubicBezTo>
                      <a:pt x="1657646" y="1111042"/>
                      <a:pt x="1640712" y="1117200"/>
                      <a:pt x="1627627" y="1127206"/>
                    </a:cubicBezTo>
                    <a:cubicBezTo>
                      <a:pt x="1616852" y="1135673"/>
                      <a:pt x="1606076" y="1144909"/>
                      <a:pt x="1594531" y="1152606"/>
                    </a:cubicBezTo>
                    <a:cubicBezTo>
                      <a:pt x="1617621" y="1145679"/>
                      <a:pt x="1639943" y="1138752"/>
                      <a:pt x="1662264" y="1130285"/>
                    </a:cubicBezTo>
                    <a:cubicBezTo>
                      <a:pt x="1671500" y="1126436"/>
                      <a:pt x="1680737" y="1124127"/>
                      <a:pt x="1689973" y="1128745"/>
                    </a:cubicBezTo>
                    <a:cubicBezTo>
                      <a:pt x="1706137" y="1139521"/>
                      <a:pt x="1724610" y="1141830"/>
                      <a:pt x="1743852" y="1142600"/>
                    </a:cubicBezTo>
                    <a:cubicBezTo>
                      <a:pt x="1763864" y="1143370"/>
                      <a:pt x="1785415" y="1143370"/>
                      <a:pt x="1802349" y="1159533"/>
                    </a:cubicBezTo>
                    <a:cubicBezTo>
                      <a:pt x="1804658" y="1163382"/>
                      <a:pt x="1805428" y="1168000"/>
                      <a:pt x="1804658" y="1172618"/>
                    </a:cubicBezTo>
                    <a:cubicBezTo>
                      <a:pt x="1796191" y="1197249"/>
                      <a:pt x="1780027" y="1218030"/>
                      <a:pt x="1764633" y="1238042"/>
                    </a:cubicBezTo>
                    <a:cubicBezTo>
                      <a:pt x="1746930" y="1261133"/>
                      <a:pt x="1731537" y="1286533"/>
                      <a:pt x="1716143" y="1311164"/>
                    </a:cubicBezTo>
                    <a:cubicBezTo>
                      <a:pt x="1708446" y="1324249"/>
                      <a:pt x="1708446" y="1340412"/>
                      <a:pt x="1699979" y="1353497"/>
                    </a:cubicBezTo>
                    <a:lnTo>
                      <a:pt x="1699998" y="1354296"/>
                    </a:lnTo>
                    <a:lnTo>
                      <a:pt x="1706994" y="1355979"/>
                    </a:lnTo>
                    <a:cubicBezTo>
                      <a:pt x="1712271" y="1360325"/>
                      <a:pt x="1713823" y="1364981"/>
                      <a:pt x="1713745" y="1369792"/>
                    </a:cubicBezTo>
                    <a:lnTo>
                      <a:pt x="1713088" y="1372993"/>
                    </a:lnTo>
                    <a:lnTo>
                      <a:pt x="1745872" y="1378320"/>
                    </a:lnTo>
                    <a:cubicBezTo>
                      <a:pt x="1757321" y="1380244"/>
                      <a:pt x="1768866" y="1380821"/>
                      <a:pt x="1780797" y="1375818"/>
                    </a:cubicBezTo>
                    <a:cubicBezTo>
                      <a:pt x="1796961" y="1368891"/>
                      <a:pt x="1826209" y="1332715"/>
                      <a:pt x="1822361" y="1316552"/>
                    </a:cubicBezTo>
                    <a:cubicBezTo>
                      <a:pt x="1820822" y="1310394"/>
                      <a:pt x="1815434" y="1303467"/>
                      <a:pt x="1808506" y="1298079"/>
                    </a:cubicBezTo>
                    <a:cubicBezTo>
                      <a:pt x="1799270" y="1291152"/>
                      <a:pt x="1778488" y="1288073"/>
                      <a:pt x="1789264" y="1268061"/>
                    </a:cubicBezTo>
                    <a:cubicBezTo>
                      <a:pt x="1797731" y="1253436"/>
                      <a:pt x="1826979" y="1246509"/>
                      <a:pt x="1842373" y="1254206"/>
                    </a:cubicBezTo>
                    <a:cubicBezTo>
                      <a:pt x="1848531" y="1257285"/>
                      <a:pt x="1852379" y="1261903"/>
                      <a:pt x="1856997" y="1267291"/>
                    </a:cubicBezTo>
                    <a:cubicBezTo>
                      <a:pt x="1880858" y="1295000"/>
                      <a:pt x="1884706" y="1295770"/>
                      <a:pt x="1918573" y="1279606"/>
                    </a:cubicBezTo>
                    <a:cubicBezTo>
                      <a:pt x="1930118" y="1273449"/>
                      <a:pt x="1941664" y="1269600"/>
                      <a:pt x="1954749" y="1271139"/>
                    </a:cubicBezTo>
                    <a:cubicBezTo>
                      <a:pt x="1977840" y="1273449"/>
                      <a:pt x="1988616" y="1288843"/>
                      <a:pt x="1983228" y="1311164"/>
                    </a:cubicBezTo>
                    <a:cubicBezTo>
                      <a:pt x="1978610" y="1331946"/>
                      <a:pt x="1963985" y="1348109"/>
                      <a:pt x="1952440" y="1367351"/>
                    </a:cubicBezTo>
                    <a:cubicBezTo>
                      <a:pt x="1966294" y="1355806"/>
                      <a:pt x="1980149" y="1347339"/>
                      <a:pt x="1994773" y="1338873"/>
                    </a:cubicBezTo>
                    <a:cubicBezTo>
                      <a:pt x="2010167" y="1329637"/>
                      <a:pt x="2026330" y="1322709"/>
                      <a:pt x="2046343" y="1327328"/>
                    </a:cubicBezTo>
                    <a:cubicBezTo>
                      <a:pt x="2069434" y="1332715"/>
                      <a:pt x="2090216" y="1317321"/>
                      <a:pt x="2113307" y="1318861"/>
                    </a:cubicBezTo>
                    <a:cubicBezTo>
                      <a:pt x="2133318" y="1325788"/>
                      <a:pt x="2134858" y="1328867"/>
                      <a:pt x="2128700" y="1354267"/>
                    </a:cubicBezTo>
                    <a:cubicBezTo>
                      <a:pt x="2121773" y="1365042"/>
                      <a:pt x="2116385" y="1375048"/>
                      <a:pt x="2121003" y="1388903"/>
                    </a:cubicBezTo>
                    <a:cubicBezTo>
                      <a:pt x="2124082" y="1399679"/>
                      <a:pt x="2116385" y="1408146"/>
                      <a:pt x="2110228" y="1416612"/>
                    </a:cubicBezTo>
                    <a:cubicBezTo>
                      <a:pt x="2094834" y="1436624"/>
                      <a:pt x="2095603" y="1443552"/>
                      <a:pt x="2114846" y="1460485"/>
                    </a:cubicBezTo>
                    <a:cubicBezTo>
                      <a:pt x="2117155" y="1462794"/>
                      <a:pt x="2120234" y="1465103"/>
                      <a:pt x="2123312" y="1467412"/>
                    </a:cubicBezTo>
                    <a:cubicBezTo>
                      <a:pt x="2148712" y="1488194"/>
                      <a:pt x="2150252" y="1500509"/>
                      <a:pt x="2128700" y="1525909"/>
                    </a:cubicBezTo>
                    <a:cubicBezTo>
                      <a:pt x="2124852" y="1529758"/>
                      <a:pt x="2117925" y="1533606"/>
                      <a:pt x="2121003" y="1539764"/>
                    </a:cubicBezTo>
                    <a:cubicBezTo>
                      <a:pt x="2124082" y="1545921"/>
                      <a:pt x="2131779" y="1543612"/>
                      <a:pt x="2137167" y="1543612"/>
                    </a:cubicBezTo>
                    <a:cubicBezTo>
                      <a:pt x="2166415" y="1544382"/>
                      <a:pt x="2175652" y="1549770"/>
                      <a:pt x="2181040" y="1569782"/>
                    </a:cubicBezTo>
                    <a:cubicBezTo>
                      <a:pt x="2182579" y="1575170"/>
                      <a:pt x="2183349" y="1579788"/>
                      <a:pt x="2172573" y="1588255"/>
                    </a:cubicBezTo>
                    <a:cubicBezTo>
                      <a:pt x="2166415" y="1599800"/>
                      <a:pt x="2160258" y="1611345"/>
                      <a:pt x="2153330" y="1622121"/>
                    </a:cubicBezTo>
                    <a:cubicBezTo>
                      <a:pt x="2137167" y="1647521"/>
                      <a:pt x="2116385" y="1653679"/>
                      <a:pt x="2092525" y="1635206"/>
                    </a:cubicBezTo>
                    <a:cubicBezTo>
                      <a:pt x="2067125" y="1616733"/>
                      <a:pt x="2042494" y="1604418"/>
                      <a:pt x="2010167" y="1606727"/>
                    </a:cubicBezTo>
                    <a:cubicBezTo>
                      <a:pt x="1990925" y="1607497"/>
                      <a:pt x="1980149" y="1592873"/>
                      <a:pt x="1971682" y="1578249"/>
                    </a:cubicBezTo>
                    <a:cubicBezTo>
                      <a:pt x="1961676" y="1561315"/>
                      <a:pt x="1952440" y="1543612"/>
                      <a:pt x="1943203" y="1526679"/>
                    </a:cubicBezTo>
                    <a:cubicBezTo>
                      <a:pt x="1940894" y="1524370"/>
                      <a:pt x="1937815" y="1522061"/>
                      <a:pt x="1934737" y="1524370"/>
                    </a:cubicBezTo>
                    <a:cubicBezTo>
                      <a:pt x="1933197" y="1525909"/>
                      <a:pt x="1933197" y="1528988"/>
                      <a:pt x="1934737" y="1531297"/>
                    </a:cubicBezTo>
                    <a:cubicBezTo>
                      <a:pt x="1934737" y="1535915"/>
                      <a:pt x="1935506" y="1539764"/>
                      <a:pt x="1935506" y="1543612"/>
                    </a:cubicBezTo>
                    <a:cubicBezTo>
                      <a:pt x="1939355" y="1555158"/>
                      <a:pt x="1940125" y="1566703"/>
                      <a:pt x="1929349" y="1575170"/>
                    </a:cubicBezTo>
                    <a:cubicBezTo>
                      <a:pt x="1919343" y="1579018"/>
                      <a:pt x="1917034" y="1571321"/>
                      <a:pt x="1913955" y="1564394"/>
                    </a:cubicBezTo>
                    <a:cubicBezTo>
                      <a:pt x="1909337" y="1552079"/>
                      <a:pt x="1900870" y="1542073"/>
                      <a:pt x="1891633" y="1532067"/>
                    </a:cubicBezTo>
                    <a:cubicBezTo>
                      <a:pt x="1868542" y="1506667"/>
                      <a:pt x="1823900" y="1507436"/>
                      <a:pt x="1801579" y="1532836"/>
                    </a:cubicBezTo>
                    <a:cubicBezTo>
                      <a:pt x="1780797" y="1557467"/>
                      <a:pt x="1786185" y="1601340"/>
                      <a:pt x="1812355" y="1621351"/>
                    </a:cubicBezTo>
                    <a:cubicBezTo>
                      <a:pt x="1827749" y="1632897"/>
                      <a:pt x="1842373" y="1645212"/>
                      <a:pt x="1863924" y="1640594"/>
                    </a:cubicBezTo>
                    <a:cubicBezTo>
                      <a:pt x="1868542" y="1639055"/>
                      <a:pt x="1873161" y="1642133"/>
                      <a:pt x="1875470" y="1645982"/>
                    </a:cubicBezTo>
                    <a:cubicBezTo>
                      <a:pt x="1875470" y="1647521"/>
                      <a:pt x="1875470" y="1648291"/>
                      <a:pt x="1874700" y="1649830"/>
                    </a:cubicBezTo>
                    <a:cubicBezTo>
                      <a:pt x="1869312" y="1655218"/>
                      <a:pt x="1872391" y="1664455"/>
                      <a:pt x="1864694" y="1667533"/>
                    </a:cubicBezTo>
                    <a:cubicBezTo>
                      <a:pt x="1854688" y="1685237"/>
                      <a:pt x="1853149" y="1705249"/>
                      <a:pt x="1847761" y="1723722"/>
                    </a:cubicBezTo>
                    <a:cubicBezTo>
                      <a:pt x="1834676" y="1766824"/>
                      <a:pt x="1821591" y="1782988"/>
                      <a:pt x="1779258" y="1775291"/>
                    </a:cubicBezTo>
                    <a:cubicBezTo>
                      <a:pt x="1761555" y="1772212"/>
                      <a:pt x="1746161" y="1779139"/>
                      <a:pt x="1733076" y="1790685"/>
                    </a:cubicBezTo>
                    <a:cubicBezTo>
                      <a:pt x="1720761" y="1803770"/>
                      <a:pt x="1706137" y="1813006"/>
                      <a:pt x="1689203" y="1817624"/>
                    </a:cubicBezTo>
                    <a:cubicBezTo>
                      <a:pt x="1687664" y="1816855"/>
                      <a:pt x="1686894" y="1817624"/>
                      <a:pt x="1685355" y="1817624"/>
                    </a:cubicBezTo>
                    <a:cubicBezTo>
                      <a:pt x="1650718" y="1812237"/>
                      <a:pt x="1617621" y="1829940"/>
                      <a:pt x="1599919" y="1862267"/>
                    </a:cubicBezTo>
                    <a:cubicBezTo>
                      <a:pt x="1597610" y="1866885"/>
                      <a:pt x="1595300" y="1871503"/>
                      <a:pt x="1592222" y="1875351"/>
                    </a:cubicBezTo>
                    <a:cubicBezTo>
                      <a:pt x="1587603" y="1881509"/>
                      <a:pt x="1580676" y="1883818"/>
                      <a:pt x="1574519" y="1887667"/>
                    </a:cubicBezTo>
                    <a:cubicBezTo>
                      <a:pt x="1556815" y="1902291"/>
                      <a:pt x="1541421" y="1919994"/>
                      <a:pt x="1518330" y="1929230"/>
                    </a:cubicBezTo>
                    <a:cubicBezTo>
                      <a:pt x="1531415" y="1938467"/>
                      <a:pt x="1546040" y="1936158"/>
                      <a:pt x="1559125" y="1939237"/>
                    </a:cubicBezTo>
                    <a:cubicBezTo>
                      <a:pt x="1569900" y="1942315"/>
                      <a:pt x="1576058" y="1946934"/>
                      <a:pt x="1574519" y="1958479"/>
                    </a:cubicBezTo>
                    <a:cubicBezTo>
                      <a:pt x="1570670" y="1961558"/>
                      <a:pt x="1566822" y="1965406"/>
                      <a:pt x="1562973" y="1968485"/>
                    </a:cubicBezTo>
                    <a:cubicBezTo>
                      <a:pt x="1537573" y="1990036"/>
                      <a:pt x="1535264" y="1997733"/>
                      <a:pt x="1546040" y="2030061"/>
                    </a:cubicBezTo>
                    <a:cubicBezTo>
                      <a:pt x="1551428" y="2045455"/>
                      <a:pt x="1556815" y="2060849"/>
                      <a:pt x="1539112" y="2072394"/>
                    </a:cubicBezTo>
                    <a:cubicBezTo>
                      <a:pt x="1524488" y="2077012"/>
                      <a:pt x="1522949" y="2090097"/>
                      <a:pt x="1519870" y="2101643"/>
                    </a:cubicBezTo>
                    <a:cubicBezTo>
                      <a:pt x="1516021" y="2115497"/>
                      <a:pt x="1509864" y="2123194"/>
                      <a:pt x="1492161" y="2126273"/>
                    </a:cubicBezTo>
                    <a:cubicBezTo>
                      <a:pt x="1466761" y="2130891"/>
                      <a:pt x="1442900" y="2144745"/>
                      <a:pt x="1423658" y="2163218"/>
                    </a:cubicBezTo>
                    <a:cubicBezTo>
                      <a:pt x="1409803" y="2175533"/>
                      <a:pt x="1399797" y="2184770"/>
                      <a:pt x="1385173" y="2163988"/>
                    </a:cubicBezTo>
                    <a:cubicBezTo>
                      <a:pt x="1377476" y="2153982"/>
                      <a:pt x="1365161" y="2154752"/>
                      <a:pt x="1354385" y="2157830"/>
                    </a:cubicBezTo>
                    <a:cubicBezTo>
                      <a:pt x="1344379" y="2160909"/>
                      <a:pt x="1335143" y="2165527"/>
                      <a:pt x="1325137" y="2167836"/>
                    </a:cubicBezTo>
                    <a:cubicBezTo>
                      <a:pt x="1309743" y="2171685"/>
                      <a:pt x="1298967" y="2167067"/>
                      <a:pt x="1299737" y="2148594"/>
                    </a:cubicBezTo>
                    <a:cubicBezTo>
                      <a:pt x="1300506" y="2139358"/>
                      <a:pt x="1296658" y="2130121"/>
                      <a:pt x="1294349" y="2120885"/>
                    </a:cubicBezTo>
                    <a:cubicBezTo>
                      <a:pt x="1291270" y="2103952"/>
                      <a:pt x="1285112" y="2094715"/>
                      <a:pt x="1265100" y="2101643"/>
                    </a:cubicBezTo>
                    <a:cubicBezTo>
                      <a:pt x="1254324" y="2105491"/>
                      <a:pt x="1241239" y="2100873"/>
                      <a:pt x="1238929" y="2087788"/>
                    </a:cubicBezTo>
                    <a:cubicBezTo>
                      <a:pt x="1235851" y="2068546"/>
                      <a:pt x="1223535" y="2057000"/>
                      <a:pt x="1211221" y="2043915"/>
                    </a:cubicBezTo>
                    <a:cubicBezTo>
                      <a:pt x="1198137" y="2030830"/>
                      <a:pt x="1199675" y="2019285"/>
                      <a:pt x="1217379" y="2011588"/>
                    </a:cubicBezTo>
                    <a:cubicBezTo>
                      <a:pt x="1225075" y="2007739"/>
                      <a:pt x="1231233" y="2003121"/>
                      <a:pt x="1231233" y="1993885"/>
                    </a:cubicBezTo>
                    <a:cubicBezTo>
                      <a:pt x="1231233" y="1980031"/>
                      <a:pt x="1241239" y="1972334"/>
                      <a:pt x="1251246" y="1965406"/>
                    </a:cubicBezTo>
                    <a:cubicBezTo>
                      <a:pt x="1251246" y="1965406"/>
                      <a:pt x="1252015" y="1965406"/>
                      <a:pt x="1252015" y="1965406"/>
                    </a:cubicBezTo>
                    <a:cubicBezTo>
                      <a:pt x="1255864" y="1961558"/>
                      <a:pt x="1260482" y="1957709"/>
                      <a:pt x="1262021" y="1951552"/>
                    </a:cubicBezTo>
                    <a:cubicBezTo>
                      <a:pt x="1265870" y="1937697"/>
                      <a:pt x="1257403" y="1923843"/>
                      <a:pt x="1262021" y="1909218"/>
                    </a:cubicBezTo>
                    <a:cubicBezTo>
                      <a:pt x="1262791" y="1906139"/>
                      <a:pt x="1259712" y="1903830"/>
                      <a:pt x="1256633" y="1903061"/>
                    </a:cubicBezTo>
                    <a:cubicBezTo>
                      <a:pt x="1225845" y="1898442"/>
                      <a:pt x="1218917" y="1878430"/>
                      <a:pt x="1222767" y="1851491"/>
                    </a:cubicBezTo>
                    <a:cubicBezTo>
                      <a:pt x="1223535" y="1849182"/>
                      <a:pt x="1221997" y="1847643"/>
                      <a:pt x="1221227" y="1845334"/>
                    </a:cubicBezTo>
                    <a:cubicBezTo>
                      <a:pt x="1221997" y="1844564"/>
                      <a:pt x="1221997" y="1843025"/>
                      <a:pt x="1221227" y="1842255"/>
                    </a:cubicBezTo>
                    <a:cubicBezTo>
                      <a:pt x="1222767" y="1813776"/>
                      <a:pt x="1218917" y="1786836"/>
                      <a:pt x="1204293" y="1762206"/>
                    </a:cubicBezTo>
                    <a:cubicBezTo>
                      <a:pt x="1192749" y="1751430"/>
                      <a:pt x="1196597" y="1736036"/>
                      <a:pt x="1190439" y="1723722"/>
                    </a:cubicBezTo>
                    <a:cubicBezTo>
                      <a:pt x="1183511" y="1709097"/>
                      <a:pt x="1174275" y="1703709"/>
                      <a:pt x="1159651" y="1706788"/>
                    </a:cubicBezTo>
                    <a:lnTo>
                      <a:pt x="1132497" y="1711847"/>
                    </a:lnTo>
                    <a:lnTo>
                      <a:pt x="1131900" y="1712163"/>
                    </a:lnTo>
                    <a:lnTo>
                      <a:pt x="1131622" y="1712010"/>
                    </a:lnTo>
                    <a:lnTo>
                      <a:pt x="1130210" y="1712273"/>
                    </a:lnTo>
                    <a:cubicBezTo>
                      <a:pt x="1120205" y="1713716"/>
                      <a:pt x="1110006" y="1714485"/>
                      <a:pt x="1099615" y="1713715"/>
                    </a:cubicBezTo>
                    <a:cubicBezTo>
                      <a:pt x="1088069" y="1712946"/>
                      <a:pt x="1078063" y="1710637"/>
                      <a:pt x="1071137" y="1700631"/>
                    </a:cubicBezTo>
                    <a:cubicBezTo>
                      <a:pt x="1054973" y="1686776"/>
                      <a:pt x="1041117" y="1671382"/>
                      <a:pt x="1041117" y="1647521"/>
                    </a:cubicBezTo>
                    <a:cubicBezTo>
                      <a:pt x="1041117" y="1639055"/>
                      <a:pt x="1034960" y="1638285"/>
                      <a:pt x="1028802" y="1639824"/>
                    </a:cubicBezTo>
                    <a:cubicBezTo>
                      <a:pt x="1007251" y="1645982"/>
                      <a:pt x="984160" y="1645982"/>
                      <a:pt x="965687" y="1663685"/>
                    </a:cubicBezTo>
                    <a:cubicBezTo>
                      <a:pt x="949524" y="1679079"/>
                      <a:pt x="932590" y="1696782"/>
                      <a:pt x="906420" y="1696012"/>
                    </a:cubicBezTo>
                    <a:cubicBezTo>
                      <a:pt x="896414" y="1695243"/>
                      <a:pt x="896414" y="1705249"/>
                      <a:pt x="895645" y="1712176"/>
                    </a:cubicBezTo>
                    <a:cubicBezTo>
                      <a:pt x="894875" y="1726800"/>
                      <a:pt x="894875" y="1741424"/>
                      <a:pt x="894105" y="1756048"/>
                    </a:cubicBezTo>
                    <a:cubicBezTo>
                      <a:pt x="879481" y="1792994"/>
                      <a:pt x="867166" y="1802230"/>
                      <a:pt x="840226" y="1797612"/>
                    </a:cubicBezTo>
                    <a:cubicBezTo>
                      <a:pt x="828681" y="1795303"/>
                      <a:pt x="820215" y="1789146"/>
                      <a:pt x="811748" y="1782218"/>
                    </a:cubicBezTo>
                    <a:cubicBezTo>
                      <a:pt x="777111" y="1756048"/>
                      <a:pt x="744014" y="1729109"/>
                      <a:pt x="709378" y="1702940"/>
                    </a:cubicBezTo>
                    <a:cubicBezTo>
                      <a:pt x="700141" y="1695243"/>
                      <a:pt x="689366" y="1689085"/>
                      <a:pt x="677820" y="1683697"/>
                    </a:cubicBezTo>
                    <a:cubicBezTo>
                      <a:pt x="649342" y="1670612"/>
                      <a:pt x="629330" y="1676000"/>
                      <a:pt x="611626" y="1702170"/>
                    </a:cubicBezTo>
                    <a:cubicBezTo>
                      <a:pt x="602390" y="1715255"/>
                      <a:pt x="594693" y="1729879"/>
                      <a:pt x="586996" y="1743733"/>
                    </a:cubicBezTo>
                    <a:cubicBezTo>
                      <a:pt x="560057" y="1793764"/>
                      <a:pt x="528499" y="1800691"/>
                      <a:pt x="482317" y="1765285"/>
                    </a:cubicBezTo>
                    <a:cubicBezTo>
                      <a:pt x="460766" y="1748351"/>
                      <a:pt x="439214" y="1732958"/>
                      <a:pt x="409966" y="1734497"/>
                    </a:cubicBezTo>
                    <a:cubicBezTo>
                      <a:pt x="403039" y="1717564"/>
                      <a:pt x="412275" y="1700631"/>
                      <a:pt x="410736" y="1682927"/>
                    </a:cubicBezTo>
                    <a:cubicBezTo>
                      <a:pt x="409966" y="1669073"/>
                      <a:pt x="408426" y="1655218"/>
                      <a:pt x="404578" y="1642133"/>
                    </a:cubicBezTo>
                    <a:cubicBezTo>
                      <a:pt x="399960" y="1629048"/>
                      <a:pt x="393032" y="1617503"/>
                      <a:pt x="377638" y="1615964"/>
                    </a:cubicBezTo>
                    <a:cubicBezTo>
                      <a:pt x="359936" y="1614424"/>
                      <a:pt x="354548" y="1603649"/>
                      <a:pt x="356857" y="1587485"/>
                    </a:cubicBezTo>
                    <a:cubicBezTo>
                      <a:pt x="358396" y="1569782"/>
                      <a:pt x="363784" y="1553618"/>
                      <a:pt x="369942" y="1536685"/>
                    </a:cubicBezTo>
                    <a:cubicBezTo>
                      <a:pt x="387645" y="1486654"/>
                      <a:pt x="409966" y="1438934"/>
                      <a:pt x="420742" y="1387364"/>
                    </a:cubicBezTo>
                    <a:cubicBezTo>
                      <a:pt x="423051" y="1376588"/>
                      <a:pt x="423051" y="1366582"/>
                      <a:pt x="423051" y="1356576"/>
                    </a:cubicBezTo>
                    <a:cubicBezTo>
                      <a:pt x="423051" y="1338873"/>
                      <a:pt x="413814" y="1328867"/>
                      <a:pt x="396111" y="1329637"/>
                    </a:cubicBezTo>
                    <a:cubicBezTo>
                      <a:pt x="366093" y="1331176"/>
                      <a:pt x="336845" y="1328867"/>
                      <a:pt x="307596" y="1319631"/>
                    </a:cubicBezTo>
                    <a:cubicBezTo>
                      <a:pt x="295281" y="1315782"/>
                      <a:pt x="287584" y="1320400"/>
                      <a:pt x="282196" y="1330406"/>
                    </a:cubicBezTo>
                    <a:cubicBezTo>
                      <a:pt x="277578" y="1340412"/>
                      <a:pt x="272190" y="1350418"/>
                      <a:pt x="269881" y="1361194"/>
                    </a:cubicBezTo>
                    <a:cubicBezTo>
                      <a:pt x="259875" y="1404297"/>
                      <a:pt x="236014" y="1438164"/>
                      <a:pt x="200608" y="1464334"/>
                    </a:cubicBezTo>
                    <a:cubicBezTo>
                      <a:pt x="195220" y="1468182"/>
                      <a:pt x="190602" y="1472800"/>
                      <a:pt x="185984" y="1477418"/>
                    </a:cubicBezTo>
                    <a:cubicBezTo>
                      <a:pt x="155966" y="1505127"/>
                      <a:pt x="156736" y="1515903"/>
                      <a:pt x="192141" y="1535915"/>
                    </a:cubicBezTo>
                    <a:cubicBezTo>
                      <a:pt x="208305" y="1545152"/>
                      <a:pt x="216772" y="1559006"/>
                      <a:pt x="220620" y="1575940"/>
                    </a:cubicBezTo>
                    <a:cubicBezTo>
                      <a:pt x="222160" y="1584406"/>
                      <a:pt x="223699" y="1592873"/>
                      <a:pt x="212154" y="1595182"/>
                    </a:cubicBezTo>
                    <a:cubicBezTo>
                      <a:pt x="193681" y="1595952"/>
                      <a:pt x="172129" y="1583637"/>
                      <a:pt x="155966" y="1594412"/>
                    </a:cubicBezTo>
                    <a:cubicBezTo>
                      <a:pt x="136723" y="1607497"/>
                      <a:pt x="121329" y="1591334"/>
                      <a:pt x="103626" y="1593643"/>
                    </a:cubicBezTo>
                    <a:cubicBezTo>
                      <a:pt x="85154" y="1595952"/>
                      <a:pt x="78226" y="1567473"/>
                      <a:pt x="62832" y="1556697"/>
                    </a:cubicBezTo>
                    <a:cubicBezTo>
                      <a:pt x="33584" y="1535915"/>
                      <a:pt x="54366" y="1504358"/>
                      <a:pt x="43590" y="1479727"/>
                    </a:cubicBezTo>
                    <a:cubicBezTo>
                      <a:pt x="58984" y="1469722"/>
                      <a:pt x="50517" y="1454328"/>
                      <a:pt x="52057" y="1441243"/>
                    </a:cubicBezTo>
                    <a:cubicBezTo>
                      <a:pt x="60523" y="1437394"/>
                      <a:pt x="74378" y="1461255"/>
                      <a:pt x="77457" y="1435855"/>
                    </a:cubicBezTo>
                    <a:cubicBezTo>
                      <a:pt x="81305" y="1432776"/>
                      <a:pt x="84384" y="1434315"/>
                      <a:pt x="88232" y="1435085"/>
                    </a:cubicBezTo>
                    <a:cubicBezTo>
                      <a:pt x="107475" y="1428927"/>
                      <a:pt x="125948" y="1425849"/>
                      <a:pt x="145960" y="1432006"/>
                    </a:cubicBezTo>
                    <a:cubicBezTo>
                      <a:pt x="146729" y="1405836"/>
                      <a:pt x="128257" y="1389673"/>
                      <a:pt x="112093" y="1371970"/>
                    </a:cubicBezTo>
                    <a:cubicBezTo>
                      <a:pt x="109784" y="1362733"/>
                      <a:pt x="102087" y="1360424"/>
                      <a:pt x="95160" y="1356576"/>
                    </a:cubicBezTo>
                    <a:cubicBezTo>
                      <a:pt x="90542" y="1355036"/>
                      <a:pt x="87463" y="1351957"/>
                      <a:pt x="85923" y="1348109"/>
                    </a:cubicBezTo>
                    <a:cubicBezTo>
                      <a:pt x="81305" y="1341182"/>
                      <a:pt x="85154" y="1335794"/>
                      <a:pt x="89002" y="1330406"/>
                    </a:cubicBezTo>
                    <a:cubicBezTo>
                      <a:pt x="110554" y="1298849"/>
                      <a:pt x="116711" y="1264212"/>
                      <a:pt x="107475" y="1226497"/>
                    </a:cubicBezTo>
                    <a:cubicBezTo>
                      <a:pt x="106705" y="1217261"/>
                      <a:pt x="102857" y="1208794"/>
                      <a:pt x="105166" y="1199558"/>
                    </a:cubicBezTo>
                    <a:cubicBezTo>
                      <a:pt x="109014" y="1191091"/>
                      <a:pt x="113632" y="1192631"/>
                      <a:pt x="118251" y="1198018"/>
                    </a:cubicBezTo>
                    <a:cubicBezTo>
                      <a:pt x="122869" y="1203406"/>
                      <a:pt x="125948" y="1208794"/>
                      <a:pt x="129796" y="1214182"/>
                    </a:cubicBezTo>
                    <a:cubicBezTo>
                      <a:pt x="136723" y="1225727"/>
                      <a:pt x="144420" y="1237273"/>
                      <a:pt x="154426" y="1246509"/>
                    </a:cubicBezTo>
                    <a:cubicBezTo>
                      <a:pt x="173669" y="1264212"/>
                      <a:pt x="193681" y="1274988"/>
                      <a:pt x="219081" y="1260364"/>
                    </a:cubicBezTo>
                    <a:cubicBezTo>
                      <a:pt x="222160" y="1258824"/>
                      <a:pt x="225239" y="1258055"/>
                      <a:pt x="228317" y="1258824"/>
                    </a:cubicBezTo>
                    <a:cubicBezTo>
                      <a:pt x="226778" y="1251127"/>
                      <a:pt x="231396" y="1246509"/>
                      <a:pt x="237554" y="1242661"/>
                    </a:cubicBezTo>
                    <a:cubicBezTo>
                      <a:pt x="245251" y="1237273"/>
                      <a:pt x="238323" y="1225727"/>
                      <a:pt x="246020" y="1220339"/>
                    </a:cubicBezTo>
                    <a:cubicBezTo>
                      <a:pt x="243711" y="1207255"/>
                      <a:pt x="240632" y="1194170"/>
                      <a:pt x="237554" y="1181085"/>
                    </a:cubicBezTo>
                    <a:lnTo>
                      <a:pt x="230815" y="1174101"/>
                    </a:lnTo>
                    <a:lnTo>
                      <a:pt x="229726" y="1174454"/>
                    </a:lnTo>
                    <a:cubicBezTo>
                      <a:pt x="225708" y="1173106"/>
                      <a:pt x="222041" y="1169446"/>
                      <a:pt x="218096" y="1165046"/>
                    </a:cubicBezTo>
                    <a:lnTo>
                      <a:pt x="188626" y="1147706"/>
                    </a:lnTo>
                    <a:lnTo>
                      <a:pt x="169471" y="1143310"/>
                    </a:lnTo>
                    <a:cubicBezTo>
                      <a:pt x="158371" y="1141927"/>
                      <a:pt x="145382" y="1141254"/>
                      <a:pt x="129796" y="1141061"/>
                    </a:cubicBezTo>
                    <a:cubicBezTo>
                      <a:pt x="136723" y="1137212"/>
                      <a:pt x="140572" y="1134903"/>
                      <a:pt x="145190" y="1132594"/>
                    </a:cubicBezTo>
                    <a:cubicBezTo>
                      <a:pt x="147499" y="1130285"/>
                      <a:pt x="150578" y="1127206"/>
                      <a:pt x="153657" y="1125667"/>
                    </a:cubicBezTo>
                    <a:lnTo>
                      <a:pt x="158042" y="1123306"/>
                    </a:lnTo>
                    <a:lnTo>
                      <a:pt x="151369" y="1113367"/>
                    </a:lnTo>
                    <a:cubicBezTo>
                      <a:pt x="146484" y="1109117"/>
                      <a:pt x="140206" y="1106605"/>
                      <a:pt x="131519" y="1106686"/>
                    </a:cubicBezTo>
                    <a:cubicBezTo>
                      <a:pt x="125018" y="1106285"/>
                      <a:pt x="125762" y="1099249"/>
                      <a:pt x="128341" y="1096390"/>
                    </a:cubicBezTo>
                    <a:cubicBezTo>
                      <a:pt x="143323" y="1081179"/>
                      <a:pt x="138013" y="1069519"/>
                      <a:pt x="123238" y="1058571"/>
                    </a:cubicBezTo>
                    <a:cubicBezTo>
                      <a:pt x="120915" y="1056334"/>
                      <a:pt x="120146" y="1052837"/>
                      <a:pt x="118504" y="1049534"/>
                    </a:cubicBezTo>
                    <a:cubicBezTo>
                      <a:pt x="109569" y="1031801"/>
                      <a:pt x="109185" y="1030053"/>
                      <a:pt x="123485" y="1015908"/>
                    </a:cubicBezTo>
                    <a:cubicBezTo>
                      <a:pt x="131413" y="1008206"/>
                      <a:pt x="134097" y="1001659"/>
                      <a:pt x="127231" y="991259"/>
                    </a:cubicBezTo>
                    <a:cubicBezTo>
                      <a:pt x="122348" y="983630"/>
                      <a:pt x="119703" y="973674"/>
                      <a:pt x="124092" y="964461"/>
                    </a:cubicBezTo>
                    <a:cubicBezTo>
                      <a:pt x="128140" y="955781"/>
                      <a:pt x="123151" y="951839"/>
                      <a:pt x="117289" y="948091"/>
                    </a:cubicBezTo>
                    <a:cubicBezTo>
                      <a:pt x="111426" y="944343"/>
                      <a:pt x="105755" y="941468"/>
                      <a:pt x="103345" y="934668"/>
                    </a:cubicBezTo>
                    <a:cubicBezTo>
                      <a:pt x="101319" y="929617"/>
                      <a:pt x="96949" y="930579"/>
                      <a:pt x="93646" y="932223"/>
                    </a:cubicBezTo>
                    <a:cubicBezTo>
                      <a:pt x="89319" y="935467"/>
                      <a:pt x="85867" y="938518"/>
                      <a:pt x="82606" y="942443"/>
                    </a:cubicBezTo>
                    <a:cubicBezTo>
                      <a:pt x="70011" y="953922"/>
                      <a:pt x="68604" y="953774"/>
                      <a:pt x="60096" y="940070"/>
                    </a:cubicBezTo>
                    <a:cubicBezTo>
                      <a:pt x="55405" y="933315"/>
                      <a:pt x="52803" y="925641"/>
                      <a:pt x="48986" y="918693"/>
                    </a:cubicBezTo>
                    <a:cubicBezTo>
                      <a:pt x="44785" y="909997"/>
                      <a:pt x="40583" y="901301"/>
                      <a:pt x="54907" y="897688"/>
                    </a:cubicBezTo>
                    <a:cubicBezTo>
                      <a:pt x="59618" y="896193"/>
                      <a:pt x="60746" y="890904"/>
                      <a:pt x="56632" y="886771"/>
                    </a:cubicBezTo>
                    <a:cubicBezTo>
                      <a:pt x="51791" y="881423"/>
                      <a:pt x="46759" y="875200"/>
                      <a:pt x="37189" y="879599"/>
                    </a:cubicBezTo>
                    <a:cubicBezTo>
                      <a:pt x="36849" y="880132"/>
                      <a:pt x="36508" y="880665"/>
                      <a:pt x="35293" y="881391"/>
                    </a:cubicBezTo>
                    <a:cubicBezTo>
                      <a:pt x="30966" y="884635"/>
                      <a:pt x="29924" y="894486"/>
                      <a:pt x="21248" y="890441"/>
                    </a:cubicBezTo>
                    <a:cubicBezTo>
                      <a:pt x="13104" y="886736"/>
                      <a:pt x="7539" y="880173"/>
                      <a:pt x="4212" y="871285"/>
                    </a:cubicBezTo>
                    <a:cubicBezTo>
                      <a:pt x="2142" y="863952"/>
                      <a:pt x="2695" y="856041"/>
                      <a:pt x="4313" y="848813"/>
                    </a:cubicBezTo>
                    <a:cubicBezTo>
                      <a:pt x="5783" y="842991"/>
                      <a:pt x="8170" y="839258"/>
                      <a:pt x="14906" y="842814"/>
                    </a:cubicBezTo>
                    <a:cubicBezTo>
                      <a:pt x="17379" y="843644"/>
                      <a:pt x="20193" y="843941"/>
                      <a:pt x="21557" y="841808"/>
                    </a:cubicBezTo>
                    <a:cubicBezTo>
                      <a:pt x="23943" y="838075"/>
                      <a:pt x="21620" y="835838"/>
                      <a:pt x="19488" y="834475"/>
                    </a:cubicBezTo>
                    <a:cubicBezTo>
                      <a:pt x="15564" y="831216"/>
                      <a:pt x="11834" y="828830"/>
                      <a:pt x="8444" y="825912"/>
                    </a:cubicBezTo>
                    <a:cubicBezTo>
                      <a:pt x="-3325" y="816133"/>
                      <a:pt x="-2666" y="804535"/>
                      <a:pt x="9631" y="795870"/>
                    </a:cubicBezTo>
                    <a:cubicBezTo>
                      <a:pt x="11187" y="794611"/>
                      <a:pt x="12402" y="793886"/>
                      <a:pt x="13617" y="793160"/>
                    </a:cubicBezTo>
                    <a:cubicBezTo>
                      <a:pt x="33587" y="781889"/>
                      <a:pt x="34759" y="778882"/>
                      <a:pt x="21752" y="759297"/>
                    </a:cubicBezTo>
                    <a:cubicBezTo>
                      <a:pt x="16869" y="751668"/>
                      <a:pt x="15525" y="745550"/>
                      <a:pt x="21705" y="738233"/>
                    </a:cubicBezTo>
                    <a:cubicBezTo>
                      <a:pt x="24284" y="735374"/>
                      <a:pt x="25456" y="732367"/>
                      <a:pt x="26627" y="729360"/>
                    </a:cubicBezTo>
                    <a:cubicBezTo>
                      <a:pt x="36322" y="713022"/>
                      <a:pt x="38301" y="697009"/>
                      <a:pt x="23100" y="682030"/>
                    </a:cubicBezTo>
                    <a:cubicBezTo>
                      <a:pt x="17727" y="676342"/>
                      <a:pt x="13036" y="669586"/>
                      <a:pt x="10434" y="661912"/>
                    </a:cubicBezTo>
                    <a:cubicBezTo>
                      <a:pt x="8408" y="656861"/>
                      <a:pt x="9003" y="651232"/>
                      <a:pt x="13330" y="647988"/>
                    </a:cubicBezTo>
                    <a:cubicBezTo>
                      <a:pt x="18338" y="643678"/>
                      <a:pt x="21771" y="648878"/>
                      <a:pt x="25161" y="651797"/>
                    </a:cubicBezTo>
                    <a:cubicBezTo>
                      <a:pt x="47248" y="668924"/>
                      <a:pt x="47248" y="668924"/>
                      <a:pt x="56771" y="643460"/>
                    </a:cubicBezTo>
                    <a:cubicBezTo>
                      <a:pt x="60286" y="634440"/>
                      <a:pt x="64527" y="626633"/>
                      <a:pt x="71240" y="619657"/>
                    </a:cubicBezTo>
                    <a:cubicBezTo>
                      <a:pt x="78486" y="613021"/>
                      <a:pt x="84176" y="607645"/>
                      <a:pt x="96348" y="610920"/>
                    </a:cubicBezTo>
                    <a:cubicBezTo>
                      <a:pt x="114148" y="614788"/>
                      <a:pt x="131368" y="597251"/>
                      <a:pt x="134283" y="575076"/>
                    </a:cubicBezTo>
                    <a:cubicBezTo>
                      <a:pt x="134922" y="571728"/>
                      <a:pt x="134687" y="568573"/>
                      <a:pt x="135133" y="564351"/>
                    </a:cubicBezTo>
                    <a:cubicBezTo>
                      <a:pt x="148756" y="570056"/>
                      <a:pt x="161994" y="574013"/>
                      <a:pt x="175165" y="565156"/>
                    </a:cubicBezTo>
                    <a:cubicBezTo>
                      <a:pt x="187122" y="557025"/>
                      <a:pt x="191276" y="544656"/>
                      <a:pt x="196304" y="532095"/>
                    </a:cubicBezTo>
                    <a:cubicBezTo>
                      <a:pt x="200183" y="533073"/>
                      <a:pt x="199886" y="535888"/>
                      <a:pt x="200803" y="537976"/>
                    </a:cubicBezTo>
                    <a:cubicBezTo>
                      <a:pt x="203256" y="547057"/>
                      <a:pt x="208496" y="552661"/>
                      <a:pt x="214957" y="554445"/>
                    </a:cubicBezTo>
                    <a:lnTo>
                      <a:pt x="218884" y="553267"/>
                    </a:lnTo>
                    <a:lnTo>
                      <a:pt x="215844" y="551027"/>
                    </a:lnTo>
                    <a:cubicBezTo>
                      <a:pt x="214211" y="549524"/>
                      <a:pt x="213485" y="547600"/>
                      <a:pt x="215598" y="544305"/>
                    </a:cubicBezTo>
                    <a:cubicBezTo>
                      <a:pt x="218902" y="538583"/>
                      <a:pt x="223942" y="534703"/>
                      <a:pt x="231045" y="536702"/>
                    </a:cubicBezTo>
                    <a:lnTo>
                      <a:pt x="246480" y="541607"/>
                    </a:lnTo>
                    <a:lnTo>
                      <a:pt x="250236" y="539216"/>
                    </a:lnTo>
                    <a:lnTo>
                      <a:pt x="253281" y="520961"/>
                    </a:lnTo>
                    <a:cubicBezTo>
                      <a:pt x="252543" y="513833"/>
                      <a:pt x="250291" y="506829"/>
                      <a:pt x="247808" y="500042"/>
                    </a:cubicBezTo>
                    <a:cubicBezTo>
                      <a:pt x="245772" y="493268"/>
                      <a:pt x="237722" y="493031"/>
                      <a:pt x="231921" y="492413"/>
                    </a:cubicBezTo>
                    <a:cubicBezTo>
                      <a:pt x="223871" y="492176"/>
                      <a:pt x="216254" y="492400"/>
                      <a:pt x="209099" y="492190"/>
                    </a:cubicBezTo>
                    <a:cubicBezTo>
                      <a:pt x="201048" y="491953"/>
                      <a:pt x="193946" y="489954"/>
                      <a:pt x="187845" y="484403"/>
                    </a:cubicBezTo>
                    <a:cubicBezTo>
                      <a:pt x="180009" y="477010"/>
                      <a:pt x="180576" y="472998"/>
                      <a:pt x="190142" y="467461"/>
                    </a:cubicBezTo>
                    <a:cubicBezTo>
                      <a:pt x="202418" y="461107"/>
                      <a:pt x="202118" y="456174"/>
                      <a:pt x="191625" y="447809"/>
                    </a:cubicBezTo>
                    <a:cubicBezTo>
                      <a:pt x="185958" y="442718"/>
                      <a:pt x="174844" y="440153"/>
                      <a:pt x="177821" y="430393"/>
                    </a:cubicBezTo>
                    <a:cubicBezTo>
                      <a:pt x="180772" y="421527"/>
                      <a:pt x="191940" y="422303"/>
                      <a:pt x="200016" y="421646"/>
                    </a:cubicBezTo>
                    <a:cubicBezTo>
                      <a:pt x="203594" y="421750"/>
                      <a:pt x="206739" y="421396"/>
                      <a:pt x="210343" y="420606"/>
                    </a:cubicBezTo>
                    <a:cubicBezTo>
                      <a:pt x="214842" y="419843"/>
                      <a:pt x="218961" y="416831"/>
                      <a:pt x="219122" y="411464"/>
                    </a:cubicBezTo>
                    <a:cubicBezTo>
                      <a:pt x="219716" y="406557"/>
                      <a:pt x="215757" y="404203"/>
                      <a:pt x="211312" y="403177"/>
                    </a:cubicBezTo>
                    <a:cubicBezTo>
                      <a:pt x="205104" y="401204"/>
                      <a:pt x="199357" y="398797"/>
                      <a:pt x="200058" y="390313"/>
                    </a:cubicBezTo>
                    <a:lnTo>
                      <a:pt x="204906" y="382719"/>
                    </a:lnTo>
                    <a:lnTo>
                      <a:pt x="199768" y="383106"/>
                    </a:lnTo>
                    <a:cubicBezTo>
                      <a:pt x="194724" y="382098"/>
                      <a:pt x="189758" y="380080"/>
                      <a:pt x="184791" y="378218"/>
                    </a:cubicBezTo>
                    <a:cubicBezTo>
                      <a:pt x="178583" y="373872"/>
                      <a:pt x="171755" y="369526"/>
                      <a:pt x="175479" y="359594"/>
                    </a:cubicBezTo>
                    <a:cubicBezTo>
                      <a:pt x="186964" y="351834"/>
                      <a:pt x="198915" y="344850"/>
                      <a:pt x="211253" y="339573"/>
                    </a:cubicBezTo>
                    <a:lnTo>
                      <a:pt x="234333" y="333650"/>
                    </a:lnTo>
                    <a:lnTo>
                      <a:pt x="235379" y="331817"/>
                    </a:lnTo>
                    <a:cubicBezTo>
                      <a:pt x="237222" y="330081"/>
                      <a:pt x="238603" y="328779"/>
                      <a:pt x="240419" y="327937"/>
                    </a:cubicBezTo>
                    <a:cubicBezTo>
                      <a:pt x="250853" y="323320"/>
                      <a:pt x="254291" y="313125"/>
                      <a:pt x="245994" y="306167"/>
                    </a:cubicBezTo>
                    <a:cubicBezTo>
                      <a:pt x="237697" y="299208"/>
                      <a:pt x="239239" y="292540"/>
                      <a:pt x="244332" y="286870"/>
                    </a:cubicBezTo>
                    <a:cubicBezTo>
                      <a:pt x="261429" y="269020"/>
                      <a:pt x="254701" y="254498"/>
                      <a:pt x="240410" y="238411"/>
                    </a:cubicBezTo>
                    <a:cubicBezTo>
                      <a:pt x="230458" y="226928"/>
                      <a:pt x="222808" y="213275"/>
                      <a:pt x="215620" y="199187"/>
                    </a:cubicBezTo>
                    <a:cubicBezTo>
                      <a:pt x="212689" y="192387"/>
                      <a:pt x="212416" y="186559"/>
                      <a:pt x="216642" y="179969"/>
                    </a:cubicBezTo>
                    <a:cubicBezTo>
                      <a:pt x="230321" y="156647"/>
                      <a:pt x="247904" y="137469"/>
                      <a:pt x="276688" y="132943"/>
                    </a:cubicBezTo>
                    <a:cubicBezTo>
                      <a:pt x="287475" y="131470"/>
                      <a:pt x="296393" y="132627"/>
                      <a:pt x="303715" y="142242"/>
                    </a:cubicBezTo>
                    <a:cubicBezTo>
                      <a:pt x="314021" y="156869"/>
                      <a:pt x="331316" y="162302"/>
                      <a:pt x="348177" y="167273"/>
                    </a:cubicBezTo>
                    <a:cubicBezTo>
                      <a:pt x="352596" y="169194"/>
                      <a:pt x="355794" y="167050"/>
                      <a:pt x="359452" y="164472"/>
                    </a:cubicBezTo>
                    <a:cubicBezTo>
                      <a:pt x="371808" y="155435"/>
                      <a:pt x="383730" y="145937"/>
                      <a:pt x="394351" y="135059"/>
                    </a:cubicBezTo>
                    <a:cubicBezTo>
                      <a:pt x="401260" y="128548"/>
                      <a:pt x="408036" y="126509"/>
                      <a:pt x="416954" y="127666"/>
                    </a:cubicBezTo>
                    <a:cubicBezTo>
                      <a:pt x="425438" y="128363"/>
                      <a:pt x="433895" y="129954"/>
                      <a:pt x="442487" y="127074"/>
                    </a:cubicBezTo>
                    <a:cubicBezTo>
                      <a:pt x="451538" y="123759"/>
                      <a:pt x="457933" y="119471"/>
                      <a:pt x="460504" y="108356"/>
                    </a:cubicBezTo>
                    <a:cubicBezTo>
                      <a:pt x="463154" y="94557"/>
                      <a:pt x="473127" y="90374"/>
                      <a:pt x="485897" y="97464"/>
                    </a:cubicBezTo>
                    <a:cubicBezTo>
                      <a:pt x="508372" y="109315"/>
                      <a:pt x="518398" y="103343"/>
                      <a:pt x="520529" y="76996"/>
                    </a:cubicBezTo>
                    <a:cubicBezTo>
                      <a:pt x="522285" y="63171"/>
                      <a:pt x="519108" y="49649"/>
                      <a:pt x="519075" y="35771"/>
                    </a:cubicBezTo>
                    <a:cubicBezTo>
                      <a:pt x="519316" y="27722"/>
                      <a:pt x="519801" y="19930"/>
                      <a:pt x="523948" y="11743"/>
                    </a:cubicBezTo>
                    <a:lnTo>
                      <a:pt x="525821" y="8900"/>
                    </a:lnTo>
                    <a:lnTo>
                      <a:pt x="530616" y="8723"/>
                    </a:lnTo>
                    <a:lnTo>
                      <a:pt x="536439" y="35163"/>
                    </a:lnTo>
                    <a:cubicBezTo>
                      <a:pt x="538710" y="45301"/>
                      <a:pt x="540876" y="55212"/>
                      <a:pt x="542804" y="65564"/>
                    </a:cubicBezTo>
                    <a:cubicBezTo>
                      <a:pt x="547096" y="86729"/>
                      <a:pt x="583314" y="103013"/>
                      <a:pt x="598134" y="86439"/>
                    </a:cubicBezTo>
                    <a:cubicBezTo>
                      <a:pt x="606926" y="76850"/>
                      <a:pt x="615205" y="73176"/>
                      <a:pt x="623536" y="73365"/>
                    </a:cubicBezTo>
                    <a:lnTo>
                      <a:pt x="632672" y="76953"/>
                    </a:lnTo>
                    <a:lnTo>
                      <a:pt x="632544" y="75267"/>
                    </a:lnTo>
                    <a:cubicBezTo>
                      <a:pt x="634096" y="70922"/>
                      <a:pt x="637045" y="66887"/>
                      <a:pt x="639839" y="62851"/>
                    </a:cubicBezTo>
                    <a:cubicBezTo>
                      <a:pt x="640459" y="62851"/>
                      <a:pt x="641080" y="62230"/>
                      <a:pt x="641701" y="62230"/>
                    </a:cubicBezTo>
                    <a:cubicBezTo>
                      <a:pt x="641701" y="61609"/>
                      <a:pt x="641080" y="60368"/>
                      <a:pt x="641080" y="59747"/>
                    </a:cubicBezTo>
                    <a:cubicBezTo>
                      <a:pt x="644805" y="42985"/>
                      <a:pt x="641701" y="26223"/>
                      <a:pt x="645426" y="9462"/>
                    </a:cubicBezTo>
                    <a:cubicBezTo>
                      <a:pt x="648530" y="4806"/>
                      <a:pt x="650858" y="4495"/>
                      <a:pt x="652410" y="5892"/>
                    </a:cubicBezTo>
                    <a:cubicBezTo>
                      <a:pt x="653961" y="7289"/>
                      <a:pt x="654737" y="10393"/>
                      <a:pt x="654737" y="12566"/>
                    </a:cubicBezTo>
                    <a:cubicBezTo>
                      <a:pt x="654116" y="23740"/>
                      <a:pt x="660945" y="23740"/>
                      <a:pt x="669637" y="26223"/>
                    </a:cubicBezTo>
                    <a:lnTo>
                      <a:pt x="684896" y="30577"/>
                    </a:lnTo>
                    <a:lnTo>
                      <a:pt x="686229" y="29494"/>
                    </a:lnTo>
                    <a:cubicBezTo>
                      <a:pt x="693031" y="26561"/>
                      <a:pt x="698993" y="21812"/>
                      <a:pt x="704954" y="17064"/>
                    </a:cubicBezTo>
                    <a:cubicBezTo>
                      <a:pt x="709072" y="14051"/>
                      <a:pt x="710561" y="9171"/>
                      <a:pt x="708011" y="4620"/>
                    </a:cubicBezTo>
                    <a:lnTo>
                      <a:pt x="705476" y="22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g6ba09dd349_0_0"/>
              <p:cNvSpPr/>
              <p:nvPr/>
            </p:nvSpPr>
            <p:spPr>
              <a:xfrm>
                <a:off x="9225499" y="2908452"/>
                <a:ext cx="1216651" cy="1187542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g6ba09dd349_0_0"/>
              <p:cNvSpPr/>
              <p:nvPr/>
            </p:nvSpPr>
            <p:spPr>
              <a:xfrm rot="-5400000">
                <a:off x="8719640" y="1988875"/>
                <a:ext cx="1548808" cy="1295293"/>
              </a:xfrm>
              <a:custGeom>
                <a:rect b="b" l="l" r="r" t="t"/>
                <a:pathLst>
                  <a:path extrusionOk="0" h="1565309" w="1871671">
                    <a:moveTo>
                      <a:pt x="1658032" y="170642"/>
                    </a:moveTo>
                    <a:cubicBezTo>
                      <a:pt x="1656118" y="174862"/>
                      <a:pt x="1657268" y="179911"/>
                      <a:pt x="1664022" y="186763"/>
                    </a:cubicBezTo>
                    <a:lnTo>
                      <a:pt x="1667412" y="192211"/>
                    </a:lnTo>
                    <a:lnTo>
                      <a:pt x="1684422" y="193100"/>
                    </a:lnTo>
                    <a:lnTo>
                      <a:pt x="1689986" y="189789"/>
                    </a:lnTo>
                    <a:cubicBezTo>
                      <a:pt x="1692950" y="189018"/>
                      <a:pt x="1695603" y="189397"/>
                      <a:pt x="1696534" y="191679"/>
                    </a:cubicBezTo>
                    <a:lnTo>
                      <a:pt x="1698538" y="193839"/>
                    </a:lnTo>
                    <a:lnTo>
                      <a:pt x="1711764" y="194536"/>
                    </a:lnTo>
                    <a:cubicBezTo>
                      <a:pt x="1718256" y="194045"/>
                      <a:pt x="1723600" y="191861"/>
                      <a:pt x="1724882" y="185434"/>
                    </a:cubicBezTo>
                    <a:cubicBezTo>
                      <a:pt x="1727996" y="173519"/>
                      <a:pt x="1710318" y="168104"/>
                      <a:pt x="1698792" y="163501"/>
                    </a:cubicBezTo>
                    <a:lnTo>
                      <a:pt x="1674063" y="151882"/>
                    </a:lnTo>
                    <a:lnTo>
                      <a:pt x="1670423" y="159487"/>
                    </a:lnTo>
                    <a:cubicBezTo>
                      <a:pt x="1664922" y="163028"/>
                      <a:pt x="1659945" y="166421"/>
                      <a:pt x="1658032" y="170642"/>
                    </a:cubicBezTo>
                    <a:close/>
                    <a:moveTo>
                      <a:pt x="1622735" y="171115"/>
                    </a:moveTo>
                    <a:cubicBezTo>
                      <a:pt x="1621637" y="173477"/>
                      <a:pt x="1621091" y="176036"/>
                      <a:pt x="1620302" y="178240"/>
                    </a:cubicBezTo>
                    <a:lnTo>
                      <a:pt x="1617947" y="192895"/>
                    </a:lnTo>
                    <a:lnTo>
                      <a:pt x="1629543" y="192240"/>
                    </a:lnTo>
                    <a:lnTo>
                      <a:pt x="1626305" y="187427"/>
                    </a:lnTo>
                    <a:cubicBezTo>
                      <a:pt x="1625195" y="180529"/>
                      <a:pt x="1626405" y="172831"/>
                      <a:pt x="1628474" y="165172"/>
                    </a:cubicBezTo>
                    <a:cubicBezTo>
                      <a:pt x="1625481" y="166587"/>
                      <a:pt x="1623832" y="168752"/>
                      <a:pt x="1622735" y="171115"/>
                    </a:cubicBezTo>
                    <a:close/>
                    <a:moveTo>
                      <a:pt x="1516850" y="256260"/>
                    </a:moveTo>
                    <a:cubicBezTo>
                      <a:pt x="1513475" y="262310"/>
                      <a:pt x="1510773" y="268735"/>
                      <a:pt x="1509790" y="275237"/>
                    </a:cubicBezTo>
                    <a:cubicBezTo>
                      <a:pt x="1508775" y="278637"/>
                      <a:pt x="1507928" y="282131"/>
                      <a:pt x="1508128" y="285328"/>
                    </a:cubicBezTo>
                    <a:lnTo>
                      <a:pt x="1509612" y="287996"/>
                    </a:lnTo>
                    <a:lnTo>
                      <a:pt x="1512358" y="289356"/>
                    </a:lnTo>
                    <a:lnTo>
                      <a:pt x="1511135" y="275987"/>
                    </a:lnTo>
                    <a:cubicBezTo>
                      <a:pt x="1513462" y="270235"/>
                      <a:pt x="1518103" y="266655"/>
                      <a:pt x="1523713" y="264496"/>
                    </a:cubicBezTo>
                    <a:cubicBezTo>
                      <a:pt x="1519680" y="262247"/>
                      <a:pt x="1517366" y="260074"/>
                      <a:pt x="1516850" y="256260"/>
                    </a:cubicBezTo>
                    <a:close/>
                    <a:moveTo>
                      <a:pt x="1002172" y="520370"/>
                    </a:moveTo>
                    <a:lnTo>
                      <a:pt x="1002782" y="520831"/>
                    </a:lnTo>
                    <a:lnTo>
                      <a:pt x="1013655" y="509559"/>
                    </a:lnTo>
                    <a:cubicBezTo>
                      <a:pt x="1024197" y="498363"/>
                      <a:pt x="1034365" y="486849"/>
                      <a:pt x="1043544" y="474343"/>
                    </a:cubicBezTo>
                    <a:cubicBezTo>
                      <a:pt x="1044670" y="472325"/>
                      <a:pt x="1046092" y="471356"/>
                      <a:pt x="1047888" y="469714"/>
                    </a:cubicBezTo>
                    <a:cubicBezTo>
                      <a:pt x="1049013" y="467698"/>
                      <a:pt x="1049763" y="466353"/>
                      <a:pt x="1050888" y="464337"/>
                    </a:cubicBezTo>
                    <a:cubicBezTo>
                      <a:pt x="1041230" y="472170"/>
                      <a:pt x="1035154" y="484644"/>
                      <a:pt x="1026465" y="493900"/>
                    </a:cubicBezTo>
                    <a:close/>
                    <a:moveTo>
                      <a:pt x="743374" y="659170"/>
                    </a:moveTo>
                    <a:lnTo>
                      <a:pt x="748536" y="661672"/>
                    </a:lnTo>
                    <a:lnTo>
                      <a:pt x="755415" y="651176"/>
                    </a:lnTo>
                    <a:close/>
                    <a:moveTo>
                      <a:pt x="260404" y="967747"/>
                    </a:moveTo>
                    <a:lnTo>
                      <a:pt x="256791" y="977070"/>
                    </a:lnTo>
                    <a:lnTo>
                      <a:pt x="262050" y="974628"/>
                    </a:lnTo>
                    <a:lnTo>
                      <a:pt x="265598" y="969446"/>
                    </a:lnTo>
                    <a:close/>
                    <a:moveTo>
                      <a:pt x="32" y="832161"/>
                    </a:moveTo>
                    <a:cubicBezTo>
                      <a:pt x="566" y="827501"/>
                      <a:pt x="7418" y="828845"/>
                      <a:pt x="10947" y="830813"/>
                    </a:cubicBezTo>
                    <a:cubicBezTo>
                      <a:pt x="22671" y="838235"/>
                      <a:pt x="26795" y="830840"/>
                      <a:pt x="34734" y="822929"/>
                    </a:cubicBezTo>
                    <a:cubicBezTo>
                      <a:pt x="51735" y="805092"/>
                      <a:pt x="68064" y="786878"/>
                      <a:pt x="92304" y="776603"/>
                    </a:cubicBezTo>
                    <a:cubicBezTo>
                      <a:pt x="102181" y="771537"/>
                      <a:pt x="110792" y="764001"/>
                      <a:pt x="122827" y="764544"/>
                    </a:cubicBezTo>
                    <a:cubicBezTo>
                      <a:pt x="160871" y="769021"/>
                      <a:pt x="196694" y="761681"/>
                      <a:pt x="230889" y="744621"/>
                    </a:cubicBezTo>
                    <a:cubicBezTo>
                      <a:pt x="264645" y="722026"/>
                      <a:pt x="288098" y="691041"/>
                      <a:pt x="302968" y="651743"/>
                    </a:cubicBezTo>
                    <a:cubicBezTo>
                      <a:pt x="341617" y="696217"/>
                      <a:pt x="388231" y="716931"/>
                      <a:pt x="445280" y="712618"/>
                    </a:cubicBezTo>
                    <a:cubicBezTo>
                      <a:pt x="484167" y="706105"/>
                      <a:pt x="515970" y="688591"/>
                      <a:pt x="544723" y="662326"/>
                    </a:cubicBezTo>
                    <a:cubicBezTo>
                      <a:pt x="546959" y="666217"/>
                      <a:pt x="546053" y="671001"/>
                      <a:pt x="548289" y="674892"/>
                    </a:cubicBezTo>
                    <a:cubicBezTo>
                      <a:pt x="555528" y="682455"/>
                      <a:pt x="564655" y="678733"/>
                      <a:pt x="570344" y="674855"/>
                    </a:cubicBezTo>
                    <a:lnTo>
                      <a:pt x="603014" y="656412"/>
                    </a:lnTo>
                    <a:lnTo>
                      <a:pt x="608176" y="635675"/>
                    </a:lnTo>
                    <a:cubicBezTo>
                      <a:pt x="616187" y="617128"/>
                      <a:pt x="629281" y="609145"/>
                      <a:pt x="650433" y="615342"/>
                    </a:cubicBezTo>
                    <a:lnTo>
                      <a:pt x="660890" y="619428"/>
                    </a:lnTo>
                    <a:lnTo>
                      <a:pt x="677065" y="608353"/>
                    </a:lnTo>
                    <a:cubicBezTo>
                      <a:pt x="687848" y="598504"/>
                      <a:pt x="700724" y="588059"/>
                      <a:pt x="718138" y="591603"/>
                    </a:cubicBezTo>
                    <a:cubicBezTo>
                      <a:pt x="718513" y="590931"/>
                      <a:pt x="718809" y="591978"/>
                      <a:pt x="719106" y="593025"/>
                    </a:cubicBezTo>
                    <a:cubicBezTo>
                      <a:pt x="719404" y="594072"/>
                      <a:pt x="719029" y="594744"/>
                      <a:pt x="717607" y="595713"/>
                    </a:cubicBezTo>
                    <a:cubicBezTo>
                      <a:pt x="718280" y="596089"/>
                      <a:pt x="718951" y="596463"/>
                      <a:pt x="719624" y="596838"/>
                    </a:cubicBezTo>
                    <a:lnTo>
                      <a:pt x="723377" y="587696"/>
                    </a:lnTo>
                    <a:lnTo>
                      <a:pt x="717318" y="578526"/>
                    </a:lnTo>
                    <a:cubicBezTo>
                      <a:pt x="710378" y="564857"/>
                      <a:pt x="717350" y="560598"/>
                      <a:pt x="742155" y="552362"/>
                    </a:cubicBezTo>
                    <a:cubicBezTo>
                      <a:pt x="749104" y="550253"/>
                      <a:pt x="755398" y="546551"/>
                      <a:pt x="761692" y="542850"/>
                    </a:cubicBezTo>
                    <a:cubicBezTo>
                      <a:pt x="774787" y="534866"/>
                      <a:pt x="773615" y="525672"/>
                      <a:pt x="764768" y="515909"/>
                    </a:cubicBezTo>
                    <a:cubicBezTo>
                      <a:pt x="756500" y="506653"/>
                      <a:pt x="745776" y="501383"/>
                      <a:pt x="735127" y="497198"/>
                    </a:cubicBezTo>
                    <a:cubicBezTo>
                      <a:pt x="717738" y="490199"/>
                      <a:pt x="708238" y="478846"/>
                      <a:pt x="707560" y="460889"/>
                    </a:cubicBezTo>
                    <a:cubicBezTo>
                      <a:pt x="706514" y="437503"/>
                      <a:pt x="697148" y="420139"/>
                      <a:pt x="669838" y="411633"/>
                    </a:cubicBezTo>
                    <a:cubicBezTo>
                      <a:pt x="687499" y="406612"/>
                      <a:pt x="701395" y="402393"/>
                      <a:pt x="714859" y="399839"/>
                    </a:cubicBezTo>
                    <a:cubicBezTo>
                      <a:pt x="727237" y="397360"/>
                      <a:pt x="737961" y="402630"/>
                      <a:pt x="746229" y="411888"/>
                    </a:cubicBezTo>
                    <a:cubicBezTo>
                      <a:pt x="750363" y="416515"/>
                      <a:pt x="754065" y="422809"/>
                      <a:pt x="758198" y="427437"/>
                    </a:cubicBezTo>
                    <a:cubicBezTo>
                      <a:pt x="765811" y="435102"/>
                      <a:pt x="773573" y="444938"/>
                      <a:pt x="786383" y="440793"/>
                    </a:cubicBezTo>
                    <a:cubicBezTo>
                      <a:pt x="798181" y="437807"/>
                      <a:pt x="797947" y="426367"/>
                      <a:pt x="798948" y="417025"/>
                    </a:cubicBezTo>
                    <a:cubicBezTo>
                      <a:pt x="801382" y="396675"/>
                      <a:pt x="812810" y="388260"/>
                      <a:pt x="832938" y="387435"/>
                    </a:cubicBezTo>
                    <a:cubicBezTo>
                      <a:pt x="840034" y="387497"/>
                      <a:pt x="847487" y="384808"/>
                      <a:pt x="854510" y="383784"/>
                    </a:cubicBezTo>
                    <a:cubicBezTo>
                      <a:pt x="870652" y="380503"/>
                      <a:pt x="883980" y="383960"/>
                      <a:pt x="894789" y="398498"/>
                    </a:cubicBezTo>
                    <a:lnTo>
                      <a:pt x="898420" y="403171"/>
                    </a:lnTo>
                    <a:lnTo>
                      <a:pt x="978354" y="300488"/>
                    </a:lnTo>
                    <a:cubicBezTo>
                      <a:pt x="993042" y="280478"/>
                      <a:pt x="1001459" y="254326"/>
                      <a:pt x="1003001" y="227864"/>
                    </a:cubicBezTo>
                    <a:cubicBezTo>
                      <a:pt x="1004216" y="216203"/>
                      <a:pt x="1005730" y="205590"/>
                      <a:pt x="1006946" y="193930"/>
                    </a:cubicBezTo>
                    <a:cubicBezTo>
                      <a:pt x="1024592" y="192316"/>
                      <a:pt x="1021555" y="175639"/>
                      <a:pt x="1022991" y="166745"/>
                    </a:cubicBezTo>
                    <a:cubicBezTo>
                      <a:pt x="1028062" y="130795"/>
                      <a:pt x="1053143" y="109531"/>
                      <a:pt x="1077177" y="88565"/>
                    </a:cubicBezTo>
                    <a:cubicBezTo>
                      <a:pt x="1090428" y="77448"/>
                      <a:pt x="1101741" y="63488"/>
                      <a:pt x="1117682" y="53871"/>
                    </a:cubicBezTo>
                    <a:cubicBezTo>
                      <a:pt x="1151361" y="32997"/>
                      <a:pt x="1183694" y="11372"/>
                      <a:pt x="1221766" y="0"/>
                    </a:cubicBezTo>
                    <a:cubicBezTo>
                      <a:pt x="1202451" y="15667"/>
                      <a:pt x="1182464" y="30957"/>
                      <a:pt x="1159943" y="41310"/>
                    </a:cubicBezTo>
                    <a:cubicBezTo>
                      <a:pt x="1141314" y="49427"/>
                      <a:pt x="1125671" y="60091"/>
                      <a:pt x="1113905" y="76443"/>
                    </a:cubicBezTo>
                    <a:cubicBezTo>
                      <a:pt x="1138973" y="63104"/>
                      <a:pt x="1163963" y="51485"/>
                      <a:pt x="1188061" y="36723"/>
                    </a:cubicBezTo>
                    <a:cubicBezTo>
                      <a:pt x="1209315" y="23902"/>
                      <a:pt x="1230258" y="17957"/>
                      <a:pt x="1255454" y="17028"/>
                    </a:cubicBezTo>
                    <a:cubicBezTo>
                      <a:pt x="1272350" y="16759"/>
                      <a:pt x="1287915" y="7814"/>
                      <a:pt x="1305703" y="10685"/>
                    </a:cubicBezTo>
                    <a:cubicBezTo>
                      <a:pt x="1310486" y="11591"/>
                      <a:pt x="1315269" y="12496"/>
                      <a:pt x="1319974" y="15120"/>
                    </a:cubicBezTo>
                    <a:cubicBezTo>
                      <a:pt x="1316366" y="26329"/>
                      <a:pt x="1306723" y="26237"/>
                      <a:pt x="1298423" y="26895"/>
                    </a:cubicBezTo>
                    <a:cubicBezTo>
                      <a:pt x="1277636" y="29401"/>
                      <a:pt x="1257818" y="33330"/>
                      <a:pt x="1237405" y="35164"/>
                    </a:cubicBezTo>
                    <a:cubicBezTo>
                      <a:pt x="1209366" y="38031"/>
                      <a:pt x="1185565" y="53839"/>
                      <a:pt x="1161169" y="67553"/>
                    </a:cubicBezTo>
                    <a:cubicBezTo>
                      <a:pt x="1162513" y="68303"/>
                      <a:pt x="1163186" y="68678"/>
                      <a:pt x="1163858" y="69053"/>
                    </a:cubicBezTo>
                    <a:cubicBezTo>
                      <a:pt x="1169469" y="66895"/>
                      <a:pt x="1174860" y="61969"/>
                      <a:pt x="1181440" y="61233"/>
                    </a:cubicBezTo>
                    <a:cubicBezTo>
                      <a:pt x="1182112" y="61608"/>
                      <a:pt x="1182488" y="60936"/>
                      <a:pt x="1182488" y="60936"/>
                    </a:cubicBezTo>
                    <a:cubicBezTo>
                      <a:pt x="1201350" y="47661"/>
                      <a:pt x="1224826" y="46655"/>
                      <a:pt x="1244942" y="43774"/>
                    </a:cubicBezTo>
                    <a:cubicBezTo>
                      <a:pt x="1283827" y="37262"/>
                      <a:pt x="1323024" y="23873"/>
                      <a:pt x="1363680" y="31568"/>
                    </a:cubicBezTo>
                    <a:cubicBezTo>
                      <a:pt x="1365025" y="32319"/>
                      <a:pt x="1367792" y="32099"/>
                      <a:pt x="1369886" y="31504"/>
                    </a:cubicBezTo>
                    <a:cubicBezTo>
                      <a:pt x="1392018" y="29748"/>
                      <a:pt x="1392018" y="29748"/>
                      <a:pt x="1385177" y="51491"/>
                    </a:cubicBezTo>
                    <a:cubicBezTo>
                      <a:pt x="1385475" y="52539"/>
                      <a:pt x="1385771" y="53586"/>
                      <a:pt x="1386069" y="54633"/>
                    </a:cubicBezTo>
                    <a:cubicBezTo>
                      <a:pt x="1386069" y="54633"/>
                      <a:pt x="1386741" y="55008"/>
                      <a:pt x="1386741" y="55008"/>
                    </a:cubicBezTo>
                    <a:cubicBezTo>
                      <a:pt x="1396152" y="60257"/>
                      <a:pt x="1400135" y="48377"/>
                      <a:pt x="1407387" y="48016"/>
                    </a:cubicBezTo>
                    <a:cubicBezTo>
                      <a:pt x="1409107" y="48094"/>
                      <a:pt x="1411123" y="49219"/>
                      <a:pt x="1411717" y="51313"/>
                    </a:cubicBezTo>
                    <a:cubicBezTo>
                      <a:pt x="1406920" y="58332"/>
                      <a:pt x="1402421" y="66399"/>
                      <a:pt x="1397625" y="73418"/>
                    </a:cubicBezTo>
                    <a:cubicBezTo>
                      <a:pt x="1399563" y="76262"/>
                      <a:pt x="1401877" y="78434"/>
                      <a:pt x="1403816" y="81278"/>
                    </a:cubicBezTo>
                    <a:cubicBezTo>
                      <a:pt x="1404862" y="80981"/>
                      <a:pt x="1405910" y="80683"/>
                      <a:pt x="1407254" y="81433"/>
                    </a:cubicBezTo>
                    <a:cubicBezTo>
                      <a:pt x="1415023" y="84886"/>
                      <a:pt x="1420698" y="88932"/>
                      <a:pt x="1418215" y="98124"/>
                    </a:cubicBezTo>
                    <a:cubicBezTo>
                      <a:pt x="1421654" y="98279"/>
                      <a:pt x="1424717" y="99107"/>
                      <a:pt x="1425984" y="101576"/>
                    </a:cubicBezTo>
                    <a:cubicBezTo>
                      <a:pt x="1441792" y="125377"/>
                      <a:pt x="1460577" y="113821"/>
                      <a:pt x="1478831" y="106376"/>
                    </a:cubicBezTo>
                    <a:cubicBezTo>
                      <a:pt x="1480926" y="105783"/>
                      <a:pt x="1482347" y="104813"/>
                      <a:pt x="1484442" y="104218"/>
                    </a:cubicBezTo>
                    <a:cubicBezTo>
                      <a:pt x="1497680" y="101027"/>
                      <a:pt x="1507635" y="94241"/>
                      <a:pt x="1513039" y="81391"/>
                    </a:cubicBezTo>
                    <a:cubicBezTo>
                      <a:pt x="1515664" y="76686"/>
                      <a:pt x="1518288" y="71981"/>
                      <a:pt x="1522258" y="68025"/>
                    </a:cubicBezTo>
                    <a:cubicBezTo>
                      <a:pt x="1524055" y="66384"/>
                      <a:pt x="1526150" y="65789"/>
                      <a:pt x="1528243" y="65194"/>
                    </a:cubicBezTo>
                    <a:cubicBezTo>
                      <a:pt x="1531605" y="67070"/>
                      <a:pt x="1532497" y="70211"/>
                      <a:pt x="1532341" y="73650"/>
                    </a:cubicBezTo>
                    <a:cubicBezTo>
                      <a:pt x="1531280" y="81871"/>
                      <a:pt x="1526483" y="88890"/>
                      <a:pt x="1524079" y="96362"/>
                    </a:cubicBezTo>
                    <a:cubicBezTo>
                      <a:pt x="1526625" y="93376"/>
                      <a:pt x="1528500" y="90015"/>
                      <a:pt x="1530749" y="85982"/>
                    </a:cubicBezTo>
                    <a:cubicBezTo>
                      <a:pt x="1532249" y="83293"/>
                      <a:pt x="1534421" y="80980"/>
                      <a:pt x="1536594" y="78666"/>
                    </a:cubicBezTo>
                    <a:cubicBezTo>
                      <a:pt x="1538016" y="77696"/>
                      <a:pt x="1540110" y="77102"/>
                      <a:pt x="1542204" y="76507"/>
                    </a:cubicBezTo>
                    <a:cubicBezTo>
                      <a:pt x="1551473" y="77271"/>
                      <a:pt x="1560664" y="79753"/>
                      <a:pt x="1569105" y="83580"/>
                    </a:cubicBezTo>
                    <a:cubicBezTo>
                      <a:pt x="1569700" y="85675"/>
                      <a:pt x="1569247" y="88067"/>
                      <a:pt x="1569169" y="89786"/>
                    </a:cubicBezTo>
                    <a:cubicBezTo>
                      <a:pt x="1567514" y="95914"/>
                      <a:pt x="1562795" y="101213"/>
                      <a:pt x="1566970" y="107949"/>
                    </a:cubicBezTo>
                    <a:cubicBezTo>
                      <a:pt x="1586944" y="100582"/>
                      <a:pt x="1606245" y="92841"/>
                      <a:pt x="1626438" y="88240"/>
                    </a:cubicBezTo>
                    <a:cubicBezTo>
                      <a:pt x="1631221" y="89146"/>
                      <a:pt x="1633832" y="92365"/>
                      <a:pt x="1633974" y="96851"/>
                    </a:cubicBezTo>
                    <a:cubicBezTo>
                      <a:pt x="1634413" y="102384"/>
                      <a:pt x="1630444" y="106339"/>
                      <a:pt x="1632899" y="112997"/>
                    </a:cubicBezTo>
                    <a:lnTo>
                      <a:pt x="1637572" y="108184"/>
                    </a:lnTo>
                    <a:lnTo>
                      <a:pt x="1642006" y="100729"/>
                    </a:lnTo>
                    <a:lnTo>
                      <a:pt x="1646842" y="97171"/>
                    </a:lnTo>
                    <a:lnTo>
                      <a:pt x="1647431" y="96425"/>
                    </a:lnTo>
                    <a:lnTo>
                      <a:pt x="1648835" y="95705"/>
                    </a:lnTo>
                    <a:lnTo>
                      <a:pt x="1657764" y="89136"/>
                    </a:lnTo>
                    <a:lnTo>
                      <a:pt x="1661838" y="90134"/>
                    </a:lnTo>
                    <a:lnTo>
                      <a:pt x="1665919" y="83822"/>
                    </a:lnTo>
                    <a:cubicBezTo>
                      <a:pt x="1672655" y="79648"/>
                      <a:pt x="1678187" y="79209"/>
                      <a:pt x="1688865" y="86927"/>
                    </a:cubicBezTo>
                    <a:cubicBezTo>
                      <a:pt x="1692322" y="98110"/>
                      <a:pt x="1689800" y="108161"/>
                      <a:pt x="1686035" y="118069"/>
                    </a:cubicBezTo>
                    <a:lnTo>
                      <a:pt x="1685979" y="118235"/>
                    </a:lnTo>
                    <a:lnTo>
                      <a:pt x="1686041" y="118302"/>
                    </a:lnTo>
                    <a:cubicBezTo>
                      <a:pt x="1707442" y="133442"/>
                      <a:pt x="1735517" y="133321"/>
                      <a:pt x="1756385" y="119681"/>
                    </a:cubicBezTo>
                    <a:cubicBezTo>
                      <a:pt x="1777634" y="105346"/>
                      <a:pt x="1792281" y="79738"/>
                      <a:pt x="1785688" y="50170"/>
                    </a:cubicBezTo>
                    <a:cubicBezTo>
                      <a:pt x="1783911" y="41750"/>
                      <a:pt x="1792626" y="29709"/>
                      <a:pt x="1778511" y="22838"/>
                    </a:cubicBezTo>
                    <a:cubicBezTo>
                      <a:pt x="1774237" y="20925"/>
                      <a:pt x="1772493" y="9331"/>
                      <a:pt x="1782792" y="6455"/>
                    </a:cubicBezTo>
                    <a:cubicBezTo>
                      <a:pt x="1797136" y="9407"/>
                      <a:pt x="1811285" y="13104"/>
                      <a:pt x="1812767" y="31789"/>
                    </a:cubicBezTo>
                    <a:cubicBezTo>
                      <a:pt x="1814086" y="48045"/>
                      <a:pt x="1803103" y="62677"/>
                      <a:pt x="1805364" y="78382"/>
                    </a:cubicBezTo>
                    <a:cubicBezTo>
                      <a:pt x="1806395" y="86608"/>
                      <a:pt x="1806455" y="98557"/>
                      <a:pt x="1820384" y="87877"/>
                    </a:cubicBezTo>
                    <a:cubicBezTo>
                      <a:pt x="1831943" y="89307"/>
                      <a:pt x="1850307" y="82968"/>
                      <a:pt x="1838477" y="106925"/>
                    </a:cubicBezTo>
                    <a:cubicBezTo>
                      <a:pt x="1838088" y="108414"/>
                      <a:pt x="1837893" y="109159"/>
                      <a:pt x="1836015" y="110259"/>
                    </a:cubicBezTo>
                    <a:cubicBezTo>
                      <a:pt x="1823838" y="114237"/>
                      <a:pt x="1819040" y="126508"/>
                      <a:pt x="1810552" y="134632"/>
                    </a:cubicBezTo>
                    <a:cubicBezTo>
                      <a:pt x="1804139" y="140910"/>
                      <a:pt x="1806110" y="148586"/>
                      <a:pt x="1816731" y="150566"/>
                    </a:cubicBezTo>
                    <a:cubicBezTo>
                      <a:pt x="1817281" y="151506"/>
                      <a:pt x="1817636" y="153189"/>
                      <a:pt x="1816502" y="154484"/>
                    </a:cubicBezTo>
                    <a:cubicBezTo>
                      <a:pt x="1819219" y="162354"/>
                      <a:pt x="1813710" y="171256"/>
                      <a:pt x="1820540" y="178610"/>
                    </a:cubicBezTo>
                    <a:cubicBezTo>
                      <a:pt x="1828562" y="196618"/>
                      <a:pt x="1836975" y="213135"/>
                      <a:pt x="1853452" y="226193"/>
                    </a:cubicBezTo>
                    <a:cubicBezTo>
                      <a:pt x="1880836" y="249260"/>
                      <a:pt x="1876910" y="267327"/>
                      <a:pt x="1844653" y="281172"/>
                    </a:cubicBezTo>
                    <a:cubicBezTo>
                      <a:pt x="1809771" y="295923"/>
                      <a:pt x="1806886" y="303921"/>
                      <a:pt x="1824810" y="338835"/>
                    </a:cubicBezTo>
                    <a:cubicBezTo>
                      <a:pt x="1825360" y="339775"/>
                      <a:pt x="1825360" y="339775"/>
                      <a:pt x="1825910" y="340714"/>
                    </a:cubicBezTo>
                    <a:cubicBezTo>
                      <a:pt x="1843606" y="379547"/>
                      <a:pt x="1844867" y="383854"/>
                      <a:pt x="1802539" y="396659"/>
                    </a:cubicBezTo>
                    <a:cubicBezTo>
                      <a:pt x="1791302" y="400086"/>
                      <a:pt x="1774529" y="397294"/>
                      <a:pt x="1772160" y="409404"/>
                    </a:cubicBezTo>
                    <a:cubicBezTo>
                      <a:pt x="1769013" y="424492"/>
                      <a:pt x="1787080" y="428418"/>
                      <a:pt x="1797828" y="436000"/>
                    </a:cubicBezTo>
                    <a:cubicBezTo>
                      <a:pt x="1803201" y="439791"/>
                      <a:pt x="1808769" y="442837"/>
                      <a:pt x="1814338" y="445883"/>
                    </a:cubicBezTo>
                    <a:cubicBezTo>
                      <a:pt x="1816860" y="454498"/>
                      <a:pt x="1811613" y="456309"/>
                      <a:pt x="1804912" y="454558"/>
                    </a:cubicBezTo>
                    <a:cubicBezTo>
                      <a:pt x="1799504" y="453940"/>
                      <a:pt x="1795424" y="451283"/>
                      <a:pt x="1790372" y="452350"/>
                    </a:cubicBezTo>
                    <a:cubicBezTo>
                      <a:pt x="1779557" y="451114"/>
                      <a:pt x="1768743" y="449879"/>
                      <a:pt x="1757734" y="449389"/>
                    </a:cubicBezTo>
                    <a:cubicBezTo>
                      <a:pt x="1734776" y="448958"/>
                      <a:pt x="1728911" y="456177"/>
                      <a:pt x="1735022" y="478458"/>
                    </a:cubicBezTo>
                    <a:cubicBezTo>
                      <a:pt x="1737898" y="488757"/>
                      <a:pt x="1744145" y="498344"/>
                      <a:pt x="1747767" y="508837"/>
                    </a:cubicBezTo>
                    <a:cubicBezTo>
                      <a:pt x="1750678" y="515963"/>
                      <a:pt x="1755629" y="524415"/>
                      <a:pt x="1749765" y="531634"/>
                    </a:cubicBezTo>
                    <a:cubicBezTo>
                      <a:pt x="1746364" y="535519"/>
                      <a:pt x="1742428" y="536877"/>
                      <a:pt x="1738202" y="537066"/>
                    </a:cubicBezTo>
                    <a:lnTo>
                      <a:pt x="1737990" y="537040"/>
                    </a:lnTo>
                    <a:lnTo>
                      <a:pt x="1727348" y="547683"/>
                    </a:lnTo>
                    <a:cubicBezTo>
                      <a:pt x="1719488" y="569831"/>
                      <a:pt x="1723060" y="576261"/>
                      <a:pt x="1744494" y="582691"/>
                    </a:cubicBezTo>
                    <a:cubicBezTo>
                      <a:pt x="1755211" y="585549"/>
                      <a:pt x="1765213" y="592693"/>
                      <a:pt x="1775930" y="595551"/>
                    </a:cubicBezTo>
                    <a:cubicBezTo>
                      <a:pt x="1798078" y="605553"/>
                      <a:pt x="1816653" y="618413"/>
                      <a:pt x="1828084" y="640560"/>
                    </a:cubicBezTo>
                    <a:cubicBezTo>
                      <a:pt x="1834514" y="651992"/>
                      <a:pt x="1833800" y="666281"/>
                      <a:pt x="1830228" y="675569"/>
                    </a:cubicBezTo>
                    <a:cubicBezTo>
                      <a:pt x="1825941" y="686285"/>
                      <a:pt x="1826655" y="692716"/>
                      <a:pt x="1836657" y="704146"/>
                    </a:cubicBezTo>
                    <a:cubicBezTo>
                      <a:pt x="1813081" y="694859"/>
                      <a:pt x="1813081" y="703432"/>
                      <a:pt x="1819510" y="717006"/>
                    </a:cubicBezTo>
                    <a:cubicBezTo>
                      <a:pt x="1800221" y="717721"/>
                      <a:pt x="1783074" y="716292"/>
                      <a:pt x="1768071" y="730581"/>
                    </a:cubicBezTo>
                    <a:cubicBezTo>
                      <a:pt x="1758783" y="739869"/>
                      <a:pt x="1745209" y="744870"/>
                      <a:pt x="1733063" y="752014"/>
                    </a:cubicBezTo>
                    <a:cubicBezTo>
                      <a:pt x="1708771" y="765588"/>
                      <a:pt x="1699484" y="786308"/>
                      <a:pt x="1704485" y="814171"/>
                    </a:cubicBezTo>
                    <a:cubicBezTo>
                      <a:pt x="1705200" y="819887"/>
                      <a:pt x="1705914" y="826317"/>
                      <a:pt x="1706628" y="832747"/>
                    </a:cubicBezTo>
                    <a:cubicBezTo>
                      <a:pt x="1707343" y="840606"/>
                      <a:pt x="1711629" y="850608"/>
                      <a:pt x="1703056" y="855609"/>
                    </a:cubicBezTo>
                    <a:cubicBezTo>
                      <a:pt x="1695197" y="860610"/>
                      <a:pt x="1690197" y="850608"/>
                      <a:pt x="1684481" y="847036"/>
                    </a:cubicBezTo>
                    <a:cubicBezTo>
                      <a:pt x="1680909" y="844893"/>
                      <a:pt x="1677336" y="841320"/>
                      <a:pt x="1673765" y="843463"/>
                    </a:cubicBezTo>
                    <a:cubicBezTo>
                      <a:pt x="1668763" y="846321"/>
                      <a:pt x="1672335" y="851322"/>
                      <a:pt x="1673050" y="854180"/>
                    </a:cubicBezTo>
                    <a:cubicBezTo>
                      <a:pt x="1683052" y="884187"/>
                      <a:pt x="1663047" y="902048"/>
                      <a:pt x="1645900" y="919195"/>
                    </a:cubicBezTo>
                    <a:cubicBezTo>
                      <a:pt x="1638042" y="927768"/>
                      <a:pt x="1629468" y="943486"/>
                      <a:pt x="1611608" y="936342"/>
                    </a:cubicBezTo>
                    <a:cubicBezTo>
                      <a:pt x="1595175" y="952416"/>
                      <a:pt x="1574992" y="953666"/>
                      <a:pt x="1554452" y="953845"/>
                    </a:cubicBezTo>
                    <a:lnTo>
                      <a:pt x="1546673" y="954145"/>
                    </a:lnTo>
                    <a:lnTo>
                      <a:pt x="1543541" y="964219"/>
                    </a:lnTo>
                    <a:lnTo>
                      <a:pt x="1545758" y="971581"/>
                    </a:lnTo>
                    <a:lnTo>
                      <a:pt x="1553690" y="979530"/>
                    </a:lnTo>
                    <a:cubicBezTo>
                      <a:pt x="1554867" y="981637"/>
                      <a:pt x="1555029" y="983785"/>
                      <a:pt x="1553351" y="986035"/>
                    </a:cubicBezTo>
                    <a:lnTo>
                      <a:pt x="1551411" y="987248"/>
                    </a:lnTo>
                    <a:lnTo>
                      <a:pt x="1558275" y="1000687"/>
                    </a:lnTo>
                    <a:cubicBezTo>
                      <a:pt x="1560543" y="1006848"/>
                      <a:pt x="1561035" y="1013341"/>
                      <a:pt x="1556757" y="1020576"/>
                    </a:cubicBezTo>
                    <a:cubicBezTo>
                      <a:pt x="1546458" y="1023454"/>
                      <a:pt x="1536354" y="1025586"/>
                      <a:pt x="1526961" y="1031087"/>
                    </a:cubicBezTo>
                    <a:cubicBezTo>
                      <a:pt x="1521326" y="1034388"/>
                      <a:pt x="1509995" y="1029040"/>
                      <a:pt x="1510604" y="1041928"/>
                    </a:cubicBezTo>
                    <a:cubicBezTo>
                      <a:pt x="1512221" y="1047919"/>
                      <a:pt x="1517790" y="1050965"/>
                      <a:pt x="1520539" y="1055662"/>
                    </a:cubicBezTo>
                    <a:cubicBezTo>
                      <a:pt x="1521089" y="1056602"/>
                      <a:pt x="1522578" y="1056991"/>
                      <a:pt x="1524069" y="1057380"/>
                    </a:cubicBezTo>
                    <a:cubicBezTo>
                      <a:pt x="1530348" y="1063794"/>
                      <a:pt x="1543075" y="1060755"/>
                      <a:pt x="1545563" y="1072544"/>
                    </a:cubicBezTo>
                    <a:cubicBezTo>
                      <a:pt x="1540249" y="1080701"/>
                      <a:pt x="1532446" y="1077071"/>
                      <a:pt x="1525549" y="1076065"/>
                    </a:cubicBezTo>
                    <a:cubicBezTo>
                      <a:pt x="1518653" y="1075057"/>
                      <a:pt x="1511012" y="1073856"/>
                      <a:pt x="1503920" y="1073595"/>
                    </a:cubicBezTo>
                    <a:cubicBezTo>
                      <a:pt x="1476493" y="1071995"/>
                      <a:pt x="1471374" y="1079409"/>
                      <a:pt x="1481369" y="1105092"/>
                    </a:cubicBezTo>
                    <a:cubicBezTo>
                      <a:pt x="1484475" y="1111472"/>
                      <a:pt x="1488325" y="1118047"/>
                      <a:pt x="1492371" y="1123877"/>
                    </a:cubicBezTo>
                    <a:cubicBezTo>
                      <a:pt x="1494437" y="1140328"/>
                      <a:pt x="1485238" y="1145084"/>
                      <a:pt x="1470894" y="1142132"/>
                    </a:cubicBezTo>
                    <a:cubicBezTo>
                      <a:pt x="1463252" y="1140930"/>
                      <a:pt x="1455061" y="1138790"/>
                      <a:pt x="1447809" y="1136099"/>
                    </a:cubicBezTo>
                    <a:cubicBezTo>
                      <a:pt x="1441948" y="1134169"/>
                      <a:pt x="1437010" y="1133276"/>
                      <a:pt x="1432865" y="1134679"/>
                    </a:cubicBezTo>
                    <a:lnTo>
                      <a:pt x="1423800" y="1145670"/>
                    </a:lnTo>
                    <a:lnTo>
                      <a:pt x="1425154" y="1146298"/>
                    </a:lnTo>
                    <a:cubicBezTo>
                      <a:pt x="1428972" y="1154200"/>
                      <a:pt x="1422005" y="1160264"/>
                      <a:pt x="1416275" y="1164232"/>
                    </a:cubicBezTo>
                    <a:cubicBezTo>
                      <a:pt x="1376237" y="1190920"/>
                      <a:pt x="1373736" y="1234937"/>
                      <a:pt x="1361685" y="1275020"/>
                    </a:cubicBezTo>
                    <a:cubicBezTo>
                      <a:pt x="1358837" y="1284643"/>
                      <a:pt x="1366137" y="1289512"/>
                      <a:pt x="1371191" y="1295318"/>
                    </a:cubicBezTo>
                    <a:cubicBezTo>
                      <a:pt x="1377685" y="1303951"/>
                      <a:pt x="1391932" y="1310938"/>
                      <a:pt x="1387341" y="1322078"/>
                    </a:cubicBezTo>
                    <a:cubicBezTo>
                      <a:pt x="1381515" y="1335314"/>
                      <a:pt x="1367139" y="1322316"/>
                      <a:pt x="1357571" y="1326563"/>
                    </a:cubicBezTo>
                    <a:cubicBezTo>
                      <a:pt x="1334014" y="1335844"/>
                      <a:pt x="1331316" y="1343294"/>
                      <a:pt x="1341252" y="1365259"/>
                    </a:cubicBezTo>
                    <a:cubicBezTo>
                      <a:pt x="1346510" y="1375989"/>
                      <a:pt x="1347780" y="1389171"/>
                      <a:pt x="1353038" y="1399900"/>
                    </a:cubicBezTo>
                    <a:cubicBezTo>
                      <a:pt x="1360577" y="1424972"/>
                      <a:pt x="1363267" y="1449164"/>
                      <a:pt x="1353356" y="1474118"/>
                    </a:cubicBezTo>
                    <a:cubicBezTo>
                      <a:pt x="1348614" y="1487429"/>
                      <a:pt x="1336498" y="1496956"/>
                      <a:pt x="1326424" y="1500623"/>
                    </a:cubicBezTo>
                    <a:cubicBezTo>
                      <a:pt x="1314684" y="1504720"/>
                      <a:pt x="1309964" y="1509849"/>
                      <a:pt x="1307751" y="1526062"/>
                    </a:cubicBezTo>
                    <a:cubicBezTo>
                      <a:pt x="1298621" y="1500335"/>
                      <a:pt x="1291655" y="1506400"/>
                      <a:pt x="1285172" y="1521225"/>
                    </a:cubicBezTo>
                    <a:cubicBezTo>
                      <a:pt x="1270946" y="1506057"/>
                      <a:pt x="1259979" y="1491112"/>
                      <a:pt x="1237756" y="1489028"/>
                    </a:cubicBezTo>
                    <a:cubicBezTo>
                      <a:pt x="1223638" y="1488050"/>
                      <a:pt x="1209973" y="1480557"/>
                      <a:pt x="1195576" y="1475742"/>
                    </a:cubicBezTo>
                    <a:cubicBezTo>
                      <a:pt x="1167363" y="1465604"/>
                      <a:pt x="1143957" y="1472713"/>
                      <a:pt x="1124852" y="1496486"/>
                    </a:cubicBezTo>
                    <a:cubicBezTo>
                      <a:pt x="1120714" y="1501110"/>
                      <a:pt x="1115994" y="1506239"/>
                      <a:pt x="1111275" y="1511367"/>
                    </a:cubicBezTo>
                    <a:cubicBezTo>
                      <a:pt x="1105394" y="1517507"/>
                      <a:pt x="1100298" y="1528065"/>
                      <a:pt x="1090171" y="1524637"/>
                    </a:cubicBezTo>
                    <a:cubicBezTo>
                      <a:pt x="1080547" y="1521788"/>
                      <a:pt x="1085138" y="1510649"/>
                      <a:pt x="1083997" y="1503478"/>
                    </a:cubicBezTo>
                    <a:cubicBezTo>
                      <a:pt x="1083212" y="1499059"/>
                      <a:pt x="1083588" y="1493629"/>
                      <a:pt x="1079321" y="1492243"/>
                    </a:cubicBezTo>
                    <a:cubicBezTo>
                      <a:pt x="1073460" y="1490200"/>
                      <a:pt x="1071923" y="1496641"/>
                      <a:pt x="1070106" y="1499243"/>
                    </a:cubicBezTo>
                    <a:cubicBezTo>
                      <a:pt x="1052798" y="1528596"/>
                      <a:pt x="1024134" y="1524975"/>
                      <a:pt x="998072" y="1523169"/>
                    </a:cubicBezTo>
                    <a:cubicBezTo>
                      <a:pt x="985546" y="1522849"/>
                      <a:pt x="966710" y="1526999"/>
                      <a:pt x="959881" y="1507432"/>
                    </a:cubicBezTo>
                    <a:cubicBezTo>
                      <a:pt x="910510" y="1503468"/>
                      <a:pt x="898711" y="1445367"/>
                      <a:pt x="854284" y="1433017"/>
                    </a:cubicBezTo>
                    <a:cubicBezTo>
                      <a:pt x="846759" y="1431405"/>
                      <a:pt x="840619" y="1425524"/>
                      <a:pt x="837620" y="1437318"/>
                    </a:cubicBezTo>
                    <a:cubicBezTo>
                      <a:pt x="833815" y="1452877"/>
                      <a:pt x="827245" y="1445329"/>
                      <a:pt x="821686" y="1438943"/>
                    </a:cubicBezTo>
                    <a:lnTo>
                      <a:pt x="815083" y="1431358"/>
                    </a:lnTo>
                    <a:lnTo>
                      <a:pt x="795498" y="1437357"/>
                    </a:lnTo>
                    <a:lnTo>
                      <a:pt x="790547" y="1434220"/>
                    </a:lnTo>
                    <a:lnTo>
                      <a:pt x="779724" y="1454041"/>
                    </a:lnTo>
                    <a:cubicBezTo>
                      <a:pt x="764445" y="1454074"/>
                      <a:pt x="771864" y="1441494"/>
                      <a:pt x="769563" y="1435334"/>
                    </a:cubicBezTo>
                    <a:cubicBezTo>
                      <a:pt x="762971" y="1435969"/>
                      <a:pt x="759468" y="1447183"/>
                      <a:pt x="752241" y="1441227"/>
                    </a:cubicBezTo>
                    <a:lnTo>
                      <a:pt x="751780" y="1439334"/>
                    </a:lnTo>
                    <a:lnTo>
                      <a:pt x="744070" y="1455986"/>
                    </a:lnTo>
                    <a:cubicBezTo>
                      <a:pt x="740455" y="1468585"/>
                      <a:pt x="740686" y="1484169"/>
                      <a:pt x="724681" y="1489310"/>
                    </a:cubicBezTo>
                    <a:cubicBezTo>
                      <a:pt x="715068" y="1484623"/>
                      <a:pt x="706097" y="1479510"/>
                      <a:pt x="695421" y="1477387"/>
                    </a:cubicBezTo>
                    <a:cubicBezTo>
                      <a:pt x="689016" y="1476113"/>
                      <a:pt x="684093" y="1464591"/>
                      <a:pt x="675992" y="1474633"/>
                    </a:cubicBezTo>
                    <a:cubicBezTo>
                      <a:pt x="673223" y="1480186"/>
                      <a:pt x="675365" y="1486161"/>
                      <a:pt x="674303" y="1491499"/>
                    </a:cubicBezTo>
                    <a:cubicBezTo>
                      <a:pt x="674090" y="1492568"/>
                      <a:pt x="674945" y="1493847"/>
                      <a:pt x="675801" y="1495127"/>
                    </a:cubicBezTo>
                    <a:cubicBezTo>
                      <a:pt x="676238" y="1504093"/>
                      <a:pt x="687772" y="1510270"/>
                      <a:pt x="681806" y="1520737"/>
                    </a:cubicBezTo>
                    <a:cubicBezTo>
                      <a:pt x="672416" y="1523309"/>
                      <a:pt x="668992" y="1515414"/>
                      <a:pt x="664503" y="1510083"/>
                    </a:cubicBezTo>
                    <a:cubicBezTo>
                      <a:pt x="660014" y="1504750"/>
                      <a:pt x="655098" y="1498778"/>
                      <a:pt x="649969" y="1493875"/>
                    </a:cubicBezTo>
                    <a:cubicBezTo>
                      <a:pt x="630522" y="1474469"/>
                      <a:pt x="621771" y="1476613"/>
                      <a:pt x="612193" y="1502454"/>
                    </a:cubicBezTo>
                    <a:cubicBezTo>
                      <a:pt x="610279" y="1509287"/>
                      <a:pt x="608793" y="1516761"/>
                      <a:pt x="607947" y="1523807"/>
                    </a:cubicBezTo>
                    <a:cubicBezTo>
                      <a:pt x="598570" y="1537480"/>
                      <a:pt x="588533" y="1534929"/>
                      <a:pt x="579768" y="1523197"/>
                    </a:cubicBezTo>
                    <a:cubicBezTo>
                      <a:pt x="574851" y="1517225"/>
                      <a:pt x="570147" y="1510186"/>
                      <a:pt x="566510" y="1503358"/>
                    </a:cubicBezTo>
                    <a:cubicBezTo>
                      <a:pt x="560308" y="1492691"/>
                      <a:pt x="554112" y="1487574"/>
                      <a:pt x="540457" y="1494847"/>
                    </a:cubicBezTo>
                    <a:cubicBezTo>
                      <a:pt x="525523" y="1502976"/>
                      <a:pt x="512065" y="1495305"/>
                      <a:pt x="502445" y="1482295"/>
                    </a:cubicBezTo>
                    <a:cubicBezTo>
                      <a:pt x="479570" y="1452219"/>
                      <a:pt x="479570" y="1452219"/>
                      <a:pt x="449919" y="1472959"/>
                    </a:cubicBezTo>
                    <a:cubicBezTo>
                      <a:pt x="443519" y="1477235"/>
                      <a:pt x="438412" y="1491758"/>
                      <a:pt x="429429" y="1475543"/>
                    </a:cubicBezTo>
                    <a:cubicBezTo>
                      <a:pt x="430277" y="1471273"/>
                      <a:pt x="431126" y="1467002"/>
                      <a:pt x="432404" y="1463371"/>
                    </a:cubicBezTo>
                    <a:cubicBezTo>
                      <a:pt x="433241" y="1448000"/>
                      <a:pt x="424278" y="1451212"/>
                      <a:pt x="414888" y="1453784"/>
                    </a:cubicBezTo>
                    <a:cubicBezTo>
                      <a:pt x="399099" y="1460632"/>
                      <a:pt x="386078" y="1461928"/>
                      <a:pt x="375599" y="1444860"/>
                    </a:cubicBezTo>
                    <a:cubicBezTo>
                      <a:pt x="371535" y="1437394"/>
                      <a:pt x="362351" y="1433347"/>
                      <a:pt x="355727" y="1427592"/>
                    </a:cubicBezTo>
                    <a:cubicBezTo>
                      <a:pt x="345898" y="1418423"/>
                      <a:pt x="341830" y="1408180"/>
                      <a:pt x="345658" y="1394514"/>
                    </a:cubicBezTo>
                    <a:cubicBezTo>
                      <a:pt x="352033" y="1368036"/>
                      <a:pt x="344547" y="1355449"/>
                      <a:pt x="318494" y="1346938"/>
                    </a:cubicBezTo>
                    <a:cubicBezTo>
                      <a:pt x="312301" y="1344596"/>
                      <a:pt x="305895" y="1343323"/>
                      <a:pt x="299702" y="1340981"/>
                    </a:cubicBezTo>
                    <a:cubicBezTo>
                      <a:pt x="285179" y="1335874"/>
                      <a:pt x="279404" y="1325846"/>
                      <a:pt x="281950" y="1310260"/>
                    </a:cubicBezTo>
                    <a:cubicBezTo>
                      <a:pt x="284710" y="1296381"/>
                      <a:pt x="291098" y="1281004"/>
                      <a:pt x="271022" y="1273128"/>
                    </a:cubicBezTo>
                    <a:lnTo>
                      <a:pt x="264384" y="1271344"/>
                    </a:lnTo>
                    <a:lnTo>
                      <a:pt x="264571" y="1318216"/>
                    </a:lnTo>
                    <a:cubicBezTo>
                      <a:pt x="265982" y="1334646"/>
                      <a:pt x="267561" y="1351171"/>
                      <a:pt x="265775" y="1367802"/>
                    </a:cubicBezTo>
                    <a:cubicBezTo>
                      <a:pt x="265089" y="1375352"/>
                      <a:pt x="263846" y="1402861"/>
                      <a:pt x="291071" y="1395133"/>
                    </a:cubicBezTo>
                    <a:cubicBezTo>
                      <a:pt x="297355" y="1393350"/>
                      <a:pt x="294575" y="1401494"/>
                      <a:pt x="297560" y="1404041"/>
                    </a:cubicBezTo>
                    <a:cubicBezTo>
                      <a:pt x="287825" y="1413593"/>
                      <a:pt x="272726" y="1412221"/>
                      <a:pt x="261129" y="1417211"/>
                    </a:cubicBezTo>
                    <a:cubicBezTo>
                      <a:pt x="249533" y="1422199"/>
                      <a:pt x="241001" y="1428016"/>
                      <a:pt x="237018" y="1439896"/>
                    </a:cubicBezTo>
                    <a:cubicBezTo>
                      <a:pt x="238490" y="1453056"/>
                      <a:pt x="241010" y="1465919"/>
                      <a:pt x="240764" y="1479002"/>
                    </a:cubicBezTo>
                    <a:cubicBezTo>
                      <a:pt x="241048" y="1487973"/>
                      <a:pt x="240581" y="1498290"/>
                      <a:pt x="226606" y="1494901"/>
                    </a:cubicBezTo>
                    <a:cubicBezTo>
                      <a:pt x="214274" y="1493310"/>
                      <a:pt x="205691" y="1484996"/>
                      <a:pt x="194936" y="1478997"/>
                    </a:cubicBezTo>
                    <a:cubicBezTo>
                      <a:pt x="200780" y="1471681"/>
                      <a:pt x="203765" y="1474228"/>
                      <a:pt x="206080" y="1476400"/>
                    </a:cubicBezTo>
                    <a:cubicBezTo>
                      <a:pt x="189069" y="1456335"/>
                      <a:pt x="203912" y="1432886"/>
                      <a:pt x="201781" y="1411427"/>
                    </a:cubicBezTo>
                    <a:cubicBezTo>
                      <a:pt x="193532" y="1426215"/>
                      <a:pt x="184908" y="1441675"/>
                      <a:pt x="176658" y="1456464"/>
                    </a:cubicBezTo>
                    <a:cubicBezTo>
                      <a:pt x="172223" y="1470735"/>
                      <a:pt x="161958" y="1484398"/>
                      <a:pt x="166713" y="1501153"/>
                    </a:cubicBezTo>
                    <a:cubicBezTo>
                      <a:pt x="161619" y="1507125"/>
                      <a:pt x="156900" y="1512425"/>
                      <a:pt x="151807" y="1518396"/>
                    </a:cubicBezTo>
                    <a:cubicBezTo>
                      <a:pt x="149557" y="1522430"/>
                      <a:pt x="147682" y="1525790"/>
                      <a:pt x="145433" y="1529823"/>
                    </a:cubicBezTo>
                    <a:cubicBezTo>
                      <a:pt x="143763" y="1543875"/>
                      <a:pt x="133059" y="1552006"/>
                      <a:pt x="123027" y="1560512"/>
                    </a:cubicBezTo>
                    <a:cubicBezTo>
                      <a:pt x="114572" y="1564609"/>
                      <a:pt x="105742" y="1569378"/>
                      <a:pt x="97237" y="1559346"/>
                    </a:cubicBezTo>
                    <a:cubicBezTo>
                      <a:pt x="94305" y="1525100"/>
                      <a:pt x="95859" y="1490713"/>
                      <a:pt x="109591" y="1461357"/>
                    </a:cubicBezTo>
                    <a:cubicBezTo>
                      <a:pt x="108841" y="1462702"/>
                      <a:pt x="107793" y="1462998"/>
                      <a:pt x="105699" y="1463593"/>
                    </a:cubicBezTo>
                    <a:cubicBezTo>
                      <a:pt x="122522" y="1419215"/>
                      <a:pt x="129701" y="1374745"/>
                      <a:pt x="117669" y="1328374"/>
                    </a:cubicBezTo>
                    <a:cubicBezTo>
                      <a:pt x="112616" y="1310572"/>
                      <a:pt x="104047" y="1294335"/>
                      <a:pt x="98619" y="1277204"/>
                    </a:cubicBezTo>
                    <a:cubicBezTo>
                      <a:pt x="93319" y="1272486"/>
                      <a:pt x="89066" y="1267470"/>
                      <a:pt x="87658" y="1260514"/>
                    </a:cubicBezTo>
                    <a:cubicBezTo>
                      <a:pt x="67817" y="1234464"/>
                      <a:pt x="42584" y="1213337"/>
                      <a:pt x="12336" y="1196465"/>
                    </a:cubicBezTo>
                    <a:cubicBezTo>
                      <a:pt x="26932" y="1186099"/>
                      <a:pt x="39059" y="1176999"/>
                      <a:pt x="52232" y="1167602"/>
                    </a:cubicBezTo>
                    <a:cubicBezTo>
                      <a:pt x="53655" y="1166632"/>
                      <a:pt x="54405" y="1165288"/>
                      <a:pt x="56499" y="1164694"/>
                    </a:cubicBezTo>
                    <a:cubicBezTo>
                      <a:pt x="73280" y="1144089"/>
                      <a:pt x="91109" y="1123187"/>
                      <a:pt x="103263" y="1098238"/>
                    </a:cubicBezTo>
                    <a:cubicBezTo>
                      <a:pt x="104091" y="1095174"/>
                      <a:pt x="104841" y="1093829"/>
                      <a:pt x="106560" y="1093908"/>
                    </a:cubicBezTo>
                    <a:cubicBezTo>
                      <a:pt x="108138" y="1089500"/>
                      <a:pt x="110013" y="1086139"/>
                      <a:pt x="112934" y="1082480"/>
                    </a:cubicBezTo>
                    <a:cubicBezTo>
                      <a:pt x="123045" y="1072255"/>
                      <a:pt x="107932" y="1078808"/>
                      <a:pt x="108088" y="1075370"/>
                    </a:cubicBezTo>
                    <a:cubicBezTo>
                      <a:pt x="110145" y="1052721"/>
                      <a:pt x="107044" y="1029840"/>
                      <a:pt x="118668" y="1009001"/>
                    </a:cubicBezTo>
                    <a:cubicBezTo>
                      <a:pt x="117996" y="1008626"/>
                      <a:pt x="117026" y="1007205"/>
                      <a:pt x="116729" y="1006157"/>
                    </a:cubicBezTo>
                    <a:lnTo>
                      <a:pt x="110722" y="983175"/>
                    </a:lnTo>
                    <a:lnTo>
                      <a:pt x="104564" y="978731"/>
                    </a:lnTo>
                    <a:cubicBezTo>
                      <a:pt x="81525" y="968845"/>
                      <a:pt x="73059" y="972694"/>
                      <a:pt x="70921" y="997388"/>
                    </a:cubicBezTo>
                    <a:cubicBezTo>
                      <a:pt x="69773" y="1004558"/>
                      <a:pt x="70291" y="1012160"/>
                      <a:pt x="70229" y="1019256"/>
                    </a:cubicBezTo>
                    <a:cubicBezTo>
                      <a:pt x="70672" y="1025772"/>
                      <a:pt x="71115" y="1032288"/>
                      <a:pt x="70547" y="1039964"/>
                    </a:cubicBezTo>
                    <a:cubicBezTo>
                      <a:pt x="40957" y="1005975"/>
                      <a:pt x="40996" y="982515"/>
                      <a:pt x="69481" y="952207"/>
                    </a:cubicBezTo>
                    <a:cubicBezTo>
                      <a:pt x="83218" y="937635"/>
                      <a:pt x="82121" y="929527"/>
                      <a:pt x="67052" y="924552"/>
                    </a:cubicBezTo>
                    <a:cubicBezTo>
                      <a:pt x="58723" y="922391"/>
                      <a:pt x="41494" y="925746"/>
                      <a:pt x="44593" y="915171"/>
                    </a:cubicBezTo>
                    <a:cubicBezTo>
                      <a:pt x="46069" y="908797"/>
                      <a:pt x="49281" y="901896"/>
                      <a:pt x="54152" y="896313"/>
                    </a:cubicBezTo>
                    <a:lnTo>
                      <a:pt x="64228" y="890660"/>
                    </a:lnTo>
                    <a:lnTo>
                      <a:pt x="56396" y="877317"/>
                    </a:lnTo>
                    <a:cubicBezTo>
                      <a:pt x="56771" y="876645"/>
                      <a:pt x="56474" y="875598"/>
                      <a:pt x="56849" y="874925"/>
                    </a:cubicBezTo>
                    <a:cubicBezTo>
                      <a:pt x="56176" y="874550"/>
                      <a:pt x="54457" y="874473"/>
                      <a:pt x="53785" y="874098"/>
                    </a:cubicBezTo>
                    <a:cubicBezTo>
                      <a:pt x="37885" y="859941"/>
                      <a:pt x="17861" y="853178"/>
                      <a:pt x="1961" y="839021"/>
                    </a:cubicBezTo>
                    <a:cubicBezTo>
                      <a:pt x="379" y="835934"/>
                      <a:pt x="-145" y="833714"/>
                      <a:pt x="32" y="8321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g6ba09dd349_0_0"/>
              <p:cNvSpPr/>
              <p:nvPr/>
            </p:nvSpPr>
            <p:spPr>
              <a:xfrm rot="6299392">
                <a:off x="6990725" y="3116871"/>
                <a:ext cx="1449625" cy="1414941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g6ba09dd349_0_0"/>
              <p:cNvSpPr/>
              <p:nvPr/>
            </p:nvSpPr>
            <p:spPr>
              <a:xfrm>
                <a:off x="8074422" y="4675268"/>
                <a:ext cx="238644" cy="942340"/>
              </a:xfrm>
              <a:custGeom>
                <a:rect b="b" l="l" r="r" t="t"/>
                <a:pathLst>
                  <a:path extrusionOk="0" h="1185333" w="300181">
                    <a:moveTo>
                      <a:pt x="176276" y="917144"/>
                    </a:moveTo>
                    <a:cubicBezTo>
                      <a:pt x="175506" y="917914"/>
                      <a:pt x="175506" y="919453"/>
                      <a:pt x="176276" y="920223"/>
                    </a:cubicBezTo>
                    <a:cubicBezTo>
                      <a:pt x="193979" y="957938"/>
                      <a:pt x="200906" y="996423"/>
                      <a:pt x="187821" y="1036447"/>
                    </a:cubicBezTo>
                    <a:cubicBezTo>
                      <a:pt x="171658" y="1084938"/>
                      <a:pt x="156264" y="1133429"/>
                      <a:pt x="124706" y="1174993"/>
                    </a:cubicBezTo>
                    <a:cubicBezTo>
                      <a:pt x="106233" y="1199623"/>
                      <a:pt x="83912" y="1198853"/>
                      <a:pt x="71597" y="1170375"/>
                    </a:cubicBezTo>
                    <a:cubicBezTo>
                      <a:pt x="57742" y="1139587"/>
                      <a:pt x="50045" y="1107260"/>
                      <a:pt x="45427" y="1073393"/>
                    </a:cubicBezTo>
                    <a:lnTo>
                      <a:pt x="45427" y="1073393"/>
                    </a:lnTo>
                    <a:cubicBezTo>
                      <a:pt x="26954" y="1050302"/>
                      <a:pt x="10791" y="1024902"/>
                      <a:pt x="4633" y="997193"/>
                    </a:cubicBezTo>
                    <a:cubicBezTo>
                      <a:pt x="-3833" y="962557"/>
                      <a:pt x="-1524" y="923302"/>
                      <a:pt x="18488" y="893284"/>
                    </a:cubicBezTo>
                    <a:cubicBezTo>
                      <a:pt x="55433" y="835557"/>
                      <a:pt x="63130" y="772441"/>
                      <a:pt x="66209" y="707017"/>
                    </a:cubicBezTo>
                    <a:cubicBezTo>
                      <a:pt x="66209" y="704708"/>
                      <a:pt x="66979" y="702399"/>
                      <a:pt x="67748" y="700090"/>
                    </a:cubicBezTo>
                    <a:cubicBezTo>
                      <a:pt x="71597" y="688544"/>
                      <a:pt x="73906" y="676229"/>
                      <a:pt x="76985" y="664684"/>
                    </a:cubicBezTo>
                    <a:cubicBezTo>
                      <a:pt x="80833" y="650059"/>
                      <a:pt x="89300" y="636974"/>
                      <a:pt x="93918" y="622351"/>
                    </a:cubicBezTo>
                    <a:cubicBezTo>
                      <a:pt x="115470" y="580017"/>
                      <a:pt x="139330" y="539223"/>
                      <a:pt x="157033" y="495350"/>
                    </a:cubicBezTo>
                    <a:cubicBezTo>
                      <a:pt x="168579" y="466102"/>
                      <a:pt x="164730" y="459175"/>
                      <a:pt x="133942" y="451478"/>
                    </a:cubicBezTo>
                    <a:cubicBezTo>
                      <a:pt x="103924" y="442241"/>
                      <a:pt x="76985" y="429926"/>
                      <a:pt x="69288" y="396059"/>
                    </a:cubicBezTo>
                    <a:cubicBezTo>
                      <a:pt x="68518" y="392981"/>
                      <a:pt x="67748" y="389132"/>
                      <a:pt x="67748" y="386053"/>
                    </a:cubicBezTo>
                    <a:cubicBezTo>
                      <a:pt x="67748" y="381435"/>
                      <a:pt x="69288" y="376817"/>
                      <a:pt x="72367" y="372968"/>
                    </a:cubicBezTo>
                    <a:cubicBezTo>
                      <a:pt x="72367" y="369120"/>
                      <a:pt x="73136" y="365272"/>
                      <a:pt x="73136" y="361423"/>
                    </a:cubicBezTo>
                    <a:cubicBezTo>
                      <a:pt x="70827" y="333714"/>
                      <a:pt x="84682" y="308314"/>
                      <a:pt x="83912" y="280605"/>
                    </a:cubicBezTo>
                    <a:cubicBezTo>
                      <a:pt x="89300" y="256744"/>
                      <a:pt x="83912" y="242890"/>
                      <a:pt x="63900" y="229805"/>
                    </a:cubicBezTo>
                    <a:cubicBezTo>
                      <a:pt x="58512" y="225957"/>
                      <a:pt x="52355" y="223648"/>
                      <a:pt x="46967" y="219799"/>
                    </a:cubicBezTo>
                    <a:cubicBezTo>
                      <a:pt x="31573" y="207484"/>
                      <a:pt x="28494" y="194399"/>
                      <a:pt x="40039" y="177466"/>
                    </a:cubicBezTo>
                    <a:cubicBezTo>
                      <a:pt x="48506" y="165150"/>
                      <a:pt x="60051" y="155914"/>
                      <a:pt x="71597" y="146678"/>
                    </a:cubicBezTo>
                    <a:cubicBezTo>
                      <a:pt x="103924" y="121277"/>
                      <a:pt x="128554" y="89720"/>
                      <a:pt x="137791" y="48156"/>
                    </a:cubicBezTo>
                    <a:cubicBezTo>
                      <a:pt x="138560" y="44308"/>
                      <a:pt x="140100" y="41229"/>
                      <a:pt x="141639" y="37381"/>
                    </a:cubicBezTo>
                    <a:cubicBezTo>
                      <a:pt x="154724" y="435"/>
                      <a:pt x="164730" y="-5723"/>
                      <a:pt x="201676" y="4284"/>
                    </a:cubicBezTo>
                    <a:cubicBezTo>
                      <a:pt x="221688" y="9671"/>
                      <a:pt x="242470" y="9671"/>
                      <a:pt x="262482" y="9671"/>
                    </a:cubicBezTo>
                    <a:cubicBezTo>
                      <a:pt x="292500" y="10441"/>
                      <a:pt x="304045" y="21987"/>
                      <a:pt x="303276" y="51235"/>
                    </a:cubicBezTo>
                    <a:cubicBezTo>
                      <a:pt x="302506" y="85872"/>
                      <a:pt x="290191" y="117429"/>
                      <a:pt x="278645" y="148987"/>
                    </a:cubicBezTo>
                    <a:cubicBezTo>
                      <a:pt x="267870" y="179005"/>
                      <a:pt x="255554" y="209023"/>
                      <a:pt x="244779" y="239811"/>
                    </a:cubicBezTo>
                    <a:cubicBezTo>
                      <a:pt x="240930" y="249817"/>
                      <a:pt x="238621" y="260593"/>
                      <a:pt x="237852" y="272138"/>
                    </a:cubicBezTo>
                    <a:cubicBezTo>
                      <a:pt x="237082" y="283684"/>
                      <a:pt x="240161" y="292150"/>
                      <a:pt x="252476" y="295999"/>
                    </a:cubicBezTo>
                    <a:cubicBezTo>
                      <a:pt x="273257" y="302156"/>
                      <a:pt x="282494" y="317550"/>
                      <a:pt x="287112" y="337563"/>
                    </a:cubicBezTo>
                    <a:cubicBezTo>
                      <a:pt x="293270" y="365272"/>
                      <a:pt x="289421" y="392981"/>
                      <a:pt x="287112" y="420690"/>
                    </a:cubicBezTo>
                    <a:cubicBezTo>
                      <a:pt x="279415" y="450708"/>
                      <a:pt x="270179" y="479957"/>
                      <a:pt x="260173" y="508435"/>
                    </a:cubicBezTo>
                    <a:cubicBezTo>
                      <a:pt x="257863" y="515362"/>
                      <a:pt x="255554" y="522290"/>
                      <a:pt x="248627" y="526908"/>
                    </a:cubicBezTo>
                    <a:lnTo>
                      <a:pt x="248627" y="526908"/>
                    </a:lnTo>
                    <a:cubicBezTo>
                      <a:pt x="242470" y="541532"/>
                      <a:pt x="243239" y="559235"/>
                      <a:pt x="230924" y="570781"/>
                    </a:cubicBezTo>
                    <a:lnTo>
                      <a:pt x="230924" y="570781"/>
                    </a:lnTo>
                    <a:cubicBezTo>
                      <a:pt x="228615" y="586944"/>
                      <a:pt x="225536" y="603108"/>
                      <a:pt x="213221" y="614654"/>
                    </a:cubicBezTo>
                    <a:lnTo>
                      <a:pt x="213221" y="614654"/>
                    </a:lnTo>
                    <a:cubicBezTo>
                      <a:pt x="208603" y="623120"/>
                      <a:pt x="211682" y="633126"/>
                      <a:pt x="204754" y="640823"/>
                    </a:cubicBezTo>
                    <a:cubicBezTo>
                      <a:pt x="204754" y="642362"/>
                      <a:pt x="203985" y="643902"/>
                      <a:pt x="203985" y="645441"/>
                    </a:cubicBezTo>
                    <a:cubicBezTo>
                      <a:pt x="200136" y="696241"/>
                      <a:pt x="192439" y="747042"/>
                      <a:pt x="183973" y="797072"/>
                    </a:cubicBezTo>
                    <a:cubicBezTo>
                      <a:pt x="180894" y="817084"/>
                      <a:pt x="186282" y="836326"/>
                      <a:pt x="184742" y="856338"/>
                    </a:cubicBezTo>
                    <a:cubicBezTo>
                      <a:pt x="183973" y="865575"/>
                      <a:pt x="185512" y="875581"/>
                      <a:pt x="177815" y="883278"/>
                    </a:cubicBezTo>
                    <a:lnTo>
                      <a:pt x="177815" y="883278"/>
                    </a:lnTo>
                    <a:cubicBezTo>
                      <a:pt x="173197" y="895593"/>
                      <a:pt x="173197" y="906368"/>
                      <a:pt x="176276" y="917144"/>
                    </a:cubicBezTo>
                    <a:close/>
                  </a:path>
                </a:pathLst>
              </a:custGeom>
              <a:solidFill>
                <a:srgbClr val="A2BE2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g6ba09dd349_0_0"/>
              <p:cNvSpPr/>
              <p:nvPr/>
            </p:nvSpPr>
            <p:spPr>
              <a:xfrm>
                <a:off x="6664163" y="1413281"/>
                <a:ext cx="628090" cy="378088"/>
              </a:xfrm>
              <a:custGeom>
                <a:rect b="b" l="l" r="r" t="t"/>
                <a:pathLst>
                  <a:path extrusionOk="0" h="475582" w="790050">
                    <a:moveTo>
                      <a:pt x="332897" y="80354"/>
                    </a:moveTo>
                    <a:cubicBezTo>
                      <a:pt x="342999" y="81833"/>
                      <a:pt x="349205" y="92080"/>
                      <a:pt x="356710" y="98430"/>
                    </a:cubicBezTo>
                    <a:cubicBezTo>
                      <a:pt x="359019" y="105357"/>
                      <a:pt x="365946" y="103818"/>
                      <a:pt x="371334" y="105357"/>
                    </a:cubicBezTo>
                    <a:cubicBezTo>
                      <a:pt x="403662" y="129988"/>
                      <a:pt x="432911" y="158466"/>
                      <a:pt x="463699" y="184636"/>
                    </a:cubicBezTo>
                    <a:cubicBezTo>
                      <a:pt x="476014" y="196181"/>
                      <a:pt x="486789" y="210036"/>
                      <a:pt x="500644" y="219272"/>
                    </a:cubicBezTo>
                    <a:cubicBezTo>
                      <a:pt x="539898" y="253909"/>
                      <a:pt x="578383" y="289315"/>
                      <a:pt x="620717" y="320103"/>
                    </a:cubicBezTo>
                    <a:cubicBezTo>
                      <a:pt x="626105" y="323951"/>
                      <a:pt x="631492" y="328569"/>
                      <a:pt x="629183" y="336266"/>
                    </a:cubicBezTo>
                    <a:cubicBezTo>
                      <a:pt x="629953" y="340885"/>
                      <a:pt x="633802" y="340885"/>
                      <a:pt x="636880" y="341654"/>
                    </a:cubicBezTo>
                    <a:cubicBezTo>
                      <a:pt x="640729" y="342424"/>
                      <a:pt x="644577" y="343194"/>
                      <a:pt x="646886" y="347042"/>
                    </a:cubicBezTo>
                    <a:cubicBezTo>
                      <a:pt x="662280" y="362436"/>
                      <a:pt x="683062" y="368594"/>
                      <a:pt x="699996" y="380909"/>
                    </a:cubicBezTo>
                    <a:cubicBezTo>
                      <a:pt x="703844" y="379369"/>
                      <a:pt x="707693" y="380139"/>
                      <a:pt x="710002" y="382448"/>
                    </a:cubicBezTo>
                    <a:cubicBezTo>
                      <a:pt x="734632" y="405539"/>
                      <a:pt x="760032" y="430169"/>
                      <a:pt x="778505" y="460188"/>
                    </a:cubicBezTo>
                    <a:cubicBezTo>
                      <a:pt x="781583" y="464806"/>
                      <a:pt x="785432" y="469424"/>
                      <a:pt x="790050" y="475582"/>
                    </a:cubicBezTo>
                    <a:cubicBezTo>
                      <a:pt x="752335" y="471733"/>
                      <a:pt x="720777" y="456339"/>
                      <a:pt x="689989" y="437866"/>
                    </a:cubicBezTo>
                    <a:cubicBezTo>
                      <a:pt x="679983" y="410157"/>
                      <a:pt x="659971" y="390915"/>
                      <a:pt x="633032" y="381679"/>
                    </a:cubicBezTo>
                    <a:cubicBezTo>
                      <a:pt x="584541" y="364745"/>
                      <a:pt x="542208" y="335497"/>
                      <a:pt x="499874" y="307788"/>
                    </a:cubicBezTo>
                    <a:cubicBezTo>
                      <a:pt x="476014" y="291624"/>
                      <a:pt x="452923" y="277769"/>
                      <a:pt x="423674" y="273151"/>
                    </a:cubicBezTo>
                    <a:cubicBezTo>
                      <a:pt x="399813" y="269303"/>
                      <a:pt x="377491" y="257757"/>
                      <a:pt x="355940" y="245442"/>
                    </a:cubicBezTo>
                    <a:cubicBezTo>
                      <a:pt x="326692" y="220042"/>
                      <a:pt x="297443" y="194642"/>
                      <a:pt x="268195" y="170012"/>
                    </a:cubicBezTo>
                    <a:cubicBezTo>
                      <a:pt x="266655" y="152309"/>
                      <a:pt x="278200" y="160006"/>
                      <a:pt x="285897" y="160775"/>
                    </a:cubicBezTo>
                    <a:cubicBezTo>
                      <a:pt x="303601" y="165394"/>
                      <a:pt x="320534" y="170012"/>
                      <a:pt x="338237" y="173860"/>
                    </a:cubicBezTo>
                    <a:cubicBezTo>
                      <a:pt x="346703" y="175400"/>
                      <a:pt x="356710" y="174630"/>
                      <a:pt x="362097" y="166163"/>
                    </a:cubicBezTo>
                    <a:cubicBezTo>
                      <a:pt x="366716" y="159236"/>
                      <a:pt x="359788" y="152309"/>
                      <a:pt x="356710" y="146151"/>
                    </a:cubicBezTo>
                    <a:cubicBezTo>
                      <a:pt x="350552" y="136145"/>
                      <a:pt x="344394" y="126909"/>
                      <a:pt x="338237" y="116903"/>
                    </a:cubicBezTo>
                    <a:cubicBezTo>
                      <a:pt x="334388" y="113054"/>
                      <a:pt x="332079" y="106897"/>
                      <a:pt x="327461" y="103818"/>
                    </a:cubicBezTo>
                    <a:cubicBezTo>
                      <a:pt x="324382" y="96891"/>
                      <a:pt x="316685" y="90733"/>
                      <a:pt x="321304" y="82266"/>
                    </a:cubicBezTo>
                    <a:cubicBezTo>
                      <a:pt x="325730" y="80342"/>
                      <a:pt x="329530" y="79861"/>
                      <a:pt x="332897" y="80354"/>
                    </a:cubicBezTo>
                    <a:close/>
                    <a:moveTo>
                      <a:pt x="9287" y="6"/>
                    </a:moveTo>
                    <a:cubicBezTo>
                      <a:pt x="13232" y="-91"/>
                      <a:pt x="17658" y="1064"/>
                      <a:pt x="21121" y="1449"/>
                    </a:cubicBezTo>
                    <a:cubicBezTo>
                      <a:pt x="61915" y="5297"/>
                      <a:pt x="97321" y="23770"/>
                      <a:pt x="133497" y="41473"/>
                    </a:cubicBezTo>
                    <a:cubicBezTo>
                      <a:pt x="157358" y="53020"/>
                      <a:pt x="182758" y="63795"/>
                      <a:pt x="197382" y="88426"/>
                    </a:cubicBezTo>
                    <a:cubicBezTo>
                      <a:pt x="200461" y="98432"/>
                      <a:pt x="196612" y="102280"/>
                      <a:pt x="186606" y="99201"/>
                    </a:cubicBezTo>
                    <a:cubicBezTo>
                      <a:pt x="169673" y="93044"/>
                      <a:pt x="152740" y="86886"/>
                      <a:pt x="135806" y="79959"/>
                    </a:cubicBezTo>
                    <a:cubicBezTo>
                      <a:pt x="125030" y="73801"/>
                      <a:pt x="109636" y="74571"/>
                      <a:pt x="99631" y="63795"/>
                    </a:cubicBezTo>
                    <a:cubicBezTo>
                      <a:pt x="71152" y="49171"/>
                      <a:pt x="40364" y="39164"/>
                      <a:pt x="14194" y="20691"/>
                    </a:cubicBezTo>
                    <a:cubicBezTo>
                      <a:pt x="8036" y="16843"/>
                      <a:pt x="-1970" y="12994"/>
                      <a:pt x="339" y="6067"/>
                    </a:cubicBezTo>
                    <a:cubicBezTo>
                      <a:pt x="1879" y="1449"/>
                      <a:pt x="5342" y="102"/>
                      <a:pt x="9287" y="6"/>
                    </a:cubicBezTo>
                    <a:close/>
                  </a:path>
                </a:pathLst>
              </a:custGeom>
              <a:solidFill>
                <a:srgbClr val="BDD1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g6ba09dd349_0_0"/>
              <p:cNvSpPr/>
              <p:nvPr/>
            </p:nvSpPr>
            <p:spPr>
              <a:xfrm>
                <a:off x="6682439" y="4094239"/>
                <a:ext cx="318192" cy="305954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g6ba09dd349_0_0"/>
              <p:cNvSpPr/>
              <p:nvPr/>
            </p:nvSpPr>
            <p:spPr>
              <a:xfrm rot="-8078648">
                <a:off x="9187277" y="5250746"/>
                <a:ext cx="439690" cy="458321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DBF3F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g6ba09dd349_0_0"/>
              <p:cNvSpPr/>
              <p:nvPr/>
            </p:nvSpPr>
            <p:spPr>
              <a:xfrm>
                <a:off x="7173254" y="1305348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284468" y="142742"/>
                    </a:moveTo>
                    <a:cubicBezTo>
                      <a:pt x="265226" y="147360"/>
                      <a:pt x="256759" y="161214"/>
                      <a:pt x="249062" y="181226"/>
                    </a:cubicBezTo>
                    <a:cubicBezTo>
                      <a:pt x="271383" y="169681"/>
                      <a:pt x="287547" y="155826"/>
                      <a:pt x="309868" y="151208"/>
                    </a:cubicBezTo>
                    <a:cubicBezTo>
                      <a:pt x="342965" y="144281"/>
                      <a:pt x="372983" y="168911"/>
                      <a:pt x="371444" y="202778"/>
                    </a:cubicBezTo>
                    <a:cubicBezTo>
                      <a:pt x="367595" y="262814"/>
                      <a:pt x="322953" y="288214"/>
                      <a:pt x="268304" y="261275"/>
                    </a:cubicBezTo>
                    <a:cubicBezTo>
                      <a:pt x="260607" y="257426"/>
                      <a:pt x="252910" y="254348"/>
                      <a:pt x="244444" y="251269"/>
                    </a:cubicBezTo>
                    <a:cubicBezTo>
                      <a:pt x="263686" y="272051"/>
                      <a:pt x="276771" y="295911"/>
                      <a:pt x="282929" y="322851"/>
                    </a:cubicBezTo>
                    <a:cubicBezTo>
                      <a:pt x="286007" y="336705"/>
                      <a:pt x="302171" y="328239"/>
                      <a:pt x="307559" y="337475"/>
                    </a:cubicBezTo>
                    <a:cubicBezTo>
                      <a:pt x="295244" y="342093"/>
                      <a:pt x="286777" y="350560"/>
                      <a:pt x="281389" y="362875"/>
                    </a:cubicBezTo>
                    <a:cubicBezTo>
                      <a:pt x="274462" y="379039"/>
                      <a:pt x="261377" y="391354"/>
                      <a:pt x="245213" y="398281"/>
                    </a:cubicBezTo>
                    <a:cubicBezTo>
                      <a:pt x="227511" y="401360"/>
                      <a:pt x="209807" y="404439"/>
                      <a:pt x="193644" y="394433"/>
                    </a:cubicBezTo>
                    <a:cubicBezTo>
                      <a:pt x="171323" y="377499"/>
                      <a:pt x="169783" y="354408"/>
                      <a:pt x="172092" y="329778"/>
                    </a:cubicBezTo>
                    <a:cubicBezTo>
                      <a:pt x="172862" y="322081"/>
                      <a:pt x="175171" y="314384"/>
                      <a:pt x="175941" y="305917"/>
                    </a:cubicBezTo>
                    <a:cubicBezTo>
                      <a:pt x="180559" y="295142"/>
                      <a:pt x="176710" y="282057"/>
                      <a:pt x="183638" y="275129"/>
                    </a:cubicBezTo>
                    <a:cubicBezTo>
                      <a:pt x="186716" y="270511"/>
                      <a:pt x="181329" y="271281"/>
                      <a:pt x="184407" y="272051"/>
                    </a:cubicBezTo>
                    <a:cubicBezTo>
                      <a:pt x="185177" y="272051"/>
                      <a:pt x="185177" y="272820"/>
                      <a:pt x="184407" y="274360"/>
                    </a:cubicBezTo>
                    <a:cubicBezTo>
                      <a:pt x="180559" y="279748"/>
                      <a:pt x="178250" y="286675"/>
                      <a:pt x="171323" y="288214"/>
                    </a:cubicBezTo>
                    <a:cubicBezTo>
                      <a:pt x="148232" y="314384"/>
                      <a:pt x="123601" y="337475"/>
                      <a:pt x="87426" y="344402"/>
                    </a:cubicBezTo>
                    <a:cubicBezTo>
                      <a:pt x="72801" y="347481"/>
                      <a:pt x="58177" y="347481"/>
                      <a:pt x="44323" y="342093"/>
                    </a:cubicBezTo>
                    <a:cubicBezTo>
                      <a:pt x="21232" y="333626"/>
                      <a:pt x="4298" y="318232"/>
                      <a:pt x="1219" y="293602"/>
                    </a:cubicBezTo>
                    <a:cubicBezTo>
                      <a:pt x="-1090" y="270511"/>
                      <a:pt x="14304" y="255117"/>
                      <a:pt x="32777" y="242032"/>
                    </a:cubicBezTo>
                    <a:cubicBezTo>
                      <a:pt x="60486" y="223560"/>
                      <a:pt x="92814" y="224329"/>
                      <a:pt x="122832" y="217402"/>
                    </a:cubicBezTo>
                    <a:cubicBezTo>
                      <a:pt x="128219" y="211245"/>
                      <a:pt x="135147" y="216632"/>
                      <a:pt x="145923" y="214323"/>
                    </a:cubicBezTo>
                    <a:cubicBezTo>
                      <a:pt x="134377" y="215093"/>
                      <a:pt x="127450" y="213554"/>
                      <a:pt x="122062" y="208935"/>
                    </a:cubicBezTo>
                    <a:cubicBezTo>
                      <a:pt x="87426" y="197390"/>
                      <a:pt x="54329" y="184305"/>
                      <a:pt x="25850" y="159675"/>
                    </a:cubicBezTo>
                    <a:cubicBezTo>
                      <a:pt x="-1090" y="136584"/>
                      <a:pt x="-6478" y="94251"/>
                      <a:pt x="7377" y="75778"/>
                    </a:cubicBezTo>
                    <a:cubicBezTo>
                      <a:pt x="23541" y="52687"/>
                      <a:pt x="55098" y="47299"/>
                      <a:pt x="88195" y="62693"/>
                    </a:cubicBezTo>
                    <a:cubicBezTo>
                      <a:pt x="92044" y="64232"/>
                      <a:pt x="95892" y="65772"/>
                      <a:pt x="100511" y="67311"/>
                    </a:cubicBezTo>
                    <a:cubicBezTo>
                      <a:pt x="104359" y="71160"/>
                      <a:pt x="110517" y="71160"/>
                      <a:pt x="113595" y="76548"/>
                    </a:cubicBezTo>
                    <a:cubicBezTo>
                      <a:pt x="134377" y="94251"/>
                      <a:pt x="152080" y="115032"/>
                      <a:pt x="167474" y="137354"/>
                    </a:cubicBezTo>
                    <a:cubicBezTo>
                      <a:pt x="175941" y="141972"/>
                      <a:pt x="179789" y="149669"/>
                      <a:pt x="183638" y="158136"/>
                    </a:cubicBezTo>
                    <a:cubicBezTo>
                      <a:pt x="185177" y="160445"/>
                      <a:pt x="185177" y="164293"/>
                      <a:pt x="187486" y="165833"/>
                    </a:cubicBezTo>
                    <a:cubicBezTo>
                      <a:pt x="185947" y="161984"/>
                      <a:pt x="184407" y="158136"/>
                      <a:pt x="182098" y="154287"/>
                    </a:cubicBezTo>
                    <a:cubicBezTo>
                      <a:pt x="178250" y="145820"/>
                      <a:pt x="179789" y="136584"/>
                      <a:pt x="175941" y="128117"/>
                    </a:cubicBezTo>
                    <a:cubicBezTo>
                      <a:pt x="174401" y="102717"/>
                      <a:pt x="163626" y="78087"/>
                      <a:pt x="169783" y="51917"/>
                    </a:cubicBezTo>
                    <a:cubicBezTo>
                      <a:pt x="176710" y="20360"/>
                      <a:pt x="188256" y="3426"/>
                      <a:pt x="209807" y="348"/>
                    </a:cubicBezTo>
                    <a:cubicBezTo>
                      <a:pt x="232898" y="-2731"/>
                      <a:pt x="260607" y="14972"/>
                      <a:pt x="272153" y="40372"/>
                    </a:cubicBezTo>
                    <a:cubicBezTo>
                      <a:pt x="275232" y="46529"/>
                      <a:pt x="277541" y="51917"/>
                      <a:pt x="280620" y="58075"/>
                    </a:cubicBezTo>
                    <a:cubicBezTo>
                      <a:pt x="290626" y="72699"/>
                      <a:pt x="284468" y="89632"/>
                      <a:pt x="286777" y="105026"/>
                    </a:cubicBezTo>
                    <a:cubicBezTo>
                      <a:pt x="285238" y="111954"/>
                      <a:pt x="282159" y="118881"/>
                      <a:pt x="279080" y="125039"/>
                    </a:cubicBezTo>
                    <a:cubicBezTo>
                      <a:pt x="272923" y="135814"/>
                      <a:pt x="278310" y="138893"/>
                      <a:pt x="284468" y="1427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g6ba09dd349_0_0"/>
              <p:cNvSpPr/>
              <p:nvPr/>
            </p:nvSpPr>
            <p:spPr>
              <a:xfrm>
                <a:off x="10569835" y="2852422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g6ba09dd349_0_0"/>
              <p:cNvSpPr/>
              <p:nvPr/>
            </p:nvSpPr>
            <p:spPr>
              <a:xfrm>
                <a:off x="9925469" y="4301464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g6ba09dd349_0_0"/>
              <p:cNvSpPr/>
              <p:nvPr/>
            </p:nvSpPr>
            <p:spPr>
              <a:xfrm>
                <a:off x="9030958" y="5149862"/>
                <a:ext cx="148705" cy="161097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g6ba09dd349_0_0"/>
              <p:cNvSpPr/>
              <p:nvPr/>
            </p:nvSpPr>
            <p:spPr>
              <a:xfrm>
                <a:off x="7413340" y="4542833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g6ba09dd349_0_0"/>
              <p:cNvSpPr/>
              <p:nvPr/>
            </p:nvSpPr>
            <p:spPr>
              <a:xfrm>
                <a:off x="8792524" y="1621808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g6ba09dd349_0_0"/>
              <p:cNvSpPr/>
              <p:nvPr/>
            </p:nvSpPr>
            <p:spPr>
              <a:xfrm>
                <a:off x="9822309" y="1500996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g6ba09dd349_0_0"/>
              <p:cNvSpPr/>
              <p:nvPr/>
            </p:nvSpPr>
            <p:spPr>
              <a:xfrm>
                <a:off x="9994073" y="1907415"/>
                <a:ext cx="226291" cy="245148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g6ba09dd349_0_0"/>
              <p:cNvSpPr/>
              <p:nvPr/>
            </p:nvSpPr>
            <p:spPr>
              <a:xfrm>
                <a:off x="8146771" y="1363150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g6ba09dd349_0_0"/>
              <p:cNvSpPr/>
              <p:nvPr/>
            </p:nvSpPr>
            <p:spPr>
              <a:xfrm>
                <a:off x="6668582" y="3136308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g6ba09dd349_0_0"/>
              <p:cNvSpPr/>
              <p:nvPr/>
            </p:nvSpPr>
            <p:spPr>
              <a:xfrm>
                <a:off x="10476610" y="4399742"/>
                <a:ext cx="318192" cy="305954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g6ba09dd349_0_0"/>
              <p:cNvSpPr/>
              <p:nvPr/>
            </p:nvSpPr>
            <p:spPr>
              <a:xfrm>
                <a:off x="10462753" y="3441811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g6ba09dd349_0_0"/>
              <p:cNvSpPr/>
              <p:nvPr/>
            </p:nvSpPr>
            <p:spPr>
              <a:xfrm>
                <a:off x="7590642" y="4988734"/>
                <a:ext cx="148705" cy="161097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g6ba09dd349_0_0"/>
              <p:cNvSpPr/>
              <p:nvPr/>
            </p:nvSpPr>
            <p:spPr>
              <a:xfrm>
                <a:off x="8718354" y="4900238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g6ba09dd349_0_0"/>
              <p:cNvSpPr/>
              <p:nvPr/>
            </p:nvSpPr>
            <p:spPr>
              <a:xfrm flipH="1" rot="-2331437">
                <a:off x="10954939" y="3365754"/>
                <a:ext cx="612517" cy="638470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g6ba09dd349_0_0"/>
              <p:cNvSpPr/>
              <p:nvPr/>
            </p:nvSpPr>
            <p:spPr>
              <a:xfrm flipH="1">
                <a:off x="10541215" y="2010335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g6ba09dd349_0_0"/>
              <p:cNvSpPr/>
              <p:nvPr/>
            </p:nvSpPr>
            <p:spPr>
              <a:xfrm flipH="1" rot="-2924770">
                <a:off x="7520319" y="851552"/>
                <a:ext cx="572694" cy="577276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g6ba09dd349_0_0"/>
              <p:cNvSpPr/>
              <p:nvPr/>
            </p:nvSpPr>
            <p:spPr>
              <a:xfrm rot="-8078648">
                <a:off x="9277750" y="3865315"/>
                <a:ext cx="439690" cy="458321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C4CD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g6ba09dd349_0_0"/>
              <p:cNvSpPr/>
              <p:nvPr/>
            </p:nvSpPr>
            <p:spPr>
              <a:xfrm>
                <a:off x="6368136" y="4062039"/>
                <a:ext cx="134620" cy="134620"/>
              </a:xfrm>
              <a:custGeom>
                <a:rect b="b" l="l" r="r" t="t"/>
                <a:pathLst>
                  <a:path extrusionOk="0" h="169333" w="169333">
                    <a:moveTo>
                      <a:pt x="157018" y="136236"/>
                    </a:moveTo>
                    <a:cubicBezTo>
                      <a:pt x="143933" y="135467"/>
                      <a:pt x="135467" y="145473"/>
                      <a:pt x="127770" y="152400"/>
                    </a:cubicBezTo>
                    <a:cubicBezTo>
                      <a:pt x="110836" y="167794"/>
                      <a:pt x="90055" y="170873"/>
                      <a:pt x="69273" y="170103"/>
                    </a:cubicBezTo>
                    <a:cubicBezTo>
                      <a:pt x="57727" y="170103"/>
                      <a:pt x="47721" y="157018"/>
                      <a:pt x="33867" y="160867"/>
                    </a:cubicBezTo>
                    <a:cubicBezTo>
                      <a:pt x="31558" y="159327"/>
                      <a:pt x="30018" y="157018"/>
                      <a:pt x="29248" y="153939"/>
                    </a:cubicBezTo>
                    <a:cubicBezTo>
                      <a:pt x="27709" y="148551"/>
                      <a:pt x="21551" y="148551"/>
                      <a:pt x="17703" y="146242"/>
                    </a:cubicBezTo>
                    <a:cubicBezTo>
                      <a:pt x="6927" y="136236"/>
                      <a:pt x="3848" y="122382"/>
                      <a:pt x="0" y="109297"/>
                    </a:cubicBezTo>
                    <a:cubicBezTo>
                      <a:pt x="7697" y="99291"/>
                      <a:pt x="10776" y="88515"/>
                      <a:pt x="4618" y="76200"/>
                    </a:cubicBezTo>
                    <a:cubicBezTo>
                      <a:pt x="0" y="67733"/>
                      <a:pt x="6927" y="60036"/>
                      <a:pt x="10776" y="55418"/>
                    </a:cubicBezTo>
                    <a:cubicBezTo>
                      <a:pt x="22321" y="41564"/>
                      <a:pt x="40024" y="33097"/>
                      <a:pt x="43873" y="13085"/>
                    </a:cubicBezTo>
                    <a:cubicBezTo>
                      <a:pt x="59267" y="18473"/>
                      <a:pt x="69273" y="3079"/>
                      <a:pt x="83127" y="3079"/>
                    </a:cubicBezTo>
                    <a:cubicBezTo>
                      <a:pt x="99291" y="3848"/>
                      <a:pt x="116224" y="3079"/>
                      <a:pt x="132388" y="6157"/>
                    </a:cubicBezTo>
                    <a:cubicBezTo>
                      <a:pt x="141624" y="7697"/>
                      <a:pt x="145473" y="2309"/>
                      <a:pt x="151630" y="0"/>
                    </a:cubicBezTo>
                    <a:cubicBezTo>
                      <a:pt x="159327" y="6157"/>
                      <a:pt x="146242" y="24630"/>
                      <a:pt x="165485" y="23861"/>
                    </a:cubicBezTo>
                    <a:cubicBezTo>
                      <a:pt x="167024" y="25400"/>
                      <a:pt x="167794" y="26939"/>
                      <a:pt x="168564" y="28479"/>
                    </a:cubicBezTo>
                    <a:cubicBezTo>
                      <a:pt x="168564" y="40024"/>
                      <a:pt x="167794" y="50800"/>
                      <a:pt x="173952" y="61576"/>
                    </a:cubicBezTo>
                    <a:cubicBezTo>
                      <a:pt x="167794" y="67733"/>
                      <a:pt x="167794" y="75430"/>
                      <a:pt x="172412" y="82358"/>
                    </a:cubicBezTo>
                    <a:cubicBezTo>
                      <a:pt x="169333" y="89285"/>
                      <a:pt x="167024" y="96982"/>
                      <a:pt x="169333" y="104679"/>
                    </a:cubicBezTo>
                    <a:cubicBezTo>
                      <a:pt x="167024" y="116225"/>
                      <a:pt x="159327" y="124691"/>
                      <a:pt x="157018" y="136236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g6ba09dd349_0_0"/>
              <p:cNvSpPr/>
              <p:nvPr/>
            </p:nvSpPr>
            <p:spPr>
              <a:xfrm>
                <a:off x="8854039" y="5391678"/>
                <a:ext cx="110143" cy="91786"/>
              </a:xfrm>
              <a:custGeom>
                <a:rect b="b" l="l" r="r" t="t"/>
                <a:pathLst>
                  <a:path extrusionOk="0" h="115454" w="138545">
                    <a:moveTo>
                      <a:pt x="34636" y="104546"/>
                    </a:moveTo>
                    <a:cubicBezTo>
                      <a:pt x="26939" y="96079"/>
                      <a:pt x="20012" y="86843"/>
                      <a:pt x="12315" y="78376"/>
                    </a:cubicBezTo>
                    <a:cubicBezTo>
                      <a:pt x="8467" y="74527"/>
                      <a:pt x="1539" y="74527"/>
                      <a:pt x="0" y="68370"/>
                    </a:cubicBezTo>
                    <a:cubicBezTo>
                      <a:pt x="3848" y="62982"/>
                      <a:pt x="13085" y="64521"/>
                      <a:pt x="15394" y="56824"/>
                    </a:cubicBezTo>
                    <a:cubicBezTo>
                      <a:pt x="13855" y="49897"/>
                      <a:pt x="4618" y="52976"/>
                      <a:pt x="2309" y="46818"/>
                    </a:cubicBezTo>
                    <a:cubicBezTo>
                      <a:pt x="3079" y="46049"/>
                      <a:pt x="3079" y="43739"/>
                      <a:pt x="3848" y="43739"/>
                    </a:cubicBezTo>
                    <a:cubicBezTo>
                      <a:pt x="22321" y="46049"/>
                      <a:pt x="21552" y="27576"/>
                      <a:pt x="30018" y="19109"/>
                    </a:cubicBezTo>
                    <a:cubicBezTo>
                      <a:pt x="62346" y="-12448"/>
                      <a:pt x="118534" y="-3982"/>
                      <a:pt x="137006" y="37582"/>
                    </a:cubicBezTo>
                    <a:cubicBezTo>
                      <a:pt x="147782" y="61443"/>
                      <a:pt x="145473" y="81455"/>
                      <a:pt x="130848" y="96079"/>
                    </a:cubicBezTo>
                    <a:cubicBezTo>
                      <a:pt x="116225" y="125327"/>
                      <a:pt x="86976" y="115321"/>
                      <a:pt x="63885" y="120709"/>
                    </a:cubicBezTo>
                    <a:cubicBezTo>
                      <a:pt x="53109" y="127636"/>
                      <a:pt x="53109" y="109164"/>
                      <a:pt x="43873" y="111473"/>
                    </a:cubicBezTo>
                    <a:cubicBezTo>
                      <a:pt x="42333" y="108394"/>
                      <a:pt x="39255" y="106085"/>
                      <a:pt x="34636" y="104546"/>
                    </a:cubicBezTo>
                    <a:lnTo>
                      <a:pt x="34636" y="104546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g6ba09dd349_0_0"/>
              <p:cNvSpPr/>
              <p:nvPr/>
            </p:nvSpPr>
            <p:spPr>
              <a:xfrm>
                <a:off x="10662143" y="4663077"/>
                <a:ext cx="122382" cy="146858"/>
              </a:xfrm>
              <a:custGeom>
                <a:rect b="b" l="l" r="r" t="t"/>
                <a:pathLst>
                  <a:path extrusionOk="0" h="184727" w="153939">
                    <a:moveTo>
                      <a:pt x="18647" y="161877"/>
                    </a:moveTo>
                    <a:cubicBezTo>
                      <a:pt x="20956" y="151102"/>
                      <a:pt x="10950" y="145714"/>
                      <a:pt x="9410" y="136478"/>
                    </a:cubicBezTo>
                    <a:cubicBezTo>
                      <a:pt x="5562" y="117235"/>
                      <a:pt x="-8293" y="98762"/>
                      <a:pt x="7101" y="77980"/>
                    </a:cubicBezTo>
                    <a:cubicBezTo>
                      <a:pt x="8641" y="75671"/>
                      <a:pt x="5562" y="70283"/>
                      <a:pt x="4022" y="65665"/>
                    </a:cubicBezTo>
                    <a:cubicBezTo>
                      <a:pt x="9410" y="60277"/>
                      <a:pt x="10180" y="51811"/>
                      <a:pt x="17107" y="47962"/>
                    </a:cubicBezTo>
                    <a:lnTo>
                      <a:pt x="17107" y="47962"/>
                    </a:lnTo>
                    <a:cubicBezTo>
                      <a:pt x="21725" y="44883"/>
                      <a:pt x="22495" y="39495"/>
                      <a:pt x="25574" y="34877"/>
                    </a:cubicBezTo>
                    <a:cubicBezTo>
                      <a:pt x="39429" y="28720"/>
                      <a:pt x="57901" y="26411"/>
                      <a:pt x="50974" y="4090"/>
                    </a:cubicBezTo>
                    <a:cubicBezTo>
                      <a:pt x="57901" y="2550"/>
                      <a:pt x="57132" y="7938"/>
                      <a:pt x="58671" y="10247"/>
                    </a:cubicBezTo>
                    <a:cubicBezTo>
                      <a:pt x="61750" y="14096"/>
                      <a:pt x="61750" y="21023"/>
                      <a:pt x="68677" y="20253"/>
                    </a:cubicBezTo>
                    <a:cubicBezTo>
                      <a:pt x="74835" y="20253"/>
                      <a:pt x="75604" y="14096"/>
                      <a:pt x="77914" y="9478"/>
                    </a:cubicBezTo>
                    <a:cubicBezTo>
                      <a:pt x="79453" y="4859"/>
                      <a:pt x="78683" y="-1298"/>
                      <a:pt x="86380" y="241"/>
                    </a:cubicBezTo>
                    <a:cubicBezTo>
                      <a:pt x="105623" y="16405"/>
                      <a:pt x="131022" y="26411"/>
                      <a:pt x="144107" y="49501"/>
                    </a:cubicBezTo>
                    <a:cubicBezTo>
                      <a:pt x="144107" y="49501"/>
                      <a:pt x="143338" y="49501"/>
                      <a:pt x="143338" y="49501"/>
                    </a:cubicBezTo>
                    <a:cubicBezTo>
                      <a:pt x="144107" y="54120"/>
                      <a:pt x="142568" y="60277"/>
                      <a:pt x="144877" y="62586"/>
                    </a:cubicBezTo>
                    <a:cubicBezTo>
                      <a:pt x="171047" y="81059"/>
                      <a:pt x="155653" y="107999"/>
                      <a:pt x="157192" y="130320"/>
                    </a:cubicBezTo>
                    <a:cubicBezTo>
                      <a:pt x="160271" y="158799"/>
                      <a:pt x="118707" y="187277"/>
                      <a:pt x="88689" y="190356"/>
                    </a:cubicBezTo>
                    <a:cubicBezTo>
                      <a:pt x="62520" y="192665"/>
                      <a:pt x="40968" y="189586"/>
                      <a:pt x="25574" y="165726"/>
                    </a:cubicBezTo>
                    <a:cubicBezTo>
                      <a:pt x="24804" y="163417"/>
                      <a:pt x="20956" y="162647"/>
                      <a:pt x="18647" y="161877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g6ba09dd349_0_0"/>
              <p:cNvSpPr/>
              <p:nvPr/>
            </p:nvSpPr>
            <p:spPr>
              <a:xfrm>
                <a:off x="10647498" y="2630334"/>
                <a:ext cx="104024" cy="134620"/>
              </a:xfrm>
              <a:custGeom>
                <a:rect b="b" l="l" r="r" t="t"/>
                <a:pathLst>
                  <a:path extrusionOk="0" h="169333" w="130848">
                    <a:moveTo>
                      <a:pt x="102370" y="20619"/>
                    </a:moveTo>
                    <a:cubicBezTo>
                      <a:pt x="124691" y="30625"/>
                      <a:pt x="142394" y="66801"/>
                      <a:pt x="132388" y="89892"/>
                    </a:cubicBezTo>
                    <a:cubicBezTo>
                      <a:pt x="124691" y="107595"/>
                      <a:pt x="119303" y="127607"/>
                      <a:pt x="100831" y="139922"/>
                    </a:cubicBezTo>
                    <a:cubicBezTo>
                      <a:pt x="93903" y="144541"/>
                      <a:pt x="89285" y="150698"/>
                      <a:pt x="80818" y="147619"/>
                    </a:cubicBezTo>
                    <a:cubicBezTo>
                      <a:pt x="75431" y="146080"/>
                      <a:pt x="72352" y="148389"/>
                      <a:pt x="70812" y="153007"/>
                    </a:cubicBezTo>
                    <a:cubicBezTo>
                      <a:pt x="61576" y="180716"/>
                      <a:pt x="43873" y="169171"/>
                      <a:pt x="26939" y="163013"/>
                    </a:cubicBezTo>
                    <a:cubicBezTo>
                      <a:pt x="15394" y="156086"/>
                      <a:pt x="17703" y="142231"/>
                      <a:pt x="11545" y="132225"/>
                    </a:cubicBezTo>
                    <a:cubicBezTo>
                      <a:pt x="7697" y="124529"/>
                      <a:pt x="5388" y="116062"/>
                      <a:pt x="0" y="109135"/>
                    </a:cubicBezTo>
                    <a:cubicBezTo>
                      <a:pt x="3079" y="97589"/>
                      <a:pt x="5388" y="84504"/>
                      <a:pt x="5388" y="73728"/>
                    </a:cubicBezTo>
                    <a:cubicBezTo>
                      <a:pt x="5388" y="39092"/>
                      <a:pt x="27709" y="25238"/>
                      <a:pt x="53109" y="12922"/>
                    </a:cubicBezTo>
                    <a:cubicBezTo>
                      <a:pt x="55418" y="12153"/>
                      <a:pt x="57727" y="11383"/>
                      <a:pt x="58497" y="9844"/>
                    </a:cubicBezTo>
                    <a:cubicBezTo>
                      <a:pt x="67734" y="-932"/>
                      <a:pt x="76970" y="-6320"/>
                      <a:pt x="83897" y="12153"/>
                    </a:cubicBezTo>
                    <a:cubicBezTo>
                      <a:pt x="83897" y="12922"/>
                      <a:pt x="87746" y="12153"/>
                      <a:pt x="90055" y="12153"/>
                    </a:cubicBezTo>
                    <a:cubicBezTo>
                      <a:pt x="100061" y="9074"/>
                      <a:pt x="96982" y="19850"/>
                      <a:pt x="102370" y="2061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g6ba09dd349_0_0"/>
              <p:cNvSpPr/>
              <p:nvPr/>
            </p:nvSpPr>
            <p:spPr>
              <a:xfrm>
                <a:off x="6312916" y="2339457"/>
                <a:ext cx="116262" cy="104024"/>
              </a:xfrm>
              <a:custGeom>
                <a:rect b="b" l="l" r="r" t="t"/>
                <a:pathLst>
                  <a:path extrusionOk="0" h="130848" w="146242">
                    <a:moveTo>
                      <a:pt x="121132" y="121043"/>
                    </a:moveTo>
                    <a:cubicBezTo>
                      <a:pt x="104199" y="117194"/>
                      <a:pt x="91114" y="130279"/>
                      <a:pt x="76489" y="134897"/>
                    </a:cubicBezTo>
                    <a:cubicBezTo>
                      <a:pt x="51089" y="143364"/>
                      <a:pt x="30308" y="131818"/>
                      <a:pt x="17223" y="117964"/>
                    </a:cubicBezTo>
                    <a:cubicBezTo>
                      <a:pt x="3368" y="104109"/>
                      <a:pt x="-3559" y="83328"/>
                      <a:pt x="1829" y="57158"/>
                    </a:cubicBezTo>
                    <a:cubicBezTo>
                      <a:pt x="7217" y="27140"/>
                      <a:pt x="36465" y="23291"/>
                      <a:pt x="44932" y="970"/>
                    </a:cubicBezTo>
                    <a:cubicBezTo>
                      <a:pt x="64944" y="4818"/>
                      <a:pt x="85726" y="-5188"/>
                      <a:pt x="106508" y="4049"/>
                    </a:cubicBezTo>
                    <a:cubicBezTo>
                      <a:pt x="118053" y="9437"/>
                      <a:pt x="134986" y="7897"/>
                      <a:pt x="131138" y="27909"/>
                    </a:cubicBezTo>
                    <a:cubicBezTo>
                      <a:pt x="134217" y="31758"/>
                      <a:pt x="141144" y="30218"/>
                      <a:pt x="142683" y="37146"/>
                    </a:cubicBezTo>
                    <a:cubicBezTo>
                      <a:pt x="148071" y="49461"/>
                      <a:pt x="139605" y="65624"/>
                      <a:pt x="152689" y="75631"/>
                    </a:cubicBezTo>
                    <a:cubicBezTo>
                      <a:pt x="151150" y="92564"/>
                      <a:pt x="138835" y="101031"/>
                      <a:pt x="126520" y="109497"/>
                    </a:cubicBezTo>
                    <a:cubicBezTo>
                      <a:pt x="124980" y="112576"/>
                      <a:pt x="124980" y="116424"/>
                      <a:pt x="123441" y="119503"/>
                    </a:cubicBezTo>
                    <a:cubicBezTo>
                      <a:pt x="122671" y="119503"/>
                      <a:pt x="121901" y="120273"/>
                      <a:pt x="121132" y="121043"/>
                    </a:cubicBezTo>
                    <a:close/>
                  </a:path>
                </a:pathLst>
              </a:custGeom>
              <a:solidFill>
                <a:srgbClr val="A2BE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g6ba09dd349_0_0"/>
              <p:cNvSpPr/>
              <p:nvPr/>
            </p:nvSpPr>
            <p:spPr>
              <a:xfrm>
                <a:off x="6406629" y="2379942"/>
                <a:ext cx="122382" cy="104024"/>
              </a:xfrm>
              <a:custGeom>
                <a:rect b="b" l="l" r="r" t="t"/>
                <a:pathLst>
                  <a:path extrusionOk="0" h="130848" w="153939">
                    <a:moveTo>
                      <a:pt x="3079" y="56958"/>
                    </a:moveTo>
                    <a:cubicBezTo>
                      <a:pt x="2309" y="55418"/>
                      <a:pt x="770" y="53879"/>
                      <a:pt x="0" y="52339"/>
                    </a:cubicBezTo>
                    <a:cubicBezTo>
                      <a:pt x="19242" y="53879"/>
                      <a:pt x="22321" y="34636"/>
                      <a:pt x="33097" y="26170"/>
                    </a:cubicBezTo>
                    <a:cubicBezTo>
                      <a:pt x="30788" y="23091"/>
                      <a:pt x="30788" y="20782"/>
                      <a:pt x="33097" y="17703"/>
                    </a:cubicBezTo>
                    <a:cubicBezTo>
                      <a:pt x="40024" y="13085"/>
                      <a:pt x="46182" y="8467"/>
                      <a:pt x="55418" y="8467"/>
                    </a:cubicBezTo>
                    <a:cubicBezTo>
                      <a:pt x="58497" y="770"/>
                      <a:pt x="67733" y="4618"/>
                      <a:pt x="72352" y="0"/>
                    </a:cubicBezTo>
                    <a:cubicBezTo>
                      <a:pt x="83897" y="2309"/>
                      <a:pt x="96212" y="4618"/>
                      <a:pt x="107758" y="6927"/>
                    </a:cubicBezTo>
                    <a:cubicBezTo>
                      <a:pt x="144703" y="14624"/>
                      <a:pt x="171643" y="75430"/>
                      <a:pt x="147012" y="101600"/>
                    </a:cubicBezTo>
                    <a:cubicBezTo>
                      <a:pt x="130848" y="118533"/>
                      <a:pt x="110067" y="133157"/>
                      <a:pt x="81588" y="131618"/>
                    </a:cubicBezTo>
                    <a:cubicBezTo>
                      <a:pt x="45412" y="129309"/>
                      <a:pt x="26170" y="107758"/>
                      <a:pt x="10006" y="80048"/>
                    </a:cubicBezTo>
                    <a:cubicBezTo>
                      <a:pt x="8467" y="77739"/>
                      <a:pt x="6927" y="75430"/>
                      <a:pt x="6927" y="72351"/>
                    </a:cubicBezTo>
                    <a:cubicBezTo>
                      <a:pt x="9236" y="65424"/>
                      <a:pt x="7697" y="60806"/>
                      <a:pt x="3079" y="5695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g6ba09dd349_0_0"/>
              <p:cNvSpPr/>
              <p:nvPr/>
            </p:nvSpPr>
            <p:spPr>
              <a:xfrm>
                <a:off x="7879426" y="5167743"/>
                <a:ext cx="116262" cy="104024"/>
              </a:xfrm>
              <a:custGeom>
                <a:rect b="b" l="l" r="r" t="t"/>
                <a:pathLst>
                  <a:path extrusionOk="0" h="130848" w="146242">
                    <a:moveTo>
                      <a:pt x="107413" y="134969"/>
                    </a:moveTo>
                    <a:cubicBezTo>
                      <a:pt x="93558" y="128042"/>
                      <a:pt x="78934" y="136508"/>
                      <a:pt x="62001" y="129581"/>
                    </a:cubicBezTo>
                    <a:cubicBezTo>
                      <a:pt x="43528" y="121884"/>
                      <a:pt x="34292" y="108029"/>
                      <a:pt x="23516" y="96484"/>
                    </a:cubicBezTo>
                    <a:cubicBezTo>
                      <a:pt x="14280" y="86478"/>
                      <a:pt x="12740" y="69545"/>
                      <a:pt x="2734" y="57999"/>
                    </a:cubicBezTo>
                    <a:cubicBezTo>
                      <a:pt x="-4193" y="49533"/>
                      <a:pt x="3504" y="39527"/>
                      <a:pt x="9661" y="32599"/>
                    </a:cubicBezTo>
                    <a:cubicBezTo>
                      <a:pt x="32752" y="7199"/>
                      <a:pt x="62771" y="-3577"/>
                      <a:pt x="96637" y="1042"/>
                    </a:cubicBezTo>
                    <a:cubicBezTo>
                      <a:pt x="112031" y="2581"/>
                      <a:pt x="145898" y="41836"/>
                      <a:pt x="147437" y="57999"/>
                    </a:cubicBezTo>
                    <a:cubicBezTo>
                      <a:pt x="148977" y="70315"/>
                      <a:pt x="152055" y="83399"/>
                      <a:pt x="148977" y="96484"/>
                    </a:cubicBezTo>
                    <a:cubicBezTo>
                      <a:pt x="148207" y="100332"/>
                      <a:pt x="130504" y="124963"/>
                      <a:pt x="126655" y="127272"/>
                    </a:cubicBezTo>
                    <a:cubicBezTo>
                      <a:pt x="117419" y="124193"/>
                      <a:pt x="114340" y="134199"/>
                      <a:pt x="107413" y="13496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g6ba09dd349_0_0"/>
              <p:cNvSpPr/>
              <p:nvPr/>
            </p:nvSpPr>
            <p:spPr>
              <a:xfrm>
                <a:off x="8313123" y="1164959"/>
                <a:ext cx="134620" cy="128501"/>
              </a:xfrm>
              <a:custGeom>
                <a:rect b="b" l="l" r="r" t="t"/>
                <a:pathLst>
                  <a:path extrusionOk="0" h="161636" w="169333">
                    <a:moveTo>
                      <a:pt x="0" y="60932"/>
                    </a:moveTo>
                    <a:cubicBezTo>
                      <a:pt x="15394" y="52466"/>
                      <a:pt x="13855" y="33223"/>
                      <a:pt x="27709" y="21678"/>
                    </a:cubicBezTo>
                    <a:cubicBezTo>
                      <a:pt x="55418" y="-2183"/>
                      <a:pt x="90055" y="-7571"/>
                      <a:pt x="123921" y="11672"/>
                    </a:cubicBezTo>
                    <a:cubicBezTo>
                      <a:pt x="145473" y="23987"/>
                      <a:pt x="162406" y="40151"/>
                      <a:pt x="170873" y="60163"/>
                    </a:cubicBezTo>
                    <a:cubicBezTo>
                      <a:pt x="176261" y="72478"/>
                      <a:pt x="179340" y="93260"/>
                      <a:pt x="170873" y="108654"/>
                    </a:cubicBezTo>
                    <a:cubicBezTo>
                      <a:pt x="167794" y="114811"/>
                      <a:pt x="165485" y="120199"/>
                      <a:pt x="167024" y="127126"/>
                    </a:cubicBezTo>
                    <a:cubicBezTo>
                      <a:pt x="167794" y="140981"/>
                      <a:pt x="151630" y="128666"/>
                      <a:pt x="149321" y="138672"/>
                    </a:cubicBezTo>
                    <a:cubicBezTo>
                      <a:pt x="152400" y="145599"/>
                      <a:pt x="154709" y="151757"/>
                      <a:pt x="159327" y="161763"/>
                    </a:cubicBezTo>
                    <a:cubicBezTo>
                      <a:pt x="136236" y="150217"/>
                      <a:pt x="116224" y="163302"/>
                      <a:pt x="94673" y="162532"/>
                    </a:cubicBezTo>
                    <a:cubicBezTo>
                      <a:pt x="79279" y="162532"/>
                      <a:pt x="66964" y="146369"/>
                      <a:pt x="50030" y="156375"/>
                    </a:cubicBezTo>
                    <a:cubicBezTo>
                      <a:pt x="46182" y="158684"/>
                      <a:pt x="50030" y="144060"/>
                      <a:pt x="40794" y="140211"/>
                    </a:cubicBezTo>
                    <a:cubicBezTo>
                      <a:pt x="30788" y="135593"/>
                      <a:pt x="25400" y="124048"/>
                      <a:pt x="14624" y="117120"/>
                    </a:cubicBezTo>
                    <a:cubicBezTo>
                      <a:pt x="3079" y="109423"/>
                      <a:pt x="8467" y="94799"/>
                      <a:pt x="6927" y="82484"/>
                    </a:cubicBezTo>
                    <a:cubicBezTo>
                      <a:pt x="3848" y="77096"/>
                      <a:pt x="5388" y="67860"/>
                      <a:pt x="0" y="60932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g6ba09dd349_0_0"/>
              <p:cNvSpPr/>
              <p:nvPr/>
            </p:nvSpPr>
            <p:spPr>
              <a:xfrm>
                <a:off x="7195437" y="5073025"/>
                <a:ext cx="128501" cy="104024"/>
              </a:xfrm>
              <a:custGeom>
                <a:rect b="b" l="l" r="r" t="t"/>
                <a:pathLst>
                  <a:path extrusionOk="0" h="130848" w="161636">
                    <a:moveTo>
                      <a:pt x="100830" y="1058"/>
                    </a:moveTo>
                    <a:cubicBezTo>
                      <a:pt x="113146" y="16452"/>
                      <a:pt x="129309" y="11064"/>
                      <a:pt x="144703" y="8755"/>
                    </a:cubicBezTo>
                    <a:cubicBezTo>
                      <a:pt x="147782" y="11833"/>
                      <a:pt x="150861" y="14912"/>
                      <a:pt x="154709" y="17221"/>
                    </a:cubicBezTo>
                    <a:cubicBezTo>
                      <a:pt x="165485" y="24149"/>
                      <a:pt x="170103" y="38003"/>
                      <a:pt x="164715" y="45700"/>
                    </a:cubicBezTo>
                    <a:cubicBezTo>
                      <a:pt x="145473" y="72639"/>
                      <a:pt x="144703" y="111894"/>
                      <a:pt x="106218" y="126518"/>
                    </a:cubicBezTo>
                    <a:cubicBezTo>
                      <a:pt x="84667" y="134985"/>
                      <a:pt x="46952" y="136524"/>
                      <a:pt x="32327" y="118051"/>
                    </a:cubicBezTo>
                    <a:cubicBezTo>
                      <a:pt x="23861" y="108045"/>
                      <a:pt x="17703" y="108815"/>
                      <a:pt x="6927" y="114203"/>
                    </a:cubicBezTo>
                    <a:cubicBezTo>
                      <a:pt x="7697" y="104967"/>
                      <a:pt x="19242" y="102657"/>
                      <a:pt x="15394" y="94960"/>
                    </a:cubicBezTo>
                    <a:cubicBezTo>
                      <a:pt x="12315" y="88803"/>
                      <a:pt x="4618" y="92651"/>
                      <a:pt x="0" y="90342"/>
                    </a:cubicBezTo>
                    <a:cubicBezTo>
                      <a:pt x="6927" y="73409"/>
                      <a:pt x="13855" y="57245"/>
                      <a:pt x="20012" y="40312"/>
                    </a:cubicBezTo>
                    <a:cubicBezTo>
                      <a:pt x="23861" y="28767"/>
                      <a:pt x="39255" y="25688"/>
                      <a:pt x="40794" y="12603"/>
                    </a:cubicBezTo>
                    <a:cubicBezTo>
                      <a:pt x="43103" y="14142"/>
                      <a:pt x="46182" y="14912"/>
                      <a:pt x="48491" y="16452"/>
                    </a:cubicBezTo>
                    <a:cubicBezTo>
                      <a:pt x="55418" y="12603"/>
                      <a:pt x="63885" y="11833"/>
                      <a:pt x="71582" y="7985"/>
                    </a:cubicBezTo>
                    <a:cubicBezTo>
                      <a:pt x="77739" y="-7409"/>
                      <a:pt x="91594" y="4906"/>
                      <a:pt x="100830" y="1058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g6ba09dd349_0_0"/>
              <p:cNvSpPr/>
              <p:nvPr/>
            </p:nvSpPr>
            <p:spPr>
              <a:xfrm>
                <a:off x="10858500" y="3965928"/>
                <a:ext cx="134620" cy="128501"/>
              </a:xfrm>
              <a:custGeom>
                <a:rect b="b" l="l" r="r" t="t"/>
                <a:pathLst>
                  <a:path extrusionOk="0" h="161636" w="169333">
                    <a:moveTo>
                      <a:pt x="125952" y="1880"/>
                    </a:moveTo>
                    <a:cubicBezTo>
                      <a:pt x="124412" y="21892"/>
                      <a:pt x="139806" y="18813"/>
                      <a:pt x="151352" y="20353"/>
                    </a:cubicBezTo>
                    <a:cubicBezTo>
                      <a:pt x="151352" y="21892"/>
                      <a:pt x="151352" y="22662"/>
                      <a:pt x="152121" y="23431"/>
                    </a:cubicBezTo>
                    <a:cubicBezTo>
                      <a:pt x="155200" y="28050"/>
                      <a:pt x="154431" y="34207"/>
                      <a:pt x="160589" y="36516"/>
                    </a:cubicBezTo>
                    <a:cubicBezTo>
                      <a:pt x="165976" y="54989"/>
                      <a:pt x="176752" y="72692"/>
                      <a:pt x="169055" y="92704"/>
                    </a:cubicBezTo>
                    <a:cubicBezTo>
                      <a:pt x="163667" y="102710"/>
                      <a:pt x="168286" y="115025"/>
                      <a:pt x="160589" y="124262"/>
                    </a:cubicBezTo>
                    <a:cubicBezTo>
                      <a:pt x="145195" y="136577"/>
                      <a:pt x="128261" y="145813"/>
                      <a:pt x="114407" y="160437"/>
                    </a:cubicBezTo>
                    <a:cubicBezTo>
                      <a:pt x="109788" y="165825"/>
                      <a:pt x="87467" y="166595"/>
                      <a:pt x="72843" y="165056"/>
                    </a:cubicBezTo>
                    <a:cubicBezTo>
                      <a:pt x="57449" y="163516"/>
                      <a:pt x="42825" y="160437"/>
                      <a:pt x="28970" y="155050"/>
                    </a:cubicBezTo>
                    <a:cubicBezTo>
                      <a:pt x="22043" y="151971"/>
                      <a:pt x="15116" y="152740"/>
                      <a:pt x="8958" y="155819"/>
                    </a:cubicBezTo>
                    <a:cubicBezTo>
                      <a:pt x="6649" y="145813"/>
                      <a:pt x="29740" y="130419"/>
                      <a:pt x="2031" y="128880"/>
                    </a:cubicBezTo>
                    <a:cubicBezTo>
                      <a:pt x="-1048" y="125801"/>
                      <a:pt x="-278" y="122722"/>
                      <a:pt x="2031" y="119643"/>
                    </a:cubicBezTo>
                    <a:cubicBezTo>
                      <a:pt x="2800" y="101171"/>
                      <a:pt x="-1048" y="81928"/>
                      <a:pt x="2800" y="63455"/>
                    </a:cubicBezTo>
                    <a:cubicBezTo>
                      <a:pt x="16655" y="58067"/>
                      <a:pt x="-1048" y="54219"/>
                      <a:pt x="2031" y="49601"/>
                    </a:cubicBezTo>
                    <a:cubicBezTo>
                      <a:pt x="4340" y="46522"/>
                      <a:pt x="7419" y="46522"/>
                      <a:pt x="10497" y="48831"/>
                    </a:cubicBezTo>
                    <a:cubicBezTo>
                      <a:pt x="21273" y="26510"/>
                      <a:pt x="45134" y="18813"/>
                      <a:pt x="63606" y="5728"/>
                    </a:cubicBezTo>
                    <a:cubicBezTo>
                      <a:pt x="85158" y="-1969"/>
                      <a:pt x="105170" y="-429"/>
                      <a:pt x="125952" y="1880"/>
                    </a:cubicBezTo>
                    <a:lnTo>
                      <a:pt x="125952" y="1880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g6ba09dd349_0_0"/>
              <p:cNvSpPr/>
              <p:nvPr/>
            </p:nvSpPr>
            <p:spPr>
              <a:xfrm>
                <a:off x="6595261" y="4371058"/>
                <a:ext cx="146858" cy="122382"/>
              </a:xfrm>
              <a:custGeom>
                <a:rect b="b" l="l" r="r" t="t"/>
                <a:pathLst>
                  <a:path extrusionOk="0" h="153939" w="184727">
                    <a:moveTo>
                      <a:pt x="54176" y="11353"/>
                    </a:moveTo>
                    <a:cubicBezTo>
                      <a:pt x="77267" y="-4041"/>
                      <a:pt x="101127" y="-3271"/>
                      <a:pt x="124988" y="10583"/>
                    </a:cubicBezTo>
                    <a:cubicBezTo>
                      <a:pt x="130376" y="12892"/>
                      <a:pt x="134224" y="16741"/>
                      <a:pt x="138842" y="19050"/>
                    </a:cubicBezTo>
                    <a:cubicBezTo>
                      <a:pt x="143461" y="19050"/>
                      <a:pt x="147309" y="19820"/>
                      <a:pt x="151927" y="19050"/>
                    </a:cubicBezTo>
                    <a:cubicBezTo>
                      <a:pt x="163473" y="17511"/>
                      <a:pt x="177327" y="11353"/>
                      <a:pt x="185024" y="25977"/>
                    </a:cubicBezTo>
                    <a:cubicBezTo>
                      <a:pt x="192721" y="41371"/>
                      <a:pt x="187333" y="55226"/>
                      <a:pt x="172709" y="64462"/>
                    </a:cubicBezTo>
                    <a:cubicBezTo>
                      <a:pt x="177327" y="70620"/>
                      <a:pt x="184254" y="69850"/>
                      <a:pt x="191182" y="73699"/>
                    </a:cubicBezTo>
                    <a:cubicBezTo>
                      <a:pt x="181176" y="81396"/>
                      <a:pt x="171939" y="89862"/>
                      <a:pt x="169630" y="102947"/>
                    </a:cubicBezTo>
                    <a:cubicBezTo>
                      <a:pt x="171939" y="107565"/>
                      <a:pt x="167321" y="109105"/>
                      <a:pt x="165012" y="112183"/>
                    </a:cubicBezTo>
                    <a:cubicBezTo>
                      <a:pt x="155006" y="129886"/>
                      <a:pt x="135764" y="138353"/>
                      <a:pt x="124218" y="155286"/>
                    </a:cubicBezTo>
                    <a:cubicBezTo>
                      <a:pt x="119600" y="162983"/>
                      <a:pt x="112673" y="152208"/>
                      <a:pt x="104976" y="153747"/>
                    </a:cubicBezTo>
                    <a:cubicBezTo>
                      <a:pt x="88812" y="156056"/>
                      <a:pt x="71879" y="166832"/>
                      <a:pt x="53406" y="157595"/>
                    </a:cubicBezTo>
                    <a:cubicBezTo>
                      <a:pt x="44939" y="152977"/>
                      <a:pt x="39552" y="141432"/>
                      <a:pt x="28006" y="142971"/>
                    </a:cubicBezTo>
                    <a:cubicBezTo>
                      <a:pt x="12612" y="130656"/>
                      <a:pt x="4915" y="116032"/>
                      <a:pt x="1067" y="95250"/>
                    </a:cubicBezTo>
                    <a:cubicBezTo>
                      <a:pt x="-3552" y="65232"/>
                      <a:pt x="7224" y="44450"/>
                      <a:pt x="25697" y="23668"/>
                    </a:cubicBezTo>
                    <a:cubicBezTo>
                      <a:pt x="29545" y="19050"/>
                      <a:pt x="34933" y="19820"/>
                      <a:pt x="39552" y="19050"/>
                    </a:cubicBezTo>
                    <a:cubicBezTo>
                      <a:pt x="44939" y="15971"/>
                      <a:pt x="49557" y="13662"/>
                      <a:pt x="54176" y="11353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g6ba09dd349_0_0"/>
              <p:cNvSpPr/>
              <p:nvPr/>
            </p:nvSpPr>
            <p:spPr>
              <a:xfrm rot="901352">
                <a:off x="7088161" y="1927404"/>
                <a:ext cx="3274544" cy="2986360"/>
              </a:xfrm>
              <a:custGeom>
                <a:rect b="b" l="l" r="r" t="t"/>
                <a:pathLst>
                  <a:path extrusionOk="0" h="3686004" w="4041704">
                    <a:moveTo>
                      <a:pt x="3386347" y="2411413"/>
                    </a:moveTo>
                    <a:lnTo>
                      <a:pt x="3386340" y="2411535"/>
                    </a:lnTo>
                    <a:lnTo>
                      <a:pt x="3386483" y="2411511"/>
                    </a:lnTo>
                    <a:close/>
                    <a:moveTo>
                      <a:pt x="3362819" y="2194357"/>
                    </a:moveTo>
                    <a:cubicBezTo>
                      <a:pt x="3360830" y="2196729"/>
                      <a:pt x="3360305" y="2199199"/>
                      <a:pt x="3361204" y="2201156"/>
                    </a:cubicBezTo>
                    <a:lnTo>
                      <a:pt x="3365647" y="2203538"/>
                    </a:lnTo>
                    <a:lnTo>
                      <a:pt x="3367414" y="2187828"/>
                    </a:lnTo>
                    <a:lnTo>
                      <a:pt x="3369533" y="2184367"/>
                    </a:lnTo>
                    <a:close/>
                    <a:moveTo>
                      <a:pt x="3369683" y="2161469"/>
                    </a:moveTo>
                    <a:lnTo>
                      <a:pt x="3378698" y="2161125"/>
                    </a:lnTo>
                    <a:cubicBezTo>
                      <a:pt x="3380316" y="2161515"/>
                      <a:pt x="3381480" y="2162439"/>
                      <a:pt x="3381834" y="2164342"/>
                    </a:cubicBezTo>
                    <a:lnTo>
                      <a:pt x="3381252" y="2167406"/>
                    </a:lnTo>
                    <a:lnTo>
                      <a:pt x="3393725" y="2151948"/>
                    </a:lnTo>
                    <a:cubicBezTo>
                      <a:pt x="3395106" y="2150016"/>
                      <a:pt x="3397011" y="2148168"/>
                      <a:pt x="3398392" y="2146236"/>
                    </a:cubicBezTo>
                    <a:cubicBezTo>
                      <a:pt x="3395687" y="2146345"/>
                      <a:pt x="3394306" y="2148277"/>
                      <a:pt x="3392043" y="2148993"/>
                    </a:cubicBezTo>
                    <a:close/>
                    <a:moveTo>
                      <a:pt x="3355458" y="2155683"/>
                    </a:moveTo>
                    <a:lnTo>
                      <a:pt x="3355439" y="2156097"/>
                    </a:lnTo>
                    <a:cubicBezTo>
                      <a:pt x="3356073" y="2158885"/>
                      <a:pt x="3356602" y="2162329"/>
                      <a:pt x="3358079" y="2164040"/>
                    </a:cubicBezTo>
                    <a:lnTo>
                      <a:pt x="3362945" y="2162609"/>
                    </a:lnTo>
                    <a:lnTo>
                      <a:pt x="3362474" y="2162586"/>
                    </a:lnTo>
                    <a:close/>
                    <a:moveTo>
                      <a:pt x="3340275" y="2163884"/>
                    </a:moveTo>
                    <a:lnTo>
                      <a:pt x="3339342" y="2166886"/>
                    </a:lnTo>
                    <a:lnTo>
                      <a:pt x="3339875" y="2166130"/>
                    </a:lnTo>
                    <a:close/>
                    <a:moveTo>
                      <a:pt x="3552686" y="1785302"/>
                    </a:moveTo>
                    <a:lnTo>
                      <a:pt x="3552595" y="1785639"/>
                    </a:lnTo>
                    <a:lnTo>
                      <a:pt x="3553346" y="1786264"/>
                    </a:lnTo>
                    <a:close/>
                    <a:moveTo>
                      <a:pt x="3376296" y="1583151"/>
                    </a:moveTo>
                    <a:lnTo>
                      <a:pt x="3375997" y="1583729"/>
                    </a:lnTo>
                    <a:lnTo>
                      <a:pt x="3377264" y="1583840"/>
                    </a:lnTo>
                    <a:lnTo>
                      <a:pt x="3381205" y="1582227"/>
                    </a:lnTo>
                    <a:close/>
                    <a:moveTo>
                      <a:pt x="3320681" y="1573903"/>
                    </a:moveTo>
                    <a:lnTo>
                      <a:pt x="3321545" y="1574218"/>
                    </a:lnTo>
                    <a:lnTo>
                      <a:pt x="3321319" y="1573906"/>
                    </a:lnTo>
                    <a:close/>
                    <a:moveTo>
                      <a:pt x="3273764" y="1356808"/>
                    </a:moveTo>
                    <a:lnTo>
                      <a:pt x="3271648" y="1370709"/>
                    </a:lnTo>
                    <a:cubicBezTo>
                      <a:pt x="3271978" y="1375263"/>
                      <a:pt x="3273039" y="1379642"/>
                      <a:pt x="3273370" y="1384198"/>
                    </a:cubicBezTo>
                    <a:cubicBezTo>
                      <a:pt x="3273877" y="1389483"/>
                      <a:pt x="3272980" y="1393756"/>
                      <a:pt x="3270646" y="1397074"/>
                    </a:cubicBezTo>
                    <a:lnTo>
                      <a:pt x="3268575" y="1398376"/>
                    </a:lnTo>
                    <a:lnTo>
                      <a:pt x="3299781" y="1403318"/>
                    </a:lnTo>
                    <a:lnTo>
                      <a:pt x="3292105" y="1393842"/>
                    </a:lnTo>
                    <a:cubicBezTo>
                      <a:pt x="3289620" y="1385174"/>
                      <a:pt x="3285580" y="1377268"/>
                      <a:pt x="3281163" y="1369598"/>
                    </a:cubicBezTo>
                    <a:close/>
                    <a:moveTo>
                      <a:pt x="2942540" y="460381"/>
                    </a:moveTo>
                    <a:lnTo>
                      <a:pt x="2943393" y="463167"/>
                    </a:lnTo>
                    <a:cubicBezTo>
                      <a:pt x="2943843" y="467018"/>
                      <a:pt x="2943651" y="471410"/>
                      <a:pt x="2946045" y="474113"/>
                    </a:cubicBezTo>
                    <a:cubicBezTo>
                      <a:pt x="2957054" y="487671"/>
                      <a:pt x="2962515" y="487893"/>
                      <a:pt x="2974889" y="476785"/>
                    </a:cubicBezTo>
                    <a:lnTo>
                      <a:pt x="2975278" y="476498"/>
                    </a:lnTo>
                    <a:lnTo>
                      <a:pt x="2980094" y="461238"/>
                    </a:lnTo>
                    <a:cubicBezTo>
                      <a:pt x="2980716" y="455632"/>
                      <a:pt x="2980246" y="449903"/>
                      <a:pt x="2978625" y="444405"/>
                    </a:cubicBezTo>
                    <a:lnTo>
                      <a:pt x="2976516" y="441086"/>
                    </a:lnTo>
                    <a:lnTo>
                      <a:pt x="2971944" y="444037"/>
                    </a:lnTo>
                    <a:cubicBezTo>
                      <a:pt x="2964043" y="447549"/>
                      <a:pt x="2955780" y="450208"/>
                      <a:pt x="2947692" y="453174"/>
                    </a:cubicBezTo>
                    <a:close/>
                    <a:moveTo>
                      <a:pt x="931457" y="2960614"/>
                    </a:moveTo>
                    <a:lnTo>
                      <a:pt x="932617" y="2960737"/>
                    </a:lnTo>
                    <a:lnTo>
                      <a:pt x="932419" y="2960450"/>
                    </a:lnTo>
                    <a:close/>
                    <a:moveTo>
                      <a:pt x="731853" y="2718061"/>
                    </a:moveTo>
                    <a:lnTo>
                      <a:pt x="741742" y="2737711"/>
                    </a:lnTo>
                    <a:cubicBezTo>
                      <a:pt x="744870" y="2750390"/>
                      <a:pt x="761291" y="2747562"/>
                      <a:pt x="767713" y="2756738"/>
                    </a:cubicBezTo>
                    <a:lnTo>
                      <a:pt x="778286" y="2745315"/>
                    </a:lnTo>
                    <a:lnTo>
                      <a:pt x="777750" y="2745207"/>
                    </a:lnTo>
                    <a:cubicBezTo>
                      <a:pt x="774197" y="2743512"/>
                      <a:pt x="771129" y="2740930"/>
                      <a:pt x="768222" y="2737381"/>
                    </a:cubicBezTo>
                    <a:cubicBezTo>
                      <a:pt x="762410" y="2730924"/>
                      <a:pt x="757243" y="2723824"/>
                      <a:pt x="748847" y="2719950"/>
                    </a:cubicBezTo>
                    <a:cubicBezTo>
                      <a:pt x="744326" y="2718014"/>
                      <a:pt x="740128" y="2716723"/>
                      <a:pt x="735849" y="2716722"/>
                    </a:cubicBezTo>
                    <a:close/>
                    <a:moveTo>
                      <a:pt x="1246175" y="310765"/>
                    </a:moveTo>
                    <a:lnTo>
                      <a:pt x="1255291" y="304099"/>
                    </a:lnTo>
                    <a:lnTo>
                      <a:pt x="1253742" y="306184"/>
                    </a:lnTo>
                    <a:cubicBezTo>
                      <a:pt x="1251717" y="308669"/>
                      <a:pt x="1249600" y="310251"/>
                      <a:pt x="1247181" y="310884"/>
                    </a:cubicBezTo>
                    <a:close/>
                    <a:moveTo>
                      <a:pt x="783421" y="946304"/>
                    </a:moveTo>
                    <a:cubicBezTo>
                      <a:pt x="782304" y="948533"/>
                      <a:pt x="782114" y="950920"/>
                      <a:pt x="784179" y="953359"/>
                    </a:cubicBezTo>
                    <a:lnTo>
                      <a:pt x="784245" y="953368"/>
                    </a:lnTo>
                    <a:lnTo>
                      <a:pt x="784830" y="944504"/>
                    </a:lnTo>
                    <a:close/>
                    <a:moveTo>
                      <a:pt x="658370" y="913024"/>
                    </a:moveTo>
                    <a:lnTo>
                      <a:pt x="652593" y="931066"/>
                    </a:lnTo>
                    <a:lnTo>
                      <a:pt x="659391" y="930691"/>
                    </a:lnTo>
                    <a:cubicBezTo>
                      <a:pt x="663107" y="930780"/>
                      <a:pt x="666835" y="930339"/>
                      <a:pt x="668518" y="926662"/>
                    </a:cubicBezTo>
                    <a:cubicBezTo>
                      <a:pt x="670200" y="922985"/>
                      <a:pt x="666523" y="921303"/>
                      <a:pt x="664451" y="919128"/>
                    </a:cubicBezTo>
                    <a:close/>
                    <a:moveTo>
                      <a:pt x="343163" y="828988"/>
                    </a:moveTo>
                    <a:cubicBezTo>
                      <a:pt x="344299" y="825916"/>
                      <a:pt x="347538" y="823755"/>
                      <a:pt x="353858" y="822591"/>
                    </a:cubicBezTo>
                    <a:cubicBezTo>
                      <a:pt x="363992" y="820505"/>
                      <a:pt x="366231" y="810057"/>
                      <a:pt x="368544" y="801426"/>
                    </a:cubicBezTo>
                    <a:cubicBezTo>
                      <a:pt x="373619" y="781486"/>
                      <a:pt x="373619" y="781486"/>
                      <a:pt x="393106" y="789240"/>
                    </a:cubicBezTo>
                    <a:cubicBezTo>
                      <a:pt x="395259" y="790553"/>
                      <a:pt x="397243" y="791173"/>
                      <a:pt x="399658" y="792057"/>
                    </a:cubicBezTo>
                    <a:cubicBezTo>
                      <a:pt x="410011" y="795418"/>
                      <a:pt x="418233" y="794528"/>
                      <a:pt x="419801" y="781308"/>
                    </a:cubicBezTo>
                    <a:cubicBezTo>
                      <a:pt x="419318" y="776289"/>
                      <a:pt x="422353" y="775186"/>
                      <a:pt x="425891" y="776165"/>
                    </a:cubicBezTo>
                    <a:cubicBezTo>
                      <a:pt x="430553" y="777237"/>
                      <a:pt x="435646" y="778570"/>
                      <a:pt x="439258" y="781365"/>
                    </a:cubicBezTo>
                    <a:cubicBezTo>
                      <a:pt x="446911" y="787216"/>
                      <a:pt x="454418" y="789433"/>
                      <a:pt x="463187" y="784741"/>
                    </a:cubicBezTo>
                    <a:cubicBezTo>
                      <a:pt x="468133" y="782442"/>
                      <a:pt x="472701" y="784638"/>
                      <a:pt x="477100" y="786141"/>
                    </a:cubicBezTo>
                    <a:cubicBezTo>
                      <a:pt x="485718" y="802029"/>
                      <a:pt x="479401" y="825938"/>
                      <a:pt x="501304" y="834574"/>
                    </a:cubicBezTo>
                    <a:cubicBezTo>
                      <a:pt x="506564" y="836602"/>
                      <a:pt x="506142" y="846977"/>
                      <a:pt x="514648" y="842715"/>
                    </a:cubicBezTo>
                    <a:cubicBezTo>
                      <a:pt x="532470" y="829961"/>
                      <a:pt x="532207" y="830391"/>
                      <a:pt x="552271" y="842041"/>
                    </a:cubicBezTo>
                    <a:cubicBezTo>
                      <a:pt x="557867" y="845455"/>
                      <a:pt x="562318" y="851714"/>
                      <a:pt x="570635" y="849700"/>
                    </a:cubicBezTo>
                    <a:cubicBezTo>
                      <a:pt x="576851" y="851128"/>
                      <a:pt x="582089" y="856097"/>
                      <a:pt x="588778" y="851910"/>
                    </a:cubicBezTo>
                    <a:cubicBezTo>
                      <a:pt x="599342" y="850085"/>
                      <a:pt x="608141" y="853089"/>
                      <a:pt x="615963" y="859632"/>
                    </a:cubicBezTo>
                    <a:cubicBezTo>
                      <a:pt x="616132" y="860326"/>
                      <a:pt x="616132" y="860326"/>
                      <a:pt x="616299" y="861019"/>
                    </a:cubicBezTo>
                    <a:cubicBezTo>
                      <a:pt x="625013" y="863678"/>
                      <a:pt x="630713" y="861838"/>
                      <a:pt x="634797" y="857685"/>
                    </a:cubicBezTo>
                    <a:lnTo>
                      <a:pt x="637257" y="852876"/>
                    </a:lnTo>
                    <a:lnTo>
                      <a:pt x="644105" y="816137"/>
                    </a:lnTo>
                    <a:cubicBezTo>
                      <a:pt x="645642" y="796524"/>
                      <a:pt x="650484" y="793986"/>
                      <a:pt x="669424" y="801349"/>
                    </a:cubicBezTo>
                    <a:cubicBezTo>
                      <a:pt x="671489" y="803788"/>
                      <a:pt x="671824" y="806452"/>
                      <a:pt x="671560" y="809100"/>
                    </a:cubicBezTo>
                    <a:lnTo>
                      <a:pt x="670812" y="813063"/>
                    </a:lnTo>
                    <a:lnTo>
                      <a:pt x="675492" y="817242"/>
                    </a:lnTo>
                    <a:cubicBezTo>
                      <a:pt x="676510" y="819931"/>
                      <a:pt x="677284" y="823504"/>
                      <a:pt x="679761" y="827674"/>
                    </a:cubicBezTo>
                    <a:cubicBezTo>
                      <a:pt x="679644" y="831737"/>
                      <a:pt x="677806" y="834751"/>
                      <a:pt x="674844" y="837668"/>
                    </a:cubicBezTo>
                    <a:lnTo>
                      <a:pt x="667970" y="841657"/>
                    </a:lnTo>
                    <a:lnTo>
                      <a:pt x="668977" y="847276"/>
                    </a:lnTo>
                    <a:cubicBezTo>
                      <a:pt x="672471" y="856522"/>
                      <a:pt x="679049" y="864515"/>
                      <a:pt x="686345" y="870267"/>
                    </a:cubicBezTo>
                    <a:cubicBezTo>
                      <a:pt x="689983" y="873542"/>
                      <a:pt x="695784" y="875276"/>
                      <a:pt x="696716" y="880609"/>
                    </a:cubicBezTo>
                    <a:cubicBezTo>
                      <a:pt x="697688" y="884350"/>
                      <a:pt x="697701" y="883819"/>
                      <a:pt x="699358" y="881204"/>
                    </a:cubicBezTo>
                    <a:cubicBezTo>
                      <a:pt x="700470" y="879107"/>
                      <a:pt x="702632" y="877566"/>
                      <a:pt x="704199" y="878665"/>
                    </a:cubicBezTo>
                    <a:cubicBezTo>
                      <a:pt x="719968" y="885420"/>
                      <a:pt x="727694" y="873392"/>
                      <a:pt x="736405" y="864574"/>
                    </a:cubicBezTo>
                    <a:cubicBezTo>
                      <a:pt x="739123" y="861985"/>
                      <a:pt x="742384" y="858877"/>
                      <a:pt x="746126" y="857906"/>
                    </a:cubicBezTo>
                    <a:cubicBezTo>
                      <a:pt x="751990" y="856985"/>
                      <a:pt x="757791" y="858718"/>
                      <a:pt x="759772" y="864608"/>
                    </a:cubicBezTo>
                    <a:cubicBezTo>
                      <a:pt x="767194" y="887094"/>
                      <a:pt x="788866" y="891336"/>
                      <a:pt x="806189" y="899721"/>
                    </a:cubicBezTo>
                    <a:cubicBezTo>
                      <a:pt x="807257" y="899482"/>
                      <a:pt x="808988" y="899258"/>
                      <a:pt x="810502" y="899825"/>
                    </a:cubicBezTo>
                    <a:lnTo>
                      <a:pt x="812660" y="903314"/>
                    </a:lnTo>
                    <a:lnTo>
                      <a:pt x="817662" y="897914"/>
                    </a:lnTo>
                    <a:lnTo>
                      <a:pt x="813177" y="889446"/>
                    </a:lnTo>
                    <a:cubicBezTo>
                      <a:pt x="809797" y="878880"/>
                      <a:pt x="804682" y="876043"/>
                      <a:pt x="794007" y="878389"/>
                    </a:cubicBezTo>
                    <a:cubicBezTo>
                      <a:pt x="792575" y="878743"/>
                      <a:pt x="791391" y="879494"/>
                      <a:pt x="789170" y="880349"/>
                    </a:cubicBezTo>
                    <a:cubicBezTo>
                      <a:pt x="788722" y="871793"/>
                      <a:pt x="793888" y="866862"/>
                      <a:pt x="797766" y="861641"/>
                    </a:cubicBezTo>
                    <a:cubicBezTo>
                      <a:pt x="802577" y="855277"/>
                      <a:pt x="805062" y="848730"/>
                      <a:pt x="802787" y="840778"/>
                    </a:cubicBezTo>
                    <a:cubicBezTo>
                      <a:pt x="801761" y="834799"/>
                      <a:pt x="798723" y="831751"/>
                      <a:pt x="792348" y="833029"/>
                    </a:cubicBezTo>
                    <a:cubicBezTo>
                      <a:pt x="785577" y="834558"/>
                      <a:pt x="780279" y="834048"/>
                      <a:pt x="776427" y="827097"/>
                    </a:cubicBezTo>
                    <a:cubicBezTo>
                      <a:pt x="772429" y="820789"/>
                      <a:pt x="776662" y="817002"/>
                      <a:pt x="780645" y="812820"/>
                    </a:cubicBezTo>
                    <a:cubicBezTo>
                      <a:pt x="781973" y="811426"/>
                      <a:pt x="784734" y="809677"/>
                      <a:pt x="782590" y="807168"/>
                    </a:cubicBezTo>
                    <a:cubicBezTo>
                      <a:pt x="780592" y="804014"/>
                      <a:pt x="776767" y="801466"/>
                      <a:pt x="773112" y="802676"/>
                    </a:cubicBezTo>
                    <a:cubicBezTo>
                      <a:pt x="762935" y="805811"/>
                      <a:pt x="760228" y="799792"/>
                      <a:pt x="757703" y="791447"/>
                    </a:cubicBezTo>
                    <a:cubicBezTo>
                      <a:pt x="753325" y="779304"/>
                      <a:pt x="746185" y="768911"/>
                      <a:pt x="736284" y="760268"/>
                    </a:cubicBezTo>
                    <a:cubicBezTo>
                      <a:pt x="733498" y="757614"/>
                      <a:pt x="731354" y="755104"/>
                      <a:pt x="731578" y="751096"/>
                    </a:cubicBezTo>
                    <a:cubicBezTo>
                      <a:pt x="731708" y="739963"/>
                      <a:pt x="729722" y="730724"/>
                      <a:pt x="718061" y="725407"/>
                    </a:cubicBezTo>
                    <a:cubicBezTo>
                      <a:pt x="713840" y="723109"/>
                      <a:pt x="716535" y="718638"/>
                      <a:pt x="719151" y="717533"/>
                    </a:cubicBezTo>
                    <a:cubicBezTo>
                      <a:pt x="733915" y="712044"/>
                      <a:pt x="734006" y="702593"/>
                      <a:pt x="727549" y="690662"/>
                    </a:cubicBezTo>
                    <a:cubicBezTo>
                      <a:pt x="726695" y="688442"/>
                      <a:pt x="727273" y="685864"/>
                      <a:pt x="727207" y="683143"/>
                    </a:cubicBezTo>
                    <a:cubicBezTo>
                      <a:pt x="726773" y="668502"/>
                      <a:pt x="727062" y="667214"/>
                      <a:pt x="741036" y="662224"/>
                    </a:cubicBezTo>
                    <a:cubicBezTo>
                      <a:pt x="748740" y="659553"/>
                      <a:pt x="752579" y="656015"/>
                      <a:pt x="751237" y="646919"/>
                    </a:cubicBezTo>
                    <a:cubicBezTo>
                      <a:pt x="750356" y="640296"/>
                      <a:pt x="751697" y="632816"/>
                      <a:pt x="757507" y="628028"/>
                    </a:cubicBezTo>
                    <a:cubicBezTo>
                      <a:pt x="762923" y="623491"/>
                      <a:pt x="760819" y="619299"/>
                      <a:pt x="758071" y="614963"/>
                    </a:cubicBezTo>
                    <a:cubicBezTo>
                      <a:pt x="755323" y="610627"/>
                      <a:pt x="752430" y="606935"/>
                      <a:pt x="752943" y="601638"/>
                    </a:cubicBezTo>
                    <a:cubicBezTo>
                      <a:pt x="753166" y="597628"/>
                      <a:pt x="749945" y="596908"/>
                      <a:pt x="747224" y="596975"/>
                    </a:cubicBezTo>
                    <a:cubicBezTo>
                      <a:pt x="743319" y="597791"/>
                      <a:pt x="740059" y="598753"/>
                      <a:pt x="736654" y="600358"/>
                    </a:cubicBezTo>
                    <a:cubicBezTo>
                      <a:pt x="724651" y="604097"/>
                      <a:pt x="723757" y="603559"/>
                      <a:pt x="722350" y="591743"/>
                    </a:cubicBezTo>
                    <a:cubicBezTo>
                      <a:pt x="721325" y="585763"/>
                      <a:pt x="721981" y="579822"/>
                      <a:pt x="721599" y="573987"/>
                    </a:cubicBezTo>
                    <a:cubicBezTo>
                      <a:pt x="721506" y="566862"/>
                      <a:pt x="721414" y="559738"/>
                      <a:pt x="732116" y="561796"/>
                    </a:cubicBezTo>
                    <a:cubicBezTo>
                      <a:pt x="735732" y="562268"/>
                      <a:pt x="738136" y="559086"/>
                      <a:pt x="736677" y="555038"/>
                    </a:cubicBezTo>
                    <a:cubicBezTo>
                      <a:pt x="735112" y="549952"/>
                      <a:pt x="733691" y="544222"/>
                      <a:pt x="725922" y="544173"/>
                    </a:cubicBezTo>
                    <a:cubicBezTo>
                      <a:pt x="725528" y="544423"/>
                      <a:pt x="725134" y="544673"/>
                      <a:pt x="724095" y="544779"/>
                    </a:cubicBezTo>
                    <a:cubicBezTo>
                      <a:pt x="720190" y="545596"/>
                      <a:pt x="716418" y="551855"/>
                      <a:pt x="711882" y="546442"/>
                    </a:cubicBezTo>
                    <a:cubicBezTo>
                      <a:pt x="707596" y="541422"/>
                      <a:pt x="705925" y="535298"/>
                      <a:pt x="706478" y="528319"/>
                    </a:cubicBezTo>
                    <a:cubicBezTo>
                      <a:pt x="707383" y="522772"/>
                      <a:pt x="710223" y="517658"/>
                      <a:pt x="713562" y="513331"/>
                    </a:cubicBezTo>
                    <a:cubicBezTo>
                      <a:pt x="716362" y="509899"/>
                      <a:pt x="719123" y="508150"/>
                      <a:pt x="722515" y="512630"/>
                    </a:cubicBezTo>
                    <a:cubicBezTo>
                      <a:pt x="723908" y="513956"/>
                      <a:pt x="725697" y="515034"/>
                      <a:pt x="727274" y="514033"/>
                    </a:cubicBezTo>
                    <a:cubicBezTo>
                      <a:pt x="730035" y="512284"/>
                      <a:pt x="729180" y="510063"/>
                      <a:pt x="728181" y="508486"/>
                    </a:cubicBezTo>
                    <a:cubicBezTo>
                      <a:pt x="726577" y="505083"/>
                      <a:pt x="724827" y="502324"/>
                      <a:pt x="723473" y="499314"/>
                    </a:cubicBezTo>
                    <a:cubicBezTo>
                      <a:pt x="718661" y="489104"/>
                      <a:pt x="722724" y="481557"/>
                      <a:pt x="733648" y="479606"/>
                    </a:cubicBezTo>
                    <a:cubicBezTo>
                      <a:pt x="735081" y="479251"/>
                      <a:pt x="736119" y="479145"/>
                      <a:pt x="737158" y="479038"/>
                    </a:cubicBezTo>
                    <a:cubicBezTo>
                      <a:pt x="754024" y="477743"/>
                      <a:pt x="755747" y="476098"/>
                      <a:pt x="753169" y="458948"/>
                    </a:cubicBezTo>
                    <a:cubicBezTo>
                      <a:pt x="752288" y="452323"/>
                      <a:pt x="753300" y="447814"/>
                      <a:pt x="759715" y="444853"/>
                    </a:cubicBezTo>
                    <a:cubicBezTo>
                      <a:pt x="762331" y="443748"/>
                      <a:pt x="764053" y="442104"/>
                      <a:pt x="765776" y="440460"/>
                    </a:cubicBezTo>
                    <a:cubicBezTo>
                      <a:pt x="777357" y="432567"/>
                      <a:pt x="783680" y="422483"/>
                      <a:pt x="778198" y="407724"/>
                    </a:cubicBezTo>
                    <a:cubicBezTo>
                      <a:pt x="776382" y="402244"/>
                      <a:pt x="775357" y="396265"/>
                      <a:pt x="776014" y="390323"/>
                    </a:cubicBezTo>
                    <a:cubicBezTo>
                      <a:pt x="776237" y="386314"/>
                      <a:pt x="778392" y="382738"/>
                      <a:pt x="782297" y="381921"/>
                    </a:cubicBezTo>
                    <a:cubicBezTo>
                      <a:pt x="786990" y="380605"/>
                      <a:pt x="787661" y="385151"/>
                      <a:pt x="789015" y="388160"/>
                    </a:cubicBezTo>
                    <a:cubicBezTo>
                      <a:pt x="798429" y="406505"/>
                      <a:pt x="798429" y="406505"/>
                      <a:pt x="812745" y="392459"/>
                    </a:cubicBezTo>
                    <a:cubicBezTo>
                      <a:pt x="817912" y="387528"/>
                      <a:pt x="823183" y="383635"/>
                      <a:pt x="829848" y="381068"/>
                    </a:cubicBezTo>
                    <a:cubicBezTo>
                      <a:pt x="836764" y="378895"/>
                      <a:pt x="842246" y="377078"/>
                      <a:pt x="849359" y="383069"/>
                    </a:cubicBezTo>
                    <a:cubicBezTo>
                      <a:pt x="860047" y="391212"/>
                      <a:pt x="877033" y="384868"/>
                      <a:pt x="885906" y="370957"/>
                    </a:cubicBezTo>
                    <a:cubicBezTo>
                      <a:pt x="887379" y="368919"/>
                      <a:pt x="888207" y="366736"/>
                      <a:pt x="889824" y="364054"/>
                    </a:cubicBezTo>
                    <a:cubicBezTo>
                      <a:pt x="897146" y="372121"/>
                      <a:pt x="904759" y="378899"/>
                      <a:pt x="916328" y="377092"/>
                    </a:cubicBezTo>
                    <a:cubicBezTo>
                      <a:pt x="926858" y="375392"/>
                      <a:pt x="933497" y="368421"/>
                      <a:pt x="940780" y="361596"/>
                    </a:cubicBezTo>
                    <a:cubicBezTo>
                      <a:pt x="943067" y="363461"/>
                      <a:pt x="941989" y="365249"/>
                      <a:pt x="941950" y="366932"/>
                    </a:cubicBezTo>
                    <a:cubicBezTo>
                      <a:pt x="939559" y="380603"/>
                      <a:pt x="948959" y="388458"/>
                      <a:pt x="962645" y="384757"/>
                    </a:cubicBezTo>
                    <a:cubicBezTo>
                      <a:pt x="976724" y="380807"/>
                      <a:pt x="976724" y="380807"/>
                      <a:pt x="980276" y="395131"/>
                    </a:cubicBezTo>
                    <a:cubicBezTo>
                      <a:pt x="982760" y="405159"/>
                      <a:pt x="992989" y="410831"/>
                      <a:pt x="1002415" y="406516"/>
                    </a:cubicBezTo>
                    <a:cubicBezTo>
                      <a:pt x="1007253" y="404555"/>
                      <a:pt x="1005150" y="400363"/>
                      <a:pt x="1004189" y="397105"/>
                    </a:cubicBezTo>
                    <a:cubicBezTo>
                      <a:pt x="1002374" y="391624"/>
                      <a:pt x="999666" y="385605"/>
                      <a:pt x="1004583" y="380280"/>
                    </a:cubicBezTo>
                    <a:cubicBezTo>
                      <a:pt x="1008026" y="376992"/>
                      <a:pt x="1010538" y="374847"/>
                      <a:pt x="1012707" y="381760"/>
                    </a:cubicBezTo>
                    <a:cubicBezTo>
                      <a:pt x="1018651" y="398989"/>
                      <a:pt x="1025842" y="401614"/>
                      <a:pt x="1041579" y="393299"/>
                    </a:cubicBezTo>
                    <a:cubicBezTo>
                      <a:pt x="1061509" y="382878"/>
                      <a:pt x="1081925" y="379332"/>
                      <a:pt x="1103867" y="382553"/>
                    </a:cubicBezTo>
                    <a:cubicBezTo>
                      <a:pt x="1114963" y="384362"/>
                      <a:pt x="1125704" y="384737"/>
                      <a:pt x="1136774" y="382141"/>
                    </a:cubicBezTo>
                    <a:cubicBezTo>
                      <a:pt x="1142505" y="380720"/>
                      <a:pt x="1146844" y="377970"/>
                      <a:pt x="1148539" y="371922"/>
                    </a:cubicBezTo>
                    <a:cubicBezTo>
                      <a:pt x="1150090" y="366520"/>
                      <a:pt x="1153179" y="361799"/>
                      <a:pt x="1159621" y="363242"/>
                    </a:cubicBezTo>
                    <a:cubicBezTo>
                      <a:pt x="1166313" y="365079"/>
                      <a:pt x="1163973" y="370982"/>
                      <a:pt x="1163106" y="374845"/>
                    </a:cubicBezTo>
                    <a:cubicBezTo>
                      <a:pt x="1160937" y="384508"/>
                      <a:pt x="1164040" y="390277"/>
                      <a:pt x="1171548" y="396017"/>
                    </a:cubicBezTo>
                    <a:lnTo>
                      <a:pt x="1205445" y="430538"/>
                    </a:lnTo>
                    <a:lnTo>
                      <a:pt x="1209429" y="430483"/>
                    </a:lnTo>
                    <a:cubicBezTo>
                      <a:pt x="1220377" y="428161"/>
                      <a:pt x="1229919" y="421631"/>
                      <a:pt x="1231275" y="411649"/>
                    </a:cubicBezTo>
                    <a:cubicBezTo>
                      <a:pt x="1234740" y="388327"/>
                      <a:pt x="1248678" y="383810"/>
                      <a:pt x="1268141" y="383471"/>
                    </a:cubicBezTo>
                    <a:cubicBezTo>
                      <a:pt x="1271189" y="382978"/>
                      <a:pt x="1274112" y="383046"/>
                      <a:pt x="1277159" y="382553"/>
                    </a:cubicBezTo>
                    <a:cubicBezTo>
                      <a:pt x="1290217" y="381954"/>
                      <a:pt x="1291029" y="380960"/>
                      <a:pt x="1287384" y="368388"/>
                    </a:cubicBezTo>
                    <a:cubicBezTo>
                      <a:pt x="1283923" y="357620"/>
                      <a:pt x="1277724" y="348589"/>
                      <a:pt x="1270278" y="339867"/>
                    </a:cubicBezTo>
                    <a:cubicBezTo>
                      <a:pt x="1265564" y="334695"/>
                      <a:pt x="1264078" y="330837"/>
                      <a:pt x="1268506" y="324188"/>
                    </a:cubicBezTo>
                    <a:cubicBezTo>
                      <a:pt x="1272124" y="318534"/>
                      <a:pt x="1274189" y="311943"/>
                      <a:pt x="1276253" y="305352"/>
                    </a:cubicBezTo>
                    <a:cubicBezTo>
                      <a:pt x="1277817" y="301001"/>
                      <a:pt x="1276458" y="296581"/>
                      <a:pt x="1272233" y="294460"/>
                    </a:cubicBezTo>
                    <a:lnTo>
                      <a:pt x="1269133" y="293976"/>
                    </a:lnTo>
                    <a:lnTo>
                      <a:pt x="1313940" y="261207"/>
                    </a:lnTo>
                    <a:lnTo>
                      <a:pt x="1314400" y="261959"/>
                    </a:lnTo>
                    <a:cubicBezTo>
                      <a:pt x="1315758" y="262779"/>
                      <a:pt x="1317500" y="262875"/>
                      <a:pt x="1319862" y="262817"/>
                    </a:cubicBezTo>
                    <a:cubicBezTo>
                      <a:pt x="1346288" y="262864"/>
                      <a:pt x="1366723" y="273910"/>
                      <a:pt x="1384033" y="293659"/>
                    </a:cubicBezTo>
                    <a:cubicBezTo>
                      <a:pt x="1394331" y="305373"/>
                      <a:pt x="1399528" y="318881"/>
                      <a:pt x="1398378" y="334493"/>
                    </a:cubicBezTo>
                    <a:cubicBezTo>
                      <a:pt x="1397991" y="341460"/>
                      <a:pt x="1399978" y="343080"/>
                      <a:pt x="1406634" y="342221"/>
                    </a:cubicBezTo>
                    <a:cubicBezTo>
                      <a:pt x="1414533" y="341053"/>
                      <a:pt x="1423424" y="340696"/>
                      <a:pt x="1430707" y="337038"/>
                    </a:cubicBezTo>
                    <a:cubicBezTo>
                      <a:pt x="1436060" y="334124"/>
                      <a:pt x="1438047" y="335744"/>
                      <a:pt x="1439714" y="341409"/>
                    </a:cubicBezTo>
                    <a:cubicBezTo>
                      <a:pt x="1442365" y="353170"/>
                      <a:pt x="1463360" y="364342"/>
                      <a:pt x="1474809" y="360443"/>
                    </a:cubicBezTo>
                    <a:cubicBezTo>
                      <a:pt x="1478665" y="358958"/>
                      <a:pt x="1479419" y="355599"/>
                      <a:pt x="1480606" y="352926"/>
                    </a:cubicBezTo>
                    <a:cubicBezTo>
                      <a:pt x="1484851" y="344473"/>
                      <a:pt x="1489529" y="336706"/>
                      <a:pt x="1497747" y="331495"/>
                    </a:cubicBezTo>
                    <a:cubicBezTo>
                      <a:pt x="1511877" y="323496"/>
                      <a:pt x="1521752" y="329236"/>
                      <a:pt x="1521596" y="345658"/>
                    </a:cubicBezTo>
                    <a:cubicBezTo>
                      <a:pt x="1521710" y="350386"/>
                      <a:pt x="1520582" y="355422"/>
                      <a:pt x="1520697" y="360150"/>
                    </a:cubicBezTo>
                    <a:cubicBezTo>
                      <a:pt x="1521293" y="373215"/>
                      <a:pt x="1526134" y="377827"/>
                      <a:pt x="1539318" y="376668"/>
                    </a:cubicBezTo>
                    <a:cubicBezTo>
                      <a:pt x="1545847" y="376369"/>
                      <a:pt x="1551076" y="374014"/>
                      <a:pt x="1556863" y="371785"/>
                    </a:cubicBezTo>
                    <a:cubicBezTo>
                      <a:pt x="1562775" y="368996"/>
                      <a:pt x="1568003" y="366641"/>
                      <a:pt x="1574223" y="365097"/>
                    </a:cubicBezTo>
                    <a:cubicBezTo>
                      <a:pt x="1578641" y="363736"/>
                      <a:pt x="1584052" y="363184"/>
                      <a:pt x="1588835" y="365434"/>
                    </a:cubicBezTo>
                    <a:cubicBezTo>
                      <a:pt x="1595046" y="369177"/>
                      <a:pt x="1589191" y="374330"/>
                      <a:pt x="1588872" y="378372"/>
                    </a:cubicBezTo>
                    <a:cubicBezTo>
                      <a:pt x="1588977" y="388388"/>
                      <a:pt x="1587278" y="398587"/>
                      <a:pt x="1591674" y="407802"/>
                    </a:cubicBezTo>
                    <a:cubicBezTo>
                      <a:pt x="1595020" y="413841"/>
                      <a:pt x="1598684" y="415839"/>
                      <a:pt x="1605716" y="413300"/>
                    </a:cubicBezTo>
                    <a:cubicBezTo>
                      <a:pt x="1615360" y="409585"/>
                      <a:pt x="1624949" y="403506"/>
                      <a:pt x="1633726" y="398419"/>
                    </a:cubicBezTo>
                    <a:cubicBezTo>
                      <a:pt x="1648541" y="389986"/>
                      <a:pt x="1662855" y="383790"/>
                      <a:pt x="1678313" y="396072"/>
                    </a:cubicBezTo>
                    <a:cubicBezTo>
                      <a:pt x="1682413" y="398754"/>
                      <a:pt x="1685836" y="396583"/>
                      <a:pt x="1689134" y="394971"/>
                    </a:cubicBezTo>
                    <a:cubicBezTo>
                      <a:pt x="1695607" y="392307"/>
                      <a:pt x="1700343" y="386904"/>
                      <a:pt x="1704395" y="381934"/>
                    </a:cubicBezTo>
                    <a:cubicBezTo>
                      <a:pt x="1710877" y="373983"/>
                      <a:pt x="1716240" y="365782"/>
                      <a:pt x="1727313" y="363561"/>
                    </a:cubicBezTo>
                    <a:cubicBezTo>
                      <a:pt x="1725085" y="357772"/>
                      <a:pt x="1719616" y="355959"/>
                      <a:pt x="1716203" y="352842"/>
                    </a:cubicBezTo>
                    <a:cubicBezTo>
                      <a:pt x="1712789" y="349725"/>
                      <a:pt x="1707572" y="346792"/>
                      <a:pt x="1709511" y="340762"/>
                    </a:cubicBezTo>
                    <a:cubicBezTo>
                      <a:pt x="1711702" y="333612"/>
                      <a:pt x="1715011" y="326713"/>
                      <a:pt x="1723035" y="324984"/>
                    </a:cubicBezTo>
                    <a:cubicBezTo>
                      <a:pt x="1729942" y="323007"/>
                      <a:pt x="1734724" y="325254"/>
                      <a:pt x="1732158" y="334083"/>
                    </a:cubicBezTo>
                    <a:cubicBezTo>
                      <a:pt x="1730219" y="340114"/>
                      <a:pt x="1733883" y="342111"/>
                      <a:pt x="1738918" y="343239"/>
                    </a:cubicBezTo>
                    <a:cubicBezTo>
                      <a:pt x="1752651" y="347493"/>
                      <a:pt x="1764486" y="336628"/>
                      <a:pt x="1761219" y="322377"/>
                    </a:cubicBezTo>
                    <a:cubicBezTo>
                      <a:pt x="1760545" y="317524"/>
                      <a:pt x="1759185" y="313104"/>
                      <a:pt x="1758636" y="307691"/>
                    </a:cubicBezTo>
                    <a:cubicBezTo>
                      <a:pt x="1758771" y="301844"/>
                      <a:pt x="1761453" y="297743"/>
                      <a:pt x="1767241" y="295514"/>
                    </a:cubicBezTo>
                    <a:cubicBezTo>
                      <a:pt x="1773154" y="292725"/>
                      <a:pt x="1776442" y="296402"/>
                      <a:pt x="1780289" y="300202"/>
                    </a:cubicBezTo>
                    <a:cubicBezTo>
                      <a:pt x="1786991" y="306995"/>
                      <a:pt x="1786787" y="315765"/>
                      <a:pt x="1787702" y="324787"/>
                    </a:cubicBezTo>
                    <a:cubicBezTo>
                      <a:pt x="1789349" y="341026"/>
                      <a:pt x="1789761" y="345086"/>
                      <a:pt x="1798995" y="345173"/>
                    </a:cubicBezTo>
                    <a:lnTo>
                      <a:pt x="1800029" y="345095"/>
                    </a:lnTo>
                    <a:lnTo>
                      <a:pt x="1798659" y="337106"/>
                    </a:lnTo>
                    <a:cubicBezTo>
                      <a:pt x="1797075" y="333602"/>
                      <a:pt x="1794394" y="330138"/>
                      <a:pt x="1790248" y="326711"/>
                    </a:cubicBezTo>
                    <a:cubicBezTo>
                      <a:pt x="1786951" y="324348"/>
                      <a:pt x="1789878" y="319753"/>
                      <a:pt x="1794305" y="319518"/>
                    </a:cubicBezTo>
                    <a:cubicBezTo>
                      <a:pt x="1799366" y="319250"/>
                      <a:pt x="1803793" y="319015"/>
                      <a:pt x="1808853" y="318746"/>
                    </a:cubicBezTo>
                    <a:cubicBezTo>
                      <a:pt x="1831724" y="319434"/>
                      <a:pt x="1842739" y="311872"/>
                      <a:pt x="1850485" y="290530"/>
                    </a:cubicBezTo>
                    <a:cubicBezTo>
                      <a:pt x="1854342" y="279542"/>
                      <a:pt x="1845353" y="277483"/>
                      <a:pt x="1838826" y="274023"/>
                    </a:cubicBezTo>
                    <a:cubicBezTo>
                      <a:pt x="1833599" y="271129"/>
                      <a:pt x="1825908" y="269635"/>
                      <a:pt x="1826804" y="262610"/>
                    </a:cubicBezTo>
                    <a:cubicBezTo>
                      <a:pt x="1828332" y="255552"/>
                      <a:pt x="1835922" y="255149"/>
                      <a:pt x="1841648" y="255479"/>
                    </a:cubicBezTo>
                    <a:cubicBezTo>
                      <a:pt x="1881131" y="258457"/>
                      <a:pt x="1905053" y="231182"/>
                      <a:pt x="1933175" y="211295"/>
                    </a:cubicBezTo>
                    <a:cubicBezTo>
                      <a:pt x="1939897" y="206498"/>
                      <a:pt x="1937630" y="199642"/>
                      <a:pt x="1937293" y="193317"/>
                    </a:cubicBezTo>
                    <a:cubicBezTo>
                      <a:pt x="1937456" y="184428"/>
                      <a:pt x="1931758" y="172680"/>
                      <a:pt x="1940378" y="167782"/>
                    </a:cubicBezTo>
                    <a:cubicBezTo>
                      <a:pt x="1950862" y="162151"/>
                      <a:pt x="1953599" y="177862"/>
                      <a:pt x="1961956" y="179955"/>
                    </a:cubicBezTo>
                    <a:cubicBezTo>
                      <a:pt x="1981933" y="185872"/>
                      <a:pt x="1987457" y="182408"/>
                      <a:pt x="1992141" y="163131"/>
                    </a:cubicBezTo>
                    <a:lnTo>
                      <a:pt x="1992331" y="162587"/>
                    </a:lnTo>
                    <a:lnTo>
                      <a:pt x="1986778" y="144322"/>
                    </a:lnTo>
                    <a:cubicBezTo>
                      <a:pt x="1983609" y="138386"/>
                      <a:pt x="1979283" y="133065"/>
                      <a:pt x="1973980" y="128749"/>
                    </a:cubicBezTo>
                    <a:cubicBezTo>
                      <a:pt x="1957429" y="115673"/>
                      <a:pt x="1933691" y="110591"/>
                      <a:pt x="1912158" y="123151"/>
                    </a:cubicBezTo>
                    <a:cubicBezTo>
                      <a:pt x="1906000" y="126650"/>
                      <a:pt x="1894382" y="122826"/>
                      <a:pt x="1892523" y="135610"/>
                    </a:cubicBezTo>
                    <a:cubicBezTo>
                      <a:pt x="1892092" y="139439"/>
                      <a:pt x="1883438" y="143704"/>
                      <a:pt x="1878608" y="136350"/>
                    </a:cubicBezTo>
                    <a:cubicBezTo>
                      <a:pt x="1877655" y="127361"/>
                      <a:pt x="1877058" y="118355"/>
                      <a:pt x="1882843" y="111953"/>
                    </a:cubicBezTo>
                    <a:cubicBezTo>
                      <a:pt x="1884771" y="109819"/>
                      <a:pt x="1887408" y="107974"/>
                      <a:pt x="1890978" y="106516"/>
                    </a:cubicBezTo>
                    <a:cubicBezTo>
                      <a:pt x="1903393" y="101417"/>
                      <a:pt x="1917610" y="106371"/>
                      <a:pt x="1929358" y="100672"/>
                    </a:cubicBezTo>
                    <a:cubicBezTo>
                      <a:pt x="1935549" y="97807"/>
                      <a:pt x="1944903" y="94773"/>
                      <a:pt x="1933047" y="86523"/>
                    </a:cubicBezTo>
                    <a:cubicBezTo>
                      <a:pt x="1931278" y="77103"/>
                      <a:pt x="1921718" y="64291"/>
                      <a:pt x="1943458" y="67577"/>
                    </a:cubicBezTo>
                    <a:cubicBezTo>
                      <a:pt x="1944722" y="67509"/>
                      <a:pt x="1945356" y="67475"/>
                      <a:pt x="1946687" y="68673"/>
                    </a:cubicBezTo>
                    <a:cubicBezTo>
                      <a:pt x="1952851" y="77226"/>
                      <a:pt x="1963670" y="77919"/>
                      <a:pt x="1972161" y="82543"/>
                    </a:cubicBezTo>
                    <a:cubicBezTo>
                      <a:pt x="1978687" y="86003"/>
                      <a:pt x="1984212" y="82538"/>
                      <a:pt x="1983109" y="73717"/>
                    </a:cubicBezTo>
                    <a:cubicBezTo>
                      <a:pt x="1983708" y="73050"/>
                      <a:pt x="1984939" y="72351"/>
                      <a:pt x="1986238" y="72916"/>
                    </a:cubicBezTo>
                    <a:cubicBezTo>
                      <a:pt x="1991729" y="68819"/>
                      <a:pt x="2000086" y="70912"/>
                      <a:pt x="2004144" y="63720"/>
                    </a:cubicBezTo>
                    <a:cubicBezTo>
                      <a:pt x="2016257" y="52929"/>
                      <a:pt x="2027104" y="42204"/>
                      <a:pt x="2033222" y="26022"/>
                    </a:cubicBezTo>
                    <a:cubicBezTo>
                      <a:pt x="2044462" y="-1214"/>
                      <a:pt x="2059607" y="-2653"/>
                      <a:pt x="2078526" y="19176"/>
                    </a:cubicBezTo>
                    <a:cubicBezTo>
                      <a:pt x="2098810" y="42837"/>
                      <a:pt x="2105802" y="43100"/>
                      <a:pt x="2128694" y="20319"/>
                    </a:cubicBezTo>
                    <a:cubicBezTo>
                      <a:pt x="2129293" y="19653"/>
                      <a:pt x="2129293" y="19653"/>
                      <a:pt x="2129892" y="18987"/>
                    </a:cubicBezTo>
                    <a:cubicBezTo>
                      <a:pt x="2155915" y="-4595"/>
                      <a:pt x="2158976" y="-6660"/>
                      <a:pt x="2179596" y="23325"/>
                    </a:cubicBezTo>
                    <a:cubicBezTo>
                      <a:pt x="2185093" y="31279"/>
                      <a:pt x="2187097" y="45126"/>
                      <a:pt x="2197183" y="43956"/>
                    </a:cubicBezTo>
                    <a:cubicBezTo>
                      <a:pt x="2209799" y="42652"/>
                      <a:pt x="2208361" y="27505"/>
                      <a:pt x="2211619" y="17184"/>
                    </a:cubicBezTo>
                    <a:cubicBezTo>
                      <a:pt x="2213248" y="12024"/>
                      <a:pt x="2214244" y="6896"/>
                      <a:pt x="2215240" y="1769"/>
                    </a:cubicBezTo>
                    <a:cubicBezTo>
                      <a:pt x="2221363" y="-2361"/>
                      <a:pt x="2224095" y="1300"/>
                      <a:pt x="2224397" y="6991"/>
                    </a:cubicBezTo>
                    <a:cubicBezTo>
                      <a:pt x="2225265" y="11385"/>
                      <a:pt x="2224201" y="15249"/>
                      <a:pt x="2226301" y="18942"/>
                    </a:cubicBezTo>
                    <a:cubicBezTo>
                      <a:pt x="2228035" y="27730"/>
                      <a:pt x="2229770" y="36517"/>
                      <a:pt x="2232138" y="45271"/>
                    </a:cubicBezTo>
                    <a:cubicBezTo>
                      <a:pt x="2237540" y="63379"/>
                      <a:pt x="2244665" y="66172"/>
                      <a:pt x="2260606" y="55811"/>
                    </a:cubicBezTo>
                    <a:cubicBezTo>
                      <a:pt x="2267961" y="50981"/>
                      <a:pt x="2273917" y="43688"/>
                      <a:pt x="2281238" y="38224"/>
                    </a:cubicBezTo>
                    <a:cubicBezTo>
                      <a:pt x="2286096" y="34161"/>
                      <a:pt x="2291486" y="28166"/>
                      <a:pt x="2298611" y="30959"/>
                    </a:cubicBezTo>
                    <a:cubicBezTo>
                      <a:pt x="2306403" y="34351"/>
                      <a:pt x="2306806" y="41941"/>
                      <a:pt x="2307841" y="49497"/>
                    </a:cubicBezTo>
                    <a:cubicBezTo>
                      <a:pt x="2308978" y="58952"/>
                      <a:pt x="2308849" y="68472"/>
                      <a:pt x="2309386" y="78592"/>
                    </a:cubicBezTo>
                    <a:cubicBezTo>
                      <a:pt x="2309957" y="89344"/>
                      <a:pt x="2314054" y="94835"/>
                      <a:pt x="2325539" y="96128"/>
                    </a:cubicBezTo>
                    <a:cubicBezTo>
                      <a:pt x="2345947" y="98216"/>
                      <a:pt x="2354075" y="107934"/>
                      <a:pt x="2355715" y="126875"/>
                    </a:cubicBezTo>
                    <a:cubicBezTo>
                      <a:pt x="2359829" y="168518"/>
                      <a:pt x="2362459" y="170281"/>
                      <a:pt x="2403767" y="159843"/>
                    </a:cubicBezTo>
                    <a:lnTo>
                      <a:pt x="2411135" y="158481"/>
                    </a:lnTo>
                    <a:lnTo>
                      <a:pt x="2421802" y="148799"/>
                    </a:lnTo>
                    <a:cubicBezTo>
                      <a:pt x="2431621" y="142570"/>
                      <a:pt x="2444304" y="142532"/>
                      <a:pt x="2452695" y="145256"/>
                    </a:cubicBezTo>
                    <a:cubicBezTo>
                      <a:pt x="2462383" y="148547"/>
                      <a:pt x="2468043" y="147613"/>
                      <a:pt x="2477692" y="138221"/>
                    </a:cubicBezTo>
                    <a:cubicBezTo>
                      <a:pt x="2470578" y="159528"/>
                      <a:pt x="2478168" y="159126"/>
                      <a:pt x="2489883" y="152796"/>
                    </a:cubicBezTo>
                    <a:cubicBezTo>
                      <a:pt x="2490652" y="161317"/>
                      <a:pt x="2490922" y="169391"/>
                      <a:pt x="2492669" y="176909"/>
                    </a:cubicBezTo>
                    <a:lnTo>
                      <a:pt x="2499486" y="189073"/>
                    </a:lnTo>
                    <a:lnTo>
                      <a:pt x="2502551" y="186628"/>
                    </a:lnTo>
                    <a:cubicBezTo>
                      <a:pt x="2504737" y="183025"/>
                      <a:pt x="2505610" y="178538"/>
                      <a:pt x="2505307" y="172845"/>
                    </a:cubicBezTo>
                    <a:cubicBezTo>
                      <a:pt x="2503729" y="143118"/>
                      <a:pt x="2505492" y="140488"/>
                      <a:pt x="2536983" y="136278"/>
                    </a:cubicBezTo>
                    <a:cubicBezTo>
                      <a:pt x="2550231" y="134940"/>
                      <a:pt x="2549928" y="129248"/>
                      <a:pt x="2544398" y="120661"/>
                    </a:cubicBezTo>
                    <a:cubicBezTo>
                      <a:pt x="2542328" y="105549"/>
                      <a:pt x="2552817" y="111970"/>
                      <a:pt x="2559808" y="112233"/>
                    </a:cubicBezTo>
                    <a:cubicBezTo>
                      <a:pt x="2589406" y="120175"/>
                      <a:pt x="2608611" y="111544"/>
                      <a:pt x="2624244" y="83440"/>
                    </a:cubicBezTo>
                    <a:cubicBezTo>
                      <a:pt x="2637582" y="59899"/>
                      <a:pt x="2642508" y="57099"/>
                      <a:pt x="2658258" y="67046"/>
                    </a:cubicBezTo>
                    <a:cubicBezTo>
                      <a:pt x="2662423" y="73801"/>
                      <a:pt x="2663559" y="83256"/>
                      <a:pt x="2673780" y="84616"/>
                    </a:cubicBezTo>
                    <a:cubicBezTo>
                      <a:pt x="2685399" y="88439"/>
                      <a:pt x="2694019" y="83541"/>
                      <a:pt x="2702471" y="75481"/>
                    </a:cubicBezTo>
                    <a:cubicBezTo>
                      <a:pt x="2710324" y="68087"/>
                      <a:pt x="2716710" y="56965"/>
                      <a:pt x="2730195" y="60055"/>
                    </a:cubicBezTo>
                    <a:cubicBezTo>
                      <a:pt x="2735025" y="67410"/>
                      <a:pt x="2739223" y="74798"/>
                      <a:pt x="2745884" y="80788"/>
                    </a:cubicBezTo>
                    <a:cubicBezTo>
                      <a:pt x="2749880" y="84380"/>
                      <a:pt x="2748520" y="94601"/>
                      <a:pt x="2758472" y="90901"/>
                    </a:cubicBezTo>
                    <a:cubicBezTo>
                      <a:pt x="2762765" y="88136"/>
                      <a:pt x="2763761" y="83010"/>
                      <a:pt x="2766756" y="79679"/>
                    </a:cubicBezTo>
                    <a:cubicBezTo>
                      <a:pt x="2767355" y="79013"/>
                      <a:pt x="2767288" y="77749"/>
                      <a:pt x="2767220" y="76483"/>
                    </a:cubicBezTo>
                    <a:cubicBezTo>
                      <a:pt x="2770680" y="69956"/>
                      <a:pt x="2765116" y="60737"/>
                      <a:pt x="2773735" y="55840"/>
                    </a:cubicBezTo>
                    <a:cubicBezTo>
                      <a:pt x="2781460" y="57967"/>
                      <a:pt x="2780564" y="64992"/>
                      <a:pt x="2781499" y="70651"/>
                    </a:cubicBezTo>
                    <a:cubicBezTo>
                      <a:pt x="2782434" y="76309"/>
                      <a:pt x="2783402" y="82600"/>
                      <a:pt x="2784970" y="88225"/>
                    </a:cubicBezTo>
                    <a:cubicBezTo>
                      <a:pt x="2790572" y="110129"/>
                      <a:pt x="2797664" y="112290"/>
                      <a:pt x="2815301" y="98032"/>
                    </a:cubicBezTo>
                    <a:cubicBezTo>
                      <a:pt x="2819527" y="94002"/>
                      <a:pt x="2823720" y="89340"/>
                      <a:pt x="2827279" y="84711"/>
                    </a:cubicBezTo>
                    <a:cubicBezTo>
                      <a:pt x="2839660" y="78979"/>
                      <a:pt x="2845688" y="85002"/>
                      <a:pt x="2846959" y="96987"/>
                    </a:cubicBezTo>
                    <a:cubicBezTo>
                      <a:pt x="2847927" y="103278"/>
                      <a:pt x="2848297" y="110234"/>
                      <a:pt x="2848000" y="116593"/>
                    </a:cubicBezTo>
                    <a:cubicBezTo>
                      <a:pt x="2847904" y="126748"/>
                      <a:pt x="2850138" y="132971"/>
                      <a:pt x="2862855" y="133564"/>
                    </a:cubicBezTo>
                    <a:cubicBezTo>
                      <a:pt x="2876837" y="134091"/>
                      <a:pt x="2883134" y="145174"/>
                      <a:pt x="2884472" y="158421"/>
                    </a:cubicBezTo>
                    <a:cubicBezTo>
                      <a:pt x="2888015" y="189314"/>
                      <a:pt x="2888015" y="189314"/>
                      <a:pt x="2917709" y="187102"/>
                    </a:cubicBezTo>
                    <a:cubicBezTo>
                      <a:pt x="2924034" y="186766"/>
                      <a:pt x="2933750" y="178638"/>
                      <a:pt x="2933291" y="193886"/>
                    </a:cubicBezTo>
                    <a:cubicBezTo>
                      <a:pt x="2930896" y="196550"/>
                      <a:pt x="2928500" y="199215"/>
                      <a:pt x="2926071" y="201247"/>
                    </a:cubicBezTo>
                    <a:cubicBezTo>
                      <a:pt x="2919018" y="211769"/>
                      <a:pt x="2926709" y="213263"/>
                      <a:pt x="2934433" y="215391"/>
                    </a:cubicBezTo>
                    <a:cubicBezTo>
                      <a:pt x="2948481" y="217182"/>
                      <a:pt x="2958238" y="221738"/>
                      <a:pt x="2958478" y="238217"/>
                    </a:cubicBezTo>
                    <a:cubicBezTo>
                      <a:pt x="2958216" y="245207"/>
                      <a:pt x="2963013" y="251930"/>
                      <a:pt x="2965280" y="258786"/>
                    </a:cubicBezTo>
                    <a:cubicBezTo>
                      <a:pt x="2968380" y="269405"/>
                      <a:pt x="2966953" y="278360"/>
                      <a:pt x="2958500" y="286420"/>
                    </a:cubicBezTo>
                    <a:cubicBezTo>
                      <a:pt x="2942862" y="302473"/>
                      <a:pt x="2942868" y="314524"/>
                      <a:pt x="2957723" y="331496"/>
                    </a:cubicBezTo>
                    <a:cubicBezTo>
                      <a:pt x="2961120" y="335755"/>
                      <a:pt x="2965117" y="339348"/>
                      <a:pt x="2968514" y="343608"/>
                    </a:cubicBezTo>
                    <a:cubicBezTo>
                      <a:pt x="2976642" y="353325"/>
                      <a:pt x="2976513" y="362846"/>
                      <a:pt x="2968162" y="372803"/>
                    </a:cubicBezTo>
                    <a:cubicBezTo>
                      <a:pt x="2962322" y="379297"/>
                      <a:pt x="2954685" y="385530"/>
                      <a:pt x="2955827" y="394151"/>
                    </a:cubicBezTo>
                    <a:lnTo>
                      <a:pt x="2960174" y="403426"/>
                    </a:lnTo>
                    <a:lnTo>
                      <a:pt x="2961076" y="403846"/>
                    </a:lnTo>
                    <a:cubicBezTo>
                      <a:pt x="2966715" y="404799"/>
                      <a:pt x="2974620" y="407133"/>
                      <a:pt x="2970332" y="395811"/>
                    </a:cubicBezTo>
                    <a:cubicBezTo>
                      <a:pt x="2973573" y="388459"/>
                      <a:pt x="2973034" y="375070"/>
                      <a:pt x="2986510" y="387644"/>
                    </a:cubicBezTo>
                    <a:cubicBezTo>
                      <a:pt x="2987416" y="388197"/>
                      <a:pt x="2987869" y="388474"/>
                      <a:pt x="2988222" y="389933"/>
                    </a:cubicBezTo>
                    <a:cubicBezTo>
                      <a:pt x="2988431" y="398767"/>
                      <a:pt x="2995584" y="404374"/>
                      <a:pt x="2999263" y="411595"/>
                    </a:cubicBezTo>
                    <a:cubicBezTo>
                      <a:pt x="3002136" y="417078"/>
                      <a:pt x="3007598" y="417301"/>
                      <a:pt x="3011016" y="410679"/>
                    </a:cubicBezTo>
                    <a:cubicBezTo>
                      <a:pt x="3011746" y="410503"/>
                      <a:pt x="3012929" y="410603"/>
                      <a:pt x="3013559" y="411609"/>
                    </a:cubicBezTo>
                    <a:cubicBezTo>
                      <a:pt x="3019297" y="411378"/>
                      <a:pt x="3024083" y="416786"/>
                      <a:pt x="3030298" y="413735"/>
                    </a:cubicBezTo>
                    <a:cubicBezTo>
                      <a:pt x="3043787" y="412014"/>
                      <a:pt x="3056369" y="409739"/>
                      <a:pt x="3068268" y="401449"/>
                    </a:cubicBezTo>
                    <a:cubicBezTo>
                      <a:pt x="3088946" y="387943"/>
                      <a:pt x="3100100" y="394126"/>
                      <a:pt x="3102837" y="418184"/>
                    </a:cubicBezTo>
                    <a:cubicBezTo>
                      <a:pt x="3105650" y="444157"/>
                      <a:pt x="3110360" y="447651"/>
                      <a:pt x="3136983" y="442748"/>
                    </a:cubicBezTo>
                    <a:cubicBezTo>
                      <a:pt x="3137714" y="442572"/>
                      <a:pt x="3137714" y="442572"/>
                      <a:pt x="3138443" y="442395"/>
                    </a:cubicBezTo>
                    <a:cubicBezTo>
                      <a:pt x="3167611" y="438421"/>
                      <a:pt x="3170707" y="438444"/>
                      <a:pt x="3170756" y="468949"/>
                    </a:cubicBezTo>
                    <a:cubicBezTo>
                      <a:pt x="3170786" y="477052"/>
                      <a:pt x="3165610" y="487577"/>
                      <a:pt x="3173139" y="491549"/>
                    </a:cubicBezTo>
                    <a:cubicBezTo>
                      <a:pt x="3182480" y="496625"/>
                      <a:pt x="3188663" y="485470"/>
                      <a:pt x="3195806" y="479877"/>
                    </a:cubicBezTo>
                    <a:cubicBezTo>
                      <a:pt x="3199379" y="477081"/>
                      <a:pt x="3202497" y="474008"/>
                      <a:pt x="3205615" y="470935"/>
                    </a:cubicBezTo>
                    <a:cubicBezTo>
                      <a:pt x="3211807" y="470981"/>
                      <a:pt x="3211961" y="474806"/>
                      <a:pt x="3209472" y="478885"/>
                    </a:cubicBezTo>
                    <a:cubicBezTo>
                      <a:pt x="3207990" y="482335"/>
                      <a:pt x="3205424" y="484502"/>
                      <a:pt x="3205125" y="488051"/>
                    </a:cubicBezTo>
                    <a:cubicBezTo>
                      <a:pt x="3202160" y="494949"/>
                      <a:pt x="3199196" y="501847"/>
                      <a:pt x="3196684" y="509022"/>
                    </a:cubicBezTo>
                    <a:cubicBezTo>
                      <a:pt x="3191838" y="524102"/>
                      <a:pt x="3195442" y="529410"/>
                      <a:pt x="3211374" y="529800"/>
                    </a:cubicBezTo>
                    <a:cubicBezTo>
                      <a:pt x="3218748" y="529946"/>
                      <a:pt x="3226322" y="527725"/>
                      <a:pt x="3233973" y="527417"/>
                    </a:cubicBezTo>
                    <a:cubicBezTo>
                      <a:pt x="3239259" y="526910"/>
                      <a:pt x="3245826" y="525318"/>
                      <a:pt x="3249429" y="530626"/>
                    </a:cubicBezTo>
                    <a:cubicBezTo>
                      <a:pt x="3253209" y="536664"/>
                      <a:pt x="3249891" y="542103"/>
                      <a:pt x="3247026" y="547818"/>
                    </a:cubicBezTo>
                    <a:cubicBezTo>
                      <a:pt x="3243332" y="554894"/>
                      <a:pt x="3238731" y="561416"/>
                      <a:pt x="3234306" y="568668"/>
                    </a:cubicBezTo>
                    <a:cubicBezTo>
                      <a:pt x="3229606" y="576373"/>
                      <a:pt x="3229837" y="582111"/>
                      <a:pt x="3237166" y="588447"/>
                    </a:cubicBezTo>
                    <a:cubicBezTo>
                      <a:pt x="3250287" y="599562"/>
                      <a:pt x="3251302" y="610133"/>
                      <a:pt x="3243460" y="624006"/>
                    </a:cubicBezTo>
                    <a:cubicBezTo>
                      <a:pt x="3226570" y="654750"/>
                      <a:pt x="3227553" y="657215"/>
                      <a:pt x="3261062" y="669573"/>
                    </a:cubicBezTo>
                    <a:lnTo>
                      <a:pt x="3266803" y="672122"/>
                    </a:lnTo>
                    <a:lnTo>
                      <a:pt x="3278766" y="670484"/>
                    </a:lnTo>
                    <a:cubicBezTo>
                      <a:pt x="3288507" y="670829"/>
                      <a:pt x="3297296" y="676813"/>
                      <a:pt x="3301805" y="682673"/>
                    </a:cubicBezTo>
                    <a:cubicBezTo>
                      <a:pt x="3306944" y="689540"/>
                      <a:pt x="3311300" y="691576"/>
                      <a:pt x="3322422" y="689654"/>
                    </a:cubicBezTo>
                    <a:cubicBezTo>
                      <a:pt x="3307407" y="701017"/>
                      <a:pt x="3312846" y="704334"/>
                      <a:pt x="3323945" y="705510"/>
                    </a:cubicBezTo>
                    <a:cubicBezTo>
                      <a:pt x="3320439" y="711766"/>
                      <a:pt x="3316800" y="717475"/>
                      <a:pt x="3314446" y="723502"/>
                    </a:cubicBezTo>
                    <a:lnTo>
                      <a:pt x="3313394" y="735144"/>
                    </a:lnTo>
                    <a:lnTo>
                      <a:pt x="3316672" y="734906"/>
                    </a:lnTo>
                    <a:cubicBezTo>
                      <a:pt x="3319892" y="733450"/>
                      <a:pt x="3322621" y="730761"/>
                      <a:pt x="3325110" y="726681"/>
                    </a:cubicBezTo>
                    <a:cubicBezTo>
                      <a:pt x="3338105" y="705379"/>
                      <a:pt x="3340571" y="704396"/>
                      <a:pt x="3364340" y="716408"/>
                    </a:cubicBezTo>
                    <a:cubicBezTo>
                      <a:pt x="3374134" y="721761"/>
                      <a:pt x="3376623" y="717682"/>
                      <a:pt x="3376868" y="709124"/>
                    </a:cubicBezTo>
                    <a:cubicBezTo>
                      <a:pt x="3382598" y="697694"/>
                      <a:pt x="3386808" y="707104"/>
                      <a:pt x="3391517" y="710599"/>
                    </a:cubicBezTo>
                    <a:cubicBezTo>
                      <a:pt x="3408219" y="730117"/>
                      <a:pt x="3425587" y="733249"/>
                      <a:pt x="3449715" y="721225"/>
                    </a:cubicBezTo>
                    <a:cubicBezTo>
                      <a:pt x="3470094" y="711268"/>
                      <a:pt x="3474825" y="711667"/>
                      <a:pt x="3481003" y="726008"/>
                    </a:cubicBezTo>
                    <a:cubicBezTo>
                      <a:pt x="3480681" y="732653"/>
                      <a:pt x="3476986" y="739728"/>
                      <a:pt x="3483409" y="745513"/>
                    </a:cubicBezTo>
                    <a:cubicBezTo>
                      <a:pt x="3489632" y="753662"/>
                      <a:pt x="3497913" y="754361"/>
                      <a:pt x="3507576" y="752793"/>
                    </a:cubicBezTo>
                    <a:cubicBezTo>
                      <a:pt x="3516510" y="751402"/>
                      <a:pt x="3526197" y="746738"/>
                      <a:pt x="3534055" y="755263"/>
                    </a:cubicBezTo>
                    <a:cubicBezTo>
                      <a:pt x="3533910" y="762639"/>
                      <a:pt x="3533312" y="769737"/>
                      <a:pt x="3535079" y="777034"/>
                    </a:cubicBezTo>
                    <a:cubicBezTo>
                      <a:pt x="3536139" y="781412"/>
                      <a:pt x="3530355" y="787835"/>
                      <a:pt x="3538990" y="789993"/>
                    </a:cubicBezTo>
                    <a:cubicBezTo>
                      <a:pt x="3543269" y="790115"/>
                      <a:pt x="3546387" y="787042"/>
                      <a:pt x="3550035" y="786158"/>
                    </a:cubicBezTo>
                    <a:cubicBezTo>
                      <a:pt x="3550766" y="785982"/>
                      <a:pt x="3551318" y="785076"/>
                      <a:pt x="3551872" y="784169"/>
                    </a:cubicBezTo>
                    <a:cubicBezTo>
                      <a:pt x="3557356" y="781296"/>
                      <a:pt x="3557878" y="772285"/>
                      <a:pt x="3566159" y="772983"/>
                    </a:cubicBezTo>
                    <a:cubicBezTo>
                      <a:pt x="3570491" y="778114"/>
                      <a:pt x="3566544" y="782548"/>
                      <a:pt x="3564509" y="786903"/>
                    </a:cubicBezTo>
                    <a:cubicBezTo>
                      <a:pt x="3562473" y="791258"/>
                      <a:pt x="3560161" y="796068"/>
                      <a:pt x="3558579" y="800700"/>
                    </a:cubicBezTo>
                    <a:cubicBezTo>
                      <a:pt x="3552074" y="818499"/>
                      <a:pt x="3555953" y="823354"/>
                      <a:pt x="3574904" y="821854"/>
                    </a:cubicBezTo>
                    <a:cubicBezTo>
                      <a:pt x="3579736" y="821070"/>
                      <a:pt x="3584844" y="819833"/>
                      <a:pt x="3589499" y="818319"/>
                    </a:cubicBezTo>
                    <a:cubicBezTo>
                      <a:pt x="3600777" y="820223"/>
                      <a:pt x="3602091" y="827244"/>
                      <a:pt x="3597290" y="836133"/>
                    </a:cubicBezTo>
                    <a:cubicBezTo>
                      <a:pt x="3594978" y="840942"/>
                      <a:pt x="3591937" y="845927"/>
                      <a:pt x="3588718" y="850183"/>
                    </a:cubicBezTo>
                    <a:cubicBezTo>
                      <a:pt x="3583841" y="857159"/>
                      <a:pt x="3582435" y="862521"/>
                      <a:pt x="3590947" y="868957"/>
                    </a:cubicBezTo>
                    <a:cubicBezTo>
                      <a:pt x="3600366" y="875947"/>
                      <a:pt x="3599468" y="886593"/>
                      <a:pt x="3594115" y="896388"/>
                    </a:cubicBezTo>
                    <a:cubicBezTo>
                      <a:pt x="3581925" y="919427"/>
                      <a:pt x="3581925" y="919427"/>
                      <a:pt x="3603504" y="931969"/>
                    </a:cubicBezTo>
                    <a:cubicBezTo>
                      <a:pt x="3608037" y="934735"/>
                      <a:pt x="3618608" y="933719"/>
                      <a:pt x="3611064" y="944044"/>
                    </a:cubicBezTo>
                    <a:cubicBezTo>
                      <a:pt x="3608145" y="944751"/>
                      <a:pt x="3605226" y="945458"/>
                      <a:pt x="3602584" y="945712"/>
                    </a:cubicBezTo>
                    <a:cubicBezTo>
                      <a:pt x="3592721" y="949646"/>
                      <a:pt x="3597331" y="954324"/>
                      <a:pt x="3601663" y="959454"/>
                    </a:cubicBezTo>
                    <a:cubicBezTo>
                      <a:pt x="3610528" y="967351"/>
                      <a:pt x="3615115" y="975124"/>
                      <a:pt x="3607473" y="986633"/>
                    </a:cubicBezTo>
                    <a:cubicBezTo>
                      <a:pt x="3603978" y="991342"/>
                      <a:pt x="3604108" y="998262"/>
                      <a:pt x="3602427" y="1004078"/>
                    </a:cubicBezTo>
                    <a:cubicBezTo>
                      <a:pt x="3599539" y="1012889"/>
                      <a:pt x="3594309" y="1018405"/>
                      <a:pt x="3584645" y="1019972"/>
                    </a:cubicBezTo>
                    <a:cubicBezTo>
                      <a:pt x="3566224" y="1023661"/>
                      <a:pt x="3560518" y="1031997"/>
                      <a:pt x="3562747" y="1050771"/>
                    </a:cubicBezTo>
                    <a:cubicBezTo>
                      <a:pt x="3563077" y="1055326"/>
                      <a:pt x="3564138" y="1059705"/>
                      <a:pt x="3564469" y="1064260"/>
                    </a:cubicBezTo>
                    <a:cubicBezTo>
                      <a:pt x="3565484" y="1074830"/>
                      <a:pt x="3560883" y="1081352"/>
                      <a:pt x="3550390" y="1084279"/>
                    </a:cubicBezTo>
                    <a:cubicBezTo>
                      <a:pt x="3540903" y="1086577"/>
                      <a:pt x="3529426" y="1087039"/>
                      <a:pt x="3530319" y="1101888"/>
                    </a:cubicBezTo>
                    <a:cubicBezTo>
                      <a:pt x="3531134" y="1114823"/>
                      <a:pt x="3531949" y="1127760"/>
                      <a:pt x="3548134" y="1130793"/>
                    </a:cubicBezTo>
                    <a:cubicBezTo>
                      <a:pt x="3549771" y="1131169"/>
                      <a:pt x="3552314" y="1132098"/>
                      <a:pt x="3551837" y="1134918"/>
                    </a:cubicBezTo>
                    <a:cubicBezTo>
                      <a:pt x="3548896" y="1138720"/>
                      <a:pt x="3544817" y="1136232"/>
                      <a:pt x="3541268" y="1135933"/>
                    </a:cubicBezTo>
                    <a:cubicBezTo>
                      <a:pt x="3526043" y="1138460"/>
                      <a:pt x="3512146" y="1133715"/>
                      <a:pt x="3498150" y="1130151"/>
                    </a:cubicBezTo>
                    <a:cubicBezTo>
                      <a:pt x="3490322" y="1129730"/>
                      <a:pt x="3486727" y="1135622"/>
                      <a:pt x="3483133" y="1141514"/>
                    </a:cubicBezTo>
                    <a:cubicBezTo>
                      <a:pt x="3479815" y="1146952"/>
                      <a:pt x="3476674" y="1153121"/>
                      <a:pt x="3473356" y="1158560"/>
                    </a:cubicBezTo>
                    <a:cubicBezTo>
                      <a:pt x="3461642" y="1178780"/>
                      <a:pt x="3460914" y="1178957"/>
                      <a:pt x="3440770" y="1169156"/>
                    </a:cubicBezTo>
                    <a:cubicBezTo>
                      <a:pt x="3436354" y="1187608"/>
                      <a:pt x="3436354" y="1187608"/>
                      <a:pt x="3419032" y="1178283"/>
                    </a:cubicBezTo>
                    <a:cubicBezTo>
                      <a:pt x="3415859" y="1176348"/>
                      <a:pt x="3412409" y="1174866"/>
                      <a:pt x="3409114" y="1177209"/>
                    </a:cubicBezTo>
                    <a:cubicBezTo>
                      <a:pt x="3405819" y="1179553"/>
                      <a:pt x="3408162" y="1182848"/>
                      <a:pt x="3408869" y="1185767"/>
                    </a:cubicBezTo>
                    <a:cubicBezTo>
                      <a:pt x="3410560" y="1191152"/>
                      <a:pt x="3412250" y="1196536"/>
                      <a:pt x="3413211" y="1202098"/>
                    </a:cubicBezTo>
                    <a:cubicBezTo>
                      <a:pt x="3415409" y="1212768"/>
                      <a:pt x="3420925" y="1217998"/>
                      <a:pt x="3432225" y="1216807"/>
                    </a:cubicBezTo>
                    <a:cubicBezTo>
                      <a:pt x="3440152" y="1216045"/>
                      <a:pt x="3446143" y="1218458"/>
                      <a:pt x="3448817" y="1226307"/>
                    </a:cubicBezTo>
                    <a:cubicBezTo>
                      <a:pt x="3448949" y="1233228"/>
                      <a:pt x="3443564" y="1234919"/>
                      <a:pt x="3438732" y="1235703"/>
                    </a:cubicBezTo>
                    <a:cubicBezTo>
                      <a:pt x="3408736" y="1241036"/>
                      <a:pt x="3391461" y="1262216"/>
                      <a:pt x="3374993" y="1285133"/>
                    </a:cubicBezTo>
                    <a:cubicBezTo>
                      <a:pt x="3366640" y="1297295"/>
                      <a:pt x="3361480" y="1300211"/>
                      <a:pt x="3354054" y="1294223"/>
                    </a:cubicBezTo>
                    <a:lnTo>
                      <a:pt x="3347879" y="1287635"/>
                    </a:lnTo>
                    <a:lnTo>
                      <a:pt x="3338368" y="1296544"/>
                    </a:lnTo>
                    <a:lnTo>
                      <a:pt x="3337209" y="1300189"/>
                    </a:lnTo>
                    <a:lnTo>
                      <a:pt x="3345693" y="1300905"/>
                    </a:lnTo>
                    <a:cubicBezTo>
                      <a:pt x="3367617" y="1303707"/>
                      <a:pt x="3374447" y="1315958"/>
                      <a:pt x="3364647" y="1336101"/>
                    </a:cubicBezTo>
                    <a:cubicBezTo>
                      <a:pt x="3360576" y="1344812"/>
                      <a:pt x="3354239" y="1352141"/>
                      <a:pt x="3351981" y="1361958"/>
                    </a:cubicBezTo>
                    <a:cubicBezTo>
                      <a:pt x="3347943" y="1378774"/>
                      <a:pt x="3351546" y="1384082"/>
                      <a:pt x="3368583" y="1382660"/>
                    </a:cubicBezTo>
                    <a:cubicBezTo>
                      <a:pt x="3373592" y="1382605"/>
                      <a:pt x="3378700" y="1381368"/>
                      <a:pt x="3383532" y="1380584"/>
                    </a:cubicBezTo>
                    <a:cubicBezTo>
                      <a:pt x="3387910" y="1379524"/>
                      <a:pt x="3392289" y="1378464"/>
                      <a:pt x="3397575" y="1377956"/>
                    </a:cubicBezTo>
                    <a:cubicBezTo>
                      <a:pt x="3377911" y="1402032"/>
                      <a:pt x="3361956" y="1404737"/>
                      <a:pt x="3338034" y="1388899"/>
                    </a:cubicBezTo>
                    <a:cubicBezTo>
                      <a:pt x="3326526" y="1381257"/>
                      <a:pt x="3321142" y="1382947"/>
                      <a:pt x="3319514" y="1393771"/>
                    </a:cubicBezTo>
                    <a:cubicBezTo>
                      <a:pt x="3319264" y="1396729"/>
                      <a:pt x="3320211" y="1401038"/>
                      <a:pt x="3320276" y="1404499"/>
                    </a:cubicBezTo>
                    <a:lnTo>
                      <a:pt x="3319892" y="1406503"/>
                    </a:lnTo>
                    <a:lnTo>
                      <a:pt x="3351343" y="1411484"/>
                    </a:lnTo>
                    <a:cubicBezTo>
                      <a:pt x="3358159" y="1412563"/>
                      <a:pt x="3365666" y="1412677"/>
                      <a:pt x="3370604" y="1418834"/>
                    </a:cubicBezTo>
                    <a:cubicBezTo>
                      <a:pt x="3371212" y="1418394"/>
                      <a:pt x="3371820" y="1417953"/>
                      <a:pt x="3372427" y="1417510"/>
                    </a:cubicBezTo>
                    <a:cubicBezTo>
                      <a:pt x="3391694" y="1414650"/>
                      <a:pt x="3410074" y="1420785"/>
                      <a:pt x="3429285" y="1421677"/>
                    </a:cubicBezTo>
                    <a:cubicBezTo>
                      <a:pt x="3465084" y="1423046"/>
                      <a:pt x="3501241" y="1425548"/>
                      <a:pt x="3537127" y="1416180"/>
                    </a:cubicBezTo>
                    <a:cubicBezTo>
                      <a:pt x="3547755" y="1413562"/>
                      <a:pt x="3559182" y="1412685"/>
                      <a:pt x="3570029" y="1415478"/>
                    </a:cubicBezTo>
                    <a:cubicBezTo>
                      <a:pt x="3587609" y="1419874"/>
                      <a:pt x="3603144" y="1430397"/>
                      <a:pt x="3622826" y="1424914"/>
                    </a:cubicBezTo>
                    <a:cubicBezTo>
                      <a:pt x="3631274" y="1422488"/>
                      <a:pt x="3640905" y="1426164"/>
                      <a:pt x="3649654" y="1428626"/>
                    </a:cubicBezTo>
                    <a:cubicBezTo>
                      <a:pt x="3654815" y="1429980"/>
                      <a:pt x="3659285" y="1432301"/>
                      <a:pt x="3659254" y="1439284"/>
                    </a:cubicBezTo>
                    <a:cubicBezTo>
                      <a:pt x="3662047" y="1428438"/>
                      <a:pt x="3669088" y="1424715"/>
                      <a:pt x="3678443" y="1426734"/>
                    </a:cubicBezTo>
                    <a:cubicBezTo>
                      <a:pt x="3698204" y="1430939"/>
                      <a:pt x="3718962" y="1428851"/>
                      <a:pt x="3736952" y="1440838"/>
                    </a:cubicBezTo>
                    <a:cubicBezTo>
                      <a:pt x="3741339" y="1443683"/>
                      <a:pt x="3747882" y="1443106"/>
                      <a:pt x="3753042" y="1444462"/>
                    </a:cubicBezTo>
                    <a:cubicBezTo>
                      <a:pt x="3768966" y="1449134"/>
                      <a:pt x="3785057" y="1452757"/>
                      <a:pt x="3801091" y="1460134"/>
                    </a:cubicBezTo>
                    <a:cubicBezTo>
                      <a:pt x="3816515" y="1467952"/>
                      <a:pt x="3832850" y="1480215"/>
                      <a:pt x="3852917" y="1479093"/>
                    </a:cubicBezTo>
                    <a:cubicBezTo>
                      <a:pt x="3862605" y="1479015"/>
                      <a:pt x="3873617" y="1480759"/>
                      <a:pt x="3880072" y="1490918"/>
                    </a:cubicBezTo>
                    <a:lnTo>
                      <a:pt x="3881728" y="1490643"/>
                    </a:lnTo>
                    <a:lnTo>
                      <a:pt x="3881727" y="1490645"/>
                    </a:lnTo>
                    <a:cubicBezTo>
                      <a:pt x="3882639" y="1489982"/>
                      <a:pt x="3882597" y="1490244"/>
                      <a:pt x="3882142" y="1490575"/>
                    </a:cubicBezTo>
                    <a:lnTo>
                      <a:pt x="3881728" y="1490643"/>
                    </a:lnTo>
                    <a:lnTo>
                      <a:pt x="3880762" y="1489954"/>
                    </a:lnTo>
                    <a:cubicBezTo>
                      <a:pt x="3874443" y="1485728"/>
                      <a:pt x="3875024" y="1482057"/>
                      <a:pt x="3881898" y="1479383"/>
                    </a:cubicBezTo>
                    <a:cubicBezTo>
                      <a:pt x="3884245" y="1478142"/>
                      <a:pt x="3886867" y="1478557"/>
                      <a:pt x="3889489" y="1478972"/>
                    </a:cubicBezTo>
                    <a:cubicBezTo>
                      <a:pt x="3916868" y="1485996"/>
                      <a:pt x="3945771" y="1476597"/>
                      <a:pt x="3973092" y="1487374"/>
                    </a:cubicBezTo>
                    <a:cubicBezTo>
                      <a:pt x="3977120" y="1489087"/>
                      <a:pt x="3982696" y="1487820"/>
                      <a:pt x="3987858" y="1489176"/>
                    </a:cubicBezTo>
                    <a:cubicBezTo>
                      <a:pt x="3988907" y="1489342"/>
                      <a:pt x="3990396" y="1490115"/>
                      <a:pt x="3991362" y="1490805"/>
                    </a:cubicBezTo>
                    <a:cubicBezTo>
                      <a:pt x="3994176" y="1493402"/>
                      <a:pt x="3994036" y="1497680"/>
                      <a:pt x="3998148" y="1498868"/>
                    </a:cubicBezTo>
                    <a:cubicBezTo>
                      <a:pt x="3999031" y="1500083"/>
                      <a:pt x="3999389" y="1501215"/>
                      <a:pt x="3999748" y="1502347"/>
                    </a:cubicBezTo>
                    <a:cubicBezTo>
                      <a:pt x="4000298" y="1505659"/>
                      <a:pt x="4000324" y="1508889"/>
                      <a:pt x="3999825" y="1512035"/>
                    </a:cubicBezTo>
                    <a:cubicBezTo>
                      <a:pt x="4000018" y="1514215"/>
                      <a:pt x="3999686" y="1516314"/>
                      <a:pt x="3999960" y="1517970"/>
                    </a:cubicBezTo>
                    <a:cubicBezTo>
                      <a:pt x="4007438" y="1525066"/>
                      <a:pt x="4015111" y="1524131"/>
                      <a:pt x="4023367" y="1519526"/>
                    </a:cubicBezTo>
                    <a:cubicBezTo>
                      <a:pt x="4031372" y="1516494"/>
                      <a:pt x="4036891" y="1518980"/>
                      <a:pt x="4040531" y="1526545"/>
                    </a:cubicBezTo>
                    <a:cubicBezTo>
                      <a:pt x="4043371" y="1532370"/>
                      <a:pt x="4040968" y="1537365"/>
                      <a:pt x="4034260" y="1538991"/>
                    </a:cubicBezTo>
                    <a:cubicBezTo>
                      <a:pt x="4011825" y="1527911"/>
                      <a:pt x="3986514" y="1528204"/>
                      <a:pt x="3962725" y="1522285"/>
                    </a:cubicBezTo>
                    <a:cubicBezTo>
                      <a:pt x="3952926" y="1519659"/>
                      <a:pt x="3938166" y="1507645"/>
                      <a:pt x="3925435" y="1520144"/>
                    </a:cubicBezTo>
                    <a:cubicBezTo>
                      <a:pt x="3924137" y="1521550"/>
                      <a:pt x="3919859" y="1521410"/>
                      <a:pt x="3918451" y="1520112"/>
                    </a:cubicBezTo>
                    <a:cubicBezTo>
                      <a:pt x="3906146" y="1509563"/>
                      <a:pt x="3889143" y="1511708"/>
                      <a:pt x="3875897" y="1503697"/>
                    </a:cubicBezTo>
                    <a:cubicBezTo>
                      <a:pt x="3868530" y="1499304"/>
                      <a:pt x="3861521" y="1496045"/>
                      <a:pt x="3853899" y="1503438"/>
                    </a:cubicBezTo>
                    <a:cubicBezTo>
                      <a:pt x="3850088" y="1507135"/>
                      <a:pt x="3844844" y="1506304"/>
                      <a:pt x="3840815" y="1504592"/>
                    </a:cubicBezTo>
                    <a:cubicBezTo>
                      <a:pt x="3823651" y="1497572"/>
                      <a:pt x="3805298" y="1494666"/>
                      <a:pt x="3787302" y="1492891"/>
                    </a:cubicBezTo>
                    <a:cubicBezTo>
                      <a:pt x="3774633" y="1491421"/>
                      <a:pt x="3762655" y="1488988"/>
                      <a:pt x="3749846" y="1491797"/>
                    </a:cubicBezTo>
                    <a:cubicBezTo>
                      <a:pt x="3739302" y="1493890"/>
                      <a:pt x="3728538" y="1490572"/>
                      <a:pt x="3719047" y="1482618"/>
                    </a:cubicBezTo>
                    <a:cubicBezTo>
                      <a:pt x="3705858" y="1470855"/>
                      <a:pt x="3690979" y="1476561"/>
                      <a:pt x="3687714" y="1493783"/>
                    </a:cubicBezTo>
                    <a:cubicBezTo>
                      <a:pt x="3687382" y="1495881"/>
                      <a:pt x="3686967" y="1498503"/>
                      <a:pt x="3686552" y="1501125"/>
                    </a:cubicBezTo>
                    <a:cubicBezTo>
                      <a:pt x="3682233" y="1528393"/>
                      <a:pt x="3673453" y="1532915"/>
                      <a:pt x="3647015" y="1523353"/>
                    </a:cubicBezTo>
                    <a:cubicBezTo>
                      <a:pt x="3636859" y="1519595"/>
                      <a:pt x="3629684" y="1517383"/>
                      <a:pt x="3624570" y="1532700"/>
                    </a:cubicBezTo>
                    <a:cubicBezTo>
                      <a:pt x="3620563" y="1544428"/>
                      <a:pt x="3617189" y="1558945"/>
                      <a:pt x="3604598" y="1567165"/>
                    </a:cubicBezTo>
                    <a:cubicBezTo>
                      <a:pt x="3600430" y="1569730"/>
                      <a:pt x="3601172" y="1575224"/>
                      <a:pt x="3599983" y="1579335"/>
                    </a:cubicBezTo>
                    <a:cubicBezTo>
                      <a:pt x="3596775" y="1592802"/>
                      <a:pt x="3588245" y="1595753"/>
                      <a:pt x="3576656" y="1587467"/>
                    </a:cubicBezTo>
                    <a:cubicBezTo>
                      <a:pt x="3573317" y="1584788"/>
                      <a:pt x="3571360" y="1580177"/>
                      <a:pt x="3566998" y="1580562"/>
                    </a:cubicBezTo>
                    <a:cubicBezTo>
                      <a:pt x="3563161" y="1581030"/>
                      <a:pt x="3554771" y="1579701"/>
                      <a:pt x="3560343" y="1588646"/>
                    </a:cubicBezTo>
                    <a:cubicBezTo>
                      <a:pt x="3567072" y="1600462"/>
                      <a:pt x="3560390" y="1605317"/>
                      <a:pt x="3549845" y="1607411"/>
                    </a:cubicBezTo>
                    <a:cubicBezTo>
                      <a:pt x="3544352" y="1608154"/>
                      <a:pt x="3540516" y="1608621"/>
                      <a:pt x="3540926" y="1616211"/>
                    </a:cubicBezTo>
                    <a:cubicBezTo>
                      <a:pt x="3540978" y="1622671"/>
                      <a:pt x="3541638" y="1628687"/>
                      <a:pt x="3549587" y="1629410"/>
                    </a:cubicBezTo>
                    <a:cubicBezTo>
                      <a:pt x="3563829" y="1631127"/>
                      <a:pt x="3565038" y="1640456"/>
                      <a:pt x="3563295" y="1651469"/>
                    </a:cubicBezTo>
                    <a:cubicBezTo>
                      <a:pt x="3562049" y="1659335"/>
                      <a:pt x="3561244" y="1667808"/>
                      <a:pt x="3559475" y="1675591"/>
                    </a:cubicBezTo>
                    <a:cubicBezTo>
                      <a:pt x="3557372" y="1685472"/>
                      <a:pt x="3553780" y="1694578"/>
                      <a:pt x="3570285" y="1695579"/>
                    </a:cubicBezTo>
                    <a:cubicBezTo>
                      <a:pt x="3577185" y="1696135"/>
                      <a:pt x="3580160" y="1707894"/>
                      <a:pt x="3589932" y="1707291"/>
                    </a:cubicBezTo>
                    <a:cubicBezTo>
                      <a:pt x="3596390" y="1707239"/>
                      <a:pt x="3602958" y="1709893"/>
                      <a:pt x="3609724" y="1704514"/>
                    </a:cubicBezTo>
                    <a:cubicBezTo>
                      <a:pt x="3616489" y="1699135"/>
                      <a:pt x="3624105" y="1701954"/>
                      <a:pt x="3624100" y="1712166"/>
                    </a:cubicBezTo>
                    <a:cubicBezTo>
                      <a:pt x="3624262" y="1721330"/>
                      <a:pt x="3626880" y="1731958"/>
                      <a:pt x="3616719" y="1738412"/>
                    </a:cubicBezTo>
                    <a:cubicBezTo>
                      <a:pt x="3613765" y="1740094"/>
                      <a:pt x="3613791" y="1743323"/>
                      <a:pt x="3615472" y="1746279"/>
                    </a:cubicBezTo>
                    <a:cubicBezTo>
                      <a:pt x="3616714" y="1748624"/>
                      <a:pt x="3617955" y="1750971"/>
                      <a:pt x="3618671" y="1753235"/>
                    </a:cubicBezTo>
                    <a:cubicBezTo>
                      <a:pt x="3621787" y="1760716"/>
                      <a:pt x="3612151" y="1767253"/>
                      <a:pt x="3616316" y="1774901"/>
                    </a:cubicBezTo>
                    <a:cubicBezTo>
                      <a:pt x="3620397" y="1783073"/>
                      <a:pt x="3629815" y="1771126"/>
                      <a:pt x="3635028" y="1778940"/>
                    </a:cubicBezTo>
                    <a:cubicBezTo>
                      <a:pt x="3636351" y="1780762"/>
                      <a:pt x="3639331" y="1782309"/>
                      <a:pt x="3639165" y="1783358"/>
                    </a:cubicBezTo>
                    <a:cubicBezTo>
                      <a:pt x="3637474" y="1800829"/>
                      <a:pt x="3652400" y="1811794"/>
                      <a:pt x="3656369" y="1827474"/>
                    </a:cubicBezTo>
                    <a:cubicBezTo>
                      <a:pt x="3657085" y="1829737"/>
                      <a:pt x="3658685" y="1833215"/>
                      <a:pt x="3657386" y="1834623"/>
                    </a:cubicBezTo>
                    <a:cubicBezTo>
                      <a:pt x="3648825" y="1844555"/>
                      <a:pt x="3652850" y="1856481"/>
                      <a:pt x="3652762" y="1867218"/>
                    </a:cubicBezTo>
                    <a:cubicBezTo>
                      <a:pt x="3652727" y="1884414"/>
                      <a:pt x="3639638" y="1895780"/>
                      <a:pt x="3633034" y="1910323"/>
                    </a:cubicBezTo>
                    <a:cubicBezTo>
                      <a:pt x="3629940" y="1916284"/>
                      <a:pt x="3625356" y="1921470"/>
                      <a:pt x="3623144" y="1928646"/>
                    </a:cubicBezTo>
                    <a:cubicBezTo>
                      <a:pt x="3621872" y="1933283"/>
                      <a:pt x="3618170" y="1939684"/>
                      <a:pt x="3613368" y="1939462"/>
                    </a:cubicBezTo>
                    <a:cubicBezTo>
                      <a:pt x="3596779" y="1938984"/>
                      <a:pt x="3585374" y="1953304"/>
                      <a:pt x="3569227" y="1953435"/>
                    </a:cubicBezTo>
                    <a:cubicBezTo>
                      <a:pt x="3565473" y="1953378"/>
                      <a:pt x="3560254" y="1955777"/>
                      <a:pt x="3560447" y="1957957"/>
                    </a:cubicBezTo>
                    <a:cubicBezTo>
                      <a:pt x="3562732" y="1970683"/>
                      <a:pt x="3550115" y="1975673"/>
                      <a:pt x="3546964" y="1985387"/>
                    </a:cubicBezTo>
                    <a:cubicBezTo>
                      <a:pt x="3545858" y="1988975"/>
                      <a:pt x="3542764" y="1994935"/>
                      <a:pt x="3540059" y="1995045"/>
                    </a:cubicBezTo>
                    <a:cubicBezTo>
                      <a:pt x="3525927" y="1996032"/>
                      <a:pt x="3528487" y="2010413"/>
                      <a:pt x="3521556" y="2016841"/>
                    </a:cubicBezTo>
                    <a:cubicBezTo>
                      <a:pt x="3517745" y="2020538"/>
                      <a:pt x="3519537" y="2026197"/>
                      <a:pt x="3525497" y="2029292"/>
                    </a:cubicBezTo>
                    <a:lnTo>
                      <a:pt x="3539601" y="2030598"/>
                    </a:lnTo>
                    <a:lnTo>
                      <a:pt x="3522138" y="2053422"/>
                    </a:lnTo>
                    <a:lnTo>
                      <a:pt x="3498434" y="2099040"/>
                    </a:lnTo>
                    <a:lnTo>
                      <a:pt x="3498803" y="2096020"/>
                    </a:lnTo>
                    <a:cubicBezTo>
                      <a:pt x="3500048" y="2088155"/>
                      <a:pt x="3502701" y="2081586"/>
                      <a:pt x="3507452" y="2075350"/>
                    </a:cubicBezTo>
                    <a:cubicBezTo>
                      <a:pt x="3515047" y="2064727"/>
                      <a:pt x="3502217" y="2054094"/>
                      <a:pt x="3505010" y="2043248"/>
                    </a:cubicBezTo>
                    <a:cubicBezTo>
                      <a:pt x="3497503" y="2043135"/>
                      <a:pt x="3490161" y="2041972"/>
                      <a:pt x="3482570" y="2042383"/>
                    </a:cubicBezTo>
                    <a:cubicBezTo>
                      <a:pt x="3479259" y="2042933"/>
                      <a:pt x="3479119" y="2047211"/>
                      <a:pt x="3478178" y="2049750"/>
                    </a:cubicBezTo>
                    <a:cubicBezTo>
                      <a:pt x="3474586" y="2058857"/>
                      <a:pt x="3471434" y="2068571"/>
                      <a:pt x="3467318" y="2077595"/>
                    </a:cubicBezTo>
                    <a:cubicBezTo>
                      <a:pt x="3463808" y="2086178"/>
                      <a:pt x="3455444" y="2088078"/>
                      <a:pt x="3448518" y="2084293"/>
                    </a:cubicBezTo>
                    <a:cubicBezTo>
                      <a:pt x="3433699" y="2076035"/>
                      <a:pt x="3423045" y="2075421"/>
                      <a:pt x="3416302" y="2094243"/>
                    </a:cubicBezTo>
                    <a:cubicBezTo>
                      <a:pt x="3413733" y="2100286"/>
                      <a:pt x="3406583" y="2101305"/>
                      <a:pt x="3400649" y="2101439"/>
                    </a:cubicBezTo>
                    <a:cubicBezTo>
                      <a:pt x="3394715" y="2101575"/>
                      <a:pt x="3392118" y="2104389"/>
                      <a:pt x="3392861" y="2109883"/>
                    </a:cubicBezTo>
                    <a:cubicBezTo>
                      <a:pt x="3394045" y="2115983"/>
                      <a:pt x="3397690" y="2113335"/>
                      <a:pt x="3402050" y="2112950"/>
                    </a:cubicBezTo>
                    <a:cubicBezTo>
                      <a:pt x="3427943" y="2108987"/>
                      <a:pt x="3443639" y="2128675"/>
                      <a:pt x="3434326" y="2153540"/>
                    </a:cubicBezTo>
                    <a:cubicBezTo>
                      <a:pt x="3430402" y="2164744"/>
                      <a:pt x="3427608" y="2175591"/>
                      <a:pt x="3411986" y="2175804"/>
                    </a:cubicBezTo>
                    <a:cubicBezTo>
                      <a:pt x="3399593" y="2175991"/>
                      <a:pt x="3401961" y="2188192"/>
                      <a:pt x="3401240" y="2196142"/>
                    </a:cubicBezTo>
                    <a:cubicBezTo>
                      <a:pt x="3399994" y="2204007"/>
                      <a:pt x="3404656" y="2208509"/>
                      <a:pt x="3412689" y="2208706"/>
                    </a:cubicBezTo>
                    <a:cubicBezTo>
                      <a:pt x="3426131" y="2208684"/>
                      <a:pt x="3433026" y="2219453"/>
                      <a:pt x="3442159" y="2226274"/>
                    </a:cubicBezTo>
                    <a:cubicBezTo>
                      <a:pt x="3446022" y="2229036"/>
                      <a:pt x="3446849" y="2234005"/>
                      <a:pt x="3446101" y="2238724"/>
                    </a:cubicBezTo>
                    <a:cubicBezTo>
                      <a:pt x="3439955" y="2277530"/>
                      <a:pt x="3433892" y="2315810"/>
                      <a:pt x="3427747" y="2354615"/>
                    </a:cubicBezTo>
                    <a:cubicBezTo>
                      <a:pt x="3425587" y="2368250"/>
                      <a:pt x="3419315" y="2380695"/>
                      <a:pt x="3418205" y="2394495"/>
                    </a:cubicBezTo>
                    <a:cubicBezTo>
                      <a:pt x="3417650" y="2401395"/>
                      <a:pt x="3418476" y="2406364"/>
                      <a:pt x="3426176" y="2408659"/>
                    </a:cubicBezTo>
                    <a:cubicBezTo>
                      <a:pt x="3440003" y="2412998"/>
                      <a:pt x="3441570" y="2423461"/>
                      <a:pt x="3439494" y="2436571"/>
                    </a:cubicBezTo>
                    <a:cubicBezTo>
                      <a:pt x="3435508" y="2461742"/>
                      <a:pt x="3444059" y="2472234"/>
                      <a:pt x="3469785" y="2469320"/>
                    </a:cubicBezTo>
                    <a:cubicBezTo>
                      <a:pt x="3482869" y="2468167"/>
                      <a:pt x="3489075" y="2479901"/>
                      <a:pt x="3500336" y="2480071"/>
                    </a:cubicBezTo>
                    <a:cubicBezTo>
                      <a:pt x="3500860" y="2480154"/>
                      <a:pt x="3502459" y="2483633"/>
                      <a:pt x="3502210" y="2485206"/>
                    </a:cubicBezTo>
                    <a:cubicBezTo>
                      <a:pt x="3502289" y="2494894"/>
                      <a:pt x="3502367" y="2504582"/>
                      <a:pt x="3500872" y="2514022"/>
                    </a:cubicBezTo>
                    <a:cubicBezTo>
                      <a:pt x="3497939" y="2529146"/>
                      <a:pt x="3489846" y="2542916"/>
                      <a:pt x="3493729" y="2559120"/>
                    </a:cubicBezTo>
                    <a:cubicBezTo>
                      <a:pt x="3494997" y="2564697"/>
                      <a:pt x="3490495" y="2569358"/>
                      <a:pt x="3483071" y="2568720"/>
                    </a:cubicBezTo>
                    <a:cubicBezTo>
                      <a:pt x="3479150" y="2569711"/>
                      <a:pt x="3480917" y="2572142"/>
                      <a:pt x="3482158" y="2574489"/>
                    </a:cubicBezTo>
                    <a:cubicBezTo>
                      <a:pt x="3463440" y="2580662"/>
                      <a:pt x="3462964" y="2597251"/>
                      <a:pt x="3459948" y="2612900"/>
                    </a:cubicBezTo>
                    <a:cubicBezTo>
                      <a:pt x="3458177" y="2620683"/>
                      <a:pt x="3451495" y="2625538"/>
                      <a:pt x="3443380" y="2625865"/>
                    </a:cubicBezTo>
                    <a:cubicBezTo>
                      <a:pt x="3434216" y="2626027"/>
                      <a:pt x="3424087" y="2625497"/>
                      <a:pt x="3420587" y="2613654"/>
                    </a:cubicBezTo>
                    <a:cubicBezTo>
                      <a:pt x="3420120" y="2609818"/>
                      <a:pt x="3418822" y="2611224"/>
                      <a:pt x="3417441" y="2613156"/>
                    </a:cubicBezTo>
                    <a:cubicBezTo>
                      <a:pt x="3388787" y="2620983"/>
                      <a:pt x="3359722" y="2621217"/>
                      <a:pt x="3333756" y="2605278"/>
                    </a:cubicBezTo>
                    <a:cubicBezTo>
                      <a:pt x="3326912" y="2600969"/>
                      <a:pt x="3328132" y="2589874"/>
                      <a:pt x="3325100" y="2581868"/>
                    </a:cubicBezTo>
                    <a:cubicBezTo>
                      <a:pt x="3324025" y="2578473"/>
                      <a:pt x="3325547" y="2572262"/>
                      <a:pt x="3318589" y="2575462"/>
                    </a:cubicBezTo>
                    <a:cubicBezTo>
                      <a:pt x="3312764" y="2578302"/>
                      <a:pt x="3307270" y="2579044"/>
                      <a:pt x="3305204" y="2571729"/>
                    </a:cubicBezTo>
                    <a:cubicBezTo>
                      <a:pt x="3303303" y="2563365"/>
                      <a:pt x="3308687" y="2559917"/>
                      <a:pt x="3316361" y="2558982"/>
                    </a:cubicBezTo>
                    <a:cubicBezTo>
                      <a:pt x="3310982" y="2552217"/>
                      <a:pt x="3305437" y="2546501"/>
                      <a:pt x="3307290" y="2538194"/>
                    </a:cubicBezTo>
                    <a:cubicBezTo>
                      <a:pt x="3308313" y="2535131"/>
                      <a:pt x="3310384" y="2532233"/>
                      <a:pt x="3305747" y="2530962"/>
                    </a:cubicBezTo>
                    <a:cubicBezTo>
                      <a:pt x="3302160" y="2529856"/>
                      <a:pt x="3299731" y="2531621"/>
                      <a:pt x="3298183" y="2534601"/>
                    </a:cubicBezTo>
                    <a:cubicBezTo>
                      <a:pt x="3296028" y="2538022"/>
                      <a:pt x="3294066" y="2543625"/>
                      <a:pt x="3289953" y="2542436"/>
                    </a:cubicBezTo>
                    <a:cubicBezTo>
                      <a:pt x="3285144" y="2541406"/>
                      <a:pt x="3281730" y="2541537"/>
                      <a:pt x="3279280" y="2542477"/>
                    </a:cubicBezTo>
                    <a:lnTo>
                      <a:pt x="3278980" y="2542776"/>
                    </a:lnTo>
                    <a:lnTo>
                      <a:pt x="3288743" y="2549150"/>
                    </a:lnTo>
                    <a:cubicBezTo>
                      <a:pt x="3290250" y="2555156"/>
                      <a:pt x="3286584" y="2556263"/>
                      <a:pt x="3282013" y="2554876"/>
                    </a:cubicBezTo>
                    <a:lnTo>
                      <a:pt x="3273364" y="2553216"/>
                    </a:lnTo>
                    <a:lnTo>
                      <a:pt x="3271617" y="2563184"/>
                    </a:lnTo>
                    <a:cubicBezTo>
                      <a:pt x="3269348" y="2574114"/>
                      <a:pt x="3269702" y="2585458"/>
                      <a:pt x="3259817" y="2593568"/>
                    </a:cubicBezTo>
                    <a:cubicBezTo>
                      <a:pt x="3255481" y="2597182"/>
                      <a:pt x="3257522" y="2601269"/>
                      <a:pt x="3259480" y="2605879"/>
                    </a:cubicBezTo>
                    <a:cubicBezTo>
                      <a:pt x="3261796" y="2611621"/>
                      <a:pt x="3265107" y="2611071"/>
                      <a:pt x="3270159" y="2609720"/>
                    </a:cubicBezTo>
                    <a:cubicBezTo>
                      <a:pt x="3277999" y="2607736"/>
                      <a:pt x="3282911" y="2610664"/>
                      <a:pt x="3284287" y="2618945"/>
                    </a:cubicBezTo>
                    <a:cubicBezTo>
                      <a:pt x="3286931" y="2632802"/>
                      <a:pt x="3290706" y="2646302"/>
                      <a:pt x="3286808" y="2660735"/>
                    </a:cubicBezTo>
                    <a:cubicBezTo>
                      <a:pt x="3286213" y="2662792"/>
                      <a:pt x="3285991" y="2665041"/>
                      <a:pt x="3285386" y="2667163"/>
                    </a:cubicBezTo>
                    <a:lnTo>
                      <a:pt x="3283128" y="2670599"/>
                    </a:lnTo>
                    <a:lnTo>
                      <a:pt x="3292503" y="2683060"/>
                    </a:lnTo>
                    <a:lnTo>
                      <a:pt x="3298349" y="2682050"/>
                    </a:lnTo>
                    <a:cubicBezTo>
                      <a:pt x="3301910" y="2679926"/>
                      <a:pt x="3304962" y="2676781"/>
                      <a:pt x="3307862" y="2673746"/>
                    </a:cubicBezTo>
                    <a:cubicBezTo>
                      <a:pt x="3316339" y="2664337"/>
                      <a:pt x="3324429" y="2660781"/>
                      <a:pt x="3336874" y="2667053"/>
                    </a:cubicBezTo>
                    <a:cubicBezTo>
                      <a:pt x="3346339" y="2671777"/>
                      <a:pt x="3356551" y="2671781"/>
                      <a:pt x="3361333" y="2658563"/>
                    </a:cubicBezTo>
                    <a:cubicBezTo>
                      <a:pt x="3364152" y="2650945"/>
                      <a:pt x="3370475" y="2644959"/>
                      <a:pt x="3378700" y="2647336"/>
                    </a:cubicBezTo>
                    <a:cubicBezTo>
                      <a:pt x="3386924" y="2649714"/>
                      <a:pt x="3391613" y="2657445"/>
                      <a:pt x="3389842" y="2665227"/>
                    </a:cubicBezTo>
                    <a:cubicBezTo>
                      <a:pt x="3387932" y="2677289"/>
                      <a:pt x="3403441" y="2684583"/>
                      <a:pt x="3397694" y="2697111"/>
                    </a:cubicBezTo>
                    <a:cubicBezTo>
                      <a:pt x="3397694" y="2697111"/>
                      <a:pt x="3399101" y="2698409"/>
                      <a:pt x="3400149" y="2698576"/>
                    </a:cubicBezTo>
                    <a:cubicBezTo>
                      <a:pt x="3408457" y="2700428"/>
                      <a:pt x="3418089" y="2704104"/>
                      <a:pt x="3417201" y="2713102"/>
                    </a:cubicBezTo>
                    <a:cubicBezTo>
                      <a:pt x="3415815" y="2725246"/>
                      <a:pt x="3419149" y="2738138"/>
                      <a:pt x="3410947" y="2749202"/>
                    </a:cubicBezTo>
                    <a:cubicBezTo>
                      <a:pt x="3409040" y="2751051"/>
                      <a:pt x="3407301" y="2751850"/>
                      <a:pt x="3404597" y="2751959"/>
                    </a:cubicBezTo>
                    <a:cubicBezTo>
                      <a:pt x="3400650" y="2749721"/>
                      <a:pt x="3397394" y="2746518"/>
                      <a:pt x="3393284" y="2745329"/>
                    </a:cubicBezTo>
                    <a:cubicBezTo>
                      <a:pt x="3391710" y="2745080"/>
                      <a:pt x="3390827" y="2743865"/>
                      <a:pt x="3389862" y="2743175"/>
                    </a:cubicBezTo>
                    <a:cubicBezTo>
                      <a:pt x="3379597" y="2736711"/>
                      <a:pt x="3371762" y="2728483"/>
                      <a:pt x="3369393" y="2716281"/>
                    </a:cubicBezTo>
                    <a:cubicBezTo>
                      <a:pt x="3368210" y="2710181"/>
                      <a:pt x="3363739" y="2707860"/>
                      <a:pt x="3358136" y="2705898"/>
                    </a:cubicBezTo>
                    <a:cubicBezTo>
                      <a:pt x="3347981" y="2702139"/>
                      <a:pt x="3336969" y="2700395"/>
                      <a:pt x="3326206" y="2697078"/>
                    </a:cubicBezTo>
                    <a:cubicBezTo>
                      <a:pt x="3317015" y="2694010"/>
                      <a:pt x="3302759" y="2701932"/>
                      <a:pt x="3295330" y="2711615"/>
                    </a:cubicBezTo>
                    <a:lnTo>
                      <a:pt x="3292130" y="2718355"/>
                    </a:lnTo>
                    <a:lnTo>
                      <a:pt x="3297187" y="2727762"/>
                    </a:lnTo>
                    <a:lnTo>
                      <a:pt x="3289779" y="2725356"/>
                    </a:lnTo>
                    <a:lnTo>
                      <a:pt x="3287722" y="2734726"/>
                    </a:lnTo>
                    <a:cubicBezTo>
                      <a:pt x="3287026" y="2739119"/>
                      <a:pt x="3287128" y="2743569"/>
                      <a:pt x="3289609" y="2748262"/>
                    </a:cubicBezTo>
                    <a:cubicBezTo>
                      <a:pt x="3292175" y="2752432"/>
                      <a:pt x="3290295" y="2757509"/>
                      <a:pt x="3285161" y="2759383"/>
                    </a:cubicBezTo>
                    <a:cubicBezTo>
                      <a:pt x="3280026" y="2761258"/>
                      <a:pt x="3276329" y="2757447"/>
                      <a:pt x="3274895" y="2752920"/>
                    </a:cubicBezTo>
                    <a:lnTo>
                      <a:pt x="3271161" y="2736485"/>
                    </a:lnTo>
                    <a:lnTo>
                      <a:pt x="3266142" y="2736601"/>
                    </a:lnTo>
                    <a:lnTo>
                      <a:pt x="3258831" y="2739855"/>
                    </a:lnTo>
                    <a:lnTo>
                      <a:pt x="3262278" y="2745613"/>
                    </a:lnTo>
                    <a:cubicBezTo>
                      <a:pt x="3263394" y="2750023"/>
                      <a:pt x="3261025" y="2753948"/>
                      <a:pt x="3255571" y="2759535"/>
                    </a:cubicBezTo>
                    <a:cubicBezTo>
                      <a:pt x="3249305" y="2761769"/>
                      <a:pt x="3241355" y="2761047"/>
                      <a:pt x="3238454" y="2769189"/>
                    </a:cubicBezTo>
                    <a:cubicBezTo>
                      <a:pt x="3233288" y="2778045"/>
                      <a:pt x="3235796" y="2785969"/>
                      <a:pt x="3240926" y="2794307"/>
                    </a:cubicBezTo>
                    <a:cubicBezTo>
                      <a:pt x="3245615" y="2802038"/>
                      <a:pt x="3253615" y="2809218"/>
                      <a:pt x="3248725" y="2819731"/>
                    </a:cubicBezTo>
                    <a:cubicBezTo>
                      <a:pt x="3241851" y="2822406"/>
                      <a:pt x="3235060" y="2824555"/>
                      <a:pt x="3228986" y="2828968"/>
                    </a:cubicBezTo>
                    <a:cubicBezTo>
                      <a:pt x="3225341" y="2831618"/>
                      <a:pt x="3217200" y="2828715"/>
                      <a:pt x="3218493" y="2837521"/>
                    </a:cubicBezTo>
                    <a:cubicBezTo>
                      <a:pt x="3220010" y="2841524"/>
                      <a:pt x="3224039" y="2843237"/>
                      <a:pt x="3226246" y="2846274"/>
                    </a:cubicBezTo>
                    <a:cubicBezTo>
                      <a:pt x="3226687" y="2846882"/>
                      <a:pt x="3227735" y="2847048"/>
                      <a:pt x="3228785" y="2847214"/>
                    </a:cubicBezTo>
                    <a:cubicBezTo>
                      <a:pt x="3233529" y="2851191"/>
                      <a:pt x="3242060" y="2848241"/>
                      <a:pt x="3244569" y="2856164"/>
                    </a:cubicBezTo>
                    <a:cubicBezTo>
                      <a:pt x="3241474" y="2862124"/>
                      <a:pt x="3235872" y="2860162"/>
                      <a:pt x="3231069" y="2859939"/>
                    </a:cubicBezTo>
                    <a:cubicBezTo>
                      <a:pt x="3226267" y="2859716"/>
                      <a:pt x="3220940" y="2859411"/>
                      <a:pt x="3216055" y="2859712"/>
                    </a:cubicBezTo>
                    <a:cubicBezTo>
                      <a:pt x="3197119" y="2860475"/>
                      <a:pt x="3194108" y="2865911"/>
                      <a:pt x="3202712" y="2882863"/>
                    </a:cubicBezTo>
                    <a:cubicBezTo>
                      <a:pt x="3205277" y="2887032"/>
                      <a:pt x="3208366" y="2891284"/>
                      <a:pt x="3211539" y="2895012"/>
                    </a:cubicBezTo>
                    <a:cubicBezTo>
                      <a:pt x="3214073" y="2906164"/>
                      <a:pt x="3208082" y="2910053"/>
                      <a:pt x="3198034" y="2908999"/>
                    </a:cubicBezTo>
                    <a:cubicBezTo>
                      <a:pt x="3192708" y="2908693"/>
                      <a:pt x="3186940" y="2907781"/>
                      <a:pt x="3181779" y="2906425"/>
                    </a:cubicBezTo>
                    <a:cubicBezTo>
                      <a:pt x="3173471" y="2904572"/>
                      <a:pt x="3167978" y="2905314"/>
                      <a:pt x="3165269" y="2915636"/>
                    </a:cubicBezTo>
                    <a:cubicBezTo>
                      <a:pt x="3162392" y="2927007"/>
                      <a:pt x="3152205" y="2930232"/>
                      <a:pt x="3141111" y="2929013"/>
                    </a:cubicBezTo>
                    <a:cubicBezTo>
                      <a:pt x="3115166" y="2926516"/>
                      <a:pt x="3115166" y="2926516"/>
                      <a:pt x="3111788" y="2951246"/>
                    </a:cubicBezTo>
                    <a:cubicBezTo>
                      <a:pt x="3110957" y="2956489"/>
                      <a:pt x="3115921" y="2965877"/>
                      <a:pt x="3103501" y="2962833"/>
                    </a:cubicBezTo>
                    <a:cubicBezTo>
                      <a:pt x="3101736" y="2960405"/>
                      <a:pt x="3099970" y="2957975"/>
                      <a:pt x="3098730" y="2955628"/>
                    </a:cubicBezTo>
                    <a:cubicBezTo>
                      <a:pt x="3091336" y="2948006"/>
                      <a:pt x="3088766" y="2954051"/>
                      <a:pt x="3085672" y="2960010"/>
                    </a:cubicBezTo>
                    <a:lnTo>
                      <a:pt x="3081075" y="2967665"/>
                    </a:lnTo>
                    <a:lnTo>
                      <a:pt x="3086646" y="2973865"/>
                    </a:lnTo>
                    <a:cubicBezTo>
                      <a:pt x="3082765" y="2979344"/>
                      <a:pt x="3077484" y="2976633"/>
                      <a:pt x="3072757" y="2975754"/>
                    </a:cubicBezTo>
                    <a:lnTo>
                      <a:pt x="3067356" y="2974923"/>
                    </a:lnTo>
                    <a:lnTo>
                      <a:pt x="3062755" y="2975733"/>
                    </a:lnTo>
                    <a:cubicBezTo>
                      <a:pt x="3057070" y="2974295"/>
                      <a:pt x="3050720" y="2977052"/>
                      <a:pt x="3044703" y="2977712"/>
                    </a:cubicBezTo>
                    <a:lnTo>
                      <a:pt x="3040222" y="2977051"/>
                    </a:lnTo>
                    <a:lnTo>
                      <a:pt x="3038819" y="2983436"/>
                    </a:lnTo>
                    <a:cubicBezTo>
                      <a:pt x="3039046" y="2986401"/>
                      <a:pt x="3039976" y="2990082"/>
                      <a:pt x="3041525" y="2994574"/>
                    </a:cubicBezTo>
                    <a:cubicBezTo>
                      <a:pt x="3043494" y="2999055"/>
                      <a:pt x="3045971" y="3003690"/>
                      <a:pt x="3048604" y="3007817"/>
                    </a:cubicBezTo>
                    <a:cubicBezTo>
                      <a:pt x="3049585" y="3019212"/>
                      <a:pt x="3043117" y="3022243"/>
                      <a:pt x="3033310" y="3019823"/>
                    </a:cubicBezTo>
                    <a:cubicBezTo>
                      <a:pt x="3028074" y="3018789"/>
                      <a:pt x="3022487" y="3017094"/>
                      <a:pt x="3017560" y="3015045"/>
                    </a:cubicBezTo>
                    <a:cubicBezTo>
                      <a:pt x="3013572" y="3013557"/>
                      <a:pt x="3010193" y="3012808"/>
                      <a:pt x="3007298" y="3013664"/>
                    </a:cubicBezTo>
                    <a:lnTo>
                      <a:pt x="3000754" y="3020997"/>
                    </a:lnTo>
                    <a:lnTo>
                      <a:pt x="3001671" y="3021465"/>
                    </a:lnTo>
                    <a:cubicBezTo>
                      <a:pt x="3004090" y="3027015"/>
                      <a:pt x="2999125" y="3031007"/>
                      <a:pt x="2995069" y="3033588"/>
                    </a:cubicBezTo>
                    <a:cubicBezTo>
                      <a:pt x="2966756" y="3050907"/>
                      <a:pt x="2963849" y="3081180"/>
                      <a:pt x="2954465" y="3108485"/>
                    </a:cubicBezTo>
                    <a:cubicBezTo>
                      <a:pt x="2952244" y="3115040"/>
                      <a:pt x="2957144" y="3118592"/>
                      <a:pt x="2960471" y="3122730"/>
                    </a:cubicBezTo>
                    <a:cubicBezTo>
                      <a:pt x="2964716" y="3128855"/>
                      <a:pt x="2974348" y="3134054"/>
                      <a:pt x="2970885" y="3141609"/>
                    </a:cubicBezTo>
                    <a:cubicBezTo>
                      <a:pt x="2966513" y="3150575"/>
                      <a:pt x="2956954" y="3141230"/>
                      <a:pt x="2950245" y="3143900"/>
                    </a:cubicBezTo>
                    <a:cubicBezTo>
                      <a:pt x="2933758" y="3149664"/>
                      <a:pt x="2931698" y="3154727"/>
                      <a:pt x="2937957" y="3170134"/>
                    </a:cubicBezTo>
                    <a:cubicBezTo>
                      <a:pt x="2941292" y="3177671"/>
                      <a:pt x="2941813" y="3186791"/>
                      <a:pt x="2945149" y="3194327"/>
                    </a:cubicBezTo>
                    <a:cubicBezTo>
                      <a:pt x="2949672" y="3211811"/>
                      <a:pt x="2950876" y="3228558"/>
                      <a:pt x="2943374" y="3245492"/>
                    </a:cubicBezTo>
                    <a:cubicBezTo>
                      <a:pt x="2939748" y="3254539"/>
                      <a:pt x="2931141" y="3260780"/>
                      <a:pt x="2924099" y="3263038"/>
                    </a:cubicBezTo>
                    <a:cubicBezTo>
                      <a:pt x="2915896" y="3265546"/>
                      <a:pt x="2912505" y="3268954"/>
                      <a:pt x="2910544" y="3280070"/>
                    </a:cubicBezTo>
                    <a:cubicBezTo>
                      <a:pt x="2904942" y="3262092"/>
                      <a:pt x="2899979" y="3266085"/>
                      <a:pt x="2895111" y="3276129"/>
                    </a:cubicBezTo>
                    <a:cubicBezTo>
                      <a:pt x="2885713" y="3265292"/>
                      <a:pt x="2878556" y="3254697"/>
                      <a:pt x="2863294" y="3252663"/>
                    </a:cubicBezTo>
                    <a:cubicBezTo>
                      <a:pt x="2853589" y="3251609"/>
                      <a:pt x="2844372" y="3246078"/>
                      <a:pt x="2834578" y="3242372"/>
                    </a:cubicBezTo>
                    <a:cubicBezTo>
                      <a:pt x="2815404" y="3234626"/>
                      <a:pt x="2799080" y="3238897"/>
                      <a:pt x="2785273" y="3254770"/>
                    </a:cubicBezTo>
                    <a:cubicBezTo>
                      <a:pt x="2782296" y="3257845"/>
                      <a:pt x="2778905" y="3261253"/>
                      <a:pt x="2775514" y="3264662"/>
                    </a:cubicBezTo>
                    <a:cubicBezTo>
                      <a:pt x="2771296" y="3268736"/>
                      <a:pt x="2767500" y="3275876"/>
                      <a:pt x="2760612" y="3273241"/>
                    </a:cubicBezTo>
                    <a:cubicBezTo>
                      <a:pt x="2754055" y="3271019"/>
                      <a:pt x="2757519" y="3263464"/>
                      <a:pt x="2756924" y="3258492"/>
                    </a:cubicBezTo>
                    <a:cubicBezTo>
                      <a:pt x="2756502" y="3255424"/>
                      <a:pt x="2756908" y="3251691"/>
                      <a:pt x="2754004" y="3250621"/>
                    </a:cubicBezTo>
                    <a:cubicBezTo>
                      <a:pt x="2750019" y="3249056"/>
                      <a:pt x="2748786" y="3253454"/>
                      <a:pt x="2747464" y="3255198"/>
                    </a:cubicBezTo>
                    <a:cubicBezTo>
                      <a:pt x="2734745" y="3274966"/>
                      <a:pt x="2715086" y="3271699"/>
                      <a:pt x="2697171" y="3269754"/>
                    </a:cubicBezTo>
                    <a:cubicBezTo>
                      <a:pt x="2690702" y="3269336"/>
                      <a:pt x="2681718" y="3270557"/>
                      <a:pt x="2675868" y="3265425"/>
                    </a:cubicBezTo>
                    <a:lnTo>
                      <a:pt x="2673392" y="3261362"/>
                    </a:lnTo>
                    <a:lnTo>
                      <a:pt x="2671104" y="3263092"/>
                    </a:lnTo>
                    <a:cubicBezTo>
                      <a:pt x="2666552" y="3263613"/>
                      <a:pt x="2664247" y="3261124"/>
                      <a:pt x="2662639" y="3257802"/>
                    </a:cubicBezTo>
                    <a:lnTo>
                      <a:pt x="2660869" y="3253543"/>
                    </a:lnTo>
                    <a:lnTo>
                      <a:pt x="2650158" y="3249077"/>
                    </a:lnTo>
                    <a:lnTo>
                      <a:pt x="2645756" y="3244534"/>
                    </a:lnTo>
                    <a:lnTo>
                      <a:pt x="2645179" y="3248918"/>
                    </a:lnTo>
                    <a:cubicBezTo>
                      <a:pt x="2641114" y="3279761"/>
                      <a:pt x="2615735" y="3286951"/>
                      <a:pt x="2593191" y="3294739"/>
                    </a:cubicBezTo>
                    <a:cubicBezTo>
                      <a:pt x="2582551" y="3298941"/>
                      <a:pt x="2568205" y="3309155"/>
                      <a:pt x="2555482" y="3295150"/>
                    </a:cubicBezTo>
                    <a:cubicBezTo>
                      <a:pt x="2534031" y="3302297"/>
                      <a:pt x="2515642" y="3294718"/>
                      <a:pt x="2497398" y="3286039"/>
                    </a:cubicBezTo>
                    <a:lnTo>
                      <a:pt x="2490388" y="3282957"/>
                    </a:lnTo>
                    <a:lnTo>
                      <a:pt x="2483284" y="3290519"/>
                    </a:lnTo>
                    <a:lnTo>
                      <a:pt x="2482076" y="3297985"/>
                    </a:lnTo>
                    <a:lnTo>
                      <a:pt x="2485672" y="3308429"/>
                    </a:lnTo>
                    <a:cubicBezTo>
                      <a:pt x="2485806" y="3310799"/>
                      <a:pt x="2485025" y="3312769"/>
                      <a:pt x="2482573" y="3314037"/>
                    </a:cubicBezTo>
                    <a:lnTo>
                      <a:pt x="2480335" y="3314275"/>
                    </a:lnTo>
                    <a:lnTo>
                      <a:pt x="2480624" y="3329114"/>
                    </a:lnTo>
                    <a:cubicBezTo>
                      <a:pt x="2479979" y="3335540"/>
                      <a:pt x="2477620" y="3341494"/>
                      <a:pt x="2470723" y="3346053"/>
                    </a:cubicBezTo>
                    <a:cubicBezTo>
                      <a:pt x="2460376" y="3344167"/>
                      <a:pt x="2450521" y="3341704"/>
                      <a:pt x="2439847" y="3342529"/>
                    </a:cubicBezTo>
                    <a:cubicBezTo>
                      <a:pt x="2433442" y="3343024"/>
                      <a:pt x="2425721" y="3333418"/>
                      <a:pt x="2420715" y="3345080"/>
                    </a:cubicBezTo>
                    <a:cubicBezTo>
                      <a:pt x="2419567" y="3351075"/>
                      <a:pt x="2423182" y="3356165"/>
                      <a:pt x="2423593" y="3361502"/>
                    </a:cubicBezTo>
                    <a:cubicBezTo>
                      <a:pt x="2423675" y="3362570"/>
                      <a:pt x="2424824" y="3363555"/>
                      <a:pt x="2425975" y="3364541"/>
                    </a:cubicBezTo>
                    <a:cubicBezTo>
                      <a:pt x="2428769" y="3372915"/>
                      <a:pt x="2441333" y="3375703"/>
                      <a:pt x="2438462" y="3387201"/>
                    </a:cubicBezTo>
                    <a:cubicBezTo>
                      <a:pt x="2430252" y="3392130"/>
                      <a:pt x="2424912" y="3385562"/>
                      <a:pt x="2419245" y="3381705"/>
                    </a:cubicBezTo>
                    <a:cubicBezTo>
                      <a:pt x="2413579" y="3377846"/>
                      <a:pt x="2407338" y="3373495"/>
                      <a:pt x="2401177" y="3370212"/>
                    </a:cubicBezTo>
                    <a:cubicBezTo>
                      <a:pt x="2377607" y="3356996"/>
                      <a:pt x="2369889" y="3361351"/>
                      <a:pt x="2367679" y="3388368"/>
                    </a:cubicBezTo>
                    <a:cubicBezTo>
                      <a:pt x="2367681" y="3395347"/>
                      <a:pt x="2368257" y="3402819"/>
                      <a:pt x="2369327" y="3409717"/>
                    </a:cubicBezTo>
                    <a:cubicBezTo>
                      <a:pt x="2364076" y="3425156"/>
                      <a:pt x="2353893" y="3425405"/>
                      <a:pt x="2342476" y="3416622"/>
                    </a:cubicBezTo>
                    <a:cubicBezTo>
                      <a:pt x="2336234" y="3412270"/>
                      <a:pt x="2329910" y="3406853"/>
                      <a:pt x="2324654" y="3401353"/>
                    </a:cubicBezTo>
                    <a:cubicBezTo>
                      <a:pt x="2320301" y="3397124"/>
                      <a:pt x="2316317" y="3394210"/>
                      <a:pt x="2312047" y="3393667"/>
                    </a:cubicBezTo>
                    <a:lnTo>
                      <a:pt x="2299300" y="3399488"/>
                    </a:lnTo>
                    <a:lnTo>
                      <a:pt x="2300228" y="3400626"/>
                    </a:lnTo>
                    <a:cubicBezTo>
                      <a:pt x="2300204" y="3409258"/>
                      <a:pt x="2291433" y="3411624"/>
                      <a:pt x="2284657" y="3412668"/>
                    </a:cubicBezTo>
                    <a:cubicBezTo>
                      <a:pt x="2237761" y="3419045"/>
                      <a:pt x="2216610" y="3456901"/>
                      <a:pt x="2188704" y="3487168"/>
                    </a:cubicBezTo>
                    <a:cubicBezTo>
                      <a:pt x="2182045" y="3494454"/>
                      <a:pt x="2186406" y="3501902"/>
                      <a:pt x="2188378" y="3509212"/>
                    </a:cubicBezTo>
                    <a:cubicBezTo>
                      <a:pt x="2190408" y="3519642"/>
                      <a:pt x="2200003" y="3531952"/>
                      <a:pt x="2191148" y="3539830"/>
                    </a:cubicBezTo>
                    <a:cubicBezTo>
                      <a:pt x="2180300" y="3549029"/>
                      <a:pt x="2173177" y="3531348"/>
                      <a:pt x="2162887" y="3530987"/>
                    </a:cubicBezTo>
                    <a:cubicBezTo>
                      <a:pt x="2138058" y="3529060"/>
                      <a:pt x="2132466" y="3534489"/>
                      <a:pt x="2131803" y="3558191"/>
                    </a:cubicBezTo>
                    <a:cubicBezTo>
                      <a:pt x="2131837" y="3569945"/>
                      <a:pt x="2127289" y="3582150"/>
                      <a:pt x="2127323" y="3593902"/>
                    </a:cubicBezTo>
                    <a:cubicBezTo>
                      <a:pt x="2123203" y="3619322"/>
                      <a:pt x="2115173" y="3641877"/>
                      <a:pt x="2095670" y="3659684"/>
                    </a:cubicBezTo>
                    <a:cubicBezTo>
                      <a:pt x="2085748" y="3669416"/>
                      <a:pt x="2070932" y="3672630"/>
                      <a:pt x="2060444" y="3671539"/>
                    </a:cubicBezTo>
                    <a:cubicBezTo>
                      <a:pt x="2048297" y="3670111"/>
                      <a:pt x="2041916" y="3672616"/>
                      <a:pt x="2032982" y="3686004"/>
                    </a:cubicBezTo>
                    <a:cubicBezTo>
                      <a:pt x="2035977" y="3659320"/>
                      <a:pt x="2027206" y="3661688"/>
                      <a:pt x="2015093" y="3672010"/>
                    </a:cubicBezTo>
                    <a:cubicBezTo>
                      <a:pt x="2009037" y="3652473"/>
                      <a:pt x="2005767" y="3634536"/>
                      <a:pt x="1987008" y="3623131"/>
                    </a:cubicBezTo>
                    <a:cubicBezTo>
                      <a:pt x="1974942" y="3616191"/>
                      <a:pt x="1966079" y="3603684"/>
                      <a:pt x="1955418" y="3593230"/>
                    </a:cubicBezTo>
                    <a:cubicBezTo>
                      <a:pt x="1934826" y="3572124"/>
                      <a:pt x="1911064" y="3568340"/>
                      <a:pt x="1883937" y="3581147"/>
                    </a:cubicBezTo>
                    <a:cubicBezTo>
                      <a:pt x="1878288" y="3583457"/>
                      <a:pt x="1871906" y="3585962"/>
                      <a:pt x="1865526" y="3588467"/>
                    </a:cubicBezTo>
                    <a:cubicBezTo>
                      <a:pt x="1857682" y="3591367"/>
                      <a:pt x="1848632" y="3598513"/>
                      <a:pt x="1841150" y="3591124"/>
                    </a:cubicBezTo>
                    <a:cubicBezTo>
                      <a:pt x="1833863" y="3584462"/>
                      <a:pt x="1842717" y="3576586"/>
                      <a:pt x="1844793" y="3569752"/>
                    </a:cubicBezTo>
                    <a:cubicBezTo>
                      <a:pt x="1846001" y="3565506"/>
                      <a:pt x="1848670" y="3560865"/>
                      <a:pt x="1845492" y="3557803"/>
                    </a:cubicBezTo>
                    <a:cubicBezTo>
                      <a:pt x="1841187" y="3553474"/>
                      <a:pt x="1837057" y="3558510"/>
                      <a:pt x="1834329" y="3560030"/>
                    </a:cubicBezTo>
                    <a:cubicBezTo>
                      <a:pt x="1806391" y="3578544"/>
                      <a:pt x="1782596" y="3563008"/>
                      <a:pt x="1760322" y="3550197"/>
                    </a:cubicBezTo>
                    <a:cubicBezTo>
                      <a:pt x="1749380" y="3544524"/>
                      <a:pt x="1730935" y="3540090"/>
                      <a:pt x="1733314" y="3519845"/>
                    </a:cubicBezTo>
                    <a:cubicBezTo>
                      <a:pt x="1691352" y="3495095"/>
                      <a:pt x="1705916" y="3438629"/>
                      <a:pt x="1671934" y="3408590"/>
                    </a:cubicBezTo>
                    <a:cubicBezTo>
                      <a:pt x="1665972" y="3403926"/>
                      <a:pt x="1663072" y="3396083"/>
                      <a:pt x="1655345" y="3405224"/>
                    </a:cubicBezTo>
                    <a:cubicBezTo>
                      <a:pt x="1645285" y="3417348"/>
                      <a:pt x="1642722" y="3407845"/>
                      <a:pt x="1640552" y="3399806"/>
                    </a:cubicBezTo>
                    <a:lnTo>
                      <a:pt x="1637976" y="3390256"/>
                    </a:lnTo>
                    <a:lnTo>
                      <a:pt x="1618072" y="3387135"/>
                    </a:lnTo>
                    <a:lnTo>
                      <a:pt x="1615043" y="3382230"/>
                    </a:lnTo>
                    <a:lnTo>
                      <a:pt x="1596941" y="3395104"/>
                    </a:lnTo>
                    <a:cubicBezTo>
                      <a:pt x="1583413" y="3388558"/>
                      <a:pt x="1595388" y="3380625"/>
                      <a:pt x="1596004" y="3374186"/>
                    </a:cubicBezTo>
                    <a:cubicBezTo>
                      <a:pt x="1589899" y="3371911"/>
                      <a:pt x="1581976" y="3380323"/>
                      <a:pt x="1578147" y="3371945"/>
                    </a:cubicBezTo>
                    <a:lnTo>
                      <a:pt x="1578554" y="3370072"/>
                    </a:lnTo>
                    <a:lnTo>
                      <a:pt x="1564569" y="3381484"/>
                    </a:lnTo>
                    <a:cubicBezTo>
                      <a:pt x="1555951" y="3391072"/>
                      <a:pt x="1549450" y="3404954"/>
                      <a:pt x="1533082" y="3402615"/>
                    </a:cubicBezTo>
                    <a:cubicBezTo>
                      <a:pt x="1526596" y="3394333"/>
                      <a:pt x="1520861" y="3385951"/>
                      <a:pt x="1512331" y="3379479"/>
                    </a:cubicBezTo>
                    <a:cubicBezTo>
                      <a:pt x="1507215" y="3375597"/>
                      <a:pt x="1507818" y="3363287"/>
                      <a:pt x="1496332" y="3368684"/>
                    </a:cubicBezTo>
                    <a:cubicBezTo>
                      <a:pt x="1491493" y="3372404"/>
                      <a:pt x="1490817" y="3378610"/>
                      <a:pt x="1487582" y="3382875"/>
                    </a:cubicBezTo>
                    <a:cubicBezTo>
                      <a:pt x="1486932" y="3383729"/>
                      <a:pt x="1487139" y="3385227"/>
                      <a:pt x="1487345" y="3386728"/>
                    </a:cubicBezTo>
                    <a:cubicBezTo>
                      <a:pt x="1483873" y="3394847"/>
                      <a:pt x="1491418" y="3405273"/>
                      <a:pt x="1481637" y="3411963"/>
                    </a:cubicBezTo>
                    <a:cubicBezTo>
                      <a:pt x="1472225" y="3410198"/>
                      <a:pt x="1472594" y="3401742"/>
                      <a:pt x="1470917" y="3395095"/>
                    </a:cubicBezTo>
                    <a:cubicBezTo>
                      <a:pt x="1469241" y="3388447"/>
                      <a:pt x="1467462" y="3381050"/>
                      <a:pt x="1465036" y="3374505"/>
                    </a:cubicBezTo>
                    <a:cubicBezTo>
                      <a:pt x="1456185" y="3348974"/>
                      <a:pt x="1447523" y="3347105"/>
                      <a:pt x="1427933" y="3365840"/>
                    </a:cubicBezTo>
                    <a:cubicBezTo>
                      <a:pt x="1423299" y="3371059"/>
                      <a:pt x="1418769" y="3377031"/>
                      <a:pt x="1414989" y="3382899"/>
                    </a:cubicBezTo>
                    <a:cubicBezTo>
                      <a:pt x="1400812" y="3390958"/>
                      <a:pt x="1393032" y="3384383"/>
                      <a:pt x="1390328" y="3370234"/>
                    </a:cubicBezTo>
                    <a:cubicBezTo>
                      <a:pt x="1388548" y="3362836"/>
                      <a:pt x="1387417" y="3354586"/>
                      <a:pt x="1387138" y="3346982"/>
                    </a:cubicBezTo>
                    <a:cubicBezTo>
                      <a:pt x="1386242" y="3334879"/>
                      <a:pt x="1382963" y="3327687"/>
                      <a:pt x="1367757" y="3328245"/>
                    </a:cubicBezTo>
                    <a:cubicBezTo>
                      <a:pt x="1351050" y="3329009"/>
                      <a:pt x="1342448" y="3316434"/>
                      <a:pt x="1339537" y="3300787"/>
                    </a:cubicBezTo>
                    <a:cubicBezTo>
                      <a:pt x="1332245" y="3264343"/>
                      <a:pt x="1332245" y="3264343"/>
                      <a:pt x="1297095" y="3269929"/>
                    </a:cubicBezTo>
                    <a:cubicBezTo>
                      <a:pt x="1289595" y="3270957"/>
                      <a:pt x="1278829" y="3281605"/>
                      <a:pt x="1277860" y="3263398"/>
                    </a:cubicBezTo>
                    <a:cubicBezTo>
                      <a:pt x="1280448" y="3259987"/>
                      <a:pt x="1283036" y="3256573"/>
                      <a:pt x="1285729" y="3253912"/>
                    </a:cubicBezTo>
                    <a:cubicBezTo>
                      <a:pt x="1293083" y="3240677"/>
                      <a:pt x="1283773" y="3239661"/>
                      <a:pt x="1274362" y="3237896"/>
                    </a:cubicBezTo>
                    <a:cubicBezTo>
                      <a:pt x="1257450" y="3237158"/>
                      <a:pt x="1245376" y="3232702"/>
                      <a:pt x="1243451" y="3213097"/>
                    </a:cubicBezTo>
                    <a:cubicBezTo>
                      <a:pt x="1243069" y="3204745"/>
                      <a:pt x="1236687" y="3197214"/>
                      <a:pt x="1233305" y="3189274"/>
                    </a:cubicBezTo>
                    <a:lnTo>
                      <a:pt x="1231404" y="3176435"/>
                    </a:lnTo>
                    <a:lnTo>
                      <a:pt x="1223095" y="3189026"/>
                    </a:lnTo>
                    <a:cubicBezTo>
                      <a:pt x="1218169" y="3198801"/>
                      <a:pt x="1211403" y="3208052"/>
                      <a:pt x="1202226" y="3214473"/>
                    </a:cubicBezTo>
                    <a:cubicBezTo>
                      <a:pt x="1187451" y="3224966"/>
                      <a:pt x="1169354" y="3229919"/>
                      <a:pt x="1160715" y="3248436"/>
                    </a:cubicBezTo>
                    <a:cubicBezTo>
                      <a:pt x="1157062" y="3256430"/>
                      <a:pt x="1148006" y="3261353"/>
                      <a:pt x="1140446" y="3266397"/>
                    </a:cubicBezTo>
                    <a:cubicBezTo>
                      <a:pt x="1136060" y="3269437"/>
                      <a:pt x="1131389" y="3271323"/>
                      <a:pt x="1126105" y="3266756"/>
                    </a:cubicBezTo>
                    <a:cubicBezTo>
                      <a:pt x="1132527" y="3275932"/>
                      <a:pt x="1130774" y="3283701"/>
                      <a:pt x="1123155" y="3289494"/>
                    </a:cubicBezTo>
                    <a:cubicBezTo>
                      <a:pt x="1107107" y="3301768"/>
                      <a:pt x="1095191" y="3318892"/>
                      <a:pt x="1074384" y="3324758"/>
                    </a:cubicBezTo>
                    <a:cubicBezTo>
                      <a:pt x="1069369" y="3326241"/>
                      <a:pt x="1065553" y="3331585"/>
                      <a:pt x="1061166" y="3334623"/>
                    </a:cubicBezTo>
                    <a:cubicBezTo>
                      <a:pt x="1047258" y="3343678"/>
                      <a:pt x="1034041" y="3353543"/>
                      <a:pt x="1018008" y="3360921"/>
                    </a:cubicBezTo>
                    <a:cubicBezTo>
                      <a:pt x="1002036" y="3367552"/>
                      <a:pt x="982097" y="3371981"/>
                      <a:pt x="969896" y="3387953"/>
                    </a:cubicBezTo>
                    <a:cubicBezTo>
                      <a:pt x="963654" y="3395362"/>
                      <a:pt x="955166" y="3402592"/>
                      <a:pt x="943250" y="3400885"/>
                    </a:cubicBezTo>
                    <a:lnTo>
                      <a:pt x="942382" y="3402321"/>
                    </a:lnTo>
                    <a:lnTo>
                      <a:pt x="942381" y="3402321"/>
                    </a:lnTo>
                    <a:cubicBezTo>
                      <a:pt x="942292" y="3403444"/>
                      <a:pt x="942120" y="3403242"/>
                      <a:pt x="942165" y="3402681"/>
                    </a:cubicBezTo>
                    <a:lnTo>
                      <a:pt x="942382" y="3402321"/>
                    </a:lnTo>
                    <a:lnTo>
                      <a:pt x="943534" y="3402037"/>
                    </a:lnTo>
                    <a:cubicBezTo>
                      <a:pt x="950854" y="3399987"/>
                      <a:pt x="953264" y="3402816"/>
                      <a:pt x="950824" y="3409777"/>
                    </a:cubicBezTo>
                    <a:cubicBezTo>
                      <a:pt x="950240" y="3412366"/>
                      <a:pt x="948219" y="3414088"/>
                      <a:pt x="946198" y="3415809"/>
                    </a:cubicBezTo>
                    <a:cubicBezTo>
                      <a:pt x="923055" y="3432035"/>
                      <a:pt x="911392" y="3460101"/>
                      <a:pt x="885435" y="3473841"/>
                    </a:cubicBezTo>
                    <a:cubicBezTo>
                      <a:pt x="881513" y="3475787"/>
                      <a:pt x="878849" y="3480846"/>
                      <a:pt x="874462" y="3483885"/>
                    </a:cubicBezTo>
                    <a:cubicBezTo>
                      <a:pt x="873653" y="3484573"/>
                      <a:pt x="872097" y="3485202"/>
                      <a:pt x="870944" y="3485487"/>
                    </a:cubicBezTo>
                    <a:cubicBezTo>
                      <a:pt x="867142" y="3485935"/>
                      <a:pt x="863984" y="3483046"/>
                      <a:pt x="860406" y="3485396"/>
                    </a:cubicBezTo>
                    <a:cubicBezTo>
                      <a:pt x="858909" y="3485276"/>
                      <a:pt x="857817" y="3484812"/>
                      <a:pt x="856724" y="3484348"/>
                    </a:cubicBezTo>
                    <a:cubicBezTo>
                      <a:pt x="853849" y="3482611"/>
                      <a:pt x="851380" y="3480530"/>
                      <a:pt x="849315" y="3478105"/>
                    </a:cubicBezTo>
                    <a:cubicBezTo>
                      <a:pt x="847533" y="3476833"/>
                      <a:pt x="846155" y="3475216"/>
                      <a:pt x="844719" y="3474347"/>
                    </a:cubicBezTo>
                    <a:cubicBezTo>
                      <a:pt x="834465" y="3475410"/>
                      <a:pt x="830184" y="3481847"/>
                      <a:pt x="828312" y="3491112"/>
                    </a:cubicBezTo>
                    <a:cubicBezTo>
                      <a:pt x="825408" y="3499166"/>
                      <a:pt x="819929" y="3501740"/>
                      <a:pt x="811816" y="3499584"/>
                    </a:cubicBezTo>
                    <a:cubicBezTo>
                      <a:pt x="805544" y="3497952"/>
                      <a:pt x="803313" y="3492878"/>
                      <a:pt x="806443" y="3486725"/>
                    </a:cubicBezTo>
                    <a:cubicBezTo>
                      <a:pt x="829451" y="3476892"/>
                      <a:pt x="845693" y="3457477"/>
                      <a:pt x="865663" y="3443258"/>
                    </a:cubicBezTo>
                    <a:cubicBezTo>
                      <a:pt x="874030" y="3437526"/>
                      <a:pt x="892757" y="3434129"/>
                      <a:pt x="891545" y="3416330"/>
                    </a:cubicBezTo>
                    <a:cubicBezTo>
                      <a:pt x="891322" y="3414428"/>
                      <a:pt x="894210" y="3411271"/>
                      <a:pt x="896111" y="3411046"/>
                    </a:cubicBezTo>
                    <a:cubicBezTo>
                      <a:pt x="912129" y="3408562"/>
                      <a:pt x="921560" y="3394252"/>
                      <a:pt x="936260" y="3389402"/>
                    </a:cubicBezTo>
                    <a:cubicBezTo>
                      <a:pt x="944389" y="3386664"/>
                      <a:pt x="951424" y="3383461"/>
                      <a:pt x="950766" y="3372862"/>
                    </a:cubicBezTo>
                    <a:cubicBezTo>
                      <a:pt x="950437" y="3367564"/>
                      <a:pt x="954479" y="3364121"/>
                      <a:pt x="958401" y="3362175"/>
                    </a:cubicBezTo>
                    <a:cubicBezTo>
                      <a:pt x="974897" y="3353704"/>
                      <a:pt x="989043" y="3341655"/>
                      <a:pt x="1002097" y="3329141"/>
                    </a:cubicBezTo>
                    <a:cubicBezTo>
                      <a:pt x="1011454" y="3320474"/>
                      <a:pt x="1021094" y="3312960"/>
                      <a:pt x="1027292" y="3301404"/>
                    </a:cubicBezTo>
                    <a:cubicBezTo>
                      <a:pt x="1032562" y="3292035"/>
                      <a:pt x="1042083" y="3286017"/>
                      <a:pt x="1054298" y="3283982"/>
                    </a:cubicBezTo>
                    <a:cubicBezTo>
                      <a:pt x="1071812" y="3281618"/>
                      <a:pt x="1077157" y="3266603"/>
                      <a:pt x="1066200" y="3252921"/>
                    </a:cubicBezTo>
                    <a:cubicBezTo>
                      <a:pt x="1064823" y="3251305"/>
                      <a:pt x="1063101" y="3249284"/>
                      <a:pt x="1061380" y="3247263"/>
                    </a:cubicBezTo>
                    <a:cubicBezTo>
                      <a:pt x="1043478" y="3226245"/>
                      <a:pt x="1045754" y="3216635"/>
                      <a:pt x="1070214" y="3202775"/>
                    </a:cubicBezTo>
                    <a:cubicBezTo>
                      <a:pt x="1079675" y="3197507"/>
                      <a:pt x="1086022" y="3193495"/>
                      <a:pt x="1077715" y="3179648"/>
                    </a:cubicBezTo>
                    <a:lnTo>
                      <a:pt x="1077647" y="3179528"/>
                    </a:lnTo>
                    <a:lnTo>
                      <a:pt x="1068969" y="3165555"/>
                    </a:lnTo>
                    <a:lnTo>
                      <a:pt x="1069713" y="3165435"/>
                    </a:lnTo>
                    <a:lnTo>
                      <a:pt x="1068029" y="3162443"/>
                    </a:lnTo>
                    <a:cubicBezTo>
                      <a:pt x="1065277" y="3156243"/>
                      <a:pt x="1063556" y="3149514"/>
                      <a:pt x="1064529" y="3142060"/>
                    </a:cubicBezTo>
                    <a:lnTo>
                      <a:pt x="1063050" y="3137376"/>
                    </a:lnTo>
                    <a:lnTo>
                      <a:pt x="1062498" y="3137761"/>
                    </a:lnTo>
                    <a:cubicBezTo>
                      <a:pt x="1052435" y="3148475"/>
                      <a:pt x="1037477" y="3156143"/>
                      <a:pt x="1034473" y="3173009"/>
                    </a:cubicBezTo>
                    <a:cubicBezTo>
                      <a:pt x="1027398" y="3176098"/>
                      <a:pt x="1020944" y="3178756"/>
                      <a:pt x="1013870" y="3181846"/>
                    </a:cubicBezTo>
                    <a:cubicBezTo>
                      <a:pt x="1010144" y="3184446"/>
                      <a:pt x="1007040" y="3186611"/>
                      <a:pt x="1003316" y="3189210"/>
                    </a:cubicBezTo>
                    <a:cubicBezTo>
                      <a:pt x="995792" y="3200920"/>
                      <a:pt x="982826" y="3203507"/>
                      <a:pt x="970293" y="3206712"/>
                    </a:cubicBezTo>
                    <a:cubicBezTo>
                      <a:pt x="961052" y="3206699"/>
                      <a:pt x="951190" y="3207117"/>
                      <a:pt x="947984" y="3194585"/>
                    </a:cubicBezTo>
                    <a:cubicBezTo>
                      <a:pt x="960126" y="3163033"/>
                      <a:pt x="976297" y="3133287"/>
                      <a:pt x="1001074" y="3113231"/>
                    </a:cubicBezTo>
                    <a:cubicBezTo>
                      <a:pt x="999831" y="3114098"/>
                      <a:pt x="998777" y="3113909"/>
                      <a:pt x="996669" y="3113534"/>
                    </a:cubicBezTo>
                    <a:cubicBezTo>
                      <a:pt x="1005163" y="3105531"/>
                      <a:pt x="1013126" y="3097263"/>
                      <a:pt x="1020438" y="3088642"/>
                    </a:cubicBezTo>
                    <a:lnTo>
                      <a:pt x="1038396" y="3064220"/>
                    </a:lnTo>
                    <a:lnTo>
                      <a:pt x="1027366" y="3055851"/>
                    </a:lnTo>
                    <a:cubicBezTo>
                      <a:pt x="1022201" y="3049788"/>
                      <a:pt x="1016290" y="3043665"/>
                      <a:pt x="1011529" y="3037259"/>
                    </a:cubicBezTo>
                    <a:cubicBezTo>
                      <a:pt x="1005392" y="3029234"/>
                      <a:pt x="1000812" y="3020582"/>
                      <a:pt x="989315" y="3032467"/>
                    </a:cubicBezTo>
                    <a:cubicBezTo>
                      <a:pt x="984405" y="3037347"/>
                      <a:pt x="973538" y="3031957"/>
                      <a:pt x="967639" y="3039771"/>
                    </a:cubicBezTo>
                    <a:cubicBezTo>
                      <a:pt x="963478" y="3044710"/>
                      <a:pt x="957190" y="3047973"/>
                      <a:pt x="956876" y="3056610"/>
                    </a:cubicBezTo>
                    <a:cubicBezTo>
                      <a:pt x="956561" y="3065247"/>
                      <a:pt x="949465" y="3069199"/>
                      <a:pt x="941712" y="3062552"/>
                    </a:cubicBezTo>
                    <a:cubicBezTo>
                      <a:pt x="934647" y="3056714"/>
                      <a:pt x="924872" y="3051788"/>
                      <a:pt x="926580" y="3039873"/>
                    </a:cubicBezTo>
                    <a:cubicBezTo>
                      <a:pt x="927222" y="3036535"/>
                      <a:pt x="924754" y="3034454"/>
                      <a:pt x="921415" y="3033810"/>
                    </a:cubicBezTo>
                    <a:cubicBezTo>
                      <a:pt x="918825" y="3033227"/>
                      <a:pt x="916236" y="3032642"/>
                      <a:pt x="914050" y="3031714"/>
                    </a:cubicBezTo>
                    <a:cubicBezTo>
                      <a:pt x="906342" y="3029214"/>
                      <a:pt x="907644" y="3017642"/>
                      <a:pt x="899127" y="3015831"/>
                    </a:cubicBezTo>
                    <a:cubicBezTo>
                      <a:pt x="890265" y="3013615"/>
                      <a:pt x="893214" y="3028539"/>
                      <a:pt x="883887" y="3027417"/>
                    </a:cubicBezTo>
                    <a:cubicBezTo>
                      <a:pt x="881642" y="3027237"/>
                      <a:pt x="878530" y="3028494"/>
                      <a:pt x="877840" y="3027685"/>
                    </a:cubicBezTo>
                    <a:cubicBezTo>
                      <a:pt x="865672" y="3015035"/>
                      <a:pt x="847633" y="3019241"/>
                      <a:pt x="833143" y="3012056"/>
                    </a:cubicBezTo>
                    <a:cubicBezTo>
                      <a:pt x="830958" y="3011127"/>
                      <a:pt x="827276" y="3010080"/>
                      <a:pt x="827051" y="3008178"/>
                    </a:cubicBezTo>
                    <a:cubicBezTo>
                      <a:pt x="825076" y="2995215"/>
                      <a:pt x="813400" y="2990513"/>
                      <a:pt x="805303" y="2983463"/>
                    </a:cubicBezTo>
                    <a:cubicBezTo>
                      <a:pt x="792265" y="2972251"/>
                      <a:pt x="792146" y="2954915"/>
                      <a:pt x="785396" y="2940440"/>
                    </a:cubicBezTo>
                    <a:cubicBezTo>
                      <a:pt x="782882" y="2934213"/>
                      <a:pt x="781923" y="2927357"/>
                      <a:pt x="777912" y="2921010"/>
                    </a:cubicBezTo>
                    <a:cubicBezTo>
                      <a:pt x="775218" y="2917027"/>
                      <a:pt x="772764" y="2910052"/>
                      <a:pt x="776057" y="2906550"/>
                    </a:cubicBezTo>
                    <a:cubicBezTo>
                      <a:pt x="787210" y="2894261"/>
                      <a:pt x="783753" y="2876283"/>
                      <a:pt x="794156" y="2863934"/>
                    </a:cubicBezTo>
                    <a:cubicBezTo>
                      <a:pt x="796642" y="2861120"/>
                      <a:pt x="798214" y="2855595"/>
                      <a:pt x="796433" y="2854323"/>
                    </a:cubicBezTo>
                    <a:cubicBezTo>
                      <a:pt x="785281" y="2847781"/>
                      <a:pt x="789697" y="2834952"/>
                      <a:pt x="784369" y="2826241"/>
                    </a:cubicBezTo>
                    <a:cubicBezTo>
                      <a:pt x="782364" y="2823067"/>
                      <a:pt x="779849" y="2816840"/>
                      <a:pt x="781525" y="2814714"/>
                    </a:cubicBezTo>
                    <a:cubicBezTo>
                      <a:pt x="789969" y="2803338"/>
                      <a:pt x="777380" y="2795928"/>
                      <a:pt x="777006" y="2786482"/>
                    </a:cubicBezTo>
                    <a:cubicBezTo>
                      <a:pt x="776678" y="2781183"/>
                      <a:pt x="771214" y="2778863"/>
                      <a:pt x="764987" y="2781377"/>
                    </a:cubicBezTo>
                    <a:lnTo>
                      <a:pt x="754819" y="2791238"/>
                    </a:lnTo>
                    <a:lnTo>
                      <a:pt x="748844" y="2763129"/>
                    </a:lnTo>
                    <a:lnTo>
                      <a:pt x="730809" y="2718412"/>
                    </a:lnTo>
                    <a:lnTo>
                      <a:pt x="725651" y="2720140"/>
                    </a:lnTo>
                    <a:lnTo>
                      <a:pt x="727215" y="2721285"/>
                    </a:lnTo>
                    <a:cubicBezTo>
                      <a:pt x="727327" y="2723643"/>
                      <a:pt x="724670" y="2726304"/>
                      <a:pt x="719629" y="2729726"/>
                    </a:cubicBezTo>
                    <a:cubicBezTo>
                      <a:pt x="711195" y="2735805"/>
                      <a:pt x="706468" y="2743552"/>
                      <a:pt x="704062" y="2753308"/>
                    </a:cubicBezTo>
                    <a:cubicBezTo>
                      <a:pt x="703253" y="2757538"/>
                      <a:pt x="703040" y="2762726"/>
                      <a:pt x="700079" y="2765644"/>
                    </a:cubicBezTo>
                    <a:cubicBezTo>
                      <a:pt x="684219" y="2781958"/>
                      <a:pt x="678430" y="2805005"/>
                      <a:pt x="663000" y="2821583"/>
                    </a:cubicBezTo>
                    <a:cubicBezTo>
                      <a:pt x="652802" y="2832489"/>
                      <a:pt x="654837" y="2837867"/>
                      <a:pt x="668823" y="2841084"/>
                    </a:cubicBezTo>
                    <a:cubicBezTo>
                      <a:pt x="689025" y="2845729"/>
                      <a:pt x="695491" y="2860305"/>
                      <a:pt x="685585" y="2878480"/>
                    </a:cubicBezTo>
                    <a:cubicBezTo>
                      <a:pt x="683484" y="2881923"/>
                      <a:pt x="681646" y="2884936"/>
                      <a:pt x="680405" y="2888905"/>
                    </a:cubicBezTo>
                    <a:cubicBezTo>
                      <a:pt x="674490" y="2905378"/>
                      <a:pt x="674584" y="2904256"/>
                      <a:pt x="659234" y="2898435"/>
                    </a:cubicBezTo>
                    <a:cubicBezTo>
                      <a:pt x="630256" y="2887843"/>
                      <a:pt x="608271" y="2866754"/>
                      <a:pt x="583400" y="2850398"/>
                    </a:cubicBezTo>
                    <a:cubicBezTo>
                      <a:pt x="577374" y="2846722"/>
                      <a:pt x="572040" y="2842878"/>
                      <a:pt x="565656" y="2840755"/>
                    </a:cubicBezTo>
                    <a:cubicBezTo>
                      <a:pt x="562811" y="2839609"/>
                      <a:pt x="559820" y="2834832"/>
                      <a:pt x="557530" y="2840523"/>
                    </a:cubicBezTo>
                    <a:cubicBezTo>
                      <a:pt x="555597" y="2844659"/>
                      <a:pt x="555218" y="2849154"/>
                      <a:pt x="559953" y="2852042"/>
                    </a:cubicBezTo>
                    <a:cubicBezTo>
                      <a:pt x="561675" y="2853093"/>
                      <a:pt x="563490" y="2853019"/>
                      <a:pt x="565475" y="2853639"/>
                    </a:cubicBezTo>
                    <a:cubicBezTo>
                      <a:pt x="569444" y="2854879"/>
                      <a:pt x="575609" y="2851552"/>
                      <a:pt x="577550" y="2858053"/>
                    </a:cubicBezTo>
                    <a:cubicBezTo>
                      <a:pt x="579491" y="2864554"/>
                      <a:pt x="572035" y="2867092"/>
                      <a:pt x="567497" y="2872594"/>
                    </a:cubicBezTo>
                    <a:cubicBezTo>
                      <a:pt x="577799" y="2871199"/>
                      <a:pt x="585663" y="2871862"/>
                      <a:pt x="592456" y="2877187"/>
                    </a:cubicBezTo>
                    <a:cubicBezTo>
                      <a:pt x="596236" y="2880675"/>
                      <a:pt x="599322" y="2884329"/>
                      <a:pt x="592034" y="2887562"/>
                    </a:cubicBezTo>
                    <a:cubicBezTo>
                      <a:pt x="582513" y="2877028"/>
                      <a:pt x="570373" y="2881436"/>
                      <a:pt x="558685" y="2883167"/>
                    </a:cubicBezTo>
                    <a:cubicBezTo>
                      <a:pt x="548814" y="2884822"/>
                      <a:pt x="539732" y="2885188"/>
                      <a:pt x="536016" y="2872881"/>
                    </a:cubicBezTo>
                    <a:cubicBezTo>
                      <a:pt x="531996" y="2866884"/>
                      <a:pt x="534550" y="2860763"/>
                      <a:pt x="534593" y="2854883"/>
                    </a:cubicBezTo>
                    <a:cubicBezTo>
                      <a:pt x="534468" y="2848310"/>
                      <a:pt x="532863" y="2843194"/>
                      <a:pt x="524713" y="2845902"/>
                    </a:cubicBezTo>
                    <a:cubicBezTo>
                      <a:pt x="519054" y="2851309"/>
                      <a:pt x="513392" y="2856715"/>
                      <a:pt x="507469" y="2862552"/>
                    </a:cubicBezTo>
                    <a:cubicBezTo>
                      <a:pt x="505200" y="2865303"/>
                      <a:pt x="503719" y="2866762"/>
                      <a:pt x="500538" y="2864230"/>
                    </a:cubicBezTo>
                    <a:cubicBezTo>
                      <a:pt x="507365" y="2853039"/>
                      <a:pt x="512735" y="2840365"/>
                      <a:pt x="517410" y="2827861"/>
                    </a:cubicBezTo>
                    <a:cubicBezTo>
                      <a:pt x="521990" y="2816479"/>
                      <a:pt x="517182" y="2811774"/>
                      <a:pt x="505852" y="2811950"/>
                    </a:cubicBezTo>
                    <a:cubicBezTo>
                      <a:pt x="499279" y="2812074"/>
                      <a:pt x="492611" y="2813322"/>
                      <a:pt x="485775" y="2813877"/>
                    </a:cubicBezTo>
                    <a:cubicBezTo>
                      <a:pt x="473919" y="2814915"/>
                      <a:pt x="470665" y="2810566"/>
                      <a:pt x="475676" y="2799448"/>
                    </a:cubicBezTo>
                    <a:cubicBezTo>
                      <a:pt x="477610" y="2795311"/>
                      <a:pt x="479974" y="2791437"/>
                      <a:pt x="482504" y="2788255"/>
                    </a:cubicBezTo>
                    <a:cubicBezTo>
                      <a:pt x="489406" y="2778880"/>
                      <a:pt x="491623" y="2771373"/>
                      <a:pt x="480453" y="2761605"/>
                    </a:cubicBezTo>
                    <a:cubicBezTo>
                      <a:pt x="470311" y="2753056"/>
                      <a:pt x="476015" y="2741769"/>
                      <a:pt x="482055" y="2731868"/>
                    </a:cubicBezTo>
                    <a:cubicBezTo>
                      <a:pt x="492034" y="2715511"/>
                      <a:pt x="490932" y="2712476"/>
                      <a:pt x="474837" y="2702067"/>
                    </a:cubicBezTo>
                    <a:cubicBezTo>
                      <a:pt x="469839" y="2699608"/>
                      <a:pt x="462835" y="2699470"/>
                      <a:pt x="461682" y="2691678"/>
                    </a:cubicBezTo>
                    <a:cubicBezTo>
                      <a:pt x="463710" y="2686418"/>
                      <a:pt x="467700" y="2684718"/>
                      <a:pt x="472720" y="2684237"/>
                    </a:cubicBezTo>
                    <a:cubicBezTo>
                      <a:pt x="478863" y="2683848"/>
                      <a:pt x="478716" y="2680216"/>
                      <a:pt x="476156" y="2675700"/>
                    </a:cubicBezTo>
                    <a:cubicBezTo>
                      <a:pt x="464890" y="2667056"/>
                      <a:pt x="455968" y="2657477"/>
                      <a:pt x="465852" y="2642243"/>
                    </a:cubicBezTo>
                    <a:cubicBezTo>
                      <a:pt x="464582" y="2638514"/>
                      <a:pt x="466252" y="2634808"/>
                      <a:pt x="466201" y="2630051"/>
                    </a:cubicBezTo>
                    <a:cubicBezTo>
                      <a:pt x="458650" y="2633715"/>
                      <a:pt x="457629" y="2643133"/>
                      <a:pt x="450174" y="2645673"/>
                    </a:cubicBezTo>
                    <a:cubicBezTo>
                      <a:pt x="446111" y="2645556"/>
                      <a:pt x="442382" y="2646826"/>
                      <a:pt x="438844" y="2645849"/>
                    </a:cubicBezTo>
                    <a:cubicBezTo>
                      <a:pt x="424690" y="2641940"/>
                      <a:pt x="413863" y="2644196"/>
                      <a:pt x="407612" y="2659282"/>
                    </a:cubicBezTo>
                    <a:cubicBezTo>
                      <a:pt x="403652" y="2668680"/>
                      <a:pt x="396144" y="2666462"/>
                      <a:pt x="388301" y="2662859"/>
                    </a:cubicBezTo>
                    <a:cubicBezTo>
                      <a:pt x="371323" y="2654864"/>
                      <a:pt x="371323" y="2654864"/>
                      <a:pt x="372054" y="2673030"/>
                    </a:cubicBezTo>
                    <a:cubicBezTo>
                      <a:pt x="371938" y="2677094"/>
                      <a:pt x="370195" y="2678982"/>
                      <a:pt x="366153" y="2675927"/>
                    </a:cubicBezTo>
                    <a:cubicBezTo>
                      <a:pt x="358184" y="2665750"/>
                      <a:pt x="353442" y="2652225"/>
                      <a:pt x="337020" y="2651066"/>
                    </a:cubicBezTo>
                    <a:cubicBezTo>
                      <a:pt x="326908" y="2650213"/>
                      <a:pt x="318497" y="2653351"/>
                      <a:pt x="309559" y="2657350"/>
                    </a:cubicBezTo>
                    <a:cubicBezTo>
                      <a:pt x="292546" y="2665872"/>
                      <a:pt x="287549" y="2663415"/>
                      <a:pt x="286125" y="2645417"/>
                    </a:cubicBezTo>
                    <a:cubicBezTo>
                      <a:pt x="285087" y="2633560"/>
                      <a:pt x="279325" y="2629453"/>
                      <a:pt x="268162" y="2630323"/>
                    </a:cubicBezTo>
                    <a:cubicBezTo>
                      <a:pt x="242635" y="2632470"/>
                      <a:pt x="242203" y="2632206"/>
                      <a:pt x="242903" y="2607826"/>
                    </a:cubicBezTo>
                    <a:cubicBezTo>
                      <a:pt x="243398" y="2599267"/>
                      <a:pt x="240122" y="2597859"/>
                      <a:pt x="232834" y="2601092"/>
                    </a:cubicBezTo>
                    <a:cubicBezTo>
                      <a:pt x="226669" y="2604420"/>
                      <a:pt x="224707" y="2600860"/>
                      <a:pt x="223794" y="2595578"/>
                    </a:cubicBezTo>
                    <a:cubicBezTo>
                      <a:pt x="225991" y="2591010"/>
                      <a:pt x="227492" y="2586611"/>
                      <a:pt x="229257" y="2581782"/>
                    </a:cubicBezTo>
                    <a:cubicBezTo>
                      <a:pt x="230761" y="2577383"/>
                      <a:pt x="235612" y="2576207"/>
                      <a:pt x="239172" y="2574244"/>
                    </a:cubicBezTo>
                    <a:cubicBezTo>
                      <a:pt x="244643" y="2571085"/>
                      <a:pt x="247532" y="2566350"/>
                      <a:pt x="246021" y="2560112"/>
                    </a:cubicBezTo>
                    <a:cubicBezTo>
                      <a:pt x="244846" y="2555259"/>
                      <a:pt x="240709" y="2553327"/>
                      <a:pt x="236215" y="2552948"/>
                    </a:cubicBezTo>
                    <a:cubicBezTo>
                      <a:pt x="229475" y="2552379"/>
                      <a:pt x="225389" y="2555203"/>
                      <a:pt x="222405" y="2561062"/>
                    </a:cubicBezTo>
                    <a:cubicBezTo>
                      <a:pt x="220472" y="2565200"/>
                      <a:pt x="222414" y="2571700"/>
                      <a:pt x="216081" y="2574334"/>
                    </a:cubicBezTo>
                    <a:cubicBezTo>
                      <a:pt x="208028" y="2575917"/>
                      <a:pt x="200309" y="2578887"/>
                      <a:pt x="191941" y="2576145"/>
                    </a:cubicBezTo>
                    <a:cubicBezTo>
                      <a:pt x="187059" y="2569623"/>
                      <a:pt x="191333" y="2564552"/>
                      <a:pt x="194915" y="2559649"/>
                    </a:cubicBezTo>
                    <a:cubicBezTo>
                      <a:pt x="200073" y="2552163"/>
                      <a:pt x="203414" y="2544751"/>
                      <a:pt x="194993" y="2537251"/>
                    </a:cubicBezTo>
                    <a:cubicBezTo>
                      <a:pt x="192076" y="2534290"/>
                      <a:pt x="191761" y="2529963"/>
                      <a:pt x="192141" y="2525470"/>
                    </a:cubicBezTo>
                    <a:cubicBezTo>
                      <a:pt x="191586" y="2518633"/>
                      <a:pt x="194306" y="2513205"/>
                      <a:pt x="197888" y="2508302"/>
                    </a:cubicBezTo>
                    <a:cubicBezTo>
                      <a:pt x="200682" y="2504692"/>
                      <a:pt x="202090" y="2501415"/>
                      <a:pt x="200221" y="2496731"/>
                    </a:cubicBezTo>
                    <a:cubicBezTo>
                      <a:pt x="201148" y="2488435"/>
                      <a:pt x="188191" y="2486439"/>
                      <a:pt x="191458" y="2477209"/>
                    </a:cubicBezTo>
                    <a:cubicBezTo>
                      <a:pt x="199410" y="2466112"/>
                      <a:pt x="184373" y="2464618"/>
                      <a:pt x="183220" y="2456827"/>
                    </a:cubicBezTo>
                    <a:cubicBezTo>
                      <a:pt x="183036" y="2434860"/>
                      <a:pt x="191344" y="2422207"/>
                      <a:pt x="210079" y="2414736"/>
                    </a:cubicBezTo>
                    <a:cubicBezTo>
                      <a:pt x="220832" y="2410663"/>
                      <a:pt x="223240" y="2400908"/>
                      <a:pt x="221583" y="2391038"/>
                    </a:cubicBezTo>
                    <a:cubicBezTo>
                      <a:pt x="218845" y="2375192"/>
                      <a:pt x="220749" y="2363360"/>
                      <a:pt x="240133" y="2361599"/>
                    </a:cubicBezTo>
                    <a:cubicBezTo>
                      <a:pt x="245152" y="2361117"/>
                      <a:pt x="248377" y="2357768"/>
                      <a:pt x="247894" y="2352749"/>
                    </a:cubicBezTo>
                    <a:cubicBezTo>
                      <a:pt x="247266" y="2344097"/>
                      <a:pt x="248717" y="2334941"/>
                      <a:pt x="240633" y="2328828"/>
                    </a:cubicBezTo>
                    <a:cubicBezTo>
                      <a:pt x="237620" y="2326989"/>
                      <a:pt x="234177" y="2324888"/>
                      <a:pt x="229872" y="2322262"/>
                    </a:cubicBezTo>
                    <a:cubicBezTo>
                      <a:pt x="243638" y="2320029"/>
                      <a:pt x="255347" y="2315359"/>
                      <a:pt x="267736" y="2324097"/>
                    </a:cubicBezTo>
                    <a:cubicBezTo>
                      <a:pt x="274361" y="2328730"/>
                      <a:pt x="280694" y="2326095"/>
                      <a:pt x="284895" y="2319208"/>
                    </a:cubicBezTo>
                    <a:cubicBezTo>
                      <a:pt x="288309" y="2313612"/>
                      <a:pt x="291986" y="2307586"/>
                      <a:pt x="294969" y="2301727"/>
                    </a:cubicBezTo>
                    <a:cubicBezTo>
                      <a:pt x="300579" y="2291564"/>
                      <a:pt x="307290" y="2284435"/>
                      <a:pt x="319825" y="2296809"/>
                    </a:cubicBezTo>
                    <a:cubicBezTo>
                      <a:pt x="321414" y="2280649"/>
                      <a:pt x="327746" y="2278015"/>
                      <a:pt x="338486" y="2287520"/>
                    </a:cubicBezTo>
                    <a:cubicBezTo>
                      <a:pt x="340208" y="2288570"/>
                      <a:pt x="342360" y="2289882"/>
                      <a:pt x="344964" y="2288518"/>
                    </a:cubicBezTo>
                    <a:cubicBezTo>
                      <a:pt x="347832" y="2286723"/>
                      <a:pt x="346467" y="2284119"/>
                      <a:pt x="345963" y="2282040"/>
                    </a:cubicBezTo>
                    <a:cubicBezTo>
                      <a:pt x="343178" y="2272809"/>
                      <a:pt x="343376" y="2261411"/>
                      <a:pt x="334886" y="2257174"/>
                    </a:cubicBezTo>
                    <a:lnTo>
                      <a:pt x="328066" y="2256305"/>
                    </a:lnTo>
                    <a:lnTo>
                      <a:pt x="326915" y="2256930"/>
                    </a:lnTo>
                    <a:cubicBezTo>
                      <a:pt x="323018" y="2257983"/>
                      <a:pt x="319190" y="2257583"/>
                      <a:pt x="316061" y="2254318"/>
                    </a:cubicBezTo>
                    <a:cubicBezTo>
                      <a:pt x="307739" y="2245367"/>
                      <a:pt x="295779" y="2239513"/>
                      <a:pt x="292711" y="2226086"/>
                    </a:cubicBezTo>
                    <a:lnTo>
                      <a:pt x="293665" y="2222983"/>
                    </a:lnTo>
                    <a:lnTo>
                      <a:pt x="287973" y="2218310"/>
                    </a:lnTo>
                    <a:cubicBezTo>
                      <a:pt x="279889" y="2212198"/>
                      <a:pt x="272959" y="2213875"/>
                      <a:pt x="268137" y="2222747"/>
                    </a:cubicBezTo>
                    <a:cubicBezTo>
                      <a:pt x="263672" y="2230065"/>
                      <a:pt x="259901" y="2237215"/>
                      <a:pt x="255699" y="2244103"/>
                    </a:cubicBezTo>
                    <a:cubicBezTo>
                      <a:pt x="253862" y="2247115"/>
                      <a:pt x="252694" y="2252901"/>
                      <a:pt x="246742" y="2251040"/>
                    </a:cubicBezTo>
                    <a:cubicBezTo>
                      <a:pt x="242342" y="2249538"/>
                      <a:pt x="242983" y="2244614"/>
                      <a:pt x="242837" y="2240980"/>
                    </a:cubicBezTo>
                    <a:cubicBezTo>
                      <a:pt x="243019" y="2228097"/>
                      <a:pt x="243893" y="2215045"/>
                      <a:pt x="244074" y="2202161"/>
                    </a:cubicBezTo>
                    <a:cubicBezTo>
                      <a:pt x="245241" y="2196375"/>
                      <a:pt x="250186" y="2194077"/>
                      <a:pt x="254872" y="2192209"/>
                    </a:cubicBezTo>
                    <a:cubicBezTo>
                      <a:pt x="261467" y="2189144"/>
                      <a:pt x="267140" y="2184927"/>
                      <a:pt x="272556" y="2180404"/>
                    </a:cubicBezTo>
                    <a:lnTo>
                      <a:pt x="280288" y="2173876"/>
                    </a:lnTo>
                    <a:lnTo>
                      <a:pt x="280101" y="2172712"/>
                    </a:lnTo>
                    <a:cubicBezTo>
                      <a:pt x="280627" y="2170945"/>
                      <a:pt x="281671" y="2169160"/>
                      <a:pt x="282418" y="2167586"/>
                    </a:cubicBezTo>
                    <a:cubicBezTo>
                      <a:pt x="283225" y="2166276"/>
                      <a:pt x="283768" y="2165030"/>
                      <a:pt x="284250" y="2163518"/>
                    </a:cubicBezTo>
                    <a:cubicBezTo>
                      <a:pt x="284933" y="2161679"/>
                      <a:pt x="284697" y="2159499"/>
                      <a:pt x="282733" y="2158286"/>
                    </a:cubicBezTo>
                    <a:cubicBezTo>
                      <a:pt x="281034" y="2157010"/>
                      <a:pt x="279307" y="2157977"/>
                      <a:pt x="277970" y="2159412"/>
                    </a:cubicBezTo>
                    <a:cubicBezTo>
                      <a:pt x="275901" y="2161299"/>
                      <a:pt x="273770" y="2162920"/>
                      <a:pt x="270762" y="2160837"/>
                    </a:cubicBezTo>
                    <a:cubicBezTo>
                      <a:pt x="268019" y="2158689"/>
                      <a:pt x="268716" y="2155728"/>
                      <a:pt x="269741" y="2152970"/>
                    </a:cubicBezTo>
                    <a:cubicBezTo>
                      <a:pt x="269942" y="2152643"/>
                      <a:pt x="270346" y="2151989"/>
                      <a:pt x="270486" y="2151396"/>
                    </a:cubicBezTo>
                    <a:cubicBezTo>
                      <a:pt x="273684" y="2143652"/>
                      <a:pt x="272780" y="2142187"/>
                      <a:pt x="264354" y="2140825"/>
                    </a:cubicBezTo>
                    <a:cubicBezTo>
                      <a:pt x="260337" y="2140376"/>
                      <a:pt x="257112" y="2139742"/>
                      <a:pt x="256578" y="2135115"/>
                    </a:cubicBezTo>
                    <a:cubicBezTo>
                      <a:pt x="256326" y="2134056"/>
                      <a:pt x="256139" y="2133262"/>
                      <a:pt x="256216" y="2132405"/>
                    </a:cubicBezTo>
                    <a:cubicBezTo>
                      <a:pt x="256739" y="2127529"/>
                      <a:pt x="253683" y="2124057"/>
                      <a:pt x="249309" y="2125651"/>
                    </a:cubicBezTo>
                    <a:cubicBezTo>
                      <a:pt x="244936" y="2127244"/>
                      <a:pt x="242784" y="2125236"/>
                      <a:pt x="241768" y="2122122"/>
                    </a:cubicBezTo>
                    <a:cubicBezTo>
                      <a:pt x="238798" y="2111921"/>
                      <a:pt x="231946" y="2111306"/>
                      <a:pt x="222886" y="2113166"/>
                    </a:cubicBezTo>
                    <a:cubicBezTo>
                      <a:pt x="216472" y="2114404"/>
                      <a:pt x="209745" y="2114317"/>
                      <a:pt x="202956" y="2113965"/>
                    </a:cubicBezTo>
                    <a:cubicBezTo>
                      <a:pt x="199794" y="2113595"/>
                      <a:pt x="197566" y="2112444"/>
                      <a:pt x="196020" y="2109455"/>
                    </a:cubicBezTo>
                    <a:cubicBezTo>
                      <a:pt x="193150" y="2104402"/>
                      <a:pt x="190873" y="2099210"/>
                      <a:pt x="189879" y="2093818"/>
                    </a:cubicBezTo>
                    <a:lnTo>
                      <a:pt x="190909" y="2082560"/>
                    </a:lnTo>
                    <a:lnTo>
                      <a:pt x="176927" y="2076952"/>
                    </a:lnTo>
                    <a:cubicBezTo>
                      <a:pt x="171587" y="2075541"/>
                      <a:pt x="166146" y="2074290"/>
                      <a:pt x="161150" y="2071832"/>
                    </a:cubicBezTo>
                    <a:cubicBezTo>
                      <a:pt x="149169" y="2066295"/>
                      <a:pt x="147827" y="2060750"/>
                      <a:pt x="156976" y="2051565"/>
                    </a:cubicBezTo>
                    <a:cubicBezTo>
                      <a:pt x="159412" y="2049507"/>
                      <a:pt x="162015" y="2048143"/>
                      <a:pt x="164190" y="2046515"/>
                    </a:cubicBezTo>
                    <a:cubicBezTo>
                      <a:pt x="174965" y="2039504"/>
                      <a:pt x="180216" y="2030894"/>
                      <a:pt x="176598" y="2017463"/>
                    </a:cubicBezTo>
                    <a:cubicBezTo>
                      <a:pt x="173744" y="2005682"/>
                      <a:pt x="173400" y="1993659"/>
                      <a:pt x="172362" y="1981804"/>
                    </a:cubicBezTo>
                    <a:cubicBezTo>
                      <a:pt x="171137" y="1972194"/>
                      <a:pt x="167715" y="1967155"/>
                      <a:pt x="157391" y="1971489"/>
                    </a:cubicBezTo>
                    <a:cubicBezTo>
                      <a:pt x="151490" y="1974385"/>
                      <a:pt x="145515" y="1975465"/>
                      <a:pt x="140371" y="1969374"/>
                    </a:cubicBezTo>
                    <a:cubicBezTo>
                      <a:pt x="138378" y="1958117"/>
                      <a:pt x="144754" y="1949602"/>
                      <a:pt x="147853" y="1939681"/>
                    </a:cubicBezTo>
                    <a:cubicBezTo>
                      <a:pt x="150238" y="1932866"/>
                      <a:pt x="154177" y="1926409"/>
                      <a:pt x="158285" y="1920645"/>
                    </a:cubicBezTo>
                    <a:lnTo>
                      <a:pt x="160830" y="1915989"/>
                    </a:lnTo>
                    <a:lnTo>
                      <a:pt x="159493" y="1915963"/>
                    </a:lnTo>
                    <a:cubicBezTo>
                      <a:pt x="156770" y="1917445"/>
                      <a:pt x="154758" y="1914846"/>
                      <a:pt x="153790" y="1913117"/>
                    </a:cubicBezTo>
                    <a:cubicBezTo>
                      <a:pt x="149781" y="1906797"/>
                      <a:pt x="144530" y="1904683"/>
                      <a:pt x="137462" y="1905516"/>
                    </a:cubicBezTo>
                    <a:cubicBezTo>
                      <a:pt x="133103" y="1905988"/>
                      <a:pt x="131933" y="1904586"/>
                      <a:pt x="133579" y="1899724"/>
                    </a:cubicBezTo>
                    <a:lnTo>
                      <a:pt x="133105" y="1895728"/>
                    </a:lnTo>
                    <a:lnTo>
                      <a:pt x="129392" y="1898293"/>
                    </a:lnTo>
                    <a:cubicBezTo>
                      <a:pt x="125128" y="1901895"/>
                      <a:pt x="120702" y="1904068"/>
                      <a:pt x="116047" y="1904919"/>
                    </a:cubicBezTo>
                    <a:lnTo>
                      <a:pt x="112975" y="1904648"/>
                    </a:lnTo>
                    <a:lnTo>
                      <a:pt x="113239" y="1905442"/>
                    </a:lnTo>
                    <a:cubicBezTo>
                      <a:pt x="112962" y="1906485"/>
                      <a:pt x="111881" y="1907231"/>
                      <a:pt x="109733" y="1907599"/>
                    </a:cubicBezTo>
                    <a:cubicBezTo>
                      <a:pt x="103848" y="1908711"/>
                      <a:pt x="98521" y="1907454"/>
                      <a:pt x="93271" y="1905341"/>
                    </a:cubicBezTo>
                    <a:cubicBezTo>
                      <a:pt x="86510" y="1902745"/>
                      <a:pt x="83272" y="1903231"/>
                      <a:pt x="78716" y="1908782"/>
                    </a:cubicBezTo>
                    <a:cubicBezTo>
                      <a:pt x="76912" y="1910606"/>
                      <a:pt x="75560" y="1913163"/>
                      <a:pt x="74146" y="1915454"/>
                    </a:cubicBezTo>
                    <a:cubicBezTo>
                      <a:pt x="73540" y="1916436"/>
                      <a:pt x="73060" y="1917947"/>
                      <a:pt x="71611" y="1917731"/>
                    </a:cubicBezTo>
                    <a:cubicBezTo>
                      <a:pt x="69898" y="1917576"/>
                      <a:pt x="69320" y="1916316"/>
                      <a:pt x="69334" y="1915194"/>
                    </a:cubicBezTo>
                    <a:cubicBezTo>
                      <a:pt x="69267" y="1910178"/>
                      <a:pt x="66898" y="1909619"/>
                      <a:pt x="62727" y="1910885"/>
                    </a:cubicBezTo>
                    <a:cubicBezTo>
                      <a:pt x="57497" y="1912401"/>
                      <a:pt x="52978" y="1909836"/>
                      <a:pt x="49191" y="1906817"/>
                    </a:cubicBezTo>
                    <a:cubicBezTo>
                      <a:pt x="46121" y="1904467"/>
                      <a:pt x="44205" y="1904641"/>
                      <a:pt x="42777" y="1908054"/>
                    </a:cubicBezTo>
                    <a:cubicBezTo>
                      <a:pt x="42094" y="1909893"/>
                      <a:pt x="41286" y="1911202"/>
                      <a:pt x="39043" y="1911174"/>
                    </a:cubicBezTo>
                    <a:cubicBezTo>
                      <a:pt x="36008" y="1911332"/>
                      <a:pt x="36036" y="1909089"/>
                      <a:pt x="35068" y="1907360"/>
                    </a:cubicBezTo>
                    <a:cubicBezTo>
                      <a:pt x="34553" y="1906364"/>
                      <a:pt x="34240" y="1905040"/>
                      <a:pt x="33663" y="1903778"/>
                    </a:cubicBezTo>
                    <a:cubicBezTo>
                      <a:pt x="31179" y="1896818"/>
                      <a:pt x="26833" y="1896168"/>
                      <a:pt x="21749" y="1901843"/>
                    </a:cubicBezTo>
                    <a:cubicBezTo>
                      <a:pt x="21079" y="1902560"/>
                      <a:pt x="20676" y="1903216"/>
                      <a:pt x="19945" y="1903668"/>
                    </a:cubicBezTo>
                    <a:cubicBezTo>
                      <a:pt x="18544" y="1904837"/>
                      <a:pt x="16552" y="1905867"/>
                      <a:pt x="15118" y="1904528"/>
                    </a:cubicBezTo>
                    <a:cubicBezTo>
                      <a:pt x="13747" y="1903456"/>
                      <a:pt x="14367" y="1901352"/>
                      <a:pt x="15175" y="1900043"/>
                    </a:cubicBezTo>
                    <a:cubicBezTo>
                      <a:pt x="15983" y="1898733"/>
                      <a:pt x="16854" y="1897689"/>
                      <a:pt x="17990" y="1896581"/>
                    </a:cubicBezTo>
                    <a:cubicBezTo>
                      <a:pt x="19467" y="1894554"/>
                      <a:pt x="19621" y="1892840"/>
                      <a:pt x="17531" y="1891099"/>
                    </a:cubicBezTo>
                    <a:cubicBezTo>
                      <a:pt x="12901" y="1886881"/>
                      <a:pt x="11058" y="1881446"/>
                      <a:pt x="9478" y="1875949"/>
                    </a:cubicBezTo>
                    <a:cubicBezTo>
                      <a:pt x="7384" y="1869454"/>
                      <a:pt x="6551" y="1862383"/>
                      <a:pt x="3397" y="1856139"/>
                    </a:cubicBezTo>
                    <a:cubicBezTo>
                      <a:pt x="2305" y="1853881"/>
                      <a:pt x="3580" y="1852182"/>
                      <a:pt x="4652" y="1850811"/>
                    </a:cubicBezTo>
                    <a:lnTo>
                      <a:pt x="7981" y="1845163"/>
                    </a:lnTo>
                    <a:lnTo>
                      <a:pt x="7180" y="1842047"/>
                    </a:lnTo>
                    <a:cubicBezTo>
                      <a:pt x="5049" y="1837794"/>
                      <a:pt x="219" y="1836029"/>
                      <a:pt x="0" y="1830579"/>
                    </a:cubicBezTo>
                    <a:cubicBezTo>
                      <a:pt x="5734" y="1826989"/>
                      <a:pt x="926" y="1822283"/>
                      <a:pt x="1735" y="1818053"/>
                    </a:cubicBezTo>
                    <a:cubicBezTo>
                      <a:pt x="5675" y="1811595"/>
                      <a:pt x="6170" y="1803037"/>
                      <a:pt x="16041" y="1801382"/>
                    </a:cubicBezTo>
                    <a:cubicBezTo>
                      <a:pt x="19674" y="1801234"/>
                      <a:pt x="20484" y="1797003"/>
                      <a:pt x="19907" y="1793107"/>
                    </a:cubicBezTo>
                    <a:cubicBezTo>
                      <a:pt x="18659" y="1786439"/>
                      <a:pt x="20423" y="1781609"/>
                      <a:pt x="27281" y="1778114"/>
                    </a:cubicBezTo>
                    <a:cubicBezTo>
                      <a:pt x="35357" y="1773591"/>
                      <a:pt x="29520" y="1767666"/>
                      <a:pt x="27243" y="1759781"/>
                    </a:cubicBezTo>
                    <a:cubicBezTo>
                      <a:pt x="39843" y="1763333"/>
                      <a:pt x="49115" y="1760721"/>
                      <a:pt x="55513" y="1749265"/>
                    </a:cubicBezTo>
                    <a:cubicBezTo>
                      <a:pt x="56826" y="1747112"/>
                      <a:pt x="64544" y="1744143"/>
                      <a:pt x="70592" y="1744880"/>
                    </a:cubicBezTo>
                    <a:cubicBezTo>
                      <a:pt x="81996" y="1746519"/>
                      <a:pt x="88372" y="1738006"/>
                      <a:pt x="96805" y="1731928"/>
                    </a:cubicBezTo>
                    <a:cubicBezTo>
                      <a:pt x="96718" y="1743688"/>
                      <a:pt x="102335" y="1744163"/>
                      <a:pt x="110075" y="1738252"/>
                    </a:cubicBezTo>
                    <a:cubicBezTo>
                      <a:pt x="113972" y="1737675"/>
                      <a:pt x="117941" y="1738915"/>
                      <a:pt x="121332" y="1736259"/>
                    </a:cubicBezTo>
                    <a:cubicBezTo>
                      <a:pt x="123244" y="1735062"/>
                      <a:pt x="125418" y="1733436"/>
                      <a:pt x="127329" y="1732239"/>
                    </a:cubicBezTo>
                    <a:cubicBezTo>
                      <a:pt x="129503" y="1730611"/>
                      <a:pt x="132034" y="1727432"/>
                      <a:pt x="133588" y="1727788"/>
                    </a:cubicBezTo>
                    <a:cubicBezTo>
                      <a:pt x="137558" y="1729028"/>
                      <a:pt x="134333" y="1732377"/>
                      <a:pt x="134144" y="1734624"/>
                    </a:cubicBezTo>
                    <a:cubicBezTo>
                      <a:pt x="134027" y="1738688"/>
                      <a:pt x="133743" y="1742059"/>
                      <a:pt x="133196" y="1745861"/>
                    </a:cubicBezTo>
                    <a:cubicBezTo>
                      <a:pt x="134109" y="1751141"/>
                      <a:pt x="138507" y="1752644"/>
                      <a:pt x="143265" y="1752593"/>
                    </a:cubicBezTo>
                    <a:cubicBezTo>
                      <a:pt x="146132" y="1750798"/>
                      <a:pt x="149429" y="1749265"/>
                      <a:pt x="152296" y="1747470"/>
                    </a:cubicBezTo>
                    <a:cubicBezTo>
                      <a:pt x="155929" y="1747324"/>
                      <a:pt x="155215" y="1750431"/>
                      <a:pt x="155718" y="1752512"/>
                    </a:cubicBezTo>
                    <a:cubicBezTo>
                      <a:pt x="150371" y="1762244"/>
                      <a:pt x="150306" y="1771063"/>
                      <a:pt x="161592" y="1776769"/>
                    </a:cubicBezTo>
                    <a:cubicBezTo>
                      <a:pt x="166160" y="1778965"/>
                      <a:pt x="169940" y="1782451"/>
                      <a:pt x="166956" y="1788310"/>
                    </a:cubicBezTo>
                    <a:lnTo>
                      <a:pt x="166316" y="1794564"/>
                    </a:lnTo>
                    <a:lnTo>
                      <a:pt x="168319" y="1794045"/>
                    </a:lnTo>
                    <a:cubicBezTo>
                      <a:pt x="170704" y="1792608"/>
                      <a:pt x="172889" y="1790623"/>
                      <a:pt x="174958" y="1788737"/>
                    </a:cubicBezTo>
                    <a:cubicBezTo>
                      <a:pt x="177089" y="1787114"/>
                      <a:pt x="178552" y="1786209"/>
                      <a:pt x="181371" y="1787500"/>
                    </a:cubicBezTo>
                    <a:lnTo>
                      <a:pt x="198329" y="1792737"/>
                    </a:lnTo>
                    <a:lnTo>
                      <a:pt x="201544" y="1788737"/>
                    </a:lnTo>
                    <a:cubicBezTo>
                      <a:pt x="209117" y="1782135"/>
                      <a:pt x="212049" y="1771518"/>
                      <a:pt x="221079" y="1766397"/>
                    </a:cubicBezTo>
                    <a:cubicBezTo>
                      <a:pt x="222656" y="1763814"/>
                      <a:pt x="223969" y="1761662"/>
                      <a:pt x="225545" y="1759079"/>
                    </a:cubicBezTo>
                    <a:cubicBezTo>
                      <a:pt x="224274" y="1755351"/>
                      <a:pt x="226807" y="1752170"/>
                      <a:pt x="226230" y="1748274"/>
                    </a:cubicBezTo>
                    <a:cubicBezTo>
                      <a:pt x="225266" y="1738235"/>
                      <a:pt x="215533" y="1732889"/>
                      <a:pt x="211965" y="1724214"/>
                    </a:cubicBezTo>
                    <a:cubicBezTo>
                      <a:pt x="209666" y="1719269"/>
                      <a:pt x="206937" y="1714059"/>
                      <a:pt x="210257" y="1709587"/>
                    </a:cubicBezTo>
                    <a:cubicBezTo>
                      <a:pt x="213576" y="1705115"/>
                      <a:pt x="219361" y="1706282"/>
                      <a:pt x="224023" y="1707353"/>
                    </a:cubicBezTo>
                    <a:cubicBezTo>
                      <a:pt x="230239" y="1708782"/>
                      <a:pt x="235835" y="1712197"/>
                      <a:pt x="242241" y="1711379"/>
                    </a:cubicBezTo>
                    <a:cubicBezTo>
                      <a:pt x="246757" y="1708818"/>
                      <a:pt x="250966" y="1712568"/>
                      <a:pt x="255293" y="1712253"/>
                    </a:cubicBezTo>
                    <a:cubicBezTo>
                      <a:pt x="258160" y="1710459"/>
                      <a:pt x="260858" y="1707971"/>
                      <a:pt x="264324" y="1707132"/>
                    </a:cubicBezTo>
                    <a:cubicBezTo>
                      <a:pt x="276339" y="1696151"/>
                      <a:pt x="287494" y="1684644"/>
                      <a:pt x="281407" y="1665575"/>
                    </a:cubicBezTo>
                    <a:cubicBezTo>
                      <a:pt x="278364" y="1656039"/>
                      <a:pt x="285842" y="1650559"/>
                      <a:pt x="295355" y="1650457"/>
                    </a:cubicBezTo>
                    <a:cubicBezTo>
                      <a:pt x="303052" y="1650427"/>
                      <a:pt x="310654" y="1651521"/>
                      <a:pt x="318183" y="1650798"/>
                    </a:cubicBezTo>
                    <a:cubicBezTo>
                      <a:pt x="334890" y="1648585"/>
                      <a:pt x="347239" y="1638991"/>
                      <a:pt x="336105" y="1612706"/>
                    </a:cubicBezTo>
                    <a:cubicBezTo>
                      <a:pt x="337965" y="1606753"/>
                      <a:pt x="331771" y="1602383"/>
                      <a:pt x="332244" y="1596765"/>
                    </a:cubicBezTo>
                    <a:cubicBezTo>
                      <a:pt x="336227" y="1584428"/>
                      <a:pt x="336920" y="1584260"/>
                      <a:pt x="345508" y="1592453"/>
                    </a:cubicBezTo>
                    <a:cubicBezTo>
                      <a:pt x="353067" y="1599427"/>
                      <a:pt x="362894" y="1603650"/>
                      <a:pt x="372459" y="1608304"/>
                    </a:cubicBezTo>
                    <a:cubicBezTo>
                      <a:pt x="369037" y="1603263"/>
                      <a:pt x="371159" y="1596879"/>
                      <a:pt x="366520" y="1592867"/>
                    </a:cubicBezTo>
                    <a:cubicBezTo>
                      <a:pt x="363768" y="1590598"/>
                      <a:pt x="361974" y="1587731"/>
                      <a:pt x="362257" y="1584360"/>
                    </a:cubicBezTo>
                    <a:cubicBezTo>
                      <a:pt x="362796" y="1569922"/>
                      <a:pt x="353663" y="1565531"/>
                      <a:pt x="341471" y="1565181"/>
                    </a:cubicBezTo>
                    <a:cubicBezTo>
                      <a:pt x="335707" y="1561075"/>
                      <a:pt x="329214" y="1573653"/>
                      <a:pt x="324093" y="1564622"/>
                    </a:cubicBezTo>
                    <a:cubicBezTo>
                      <a:pt x="317985" y="1548492"/>
                      <a:pt x="331985" y="1538131"/>
                      <a:pt x="335369" y="1524838"/>
                    </a:cubicBezTo>
                    <a:cubicBezTo>
                      <a:pt x="339279" y="1510684"/>
                      <a:pt x="344741" y="1496888"/>
                      <a:pt x="346666" y="1482115"/>
                    </a:cubicBezTo>
                    <a:cubicBezTo>
                      <a:pt x="348117" y="1472959"/>
                      <a:pt x="345841" y="1465071"/>
                      <a:pt x="338449" y="1458790"/>
                    </a:cubicBezTo>
                    <a:cubicBezTo>
                      <a:pt x="329768" y="1451722"/>
                      <a:pt x="322428" y="1450197"/>
                      <a:pt x="315695" y="1460266"/>
                    </a:cubicBezTo>
                    <a:cubicBezTo>
                      <a:pt x="311063" y="1466891"/>
                      <a:pt x="303008" y="1468475"/>
                      <a:pt x="297610" y="1473451"/>
                    </a:cubicBezTo>
                    <a:cubicBezTo>
                      <a:pt x="279874" y="1474445"/>
                      <a:pt x="263547" y="1472163"/>
                      <a:pt x="259036" y="1450509"/>
                    </a:cubicBezTo>
                    <a:cubicBezTo>
                      <a:pt x="258291" y="1445920"/>
                      <a:pt x="254542" y="1450129"/>
                      <a:pt x="253178" y="1447526"/>
                    </a:cubicBezTo>
                    <a:cubicBezTo>
                      <a:pt x="251667" y="1441288"/>
                      <a:pt x="255511" y="1435955"/>
                      <a:pt x="255985" y="1430337"/>
                    </a:cubicBezTo>
                    <a:cubicBezTo>
                      <a:pt x="259063" y="1423355"/>
                      <a:pt x="266614" y="1419692"/>
                      <a:pt x="268401" y="1411922"/>
                    </a:cubicBezTo>
                    <a:cubicBezTo>
                      <a:pt x="279943" y="1406560"/>
                      <a:pt x="291482" y="1401195"/>
                      <a:pt x="304630" y="1400946"/>
                    </a:cubicBezTo>
                    <a:cubicBezTo>
                      <a:pt x="306877" y="1401137"/>
                      <a:pt x="319527" y="1409445"/>
                      <a:pt x="320032" y="1411524"/>
                    </a:cubicBezTo>
                    <a:cubicBezTo>
                      <a:pt x="321017" y="1418623"/>
                      <a:pt x="325416" y="1420125"/>
                      <a:pt x="331486" y="1417921"/>
                    </a:cubicBezTo>
                    <a:cubicBezTo>
                      <a:pt x="350483" y="1410019"/>
                      <a:pt x="370414" y="1404458"/>
                      <a:pt x="388646" y="1394907"/>
                    </a:cubicBezTo>
                    <a:cubicBezTo>
                      <a:pt x="403578" y="1386888"/>
                      <a:pt x="406773" y="1375842"/>
                      <a:pt x="399615" y="1361433"/>
                    </a:cubicBezTo>
                    <a:cubicBezTo>
                      <a:pt x="397820" y="1358567"/>
                      <a:pt x="396025" y="1355699"/>
                      <a:pt x="394231" y="1352832"/>
                    </a:cubicBezTo>
                    <a:cubicBezTo>
                      <a:pt x="381089" y="1328867"/>
                      <a:pt x="383664" y="1319806"/>
                      <a:pt x="408825" y="1308576"/>
                    </a:cubicBezTo>
                    <a:cubicBezTo>
                      <a:pt x="419842" y="1304074"/>
                      <a:pt x="428107" y="1297303"/>
                      <a:pt x="433980" y="1286710"/>
                    </a:cubicBezTo>
                    <a:cubicBezTo>
                      <a:pt x="443097" y="1269827"/>
                      <a:pt x="459782" y="1270555"/>
                      <a:pt x="475774" y="1271450"/>
                    </a:cubicBezTo>
                    <a:cubicBezTo>
                      <a:pt x="480721" y="1269153"/>
                      <a:pt x="486673" y="1271012"/>
                      <a:pt x="492912" y="1269501"/>
                    </a:cubicBezTo>
                    <a:cubicBezTo>
                      <a:pt x="482391" y="1265445"/>
                      <a:pt x="472469" y="1262347"/>
                      <a:pt x="466485" y="1252791"/>
                    </a:cubicBezTo>
                    <a:cubicBezTo>
                      <a:pt x="466317" y="1252096"/>
                      <a:pt x="465456" y="1251572"/>
                      <a:pt x="464596" y="1251046"/>
                    </a:cubicBezTo>
                    <a:cubicBezTo>
                      <a:pt x="464166" y="1250783"/>
                      <a:pt x="463997" y="1250091"/>
                      <a:pt x="464260" y="1249660"/>
                    </a:cubicBezTo>
                    <a:cubicBezTo>
                      <a:pt x="466074" y="1214735"/>
                      <a:pt x="452261" y="1187999"/>
                      <a:pt x="426403" y="1164545"/>
                    </a:cubicBezTo>
                    <a:cubicBezTo>
                      <a:pt x="410593" y="1150766"/>
                      <a:pt x="412139" y="1140485"/>
                      <a:pt x="424723" y="1122763"/>
                    </a:cubicBezTo>
                    <a:cubicBezTo>
                      <a:pt x="435204" y="1108485"/>
                      <a:pt x="431176" y="1091852"/>
                      <a:pt x="431810" y="1076290"/>
                    </a:cubicBezTo>
                    <a:cubicBezTo>
                      <a:pt x="430971" y="1072825"/>
                      <a:pt x="431256" y="1069454"/>
                      <a:pt x="432233" y="1065915"/>
                    </a:cubicBezTo>
                    <a:cubicBezTo>
                      <a:pt x="435777" y="1042679"/>
                      <a:pt x="438627" y="1019610"/>
                      <a:pt x="433350" y="996308"/>
                    </a:cubicBezTo>
                    <a:cubicBezTo>
                      <a:pt x="435904" y="990187"/>
                      <a:pt x="432911" y="985409"/>
                      <a:pt x="429489" y="980368"/>
                    </a:cubicBezTo>
                    <a:cubicBezTo>
                      <a:pt x="425659" y="972124"/>
                      <a:pt x="427541" y="963231"/>
                      <a:pt x="426913" y="954578"/>
                    </a:cubicBezTo>
                    <a:cubicBezTo>
                      <a:pt x="419457" y="957118"/>
                      <a:pt x="416809" y="964362"/>
                      <a:pt x="412104" y="969171"/>
                    </a:cubicBezTo>
                    <a:cubicBezTo>
                      <a:pt x="404174" y="977327"/>
                      <a:pt x="396835" y="975803"/>
                      <a:pt x="396826" y="965166"/>
                    </a:cubicBezTo>
                    <a:cubicBezTo>
                      <a:pt x="396190" y="945876"/>
                      <a:pt x="383779" y="940077"/>
                      <a:pt x="368670" y="936766"/>
                    </a:cubicBezTo>
                    <a:cubicBezTo>
                      <a:pt x="360039" y="934455"/>
                      <a:pt x="353488" y="931639"/>
                      <a:pt x="354173" y="920835"/>
                    </a:cubicBezTo>
                    <a:cubicBezTo>
                      <a:pt x="354457" y="917463"/>
                      <a:pt x="353188" y="913735"/>
                      <a:pt x="350867" y="911730"/>
                    </a:cubicBezTo>
                    <a:cubicBezTo>
                      <a:pt x="338143" y="901603"/>
                      <a:pt x="338061" y="889151"/>
                      <a:pt x="344649" y="875449"/>
                    </a:cubicBezTo>
                    <a:cubicBezTo>
                      <a:pt x="347128" y="867511"/>
                      <a:pt x="350039" y="859836"/>
                      <a:pt x="346207" y="851592"/>
                    </a:cubicBezTo>
                    <a:cubicBezTo>
                      <a:pt x="346063" y="847959"/>
                      <a:pt x="347732" y="844253"/>
                      <a:pt x="345076" y="840860"/>
                    </a:cubicBezTo>
                    <a:cubicBezTo>
                      <a:pt x="342992" y="836045"/>
                      <a:pt x="342027" y="832060"/>
                      <a:pt x="343163" y="828988"/>
                    </a:cubicBezTo>
                    <a:close/>
                  </a:path>
                </a:pathLst>
              </a:custGeom>
              <a:solidFill>
                <a:srgbClr val="EAF5D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g6ba09dd349_0_0"/>
              <p:cNvSpPr/>
              <p:nvPr/>
            </p:nvSpPr>
            <p:spPr>
              <a:xfrm>
                <a:off x="7000161" y="2031424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g6ba09dd349_0_0"/>
              <p:cNvSpPr/>
              <p:nvPr/>
            </p:nvSpPr>
            <p:spPr>
              <a:xfrm flipH="1">
                <a:off x="8783440" y="1883600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g6ba09dd349_0_0"/>
              <p:cNvSpPr/>
              <p:nvPr/>
            </p:nvSpPr>
            <p:spPr>
              <a:xfrm flipH="1" rot="10800000">
                <a:off x="5899199" y="4439449"/>
                <a:ext cx="603731" cy="608561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g6ba09dd349_0_0"/>
              <p:cNvSpPr/>
              <p:nvPr/>
            </p:nvSpPr>
            <p:spPr>
              <a:xfrm rot="-2073408">
                <a:off x="6084448" y="3363536"/>
                <a:ext cx="441011" cy="444539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g6ba09dd349_0_0"/>
              <p:cNvSpPr/>
              <p:nvPr/>
            </p:nvSpPr>
            <p:spPr>
              <a:xfrm flipH="1" rot="9900079">
                <a:off x="8046218" y="3975530"/>
                <a:ext cx="659886" cy="66516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g6ba09dd349_0_0"/>
            <p:cNvGrpSpPr/>
            <p:nvPr/>
          </p:nvGrpSpPr>
          <p:grpSpPr>
            <a:xfrm>
              <a:off x="7155398" y="2613789"/>
              <a:ext cx="2766600" cy="1359891"/>
              <a:chOff x="4556564" y="2147947"/>
              <a:chExt cx="2766600" cy="1359891"/>
            </a:xfrm>
          </p:grpSpPr>
          <p:sp>
            <p:nvSpPr>
              <p:cNvPr id="410" name="Google Shape;410;g6ba09dd349_0_0"/>
              <p:cNvSpPr txBox="1"/>
              <p:nvPr/>
            </p:nvSpPr>
            <p:spPr>
              <a:xfrm>
                <a:off x="4556564" y="2513020"/>
                <a:ext cx="27666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4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Sprint 2</a:t>
                </a:r>
                <a:endParaRPr b="1" sz="4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1" name="Google Shape;411;g6ba09dd349_0_0"/>
              <p:cNvGrpSpPr/>
              <p:nvPr/>
            </p:nvGrpSpPr>
            <p:grpSpPr>
              <a:xfrm flipH="1" rot="10579391">
                <a:off x="6488888" y="2986461"/>
                <a:ext cx="727343" cy="498568"/>
                <a:chOff x="3625951" y="3293070"/>
                <a:chExt cx="1336487" cy="916114"/>
              </a:xfrm>
            </p:grpSpPr>
            <p:sp>
              <p:nvSpPr>
                <p:cNvPr id="412" name="Google Shape;412;g6ba09dd349_0_0"/>
                <p:cNvSpPr/>
                <p:nvPr/>
              </p:nvSpPr>
              <p:spPr>
                <a:xfrm rot="692077">
                  <a:off x="4206251" y="3353379"/>
                  <a:ext cx="683555" cy="795497"/>
                </a:xfrm>
                <a:custGeom>
                  <a:rect b="b" l="l" r="r" t="t"/>
                  <a:pathLst>
                    <a:path extrusionOk="0" h="3181350" w="2733675">
                      <a:moveTo>
                        <a:pt x="316143" y="3128010"/>
                      </a:moveTo>
                      <a:cubicBezTo>
                        <a:pt x="1211493" y="2624138"/>
                        <a:pt x="1817283" y="1884045"/>
                        <a:pt x="2161135" y="926782"/>
                      </a:cubicBezTo>
                      <a:cubicBezTo>
                        <a:pt x="2156373" y="936307"/>
                        <a:pt x="2151610" y="946785"/>
                        <a:pt x="2146848" y="956310"/>
                      </a:cubicBezTo>
                      <a:cubicBezTo>
                        <a:pt x="2142085" y="966788"/>
                        <a:pt x="2136370" y="976313"/>
                        <a:pt x="2131608" y="986790"/>
                      </a:cubicBezTo>
                      <a:cubicBezTo>
                        <a:pt x="1843953" y="1563053"/>
                        <a:pt x="1455333" y="2061210"/>
                        <a:pt x="977178" y="2490788"/>
                      </a:cubicBezTo>
                      <a:cubicBezTo>
                        <a:pt x="750483" y="2695575"/>
                        <a:pt x="508548" y="2880360"/>
                        <a:pt x="256135" y="3052763"/>
                      </a:cubicBezTo>
                      <a:cubicBezTo>
                        <a:pt x="236133" y="3066098"/>
                        <a:pt x="229465" y="3065145"/>
                        <a:pt x="222798" y="3041333"/>
                      </a:cubicBezTo>
                      <a:cubicBezTo>
                        <a:pt x="204700" y="2978467"/>
                        <a:pt x="183745" y="2917508"/>
                        <a:pt x="164695" y="2854642"/>
                      </a:cubicBezTo>
                      <a:cubicBezTo>
                        <a:pt x="100878" y="2646045"/>
                        <a:pt x="51348" y="2434590"/>
                        <a:pt x="22773" y="2218373"/>
                      </a:cubicBezTo>
                      <a:cubicBezTo>
                        <a:pt x="-7707" y="1990725"/>
                        <a:pt x="-12470" y="1763078"/>
                        <a:pt x="38965" y="1536382"/>
                      </a:cubicBezTo>
                      <a:cubicBezTo>
                        <a:pt x="70398" y="1396365"/>
                        <a:pt x="129453" y="1270635"/>
                        <a:pt x="212320" y="1156335"/>
                      </a:cubicBezTo>
                      <a:cubicBezTo>
                        <a:pt x="300903" y="1033463"/>
                        <a:pt x="416155" y="941070"/>
                        <a:pt x="545695" y="865822"/>
                      </a:cubicBezTo>
                      <a:cubicBezTo>
                        <a:pt x="712383" y="769620"/>
                        <a:pt x="892405" y="707707"/>
                        <a:pt x="1077190" y="658177"/>
                      </a:cubicBezTo>
                      <a:cubicBezTo>
                        <a:pt x="1181965" y="629602"/>
                        <a:pt x="1287693" y="604838"/>
                        <a:pt x="1392468" y="579120"/>
                      </a:cubicBezTo>
                      <a:cubicBezTo>
                        <a:pt x="1591540" y="530543"/>
                        <a:pt x="1792518" y="487680"/>
                        <a:pt x="1986828" y="418147"/>
                      </a:cubicBezTo>
                      <a:cubicBezTo>
                        <a:pt x="2060170" y="391477"/>
                        <a:pt x="2132560" y="360997"/>
                        <a:pt x="2201140" y="322897"/>
                      </a:cubicBezTo>
                      <a:cubicBezTo>
                        <a:pt x="2338300" y="246697"/>
                        <a:pt x="2453553" y="148590"/>
                        <a:pt x="2529753" y="0"/>
                      </a:cubicBezTo>
                      <a:cubicBezTo>
                        <a:pt x="2539278" y="37147"/>
                        <a:pt x="2547850" y="67627"/>
                        <a:pt x="2555470" y="99060"/>
                      </a:cubicBezTo>
                      <a:cubicBezTo>
                        <a:pt x="2610715" y="321945"/>
                        <a:pt x="2658340" y="546735"/>
                        <a:pt x="2689773" y="775335"/>
                      </a:cubicBezTo>
                      <a:cubicBezTo>
                        <a:pt x="2727873" y="1048702"/>
                        <a:pt x="2746923" y="1323023"/>
                        <a:pt x="2726920" y="1599248"/>
                      </a:cubicBezTo>
                      <a:cubicBezTo>
                        <a:pt x="2706918" y="1874520"/>
                        <a:pt x="2650720" y="2140267"/>
                        <a:pt x="2524990" y="2387917"/>
                      </a:cubicBezTo>
                      <a:cubicBezTo>
                        <a:pt x="2459268" y="2517458"/>
                        <a:pt x="2374495" y="2632710"/>
                        <a:pt x="2271625" y="2735580"/>
                      </a:cubicBezTo>
                      <a:cubicBezTo>
                        <a:pt x="2131608" y="2875598"/>
                        <a:pt x="1965873" y="2973705"/>
                        <a:pt x="1782993" y="3046095"/>
                      </a:cubicBezTo>
                      <a:cubicBezTo>
                        <a:pt x="1661073" y="3094673"/>
                        <a:pt x="1535343" y="3124200"/>
                        <a:pt x="1406755" y="3146108"/>
                      </a:cubicBezTo>
                      <a:cubicBezTo>
                        <a:pt x="1177203" y="3186113"/>
                        <a:pt x="945745" y="3188017"/>
                        <a:pt x="714288" y="3172778"/>
                      </a:cubicBezTo>
                      <a:cubicBezTo>
                        <a:pt x="586653" y="3164205"/>
                        <a:pt x="459970" y="3149917"/>
                        <a:pt x="334240" y="3129915"/>
                      </a:cubicBezTo>
                      <a:cubicBezTo>
                        <a:pt x="331383" y="3131820"/>
                        <a:pt x="328525" y="3130867"/>
                        <a:pt x="316143" y="31280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g6ba09dd349_0_0"/>
                <p:cNvSpPr/>
                <p:nvPr/>
              </p:nvSpPr>
              <p:spPr>
                <a:xfrm rot="-1801997">
                  <a:off x="3755578" y="3366384"/>
                  <a:ext cx="385518" cy="621405"/>
                </a:xfrm>
                <a:custGeom>
                  <a:rect b="b" l="l" r="r" t="t"/>
                  <a:pathLst>
                    <a:path extrusionOk="0" h="3362325" w="2085975">
                      <a:moveTo>
                        <a:pt x="934992" y="822960"/>
                      </a:moveTo>
                      <a:cubicBezTo>
                        <a:pt x="685437" y="1681163"/>
                        <a:pt x="733062" y="2520315"/>
                        <a:pt x="1095965" y="3340418"/>
                      </a:cubicBezTo>
                      <a:cubicBezTo>
                        <a:pt x="1084535" y="3343275"/>
                        <a:pt x="1077867" y="3337560"/>
                        <a:pt x="1072152" y="3334703"/>
                      </a:cubicBezTo>
                      <a:cubicBezTo>
                        <a:pt x="959757" y="3282315"/>
                        <a:pt x="852125" y="3222308"/>
                        <a:pt x="748302" y="3155633"/>
                      </a:cubicBezTo>
                      <a:cubicBezTo>
                        <a:pt x="663530" y="3101340"/>
                        <a:pt x="583520" y="3041333"/>
                        <a:pt x="506367" y="2975610"/>
                      </a:cubicBezTo>
                      <a:cubicBezTo>
                        <a:pt x="386352" y="2872740"/>
                        <a:pt x="281577" y="2756535"/>
                        <a:pt x="196805" y="2623185"/>
                      </a:cubicBezTo>
                      <a:cubicBezTo>
                        <a:pt x="51072" y="2395538"/>
                        <a:pt x="-10840" y="2146935"/>
                        <a:pt x="1542" y="1878330"/>
                      </a:cubicBezTo>
                      <a:cubicBezTo>
                        <a:pt x="10115" y="1690688"/>
                        <a:pt x="56787" y="1511618"/>
                        <a:pt x="125367" y="1338263"/>
                      </a:cubicBezTo>
                      <a:cubicBezTo>
                        <a:pt x="171087" y="1222058"/>
                        <a:pt x="228237" y="1111568"/>
                        <a:pt x="290150" y="1003935"/>
                      </a:cubicBezTo>
                      <a:cubicBezTo>
                        <a:pt x="362540" y="879158"/>
                        <a:pt x="445407" y="761048"/>
                        <a:pt x="533990" y="645795"/>
                      </a:cubicBezTo>
                      <a:cubicBezTo>
                        <a:pt x="636860" y="510540"/>
                        <a:pt x="751160" y="383858"/>
                        <a:pt x="869270" y="260985"/>
                      </a:cubicBezTo>
                      <a:cubicBezTo>
                        <a:pt x="955947" y="170498"/>
                        <a:pt x="1048340" y="84773"/>
                        <a:pt x="1139780" y="0"/>
                      </a:cubicBezTo>
                      <a:cubicBezTo>
                        <a:pt x="1149305" y="3810"/>
                        <a:pt x="1145495" y="10478"/>
                        <a:pt x="1145495" y="16193"/>
                      </a:cubicBezTo>
                      <a:cubicBezTo>
                        <a:pt x="1138827" y="209550"/>
                        <a:pt x="1197882" y="386715"/>
                        <a:pt x="1287417" y="554355"/>
                      </a:cubicBezTo>
                      <a:cubicBezTo>
                        <a:pt x="1410290" y="785813"/>
                        <a:pt x="1578882" y="982980"/>
                        <a:pt x="1752237" y="1176338"/>
                      </a:cubicBezTo>
                      <a:cubicBezTo>
                        <a:pt x="1937975" y="1383983"/>
                        <a:pt x="2052275" y="1625918"/>
                        <a:pt x="2081802" y="1904048"/>
                      </a:cubicBezTo>
                      <a:cubicBezTo>
                        <a:pt x="2108472" y="2156460"/>
                        <a:pt x="2057037" y="2394585"/>
                        <a:pt x="1946547" y="2621280"/>
                      </a:cubicBezTo>
                      <a:cubicBezTo>
                        <a:pt x="1825580" y="2868930"/>
                        <a:pt x="1649367" y="3072765"/>
                        <a:pt x="1444580" y="3253740"/>
                      </a:cubicBezTo>
                      <a:cubicBezTo>
                        <a:pt x="1404575" y="3288983"/>
                        <a:pt x="1362665" y="3320415"/>
                        <a:pt x="1323612" y="3355658"/>
                      </a:cubicBezTo>
                      <a:cubicBezTo>
                        <a:pt x="1306467" y="3370898"/>
                        <a:pt x="1292180" y="3368993"/>
                        <a:pt x="1275035" y="3358515"/>
                      </a:cubicBezTo>
                      <a:cubicBezTo>
                        <a:pt x="1251222" y="3343275"/>
                        <a:pt x="1232172" y="3323273"/>
                        <a:pt x="1215980" y="3300413"/>
                      </a:cubicBezTo>
                      <a:cubicBezTo>
                        <a:pt x="1166450" y="3231833"/>
                        <a:pt x="1133112" y="3154680"/>
                        <a:pt x="1103585" y="3075623"/>
                      </a:cubicBezTo>
                      <a:cubicBezTo>
                        <a:pt x="1063580" y="2969895"/>
                        <a:pt x="1036910" y="2859405"/>
                        <a:pt x="1004525" y="2750820"/>
                      </a:cubicBezTo>
                      <a:cubicBezTo>
                        <a:pt x="992142" y="2708910"/>
                        <a:pt x="976902" y="2667953"/>
                        <a:pt x="971187" y="2626043"/>
                      </a:cubicBezTo>
                      <a:cubicBezTo>
                        <a:pt x="957852" y="2535555"/>
                        <a:pt x="935945" y="2447925"/>
                        <a:pt x="921657" y="2357438"/>
                      </a:cubicBezTo>
                      <a:cubicBezTo>
                        <a:pt x="872127" y="2058353"/>
                        <a:pt x="852125" y="1757363"/>
                        <a:pt x="865460" y="1453515"/>
                      </a:cubicBezTo>
                      <a:cubicBezTo>
                        <a:pt x="874032" y="1246823"/>
                        <a:pt x="897845" y="1041083"/>
                        <a:pt x="934992" y="838200"/>
                      </a:cubicBezTo>
                      <a:cubicBezTo>
                        <a:pt x="934040" y="832485"/>
                        <a:pt x="934040" y="827723"/>
                        <a:pt x="934992" y="822960"/>
                      </a:cubicBezTo>
                      <a:close/>
                      <a:moveTo>
                        <a:pt x="938802" y="803910"/>
                      </a:moveTo>
                      <a:lnTo>
                        <a:pt x="938802" y="805815"/>
                      </a:lnTo>
                      <a:lnTo>
                        <a:pt x="937850" y="805815"/>
                      </a:lnTo>
                      <a:lnTo>
                        <a:pt x="938802" y="8039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4" name="Google Shape;414;g6ba09dd349_0_0"/>
              <p:cNvGrpSpPr/>
              <p:nvPr/>
            </p:nvGrpSpPr>
            <p:grpSpPr>
              <a:xfrm flipH="1" rot="2700000">
                <a:off x="4983411" y="2332125"/>
                <a:ext cx="727491" cy="498669"/>
                <a:chOff x="3625951" y="3293070"/>
                <a:chExt cx="1336487" cy="916114"/>
              </a:xfrm>
            </p:grpSpPr>
            <p:sp>
              <p:nvSpPr>
                <p:cNvPr id="415" name="Google Shape;415;g6ba09dd349_0_0"/>
                <p:cNvSpPr/>
                <p:nvPr/>
              </p:nvSpPr>
              <p:spPr>
                <a:xfrm rot="692077">
                  <a:off x="4206251" y="3353379"/>
                  <a:ext cx="683555" cy="795497"/>
                </a:xfrm>
                <a:custGeom>
                  <a:rect b="b" l="l" r="r" t="t"/>
                  <a:pathLst>
                    <a:path extrusionOk="0" h="3181350" w="2733675">
                      <a:moveTo>
                        <a:pt x="316143" y="3128010"/>
                      </a:moveTo>
                      <a:cubicBezTo>
                        <a:pt x="1211493" y="2624138"/>
                        <a:pt x="1817283" y="1884045"/>
                        <a:pt x="2161135" y="926782"/>
                      </a:cubicBezTo>
                      <a:cubicBezTo>
                        <a:pt x="2156373" y="936307"/>
                        <a:pt x="2151610" y="946785"/>
                        <a:pt x="2146848" y="956310"/>
                      </a:cubicBezTo>
                      <a:cubicBezTo>
                        <a:pt x="2142085" y="966788"/>
                        <a:pt x="2136370" y="976313"/>
                        <a:pt x="2131608" y="986790"/>
                      </a:cubicBezTo>
                      <a:cubicBezTo>
                        <a:pt x="1843953" y="1563053"/>
                        <a:pt x="1455333" y="2061210"/>
                        <a:pt x="977178" y="2490788"/>
                      </a:cubicBezTo>
                      <a:cubicBezTo>
                        <a:pt x="750483" y="2695575"/>
                        <a:pt x="508548" y="2880360"/>
                        <a:pt x="256135" y="3052763"/>
                      </a:cubicBezTo>
                      <a:cubicBezTo>
                        <a:pt x="236133" y="3066098"/>
                        <a:pt x="229465" y="3065145"/>
                        <a:pt x="222798" y="3041333"/>
                      </a:cubicBezTo>
                      <a:cubicBezTo>
                        <a:pt x="204700" y="2978467"/>
                        <a:pt x="183745" y="2917508"/>
                        <a:pt x="164695" y="2854642"/>
                      </a:cubicBezTo>
                      <a:cubicBezTo>
                        <a:pt x="100878" y="2646045"/>
                        <a:pt x="51348" y="2434590"/>
                        <a:pt x="22773" y="2218373"/>
                      </a:cubicBezTo>
                      <a:cubicBezTo>
                        <a:pt x="-7707" y="1990725"/>
                        <a:pt x="-12470" y="1763078"/>
                        <a:pt x="38965" y="1536382"/>
                      </a:cubicBezTo>
                      <a:cubicBezTo>
                        <a:pt x="70398" y="1396365"/>
                        <a:pt x="129453" y="1270635"/>
                        <a:pt x="212320" y="1156335"/>
                      </a:cubicBezTo>
                      <a:cubicBezTo>
                        <a:pt x="300903" y="1033463"/>
                        <a:pt x="416155" y="941070"/>
                        <a:pt x="545695" y="865822"/>
                      </a:cubicBezTo>
                      <a:cubicBezTo>
                        <a:pt x="712383" y="769620"/>
                        <a:pt x="892405" y="707707"/>
                        <a:pt x="1077190" y="658177"/>
                      </a:cubicBezTo>
                      <a:cubicBezTo>
                        <a:pt x="1181965" y="629602"/>
                        <a:pt x="1287693" y="604838"/>
                        <a:pt x="1392468" y="579120"/>
                      </a:cubicBezTo>
                      <a:cubicBezTo>
                        <a:pt x="1591540" y="530543"/>
                        <a:pt x="1792518" y="487680"/>
                        <a:pt x="1986828" y="418147"/>
                      </a:cubicBezTo>
                      <a:cubicBezTo>
                        <a:pt x="2060170" y="391477"/>
                        <a:pt x="2132560" y="360997"/>
                        <a:pt x="2201140" y="322897"/>
                      </a:cubicBezTo>
                      <a:cubicBezTo>
                        <a:pt x="2338300" y="246697"/>
                        <a:pt x="2453553" y="148590"/>
                        <a:pt x="2529753" y="0"/>
                      </a:cubicBezTo>
                      <a:cubicBezTo>
                        <a:pt x="2539278" y="37147"/>
                        <a:pt x="2547850" y="67627"/>
                        <a:pt x="2555470" y="99060"/>
                      </a:cubicBezTo>
                      <a:cubicBezTo>
                        <a:pt x="2610715" y="321945"/>
                        <a:pt x="2658340" y="546735"/>
                        <a:pt x="2689773" y="775335"/>
                      </a:cubicBezTo>
                      <a:cubicBezTo>
                        <a:pt x="2727873" y="1048702"/>
                        <a:pt x="2746923" y="1323023"/>
                        <a:pt x="2726920" y="1599248"/>
                      </a:cubicBezTo>
                      <a:cubicBezTo>
                        <a:pt x="2706918" y="1874520"/>
                        <a:pt x="2650720" y="2140267"/>
                        <a:pt x="2524990" y="2387917"/>
                      </a:cubicBezTo>
                      <a:cubicBezTo>
                        <a:pt x="2459268" y="2517458"/>
                        <a:pt x="2374495" y="2632710"/>
                        <a:pt x="2271625" y="2735580"/>
                      </a:cubicBezTo>
                      <a:cubicBezTo>
                        <a:pt x="2131608" y="2875598"/>
                        <a:pt x="1965873" y="2973705"/>
                        <a:pt x="1782993" y="3046095"/>
                      </a:cubicBezTo>
                      <a:cubicBezTo>
                        <a:pt x="1661073" y="3094673"/>
                        <a:pt x="1535343" y="3124200"/>
                        <a:pt x="1406755" y="3146108"/>
                      </a:cubicBezTo>
                      <a:cubicBezTo>
                        <a:pt x="1177203" y="3186113"/>
                        <a:pt x="945745" y="3188017"/>
                        <a:pt x="714288" y="3172778"/>
                      </a:cubicBezTo>
                      <a:cubicBezTo>
                        <a:pt x="586653" y="3164205"/>
                        <a:pt x="459970" y="3149917"/>
                        <a:pt x="334240" y="3129915"/>
                      </a:cubicBezTo>
                      <a:cubicBezTo>
                        <a:pt x="331383" y="3131820"/>
                        <a:pt x="328525" y="3130867"/>
                        <a:pt x="316143" y="31280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g6ba09dd349_0_0"/>
                <p:cNvSpPr/>
                <p:nvPr/>
              </p:nvSpPr>
              <p:spPr>
                <a:xfrm rot="-1801997">
                  <a:off x="3755578" y="3366384"/>
                  <a:ext cx="385518" cy="621405"/>
                </a:xfrm>
                <a:custGeom>
                  <a:rect b="b" l="l" r="r" t="t"/>
                  <a:pathLst>
                    <a:path extrusionOk="0" h="3362325" w="2085975">
                      <a:moveTo>
                        <a:pt x="934992" y="822960"/>
                      </a:moveTo>
                      <a:cubicBezTo>
                        <a:pt x="685437" y="1681163"/>
                        <a:pt x="733062" y="2520315"/>
                        <a:pt x="1095965" y="3340418"/>
                      </a:cubicBezTo>
                      <a:cubicBezTo>
                        <a:pt x="1084535" y="3343275"/>
                        <a:pt x="1077867" y="3337560"/>
                        <a:pt x="1072152" y="3334703"/>
                      </a:cubicBezTo>
                      <a:cubicBezTo>
                        <a:pt x="959757" y="3282315"/>
                        <a:pt x="852125" y="3222308"/>
                        <a:pt x="748302" y="3155633"/>
                      </a:cubicBezTo>
                      <a:cubicBezTo>
                        <a:pt x="663530" y="3101340"/>
                        <a:pt x="583520" y="3041333"/>
                        <a:pt x="506367" y="2975610"/>
                      </a:cubicBezTo>
                      <a:cubicBezTo>
                        <a:pt x="386352" y="2872740"/>
                        <a:pt x="281577" y="2756535"/>
                        <a:pt x="196805" y="2623185"/>
                      </a:cubicBezTo>
                      <a:cubicBezTo>
                        <a:pt x="51072" y="2395538"/>
                        <a:pt x="-10840" y="2146935"/>
                        <a:pt x="1542" y="1878330"/>
                      </a:cubicBezTo>
                      <a:cubicBezTo>
                        <a:pt x="10115" y="1690688"/>
                        <a:pt x="56787" y="1511618"/>
                        <a:pt x="125367" y="1338263"/>
                      </a:cubicBezTo>
                      <a:cubicBezTo>
                        <a:pt x="171087" y="1222058"/>
                        <a:pt x="228237" y="1111568"/>
                        <a:pt x="290150" y="1003935"/>
                      </a:cubicBezTo>
                      <a:cubicBezTo>
                        <a:pt x="362540" y="879158"/>
                        <a:pt x="445407" y="761048"/>
                        <a:pt x="533990" y="645795"/>
                      </a:cubicBezTo>
                      <a:cubicBezTo>
                        <a:pt x="636860" y="510540"/>
                        <a:pt x="751160" y="383858"/>
                        <a:pt x="869270" y="260985"/>
                      </a:cubicBezTo>
                      <a:cubicBezTo>
                        <a:pt x="955947" y="170498"/>
                        <a:pt x="1048340" y="84773"/>
                        <a:pt x="1139780" y="0"/>
                      </a:cubicBezTo>
                      <a:cubicBezTo>
                        <a:pt x="1149305" y="3810"/>
                        <a:pt x="1145495" y="10478"/>
                        <a:pt x="1145495" y="16193"/>
                      </a:cubicBezTo>
                      <a:cubicBezTo>
                        <a:pt x="1138827" y="209550"/>
                        <a:pt x="1197882" y="386715"/>
                        <a:pt x="1287417" y="554355"/>
                      </a:cubicBezTo>
                      <a:cubicBezTo>
                        <a:pt x="1410290" y="785813"/>
                        <a:pt x="1578882" y="982980"/>
                        <a:pt x="1752237" y="1176338"/>
                      </a:cubicBezTo>
                      <a:cubicBezTo>
                        <a:pt x="1937975" y="1383983"/>
                        <a:pt x="2052275" y="1625918"/>
                        <a:pt x="2081802" y="1904048"/>
                      </a:cubicBezTo>
                      <a:cubicBezTo>
                        <a:pt x="2108472" y="2156460"/>
                        <a:pt x="2057037" y="2394585"/>
                        <a:pt x="1946547" y="2621280"/>
                      </a:cubicBezTo>
                      <a:cubicBezTo>
                        <a:pt x="1825580" y="2868930"/>
                        <a:pt x="1649367" y="3072765"/>
                        <a:pt x="1444580" y="3253740"/>
                      </a:cubicBezTo>
                      <a:cubicBezTo>
                        <a:pt x="1404575" y="3288983"/>
                        <a:pt x="1362665" y="3320415"/>
                        <a:pt x="1323612" y="3355658"/>
                      </a:cubicBezTo>
                      <a:cubicBezTo>
                        <a:pt x="1306467" y="3370898"/>
                        <a:pt x="1292180" y="3368993"/>
                        <a:pt x="1275035" y="3358515"/>
                      </a:cubicBezTo>
                      <a:cubicBezTo>
                        <a:pt x="1251222" y="3343275"/>
                        <a:pt x="1232172" y="3323273"/>
                        <a:pt x="1215980" y="3300413"/>
                      </a:cubicBezTo>
                      <a:cubicBezTo>
                        <a:pt x="1166450" y="3231833"/>
                        <a:pt x="1133112" y="3154680"/>
                        <a:pt x="1103585" y="3075623"/>
                      </a:cubicBezTo>
                      <a:cubicBezTo>
                        <a:pt x="1063580" y="2969895"/>
                        <a:pt x="1036910" y="2859405"/>
                        <a:pt x="1004525" y="2750820"/>
                      </a:cubicBezTo>
                      <a:cubicBezTo>
                        <a:pt x="992142" y="2708910"/>
                        <a:pt x="976902" y="2667953"/>
                        <a:pt x="971187" y="2626043"/>
                      </a:cubicBezTo>
                      <a:cubicBezTo>
                        <a:pt x="957852" y="2535555"/>
                        <a:pt x="935945" y="2447925"/>
                        <a:pt x="921657" y="2357438"/>
                      </a:cubicBezTo>
                      <a:cubicBezTo>
                        <a:pt x="872127" y="2058353"/>
                        <a:pt x="852125" y="1757363"/>
                        <a:pt x="865460" y="1453515"/>
                      </a:cubicBezTo>
                      <a:cubicBezTo>
                        <a:pt x="874032" y="1246823"/>
                        <a:pt x="897845" y="1041083"/>
                        <a:pt x="934992" y="838200"/>
                      </a:cubicBezTo>
                      <a:cubicBezTo>
                        <a:pt x="934040" y="832485"/>
                        <a:pt x="934040" y="827723"/>
                        <a:pt x="934992" y="822960"/>
                      </a:cubicBezTo>
                      <a:close/>
                      <a:moveTo>
                        <a:pt x="938802" y="803910"/>
                      </a:moveTo>
                      <a:lnTo>
                        <a:pt x="938802" y="805815"/>
                      </a:lnTo>
                      <a:lnTo>
                        <a:pt x="937850" y="805815"/>
                      </a:lnTo>
                      <a:lnTo>
                        <a:pt x="938802" y="8039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17" name="Google Shape;417;g6ba09dd349_0_0"/>
          <p:cNvSpPr txBox="1"/>
          <p:nvPr/>
        </p:nvSpPr>
        <p:spPr>
          <a:xfrm>
            <a:off x="10693" y="3109765"/>
            <a:ext cx="575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&amp; Server Architecture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g6ba09dd349_0_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262" y="201275"/>
            <a:ext cx="7047476" cy="57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6ba09dd349_0_453"/>
          <p:cNvSpPr/>
          <p:nvPr/>
        </p:nvSpPr>
        <p:spPr>
          <a:xfrm rot="5400000">
            <a:off x="343089" y="214236"/>
            <a:ext cx="2561749" cy="2535815"/>
          </a:xfrm>
          <a:custGeom>
            <a:rect b="b" l="l" r="r" t="t"/>
            <a:pathLst>
              <a:path extrusionOk="0" h="2078537" w="2099794">
                <a:moveTo>
                  <a:pt x="989322" y="1788413"/>
                </a:moveTo>
                <a:cubicBezTo>
                  <a:pt x="989945" y="1788828"/>
                  <a:pt x="990567" y="1789450"/>
                  <a:pt x="991189" y="1789658"/>
                </a:cubicBezTo>
                <a:cubicBezTo>
                  <a:pt x="992641" y="1790072"/>
                  <a:pt x="993056" y="1789243"/>
                  <a:pt x="992849" y="1788205"/>
                </a:cubicBezTo>
                <a:cubicBezTo>
                  <a:pt x="992641" y="1787791"/>
                  <a:pt x="991811" y="1787376"/>
                  <a:pt x="991189" y="1786754"/>
                </a:cubicBezTo>
                <a:cubicBezTo>
                  <a:pt x="990359" y="1787376"/>
                  <a:pt x="989945" y="1787998"/>
                  <a:pt x="989322" y="1788413"/>
                </a:cubicBezTo>
                <a:close/>
                <a:moveTo>
                  <a:pt x="424025" y="1472262"/>
                </a:moveTo>
                <a:cubicBezTo>
                  <a:pt x="424233" y="1473092"/>
                  <a:pt x="424648" y="1473092"/>
                  <a:pt x="424855" y="1472262"/>
                </a:cubicBezTo>
                <a:cubicBezTo>
                  <a:pt x="425062" y="1471847"/>
                  <a:pt x="425270" y="1471432"/>
                  <a:pt x="425270" y="1470810"/>
                </a:cubicBezTo>
                <a:cubicBezTo>
                  <a:pt x="425477" y="1470810"/>
                  <a:pt x="424855" y="1470602"/>
                  <a:pt x="424025" y="1470187"/>
                </a:cubicBezTo>
                <a:cubicBezTo>
                  <a:pt x="424025" y="1471017"/>
                  <a:pt x="423818" y="1471639"/>
                  <a:pt x="424025" y="1472262"/>
                </a:cubicBezTo>
                <a:close/>
                <a:moveTo>
                  <a:pt x="209514" y="1889738"/>
                </a:moveTo>
                <a:lnTo>
                  <a:pt x="231210" y="1864027"/>
                </a:lnTo>
                <a:lnTo>
                  <a:pt x="227571" y="1869318"/>
                </a:lnTo>
                <a:close/>
                <a:moveTo>
                  <a:pt x="197595" y="1924756"/>
                </a:moveTo>
                <a:lnTo>
                  <a:pt x="294784" y="1858272"/>
                </a:lnTo>
                <a:cubicBezTo>
                  <a:pt x="328806" y="1837890"/>
                  <a:pt x="364072" y="1819530"/>
                  <a:pt x="400583" y="1803142"/>
                </a:cubicBezTo>
                <a:cubicBezTo>
                  <a:pt x="423402" y="1792977"/>
                  <a:pt x="446637" y="1784057"/>
                  <a:pt x="470078" y="1775551"/>
                </a:cubicBezTo>
                <a:cubicBezTo>
                  <a:pt x="488749" y="1768913"/>
                  <a:pt x="507626" y="1763104"/>
                  <a:pt x="526919" y="1758333"/>
                </a:cubicBezTo>
                <a:cubicBezTo>
                  <a:pt x="538951" y="1755429"/>
                  <a:pt x="550776" y="1750035"/>
                  <a:pt x="563015" y="1748790"/>
                </a:cubicBezTo>
                <a:cubicBezTo>
                  <a:pt x="583345" y="1746508"/>
                  <a:pt x="603260" y="1741115"/>
                  <a:pt x="623590" y="1739248"/>
                </a:cubicBezTo>
                <a:cubicBezTo>
                  <a:pt x="624420" y="1739248"/>
                  <a:pt x="625042" y="1738625"/>
                  <a:pt x="625872" y="1738418"/>
                </a:cubicBezTo>
                <a:cubicBezTo>
                  <a:pt x="626909" y="1738418"/>
                  <a:pt x="628154" y="1738211"/>
                  <a:pt x="629191" y="1738211"/>
                </a:cubicBezTo>
                <a:cubicBezTo>
                  <a:pt x="637489" y="1737381"/>
                  <a:pt x="645787" y="1737173"/>
                  <a:pt x="653878" y="1735099"/>
                </a:cubicBezTo>
                <a:cubicBezTo>
                  <a:pt x="656160" y="1735099"/>
                  <a:pt x="658234" y="1734891"/>
                  <a:pt x="660516" y="1734891"/>
                </a:cubicBezTo>
                <a:cubicBezTo>
                  <a:pt x="676905" y="1733854"/>
                  <a:pt x="693293" y="1732817"/>
                  <a:pt x="709889" y="1731780"/>
                </a:cubicBezTo>
                <a:cubicBezTo>
                  <a:pt x="720261" y="1731780"/>
                  <a:pt x="730634" y="1731780"/>
                  <a:pt x="741214" y="1731780"/>
                </a:cubicBezTo>
                <a:cubicBezTo>
                  <a:pt x="757602" y="1732817"/>
                  <a:pt x="773991" y="1733854"/>
                  <a:pt x="790586" y="1734891"/>
                </a:cubicBezTo>
                <a:cubicBezTo>
                  <a:pt x="792246" y="1734891"/>
                  <a:pt x="793906" y="1734891"/>
                  <a:pt x="795565" y="1735099"/>
                </a:cubicBezTo>
                <a:cubicBezTo>
                  <a:pt x="811746" y="1737381"/>
                  <a:pt x="828134" y="1739870"/>
                  <a:pt x="844316" y="1741944"/>
                </a:cubicBezTo>
                <a:lnTo>
                  <a:pt x="882690" y="1748134"/>
                </a:lnTo>
                <a:lnTo>
                  <a:pt x="882901" y="1748375"/>
                </a:lnTo>
                <a:lnTo>
                  <a:pt x="882901" y="1749205"/>
                </a:lnTo>
                <a:cubicBezTo>
                  <a:pt x="883316" y="1749205"/>
                  <a:pt x="883523" y="1748998"/>
                  <a:pt x="883938" y="1748998"/>
                </a:cubicBezTo>
                <a:cubicBezTo>
                  <a:pt x="883523" y="1748790"/>
                  <a:pt x="883109" y="1748583"/>
                  <a:pt x="882901" y="1748375"/>
                </a:cubicBezTo>
                <a:lnTo>
                  <a:pt x="882901" y="1748168"/>
                </a:lnTo>
                <a:lnTo>
                  <a:pt x="882690" y="1748134"/>
                </a:lnTo>
                <a:lnTo>
                  <a:pt x="877092" y="1741737"/>
                </a:lnTo>
                <a:cubicBezTo>
                  <a:pt x="873566" y="1737381"/>
                  <a:pt x="869624" y="1733024"/>
                  <a:pt x="868587" y="1727631"/>
                </a:cubicBezTo>
                <a:cubicBezTo>
                  <a:pt x="866305" y="1716636"/>
                  <a:pt x="867757" y="1705849"/>
                  <a:pt x="874188" y="1696306"/>
                </a:cubicBezTo>
                <a:cubicBezTo>
                  <a:pt x="883523" y="1682407"/>
                  <a:pt x="894311" y="1670375"/>
                  <a:pt x="909869" y="1662699"/>
                </a:cubicBezTo>
                <a:cubicBezTo>
                  <a:pt x="923353" y="1656061"/>
                  <a:pt x="937252" y="1650252"/>
                  <a:pt x="951359" y="1647555"/>
                </a:cubicBezTo>
                <a:cubicBezTo>
                  <a:pt x="972934" y="1643407"/>
                  <a:pt x="995338" y="1641747"/>
                  <a:pt x="1017535" y="1641124"/>
                </a:cubicBezTo>
                <a:cubicBezTo>
                  <a:pt x="1020854" y="1641124"/>
                  <a:pt x="1024174" y="1641124"/>
                  <a:pt x="1027493" y="1641124"/>
                </a:cubicBezTo>
                <a:cubicBezTo>
                  <a:pt x="1031849" y="1641124"/>
                  <a:pt x="1036206" y="1641332"/>
                  <a:pt x="1040562" y="1641332"/>
                </a:cubicBezTo>
                <a:cubicBezTo>
                  <a:pt x="1038487" y="1691120"/>
                  <a:pt x="1028945" y="1738625"/>
                  <a:pt x="997620" y="1780737"/>
                </a:cubicBezTo>
                <a:cubicBezTo>
                  <a:pt x="1010067" y="1783642"/>
                  <a:pt x="1021477" y="1788413"/>
                  <a:pt x="1033301" y="1792562"/>
                </a:cubicBezTo>
                <a:cubicBezTo>
                  <a:pt x="1067945" y="1805216"/>
                  <a:pt x="1102174" y="1818493"/>
                  <a:pt x="1137025" y="1830525"/>
                </a:cubicBezTo>
                <a:cubicBezTo>
                  <a:pt x="1151962" y="1835711"/>
                  <a:pt x="1166276" y="1843179"/>
                  <a:pt x="1181627" y="1846914"/>
                </a:cubicBezTo>
                <a:cubicBezTo>
                  <a:pt x="1183079" y="1848365"/>
                  <a:pt x="1184946" y="1849403"/>
                  <a:pt x="1186191" y="1847536"/>
                </a:cubicBezTo>
                <a:cubicBezTo>
                  <a:pt x="1186813" y="1846706"/>
                  <a:pt x="1184738" y="1845669"/>
                  <a:pt x="1183494" y="1845254"/>
                </a:cubicBezTo>
                <a:cubicBezTo>
                  <a:pt x="1165238" y="1828865"/>
                  <a:pt x="1170425" y="1808743"/>
                  <a:pt x="1186813" y="1794429"/>
                </a:cubicBezTo>
                <a:cubicBezTo>
                  <a:pt x="1205483" y="1778248"/>
                  <a:pt x="1228096" y="1774721"/>
                  <a:pt x="1250915" y="1771195"/>
                </a:cubicBezTo>
                <a:cubicBezTo>
                  <a:pt x="1262739" y="1769328"/>
                  <a:pt x="1274771" y="1770780"/>
                  <a:pt x="1286596" y="1768705"/>
                </a:cubicBezTo>
                <a:cubicBezTo>
                  <a:pt x="1289708" y="1768083"/>
                  <a:pt x="1294271" y="1769535"/>
                  <a:pt x="1293649" y="1775759"/>
                </a:cubicBezTo>
                <a:cubicBezTo>
                  <a:pt x="1291989" y="1791110"/>
                  <a:pt x="1289500" y="1806254"/>
                  <a:pt x="1285766" y="1821397"/>
                </a:cubicBezTo>
                <a:cubicBezTo>
                  <a:pt x="1280995" y="1841105"/>
                  <a:pt x="1271660" y="1858116"/>
                  <a:pt x="1258175" y="1872845"/>
                </a:cubicBezTo>
                <a:cubicBezTo>
                  <a:pt x="1257553" y="1875541"/>
                  <a:pt x="1259628" y="1874504"/>
                  <a:pt x="1260665" y="1874712"/>
                </a:cubicBezTo>
                <a:cubicBezTo>
                  <a:pt x="1278090" y="1880728"/>
                  <a:pt x="1295309" y="1886744"/>
                  <a:pt x="1313564" y="1890063"/>
                </a:cubicBezTo>
                <a:cubicBezTo>
                  <a:pt x="1320825" y="1891515"/>
                  <a:pt x="1328085" y="1895041"/>
                  <a:pt x="1335761" y="1896494"/>
                </a:cubicBezTo>
                <a:cubicBezTo>
                  <a:pt x="1356299" y="1900435"/>
                  <a:pt x="1376421" y="1906037"/>
                  <a:pt x="1397166" y="1908526"/>
                </a:cubicBezTo>
                <a:cubicBezTo>
                  <a:pt x="1435751" y="1913090"/>
                  <a:pt x="1474337" y="1916409"/>
                  <a:pt x="1512922" y="1909563"/>
                </a:cubicBezTo>
                <a:cubicBezTo>
                  <a:pt x="1546736" y="1903547"/>
                  <a:pt x="1578683" y="1892552"/>
                  <a:pt x="1608971" y="1876579"/>
                </a:cubicBezTo>
                <a:cubicBezTo>
                  <a:pt x="1612290" y="1874712"/>
                  <a:pt x="1614157" y="1872845"/>
                  <a:pt x="1614987" y="1868696"/>
                </a:cubicBezTo>
                <a:cubicBezTo>
                  <a:pt x="1616232" y="1862472"/>
                  <a:pt x="1619136" y="1856664"/>
                  <a:pt x="1625774" y="1853344"/>
                </a:cubicBezTo>
                <a:cubicBezTo>
                  <a:pt x="1629301" y="1851685"/>
                  <a:pt x="1630961" y="1847743"/>
                  <a:pt x="1633035" y="1844424"/>
                </a:cubicBezTo>
                <a:cubicBezTo>
                  <a:pt x="1643200" y="1828865"/>
                  <a:pt x="1652328" y="1825132"/>
                  <a:pt x="1670791" y="1828658"/>
                </a:cubicBezTo>
                <a:cubicBezTo>
                  <a:pt x="1674732" y="1829488"/>
                  <a:pt x="1678259" y="1828243"/>
                  <a:pt x="1681163" y="1825754"/>
                </a:cubicBezTo>
                <a:cubicBezTo>
                  <a:pt x="1709376" y="1801067"/>
                  <a:pt x="1734477" y="1773477"/>
                  <a:pt x="1756674" y="1743189"/>
                </a:cubicBezTo>
                <a:cubicBezTo>
                  <a:pt x="1763728" y="1733439"/>
                  <a:pt x="1770366" y="1723482"/>
                  <a:pt x="1777212" y="1713524"/>
                </a:cubicBezTo>
                <a:cubicBezTo>
                  <a:pt x="1778249" y="1714146"/>
                  <a:pt x="1779079" y="1714769"/>
                  <a:pt x="1780116" y="1715391"/>
                </a:cubicBezTo>
                <a:cubicBezTo>
                  <a:pt x="1761861" y="1750035"/>
                  <a:pt x="1737797" y="1780322"/>
                  <a:pt x="1711243" y="1808743"/>
                </a:cubicBezTo>
                <a:cubicBezTo>
                  <a:pt x="1703568" y="1816833"/>
                  <a:pt x="1695477" y="1824094"/>
                  <a:pt x="1687179" y="1831562"/>
                </a:cubicBezTo>
                <a:cubicBezTo>
                  <a:pt x="1683860" y="1834467"/>
                  <a:pt x="1682823" y="1836334"/>
                  <a:pt x="1686142" y="1840690"/>
                </a:cubicBezTo>
                <a:cubicBezTo>
                  <a:pt x="1701493" y="1860812"/>
                  <a:pt x="1705850" y="1884669"/>
                  <a:pt x="1707924" y="1909148"/>
                </a:cubicBezTo>
                <a:cubicBezTo>
                  <a:pt x="1708131" y="1912052"/>
                  <a:pt x="1707094" y="1913090"/>
                  <a:pt x="1704397" y="1913090"/>
                </a:cubicBezTo>
                <a:cubicBezTo>
                  <a:pt x="1681786" y="1913297"/>
                  <a:pt x="1659588" y="1912260"/>
                  <a:pt x="1638636" y="1902510"/>
                </a:cubicBezTo>
                <a:cubicBezTo>
                  <a:pt x="1630961" y="1898983"/>
                  <a:pt x="1624322" y="1894419"/>
                  <a:pt x="1620381" y="1886536"/>
                </a:cubicBezTo>
                <a:cubicBezTo>
                  <a:pt x="1618721" y="1883010"/>
                  <a:pt x="1616647" y="1881765"/>
                  <a:pt x="1612705" y="1884254"/>
                </a:cubicBezTo>
                <a:cubicBezTo>
                  <a:pt x="1594242" y="1895249"/>
                  <a:pt x="1573705" y="1901887"/>
                  <a:pt x="1554205" y="1910185"/>
                </a:cubicBezTo>
                <a:cubicBezTo>
                  <a:pt x="1545699" y="1913712"/>
                  <a:pt x="1535949" y="1914127"/>
                  <a:pt x="1526821" y="1915994"/>
                </a:cubicBezTo>
                <a:cubicBezTo>
                  <a:pt x="1479523" y="1926159"/>
                  <a:pt x="1432432" y="1922632"/>
                  <a:pt x="1385341" y="1914957"/>
                </a:cubicBezTo>
                <a:cubicBezTo>
                  <a:pt x="1366464" y="1911845"/>
                  <a:pt x="1347171" y="1910393"/>
                  <a:pt x="1328915" y="1904169"/>
                </a:cubicBezTo>
                <a:cubicBezTo>
                  <a:pt x="1307756" y="1896909"/>
                  <a:pt x="1285766" y="1892760"/>
                  <a:pt x="1264814" y="1884877"/>
                </a:cubicBezTo>
                <a:cubicBezTo>
                  <a:pt x="1256308" y="1881765"/>
                  <a:pt x="1247803" y="1879898"/>
                  <a:pt x="1237846" y="1883839"/>
                </a:cubicBezTo>
                <a:cubicBezTo>
                  <a:pt x="1230170" y="1886951"/>
                  <a:pt x="1220420" y="1883632"/>
                  <a:pt x="1214819" y="1877616"/>
                </a:cubicBezTo>
                <a:cubicBezTo>
                  <a:pt x="1196771" y="1858323"/>
                  <a:pt x="1172706" y="1852307"/>
                  <a:pt x="1149265" y="1844632"/>
                </a:cubicBezTo>
                <a:cubicBezTo>
                  <a:pt x="1138270" y="1841105"/>
                  <a:pt x="1128105" y="1835296"/>
                  <a:pt x="1117110" y="1831355"/>
                </a:cubicBezTo>
                <a:cubicBezTo>
                  <a:pt x="1080599" y="1818493"/>
                  <a:pt x="1044711" y="1803349"/>
                  <a:pt x="1007785" y="1791525"/>
                </a:cubicBezTo>
                <a:cubicBezTo>
                  <a:pt x="1005295" y="1790695"/>
                  <a:pt x="1002599" y="1790072"/>
                  <a:pt x="999902" y="1789450"/>
                </a:cubicBezTo>
                <a:cubicBezTo>
                  <a:pt x="999280" y="1789243"/>
                  <a:pt x="998865" y="1789243"/>
                  <a:pt x="998242" y="1789035"/>
                </a:cubicBezTo>
                <a:cubicBezTo>
                  <a:pt x="997205" y="1788205"/>
                  <a:pt x="996168" y="1787583"/>
                  <a:pt x="994923" y="1788205"/>
                </a:cubicBezTo>
                <a:cubicBezTo>
                  <a:pt x="993886" y="1788828"/>
                  <a:pt x="994093" y="1789865"/>
                  <a:pt x="994508" y="1790695"/>
                </a:cubicBezTo>
                <a:cubicBezTo>
                  <a:pt x="996168" y="1791525"/>
                  <a:pt x="998035" y="1792354"/>
                  <a:pt x="999695" y="1793184"/>
                </a:cubicBezTo>
                <a:cubicBezTo>
                  <a:pt x="1018987" y="1802312"/>
                  <a:pt x="1038280" y="1811025"/>
                  <a:pt x="1057573" y="1820360"/>
                </a:cubicBezTo>
                <a:cubicBezTo>
                  <a:pt x="1081014" y="1831770"/>
                  <a:pt x="1104249" y="1843802"/>
                  <a:pt x="1127690" y="1855419"/>
                </a:cubicBezTo>
                <a:cubicBezTo>
                  <a:pt x="1152999" y="1868073"/>
                  <a:pt x="1178308" y="1880728"/>
                  <a:pt x="1204031" y="1892760"/>
                </a:cubicBezTo>
                <a:cubicBezTo>
                  <a:pt x="1239505" y="1909563"/>
                  <a:pt x="1275186" y="1925951"/>
                  <a:pt x="1312112" y="1939436"/>
                </a:cubicBezTo>
                <a:cubicBezTo>
                  <a:pt x="1326011" y="1944622"/>
                  <a:pt x="1340118" y="1950223"/>
                  <a:pt x="1354432" y="1953750"/>
                </a:cubicBezTo>
                <a:cubicBezTo>
                  <a:pt x="1375591" y="1958936"/>
                  <a:pt x="1395921" y="1967648"/>
                  <a:pt x="1417911" y="1970345"/>
                </a:cubicBezTo>
                <a:cubicBezTo>
                  <a:pt x="1419570" y="1971798"/>
                  <a:pt x="1420815" y="1972005"/>
                  <a:pt x="1421852" y="1969723"/>
                </a:cubicBezTo>
                <a:cubicBezTo>
                  <a:pt x="1428283" y="1963500"/>
                  <a:pt x="1431602" y="1955202"/>
                  <a:pt x="1439486" y="1950016"/>
                </a:cubicBezTo>
                <a:cubicBezTo>
                  <a:pt x="1457741" y="1937984"/>
                  <a:pt x="1474752" y="1937984"/>
                  <a:pt x="1491763" y="1951260"/>
                </a:cubicBezTo>
                <a:cubicBezTo>
                  <a:pt x="1501720" y="1958936"/>
                  <a:pt x="1509396" y="1968478"/>
                  <a:pt x="1514997" y="1979473"/>
                </a:cubicBezTo>
                <a:cubicBezTo>
                  <a:pt x="1517486" y="1984244"/>
                  <a:pt x="1520183" y="1985904"/>
                  <a:pt x="1525577" y="1986319"/>
                </a:cubicBezTo>
                <a:cubicBezTo>
                  <a:pt x="1603577" y="1990883"/>
                  <a:pt x="1680956" y="1984452"/>
                  <a:pt x="1758126" y="1972835"/>
                </a:cubicBezTo>
                <a:cubicBezTo>
                  <a:pt x="1761446" y="1972420"/>
                  <a:pt x="1764557" y="1971590"/>
                  <a:pt x="1766217" y="1968063"/>
                </a:cubicBezTo>
                <a:cubicBezTo>
                  <a:pt x="1768706" y="1963085"/>
                  <a:pt x="1773270" y="1960803"/>
                  <a:pt x="1778041" y="1960803"/>
                </a:cubicBezTo>
                <a:cubicBezTo>
                  <a:pt x="1787377" y="1961010"/>
                  <a:pt x="1794845" y="1956654"/>
                  <a:pt x="1802935" y="1953335"/>
                </a:cubicBezTo>
                <a:cubicBezTo>
                  <a:pt x="1814553" y="1948563"/>
                  <a:pt x="1826170" y="1947319"/>
                  <a:pt x="1837164" y="1955202"/>
                </a:cubicBezTo>
                <a:cubicBezTo>
                  <a:pt x="1839446" y="1956861"/>
                  <a:pt x="1842558" y="1957276"/>
                  <a:pt x="1844633" y="1956446"/>
                </a:cubicBezTo>
                <a:cubicBezTo>
                  <a:pt x="1851686" y="1953335"/>
                  <a:pt x="1859361" y="1953127"/>
                  <a:pt x="1866829" y="1951468"/>
                </a:cubicBezTo>
                <a:cubicBezTo>
                  <a:pt x="1879069" y="1948356"/>
                  <a:pt x="1890893" y="1944829"/>
                  <a:pt x="1903340" y="1942340"/>
                </a:cubicBezTo>
                <a:cubicBezTo>
                  <a:pt x="1917862" y="1939228"/>
                  <a:pt x="1931968" y="1934872"/>
                  <a:pt x="1946282" y="1931138"/>
                </a:cubicBezTo>
                <a:cubicBezTo>
                  <a:pt x="1958314" y="1927819"/>
                  <a:pt x="1970554" y="1924499"/>
                  <a:pt x="1982586" y="1920765"/>
                </a:cubicBezTo>
                <a:cubicBezTo>
                  <a:pt x="2000219" y="1915372"/>
                  <a:pt x="2018059" y="1910393"/>
                  <a:pt x="2035278" y="1903962"/>
                </a:cubicBezTo>
                <a:cubicBezTo>
                  <a:pt x="2050629" y="1898153"/>
                  <a:pt x="2066810" y="1894004"/>
                  <a:pt x="2081954" y="1887158"/>
                </a:cubicBezTo>
                <a:cubicBezTo>
                  <a:pt x="2086725" y="1884877"/>
                  <a:pt x="2092741" y="1880313"/>
                  <a:pt x="2099794" y="1883425"/>
                </a:cubicBezTo>
                <a:cubicBezTo>
                  <a:pt x="2098550" y="1886329"/>
                  <a:pt x="2095230" y="1886744"/>
                  <a:pt x="2092741" y="1887781"/>
                </a:cubicBezTo>
                <a:cubicBezTo>
                  <a:pt x="2044820" y="1909770"/>
                  <a:pt x="1994825" y="1925537"/>
                  <a:pt x="1944415" y="1940058"/>
                </a:cubicBezTo>
                <a:cubicBezTo>
                  <a:pt x="1913920" y="1948771"/>
                  <a:pt x="1883218" y="1956654"/>
                  <a:pt x="1852100" y="1963500"/>
                </a:cubicBezTo>
                <a:cubicBezTo>
                  <a:pt x="1847744" y="1964537"/>
                  <a:pt x="1845462" y="1965367"/>
                  <a:pt x="1847744" y="1970760"/>
                </a:cubicBezTo>
                <a:cubicBezTo>
                  <a:pt x="1852308" y="1981755"/>
                  <a:pt x="1851478" y="1993372"/>
                  <a:pt x="1850026" y="2004782"/>
                </a:cubicBezTo>
                <a:cubicBezTo>
                  <a:pt x="1847537" y="2022830"/>
                  <a:pt x="1841521" y="2039841"/>
                  <a:pt x="1833430" y="2056022"/>
                </a:cubicBezTo>
                <a:cubicBezTo>
                  <a:pt x="1831771" y="2059341"/>
                  <a:pt x="1830526" y="2061415"/>
                  <a:pt x="1826170" y="2058719"/>
                </a:cubicBezTo>
                <a:cubicBezTo>
                  <a:pt x="1809159" y="2048761"/>
                  <a:pt x="1792770" y="2037974"/>
                  <a:pt x="1779286" y="2023038"/>
                </a:cubicBezTo>
                <a:cubicBezTo>
                  <a:pt x="1769536" y="2012043"/>
                  <a:pt x="1762483" y="2000011"/>
                  <a:pt x="1761861" y="1985074"/>
                </a:cubicBezTo>
                <a:cubicBezTo>
                  <a:pt x="1761653" y="1978851"/>
                  <a:pt x="1757711" y="1981340"/>
                  <a:pt x="1755015" y="1981755"/>
                </a:cubicBezTo>
                <a:cubicBezTo>
                  <a:pt x="1702945" y="1989846"/>
                  <a:pt x="1650668" y="1994617"/>
                  <a:pt x="1597976" y="1995654"/>
                </a:cubicBezTo>
                <a:cubicBezTo>
                  <a:pt x="1577231" y="1996069"/>
                  <a:pt x="1556279" y="1996069"/>
                  <a:pt x="1535534" y="1994617"/>
                </a:cubicBezTo>
                <a:cubicBezTo>
                  <a:pt x="1531593" y="1994409"/>
                  <a:pt x="1527444" y="1994617"/>
                  <a:pt x="1522880" y="1994617"/>
                </a:cubicBezTo>
                <a:cubicBezTo>
                  <a:pt x="1533045" y="2021793"/>
                  <a:pt x="1538439" y="2049591"/>
                  <a:pt x="1539476" y="2078219"/>
                </a:cubicBezTo>
                <a:cubicBezTo>
                  <a:pt x="1507943" y="2079256"/>
                  <a:pt x="1476411" y="2078219"/>
                  <a:pt x="1446124" y="2068054"/>
                </a:cubicBezTo>
                <a:cubicBezTo>
                  <a:pt x="1429321" y="2062453"/>
                  <a:pt x="1413969" y="2054155"/>
                  <a:pt x="1402352" y="2040256"/>
                </a:cubicBezTo>
                <a:cubicBezTo>
                  <a:pt x="1383474" y="2017436"/>
                  <a:pt x="1388246" y="1995239"/>
                  <a:pt x="1414799" y="1982170"/>
                </a:cubicBezTo>
                <a:cubicBezTo>
                  <a:pt x="1415421" y="1981755"/>
                  <a:pt x="1415836" y="1981133"/>
                  <a:pt x="1416251" y="1980510"/>
                </a:cubicBezTo>
                <a:cubicBezTo>
                  <a:pt x="1416251" y="1979058"/>
                  <a:pt x="1415214" y="1978436"/>
                  <a:pt x="1414177" y="1978229"/>
                </a:cubicBezTo>
                <a:cubicBezTo>
                  <a:pt x="1333064" y="1959766"/>
                  <a:pt x="1257346" y="1927196"/>
                  <a:pt x="1183079" y="1890893"/>
                </a:cubicBezTo>
                <a:cubicBezTo>
                  <a:pt x="1118770" y="1859361"/>
                  <a:pt x="1055913" y="1824924"/>
                  <a:pt x="989945" y="1796504"/>
                </a:cubicBezTo>
                <a:cubicBezTo>
                  <a:pt x="985173" y="1794429"/>
                  <a:pt x="981439" y="1794014"/>
                  <a:pt x="976460" y="1796711"/>
                </a:cubicBezTo>
                <a:cubicBezTo>
                  <a:pt x="960279" y="1805631"/>
                  <a:pt x="944306" y="1803972"/>
                  <a:pt x="929162" y="1794014"/>
                </a:cubicBezTo>
                <a:cubicBezTo>
                  <a:pt x="920034" y="1787998"/>
                  <a:pt x="912566" y="1780322"/>
                  <a:pt x="906965" y="1771195"/>
                </a:cubicBezTo>
                <a:cubicBezTo>
                  <a:pt x="903231" y="1764971"/>
                  <a:pt x="898252" y="1762275"/>
                  <a:pt x="891614" y="1760407"/>
                </a:cubicBezTo>
                <a:cubicBezTo>
                  <a:pt x="826267" y="1741529"/>
                  <a:pt x="759469" y="1735929"/>
                  <a:pt x="691634" y="1739040"/>
                </a:cubicBezTo>
                <a:cubicBezTo>
                  <a:pt x="512813" y="1747338"/>
                  <a:pt x="356397" y="1812892"/>
                  <a:pt x="213257" y="1914957"/>
                </a:cubicBezTo>
                <a:cubicBezTo>
                  <a:pt x="210560" y="1916824"/>
                  <a:pt x="208175" y="1919313"/>
                  <a:pt x="205530" y="1921388"/>
                </a:cubicBezTo>
                <a:close/>
                <a:moveTo>
                  <a:pt x="196246" y="1925329"/>
                </a:moveTo>
                <a:lnTo>
                  <a:pt x="197595" y="1924756"/>
                </a:lnTo>
                <a:lnTo>
                  <a:pt x="196454" y="1925537"/>
                </a:lnTo>
                <a:cubicBezTo>
                  <a:pt x="196454" y="1925537"/>
                  <a:pt x="196246" y="1925329"/>
                  <a:pt x="196246" y="1925329"/>
                </a:cubicBezTo>
                <a:close/>
                <a:moveTo>
                  <a:pt x="170523" y="1933834"/>
                </a:moveTo>
                <a:lnTo>
                  <a:pt x="209514" y="1889738"/>
                </a:lnTo>
                <a:lnTo>
                  <a:pt x="176331" y="1929063"/>
                </a:lnTo>
                <a:cubicBezTo>
                  <a:pt x="174879" y="1931553"/>
                  <a:pt x="174050" y="1935079"/>
                  <a:pt x="170523" y="1933834"/>
                </a:cubicBezTo>
                <a:close/>
                <a:moveTo>
                  <a:pt x="154965" y="1964538"/>
                </a:moveTo>
                <a:cubicBezTo>
                  <a:pt x="169071" y="1955410"/>
                  <a:pt x="183178" y="1945867"/>
                  <a:pt x="197492" y="1937154"/>
                </a:cubicBezTo>
                <a:cubicBezTo>
                  <a:pt x="306402" y="1870564"/>
                  <a:pt x="424233" y="1829074"/>
                  <a:pt x="550569" y="1811856"/>
                </a:cubicBezTo>
                <a:cubicBezTo>
                  <a:pt x="605335" y="1804387"/>
                  <a:pt x="660309" y="1802520"/>
                  <a:pt x="715283" y="1804595"/>
                </a:cubicBezTo>
                <a:cubicBezTo>
                  <a:pt x="720054" y="1804802"/>
                  <a:pt x="722959" y="1803765"/>
                  <a:pt x="725863" y="1799409"/>
                </a:cubicBezTo>
                <a:cubicBezTo>
                  <a:pt x="746193" y="1767254"/>
                  <a:pt x="776273" y="1766217"/>
                  <a:pt x="796810" y="1798372"/>
                </a:cubicBezTo>
                <a:cubicBezTo>
                  <a:pt x="804278" y="1810196"/>
                  <a:pt x="812576" y="1814345"/>
                  <a:pt x="825646" y="1816419"/>
                </a:cubicBezTo>
                <a:cubicBezTo>
                  <a:pt x="853858" y="1820569"/>
                  <a:pt x="881449" y="1826999"/>
                  <a:pt x="907588" y="1839031"/>
                </a:cubicBezTo>
                <a:cubicBezTo>
                  <a:pt x="915263" y="1842558"/>
                  <a:pt x="922732" y="1846707"/>
                  <a:pt x="929370" y="1852101"/>
                </a:cubicBezTo>
                <a:cubicBezTo>
                  <a:pt x="948248" y="1867452"/>
                  <a:pt x="948663" y="1885707"/>
                  <a:pt x="930407" y="1902096"/>
                </a:cubicBezTo>
                <a:cubicBezTo>
                  <a:pt x="924806" y="1907075"/>
                  <a:pt x="918790" y="1911223"/>
                  <a:pt x="912152" y="1914750"/>
                </a:cubicBezTo>
                <a:cubicBezTo>
                  <a:pt x="862779" y="1940059"/>
                  <a:pt x="809257" y="1948564"/>
                  <a:pt x="753661" y="1956032"/>
                </a:cubicBezTo>
                <a:cubicBezTo>
                  <a:pt x="757395" y="1951469"/>
                  <a:pt x="761337" y="1951261"/>
                  <a:pt x="764863" y="1950431"/>
                </a:cubicBezTo>
                <a:cubicBezTo>
                  <a:pt x="795566" y="1942756"/>
                  <a:pt x="826890" y="1937154"/>
                  <a:pt x="857178" y="1927612"/>
                </a:cubicBezTo>
                <a:cubicBezTo>
                  <a:pt x="877923" y="1921181"/>
                  <a:pt x="898253" y="1914128"/>
                  <a:pt x="916508" y="1901888"/>
                </a:cubicBezTo>
                <a:cubicBezTo>
                  <a:pt x="941609" y="1884878"/>
                  <a:pt x="941402" y="1868282"/>
                  <a:pt x="915471" y="1852723"/>
                </a:cubicBezTo>
                <a:cubicBezTo>
                  <a:pt x="889955" y="1837579"/>
                  <a:pt x="861119" y="1831356"/>
                  <a:pt x="832491" y="1825547"/>
                </a:cubicBezTo>
                <a:cubicBezTo>
                  <a:pt x="825231" y="1824095"/>
                  <a:pt x="817970" y="1823058"/>
                  <a:pt x="809672" y="1821606"/>
                </a:cubicBezTo>
                <a:cubicBezTo>
                  <a:pt x="815896" y="1840483"/>
                  <a:pt x="820252" y="1858739"/>
                  <a:pt x="821497" y="1877409"/>
                </a:cubicBezTo>
                <a:cubicBezTo>
                  <a:pt x="822326" y="1887989"/>
                  <a:pt x="822326" y="1887989"/>
                  <a:pt x="811747" y="1887989"/>
                </a:cubicBezTo>
                <a:cubicBezTo>
                  <a:pt x="788305" y="1888197"/>
                  <a:pt x="765278" y="1886122"/>
                  <a:pt x="743081" y="1878239"/>
                </a:cubicBezTo>
                <a:cubicBezTo>
                  <a:pt x="732086" y="1874298"/>
                  <a:pt x="722129" y="1868904"/>
                  <a:pt x="713831" y="1860606"/>
                </a:cubicBezTo>
                <a:cubicBezTo>
                  <a:pt x="697442" y="1844218"/>
                  <a:pt x="696613" y="1830319"/>
                  <a:pt x="711549" y="1812271"/>
                </a:cubicBezTo>
                <a:cubicBezTo>
                  <a:pt x="687485" y="1810819"/>
                  <a:pt x="663836" y="1810819"/>
                  <a:pt x="639979" y="1811441"/>
                </a:cubicBezTo>
                <a:cubicBezTo>
                  <a:pt x="492898" y="1816212"/>
                  <a:pt x="354945" y="1853760"/>
                  <a:pt x="225497" y="1923463"/>
                </a:cubicBezTo>
                <a:cubicBezTo>
                  <a:pt x="203923" y="1935080"/>
                  <a:pt x="182970" y="1947942"/>
                  <a:pt x="162225" y="1961426"/>
                </a:cubicBezTo>
                <a:cubicBezTo>
                  <a:pt x="160151" y="1963086"/>
                  <a:pt x="158076" y="1965368"/>
                  <a:pt x="154965" y="1964538"/>
                </a:cubicBezTo>
                <a:close/>
                <a:moveTo>
                  <a:pt x="0" y="771708"/>
                </a:moveTo>
                <a:cubicBezTo>
                  <a:pt x="0" y="765692"/>
                  <a:pt x="0" y="759676"/>
                  <a:pt x="0" y="753660"/>
                </a:cubicBezTo>
                <a:cubicBezTo>
                  <a:pt x="3527" y="750756"/>
                  <a:pt x="2489" y="746399"/>
                  <a:pt x="3319" y="742665"/>
                </a:cubicBezTo>
                <a:cubicBezTo>
                  <a:pt x="8713" y="712585"/>
                  <a:pt x="17011" y="683542"/>
                  <a:pt x="38378" y="660101"/>
                </a:cubicBezTo>
                <a:cubicBezTo>
                  <a:pt x="43772" y="656367"/>
                  <a:pt x="49165" y="652425"/>
                  <a:pt x="54559" y="648691"/>
                </a:cubicBezTo>
                <a:cubicBezTo>
                  <a:pt x="57878" y="647654"/>
                  <a:pt x="61197" y="646617"/>
                  <a:pt x="64517" y="645579"/>
                </a:cubicBezTo>
                <a:cubicBezTo>
                  <a:pt x="67836" y="645372"/>
                  <a:pt x="70947" y="645164"/>
                  <a:pt x="74267" y="645164"/>
                </a:cubicBezTo>
                <a:cubicBezTo>
                  <a:pt x="78001" y="646202"/>
                  <a:pt x="81942" y="647239"/>
                  <a:pt x="85676" y="648484"/>
                </a:cubicBezTo>
                <a:cubicBezTo>
                  <a:pt x="89411" y="650766"/>
                  <a:pt x="92937" y="653047"/>
                  <a:pt x="96671" y="655329"/>
                </a:cubicBezTo>
                <a:cubicBezTo>
                  <a:pt x="100613" y="658856"/>
                  <a:pt x="104554" y="662383"/>
                  <a:pt x="108911" y="666117"/>
                </a:cubicBezTo>
                <a:cubicBezTo>
                  <a:pt x="107458" y="647654"/>
                  <a:pt x="108081" y="629191"/>
                  <a:pt x="107873" y="610728"/>
                </a:cubicBezTo>
                <a:cubicBezTo>
                  <a:pt x="107873" y="581685"/>
                  <a:pt x="107251" y="552850"/>
                  <a:pt x="106836" y="523807"/>
                </a:cubicBezTo>
                <a:cubicBezTo>
                  <a:pt x="106836" y="522147"/>
                  <a:pt x="106836" y="520488"/>
                  <a:pt x="106836" y="518828"/>
                </a:cubicBezTo>
                <a:cubicBezTo>
                  <a:pt x="107043" y="504099"/>
                  <a:pt x="107458" y="489163"/>
                  <a:pt x="105591" y="474434"/>
                </a:cubicBezTo>
                <a:cubicBezTo>
                  <a:pt x="105384" y="465721"/>
                  <a:pt x="105177" y="456801"/>
                  <a:pt x="104969" y="448088"/>
                </a:cubicBezTo>
                <a:cubicBezTo>
                  <a:pt x="105177" y="445599"/>
                  <a:pt x="105799" y="442902"/>
                  <a:pt x="103932" y="439998"/>
                </a:cubicBezTo>
                <a:cubicBezTo>
                  <a:pt x="96256" y="444354"/>
                  <a:pt x="87543" y="445184"/>
                  <a:pt x="79038" y="446636"/>
                </a:cubicBezTo>
                <a:cubicBezTo>
                  <a:pt x="75719" y="446636"/>
                  <a:pt x="72400" y="446636"/>
                  <a:pt x="69081" y="446636"/>
                </a:cubicBezTo>
                <a:cubicBezTo>
                  <a:pt x="49788" y="444977"/>
                  <a:pt x="31325" y="439583"/>
                  <a:pt x="13277" y="433360"/>
                </a:cubicBezTo>
                <a:cubicBezTo>
                  <a:pt x="12239" y="431492"/>
                  <a:pt x="8091" y="432322"/>
                  <a:pt x="9128" y="428588"/>
                </a:cubicBezTo>
                <a:cubicBezTo>
                  <a:pt x="11202" y="424439"/>
                  <a:pt x="13069" y="420083"/>
                  <a:pt x="15351" y="416141"/>
                </a:cubicBezTo>
                <a:cubicBezTo>
                  <a:pt x="28628" y="392492"/>
                  <a:pt x="43150" y="370088"/>
                  <a:pt x="70947" y="360960"/>
                </a:cubicBezTo>
                <a:cubicBezTo>
                  <a:pt x="77586" y="360545"/>
                  <a:pt x="84224" y="360545"/>
                  <a:pt x="90448" y="363035"/>
                </a:cubicBezTo>
                <a:cubicBezTo>
                  <a:pt x="93767" y="365524"/>
                  <a:pt x="96878" y="368220"/>
                  <a:pt x="101235" y="371540"/>
                </a:cubicBezTo>
                <a:cubicBezTo>
                  <a:pt x="100198" y="363242"/>
                  <a:pt x="101028" y="356188"/>
                  <a:pt x="98953" y="349135"/>
                </a:cubicBezTo>
                <a:cubicBezTo>
                  <a:pt x="98746" y="345816"/>
                  <a:pt x="98538" y="342497"/>
                  <a:pt x="98331" y="339178"/>
                </a:cubicBezTo>
                <a:cubicBezTo>
                  <a:pt x="97708" y="331502"/>
                  <a:pt x="97708" y="323619"/>
                  <a:pt x="95634" y="316151"/>
                </a:cubicBezTo>
                <a:cubicBezTo>
                  <a:pt x="95426" y="313454"/>
                  <a:pt x="95219" y="310757"/>
                  <a:pt x="94804" y="307853"/>
                </a:cubicBezTo>
                <a:cubicBezTo>
                  <a:pt x="93974" y="301215"/>
                  <a:pt x="93974" y="294576"/>
                  <a:pt x="91900" y="288146"/>
                </a:cubicBezTo>
                <a:cubicBezTo>
                  <a:pt x="91900" y="287523"/>
                  <a:pt x="91693" y="287108"/>
                  <a:pt x="91693" y="286486"/>
                </a:cubicBezTo>
                <a:cubicBezTo>
                  <a:pt x="89203" y="267401"/>
                  <a:pt x="85676" y="248523"/>
                  <a:pt x="78001" y="230890"/>
                </a:cubicBezTo>
                <a:cubicBezTo>
                  <a:pt x="69703" y="211597"/>
                  <a:pt x="60575" y="210767"/>
                  <a:pt x="48543" y="227985"/>
                </a:cubicBezTo>
                <a:cubicBezTo>
                  <a:pt x="35681" y="246241"/>
                  <a:pt x="27591" y="266778"/>
                  <a:pt x="20538" y="287938"/>
                </a:cubicBezTo>
                <a:cubicBezTo>
                  <a:pt x="19915" y="289598"/>
                  <a:pt x="19293" y="291257"/>
                  <a:pt x="18671" y="292709"/>
                </a:cubicBezTo>
                <a:cubicBezTo>
                  <a:pt x="18256" y="293954"/>
                  <a:pt x="18048" y="294991"/>
                  <a:pt x="17633" y="296236"/>
                </a:cubicBezTo>
                <a:cubicBezTo>
                  <a:pt x="16181" y="297481"/>
                  <a:pt x="15974" y="299348"/>
                  <a:pt x="15766" y="301215"/>
                </a:cubicBezTo>
                <a:cubicBezTo>
                  <a:pt x="13899" y="306816"/>
                  <a:pt x="11825" y="312210"/>
                  <a:pt x="9958" y="317811"/>
                </a:cubicBezTo>
                <a:cubicBezTo>
                  <a:pt x="9335" y="317811"/>
                  <a:pt x="8713" y="317811"/>
                  <a:pt x="7883" y="317811"/>
                </a:cubicBezTo>
                <a:cubicBezTo>
                  <a:pt x="8298" y="315114"/>
                  <a:pt x="8713" y="312624"/>
                  <a:pt x="9128" y="309928"/>
                </a:cubicBezTo>
                <a:cubicBezTo>
                  <a:pt x="9335" y="308683"/>
                  <a:pt x="9543" y="307438"/>
                  <a:pt x="9543" y="306401"/>
                </a:cubicBezTo>
                <a:cubicBezTo>
                  <a:pt x="11617" y="298933"/>
                  <a:pt x="13692" y="291257"/>
                  <a:pt x="15766" y="283789"/>
                </a:cubicBezTo>
                <a:cubicBezTo>
                  <a:pt x="15974" y="283167"/>
                  <a:pt x="15974" y="282544"/>
                  <a:pt x="16181" y="281922"/>
                </a:cubicBezTo>
                <a:cubicBezTo>
                  <a:pt x="16803" y="280470"/>
                  <a:pt x="17633" y="279018"/>
                  <a:pt x="18048" y="277566"/>
                </a:cubicBezTo>
                <a:cubicBezTo>
                  <a:pt x="25724" y="255991"/>
                  <a:pt x="33607" y="234416"/>
                  <a:pt x="48336" y="216368"/>
                </a:cubicBezTo>
                <a:cubicBezTo>
                  <a:pt x="48958" y="216368"/>
                  <a:pt x="49165" y="215953"/>
                  <a:pt x="49373" y="215331"/>
                </a:cubicBezTo>
                <a:cubicBezTo>
                  <a:pt x="55596" y="210352"/>
                  <a:pt x="62027" y="206618"/>
                  <a:pt x="70533" y="209315"/>
                </a:cubicBezTo>
                <a:lnTo>
                  <a:pt x="70740" y="209730"/>
                </a:lnTo>
                <a:lnTo>
                  <a:pt x="71155" y="209730"/>
                </a:lnTo>
                <a:cubicBezTo>
                  <a:pt x="74059" y="212427"/>
                  <a:pt x="77171" y="215331"/>
                  <a:pt x="80075" y="218028"/>
                </a:cubicBezTo>
                <a:cubicBezTo>
                  <a:pt x="82979" y="223836"/>
                  <a:pt x="85884" y="229853"/>
                  <a:pt x="88996" y="235661"/>
                </a:cubicBezTo>
                <a:cubicBezTo>
                  <a:pt x="89203" y="236283"/>
                  <a:pt x="89203" y="236906"/>
                  <a:pt x="89411" y="237735"/>
                </a:cubicBezTo>
                <a:cubicBezTo>
                  <a:pt x="91278" y="243752"/>
                  <a:pt x="92937" y="249767"/>
                  <a:pt x="94804" y="255784"/>
                </a:cubicBezTo>
                <a:cubicBezTo>
                  <a:pt x="95219" y="257443"/>
                  <a:pt x="95426" y="258895"/>
                  <a:pt x="95841" y="260555"/>
                </a:cubicBezTo>
                <a:cubicBezTo>
                  <a:pt x="96671" y="264496"/>
                  <a:pt x="97501" y="268230"/>
                  <a:pt x="98538" y="272172"/>
                </a:cubicBezTo>
                <a:cubicBezTo>
                  <a:pt x="98746" y="273209"/>
                  <a:pt x="98953" y="274454"/>
                  <a:pt x="98953" y="275491"/>
                </a:cubicBezTo>
                <a:cubicBezTo>
                  <a:pt x="99990" y="280885"/>
                  <a:pt x="100820" y="286486"/>
                  <a:pt x="101857" y="291880"/>
                </a:cubicBezTo>
                <a:cubicBezTo>
                  <a:pt x="102065" y="293539"/>
                  <a:pt x="102272" y="295199"/>
                  <a:pt x="102272" y="296858"/>
                </a:cubicBezTo>
                <a:cubicBezTo>
                  <a:pt x="103102" y="303497"/>
                  <a:pt x="104139" y="309928"/>
                  <a:pt x="104969" y="316566"/>
                </a:cubicBezTo>
                <a:cubicBezTo>
                  <a:pt x="105177" y="319263"/>
                  <a:pt x="105384" y="321960"/>
                  <a:pt x="105591" y="324864"/>
                </a:cubicBezTo>
                <a:cubicBezTo>
                  <a:pt x="106421" y="333162"/>
                  <a:pt x="106214" y="341460"/>
                  <a:pt x="108288" y="349550"/>
                </a:cubicBezTo>
                <a:cubicBezTo>
                  <a:pt x="108496" y="353284"/>
                  <a:pt x="108703" y="357226"/>
                  <a:pt x="108911" y="360960"/>
                </a:cubicBezTo>
                <a:cubicBezTo>
                  <a:pt x="109740" y="371955"/>
                  <a:pt x="110570" y="382949"/>
                  <a:pt x="111400" y="393944"/>
                </a:cubicBezTo>
                <a:cubicBezTo>
                  <a:pt x="110155" y="398923"/>
                  <a:pt x="112230" y="402657"/>
                  <a:pt x="115964" y="405769"/>
                </a:cubicBezTo>
                <a:cubicBezTo>
                  <a:pt x="120528" y="414896"/>
                  <a:pt x="121980" y="424024"/>
                  <a:pt x="114304" y="432322"/>
                </a:cubicBezTo>
                <a:cubicBezTo>
                  <a:pt x="113060" y="433567"/>
                  <a:pt x="113060" y="435227"/>
                  <a:pt x="113267" y="436886"/>
                </a:cubicBezTo>
                <a:cubicBezTo>
                  <a:pt x="114097" y="464269"/>
                  <a:pt x="114927" y="491653"/>
                  <a:pt x="115757" y="518828"/>
                </a:cubicBezTo>
                <a:cubicBezTo>
                  <a:pt x="120528" y="493105"/>
                  <a:pt x="126129" y="467381"/>
                  <a:pt x="130485" y="441657"/>
                </a:cubicBezTo>
                <a:cubicBezTo>
                  <a:pt x="131522" y="439998"/>
                  <a:pt x="131730" y="438338"/>
                  <a:pt x="131522" y="436471"/>
                </a:cubicBezTo>
                <a:cubicBezTo>
                  <a:pt x="133597" y="427758"/>
                  <a:pt x="135671" y="419046"/>
                  <a:pt x="137746" y="410333"/>
                </a:cubicBezTo>
                <a:cubicBezTo>
                  <a:pt x="137746" y="409710"/>
                  <a:pt x="137954" y="409296"/>
                  <a:pt x="137954" y="408673"/>
                </a:cubicBezTo>
                <a:cubicBezTo>
                  <a:pt x="140028" y="400375"/>
                  <a:pt x="142102" y="392077"/>
                  <a:pt x="144177" y="383779"/>
                </a:cubicBezTo>
                <a:cubicBezTo>
                  <a:pt x="144384" y="382742"/>
                  <a:pt x="144592" y="381497"/>
                  <a:pt x="144799" y="380460"/>
                </a:cubicBezTo>
                <a:cubicBezTo>
                  <a:pt x="146666" y="373407"/>
                  <a:pt x="148741" y="366353"/>
                  <a:pt x="150608" y="359508"/>
                </a:cubicBezTo>
                <a:cubicBezTo>
                  <a:pt x="151023" y="357848"/>
                  <a:pt x="151438" y="356188"/>
                  <a:pt x="151853" y="354529"/>
                </a:cubicBezTo>
                <a:cubicBezTo>
                  <a:pt x="154342" y="348928"/>
                  <a:pt x="155586" y="343534"/>
                  <a:pt x="151853" y="337726"/>
                </a:cubicBezTo>
                <a:cubicBezTo>
                  <a:pt x="149778" y="334614"/>
                  <a:pt x="150400" y="330465"/>
                  <a:pt x="150608" y="326731"/>
                </a:cubicBezTo>
                <a:cubicBezTo>
                  <a:pt x="150815" y="325486"/>
                  <a:pt x="151230" y="324449"/>
                  <a:pt x="151438" y="323204"/>
                </a:cubicBezTo>
                <a:cubicBezTo>
                  <a:pt x="152060" y="322167"/>
                  <a:pt x="152475" y="321130"/>
                  <a:pt x="153097" y="320092"/>
                </a:cubicBezTo>
                <a:cubicBezTo>
                  <a:pt x="154342" y="318640"/>
                  <a:pt x="155586" y="316981"/>
                  <a:pt x="156831" y="315529"/>
                </a:cubicBezTo>
                <a:cubicBezTo>
                  <a:pt x="159943" y="312417"/>
                  <a:pt x="164714" y="311380"/>
                  <a:pt x="166374" y="306193"/>
                </a:cubicBezTo>
                <a:cubicBezTo>
                  <a:pt x="177369" y="273002"/>
                  <a:pt x="188571" y="239810"/>
                  <a:pt x="199773" y="206618"/>
                </a:cubicBezTo>
                <a:cubicBezTo>
                  <a:pt x="200188" y="205374"/>
                  <a:pt x="200396" y="204336"/>
                  <a:pt x="200810" y="203092"/>
                </a:cubicBezTo>
                <a:cubicBezTo>
                  <a:pt x="206619" y="188363"/>
                  <a:pt x="212427" y="173634"/>
                  <a:pt x="218651" y="157660"/>
                </a:cubicBezTo>
                <a:cubicBezTo>
                  <a:pt x="204544" y="159528"/>
                  <a:pt x="191890" y="159113"/>
                  <a:pt x="179443" y="157660"/>
                </a:cubicBezTo>
                <a:cubicBezTo>
                  <a:pt x="177161" y="157453"/>
                  <a:pt x="174879" y="157038"/>
                  <a:pt x="172598" y="156831"/>
                </a:cubicBezTo>
                <a:cubicBezTo>
                  <a:pt x="170523" y="155171"/>
                  <a:pt x="168241" y="155378"/>
                  <a:pt x="165959" y="155378"/>
                </a:cubicBezTo>
                <a:cubicBezTo>
                  <a:pt x="163055" y="153511"/>
                  <a:pt x="165544" y="151022"/>
                  <a:pt x="165129" y="148948"/>
                </a:cubicBezTo>
                <a:cubicBezTo>
                  <a:pt x="170730" y="130277"/>
                  <a:pt x="177784" y="112437"/>
                  <a:pt x="189608" y="96671"/>
                </a:cubicBezTo>
                <a:cubicBezTo>
                  <a:pt x="193965" y="92936"/>
                  <a:pt x="198321" y="88995"/>
                  <a:pt x="202677" y="85261"/>
                </a:cubicBezTo>
                <a:cubicBezTo>
                  <a:pt x="205374" y="84224"/>
                  <a:pt x="207864" y="83186"/>
                  <a:pt x="210561" y="81942"/>
                </a:cubicBezTo>
                <a:cubicBezTo>
                  <a:pt x="213672" y="81942"/>
                  <a:pt x="216991" y="81734"/>
                  <a:pt x="220103" y="81734"/>
                </a:cubicBezTo>
                <a:cubicBezTo>
                  <a:pt x="221555" y="82357"/>
                  <a:pt x="223215" y="82979"/>
                  <a:pt x="224667" y="83394"/>
                </a:cubicBezTo>
                <a:cubicBezTo>
                  <a:pt x="226327" y="84639"/>
                  <a:pt x="227986" y="85883"/>
                  <a:pt x="229853" y="87335"/>
                </a:cubicBezTo>
                <a:cubicBezTo>
                  <a:pt x="229853" y="87958"/>
                  <a:pt x="230268" y="88165"/>
                  <a:pt x="230683" y="88373"/>
                </a:cubicBezTo>
                <a:cubicBezTo>
                  <a:pt x="234002" y="93559"/>
                  <a:pt x="237114" y="98538"/>
                  <a:pt x="240848" y="104139"/>
                </a:cubicBezTo>
                <a:cubicBezTo>
                  <a:pt x="255370" y="69080"/>
                  <a:pt x="271343" y="35681"/>
                  <a:pt x="287731" y="2489"/>
                </a:cubicBezTo>
                <a:cubicBezTo>
                  <a:pt x="288354" y="1659"/>
                  <a:pt x="288976" y="829"/>
                  <a:pt x="289598" y="0"/>
                </a:cubicBezTo>
                <a:cubicBezTo>
                  <a:pt x="292088" y="1867"/>
                  <a:pt x="287939" y="4771"/>
                  <a:pt x="290428" y="6638"/>
                </a:cubicBezTo>
                <a:cubicBezTo>
                  <a:pt x="290221" y="6430"/>
                  <a:pt x="289806" y="6223"/>
                  <a:pt x="289598" y="6016"/>
                </a:cubicBezTo>
                <a:cubicBezTo>
                  <a:pt x="286694" y="10372"/>
                  <a:pt x="285242" y="15351"/>
                  <a:pt x="283997" y="20329"/>
                </a:cubicBezTo>
                <a:cubicBezTo>
                  <a:pt x="271550" y="49995"/>
                  <a:pt x="258896" y="79660"/>
                  <a:pt x="246242" y="109325"/>
                </a:cubicBezTo>
                <a:cubicBezTo>
                  <a:pt x="245412" y="111192"/>
                  <a:pt x="244997" y="112437"/>
                  <a:pt x="246034" y="114511"/>
                </a:cubicBezTo>
                <a:cubicBezTo>
                  <a:pt x="254332" y="131107"/>
                  <a:pt x="252465" y="140649"/>
                  <a:pt x="237114" y="149362"/>
                </a:cubicBezTo>
                <a:cubicBezTo>
                  <a:pt x="229231" y="153926"/>
                  <a:pt x="225704" y="160150"/>
                  <a:pt x="222800" y="167825"/>
                </a:cubicBezTo>
                <a:cubicBezTo>
                  <a:pt x="208901" y="204751"/>
                  <a:pt x="195417" y="241677"/>
                  <a:pt x="183592" y="279225"/>
                </a:cubicBezTo>
                <a:cubicBezTo>
                  <a:pt x="182970" y="281092"/>
                  <a:pt x="182555" y="282752"/>
                  <a:pt x="181518" y="286278"/>
                </a:cubicBezTo>
                <a:cubicBezTo>
                  <a:pt x="192512" y="279640"/>
                  <a:pt x="202677" y="277773"/>
                  <a:pt x="213257" y="283582"/>
                </a:cubicBezTo>
                <a:cubicBezTo>
                  <a:pt x="223215" y="288975"/>
                  <a:pt x="230476" y="297066"/>
                  <a:pt x="236077" y="306608"/>
                </a:cubicBezTo>
                <a:cubicBezTo>
                  <a:pt x="246242" y="324242"/>
                  <a:pt x="251428" y="343327"/>
                  <a:pt x="254332" y="363242"/>
                </a:cubicBezTo>
                <a:cubicBezTo>
                  <a:pt x="254747" y="365731"/>
                  <a:pt x="255162" y="368220"/>
                  <a:pt x="251220" y="368428"/>
                </a:cubicBezTo>
                <a:cubicBezTo>
                  <a:pt x="224252" y="369880"/>
                  <a:pt x="197491" y="371125"/>
                  <a:pt x="172390" y="358470"/>
                </a:cubicBezTo>
                <a:cubicBezTo>
                  <a:pt x="169071" y="356811"/>
                  <a:pt x="165959" y="354529"/>
                  <a:pt x="161603" y="351832"/>
                </a:cubicBezTo>
                <a:cubicBezTo>
                  <a:pt x="156624" y="371125"/>
                  <a:pt x="151645" y="389588"/>
                  <a:pt x="147081" y="408258"/>
                </a:cubicBezTo>
                <a:cubicBezTo>
                  <a:pt x="131107" y="474434"/>
                  <a:pt x="119490" y="541233"/>
                  <a:pt x="116586" y="609276"/>
                </a:cubicBezTo>
                <a:cubicBezTo>
                  <a:pt x="115757" y="631680"/>
                  <a:pt x="115549" y="654084"/>
                  <a:pt x="117831" y="676489"/>
                </a:cubicBezTo>
                <a:cubicBezTo>
                  <a:pt x="118246" y="680638"/>
                  <a:pt x="119283" y="683128"/>
                  <a:pt x="123225" y="685410"/>
                </a:cubicBezTo>
                <a:cubicBezTo>
                  <a:pt x="142102" y="696612"/>
                  <a:pt x="145629" y="714037"/>
                  <a:pt x="132560" y="731878"/>
                </a:cubicBezTo>
                <a:cubicBezTo>
                  <a:pt x="129655" y="735819"/>
                  <a:pt x="129241" y="739138"/>
                  <a:pt x="130693" y="743910"/>
                </a:cubicBezTo>
                <a:cubicBezTo>
                  <a:pt x="147081" y="801788"/>
                  <a:pt x="174672" y="854480"/>
                  <a:pt x="206619" y="905097"/>
                </a:cubicBezTo>
                <a:cubicBezTo>
                  <a:pt x="244375" y="964842"/>
                  <a:pt x="287731" y="1020646"/>
                  <a:pt x="327769" y="1078732"/>
                </a:cubicBezTo>
                <a:cubicBezTo>
                  <a:pt x="344987" y="1103833"/>
                  <a:pt x="361376" y="1129349"/>
                  <a:pt x="376934" y="1155488"/>
                </a:cubicBezTo>
                <a:cubicBezTo>
                  <a:pt x="377557" y="1156525"/>
                  <a:pt x="377972" y="1157562"/>
                  <a:pt x="378594" y="1158392"/>
                </a:cubicBezTo>
                <a:cubicBezTo>
                  <a:pt x="379631" y="1159429"/>
                  <a:pt x="379424" y="1162541"/>
                  <a:pt x="380668" y="1161919"/>
                </a:cubicBezTo>
                <a:cubicBezTo>
                  <a:pt x="382535" y="1160882"/>
                  <a:pt x="381498" y="1158599"/>
                  <a:pt x="380046" y="1157147"/>
                </a:cubicBezTo>
                <a:cubicBezTo>
                  <a:pt x="379631" y="1155902"/>
                  <a:pt x="379216" y="1154658"/>
                  <a:pt x="378801" y="1153413"/>
                </a:cubicBezTo>
                <a:cubicBezTo>
                  <a:pt x="362620" y="1112338"/>
                  <a:pt x="343120" y="1072923"/>
                  <a:pt x="324865" y="1032886"/>
                </a:cubicBezTo>
                <a:cubicBezTo>
                  <a:pt x="324450" y="1031848"/>
                  <a:pt x="323827" y="1031019"/>
                  <a:pt x="323413" y="1029981"/>
                </a:cubicBezTo>
                <a:cubicBezTo>
                  <a:pt x="318434" y="1016082"/>
                  <a:pt x="312210" y="1003843"/>
                  <a:pt x="294370" y="1003013"/>
                </a:cubicBezTo>
                <a:cubicBezTo>
                  <a:pt x="288561" y="1002806"/>
                  <a:pt x="283167" y="998657"/>
                  <a:pt x="278396" y="995130"/>
                </a:cubicBezTo>
                <a:cubicBezTo>
                  <a:pt x="262008" y="983513"/>
                  <a:pt x="259518" y="964428"/>
                  <a:pt x="272588" y="949491"/>
                </a:cubicBezTo>
                <a:cubicBezTo>
                  <a:pt x="279641" y="941401"/>
                  <a:pt x="280056" y="933103"/>
                  <a:pt x="276529" y="923975"/>
                </a:cubicBezTo>
                <a:cubicBezTo>
                  <a:pt x="265327" y="895140"/>
                  <a:pt x="255370" y="865890"/>
                  <a:pt x="250805" y="835187"/>
                </a:cubicBezTo>
                <a:cubicBezTo>
                  <a:pt x="249768" y="828134"/>
                  <a:pt x="248938" y="821081"/>
                  <a:pt x="248109" y="814028"/>
                </a:cubicBezTo>
                <a:cubicBezTo>
                  <a:pt x="241263" y="815272"/>
                  <a:pt x="234417" y="816932"/>
                  <a:pt x="227364" y="817762"/>
                </a:cubicBezTo>
                <a:cubicBezTo>
                  <a:pt x="213672" y="819421"/>
                  <a:pt x="199981" y="817347"/>
                  <a:pt x="186497" y="814857"/>
                </a:cubicBezTo>
                <a:cubicBezTo>
                  <a:pt x="182762" y="814235"/>
                  <a:pt x="181518" y="812783"/>
                  <a:pt x="182555" y="808841"/>
                </a:cubicBezTo>
                <a:cubicBezTo>
                  <a:pt x="187741" y="790171"/>
                  <a:pt x="194380" y="772330"/>
                  <a:pt x="206619" y="757187"/>
                </a:cubicBezTo>
                <a:cubicBezTo>
                  <a:pt x="209316" y="753867"/>
                  <a:pt x="212427" y="750548"/>
                  <a:pt x="215954" y="748059"/>
                </a:cubicBezTo>
                <a:cubicBezTo>
                  <a:pt x="230683" y="736649"/>
                  <a:pt x="244375" y="739553"/>
                  <a:pt x="253502" y="755734"/>
                </a:cubicBezTo>
                <a:cubicBezTo>
                  <a:pt x="254747" y="758016"/>
                  <a:pt x="255992" y="760506"/>
                  <a:pt x="257444" y="763617"/>
                </a:cubicBezTo>
                <a:cubicBezTo>
                  <a:pt x="280263" y="722750"/>
                  <a:pt x="319056" y="712793"/>
                  <a:pt x="360338" y="707606"/>
                </a:cubicBezTo>
                <a:cubicBezTo>
                  <a:pt x="360546" y="708229"/>
                  <a:pt x="360961" y="708851"/>
                  <a:pt x="361168" y="709681"/>
                </a:cubicBezTo>
                <a:cubicBezTo>
                  <a:pt x="352663" y="712170"/>
                  <a:pt x="344157" y="714452"/>
                  <a:pt x="335652" y="716942"/>
                </a:cubicBezTo>
                <a:cubicBezTo>
                  <a:pt x="318019" y="722128"/>
                  <a:pt x="301008" y="728766"/>
                  <a:pt x="286279" y="740383"/>
                </a:cubicBezTo>
                <a:cubicBezTo>
                  <a:pt x="279434" y="745984"/>
                  <a:pt x="273625" y="752415"/>
                  <a:pt x="268854" y="759883"/>
                </a:cubicBezTo>
                <a:cubicBezTo>
                  <a:pt x="264912" y="766314"/>
                  <a:pt x="261385" y="772123"/>
                  <a:pt x="266987" y="780421"/>
                </a:cubicBezTo>
                <a:cubicBezTo>
                  <a:pt x="272173" y="788304"/>
                  <a:pt x="268231" y="796809"/>
                  <a:pt x="261800" y="803240"/>
                </a:cubicBezTo>
                <a:cubicBezTo>
                  <a:pt x="259103" y="805937"/>
                  <a:pt x="256614" y="808426"/>
                  <a:pt x="256822" y="812990"/>
                </a:cubicBezTo>
                <a:cubicBezTo>
                  <a:pt x="258896" y="848879"/>
                  <a:pt x="270098" y="882693"/>
                  <a:pt x="282960" y="916507"/>
                </a:cubicBezTo>
                <a:cubicBezTo>
                  <a:pt x="284205" y="915055"/>
                  <a:pt x="284827" y="914225"/>
                  <a:pt x="285449" y="913395"/>
                </a:cubicBezTo>
                <a:cubicBezTo>
                  <a:pt x="299763" y="890161"/>
                  <a:pt x="317811" y="884560"/>
                  <a:pt x="342705" y="895347"/>
                </a:cubicBezTo>
                <a:cubicBezTo>
                  <a:pt x="354530" y="900326"/>
                  <a:pt x="364488" y="908002"/>
                  <a:pt x="373408" y="916922"/>
                </a:cubicBezTo>
                <a:cubicBezTo>
                  <a:pt x="391248" y="934970"/>
                  <a:pt x="405355" y="955715"/>
                  <a:pt x="415934" y="978742"/>
                </a:cubicBezTo>
                <a:cubicBezTo>
                  <a:pt x="416764" y="980401"/>
                  <a:pt x="417802" y="982061"/>
                  <a:pt x="417387" y="984135"/>
                </a:cubicBezTo>
                <a:cubicBezTo>
                  <a:pt x="399961" y="989944"/>
                  <a:pt x="383365" y="997619"/>
                  <a:pt x="365525" y="1001768"/>
                </a:cubicBezTo>
                <a:cubicBezTo>
                  <a:pt x="353700" y="1004465"/>
                  <a:pt x="341876" y="1007162"/>
                  <a:pt x="329844" y="1007162"/>
                </a:cubicBezTo>
                <a:cubicBezTo>
                  <a:pt x="322998" y="1007162"/>
                  <a:pt x="322998" y="1009029"/>
                  <a:pt x="325487" y="1014423"/>
                </a:cubicBezTo>
                <a:cubicBezTo>
                  <a:pt x="345609" y="1057157"/>
                  <a:pt x="365732" y="1099892"/>
                  <a:pt x="383988" y="1143663"/>
                </a:cubicBezTo>
                <a:cubicBezTo>
                  <a:pt x="404525" y="1193243"/>
                  <a:pt x="422781" y="1243653"/>
                  <a:pt x="431286" y="1296968"/>
                </a:cubicBezTo>
                <a:cubicBezTo>
                  <a:pt x="436680" y="1330574"/>
                  <a:pt x="435850" y="1363974"/>
                  <a:pt x="433153" y="1397788"/>
                </a:cubicBezTo>
                <a:cubicBezTo>
                  <a:pt x="431493" y="1419362"/>
                  <a:pt x="428796" y="1440729"/>
                  <a:pt x="425477" y="1462097"/>
                </a:cubicBezTo>
                <a:cubicBezTo>
                  <a:pt x="425270" y="1463964"/>
                  <a:pt x="424025" y="1466246"/>
                  <a:pt x="425685" y="1468320"/>
                </a:cubicBezTo>
                <a:cubicBezTo>
                  <a:pt x="428381" y="1468320"/>
                  <a:pt x="429004" y="1465623"/>
                  <a:pt x="430041" y="1464171"/>
                </a:cubicBezTo>
                <a:cubicBezTo>
                  <a:pt x="445807" y="1442389"/>
                  <a:pt x="467382" y="1435543"/>
                  <a:pt x="493106" y="1440729"/>
                </a:cubicBezTo>
                <a:cubicBezTo>
                  <a:pt x="514265" y="1445086"/>
                  <a:pt x="532313" y="1455666"/>
                  <a:pt x="548494" y="1469772"/>
                </a:cubicBezTo>
                <a:cubicBezTo>
                  <a:pt x="583138" y="1500267"/>
                  <a:pt x="608447" y="1537608"/>
                  <a:pt x="627740" y="1579098"/>
                </a:cubicBezTo>
                <a:cubicBezTo>
                  <a:pt x="629814" y="1583454"/>
                  <a:pt x="628155" y="1584491"/>
                  <a:pt x="624420" y="1586358"/>
                </a:cubicBezTo>
                <a:cubicBezTo>
                  <a:pt x="604920" y="1596108"/>
                  <a:pt x="584175" y="1603992"/>
                  <a:pt x="563431" y="1609385"/>
                </a:cubicBezTo>
                <a:cubicBezTo>
                  <a:pt x="532313" y="1617683"/>
                  <a:pt x="500781" y="1623699"/>
                  <a:pt x="468004" y="1621417"/>
                </a:cubicBezTo>
                <a:cubicBezTo>
                  <a:pt x="448297" y="1619965"/>
                  <a:pt x="430456" y="1614156"/>
                  <a:pt x="413653" y="1604199"/>
                </a:cubicBezTo>
                <a:cubicBezTo>
                  <a:pt x="405562" y="1599428"/>
                  <a:pt x="401413" y="1591337"/>
                  <a:pt x="394982" y="1584699"/>
                </a:cubicBezTo>
                <a:cubicBezTo>
                  <a:pt x="393323" y="1585943"/>
                  <a:pt x="392908" y="1588018"/>
                  <a:pt x="392285" y="1589885"/>
                </a:cubicBezTo>
                <a:cubicBezTo>
                  <a:pt x="381913" y="1619343"/>
                  <a:pt x="369881" y="1647970"/>
                  <a:pt x="356397" y="1676184"/>
                </a:cubicBezTo>
                <a:cubicBezTo>
                  <a:pt x="333578" y="1723378"/>
                  <a:pt x="306920" y="1767927"/>
                  <a:pt x="276788" y="1810014"/>
                </a:cubicBezTo>
                <a:lnTo>
                  <a:pt x="231210" y="1864027"/>
                </a:lnTo>
                <a:lnTo>
                  <a:pt x="320404" y="1734347"/>
                </a:lnTo>
                <a:cubicBezTo>
                  <a:pt x="347321" y="1687074"/>
                  <a:pt x="369985" y="1637390"/>
                  <a:pt x="387722" y="1584906"/>
                </a:cubicBezTo>
                <a:cubicBezTo>
                  <a:pt x="389589" y="1579098"/>
                  <a:pt x="391248" y="1573496"/>
                  <a:pt x="390626" y="1567273"/>
                </a:cubicBezTo>
                <a:cubicBezTo>
                  <a:pt x="389796" y="1558560"/>
                  <a:pt x="391456" y="1549847"/>
                  <a:pt x="396227" y="1542794"/>
                </a:cubicBezTo>
                <a:cubicBezTo>
                  <a:pt x="406184" y="1528688"/>
                  <a:pt x="408259" y="1512507"/>
                  <a:pt x="411786" y="1496533"/>
                </a:cubicBezTo>
                <a:cubicBezTo>
                  <a:pt x="421743" y="1449028"/>
                  <a:pt x="426929" y="1400899"/>
                  <a:pt x="427552" y="1352356"/>
                </a:cubicBezTo>
                <a:cubicBezTo>
                  <a:pt x="427759" y="1338457"/>
                  <a:pt x="422781" y="1326010"/>
                  <a:pt x="416764" y="1313978"/>
                </a:cubicBezTo>
                <a:cubicBezTo>
                  <a:pt x="394360" y="1268547"/>
                  <a:pt x="363035" y="1229547"/>
                  <a:pt x="328599" y="1192828"/>
                </a:cubicBezTo>
                <a:cubicBezTo>
                  <a:pt x="297274" y="1159637"/>
                  <a:pt x="263460" y="1129349"/>
                  <a:pt x="223007" y="1107567"/>
                </a:cubicBezTo>
                <a:cubicBezTo>
                  <a:pt x="208694" y="1099892"/>
                  <a:pt x="193757" y="1093876"/>
                  <a:pt x="177784" y="1091179"/>
                </a:cubicBezTo>
                <a:cubicBezTo>
                  <a:pt x="151023" y="1086615"/>
                  <a:pt x="129033" y="1096365"/>
                  <a:pt x="114927" y="1119599"/>
                </a:cubicBezTo>
                <a:cubicBezTo>
                  <a:pt x="103517" y="1138477"/>
                  <a:pt x="95011" y="1171876"/>
                  <a:pt x="94597" y="1200297"/>
                </a:cubicBezTo>
                <a:cubicBezTo>
                  <a:pt x="97916" y="1200297"/>
                  <a:pt x="98746" y="1197185"/>
                  <a:pt x="100198" y="1195318"/>
                </a:cubicBezTo>
                <a:cubicBezTo>
                  <a:pt x="121980" y="1170839"/>
                  <a:pt x="148326" y="1170632"/>
                  <a:pt x="170108" y="1195110"/>
                </a:cubicBezTo>
                <a:cubicBezTo>
                  <a:pt x="187326" y="1214610"/>
                  <a:pt x="194794" y="1238675"/>
                  <a:pt x="200188" y="1263568"/>
                </a:cubicBezTo>
                <a:cubicBezTo>
                  <a:pt x="202470" y="1274356"/>
                  <a:pt x="203715" y="1285143"/>
                  <a:pt x="204544" y="1296138"/>
                </a:cubicBezTo>
                <a:cubicBezTo>
                  <a:pt x="204959" y="1301324"/>
                  <a:pt x="203715" y="1302569"/>
                  <a:pt x="198529" y="1302569"/>
                </a:cubicBezTo>
                <a:cubicBezTo>
                  <a:pt x="163262" y="1302984"/>
                  <a:pt x="128411" y="1300494"/>
                  <a:pt x="95011" y="1283898"/>
                </a:cubicBezTo>
                <a:cubicBezTo>
                  <a:pt x="97086" y="1302776"/>
                  <a:pt x="98538" y="1320617"/>
                  <a:pt x="100820" y="1338457"/>
                </a:cubicBezTo>
                <a:cubicBezTo>
                  <a:pt x="105384" y="1373931"/>
                  <a:pt x="111400" y="1409405"/>
                  <a:pt x="118246" y="1444671"/>
                </a:cubicBezTo>
                <a:cubicBezTo>
                  <a:pt x="119075" y="1449442"/>
                  <a:pt x="120943" y="1452762"/>
                  <a:pt x="125507" y="1455458"/>
                </a:cubicBezTo>
                <a:cubicBezTo>
                  <a:pt x="140443" y="1464586"/>
                  <a:pt x="143762" y="1480144"/>
                  <a:pt x="134012" y="1495081"/>
                </a:cubicBezTo>
                <a:cubicBezTo>
                  <a:pt x="130900" y="1499645"/>
                  <a:pt x="130278" y="1503379"/>
                  <a:pt x="131522" y="1508565"/>
                </a:cubicBezTo>
                <a:cubicBezTo>
                  <a:pt x="138368" y="1537608"/>
                  <a:pt x="144799" y="1566651"/>
                  <a:pt x="150400" y="1595901"/>
                </a:cubicBezTo>
                <a:cubicBezTo>
                  <a:pt x="137746" y="1567895"/>
                  <a:pt x="131937" y="1537815"/>
                  <a:pt x="123639" y="1507735"/>
                </a:cubicBezTo>
                <a:cubicBezTo>
                  <a:pt x="93974" y="1529517"/>
                  <a:pt x="59953" y="1531592"/>
                  <a:pt x="25724" y="1532214"/>
                </a:cubicBezTo>
                <a:cubicBezTo>
                  <a:pt x="20123" y="1532214"/>
                  <a:pt x="17426" y="1531384"/>
                  <a:pt x="18048" y="1524539"/>
                </a:cubicBezTo>
                <a:cubicBezTo>
                  <a:pt x="20538" y="1498400"/>
                  <a:pt x="25516" y="1473092"/>
                  <a:pt x="37963" y="1449650"/>
                </a:cubicBezTo>
                <a:cubicBezTo>
                  <a:pt x="42735" y="1440937"/>
                  <a:pt x="48543" y="1433054"/>
                  <a:pt x="56634" y="1427038"/>
                </a:cubicBezTo>
                <a:cubicBezTo>
                  <a:pt x="71362" y="1415836"/>
                  <a:pt x="86714" y="1415836"/>
                  <a:pt x="100820" y="1427453"/>
                </a:cubicBezTo>
                <a:cubicBezTo>
                  <a:pt x="102687" y="1428905"/>
                  <a:pt x="104554" y="1430564"/>
                  <a:pt x="107666" y="1433261"/>
                </a:cubicBezTo>
                <a:cubicBezTo>
                  <a:pt x="104762" y="1416665"/>
                  <a:pt x="102065" y="1401937"/>
                  <a:pt x="99575" y="1387000"/>
                </a:cubicBezTo>
                <a:cubicBezTo>
                  <a:pt x="93974" y="1352979"/>
                  <a:pt x="89203" y="1318750"/>
                  <a:pt x="86921" y="1284314"/>
                </a:cubicBezTo>
                <a:cubicBezTo>
                  <a:pt x="86714" y="1279957"/>
                  <a:pt x="85261" y="1276638"/>
                  <a:pt x="81942" y="1273733"/>
                </a:cubicBezTo>
                <a:cubicBezTo>
                  <a:pt x="78208" y="1270414"/>
                  <a:pt x="74889" y="1266680"/>
                  <a:pt x="72192" y="1262738"/>
                </a:cubicBezTo>
                <a:cubicBezTo>
                  <a:pt x="60368" y="1245935"/>
                  <a:pt x="63479" y="1229547"/>
                  <a:pt x="80490" y="1218344"/>
                </a:cubicBezTo>
                <a:cubicBezTo>
                  <a:pt x="84639" y="1215648"/>
                  <a:pt x="85469" y="1212744"/>
                  <a:pt x="85676" y="1208387"/>
                </a:cubicBezTo>
                <a:cubicBezTo>
                  <a:pt x="87128" y="1182041"/>
                  <a:pt x="90240" y="1155902"/>
                  <a:pt x="100405" y="1131424"/>
                </a:cubicBezTo>
                <a:cubicBezTo>
                  <a:pt x="110985" y="1105700"/>
                  <a:pt x="127581" y="1086407"/>
                  <a:pt x="157246" y="1082880"/>
                </a:cubicBezTo>
                <a:cubicBezTo>
                  <a:pt x="173427" y="1080806"/>
                  <a:pt x="188778" y="1084540"/>
                  <a:pt x="203922" y="1090349"/>
                </a:cubicBezTo>
                <a:cubicBezTo>
                  <a:pt x="235869" y="1102588"/>
                  <a:pt x="263252" y="1122088"/>
                  <a:pt x="288769" y="1144285"/>
                </a:cubicBezTo>
                <a:cubicBezTo>
                  <a:pt x="341046" y="1189717"/>
                  <a:pt x="385647" y="1241579"/>
                  <a:pt x="419254" y="1302569"/>
                </a:cubicBezTo>
                <a:cubicBezTo>
                  <a:pt x="421121" y="1306096"/>
                  <a:pt x="422988" y="1309829"/>
                  <a:pt x="425270" y="1313148"/>
                </a:cubicBezTo>
                <a:cubicBezTo>
                  <a:pt x="423818" y="1294478"/>
                  <a:pt x="420084" y="1276223"/>
                  <a:pt x="414690" y="1258382"/>
                </a:cubicBezTo>
                <a:cubicBezTo>
                  <a:pt x="398509" y="1205275"/>
                  <a:pt x="371333" y="1157562"/>
                  <a:pt x="340838" y="1111509"/>
                </a:cubicBezTo>
                <a:cubicBezTo>
                  <a:pt x="304742" y="1056950"/>
                  <a:pt x="264497" y="1005295"/>
                  <a:pt x="227571" y="951358"/>
                </a:cubicBezTo>
                <a:cubicBezTo>
                  <a:pt x="190645" y="897837"/>
                  <a:pt x="156831" y="842655"/>
                  <a:pt x="134219" y="781251"/>
                </a:cubicBezTo>
                <a:cubicBezTo>
                  <a:pt x="130278" y="770671"/>
                  <a:pt x="127166" y="760091"/>
                  <a:pt x="123639" y="749303"/>
                </a:cubicBezTo>
                <a:cubicBezTo>
                  <a:pt x="122810" y="746607"/>
                  <a:pt x="123017" y="743495"/>
                  <a:pt x="118661" y="746607"/>
                </a:cubicBezTo>
                <a:cubicBezTo>
                  <a:pt x="90240" y="766522"/>
                  <a:pt x="57256" y="769634"/>
                  <a:pt x="23857" y="771293"/>
                </a:cubicBezTo>
                <a:cubicBezTo>
                  <a:pt x="15974" y="771708"/>
                  <a:pt x="7883" y="771501"/>
                  <a:pt x="0" y="771708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6F942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g6ba09dd349_0_68"/>
          <p:cNvGrpSpPr/>
          <p:nvPr/>
        </p:nvGrpSpPr>
        <p:grpSpPr>
          <a:xfrm>
            <a:off x="0" y="2198080"/>
            <a:ext cx="12192000" cy="2597750"/>
            <a:chOff x="0" y="2092574"/>
            <a:chExt cx="12192000" cy="2597750"/>
          </a:xfrm>
        </p:grpSpPr>
        <p:sp>
          <p:nvSpPr>
            <p:cNvPr id="429" name="Google Shape;429;g6ba09dd349_0_68"/>
            <p:cNvSpPr/>
            <p:nvPr/>
          </p:nvSpPr>
          <p:spPr>
            <a:xfrm>
              <a:off x="0" y="2092574"/>
              <a:ext cx="12192000" cy="456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g6ba09dd349_0_68"/>
            <p:cNvSpPr/>
            <p:nvPr/>
          </p:nvSpPr>
          <p:spPr>
            <a:xfrm>
              <a:off x="0" y="4644724"/>
              <a:ext cx="12192000" cy="456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g6ba09dd349_0_68"/>
            <p:cNvSpPr/>
            <p:nvPr/>
          </p:nvSpPr>
          <p:spPr>
            <a:xfrm>
              <a:off x="0" y="2187799"/>
              <a:ext cx="12192000" cy="24075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g6ba09dd349_0_68"/>
          <p:cNvGrpSpPr/>
          <p:nvPr/>
        </p:nvGrpSpPr>
        <p:grpSpPr>
          <a:xfrm>
            <a:off x="5639880" y="334587"/>
            <a:ext cx="6060087" cy="6171018"/>
            <a:chOff x="5639880" y="334587"/>
            <a:chExt cx="6060087" cy="6171018"/>
          </a:xfrm>
        </p:grpSpPr>
        <p:sp>
          <p:nvSpPr>
            <p:cNvPr id="433" name="Google Shape;433;g6ba09dd349_0_68"/>
            <p:cNvSpPr/>
            <p:nvPr/>
          </p:nvSpPr>
          <p:spPr>
            <a:xfrm rot="3517082">
              <a:off x="6335005" y="1302148"/>
              <a:ext cx="4644659" cy="4235895"/>
            </a:xfrm>
            <a:custGeom>
              <a:rect b="b" l="l" r="r" t="t"/>
              <a:pathLst>
                <a:path extrusionOk="0" h="4241931" w="4651277">
                  <a:moveTo>
                    <a:pt x="3897079" y="2775104"/>
                  </a:moveTo>
                  <a:lnTo>
                    <a:pt x="3897072" y="2775245"/>
                  </a:lnTo>
                  <a:lnTo>
                    <a:pt x="3897236" y="2775218"/>
                  </a:lnTo>
                  <a:close/>
                  <a:moveTo>
                    <a:pt x="3870002" y="2525312"/>
                  </a:moveTo>
                  <a:cubicBezTo>
                    <a:pt x="3867714" y="2528042"/>
                    <a:pt x="3867110" y="2530885"/>
                    <a:pt x="3868144" y="2533137"/>
                  </a:cubicBezTo>
                  <a:lnTo>
                    <a:pt x="3873257" y="2535878"/>
                  </a:lnTo>
                  <a:lnTo>
                    <a:pt x="3875291" y="2517798"/>
                  </a:lnTo>
                  <a:lnTo>
                    <a:pt x="3877729" y="2513815"/>
                  </a:lnTo>
                  <a:close/>
                  <a:moveTo>
                    <a:pt x="3877901" y="2487464"/>
                  </a:moveTo>
                  <a:lnTo>
                    <a:pt x="3888276" y="2487069"/>
                  </a:lnTo>
                  <a:cubicBezTo>
                    <a:pt x="3890138" y="2487517"/>
                    <a:pt x="3891479" y="2488580"/>
                    <a:pt x="3891886" y="2490770"/>
                  </a:cubicBezTo>
                  <a:lnTo>
                    <a:pt x="3891216" y="2494296"/>
                  </a:lnTo>
                  <a:lnTo>
                    <a:pt x="3905570" y="2476507"/>
                  </a:lnTo>
                  <a:cubicBezTo>
                    <a:pt x="3907159" y="2474284"/>
                    <a:pt x="3909352" y="2472157"/>
                    <a:pt x="3910941" y="2469934"/>
                  </a:cubicBezTo>
                  <a:cubicBezTo>
                    <a:pt x="3907829" y="2470059"/>
                    <a:pt x="3906239" y="2472282"/>
                    <a:pt x="3903635" y="2473107"/>
                  </a:cubicBezTo>
                  <a:close/>
                  <a:moveTo>
                    <a:pt x="3861532" y="2480806"/>
                  </a:moveTo>
                  <a:lnTo>
                    <a:pt x="3861510" y="2481282"/>
                  </a:lnTo>
                  <a:cubicBezTo>
                    <a:pt x="3862240" y="2484491"/>
                    <a:pt x="3862849" y="2488453"/>
                    <a:pt x="3864548" y="2490422"/>
                  </a:cubicBezTo>
                  <a:lnTo>
                    <a:pt x="3870148" y="2488776"/>
                  </a:lnTo>
                  <a:lnTo>
                    <a:pt x="3869606" y="2488750"/>
                  </a:lnTo>
                  <a:close/>
                  <a:moveTo>
                    <a:pt x="3844058" y="2490243"/>
                  </a:moveTo>
                  <a:lnTo>
                    <a:pt x="3842985" y="2493698"/>
                  </a:lnTo>
                  <a:lnTo>
                    <a:pt x="3843598" y="2492828"/>
                  </a:lnTo>
                  <a:close/>
                  <a:moveTo>
                    <a:pt x="4088505" y="2054563"/>
                  </a:moveTo>
                  <a:lnTo>
                    <a:pt x="4088402" y="2054951"/>
                  </a:lnTo>
                  <a:lnTo>
                    <a:pt x="4089266" y="2055669"/>
                  </a:lnTo>
                  <a:close/>
                  <a:moveTo>
                    <a:pt x="3885513" y="1821923"/>
                  </a:moveTo>
                  <a:lnTo>
                    <a:pt x="3885167" y="1822589"/>
                  </a:lnTo>
                  <a:lnTo>
                    <a:pt x="3886626" y="1822716"/>
                  </a:lnTo>
                  <a:lnTo>
                    <a:pt x="3891162" y="1820860"/>
                  </a:lnTo>
                  <a:close/>
                  <a:moveTo>
                    <a:pt x="3821509" y="1811281"/>
                  </a:moveTo>
                  <a:lnTo>
                    <a:pt x="3822504" y="1811642"/>
                  </a:lnTo>
                  <a:lnTo>
                    <a:pt x="3822243" y="1811284"/>
                  </a:lnTo>
                  <a:close/>
                  <a:moveTo>
                    <a:pt x="3767516" y="1561443"/>
                  </a:moveTo>
                  <a:lnTo>
                    <a:pt x="3765081" y="1577440"/>
                  </a:lnTo>
                  <a:cubicBezTo>
                    <a:pt x="3765461" y="1582682"/>
                    <a:pt x="3766682" y="1587722"/>
                    <a:pt x="3767063" y="1592964"/>
                  </a:cubicBezTo>
                  <a:cubicBezTo>
                    <a:pt x="3767647" y="1599046"/>
                    <a:pt x="3766615" y="1603964"/>
                    <a:pt x="3763927" y="1607782"/>
                  </a:cubicBezTo>
                  <a:lnTo>
                    <a:pt x="3761546" y="1609280"/>
                  </a:lnTo>
                  <a:lnTo>
                    <a:pt x="3797457" y="1614968"/>
                  </a:lnTo>
                  <a:lnTo>
                    <a:pt x="3788624" y="1604063"/>
                  </a:lnTo>
                  <a:cubicBezTo>
                    <a:pt x="3785763" y="1594087"/>
                    <a:pt x="3781115" y="1584988"/>
                    <a:pt x="3776032" y="1576162"/>
                  </a:cubicBezTo>
                  <a:close/>
                  <a:moveTo>
                    <a:pt x="2526548" y="3066943"/>
                  </a:moveTo>
                  <a:lnTo>
                    <a:pt x="2526941" y="3067714"/>
                  </a:lnTo>
                  <a:lnTo>
                    <a:pt x="2540254" y="3062845"/>
                  </a:lnTo>
                  <a:lnTo>
                    <a:pt x="2539881" y="3062027"/>
                  </a:lnTo>
                  <a:lnTo>
                    <a:pt x="2539743" y="3061741"/>
                  </a:lnTo>
                  <a:close/>
                  <a:moveTo>
                    <a:pt x="3386337" y="529816"/>
                  </a:moveTo>
                  <a:lnTo>
                    <a:pt x="3387319" y="533022"/>
                  </a:lnTo>
                  <a:cubicBezTo>
                    <a:pt x="3387837" y="537454"/>
                    <a:pt x="3387616" y="542508"/>
                    <a:pt x="3390370" y="545620"/>
                  </a:cubicBezTo>
                  <a:cubicBezTo>
                    <a:pt x="3403040" y="561222"/>
                    <a:pt x="3409325" y="561477"/>
                    <a:pt x="3423565" y="548694"/>
                  </a:cubicBezTo>
                  <a:lnTo>
                    <a:pt x="3424013" y="548364"/>
                  </a:lnTo>
                  <a:lnTo>
                    <a:pt x="3429555" y="530803"/>
                  </a:lnTo>
                  <a:cubicBezTo>
                    <a:pt x="3430271" y="524351"/>
                    <a:pt x="3429730" y="517757"/>
                    <a:pt x="3427865" y="511430"/>
                  </a:cubicBezTo>
                  <a:lnTo>
                    <a:pt x="3425437" y="507611"/>
                  </a:lnTo>
                  <a:lnTo>
                    <a:pt x="3420176" y="511007"/>
                  </a:lnTo>
                  <a:cubicBezTo>
                    <a:pt x="3411083" y="515050"/>
                    <a:pt x="3401574" y="518109"/>
                    <a:pt x="3392266" y="521522"/>
                  </a:cubicBezTo>
                  <a:close/>
                  <a:moveTo>
                    <a:pt x="1071940" y="3407137"/>
                  </a:moveTo>
                  <a:lnTo>
                    <a:pt x="1073275" y="3407279"/>
                  </a:lnTo>
                  <a:lnTo>
                    <a:pt x="1073048" y="3406948"/>
                  </a:lnTo>
                  <a:close/>
                  <a:moveTo>
                    <a:pt x="842232" y="3128002"/>
                  </a:moveTo>
                  <a:lnTo>
                    <a:pt x="853613" y="3150615"/>
                  </a:lnTo>
                  <a:cubicBezTo>
                    <a:pt x="857212" y="3165206"/>
                    <a:pt x="876110" y="3161952"/>
                    <a:pt x="883500" y="3172512"/>
                  </a:cubicBezTo>
                  <a:lnTo>
                    <a:pt x="895668" y="3159366"/>
                  </a:lnTo>
                  <a:lnTo>
                    <a:pt x="895051" y="3159242"/>
                  </a:lnTo>
                  <a:cubicBezTo>
                    <a:pt x="890962" y="3157291"/>
                    <a:pt x="887431" y="3154321"/>
                    <a:pt x="884086" y="3150235"/>
                  </a:cubicBezTo>
                  <a:cubicBezTo>
                    <a:pt x="877397" y="3142805"/>
                    <a:pt x="871451" y="3134634"/>
                    <a:pt x="861788" y="3130176"/>
                  </a:cubicBezTo>
                  <a:cubicBezTo>
                    <a:pt x="856586" y="3127947"/>
                    <a:pt x="851755" y="3126461"/>
                    <a:pt x="846830" y="3126461"/>
                  </a:cubicBezTo>
                  <a:close/>
                  <a:moveTo>
                    <a:pt x="1182718" y="1487138"/>
                  </a:moveTo>
                  <a:lnTo>
                    <a:pt x="1184885" y="1486780"/>
                  </a:lnTo>
                  <a:lnTo>
                    <a:pt x="1184389" y="1486142"/>
                  </a:lnTo>
                  <a:lnTo>
                    <a:pt x="1183954" y="1486556"/>
                  </a:lnTo>
                  <a:cubicBezTo>
                    <a:pt x="1182777" y="1484694"/>
                    <a:pt x="1180289" y="1486468"/>
                    <a:pt x="1182718" y="1487138"/>
                  </a:cubicBezTo>
                  <a:close/>
                  <a:moveTo>
                    <a:pt x="1148542" y="1390278"/>
                  </a:moveTo>
                  <a:cubicBezTo>
                    <a:pt x="1147867" y="1392936"/>
                    <a:pt x="1147949" y="1395841"/>
                    <a:pt x="1148805" y="1398307"/>
                  </a:cubicBezTo>
                  <a:cubicBezTo>
                    <a:pt x="1151676" y="1406017"/>
                    <a:pt x="1151658" y="1413045"/>
                    <a:pt x="1150120" y="1419807"/>
                  </a:cubicBezTo>
                  <a:lnTo>
                    <a:pt x="1148674" y="1423488"/>
                  </a:lnTo>
                  <a:lnTo>
                    <a:pt x="1150306" y="1421569"/>
                  </a:lnTo>
                  <a:cubicBezTo>
                    <a:pt x="1151410" y="1417011"/>
                    <a:pt x="1150925" y="1411805"/>
                    <a:pt x="1150446" y="1406292"/>
                  </a:cubicBezTo>
                  <a:cubicBezTo>
                    <a:pt x="1150266" y="1401093"/>
                    <a:pt x="1149491" y="1395268"/>
                    <a:pt x="1150974" y="1390797"/>
                  </a:cubicBezTo>
                  <a:lnTo>
                    <a:pt x="1160764" y="1385670"/>
                  </a:lnTo>
                  <a:lnTo>
                    <a:pt x="1158556" y="1383721"/>
                  </a:lnTo>
                  <a:cubicBezTo>
                    <a:pt x="1156669" y="1382760"/>
                    <a:pt x="1154688" y="1382558"/>
                    <a:pt x="1152826" y="1383736"/>
                  </a:cubicBezTo>
                  <a:cubicBezTo>
                    <a:pt x="1150651" y="1385211"/>
                    <a:pt x="1149218" y="1387621"/>
                    <a:pt x="1148542" y="1390278"/>
                  </a:cubicBezTo>
                  <a:close/>
                  <a:moveTo>
                    <a:pt x="1176775" y="1335146"/>
                  </a:moveTo>
                  <a:lnTo>
                    <a:pt x="1176922" y="1344593"/>
                  </a:lnTo>
                  <a:lnTo>
                    <a:pt x="1178171" y="1355232"/>
                  </a:lnTo>
                  <a:lnTo>
                    <a:pt x="1178988" y="1344413"/>
                  </a:lnTo>
                  <a:close/>
                  <a:moveTo>
                    <a:pt x="1434125" y="357635"/>
                  </a:moveTo>
                  <a:lnTo>
                    <a:pt x="1444615" y="349964"/>
                  </a:lnTo>
                  <a:lnTo>
                    <a:pt x="1442833" y="352363"/>
                  </a:lnTo>
                  <a:cubicBezTo>
                    <a:pt x="1440502" y="355223"/>
                    <a:pt x="1438066" y="357044"/>
                    <a:pt x="1435282" y="357773"/>
                  </a:cubicBezTo>
                  <a:close/>
                  <a:moveTo>
                    <a:pt x="901578" y="1089026"/>
                  </a:moveTo>
                  <a:cubicBezTo>
                    <a:pt x="900293" y="1091592"/>
                    <a:pt x="900074" y="1094338"/>
                    <a:pt x="902450" y="1097146"/>
                  </a:cubicBezTo>
                  <a:lnTo>
                    <a:pt x="902526" y="1097155"/>
                  </a:lnTo>
                  <a:lnTo>
                    <a:pt x="903198" y="1086956"/>
                  </a:lnTo>
                  <a:close/>
                  <a:moveTo>
                    <a:pt x="757666" y="1050727"/>
                  </a:moveTo>
                  <a:lnTo>
                    <a:pt x="751018" y="1071490"/>
                  </a:lnTo>
                  <a:lnTo>
                    <a:pt x="758841" y="1071058"/>
                  </a:lnTo>
                  <a:cubicBezTo>
                    <a:pt x="763118" y="1071161"/>
                    <a:pt x="767408" y="1070654"/>
                    <a:pt x="769344" y="1066423"/>
                  </a:cubicBezTo>
                  <a:cubicBezTo>
                    <a:pt x="771280" y="1062191"/>
                    <a:pt x="767048" y="1060255"/>
                    <a:pt x="764664" y="1057752"/>
                  </a:cubicBezTo>
                  <a:close/>
                  <a:moveTo>
                    <a:pt x="394920" y="954017"/>
                  </a:moveTo>
                  <a:cubicBezTo>
                    <a:pt x="396227" y="950481"/>
                    <a:pt x="399953" y="947995"/>
                    <a:pt x="407227" y="946656"/>
                  </a:cubicBezTo>
                  <a:cubicBezTo>
                    <a:pt x="418889" y="944254"/>
                    <a:pt x="421466" y="932231"/>
                    <a:pt x="424128" y="922299"/>
                  </a:cubicBezTo>
                  <a:cubicBezTo>
                    <a:pt x="429969" y="899351"/>
                    <a:pt x="429969" y="899351"/>
                    <a:pt x="452395" y="908274"/>
                  </a:cubicBezTo>
                  <a:cubicBezTo>
                    <a:pt x="454872" y="909785"/>
                    <a:pt x="457155" y="910500"/>
                    <a:pt x="459935" y="911515"/>
                  </a:cubicBezTo>
                  <a:cubicBezTo>
                    <a:pt x="471849" y="915384"/>
                    <a:pt x="481311" y="914360"/>
                    <a:pt x="483116" y="899146"/>
                  </a:cubicBezTo>
                  <a:cubicBezTo>
                    <a:pt x="482560" y="893369"/>
                    <a:pt x="486053" y="892100"/>
                    <a:pt x="490125" y="893227"/>
                  </a:cubicBezTo>
                  <a:cubicBezTo>
                    <a:pt x="495490" y="894460"/>
                    <a:pt x="501350" y="895995"/>
                    <a:pt x="505508" y="899211"/>
                  </a:cubicBezTo>
                  <a:cubicBezTo>
                    <a:pt x="514314" y="905945"/>
                    <a:pt x="522954" y="908496"/>
                    <a:pt x="533045" y="903097"/>
                  </a:cubicBezTo>
                  <a:cubicBezTo>
                    <a:pt x="538738" y="900451"/>
                    <a:pt x="543994" y="902977"/>
                    <a:pt x="549057" y="904707"/>
                  </a:cubicBezTo>
                  <a:cubicBezTo>
                    <a:pt x="558974" y="922993"/>
                    <a:pt x="551705" y="950506"/>
                    <a:pt x="576911" y="960445"/>
                  </a:cubicBezTo>
                  <a:cubicBezTo>
                    <a:pt x="582964" y="962779"/>
                    <a:pt x="582479" y="974718"/>
                    <a:pt x="592268" y="969814"/>
                  </a:cubicBezTo>
                  <a:cubicBezTo>
                    <a:pt x="612778" y="955137"/>
                    <a:pt x="612476" y="955631"/>
                    <a:pt x="635566" y="969038"/>
                  </a:cubicBezTo>
                  <a:cubicBezTo>
                    <a:pt x="642005" y="972967"/>
                    <a:pt x="647127" y="980170"/>
                    <a:pt x="656699" y="977852"/>
                  </a:cubicBezTo>
                  <a:cubicBezTo>
                    <a:pt x="663852" y="979496"/>
                    <a:pt x="669880" y="985215"/>
                    <a:pt x="677578" y="980396"/>
                  </a:cubicBezTo>
                  <a:cubicBezTo>
                    <a:pt x="689736" y="978295"/>
                    <a:pt x="699861" y="981753"/>
                    <a:pt x="708863" y="989282"/>
                  </a:cubicBezTo>
                  <a:cubicBezTo>
                    <a:pt x="709057" y="990081"/>
                    <a:pt x="709057" y="990081"/>
                    <a:pt x="709249" y="990880"/>
                  </a:cubicBezTo>
                  <a:cubicBezTo>
                    <a:pt x="719278" y="993938"/>
                    <a:pt x="725838" y="991822"/>
                    <a:pt x="730538" y="987041"/>
                  </a:cubicBezTo>
                  <a:lnTo>
                    <a:pt x="733369" y="981508"/>
                  </a:lnTo>
                  <a:lnTo>
                    <a:pt x="741250" y="939228"/>
                  </a:lnTo>
                  <a:cubicBezTo>
                    <a:pt x="743019" y="916657"/>
                    <a:pt x="748591" y="913736"/>
                    <a:pt x="770388" y="922209"/>
                  </a:cubicBezTo>
                  <a:cubicBezTo>
                    <a:pt x="772764" y="925016"/>
                    <a:pt x="773149" y="928081"/>
                    <a:pt x="772846" y="931130"/>
                  </a:cubicBezTo>
                  <a:lnTo>
                    <a:pt x="771985" y="935690"/>
                  </a:lnTo>
                  <a:lnTo>
                    <a:pt x="777370" y="940500"/>
                  </a:lnTo>
                  <a:cubicBezTo>
                    <a:pt x="778541" y="943594"/>
                    <a:pt x="779432" y="947706"/>
                    <a:pt x="782283" y="952504"/>
                  </a:cubicBezTo>
                  <a:cubicBezTo>
                    <a:pt x="782149" y="957181"/>
                    <a:pt x="780033" y="960648"/>
                    <a:pt x="776624" y="964007"/>
                  </a:cubicBezTo>
                  <a:lnTo>
                    <a:pt x="768714" y="968596"/>
                  </a:lnTo>
                  <a:lnTo>
                    <a:pt x="769873" y="975063"/>
                  </a:lnTo>
                  <a:cubicBezTo>
                    <a:pt x="773893" y="985704"/>
                    <a:pt x="781464" y="994901"/>
                    <a:pt x="789860" y="1001522"/>
                  </a:cubicBezTo>
                  <a:cubicBezTo>
                    <a:pt x="794047" y="1005291"/>
                    <a:pt x="800723" y="1007285"/>
                    <a:pt x="801796" y="1013423"/>
                  </a:cubicBezTo>
                  <a:cubicBezTo>
                    <a:pt x="802915" y="1017729"/>
                    <a:pt x="802930" y="1017117"/>
                    <a:pt x="804836" y="1014108"/>
                  </a:cubicBezTo>
                  <a:cubicBezTo>
                    <a:pt x="806116" y="1011694"/>
                    <a:pt x="808603" y="1009921"/>
                    <a:pt x="810408" y="1011186"/>
                  </a:cubicBezTo>
                  <a:cubicBezTo>
                    <a:pt x="828554" y="1018960"/>
                    <a:pt x="837446" y="1005119"/>
                    <a:pt x="847470" y="994970"/>
                  </a:cubicBezTo>
                  <a:cubicBezTo>
                    <a:pt x="850598" y="991990"/>
                    <a:pt x="854351" y="988414"/>
                    <a:pt x="858657" y="987297"/>
                  </a:cubicBezTo>
                  <a:cubicBezTo>
                    <a:pt x="865406" y="986236"/>
                    <a:pt x="872081" y="988232"/>
                    <a:pt x="874361" y="995010"/>
                  </a:cubicBezTo>
                  <a:cubicBezTo>
                    <a:pt x="882904" y="1020886"/>
                    <a:pt x="907844" y="1025768"/>
                    <a:pt x="927779" y="1035418"/>
                  </a:cubicBezTo>
                  <a:cubicBezTo>
                    <a:pt x="929008" y="1035142"/>
                    <a:pt x="931001" y="1034884"/>
                    <a:pt x="932742" y="1035538"/>
                  </a:cubicBezTo>
                  <a:lnTo>
                    <a:pt x="935226" y="1039553"/>
                  </a:lnTo>
                  <a:lnTo>
                    <a:pt x="940983" y="1033338"/>
                  </a:lnTo>
                  <a:lnTo>
                    <a:pt x="935821" y="1023593"/>
                  </a:lnTo>
                  <a:cubicBezTo>
                    <a:pt x="931931" y="1011433"/>
                    <a:pt x="926045" y="1008168"/>
                    <a:pt x="913760" y="1010868"/>
                  </a:cubicBezTo>
                  <a:cubicBezTo>
                    <a:pt x="912112" y="1011276"/>
                    <a:pt x="910749" y="1012140"/>
                    <a:pt x="908193" y="1013124"/>
                  </a:cubicBezTo>
                  <a:cubicBezTo>
                    <a:pt x="907678" y="1003278"/>
                    <a:pt x="913624" y="997602"/>
                    <a:pt x="918086" y="991595"/>
                  </a:cubicBezTo>
                  <a:cubicBezTo>
                    <a:pt x="923623" y="984271"/>
                    <a:pt x="926482" y="976736"/>
                    <a:pt x="923864" y="967585"/>
                  </a:cubicBezTo>
                  <a:cubicBezTo>
                    <a:pt x="922684" y="960704"/>
                    <a:pt x="919188" y="957197"/>
                    <a:pt x="911850" y="958668"/>
                  </a:cubicBezTo>
                  <a:cubicBezTo>
                    <a:pt x="904058" y="960427"/>
                    <a:pt x="897962" y="959840"/>
                    <a:pt x="893528" y="951841"/>
                  </a:cubicBezTo>
                  <a:cubicBezTo>
                    <a:pt x="888928" y="944582"/>
                    <a:pt x="893799" y="940223"/>
                    <a:pt x="898383" y="935411"/>
                  </a:cubicBezTo>
                  <a:cubicBezTo>
                    <a:pt x="899911" y="933807"/>
                    <a:pt x="903088" y="931793"/>
                    <a:pt x="900622" y="928906"/>
                  </a:cubicBezTo>
                  <a:cubicBezTo>
                    <a:pt x="898322" y="925276"/>
                    <a:pt x="893920" y="922343"/>
                    <a:pt x="889714" y="923737"/>
                  </a:cubicBezTo>
                  <a:cubicBezTo>
                    <a:pt x="878002" y="927344"/>
                    <a:pt x="874887" y="920417"/>
                    <a:pt x="871980" y="910814"/>
                  </a:cubicBezTo>
                  <a:cubicBezTo>
                    <a:pt x="866942" y="896840"/>
                    <a:pt x="858725" y="884879"/>
                    <a:pt x="847332" y="874932"/>
                  </a:cubicBezTo>
                  <a:cubicBezTo>
                    <a:pt x="844124" y="871878"/>
                    <a:pt x="841658" y="868990"/>
                    <a:pt x="841915" y="864377"/>
                  </a:cubicBezTo>
                  <a:cubicBezTo>
                    <a:pt x="842065" y="851565"/>
                    <a:pt x="839779" y="840932"/>
                    <a:pt x="826359" y="834814"/>
                  </a:cubicBezTo>
                  <a:cubicBezTo>
                    <a:pt x="821502" y="832169"/>
                    <a:pt x="824603" y="827024"/>
                    <a:pt x="827615" y="825752"/>
                  </a:cubicBezTo>
                  <a:cubicBezTo>
                    <a:pt x="844604" y="819436"/>
                    <a:pt x="844709" y="808559"/>
                    <a:pt x="837279" y="794828"/>
                  </a:cubicBezTo>
                  <a:cubicBezTo>
                    <a:pt x="836297" y="792273"/>
                    <a:pt x="836961" y="789307"/>
                    <a:pt x="836885" y="786176"/>
                  </a:cubicBezTo>
                  <a:cubicBezTo>
                    <a:pt x="836385" y="769326"/>
                    <a:pt x="836718" y="767844"/>
                    <a:pt x="852800" y="762101"/>
                  </a:cubicBezTo>
                  <a:cubicBezTo>
                    <a:pt x="861666" y="759027"/>
                    <a:pt x="866084" y="754956"/>
                    <a:pt x="864539" y="744488"/>
                  </a:cubicBezTo>
                  <a:cubicBezTo>
                    <a:pt x="863525" y="736866"/>
                    <a:pt x="865068" y="728258"/>
                    <a:pt x="871755" y="722748"/>
                  </a:cubicBezTo>
                  <a:cubicBezTo>
                    <a:pt x="877987" y="717526"/>
                    <a:pt x="875567" y="712703"/>
                    <a:pt x="872404" y="707713"/>
                  </a:cubicBezTo>
                  <a:cubicBezTo>
                    <a:pt x="869242" y="702722"/>
                    <a:pt x="865912" y="698474"/>
                    <a:pt x="866503" y="692377"/>
                  </a:cubicBezTo>
                  <a:cubicBezTo>
                    <a:pt x="866759" y="687764"/>
                    <a:pt x="863052" y="686934"/>
                    <a:pt x="859922" y="687011"/>
                  </a:cubicBezTo>
                  <a:cubicBezTo>
                    <a:pt x="855428" y="687951"/>
                    <a:pt x="851675" y="689057"/>
                    <a:pt x="847757" y="690905"/>
                  </a:cubicBezTo>
                  <a:cubicBezTo>
                    <a:pt x="833944" y="695208"/>
                    <a:pt x="832916" y="694588"/>
                    <a:pt x="831296" y="680990"/>
                  </a:cubicBezTo>
                  <a:cubicBezTo>
                    <a:pt x="830116" y="674108"/>
                    <a:pt x="830871" y="667272"/>
                    <a:pt x="830431" y="660556"/>
                  </a:cubicBezTo>
                  <a:cubicBezTo>
                    <a:pt x="830324" y="652357"/>
                    <a:pt x="830218" y="644158"/>
                    <a:pt x="842534" y="646527"/>
                  </a:cubicBezTo>
                  <a:cubicBezTo>
                    <a:pt x="846696" y="647069"/>
                    <a:pt x="849463" y="643408"/>
                    <a:pt x="847783" y="638749"/>
                  </a:cubicBezTo>
                  <a:cubicBezTo>
                    <a:pt x="845983" y="632896"/>
                    <a:pt x="844347" y="626303"/>
                    <a:pt x="835406" y="626246"/>
                  </a:cubicBezTo>
                  <a:cubicBezTo>
                    <a:pt x="834953" y="626533"/>
                    <a:pt x="834499" y="626822"/>
                    <a:pt x="833304" y="626943"/>
                  </a:cubicBezTo>
                  <a:cubicBezTo>
                    <a:pt x="828810" y="627883"/>
                    <a:pt x="824468" y="635086"/>
                    <a:pt x="819248" y="628857"/>
                  </a:cubicBezTo>
                  <a:cubicBezTo>
                    <a:pt x="814316" y="623080"/>
                    <a:pt x="812393" y="616033"/>
                    <a:pt x="813029" y="608001"/>
                  </a:cubicBezTo>
                  <a:cubicBezTo>
                    <a:pt x="814071" y="601617"/>
                    <a:pt x="817339" y="595732"/>
                    <a:pt x="821182" y="590753"/>
                  </a:cubicBezTo>
                  <a:cubicBezTo>
                    <a:pt x="824404" y="586803"/>
                    <a:pt x="827582" y="584789"/>
                    <a:pt x="831485" y="589945"/>
                  </a:cubicBezTo>
                  <a:cubicBezTo>
                    <a:pt x="833088" y="591472"/>
                    <a:pt x="835147" y="592711"/>
                    <a:pt x="836962" y="591560"/>
                  </a:cubicBezTo>
                  <a:cubicBezTo>
                    <a:pt x="840139" y="589547"/>
                    <a:pt x="839156" y="586991"/>
                    <a:pt x="838006" y="585177"/>
                  </a:cubicBezTo>
                  <a:cubicBezTo>
                    <a:pt x="836160" y="581260"/>
                    <a:pt x="834146" y="578085"/>
                    <a:pt x="832589" y="574621"/>
                  </a:cubicBezTo>
                  <a:cubicBezTo>
                    <a:pt x="827051" y="562871"/>
                    <a:pt x="831726" y="554185"/>
                    <a:pt x="844297" y="551941"/>
                  </a:cubicBezTo>
                  <a:cubicBezTo>
                    <a:pt x="845947" y="551532"/>
                    <a:pt x="847142" y="551410"/>
                    <a:pt x="848337" y="551287"/>
                  </a:cubicBezTo>
                  <a:cubicBezTo>
                    <a:pt x="867747" y="549797"/>
                    <a:pt x="869730" y="547904"/>
                    <a:pt x="866763" y="528166"/>
                  </a:cubicBezTo>
                  <a:cubicBezTo>
                    <a:pt x="865749" y="520543"/>
                    <a:pt x="866914" y="515353"/>
                    <a:pt x="874296" y="511946"/>
                  </a:cubicBezTo>
                  <a:cubicBezTo>
                    <a:pt x="877307" y="510674"/>
                    <a:pt x="879289" y="508783"/>
                    <a:pt x="881271" y="506890"/>
                  </a:cubicBezTo>
                  <a:cubicBezTo>
                    <a:pt x="894599" y="497807"/>
                    <a:pt x="901875" y="486203"/>
                    <a:pt x="895567" y="469218"/>
                  </a:cubicBezTo>
                  <a:cubicBezTo>
                    <a:pt x="893478" y="462911"/>
                    <a:pt x="892297" y="456030"/>
                    <a:pt x="893053" y="449192"/>
                  </a:cubicBezTo>
                  <a:cubicBezTo>
                    <a:pt x="893310" y="444578"/>
                    <a:pt x="895790" y="440463"/>
                    <a:pt x="900284" y="439523"/>
                  </a:cubicBezTo>
                  <a:cubicBezTo>
                    <a:pt x="905685" y="438008"/>
                    <a:pt x="906457" y="443241"/>
                    <a:pt x="908015" y="446703"/>
                  </a:cubicBezTo>
                  <a:cubicBezTo>
                    <a:pt x="918849" y="467814"/>
                    <a:pt x="918849" y="467814"/>
                    <a:pt x="935325" y="451650"/>
                  </a:cubicBezTo>
                  <a:cubicBezTo>
                    <a:pt x="941270" y="445976"/>
                    <a:pt x="947336" y="441495"/>
                    <a:pt x="955007" y="438541"/>
                  </a:cubicBezTo>
                  <a:cubicBezTo>
                    <a:pt x="962966" y="436041"/>
                    <a:pt x="969274" y="433949"/>
                    <a:pt x="977460" y="440844"/>
                  </a:cubicBezTo>
                  <a:cubicBezTo>
                    <a:pt x="989760" y="450215"/>
                    <a:pt x="1009307" y="442914"/>
                    <a:pt x="1019519" y="426905"/>
                  </a:cubicBezTo>
                  <a:cubicBezTo>
                    <a:pt x="1021214" y="424559"/>
                    <a:pt x="1022167" y="422048"/>
                    <a:pt x="1024027" y="418962"/>
                  </a:cubicBezTo>
                  <a:cubicBezTo>
                    <a:pt x="1032455" y="428245"/>
                    <a:pt x="1041215" y="436046"/>
                    <a:pt x="1054530" y="433965"/>
                  </a:cubicBezTo>
                  <a:cubicBezTo>
                    <a:pt x="1066648" y="432008"/>
                    <a:pt x="1074288" y="423987"/>
                    <a:pt x="1082669" y="416132"/>
                  </a:cubicBezTo>
                  <a:cubicBezTo>
                    <a:pt x="1085301" y="418279"/>
                    <a:pt x="1084061" y="420336"/>
                    <a:pt x="1084016" y="422272"/>
                  </a:cubicBezTo>
                  <a:cubicBezTo>
                    <a:pt x="1081264" y="438006"/>
                    <a:pt x="1092082" y="447046"/>
                    <a:pt x="1107832" y="442787"/>
                  </a:cubicBezTo>
                  <a:cubicBezTo>
                    <a:pt x="1124035" y="438240"/>
                    <a:pt x="1124035" y="438240"/>
                    <a:pt x="1128122" y="454725"/>
                  </a:cubicBezTo>
                  <a:cubicBezTo>
                    <a:pt x="1130981" y="466266"/>
                    <a:pt x="1142753" y="472793"/>
                    <a:pt x="1153601" y="467827"/>
                  </a:cubicBezTo>
                  <a:cubicBezTo>
                    <a:pt x="1159168" y="465570"/>
                    <a:pt x="1156747" y="460746"/>
                    <a:pt x="1155642" y="456996"/>
                  </a:cubicBezTo>
                  <a:cubicBezTo>
                    <a:pt x="1153554" y="450689"/>
                    <a:pt x="1150436" y="443762"/>
                    <a:pt x="1156095" y="437634"/>
                  </a:cubicBezTo>
                  <a:cubicBezTo>
                    <a:pt x="1160058" y="433849"/>
                    <a:pt x="1162948" y="431383"/>
                    <a:pt x="1165444" y="439339"/>
                  </a:cubicBezTo>
                  <a:cubicBezTo>
                    <a:pt x="1172285" y="459165"/>
                    <a:pt x="1180561" y="462186"/>
                    <a:pt x="1198671" y="452617"/>
                  </a:cubicBezTo>
                  <a:cubicBezTo>
                    <a:pt x="1221607" y="440624"/>
                    <a:pt x="1245102" y="436543"/>
                    <a:pt x="1270353" y="440250"/>
                  </a:cubicBezTo>
                  <a:cubicBezTo>
                    <a:pt x="1283123" y="442331"/>
                    <a:pt x="1295484" y="442763"/>
                    <a:pt x="1308223" y="439777"/>
                  </a:cubicBezTo>
                  <a:cubicBezTo>
                    <a:pt x="1314819" y="438140"/>
                    <a:pt x="1319812" y="434976"/>
                    <a:pt x="1321763" y="428016"/>
                  </a:cubicBezTo>
                  <a:cubicBezTo>
                    <a:pt x="1323548" y="421799"/>
                    <a:pt x="1327103" y="416367"/>
                    <a:pt x="1334516" y="418027"/>
                  </a:cubicBezTo>
                  <a:cubicBezTo>
                    <a:pt x="1342217" y="420140"/>
                    <a:pt x="1339525" y="426934"/>
                    <a:pt x="1338527" y="431380"/>
                  </a:cubicBezTo>
                  <a:cubicBezTo>
                    <a:pt x="1336031" y="442501"/>
                    <a:pt x="1339602" y="449138"/>
                    <a:pt x="1348242" y="455745"/>
                  </a:cubicBezTo>
                  <a:lnTo>
                    <a:pt x="1387252" y="495472"/>
                  </a:lnTo>
                  <a:lnTo>
                    <a:pt x="1391837" y="495408"/>
                  </a:lnTo>
                  <a:cubicBezTo>
                    <a:pt x="1404436" y="492736"/>
                    <a:pt x="1415417" y="485221"/>
                    <a:pt x="1416978" y="473734"/>
                  </a:cubicBezTo>
                  <a:cubicBezTo>
                    <a:pt x="1420965" y="446896"/>
                    <a:pt x="1437005" y="441698"/>
                    <a:pt x="1459404" y="441306"/>
                  </a:cubicBezTo>
                  <a:cubicBezTo>
                    <a:pt x="1462911" y="440739"/>
                    <a:pt x="1466274" y="440817"/>
                    <a:pt x="1469781" y="440250"/>
                  </a:cubicBezTo>
                  <a:cubicBezTo>
                    <a:pt x="1484809" y="439561"/>
                    <a:pt x="1485743" y="438417"/>
                    <a:pt x="1481549" y="423949"/>
                  </a:cubicBezTo>
                  <a:cubicBezTo>
                    <a:pt x="1477566" y="411556"/>
                    <a:pt x="1470432" y="401163"/>
                    <a:pt x="1461863" y="391126"/>
                  </a:cubicBezTo>
                  <a:cubicBezTo>
                    <a:pt x="1456437" y="385175"/>
                    <a:pt x="1454727" y="380734"/>
                    <a:pt x="1459824" y="373082"/>
                  </a:cubicBezTo>
                  <a:cubicBezTo>
                    <a:pt x="1463987" y="366575"/>
                    <a:pt x="1466363" y="358991"/>
                    <a:pt x="1468739" y="351406"/>
                  </a:cubicBezTo>
                  <a:cubicBezTo>
                    <a:pt x="1470539" y="346398"/>
                    <a:pt x="1468975" y="341312"/>
                    <a:pt x="1464112" y="338871"/>
                  </a:cubicBezTo>
                  <a:lnTo>
                    <a:pt x="1460545" y="338313"/>
                  </a:lnTo>
                  <a:lnTo>
                    <a:pt x="1512110" y="300603"/>
                  </a:lnTo>
                  <a:lnTo>
                    <a:pt x="1512639" y="301468"/>
                  </a:lnTo>
                  <a:cubicBezTo>
                    <a:pt x="1514202" y="302412"/>
                    <a:pt x="1516208" y="302521"/>
                    <a:pt x="1518925" y="302455"/>
                  </a:cubicBezTo>
                  <a:cubicBezTo>
                    <a:pt x="1549337" y="302509"/>
                    <a:pt x="1572854" y="315221"/>
                    <a:pt x="1592775" y="337949"/>
                  </a:cubicBezTo>
                  <a:cubicBezTo>
                    <a:pt x="1604626" y="351430"/>
                    <a:pt x="1610607" y="366976"/>
                    <a:pt x="1609283" y="384943"/>
                  </a:cubicBezTo>
                  <a:cubicBezTo>
                    <a:pt x="1608837" y="392959"/>
                    <a:pt x="1611124" y="394824"/>
                    <a:pt x="1618784" y="393836"/>
                  </a:cubicBezTo>
                  <a:cubicBezTo>
                    <a:pt x="1627874" y="392491"/>
                    <a:pt x="1638107" y="392080"/>
                    <a:pt x="1646487" y="387871"/>
                  </a:cubicBezTo>
                  <a:cubicBezTo>
                    <a:pt x="1652648" y="384516"/>
                    <a:pt x="1654934" y="386382"/>
                    <a:pt x="1656853" y="392900"/>
                  </a:cubicBezTo>
                  <a:cubicBezTo>
                    <a:pt x="1659904" y="406436"/>
                    <a:pt x="1684065" y="419293"/>
                    <a:pt x="1697241" y="414806"/>
                  </a:cubicBezTo>
                  <a:cubicBezTo>
                    <a:pt x="1701679" y="413095"/>
                    <a:pt x="1702546" y="409230"/>
                    <a:pt x="1703912" y="406155"/>
                  </a:cubicBezTo>
                  <a:cubicBezTo>
                    <a:pt x="1708798" y="396427"/>
                    <a:pt x="1714181" y="387489"/>
                    <a:pt x="1723639" y="381491"/>
                  </a:cubicBezTo>
                  <a:cubicBezTo>
                    <a:pt x="1739900" y="372285"/>
                    <a:pt x="1751265" y="378892"/>
                    <a:pt x="1751084" y="397791"/>
                  </a:cubicBezTo>
                  <a:cubicBezTo>
                    <a:pt x="1751216" y="403232"/>
                    <a:pt x="1749918" y="409028"/>
                    <a:pt x="1750050" y="414469"/>
                  </a:cubicBezTo>
                  <a:cubicBezTo>
                    <a:pt x="1750736" y="429504"/>
                    <a:pt x="1756307" y="434812"/>
                    <a:pt x="1771479" y="433479"/>
                  </a:cubicBezTo>
                  <a:cubicBezTo>
                    <a:pt x="1778994" y="433134"/>
                    <a:pt x="1785010" y="430423"/>
                    <a:pt x="1791671" y="427858"/>
                  </a:cubicBezTo>
                  <a:cubicBezTo>
                    <a:pt x="1798474" y="424649"/>
                    <a:pt x="1804491" y="421937"/>
                    <a:pt x="1811648" y="420162"/>
                  </a:cubicBezTo>
                  <a:cubicBezTo>
                    <a:pt x="1816733" y="418595"/>
                    <a:pt x="1822961" y="417960"/>
                    <a:pt x="1828465" y="420549"/>
                  </a:cubicBezTo>
                  <a:cubicBezTo>
                    <a:pt x="1835612" y="424856"/>
                    <a:pt x="1828874" y="430786"/>
                    <a:pt x="1828507" y="435439"/>
                  </a:cubicBezTo>
                  <a:cubicBezTo>
                    <a:pt x="1828628" y="446966"/>
                    <a:pt x="1826673" y="458702"/>
                    <a:pt x="1831732" y="469308"/>
                  </a:cubicBezTo>
                  <a:cubicBezTo>
                    <a:pt x="1835582" y="476258"/>
                    <a:pt x="1839799" y="478556"/>
                    <a:pt x="1847892" y="475634"/>
                  </a:cubicBezTo>
                  <a:cubicBezTo>
                    <a:pt x="1858991" y="471359"/>
                    <a:pt x="1870025" y="464363"/>
                    <a:pt x="1880126" y="458510"/>
                  </a:cubicBezTo>
                  <a:cubicBezTo>
                    <a:pt x="1897175" y="448804"/>
                    <a:pt x="1913648" y="441674"/>
                    <a:pt x="1931438" y="455808"/>
                  </a:cubicBezTo>
                  <a:cubicBezTo>
                    <a:pt x="1936155" y="458895"/>
                    <a:pt x="1940095" y="456395"/>
                    <a:pt x="1943892" y="454541"/>
                  </a:cubicBezTo>
                  <a:cubicBezTo>
                    <a:pt x="1951340" y="451475"/>
                    <a:pt x="1956790" y="445257"/>
                    <a:pt x="1961453" y="439538"/>
                  </a:cubicBezTo>
                  <a:cubicBezTo>
                    <a:pt x="1968913" y="430388"/>
                    <a:pt x="1975086" y="420949"/>
                    <a:pt x="1987828" y="418394"/>
                  </a:cubicBezTo>
                  <a:cubicBezTo>
                    <a:pt x="1985264" y="411731"/>
                    <a:pt x="1978971" y="409645"/>
                    <a:pt x="1975043" y="406059"/>
                  </a:cubicBezTo>
                  <a:cubicBezTo>
                    <a:pt x="1971114" y="402472"/>
                    <a:pt x="1965110" y="399096"/>
                    <a:pt x="1967342" y="392156"/>
                  </a:cubicBezTo>
                  <a:cubicBezTo>
                    <a:pt x="1969863" y="383928"/>
                    <a:pt x="1973671" y="375987"/>
                    <a:pt x="1982906" y="373999"/>
                  </a:cubicBezTo>
                  <a:cubicBezTo>
                    <a:pt x="1990854" y="371723"/>
                    <a:pt x="1996357" y="374310"/>
                    <a:pt x="1993404" y="384469"/>
                  </a:cubicBezTo>
                  <a:cubicBezTo>
                    <a:pt x="1991172" y="391411"/>
                    <a:pt x="1995389" y="393709"/>
                    <a:pt x="2001183" y="395007"/>
                  </a:cubicBezTo>
                  <a:cubicBezTo>
                    <a:pt x="2016988" y="399903"/>
                    <a:pt x="2030607" y="387399"/>
                    <a:pt x="2026849" y="370998"/>
                  </a:cubicBezTo>
                  <a:cubicBezTo>
                    <a:pt x="2026072" y="365413"/>
                    <a:pt x="2024508" y="360326"/>
                    <a:pt x="2023876" y="354098"/>
                  </a:cubicBezTo>
                  <a:cubicBezTo>
                    <a:pt x="2024031" y="347368"/>
                    <a:pt x="2027118" y="342649"/>
                    <a:pt x="2033778" y="340083"/>
                  </a:cubicBezTo>
                  <a:cubicBezTo>
                    <a:pt x="2040583" y="336874"/>
                    <a:pt x="2044367" y="341105"/>
                    <a:pt x="2048794" y="345479"/>
                  </a:cubicBezTo>
                  <a:cubicBezTo>
                    <a:pt x="2056507" y="353296"/>
                    <a:pt x="2056273" y="363390"/>
                    <a:pt x="2057325" y="373772"/>
                  </a:cubicBezTo>
                  <a:cubicBezTo>
                    <a:pt x="2059221" y="392461"/>
                    <a:pt x="2059695" y="397132"/>
                    <a:pt x="2070321" y="397232"/>
                  </a:cubicBezTo>
                  <a:lnTo>
                    <a:pt x="2071511" y="397143"/>
                  </a:lnTo>
                  <a:lnTo>
                    <a:pt x="2069934" y="387948"/>
                  </a:lnTo>
                  <a:cubicBezTo>
                    <a:pt x="2068111" y="383917"/>
                    <a:pt x="2065026" y="379929"/>
                    <a:pt x="2060255" y="375986"/>
                  </a:cubicBezTo>
                  <a:cubicBezTo>
                    <a:pt x="2056461" y="373267"/>
                    <a:pt x="2059830" y="367979"/>
                    <a:pt x="2064924" y="367708"/>
                  </a:cubicBezTo>
                  <a:cubicBezTo>
                    <a:pt x="2070748" y="367399"/>
                    <a:pt x="2075842" y="367129"/>
                    <a:pt x="2081666" y="366819"/>
                  </a:cubicBezTo>
                  <a:cubicBezTo>
                    <a:pt x="2107986" y="367612"/>
                    <a:pt x="2120663" y="358908"/>
                    <a:pt x="2129578" y="334347"/>
                  </a:cubicBezTo>
                  <a:cubicBezTo>
                    <a:pt x="2134016" y="321703"/>
                    <a:pt x="2123671" y="319333"/>
                    <a:pt x="2116160" y="315351"/>
                  </a:cubicBezTo>
                  <a:cubicBezTo>
                    <a:pt x="2110145" y="312021"/>
                    <a:pt x="2101294" y="310302"/>
                    <a:pt x="2102325" y="302218"/>
                  </a:cubicBezTo>
                  <a:cubicBezTo>
                    <a:pt x="2104083" y="294094"/>
                    <a:pt x="2112817" y="293631"/>
                    <a:pt x="2119407" y="294010"/>
                  </a:cubicBezTo>
                  <a:cubicBezTo>
                    <a:pt x="2164845" y="297438"/>
                    <a:pt x="2192376" y="266049"/>
                    <a:pt x="2224738" y="243162"/>
                  </a:cubicBezTo>
                  <a:cubicBezTo>
                    <a:pt x="2232474" y="237642"/>
                    <a:pt x="2229865" y="229752"/>
                    <a:pt x="2229478" y="222474"/>
                  </a:cubicBezTo>
                  <a:cubicBezTo>
                    <a:pt x="2229666" y="212244"/>
                    <a:pt x="2223108" y="198724"/>
                    <a:pt x="2233028" y="193087"/>
                  </a:cubicBezTo>
                  <a:cubicBezTo>
                    <a:pt x="2245093" y="186607"/>
                    <a:pt x="2248242" y="204688"/>
                    <a:pt x="2257860" y="207097"/>
                  </a:cubicBezTo>
                  <a:cubicBezTo>
                    <a:pt x="2280850" y="213905"/>
                    <a:pt x="2287208" y="209918"/>
                    <a:pt x="2292598" y="187735"/>
                  </a:cubicBezTo>
                  <a:lnTo>
                    <a:pt x="2292817" y="187109"/>
                  </a:lnTo>
                  <a:lnTo>
                    <a:pt x="2286426" y="166089"/>
                  </a:lnTo>
                  <a:cubicBezTo>
                    <a:pt x="2282779" y="159257"/>
                    <a:pt x="2277801" y="153134"/>
                    <a:pt x="2271697" y="148167"/>
                  </a:cubicBezTo>
                  <a:cubicBezTo>
                    <a:pt x="2252651" y="133119"/>
                    <a:pt x="2225333" y="127270"/>
                    <a:pt x="2200551" y="141725"/>
                  </a:cubicBezTo>
                  <a:cubicBezTo>
                    <a:pt x="2193465" y="145752"/>
                    <a:pt x="2180094" y="141351"/>
                    <a:pt x="2177954" y="156063"/>
                  </a:cubicBezTo>
                  <a:cubicBezTo>
                    <a:pt x="2177459" y="160470"/>
                    <a:pt x="2167500" y="165378"/>
                    <a:pt x="2161941" y="156914"/>
                  </a:cubicBezTo>
                  <a:cubicBezTo>
                    <a:pt x="2160845" y="146570"/>
                    <a:pt x="2160158" y="136205"/>
                    <a:pt x="2166815" y="128838"/>
                  </a:cubicBezTo>
                  <a:cubicBezTo>
                    <a:pt x="2169034" y="126381"/>
                    <a:pt x="2172069" y="124259"/>
                    <a:pt x="2176178" y="122581"/>
                  </a:cubicBezTo>
                  <a:cubicBezTo>
                    <a:pt x="2190465" y="116713"/>
                    <a:pt x="2206825" y="122414"/>
                    <a:pt x="2220346" y="115856"/>
                  </a:cubicBezTo>
                  <a:cubicBezTo>
                    <a:pt x="2227471" y="112559"/>
                    <a:pt x="2238235" y="109067"/>
                    <a:pt x="2224591" y="99573"/>
                  </a:cubicBezTo>
                  <a:cubicBezTo>
                    <a:pt x="2222555" y="88731"/>
                    <a:pt x="2211553" y="73987"/>
                    <a:pt x="2236573" y="77768"/>
                  </a:cubicBezTo>
                  <a:cubicBezTo>
                    <a:pt x="2238028" y="77691"/>
                    <a:pt x="2238757" y="77652"/>
                    <a:pt x="2240288" y="79030"/>
                  </a:cubicBezTo>
                  <a:cubicBezTo>
                    <a:pt x="2247381" y="88873"/>
                    <a:pt x="2259833" y="89671"/>
                    <a:pt x="2269604" y="94992"/>
                  </a:cubicBezTo>
                  <a:cubicBezTo>
                    <a:pt x="2277114" y="98973"/>
                    <a:pt x="2283472" y="94987"/>
                    <a:pt x="2282204" y="84835"/>
                  </a:cubicBezTo>
                  <a:cubicBezTo>
                    <a:pt x="2282893" y="84068"/>
                    <a:pt x="2284309" y="83264"/>
                    <a:pt x="2285805" y="83914"/>
                  </a:cubicBezTo>
                  <a:cubicBezTo>
                    <a:pt x="2292124" y="79198"/>
                    <a:pt x="2301741" y="81608"/>
                    <a:pt x="2306411" y="73331"/>
                  </a:cubicBezTo>
                  <a:cubicBezTo>
                    <a:pt x="2320350" y="60911"/>
                    <a:pt x="2332834" y="48569"/>
                    <a:pt x="2339875" y="29946"/>
                  </a:cubicBezTo>
                  <a:cubicBezTo>
                    <a:pt x="2352809" y="-1397"/>
                    <a:pt x="2370239" y="-3053"/>
                    <a:pt x="2392011" y="22069"/>
                  </a:cubicBezTo>
                  <a:cubicBezTo>
                    <a:pt x="2415354" y="49298"/>
                    <a:pt x="2423401" y="49599"/>
                    <a:pt x="2449746" y="23384"/>
                  </a:cubicBezTo>
                  <a:cubicBezTo>
                    <a:pt x="2450436" y="22617"/>
                    <a:pt x="2450436" y="22617"/>
                    <a:pt x="2451124" y="21850"/>
                  </a:cubicBezTo>
                  <a:cubicBezTo>
                    <a:pt x="2481072" y="-5288"/>
                    <a:pt x="2484595" y="-7665"/>
                    <a:pt x="2508326" y="26842"/>
                  </a:cubicBezTo>
                  <a:cubicBezTo>
                    <a:pt x="2514650" y="35996"/>
                    <a:pt x="2516957" y="51932"/>
                    <a:pt x="2528565" y="50586"/>
                  </a:cubicBezTo>
                  <a:cubicBezTo>
                    <a:pt x="2543084" y="49084"/>
                    <a:pt x="2541428" y="31654"/>
                    <a:pt x="2545177" y="19776"/>
                  </a:cubicBezTo>
                  <a:cubicBezTo>
                    <a:pt x="2547052" y="13837"/>
                    <a:pt x="2548199" y="7937"/>
                    <a:pt x="2549345" y="2036"/>
                  </a:cubicBezTo>
                  <a:cubicBezTo>
                    <a:pt x="2556391" y="-2718"/>
                    <a:pt x="2559535" y="1495"/>
                    <a:pt x="2559883" y="8046"/>
                  </a:cubicBezTo>
                  <a:cubicBezTo>
                    <a:pt x="2560882" y="13102"/>
                    <a:pt x="2559657" y="17549"/>
                    <a:pt x="2562074" y="21798"/>
                  </a:cubicBezTo>
                  <a:cubicBezTo>
                    <a:pt x="2564070" y="31912"/>
                    <a:pt x="2566066" y="42025"/>
                    <a:pt x="2568791" y="52100"/>
                  </a:cubicBezTo>
                  <a:cubicBezTo>
                    <a:pt x="2575008" y="72937"/>
                    <a:pt x="2583208" y="76153"/>
                    <a:pt x="2601553" y="64228"/>
                  </a:cubicBezTo>
                  <a:cubicBezTo>
                    <a:pt x="2610018" y="58670"/>
                    <a:pt x="2616871" y="50277"/>
                    <a:pt x="2625296" y="43989"/>
                  </a:cubicBezTo>
                  <a:cubicBezTo>
                    <a:pt x="2630888" y="39313"/>
                    <a:pt x="2637090" y="32415"/>
                    <a:pt x="2645290" y="35628"/>
                  </a:cubicBezTo>
                  <a:cubicBezTo>
                    <a:pt x="2654257" y="39532"/>
                    <a:pt x="2654721" y="48267"/>
                    <a:pt x="2655912" y="56963"/>
                  </a:cubicBezTo>
                  <a:cubicBezTo>
                    <a:pt x="2657220" y="67843"/>
                    <a:pt x="2657072" y="78799"/>
                    <a:pt x="2657690" y="90445"/>
                  </a:cubicBezTo>
                  <a:cubicBezTo>
                    <a:pt x="2658347" y="102820"/>
                    <a:pt x="2663062" y="109139"/>
                    <a:pt x="2676280" y="110626"/>
                  </a:cubicBezTo>
                  <a:cubicBezTo>
                    <a:pt x="2699766" y="113029"/>
                    <a:pt x="2709119" y="124213"/>
                    <a:pt x="2711006" y="146010"/>
                  </a:cubicBezTo>
                  <a:cubicBezTo>
                    <a:pt x="2715741" y="193934"/>
                    <a:pt x="2718768" y="195963"/>
                    <a:pt x="2766305" y="183951"/>
                  </a:cubicBezTo>
                  <a:lnTo>
                    <a:pt x="2774785" y="182383"/>
                  </a:lnTo>
                  <a:lnTo>
                    <a:pt x="2787061" y="171241"/>
                  </a:lnTo>
                  <a:cubicBezTo>
                    <a:pt x="2798361" y="164073"/>
                    <a:pt x="2812957" y="164028"/>
                    <a:pt x="2822613" y="167164"/>
                  </a:cubicBezTo>
                  <a:cubicBezTo>
                    <a:pt x="2833762" y="170951"/>
                    <a:pt x="2840275" y="169876"/>
                    <a:pt x="2851379" y="159068"/>
                  </a:cubicBezTo>
                  <a:cubicBezTo>
                    <a:pt x="2843193" y="183589"/>
                    <a:pt x="2851927" y="183125"/>
                    <a:pt x="2865410" y="175841"/>
                  </a:cubicBezTo>
                  <a:cubicBezTo>
                    <a:pt x="2866295" y="185648"/>
                    <a:pt x="2866605" y="194939"/>
                    <a:pt x="2868616" y="203591"/>
                  </a:cubicBezTo>
                  <a:lnTo>
                    <a:pt x="2876460" y="217590"/>
                  </a:lnTo>
                  <a:lnTo>
                    <a:pt x="2879988" y="214776"/>
                  </a:lnTo>
                  <a:cubicBezTo>
                    <a:pt x="2882505" y="210629"/>
                    <a:pt x="2883508" y="205465"/>
                    <a:pt x="2883159" y="198914"/>
                  </a:cubicBezTo>
                  <a:cubicBezTo>
                    <a:pt x="2881344" y="164704"/>
                    <a:pt x="2883373" y="161676"/>
                    <a:pt x="2919613" y="156832"/>
                  </a:cubicBezTo>
                  <a:cubicBezTo>
                    <a:pt x="2934860" y="155293"/>
                    <a:pt x="2934511" y="148741"/>
                    <a:pt x="2928147" y="138860"/>
                  </a:cubicBezTo>
                  <a:cubicBezTo>
                    <a:pt x="2925764" y="121468"/>
                    <a:pt x="2937836" y="128857"/>
                    <a:pt x="2945881" y="129160"/>
                  </a:cubicBezTo>
                  <a:cubicBezTo>
                    <a:pt x="2979943" y="138301"/>
                    <a:pt x="3002044" y="128368"/>
                    <a:pt x="3020035" y="96025"/>
                  </a:cubicBezTo>
                  <a:cubicBezTo>
                    <a:pt x="3035385" y="68933"/>
                    <a:pt x="3041054" y="65712"/>
                    <a:pt x="3059179" y="77157"/>
                  </a:cubicBezTo>
                  <a:cubicBezTo>
                    <a:pt x="3063973" y="84932"/>
                    <a:pt x="3065279" y="95813"/>
                    <a:pt x="3077043" y="97377"/>
                  </a:cubicBezTo>
                  <a:cubicBezTo>
                    <a:pt x="3090414" y="101777"/>
                    <a:pt x="3100334" y="96140"/>
                    <a:pt x="3110061" y="86865"/>
                  </a:cubicBezTo>
                  <a:cubicBezTo>
                    <a:pt x="3119098" y="78356"/>
                    <a:pt x="3126447" y="65557"/>
                    <a:pt x="3141966" y="69112"/>
                  </a:cubicBezTo>
                  <a:cubicBezTo>
                    <a:pt x="3147524" y="77576"/>
                    <a:pt x="3152355" y="86080"/>
                    <a:pt x="3160021" y="92972"/>
                  </a:cubicBezTo>
                  <a:cubicBezTo>
                    <a:pt x="3164620" y="97106"/>
                    <a:pt x="3163055" y="108869"/>
                    <a:pt x="3174507" y="104612"/>
                  </a:cubicBezTo>
                  <a:cubicBezTo>
                    <a:pt x="3179448" y="101429"/>
                    <a:pt x="3180594" y="95529"/>
                    <a:pt x="3184041" y="91696"/>
                  </a:cubicBezTo>
                  <a:cubicBezTo>
                    <a:pt x="3184731" y="90929"/>
                    <a:pt x="3184653" y="89475"/>
                    <a:pt x="3184575" y="88018"/>
                  </a:cubicBezTo>
                  <a:cubicBezTo>
                    <a:pt x="3188556" y="80507"/>
                    <a:pt x="3182153" y="69898"/>
                    <a:pt x="3192073" y="64262"/>
                  </a:cubicBezTo>
                  <a:cubicBezTo>
                    <a:pt x="3200962" y="66710"/>
                    <a:pt x="3199932" y="74794"/>
                    <a:pt x="3201007" y="81307"/>
                  </a:cubicBezTo>
                  <a:cubicBezTo>
                    <a:pt x="3202083" y="87819"/>
                    <a:pt x="3203197" y="95059"/>
                    <a:pt x="3205002" y="101532"/>
                  </a:cubicBezTo>
                  <a:cubicBezTo>
                    <a:pt x="3211448" y="126738"/>
                    <a:pt x="3219610" y="129226"/>
                    <a:pt x="3239907" y="112818"/>
                  </a:cubicBezTo>
                  <a:cubicBezTo>
                    <a:pt x="3244771" y="108180"/>
                    <a:pt x="3249596" y="102815"/>
                    <a:pt x="3253692" y="97487"/>
                  </a:cubicBezTo>
                  <a:cubicBezTo>
                    <a:pt x="3267940" y="90891"/>
                    <a:pt x="3274878" y="97822"/>
                    <a:pt x="3276340" y="111615"/>
                  </a:cubicBezTo>
                  <a:cubicBezTo>
                    <a:pt x="3277455" y="118854"/>
                    <a:pt x="3277880" y="126859"/>
                    <a:pt x="3277538" y="134178"/>
                  </a:cubicBezTo>
                  <a:cubicBezTo>
                    <a:pt x="3277428" y="145864"/>
                    <a:pt x="3279999" y="153025"/>
                    <a:pt x="3294633" y="153709"/>
                  </a:cubicBezTo>
                  <a:cubicBezTo>
                    <a:pt x="3310725" y="154314"/>
                    <a:pt x="3317971" y="167069"/>
                    <a:pt x="3319511" y="182315"/>
                  </a:cubicBezTo>
                  <a:cubicBezTo>
                    <a:pt x="3323589" y="217866"/>
                    <a:pt x="3323589" y="217866"/>
                    <a:pt x="3357761" y="215322"/>
                  </a:cubicBezTo>
                  <a:cubicBezTo>
                    <a:pt x="3365040" y="214935"/>
                    <a:pt x="3376222" y="205581"/>
                    <a:pt x="3375693" y="223128"/>
                  </a:cubicBezTo>
                  <a:cubicBezTo>
                    <a:pt x="3372937" y="226194"/>
                    <a:pt x="3370180" y="229261"/>
                    <a:pt x="3367384" y="231599"/>
                  </a:cubicBezTo>
                  <a:cubicBezTo>
                    <a:pt x="3359268" y="243708"/>
                    <a:pt x="3368118" y="245428"/>
                    <a:pt x="3377007" y="247876"/>
                  </a:cubicBezTo>
                  <a:cubicBezTo>
                    <a:pt x="3393174" y="249938"/>
                    <a:pt x="3404403" y="255181"/>
                    <a:pt x="3404679" y="274146"/>
                  </a:cubicBezTo>
                  <a:cubicBezTo>
                    <a:pt x="3404377" y="282190"/>
                    <a:pt x="3409897" y="289926"/>
                    <a:pt x="3412506" y="297817"/>
                  </a:cubicBezTo>
                  <a:cubicBezTo>
                    <a:pt x="3416074" y="310037"/>
                    <a:pt x="3414431" y="320343"/>
                    <a:pt x="3404705" y="329618"/>
                  </a:cubicBezTo>
                  <a:cubicBezTo>
                    <a:pt x="3386707" y="348093"/>
                    <a:pt x="3386714" y="361961"/>
                    <a:pt x="3403810" y="381492"/>
                  </a:cubicBezTo>
                  <a:cubicBezTo>
                    <a:pt x="3407719" y="386394"/>
                    <a:pt x="3412319" y="390529"/>
                    <a:pt x="3416229" y="395431"/>
                  </a:cubicBezTo>
                  <a:cubicBezTo>
                    <a:pt x="3425582" y="406614"/>
                    <a:pt x="3425434" y="417571"/>
                    <a:pt x="3415823" y="429030"/>
                  </a:cubicBezTo>
                  <a:cubicBezTo>
                    <a:pt x="3409102" y="436503"/>
                    <a:pt x="3400313" y="443677"/>
                    <a:pt x="3401628" y="453598"/>
                  </a:cubicBezTo>
                  <a:lnTo>
                    <a:pt x="3406630" y="464271"/>
                  </a:lnTo>
                  <a:lnTo>
                    <a:pt x="3407669" y="464755"/>
                  </a:lnTo>
                  <a:cubicBezTo>
                    <a:pt x="3414157" y="465851"/>
                    <a:pt x="3423255" y="468537"/>
                    <a:pt x="3418321" y="455507"/>
                  </a:cubicBezTo>
                  <a:cubicBezTo>
                    <a:pt x="3422051" y="447047"/>
                    <a:pt x="3421431" y="431638"/>
                    <a:pt x="3436938" y="446109"/>
                  </a:cubicBezTo>
                  <a:cubicBezTo>
                    <a:pt x="3437981" y="446745"/>
                    <a:pt x="3438503" y="447063"/>
                    <a:pt x="3438909" y="448742"/>
                  </a:cubicBezTo>
                  <a:cubicBezTo>
                    <a:pt x="3439149" y="458909"/>
                    <a:pt x="3447381" y="465362"/>
                    <a:pt x="3451615" y="473672"/>
                  </a:cubicBezTo>
                  <a:cubicBezTo>
                    <a:pt x="3454921" y="479983"/>
                    <a:pt x="3461208" y="480239"/>
                    <a:pt x="3465140" y="472618"/>
                  </a:cubicBezTo>
                  <a:cubicBezTo>
                    <a:pt x="3465981" y="472415"/>
                    <a:pt x="3467341" y="472531"/>
                    <a:pt x="3468067" y="473688"/>
                  </a:cubicBezTo>
                  <a:cubicBezTo>
                    <a:pt x="3474671" y="473422"/>
                    <a:pt x="3480179" y="479645"/>
                    <a:pt x="3487330" y="476135"/>
                  </a:cubicBezTo>
                  <a:cubicBezTo>
                    <a:pt x="3502854" y="474154"/>
                    <a:pt x="3517334" y="471536"/>
                    <a:pt x="3531027" y="461995"/>
                  </a:cubicBezTo>
                  <a:cubicBezTo>
                    <a:pt x="3554823" y="446453"/>
                    <a:pt x="3567661" y="453568"/>
                    <a:pt x="3570810" y="481255"/>
                  </a:cubicBezTo>
                  <a:cubicBezTo>
                    <a:pt x="3574048" y="511145"/>
                    <a:pt x="3579467" y="515167"/>
                    <a:pt x="3610106" y="509524"/>
                  </a:cubicBezTo>
                  <a:cubicBezTo>
                    <a:pt x="3610947" y="509321"/>
                    <a:pt x="3610947" y="509321"/>
                    <a:pt x="3611787" y="509117"/>
                  </a:cubicBezTo>
                  <a:cubicBezTo>
                    <a:pt x="3645353" y="504545"/>
                    <a:pt x="3648916" y="504571"/>
                    <a:pt x="3648972" y="539676"/>
                  </a:cubicBezTo>
                  <a:cubicBezTo>
                    <a:pt x="3649008" y="549002"/>
                    <a:pt x="3643051" y="561113"/>
                    <a:pt x="3651715" y="565684"/>
                  </a:cubicBezTo>
                  <a:cubicBezTo>
                    <a:pt x="3662465" y="571526"/>
                    <a:pt x="3669581" y="558689"/>
                    <a:pt x="3677800" y="552253"/>
                  </a:cubicBezTo>
                  <a:cubicBezTo>
                    <a:pt x="3681913" y="549035"/>
                    <a:pt x="3685501" y="545499"/>
                    <a:pt x="3689090" y="541962"/>
                  </a:cubicBezTo>
                  <a:cubicBezTo>
                    <a:pt x="3696215" y="542014"/>
                    <a:pt x="3696392" y="546416"/>
                    <a:pt x="3693528" y="551111"/>
                  </a:cubicBezTo>
                  <a:cubicBezTo>
                    <a:pt x="3691823" y="555081"/>
                    <a:pt x="3688870" y="557574"/>
                    <a:pt x="3688525" y="561659"/>
                  </a:cubicBezTo>
                  <a:cubicBezTo>
                    <a:pt x="3685113" y="569597"/>
                    <a:pt x="3681701" y="577536"/>
                    <a:pt x="3678811" y="585793"/>
                  </a:cubicBezTo>
                  <a:cubicBezTo>
                    <a:pt x="3673235" y="603147"/>
                    <a:pt x="3677382" y="609256"/>
                    <a:pt x="3695717" y="609705"/>
                  </a:cubicBezTo>
                  <a:cubicBezTo>
                    <a:pt x="3704203" y="609872"/>
                    <a:pt x="3712920" y="607317"/>
                    <a:pt x="3721724" y="606963"/>
                  </a:cubicBezTo>
                  <a:cubicBezTo>
                    <a:pt x="3727807" y="606379"/>
                    <a:pt x="3735364" y="604548"/>
                    <a:pt x="3739511" y="610656"/>
                  </a:cubicBezTo>
                  <a:cubicBezTo>
                    <a:pt x="3743862" y="617605"/>
                    <a:pt x="3740043" y="623864"/>
                    <a:pt x="3736745" y="630441"/>
                  </a:cubicBezTo>
                  <a:cubicBezTo>
                    <a:pt x="3732495" y="638583"/>
                    <a:pt x="3727200" y="646089"/>
                    <a:pt x="3722108" y="654435"/>
                  </a:cubicBezTo>
                  <a:cubicBezTo>
                    <a:pt x="3716698" y="663301"/>
                    <a:pt x="3716964" y="669905"/>
                    <a:pt x="3725398" y="677198"/>
                  </a:cubicBezTo>
                  <a:cubicBezTo>
                    <a:pt x="3740499" y="689988"/>
                    <a:pt x="3741667" y="702153"/>
                    <a:pt x="3732642" y="718120"/>
                  </a:cubicBezTo>
                  <a:cubicBezTo>
                    <a:pt x="3713205" y="753500"/>
                    <a:pt x="3714336" y="756337"/>
                    <a:pt x="3752899" y="770559"/>
                  </a:cubicBezTo>
                  <a:lnTo>
                    <a:pt x="3759505" y="773492"/>
                  </a:lnTo>
                  <a:lnTo>
                    <a:pt x="3773273" y="771607"/>
                  </a:lnTo>
                  <a:cubicBezTo>
                    <a:pt x="3784483" y="772004"/>
                    <a:pt x="3794597" y="778891"/>
                    <a:pt x="3799787" y="785635"/>
                  </a:cubicBezTo>
                  <a:cubicBezTo>
                    <a:pt x="3805701" y="793538"/>
                    <a:pt x="3810714" y="795880"/>
                    <a:pt x="3823514" y="793669"/>
                  </a:cubicBezTo>
                  <a:cubicBezTo>
                    <a:pt x="3806234" y="806745"/>
                    <a:pt x="3812492" y="810563"/>
                    <a:pt x="3825266" y="811916"/>
                  </a:cubicBezTo>
                  <a:cubicBezTo>
                    <a:pt x="3821231" y="819116"/>
                    <a:pt x="3817043" y="825686"/>
                    <a:pt x="3814334" y="832622"/>
                  </a:cubicBezTo>
                  <a:lnTo>
                    <a:pt x="3813124" y="846019"/>
                  </a:lnTo>
                  <a:lnTo>
                    <a:pt x="3816896" y="845745"/>
                  </a:lnTo>
                  <a:cubicBezTo>
                    <a:pt x="3820602" y="844069"/>
                    <a:pt x="3823742" y="840975"/>
                    <a:pt x="3826606" y="836281"/>
                  </a:cubicBezTo>
                  <a:cubicBezTo>
                    <a:pt x="3841561" y="811766"/>
                    <a:pt x="3844399" y="810633"/>
                    <a:pt x="3871753" y="824457"/>
                  </a:cubicBezTo>
                  <a:cubicBezTo>
                    <a:pt x="3883024" y="830618"/>
                    <a:pt x="3885888" y="825924"/>
                    <a:pt x="3886171" y="816075"/>
                  </a:cubicBezTo>
                  <a:cubicBezTo>
                    <a:pt x="3892765" y="802920"/>
                    <a:pt x="3897610" y="813750"/>
                    <a:pt x="3903030" y="817772"/>
                  </a:cubicBezTo>
                  <a:cubicBezTo>
                    <a:pt x="3922250" y="840234"/>
                    <a:pt x="3942237" y="843839"/>
                    <a:pt x="3970004" y="830001"/>
                  </a:cubicBezTo>
                  <a:cubicBezTo>
                    <a:pt x="3993457" y="818542"/>
                    <a:pt x="3998903" y="819002"/>
                    <a:pt x="4006011" y="835505"/>
                  </a:cubicBezTo>
                  <a:cubicBezTo>
                    <a:pt x="4005641" y="843153"/>
                    <a:pt x="4001389" y="851294"/>
                    <a:pt x="4008781" y="857952"/>
                  </a:cubicBezTo>
                  <a:cubicBezTo>
                    <a:pt x="4015942" y="867330"/>
                    <a:pt x="4025472" y="868134"/>
                    <a:pt x="4036593" y="866329"/>
                  </a:cubicBezTo>
                  <a:cubicBezTo>
                    <a:pt x="4046874" y="864729"/>
                    <a:pt x="4058021" y="859362"/>
                    <a:pt x="4067065" y="869173"/>
                  </a:cubicBezTo>
                  <a:cubicBezTo>
                    <a:pt x="4066898" y="877660"/>
                    <a:pt x="4066209" y="885829"/>
                    <a:pt x="4068243" y="894227"/>
                  </a:cubicBezTo>
                  <a:cubicBezTo>
                    <a:pt x="4069463" y="899266"/>
                    <a:pt x="4062807" y="906657"/>
                    <a:pt x="4072744" y="909141"/>
                  </a:cubicBezTo>
                  <a:cubicBezTo>
                    <a:pt x="4077668" y="909281"/>
                    <a:pt x="4081257" y="905745"/>
                    <a:pt x="4085456" y="904728"/>
                  </a:cubicBezTo>
                  <a:cubicBezTo>
                    <a:pt x="4086296" y="904525"/>
                    <a:pt x="4086932" y="903481"/>
                    <a:pt x="4087569" y="902438"/>
                  </a:cubicBezTo>
                  <a:cubicBezTo>
                    <a:pt x="4093880" y="899131"/>
                    <a:pt x="4094481" y="888762"/>
                    <a:pt x="4104011" y="889565"/>
                  </a:cubicBezTo>
                  <a:cubicBezTo>
                    <a:pt x="4108996" y="895470"/>
                    <a:pt x="4104453" y="900573"/>
                    <a:pt x="4102112" y="905585"/>
                  </a:cubicBezTo>
                  <a:cubicBezTo>
                    <a:pt x="4099768" y="910596"/>
                    <a:pt x="4097108" y="916132"/>
                    <a:pt x="4095288" y="921462"/>
                  </a:cubicBezTo>
                  <a:cubicBezTo>
                    <a:pt x="4087801" y="941946"/>
                    <a:pt x="4092266" y="947533"/>
                    <a:pt x="4114076" y="945806"/>
                  </a:cubicBezTo>
                  <a:cubicBezTo>
                    <a:pt x="4119636" y="944905"/>
                    <a:pt x="4125514" y="943481"/>
                    <a:pt x="4130871" y="941738"/>
                  </a:cubicBezTo>
                  <a:cubicBezTo>
                    <a:pt x="4143850" y="943930"/>
                    <a:pt x="4145362" y="952010"/>
                    <a:pt x="4139837" y="962239"/>
                  </a:cubicBezTo>
                  <a:cubicBezTo>
                    <a:pt x="4137177" y="967774"/>
                    <a:pt x="4133677" y="973510"/>
                    <a:pt x="4129972" y="978409"/>
                  </a:cubicBezTo>
                  <a:cubicBezTo>
                    <a:pt x="4124359" y="986436"/>
                    <a:pt x="4122741" y="992607"/>
                    <a:pt x="4132538" y="1000014"/>
                  </a:cubicBezTo>
                  <a:cubicBezTo>
                    <a:pt x="4143377" y="1008058"/>
                    <a:pt x="4142344" y="1020311"/>
                    <a:pt x="4136184" y="1031582"/>
                  </a:cubicBezTo>
                  <a:cubicBezTo>
                    <a:pt x="4122155" y="1058096"/>
                    <a:pt x="4122155" y="1058096"/>
                    <a:pt x="4146989" y="1072530"/>
                  </a:cubicBezTo>
                  <a:cubicBezTo>
                    <a:pt x="4152205" y="1075713"/>
                    <a:pt x="4164370" y="1074544"/>
                    <a:pt x="4155689" y="1086426"/>
                  </a:cubicBezTo>
                  <a:cubicBezTo>
                    <a:pt x="4152330" y="1087240"/>
                    <a:pt x="4148971" y="1088053"/>
                    <a:pt x="4145929" y="1088346"/>
                  </a:cubicBezTo>
                  <a:cubicBezTo>
                    <a:pt x="4134580" y="1092872"/>
                    <a:pt x="4139884" y="1098255"/>
                    <a:pt x="4144869" y="1104161"/>
                  </a:cubicBezTo>
                  <a:cubicBezTo>
                    <a:pt x="4155072" y="1113248"/>
                    <a:pt x="4160351" y="1122193"/>
                    <a:pt x="4151555" y="1135437"/>
                  </a:cubicBezTo>
                  <a:cubicBezTo>
                    <a:pt x="4147533" y="1140857"/>
                    <a:pt x="4147683" y="1148821"/>
                    <a:pt x="4145749" y="1155514"/>
                  </a:cubicBezTo>
                  <a:cubicBezTo>
                    <a:pt x="4142425" y="1165654"/>
                    <a:pt x="4136406" y="1172002"/>
                    <a:pt x="4125285" y="1173806"/>
                  </a:cubicBezTo>
                  <a:cubicBezTo>
                    <a:pt x="4104086" y="1178051"/>
                    <a:pt x="4097520" y="1187644"/>
                    <a:pt x="4100084" y="1209249"/>
                  </a:cubicBezTo>
                  <a:cubicBezTo>
                    <a:pt x="4100465" y="1214492"/>
                    <a:pt x="4101685" y="1219531"/>
                    <a:pt x="4102065" y="1224773"/>
                  </a:cubicBezTo>
                  <a:cubicBezTo>
                    <a:pt x="4103234" y="1236937"/>
                    <a:pt x="4097939" y="1244443"/>
                    <a:pt x="4085863" y="1247811"/>
                  </a:cubicBezTo>
                  <a:cubicBezTo>
                    <a:pt x="4074945" y="1250455"/>
                    <a:pt x="4061738" y="1250987"/>
                    <a:pt x="4062766" y="1268076"/>
                  </a:cubicBezTo>
                  <a:cubicBezTo>
                    <a:pt x="4063703" y="1282962"/>
                    <a:pt x="4064642" y="1297849"/>
                    <a:pt x="4083268" y="1301340"/>
                  </a:cubicBezTo>
                  <a:cubicBezTo>
                    <a:pt x="4085151" y="1301774"/>
                    <a:pt x="4088078" y="1302842"/>
                    <a:pt x="4087529" y="1306087"/>
                  </a:cubicBezTo>
                  <a:cubicBezTo>
                    <a:pt x="4084144" y="1310464"/>
                    <a:pt x="4079449" y="1307599"/>
                    <a:pt x="4075365" y="1307255"/>
                  </a:cubicBezTo>
                  <a:cubicBezTo>
                    <a:pt x="4057845" y="1310164"/>
                    <a:pt x="4041852" y="1304703"/>
                    <a:pt x="4025745" y="1300601"/>
                  </a:cubicBezTo>
                  <a:cubicBezTo>
                    <a:pt x="4016737" y="1300117"/>
                    <a:pt x="4012599" y="1306897"/>
                    <a:pt x="4008463" y="1313678"/>
                  </a:cubicBezTo>
                  <a:cubicBezTo>
                    <a:pt x="4004644" y="1319937"/>
                    <a:pt x="4001030" y="1327036"/>
                    <a:pt x="3997211" y="1333296"/>
                  </a:cubicBezTo>
                  <a:cubicBezTo>
                    <a:pt x="3983731" y="1356565"/>
                    <a:pt x="3982892" y="1356768"/>
                    <a:pt x="3959711" y="1345489"/>
                  </a:cubicBezTo>
                  <a:cubicBezTo>
                    <a:pt x="3954629" y="1366725"/>
                    <a:pt x="3954629" y="1366725"/>
                    <a:pt x="3934694" y="1355993"/>
                  </a:cubicBezTo>
                  <a:cubicBezTo>
                    <a:pt x="3931042" y="1353766"/>
                    <a:pt x="3927072" y="1352059"/>
                    <a:pt x="3923281" y="1354756"/>
                  </a:cubicBezTo>
                  <a:cubicBezTo>
                    <a:pt x="3919488" y="1357454"/>
                    <a:pt x="3922185" y="1361246"/>
                    <a:pt x="3922998" y="1364605"/>
                  </a:cubicBezTo>
                  <a:cubicBezTo>
                    <a:pt x="3924944" y="1370803"/>
                    <a:pt x="3926889" y="1376999"/>
                    <a:pt x="3927995" y="1383399"/>
                  </a:cubicBezTo>
                  <a:cubicBezTo>
                    <a:pt x="3930524" y="1395678"/>
                    <a:pt x="3936872" y="1401698"/>
                    <a:pt x="3949876" y="1400327"/>
                  </a:cubicBezTo>
                  <a:cubicBezTo>
                    <a:pt x="3959000" y="1399450"/>
                    <a:pt x="3965895" y="1402226"/>
                    <a:pt x="3968971" y="1411261"/>
                  </a:cubicBezTo>
                  <a:cubicBezTo>
                    <a:pt x="3969123" y="1419226"/>
                    <a:pt x="3962925" y="1421171"/>
                    <a:pt x="3957365" y="1422073"/>
                  </a:cubicBezTo>
                  <a:cubicBezTo>
                    <a:pt x="3922845" y="1428211"/>
                    <a:pt x="3902965" y="1452585"/>
                    <a:pt x="3884013" y="1478958"/>
                  </a:cubicBezTo>
                  <a:cubicBezTo>
                    <a:pt x="3874400" y="1492955"/>
                    <a:pt x="3868462" y="1496310"/>
                    <a:pt x="3859917" y="1489419"/>
                  </a:cubicBezTo>
                  <a:lnTo>
                    <a:pt x="3852809" y="1481837"/>
                  </a:lnTo>
                  <a:lnTo>
                    <a:pt x="3841864" y="1492090"/>
                  </a:lnTo>
                  <a:lnTo>
                    <a:pt x="3840531" y="1496285"/>
                  </a:lnTo>
                  <a:lnTo>
                    <a:pt x="3850294" y="1497108"/>
                  </a:lnTo>
                  <a:cubicBezTo>
                    <a:pt x="3875525" y="1500333"/>
                    <a:pt x="3883385" y="1514432"/>
                    <a:pt x="3872107" y="1537613"/>
                  </a:cubicBezTo>
                  <a:cubicBezTo>
                    <a:pt x="3867421" y="1547638"/>
                    <a:pt x="3860129" y="1556073"/>
                    <a:pt x="3857531" y="1567371"/>
                  </a:cubicBezTo>
                  <a:cubicBezTo>
                    <a:pt x="3852883" y="1586722"/>
                    <a:pt x="3857029" y="1592830"/>
                    <a:pt x="3876636" y="1591193"/>
                  </a:cubicBezTo>
                  <a:cubicBezTo>
                    <a:pt x="3882402" y="1591131"/>
                    <a:pt x="3888279" y="1589708"/>
                    <a:pt x="3893839" y="1588805"/>
                  </a:cubicBezTo>
                  <a:cubicBezTo>
                    <a:pt x="3898879" y="1587585"/>
                    <a:pt x="3903918" y="1586365"/>
                    <a:pt x="3910000" y="1585781"/>
                  </a:cubicBezTo>
                  <a:cubicBezTo>
                    <a:pt x="3887371" y="1613488"/>
                    <a:pt x="3869009" y="1616601"/>
                    <a:pt x="3841479" y="1598374"/>
                  </a:cubicBezTo>
                  <a:cubicBezTo>
                    <a:pt x="3828236" y="1589580"/>
                    <a:pt x="3822039" y="1591525"/>
                    <a:pt x="3820166" y="1603981"/>
                  </a:cubicBezTo>
                  <a:cubicBezTo>
                    <a:pt x="3819878" y="1607385"/>
                    <a:pt x="3820969" y="1612345"/>
                    <a:pt x="3821044" y="1616327"/>
                  </a:cubicBezTo>
                  <a:lnTo>
                    <a:pt x="3820601" y="1618633"/>
                  </a:lnTo>
                  <a:lnTo>
                    <a:pt x="3856796" y="1624365"/>
                  </a:lnTo>
                  <a:cubicBezTo>
                    <a:pt x="3864640" y="1625607"/>
                    <a:pt x="3873279" y="1625739"/>
                    <a:pt x="3878963" y="1632824"/>
                  </a:cubicBezTo>
                  <a:cubicBezTo>
                    <a:pt x="3879662" y="1632317"/>
                    <a:pt x="3880361" y="1631809"/>
                    <a:pt x="3881060" y="1631301"/>
                  </a:cubicBezTo>
                  <a:cubicBezTo>
                    <a:pt x="3903233" y="1628009"/>
                    <a:pt x="3924385" y="1635070"/>
                    <a:pt x="3946493" y="1636097"/>
                  </a:cubicBezTo>
                  <a:cubicBezTo>
                    <a:pt x="3987691" y="1637671"/>
                    <a:pt x="4029301" y="1640551"/>
                    <a:pt x="4070600" y="1629769"/>
                  </a:cubicBezTo>
                  <a:cubicBezTo>
                    <a:pt x="4082831" y="1626757"/>
                    <a:pt x="4095982" y="1625747"/>
                    <a:pt x="4108464" y="1628962"/>
                  </a:cubicBezTo>
                  <a:cubicBezTo>
                    <a:pt x="4128696" y="1634021"/>
                    <a:pt x="4146574" y="1646132"/>
                    <a:pt x="4169224" y="1639821"/>
                  </a:cubicBezTo>
                  <a:cubicBezTo>
                    <a:pt x="4178947" y="1637030"/>
                    <a:pt x="4190031" y="1641260"/>
                    <a:pt x="4200098" y="1644093"/>
                  </a:cubicBezTo>
                  <a:cubicBezTo>
                    <a:pt x="4206038" y="1645651"/>
                    <a:pt x="4211182" y="1648322"/>
                    <a:pt x="4211147" y="1656359"/>
                  </a:cubicBezTo>
                  <a:cubicBezTo>
                    <a:pt x="4214361" y="1643877"/>
                    <a:pt x="4222463" y="1639593"/>
                    <a:pt x="4233230" y="1641916"/>
                  </a:cubicBezTo>
                  <a:cubicBezTo>
                    <a:pt x="4255971" y="1646755"/>
                    <a:pt x="4279860" y="1644351"/>
                    <a:pt x="4300563" y="1658147"/>
                  </a:cubicBezTo>
                  <a:cubicBezTo>
                    <a:pt x="4305612" y="1661421"/>
                    <a:pt x="4313140" y="1660757"/>
                    <a:pt x="4319080" y="1662318"/>
                  </a:cubicBezTo>
                  <a:cubicBezTo>
                    <a:pt x="4337405" y="1667694"/>
                    <a:pt x="4355923" y="1671864"/>
                    <a:pt x="4374375" y="1680353"/>
                  </a:cubicBezTo>
                  <a:cubicBezTo>
                    <a:pt x="4392126" y="1689350"/>
                    <a:pt x="4410924" y="1703463"/>
                    <a:pt x="4434018" y="1702171"/>
                  </a:cubicBezTo>
                  <a:cubicBezTo>
                    <a:pt x="4445166" y="1702081"/>
                    <a:pt x="4457840" y="1704088"/>
                    <a:pt x="4465268" y="1715781"/>
                  </a:cubicBezTo>
                  <a:lnTo>
                    <a:pt x="4467174" y="1715464"/>
                  </a:lnTo>
                  <a:lnTo>
                    <a:pt x="4467174" y="1715465"/>
                  </a:lnTo>
                  <a:cubicBezTo>
                    <a:pt x="4468222" y="1714702"/>
                    <a:pt x="4468175" y="1715004"/>
                    <a:pt x="4467651" y="1715385"/>
                  </a:cubicBezTo>
                  <a:lnTo>
                    <a:pt x="4467174" y="1715464"/>
                  </a:lnTo>
                  <a:lnTo>
                    <a:pt x="4466063" y="1714670"/>
                  </a:lnTo>
                  <a:cubicBezTo>
                    <a:pt x="4458791" y="1709807"/>
                    <a:pt x="4459459" y="1705582"/>
                    <a:pt x="4467370" y="1702505"/>
                  </a:cubicBezTo>
                  <a:cubicBezTo>
                    <a:pt x="4470071" y="1701077"/>
                    <a:pt x="4473089" y="1701554"/>
                    <a:pt x="4476105" y="1702032"/>
                  </a:cubicBezTo>
                  <a:cubicBezTo>
                    <a:pt x="4507614" y="1710115"/>
                    <a:pt x="4540876" y="1699299"/>
                    <a:pt x="4572318" y="1711701"/>
                  </a:cubicBezTo>
                  <a:cubicBezTo>
                    <a:pt x="4576954" y="1713673"/>
                    <a:pt x="4583370" y="1712215"/>
                    <a:pt x="4589311" y="1713774"/>
                  </a:cubicBezTo>
                  <a:cubicBezTo>
                    <a:pt x="4590518" y="1713966"/>
                    <a:pt x="4592232" y="1714855"/>
                    <a:pt x="4593344" y="1715650"/>
                  </a:cubicBezTo>
                  <a:cubicBezTo>
                    <a:pt x="4596582" y="1718639"/>
                    <a:pt x="4596420" y="1723562"/>
                    <a:pt x="4601154" y="1724929"/>
                  </a:cubicBezTo>
                  <a:cubicBezTo>
                    <a:pt x="4602169" y="1726327"/>
                    <a:pt x="4602581" y="1727630"/>
                    <a:pt x="4602993" y="1728933"/>
                  </a:cubicBezTo>
                  <a:cubicBezTo>
                    <a:pt x="4603627" y="1732745"/>
                    <a:pt x="4603657" y="1736461"/>
                    <a:pt x="4603083" y="1740082"/>
                  </a:cubicBezTo>
                  <a:cubicBezTo>
                    <a:pt x="4603304" y="1742592"/>
                    <a:pt x="4602923" y="1745006"/>
                    <a:pt x="4603239" y="1746912"/>
                  </a:cubicBezTo>
                  <a:cubicBezTo>
                    <a:pt x="4611844" y="1755078"/>
                    <a:pt x="4620675" y="1754003"/>
                    <a:pt x="4630175" y="1748703"/>
                  </a:cubicBezTo>
                  <a:cubicBezTo>
                    <a:pt x="4639388" y="1745213"/>
                    <a:pt x="4645740" y="1748074"/>
                    <a:pt x="4649928" y="1756780"/>
                  </a:cubicBezTo>
                  <a:cubicBezTo>
                    <a:pt x="4653196" y="1763484"/>
                    <a:pt x="4650431" y="1769232"/>
                    <a:pt x="4642711" y="1771103"/>
                  </a:cubicBezTo>
                  <a:cubicBezTo>
                    <a:pt x="4616892" y="1758352"/>
                    <a:pt x="4587764" y="1758689"/>
                    <a:pt x="4560387" y="1751878"/>
                  </a:cubicBezTo>
                  <a:cubicBezTo>
                    <a:pt x="4549111" y="1748855"/>
                    <a:pt x="4532124" y="1735030"/>
                    <a:pt x="4517474" y="1749413"/>
                  </a:cubicBezTo>
                  <a:cubicBezTo>
                    <a:pt x="4515980" y="1751032"/>
                    <a:pt x="4511057" y="1750870"/>
                    <a:pt x="4509436" y="1749377"/>
                  </a:cubicBezTo>
                  <a:cubicBezTo>
                    <a:pt x="4495275" y="1737237"/>
                    <a:pt x="4475707" y="1739705"/>
                    <a:pt x="4460463" y="1730486"/>
                  </a:cubicBezTo>
                  <a:cubicBezTo>
                    <a:pt x="4451986" y="1725431"/>
                    <a:pt x="4443919" y="1721680"/>
                    <a:pt x="4435148" y="1730189"/>
                  </a:cubicBezTo>
                  <a:cubicBezTo>
                    <a:pt x="4430762" y="1734443"/>
                    <a:pt x="4424728" y="1733487"/>
                    <a:pt x="4420091" y="1731516"/>
                  </a:cubicBezTo>
                  <a:cubicBezTo>
                    <a:pt x="4400338" y="1723437"/>
                    <a:pt x="4379217" y="1720092"/>
                    <a:pt x="4358507" y="1718051"/>
                  </a:cubicBezTo>
                  <a:cubicBezTo>
                    <a:pt x="4343927" y="1716359"/>
                    <a:pt x="4330142" y="1713558"/>
                    <a:pt x="4315402" y="1716792"/>
                  </a:cubicBezTo>
                  <a:cubicBezTo>
                    <a:pt x="4303267" y="1719199"/>
                    <a:pt x="4290880" y="1715382"/>
                    <a:pt x="4279957" y="1706229"/>
                  </a:cubicBezTo>
                  <a:cubicBezTo>
                    <a:pt x="4264780" y="1692690"/>
                    <a:pt x="4247656" y="1699257"/>
                    <a:pt x="4243898" y="1719077"/>
                  </a:cubicBezTo>
                  <a:cubicBezTo>
                    <a:pt x="4243516" y="1721492"/>
                    <a:pt x="4243039" y="1724509"/>
                    <a:pt x="4242561" y="1727526"/>
                  </a:cubicBezTo>
                  <a:cubicBezTo>
                    <a:pt x="4237590" y="1758907"/>
                    <a:pt x="4227487" y="1764111"/>
                    <a:pt x="4197062" y="1753107"/>
                  </a:cubicBezTo>
                  <a:cubicBezTo>
                    <a:pt x="4185374" y="1748781"/>
                    <a:pt x="4177117" y="1746236"/>
                    <a:pt x="4171232" y="1763864"/>
                  </a:cubicBezTo>
                  <a:cubicBezTo>
                    <a:pt x="4166620" y="1777361"/>
                    <a:pt x="4162737" y="1794067"/>
                    <a:pt x="4148247" y="1803527"/>
                  </a:cubicBezTo>
                  <a:cubicBezTo>
                    <a:pt x="4143450" y="1806479"/>
                    <a:pt x="4144304" y="1812800"/>
                    <a:pt x="4142937" y="1817531"/>
                  </a:cubicBezTo>
                  <a:cubicBezTo>
                    <a:pt x="4139245" y="1833030"/>
                    <a:pt x="4129428" y="1836426"/>
                    <a:pt x="4116091" y="1826890"/>
                  </a:cubicBezTo>
                  <a:cubicBezTo>
                    <a:pt x="4112249" y="1823808"/>
                    <a:pt x="4109997" y="1818501"/>
                    <a:pt x="4104976" y="1818944"/>
                  </a:cubicBezTo>
                  <a:cubicBezTo>
                    <a:pt x="4100561" y="1819482"/>
                    <a:pt x="4090905" y="1817953"/>
                    <a:pt x="4097318" y="1828247"/>
                  </a:cubicBezTo>
                  <a:cubicBezTo>
                    <a:pt x="4105061" y="1841846"/>
                    <a:pt x="4097372" y="1847434"/>
                    <a:pt x="4085236" y="1849842"/>
                  </a:cubicBezTo>
                  <a:cubicBezTo>
                    <a:pt x="4078915" y="1850697"/>
                    <a:pt x="4074500" y="1851235"/>
                    <a:pt x="4074972" y="1859969"/>
                  </a:cubicBezTo>
                  <a:cubicBezTo>
                    <a:pt x="4075032" y="1867403"/>
                    <a:pt x="4075791" y="1874328"/>
                    <a:pt x="4084939" y="1875159"/>
                  </a:cubicBezTo>
                  <a:cubicBezTo>
                    <a:pt x="4101330" y="1877135"/>
                    <a:pt x="4102721" y="1887872"/>
                    <a:pt x="4100715" y="1900545"/>
                  </a:cubicBezTo>
                  <a:cubicBezTo>
                    <a:pt x="4099281" y="1909598"/>
                    <a:pt x="4098355" y="1919348"/>
                    <a:pt x="4096318" y="1928305"/>
                  </a:cubicBezTo>
                  <a:cubicBezTo>
                    <a:pt x="4093898" y="1939677"/>
                    <a:pt x="4089764" y="1950156"/>
                    <a:pt x="4108759" y="1951308"/>
                  </a:cubicBezTo>
                  <a:cubicBezTo>
                    <a:pt x="4116699" y="1951948"/>
                    <a:pt x="4120123" y="1965481"/>
                    <a:pt x="4131370" y="1964787"/>
                  </a:cubicBezTo>
                  <a:cubicBezTo>
                    <a:pt x="4138801" y="1964727"/>
                    <a:pt x="4146360" y="1967781"/>
                    <a:pt x="4154147" y="1961590"/>
                  </a:cubicBezTo>
                  <a:cubicBezTo>
                    <a:pt x="4161932" y="1955400"/>
                    <a:pt x="4170697" y="1958643"/>
                    <a:pt x="4170691" y="1970397"/>
                  </a:cubicBezTo>
                  <a:cubicBezTo>
                    <a:pt x="4170877" y="1980943"/>
                    <a:pt x="4173889" y="1993173"/>
                    <a:pt x="4162195" y="2000601"/>
                  </a:cubicBezTo>
                  <a:cubicBezTo>
                    <a:pt x="4158796" y="2002537"/>
                    <a:pt x="4158826" y="2006253"/>
                    <a:pt x="4160762" y="2009654"/>
                  </a:cubicBezTo>
                  <a:cubicBezTo>
                    <a:pt x="4162191" y="2012353"/>
                    <a:pt x="4163619" y="2015054"/>
                    <a:pt x="4164444" y="2017660"/>
                  </a:cubicBezTo>
                  <a:cubicBezTo>
                    <a:pt x="4168029" y="2026269"/>
                    <a:pt x="4156940" y="2033793"/>
                    <a:pt x="4161732" y="2042594"/>
                  </a:cubicBezTo>
                  <a:cubicBezTo>
                    <a:pt x="4166429" y="2051997"/>
                    <a:pt x="4177267" y="2038249"/>
                    <a:pt x="4183266" y="2047242"/>
                  </a:cubicBezTo>
                  <a:cubicBezTo>
                    <a:pt x="4184790" y="2049338"/>
                    <a:pt x="4188219" y="2051119"/>
                    <a:pt x="4188028" y="2052326"/>
                  </a:cubicBezTo>
                  <a:cubicBezTo>
                    <a:pt x="4186081" y="2072432"/>
                    <a:pt x="4203260" y="2085051"/>
                    <a:pt x="4207826" y="2103095"/>
                  </a:cubicBezTo>
                  <a:cubicBezTo>
                    <a:pt x="4208650" y="2105700"/>
                    <a:pt x="4210491" y="2109703"/>
                    <a:pt x="4208997" y="2111323"/>
                  </a:cubicBezTo>
                  <a:cubicBezTo>
                    <a:pt x="4199145" y="2122753"/>
                    <a:pt x="4203776" y="2136478"/>
                    <a:pt x="4203675" y="2148834"/>
                  </a:cubicBezTo>
                  <a:cubicBezTo>
                    <a:pt x="4203635" y="2168623"/>
                    <a:pt x="4188572" y="2181704"/>
                    <a:pt x="4180972" y="2198440"/>
                  </a:cubicBezTo>
                  <a:cubicBezTo>
                    <a:pt x="4177411" y="2205300"/>
                    <a:pt x="4172135" y="2211269"/>
                    <a:pt x="4169590" y="2219526"/>
                  </a:cubicBezTo>
                  <a:cubicBezTo>
                    <a:pt x="4168126" y="2224863"/>
                    <a:pt x="4163867" y="2232229"/>
                    <a:pt x="4158340" y="2231974"/>
                  </a:cubicBezTo>
                  <a:cubicBezTo>
                    <a:pt x="4139249" y="2231424"/>
                    <a:pt x="4126124" y="2247903"/>
                    <a:pt x="4107541" y="2248055"/>
                  </a:cubicBezTo>
                  <a:cubicBezTo>
                    <a:pt x="4103221" y="2247988"/>
                    <a:pt x="4097215" y="2250749"/>
                    <a:pt x="4097438" y="2253258"/>
                  </a:cubicBezTo>
                  <a:cubicBezTo>
                    <a:pt x="4100067" y="2267903"/>
                    <a:pt x="4085548" y="2273646"/>
                    <a:pt x="4081921" y="2284825"/>
                  </a:cubicBezTo>
                  <a:cubicBezTo>
                    <a:pt x="4080648" y="2288954"/>
                    <a:pt x="4077088" y="2295814"/>
                    <a:pt x="4073974" y="2295941"/>
                  </a:cubicBezTo>
                  <a:cubicBezTo>
                    <a:pt x="4057712" y="2297075"/>
                    <a:pt x="4060657" y="2313626"/>
                    <a:pt x="4052681" y="2321023"/>
                  </a:cubicBezTo>
                  <a:cubicBezTo>
                    <a:pt x="4048295" y="2325278"/>
                    <a:pt x="4050357" y="2331791"/>
                    <a:pt x="4057216" y="2335352"/>
                  </a:cubicBezTo>
                  <a:lnTo>
                    <a:pt x="4073447" y="2336856"/>
                  </a:lnTo>
                  <a:lnTo>
                    <a:pt x="4053350" y="2363122"/>
                  </a:lnTo>
                  <a:lnTo>
                    <a:pt x="4026071" y="2415619"/>
                  </a:lnTo>
                  <a:lnTo>
                    <a:pt x="4026496" y="2412144"/>
                  </a:lnTo>
                  <a:cubicBezTo>
                    <a:pt x="4027930" y="2403092"/>
                    <a:pt x="4030983" y="2395533"/>
                    <a:pt x="4036450" y="2388356"/>
                  </a:cubicBezTo>
                  <a:cubicBezTo>
                    <a:pt x="4045191" y="2376132"/>
                    <a:pt x="4030425" y="2363894"/>
                    <a:pt x="4033639" y="2351413"/>
                  </a:cubicBezTo>
                  <a:cubicBezTo>
                    <a:pt x="4025000" y="2351282"/>
                    <a:pt x="4016551" y="2349945"/>
                    <a:pt x="4007815" y="2350417"/>
                  </a:cubicBezTo>
                  <a:cubicBezTo>
                    <a:pt x="4004004" y="2351050"/>
                    <a:pt x="4003843" y="2355973"/>
                    <a:pt x="4002760" y="2358895"/>
                  </a:cubicBezTo>
                  <a:cubicBezTo>
                    <a:pt x="3998627" y="2369376"/>
                    <a:pt x="3995000" y="2380555"/>
                    <a:pt x="3990263" y="2390940"/>
                  </a:cubicBezTo>
                  <a:cubicBezTo>
                    <a:pt x="3986224" y="2400817"/>
                    <a:pt x="3976598" y="2403004"/>
                    <a:pt x="3968627" y="2398648"/>
                  </a:cubicBezTo>
                  <a:cubicBezTo>
                    <a:pt x="3951574" y="2389144"/>
                    <a:pt x="3939313" y="2388439"/>
                    <a:pt x="3931553" y="2410099"/>
                  </a:cubicBezTo>
                  <a:cubicBezTo>
                    <a:pt x="3928596" y="2417053"/>
                    <a:pt x="3920367" y="2418225"/>
                    <a:pt x="3913538" y="2418380"/>
                  </a:cubicBezTo>
                  <a:cubicBezTo>
                    <a:pt x="3906709" y="2418537"/>
                    <a:pt x="3903721" y="2421775"/>
                    <a:pt x="3904576" y="2428097"/>
                  </a:cubicBezTo>
                  <a:cubicBezTo>
                    <a:pt x="3905939" y="2435118"/>
                    <a:pt x="3910133" y="2432070"/>
                    <a:pt x="3915152" y="2431628"/>
                  </a:cubicBezTo>
                  <a:cubicBezTo>
                    <a:pt x="3944949" y="2427067"/>
                    <a:pt x="3963013" y="2449724"/>
                    <a:pt x="3952295" y="2478339"/>
                  </a:cubicBezTo>
                  <a:cubicBezTo>
                    <a:pt x="3947778" y="2491233"/>
                    <a:pt x="3944563" y="2503715"/>
                    <a:pt x="3926585" y="2503961"/>
                  </a:cubicBezTo>
                  <a:cubicBezTo>
                    <a:pt x="3912323" y="2504176"/>
                    <a:pt x="3915048" y="2518218"/>
                    <a:pt x="3914218" y="2527366"/>
                  </a:cubicBezTo>
                  <a:cubicBezTo>
                    <a:pt x="3912784" y="2536418"/>
                    <a:pt x="3918150" y="2541598"/>
                    <a:pt x="3927394" y="2541826"/>
                  </a:cubicBezTo>
                  <a:cubicBezTo>
                    <a:pt x="3942863" y="2541800"/>
                    <a:pt x="3950799" y="2554193"/>
                    <a:pt x="3961310" y="2562043"/>
                  </a:cubicBezTo>
                  <a:cubicBezTo>
                    <a:pt x="3965754" y="2565221"/>
                    <a:pt x="3966706" y="2570940"/>
                    <a:pt x="3965845" y="2576371"/>
                  </a:cubicBezTo>
                  <a:cubicBezTo>
                    <a:pt x="3958772" y="2621030"/>
                    <a:pt x="3951796" y="2665082"/>
                    <a:pt x="3944723" y="2709741"/>
                  </a:cubicBezTo>
                  <a:cubicBezTo>
                    <a:pt x="3942238" y="2725432"/>
                    <a:pt x="3935020" y="2739754"/>
                    <a:pt x="3933742" y="2755635"/>
                  </a:cubicBezTo>
                  <a:cubicBezTo>
                    <a:pt x="3933103" y="2763577"/>
                    <a:pt x="3934054" y="2769295"/>
                    <a:pt x="3942916" y="2771935"/>
                  </a:cubicBezTo>
                  <a:cubicBezTo>
                    <a:pt x="3958828" y="2776930"/>
                    <a:pt x="3960631" y="2788970"/>
                    <a:pt x="3958242" y="2804057"/>
                  </a:cubicBezTo>
                  <a:cubicBezTo>
                    <a:pt x="3953654" y="2833024"/>
                    <a:pt x="3963496" y="2845098"/>
                    <a:pt x="3993102" y="2841746"/>
                  </a:cubicBezTo>
                  <a:cubicBezTo>
                    <a:pt x="4008159" y="2840418"/>
                    <a:pt x="4015300" y="2853922"/>
                    <a:pt x="4028260" y="2854118"/>
                  </a:cubicBezTo>
                  <a:cubicBezTo>
                    <a:pt x="4028864" y="2854214"/>
                    <a:pt x="4030704" y="2858217"/>
                    <a:pt x="4030417" y="2860027"/>
                  </a:cubicBezTo>
                  <a:cubicBezTo>
                    <a:pt x="4030508" y="2871177"/>
                    <a:pt x="4030597" y="2882326"/>
                    <a:pt x="4028877" y="2893189"/>
                  </a:cubicBezTo>
                  <a:cubicBezTo>
                    <a:pt x="4025502" y="2910594"/>
                    <a:pt x="4016188" y="2926441"/>
                    <a:pt x="4020657" y="2945090"/>
                  </a:cubicBezTo>
                  <a:cubicBezTo>
                    <a:pt x="4022116" y="2951507"/>
                    <a:pt x="4016936" y="2956871"/>
                    <a:pt x="4008391" y="2956138"/>
                  </a:cubicBezTo>
                  <a:cubicBezTo>
                    <a:pt x="4003880" y="2957278"/>
                    <a:pt x="4005912" y="2960075"/>
                    <a:pt x="4007340" y="2962776"/>
                  </a:cubicBezTo>
                  <a:cubicBezTo>
                    <a:pt x="3985800" y="2969881"/>
                    <a:pt x="3985251" y="2988971"/>
                    <a:pt x="3981780" y="3006980"/>
                  </a:cubicBezTo>
                  <a:cubicBezTo>
                    <a:pt x="3979744" y="3015937"/>
                    <a:pt x="3972054" y="3021525"/>
                    <a:pt x="3962714" y="3021901"/>
                  </a:cubicBezTo>
                  <a:cubicBezTo>
                    <a:pt x="3952168" y="3022087"/>
                    <a:pt x="3940512" y="3021477"/>
                    <a:pt x="3936483" y="3007848"/>
                  </a:cubicBezTo>
                  <a:cubicBezTo>
                    <a:pt x="3935945" y="3003434"/>
                    <a:pt x="3934452" y="3005052"/>
                    <a:pt x="3932864" y="3007275"/>
                  </a:cubicBezTo>
                  <a:cubicBezTo>
                    <a:pt x="3899887" y="3016282"/>
                    <a:pt x="3866439" y="3016551"/>
                    <a:pt x="3836556" y="2998210"/>
                  </a:cubicBezTo>
                  <a:cubicBezTo>
                    <a:pt x="3828681" y="2993251"/>
                    <a:pt x="3830084" y="2980481"/>
                    <a:pt x="3826596" y="2971268"/>
                  </a:cubicBezTo>
                  <a:cubicBezTo>
                    <a:pt x="3825357" y="2967361"/>
                    <a:pt x="3827109" y="2960213"/>
                    <a:pt x="3819102" y="2963896"/>
                  </a:cubicBezTo>
                  <a:cubicBezTo>
                    <a:pt x="3812398" y="2967164"/>
                    <a:pt x="3806076" y="2968018"/>
                    <a:pt x="3803698" y="2959600"/>
                  </a:cubicBezTo>
                  <a:cubicBezTo>
                    <a:pt x="3801510" y="2949974"/>
                    <a:pt x="3807706" y="2946006"/>
                    <a:pt x="3816539" y="2944930"/>
                  </a:cubicBezTo>
                  <a:cubicBezTo>
                    <a:pt x="3810348" y="2937145"/>
                    <a:pt x="3803966" y="2930566"/>
                    <a:pt x="3806099" y="2921006"/>
                  </a:cubicBezTo>
                  <a:cubicBezTo>
                    <a:pt x="3807276" y="2917482"/>
                    <a:pt x="3809660" y="2914147"/>
                    <a:pt x="3804324" y="2912684"/>
                  </a:cubicBezTo>
                  <a:cubicBezTo>
                    <a:pt x="3800195" y="2911412"/>
                    <a:pt x="3797399" y="2913443"/>
                    <a:pt x="3795618" y="2916872"/>
                  </a:cubicBezTo>
                  <a:cubicBezTo>
                    <a:pt x="3793138" y="2920810"/>
                    <a:pt x="3790880" y="2927257"/>
                    <a:pt x="3786147" y="2925889"/>
                  </a:cubicBezTo>
                  <a:cubicBezTo>
                    <a:pt x="3780613" y="2924703"/>
                    <a:pt x="3776684" y="2924854"/>
                    <a:pt x="3773865" y="2925935"/>
                  </a:cubicBezTo>
                  <a:lnTo>
                    <a:pt x="3773518" y="2926280"/>
                  </a:lnTo>
                  <a:lnTo>
                    <a:pt x="3784754" y="2933616"/>
                  </a:lnTo>
                  <a:cubicBezTo>
                    <a:pt x="3786489" y="2940527"/>
                    <a:pt x="3782271" y="2941801"/>
                    <a:pt x="3777010" y="2940205"/>
                  </a:cubicBezTo>
                  <a:lnTo>
                    <a:pt x="3767057" y="2938295"/>
                  </a:lnTo>
                  <a:lnTo>
                    <a:pt x="3765045" y="2949766"/>
                  </a:lnTo>
                  <a:cubicBezTo>
                    <a:pt x="3762434" y="2962345"/>
                    <a:pt x="3762841" y="2975400"/>
                    <a:pt x="3751466" y="2984733"/>
                  </a:cubicBezTo>
                  <a:cubicBezTo>
                    <a:pt x="3746476" y="2988892"/>
                    <a:pt x="3748824" y="2993595"/>
                    <a:pt x="3751078" y="2998901"/>
                  </a:cubicBezTo>
                  <a:cubicBezTo>
                    <a:pt x="3753742" y="3005509"/>
                    <a:pt x="3757555" y="3004875"/>
                    <a:pt x="3763368" y="3003321"/>
                  </a:cubicBezTo>
                  <a:cubicBezTo>
                    <a:pt x="3772390" y="3001038"/>
                    <a:pt x="3778044" y="3004407"/>
                    <a:pt x="3779627" y="3013937"/>
                  </a:cubicBezTo>
                  <a:cubicBezTo>
                    <a:pt x="3782669" y="3029884"/>
                    <a:pt x="3787015" y="3045419"/>
                    <a:pt x="3782528" y="3062030"/>
                  </a:cubicBezTo>
                  <a:cubicBezTo>
                    <a:pt x="3781843" y="3064397"/>
                    <a:pt x="3781588" y="3066986"/>
                    <a:pt x="3780892" y="3069427"/>
                  </a:cubicBezTo>
                  <a:lnTo>
                    <a:pt x="3778294" y="3073382"/>
                  </a:lnTo>
                  <a:lnTo>
                    <a:pt x="3789082" y="3087723"/>
                  </a:lnTo>
                  <a:lnTo>
                    <a:pt x="3795809" y="3086560"/>
                  </a:lnTo>
                  <a:cubicBezTo>
                    <a:pt x="3799907" y="3084116"/>
                    <a:pt x="3803420" y="3080495"/>
                    <a:pt x="3806757" y="3077003"/>
                  </a:cubicBezTo>
                  <a:cubicBezTo>
                    <a:pt x="3816513" y="3066176"/>
                    <a:pt x="3825823" y="3062083"/>
                    <a:pt x="3840146" y="3069300"/>
                  </a:cubicBezTo>
                  <a:cubicBezTo>
                    <a:pt x="3851038" y="3074737"/>
                    <a:pt x="3862790" y="3074742"/>
                    <a:pt x="3868293" y="3059530"/>
                  </a:cubicBezTo>
                  <a:cubicBezTo>
                    <a:pt x="3871537" y="3050763"/>
                    <a:pt x="3878814" y="3043874"/>
                    <a:pt x="3888279" y="3046611"/>
                  </a:cubicBezTo>
                  <a:cubicBezTo>
                    <a:pt x="3897743" y="3049347"/>
                    <a:pt x="3903139" y="3058244"/>
                    <a:pt x="3901102" y="3067199"/>
                  </a:cubicBezTo>
                  <a:cubicBezTo>
                    <a:pt x="3898903" y="3081080"/>
                    <a:pt x="3916752" y="3089474"/>
                    <a:pt x="3910137" y="3103892"/>
                  </a:cubicBezTo>
                  <a:cubicBezTo>
                    <a:pt x="3910137" y="3103892"/>
                    <a:pt x="3911757" y="3105386"/>
                    <a:pt x="3912964" y="3105577"/>
                  </a:cubicBezTo>
                  <a:cubicBezTo>
                    <a:pt x="3922524" y="3107710"/>
                    <a:pt x="3933609" y="3111939"/>
                    <a:pt x="3932587" y="3122294"/>
                  </a:cubicBezTo>
                  <a:cubicBezTo>
                    <a:pt x="3930992" y="3136271"/>
                    <a:pt x="3934829" y="3151107"/>
                    <a:pt x="3925389" y="3163840"/>
                  </a:cubicBezTo>
                  <a:cubicBezTo>
                    <a:pt x="3923195" y="3165967"/>
                    <a:pt x="3921194" y="3166887"/>
                    <a:pt x="3918081" y="3167012"/>
                  </a:cubicBezTo>
                  <a:cubicBezTo>
                    <a:pt x="3913540" y="3164437"/>
                    <a:pt x="3909793" y="3160751"/>
                    <a:pt x="3905062" y="3159383"/>
                  </a:cubicBezTo>
                  <a:cubicBezTo>
                    <a:pt x="3903252" y="3159096"/>
                    <a:pt x="3902235" y="3157697"/>
                    <a:pt x="3901125" y="3156903"/>
                  </a:cubicBezTo>
                  <a:cubicBezTo>
                    <a:pt x="3889311" y="3149465"/>
                    <a:pt x="3880295" y="3139996"/>
                    <a:pt x="3877568" y="3125953"/>
                  </a:cubicBezTo>
                  <a:cubicBezTo>
                    <a:pt x="3876206" y="3118933"/>
                    <a:pt x="3871061" y="3116262"/>
                    <a:pt x="3864614" y="3114004"/>
                  </a:cubicBezTo>
                  <a:cubicBezTo>
                    <a:pt x="3852926" y="3109679"/>
                    <a:pt x="3840255" y="3107671"/>
                    <a:pt x="3827867" y="3103854"/>
                  </a:cubicBezTo>
                  <a:cubicBezTo>
                    <a:pt x="3817291" y="3100323"/>
                    <a:pt x="3800884" y="3109440"/>
                    <a:pt x="3792335" y="3120584"/>
                  </a:cubicBezTo>
                  <a:lnTo>
                    <a:pt x="3788652" y="3128340"/>
                  </a:lnTo>
                  <a:lnTo>
                    <a:pt x="3794472" y="3139166"/>
                  </a:lnTo>
                  <a:lnTo>
                    <a:pt x="3785947" y="3136398"/>
                  </a:lnTo>
                  <a:lnTo>
                    <a:pt x="3783580" y="3147180"/>
                  </a:lnTo>
                  <a:cubicBezTo>
                    <a:pt x="3782779" y="3152235"/>
                    <a:pt x="3782896" y="3157357"/>
                    <a:pt x="3785751" y="3162758"/>
                  </a:cubicBezTo>
                  <a:cubicBezTo>
                    <a:pt x="3788705" y="3167556"/>
                    <a:pt x="3786541" y="3173400"/>
                    <a:pt x="3780632" y="3175556"/>
                  </a:cubicBezTo>
                  <a:cubicBezTo>
                    <a:pt x="3774723" y="3177715"/>
                    <a:pt x="3770469" y="3173328"/>
                    <a:pt x="3768818" y="3168119"/>
                  </a:cubicBezTo>
                  <a:lnTo>
                    <a:pt x="3764521" y="3149205"/>
                  </a:lnTo>
                  <a:lnTo>
                    <a:pt x="3758745" y="3149338"/>
                  </a:lnTo>
                  <a:lnTo>
                    <a:pt x="3750332" y="3153082"/>
                  </a:lnTo>
                  <a:lnTo>
                    <a:pt x="3754299" y="3159710"/>
                  </a:lnTo>
                  <a:cubicBezTo>
                    <a:pt x="3755583" y="3164784"/>
                    <a:pt x="3752857" y="3169301"/>
                    <a:pt x="3746580" y="3175731"/>
                  </a:cubicBezTo>
                  <a:cubicBezTo>
                    <a:pt x="3739368" y="3178301"/>
                    <a:pt x="3730220" y="3177471"/>
                    <a:pt x="3726880" y="3186840"/>
                  </a:cubicBezTo>
                  <a:cubicBezTo>
                    <a:pt x="3720935" y="3197034"/>
                    <a:pt x="3723822" y="3206152"/>
                    <a:pt x="3729726" y="3215747"/>
                  </a:cubicBezTo>
                  <a:cubicBezTo>
                    <a:pt x="3735122" y="3224644"/>
                    <a:pt x="3744330" y="3232907"/>
                    <a:pt x="3738701" y="3245006"/>
                  </a:cubicBezTo>
                  <a:cubicBezTo>
                    <a:pt x="3730791" y="3248084"/>
                    <a:pt x="3722976" y="3250558"/>
                    <a:pt x="3715986" y="3255636"/>
                  </a:cubicBezTo>
                  <a:cubicBezTo>
                    <a:pt x="3711791" y="3258685"/>
                    <a:pt x="3702422" y="3255345"/>
                    <a:pt x="3703909" y="3265478"/>
                  </a:cubicBezTo>
                  <a:cubicBezTo>
                    <a:pt x="3705655" y="3270085"/>
                    <a:pt x="3710292" y="3272057"/>
                    <a:pt x="3712832" y="3275552"/>
                  </a:cubicBezTo>
                  <a:cubicBezTo>
                    <a:pt x="3713339" y="3276252"/>
                    <a:pt x="3714546" y="3276443"/>
                    <a:pt x="3715754" y="3276634"/>
                  </a:cubicBezTo>
                  <a:cubicBezTo>
                    <a:pt x="3721214" y="3281210"/>
                    <a:pt x="3731032" y="3277816"/>
                    <a:pt x="3733918" y="3286934"/>
                  </a:cubicBezTo>
                  <a:cubicBezTo>
                    <a:pt x="3730357" y="3293793"/>
                    <a:pt x="3723909" y="3291535"/>
                    <a:pt x="3718383" y="3291278"/>
                  </a:cubicBezTo>
                  <a:cubicBezTo>
                    <a:pt x="3712856" y="3291022"/>
                    <a:pt x="3706725" y="3290670"/>
                    <a:pt x="3701104" y="3291017"/>
                  </a:cubicBezTo>
                  <a:cubicBezTo>
                    <a:pt x="3679312" y="3291895"/>
                    <a:pt x="3675846" y="3298151"/>
                    <a:pt x="3685748" y="3317659"/>
                  </a:cubicBezTo>
                  <a:cubicBezTo>
                    <a:pt x="3688700" y="3322457"/>
                    <a:pt x="3692256" y="3327351"/>
                    <a:pt x="3695906" y="3331641"/>
                  </a:cubicBezTo>
                  <a:cubicBezTo>
                    <a:pt x="3698823" y="3344475"/>
                    <a:pt x="3691928" y="3348950"/>
                    <a:pt x="3680365" y="3347738"/>
                  </a:cubicBezTo>
                  <a:cubicBezTo>
                    <a:pt x="3674236" y="3347385"/>
                    <a:pt x="3667598" y="3346335"/>
                    <a:pt x="3661658" y="3344775"/>
                  </a:cubicBezTo>
                  <a:cubicBezTo>
                    <a:pt x="3652097" y="3342642"/>
                    <a:pt x="3645775" y="3343497"/>
                    <a:pt x="3642658" y="3355375"/>
                  </a:cubicBezTo>
                  <a:cubicBezTo>
                    <a:pt x="3639348" y="3368462"/>
                    <a:pt x="3627624" y="3372173"/>
                    <a:pt x="3614856" y="3370769"/>
                  </a:cubicBezTo>
                  <a:cubicBezTo>
                    <a:pt x="3584999" y="3367896"/>
                    <a:pt x="3584999" y="3367896"/>
                    <a:pt x="3581110" y="3396356"/>
                  </a:cubicBezTo>
                  <a:cubicBezTo>
                    <a:pt x="3580155" y="3402391"/>
                    <a:pt x="3585868" y="3413194"/>
                    <a:pt x="3571575" y="3409691"/>
                  </a:cubicBezTo>
                  <a:cubicBezTo>
                    <a:pt x="3569544" y="3406896"/>
                    <a:pt x="3567511" y="3404100"/>
                    <a:pt x="3566083" y="3401399"/>
                  </a:cubicBezTo>
                  <a:cubicBezTo>
                    <a:pt x="3557575" y="3392628"/>
                    <a:pt x="3554617" y="3399584"/>
                    <a:pt x="3551057" y="3406442"/>
                  </a:cubicBezTo>
                  <a:lnTo>
                    <a:pt x="3545766" y="3415251"/>
                  </a:lnTo>
                  <a:lnTo>
                    <a:pt x="3552178" y="3422386"/>
                  </a:lnTo>
                  <a:cubicBezTo>
                    <a:pt x="3547711" y="3428692"/>
                    <a:pt x="3541633" y="3425572"/>
                    <a:pt x="3536193" y="3424560"/>
                  </a:cubicBezTo>
                  <a:lnTo>
                    <a:pt x="3529977" y="3423604"/>
                  </a:lnTo>
                  <a:lnTo>
                    <a:pt x="3524683" y="3424536"/>
                  </a:lnTo>
                  <a:cubicBezTo>
                    <a:pt x="3518140" y="3422882"/>
                    <a:pt x="3510833" y="3426054"/>
                    <a:pt x="3503908" y="3426814"/>
                  </a:cubicBezTo>
                  <a:lnTo>
                    <a:pt x="3498752" y="3426054"/>
                  </a:lnTo>
                  <a:lnTo>
                    <a:pt x="3497136" y="3433401"/>
                  </a:lnTo>
                  <a:cubicBezTo>
                    <a:pt x="3497398" y="3436813"/>
                    <a:pt x="3498468" y="3441049"/>
                    <a:pt x="3500251" y="3446219"/>
                  </a:cubicBezTo>
                  <a:cubicBezTo>
                    <a:pt x="3502517" y="3451376"/>
                    <a:pt x="3505369" y="3456710"/>
                    <a:pt x="3508398" y="3461460"/>
                  </a:cubicBezTo>
                  <a:cubicBezTo>
                    <a:pt x="3509527" y="3474573"/>
                    <a:pt x="3502083" y="3478061"/>
                    <a:pt x="3490797" y="3475276"/>
                  </a:cubicBezTo>
                  <a:cubicBezTo>
                    <a:pt x="3484771" y="3474086"/>
                    <a:pt x="3478342" y="3472135"/>
                    <a:pt x="3472671" y="3469777"/>
                  </a:cubicBezTo>
                  <a:cubicBezTo>
                    <a:pt x="3468082" y="3468065"/>
                    <a:pt x="3464193" y="3467203"/>
                    <a:pt x="3460862" y="3468188"/>
                  </a:cubicBezTo>
                  <a:lnTo>
                    <a:pt x="3453331" y="3476626"/>
                  </a:lnTo>
                  <a:lnTo>
                    <a:pt x="3454386" y="3477165"/>
                  </a:lnTo>
                  <a:cubicBezTo>
                    <a:pt x="3457170" y="3483552"/>
                    <a:pt x="3451456" y="3488147"/>
                    <a:pt x="3446789" y="3491117"/>
                  </a:cubicBezTo>
                  <a:cubicBezTo>
                    <a:pt x="3414205" y="3511049"/>
                    <a:pt x="3410859" y="3545887"/>
                    <a:pt x="3400060" y="3577309"/>
                  </a:cubicBezTo>
                  <a:cubicBezTo>
                    <a:pt x="3397504" y="3584854"/>
                    <a:pt x="3403143" y="3588942"/>
                    <a:pt x="3406973" y="3593703"/>
                  </a:cubicBezTo>
                  <a:cubicBezTo>
                    <a:pt x="3411857" y="3600752"/>
                    <a:pt x="3422942" y="3606735"/>
                    <a:pt x="3418956" y="3615430"/>
                  </a:cubicBezTo>
                  <a:cubicBezTo>
                    <a:pt x="3413926" y="3625748"/>
                    <a:pt x="3402924" y="3614994"/>
                    <a:pt x="3395203" y="3618067"/>
                  </a:cubicBezTo>
                  <a:cubicBezTo>
                    <a:pt x="3376230" y="3624700"/>
                    <a:pt x="3373860" y="3630526"/>
                    <a:pt x="3381062" y="3648256"/>
                  </a:cubicBezTo>
                  <a:cubicBezTo>
                    <a:pt x="3384901" y="3656931"/>
                    <a:pt x="3385500" y="3667427"/>
                    <a:pt x="3389340" y="3676099"/>
                  </a:cubicBezTo>
                  <a:cubicBezTo>
                    <a:pt x="3394544" y="3696220"/>
                    <a:pt x="3395930" y="3715493"/>
                    <a:pt x="3387297" y="3734980"/>
                  </a:cubicBezTo>
                  <a:cubicBezTo>
                    <a:pt x="3383124" y="3745392"/>
                    <a:pt x="3373219" y="3752575"/>
                    <a:pt x="3365114" y="3755173"/>
                  </a:cubicBezTo>
                  <a:cubicBezTo>
                    <a:pt x="3355675" y="3758059"/>
                    <a:pt x="3351772" y="3761981"/>
                    <a:pt x="3349515" y="3774773"/>
                  </a:cubicBezTo>
                  <a:cubicBezTo>
                    <a:pt x="3343069" y="3754084"/>
                    <a:pt x="3337356" y="3758679"/>
                    <a:pt x="3331755" y="3770238"/>
                  </a:cubicBezTo>
                  <a:cubicBezTo>
                    <a:pt x="3320939" y="3757766"/>
                    <a:pt x="3312703" y="3745573"/>
                    <a:pt x="3295139" y="3743233"/>
                  </a:cubicBezTo>
                  <a:cubicBezTo>
                    <a:pt x="3283971" y="3742020"/>
                    <a:pt x="3273363" y="3735654"/>
                    <a:pt x="3262091" y="3731390"/>
                  </a:cubicBezTo>
                  <a:cubicBezTo>
                    <a:pt x="3240026" y="3722475"/>
                    <a:pt x="3221241" y="3727390"/>
                    <a:pt x="3205351" y="3745657"/>
                  </a:cubicBezTo>
                  <a:cubicBezTo>
                    <a:pt x="3201925" y="3749197"/>
                    <a:pt x="3198023" y="3753119"/>
                    <a:pt x="3194120" y="3757041"/>
                  </a:cubicBezTo>
                  <a:cubicBezTo>
                    <a:pt x="3189266" y="3761730"/>
                    <a:pt x="3184897" y="3769948"/>
                    <a:pt x="3176971" y="3766914"/>
                  </a:cubicBezTo>
                  <a:cubicBezTo>
                    <a:pt x="3169424" y="3764358"/>
                    <a:pt x="3173410" y="3755664"/>
                    <a:pt x="3172726" y="3749940"/>
                  </a:cubicBezTo>
                  <a:cubicBezTo>
                    <a:pt x="3172241" y="3746411"/>
                    <a:pt x="3172707" y="3742114"/>
                    <a:pt x="3169365" y="3740884"/>
                  </a:cubicBezTo>
                  <a:cubicBezTo>
                    <a:pt x="3164779" y="3739082"/>
                    <a:pt x="3163361" y="3744143"/>
                    <a:pt x="3161839" y="3746151"/>
                  </a:cubicBezTo>
                  <a:cubicBezTo>
                    <a:pt x="3147203" y="3768900"/>
                    <a:pt x="3124578" y="3765140"/>
                    <a:pt x="3103961" y="3762903"/>
                  </a:cubicBezTo>
                  <a:cubicBezTo>
                    <a:pt x="3096516" y="3762421"/>
                    <a:pt x="3086178" y="3763825"/>
                    <a:pt x="3079445" y="3757920"/>
                  </a:cubicBezTo>
                  <a:lnTo>
                    <a:pt x="3076595" y="3753244"/>
                  </a:lnTo>
                  <a:lnTo>
                    <a:pt x="3073963" y="3755235"/>
                  </a:lnTo>
                  <a:cubicBezTo>
                    <a:pt x="3068724" y="3755834"/>
                    <a:pt x="3066071" y="3752970"/>
                    <a:pt x="3064222" y="3749147"/>
                  </a:cubicBezTo>
                  <a:lnTo>
                    <a:pt x="3062184" y="3744246"/>
                  </a:lnTo>
                  <a:lnTo>
                    <a:pt x="3049858" y="3739106"/>
                  </a:lnTo>
                  <a:lnTo>
                    <a:pt x="3044792" y="3733879"/>
                  </a:lnTo>
                  <a:lnTo>
                    <a:pt x="3044128" y="3738922"/>
                  </a:lnTo>
                  <a:cubicBezTo>
                    <a:pt x="3039449" y="3774418"/>
                    <a:pt x="3010243" y="3782693"/>
                    <a:pt x="2984298" y="3791655"/>
                  </a:cubicBezTo>
                  <a:cubicBezTo>
                    <a:pt x="2972054" y="3796491"/>
                    <a:pt x="2955545" y="3808245"/>
                    <a:pt x="2940903" y="3792129"/>
                  </a:cubicBezTo>
                  <a:cubicBezTo>
                    <a:pt x="2916216" y="3800353"/>
                    <a:pt x="2895053" y="3791632"/>
                    <a:pt x="2874058" y="3781642"/>
                  </a:cubicBezTo>
                  <a:lnTo>
                    <a:pt x="2865991" y="3778096"/>
                  </a:lnTo>
                  <a:lnTo>
                    <a:pt x="2857815" y="3786799"/>
                  </a:lnTo>
                  <a:lnTo>
                    <a:pt x="2856425" y="3795390"/>
                  </a:lnTo>
                  <a:lnTo>
                    <a:pt x="2860563" y="3807410"/>
                  </a:lnTo>
                  <a:cubicBezTo>
                    <a:pt x="2860718" y="3810137"/>
                    <a:pt x="2859820" y="3812404"/>
                    <a:pt x="2856998" y="3813863"/>
                  </a:cubicBezTo>
                  <a:lnTo>
                    <a:pt x="2854422" y="3814137"/>
                  </a:lnTo>
                  <a:lnTo>
                    <a:pt x="2854754" y="3831215"/>
                  </a:lnTo>
                  <a:cubicBezTo>
                    <a:pt x="2854012" y="3838609"/>
                    <a:pt x="2851297" y="3845462"/>
                    <a:pt x="2843360" y="3850708"/>
                  </a:cubicBezTo>
                  <a:cubicBezTo>
                    <a:pt x="2831452" y="3848538"/>
                    <a:pt x="2820112" y="3845704"/>
                    <a:pt x="2807827" y="3846654"/>
                  </a:cubicBezTo>
                  <a:cubicBezTo>
                    <a:pt x="2800456" y="3847223"/>
                    <a:pt x="2791571" y="3836168"/>
                    <a:pt x="2785810" y="3849588"/>
                  </a:cubicBezTo>
                  <a:cubicBezTo>
                    <a:pt x="2784489" y="3856487"/>
                    <a:pt x="2788649" y="3862345"/>
                    <a:pt x="2789121" y="3868487"/>
                  </a:cubicBezTo>
                  <a:cubicBezTo>
                    <a:pt x="2789216" y="3869716"/>
                    <a:pt x="2790539" y="3870850"/>
                    <a:pt x="2791863" y="3871984"/>
                  </a:cubicBezTo>
                  <a:cubicBezTo>
                    <a:pt x="2795079" y="3881622"/>
                    <a:pt x="2809538" y="3884830"/>
                    <a:pt x="2806233" y="3898062"/>
                  </a:cubicBezTo>
                  <a:cubicBezTo>
                    <a:pt x="2796785" y="3903734"/>
                    <a:pt x="2790640" y="3896176"/>
                    <a:pt x="2784118" y="3891736"/>
                  </a:cubicBezTo>
                  <a:cubicBezTo>
                    <a:pt x="2777598" y="3887296"/>
                    <a:pt x="2770415" y="3882289"/>
                    <a:pt x="2763325" y="3878511"/>
                  </a:cubicBezTo>
                  <a:cubicBezTo>
                    <a:pt x="2736200" y="3863302"/>
                    <a:pt x="2727318" y="3868314"/>
                    <a:pt x="2724775" y="3899406"/>
                  </a:cubicBezTo>
                  <a:cubicBezTo>
                    <a:pt x="2724777" y="3907437"/>
                    <a:pt x="2725439" y="3916036"/>
                    <a:pt x="2726671" y="3923975"/>
                  </a:cubicBezTo>
                  <a:cubicBezTo>
                    <a:pt x="2720629" y="3941742"/>
                    <a:pt x="2708909" y="3942028"/>
                    <a:pt x="2695770" y="3931920"/>
                  </a:cubicBezTo>
                  <a:cubicBezTo>
                    <a:pt x="2688587" y="3926912"/>
                    <a:pt x="2681309" y="3920678"/>
                    <a:pt x="2675260" y="3914348"/>
                  </a:cubicBezTo>
                  <a:cubicBezTo>
                    <a:pt x="2670251" y="3909481"/>
                    <a:pt x="2665666" y="3906128"/>
                    <a:pt x="2660753" y="3905503"/>
                  </a:cubicBezTo>
                  <a:lnTo>
                    <a:pt x="2646083" y="3912202"/>
                  </a:lnTo>
                  <a:lnTo>
                    <a:pt x="2647150" y="3913511"/>
                  </a:lnTo>
                  <a:cubicBezTo>
                    <a:pt x="2647124" y="3923446"/>
                    <a:pt x="2637029" y="3926168"/>
                    <a:pt x="2629231" y="3927369"/>
                  </a:cubicBezTo>
                  <a:cubicBezTo>
                    <a:pt x="2575263" y="3934709"/>
                    <a:pt x="2550921" y="3978274"/>
                    <a:pt x="2518807" y="4013107"/>
                  </a:cubicBezTo>
                  <a:cubicBezTo>
                    <a:pt x="2511143" y="4021492"/>
                    <a:pt x="2516162" y="4030063"/>
                    <a:pt x="2518432" y="4038475"/>
                  </a:cubicBezTo>
                  <a:cubicBezTo>
                    <a:pt x="2520767" y="4050478"/>
                    <a:pt x="2531809" y="4064644"/>
                    <a:pt x="2521619" y="4073711"/>
                  </a:cubicBezTo>
                  <a:cubicBezTo>
                    <a:pt x="2509136" y="4084298"/>
                    <a:pt x="2500938" y="4063950"/>
                    <a:pt x="2489096" y="4063534"/>
                  </a:cubicBezTo>
                  <a:cubicBezTo>
                    <a:pt x="2460522" y="4061316"/>
                    <a:pt x="2454087" y="4067564"/>
                    <a:pt x="2453324" y="4094842"/>
                  </a:cubicBezTo>
                  <a:cubicBezTo>
                    <a:pt x="2453363" y="4108368"/>
                    <a:pt x="2448129" y="4122414"/>
                    <a:pt x="2448168" y="4135938"/>
                  </a:cubicBezTo>
                  <a:cubicBezTo>
                    <a:pt x="2443426" y="4165192"/>
                    <a:pt x="2434185" y="4191149"/>
                    <a:pt x="2411741" y="4211641"/>
                  </a:cubicBezTo>
                  <a:cubicBezTo>
                    <a:pt x="2400323" y="4222841"/>
                    <a:pt x="2383272" y="4226539"/>
                    <a:pt x="2371202" y="4225283"/>
                  </a:cubicBezTo>
                  <a:cubicBezTo>
                    <a:pt x="2357224" y="4223641"/>
                    <a:pt x="2349880" y="4226524"/>
                    <a:pt x="2339599" y="4241931"/>
                  </a:cubicBezTo>
                  <a:cubicBezTo>
                    <a:pt x="2343045" y="4211222"/>
                    <a:pt x="2332951" y="4213947"/>
                    <a:pt x="2319011" y="4225827"/>
                  </a:cubicBezTo>
                  <a:cubicBezTo>
                    <a:pt x="2312042" y="4203343"/>
                    <a:pt x="2308279" y="4182700"/>
                    <a:pt x="2286691" y="4169575"/>
                  </a:cubicBezTo>
                  <a:cubicBezTo>
                    <a:pt x="2272805" y="4161589"/>
                    <a:pt x="2262605" y="4147195"/>
                    <a:pt x="2250336" y="4135165"/>
                  </a:cubicBezTo>
                  <a:cubicBezTo>
                    <a:pt x="2226638" y="4110875"/>
                    <a:pt x="2199293" y="4106522"/>
                    <a:pt x="2168075" y="4121259"/>
                  </a:cubicBezTo>
                  <a:cubicBezTo>
                    <a:pt x="2161573" y="4123918"/>
                    <a:pt x="2154229" y="4126801"/>
                    <a:pt x="2146887" y="4129683"/>
                  </a:cubicBezTo>
                  <a:cubicBezTo>
                    <a:pt x="2137861" y="4133020"/>
                    <a:pt x="2127444" y="4141245"/>
                    <a:pt x="2118834" y="4132741"/>
                  </a:cubicBezTo>
                  <a:cubicBezTo>
                    <a:pt x="2110449" y="4125075"/>
                    <a:pt x="2120638" y="4116010"/>
                    <a:pt x="2123027" y="4108146"/>
                  </a:cubicBezTo>
                  <a:cubicBezTo>
                    <a:pt x="2124417" y="4103259"/>
                    <a:pt x="2127488" y="4097918"/>
                    <a:pt x="2123831" y="4094395"/>
                  </a:cubicBezTo>
                  <a:cubicBezTo>
                    <a:pt x="2118877" y="4089412"/>
                    <a:pt x="2114123" y="4095208"/>
                    <a:pt x="2110984" y="4096957"/>
                  </a:cubicBezTo>
                  <a:cubicBezTo>
                    <a:pt x="2078833" y="4118264"/>
                    <a:pt x="2051449" y="4100385"/>
                    <a:pt x="2025816" y="4085641"/>
                  </a:cubicBezTo>
                  <a:cubicBezTo>
                    <a:pt x="2013224" y="4079112"/>
                    <a:pt x="1991996" y="4074010"/>
                    <a:pt x="1994734" y="4050712"/>
                  </a:cubicBezTo>
                  <a:cubicBezTo>
                    <a:pt x="1946444" y="4022230"/>
                    <a:pt x="1963203" y="3957247"/>
                    <a:pt x="1924097" y="3922677"/>
                  </a:cubicBezTo>
                  <a:cubicBezTo>
                    <a:pt x="1917236" y="3917310"/>
                    <a:pt x="1913898" y="3908284"/>
                    <a:pt x="1905006" y="3918804"/>
                  </a:cubicBezTo>
                  <a:cubicBezTo>
                    <a:pt x="1893429" y="3932757"/>
                    <a:pt x="1890479" y="3921820"/>
                    <a:pt x="1887982" y="3912568"/>
                  </a:cubicBezTo>
                  <a:lnTo>
                    <a:pt x="1885017" y="3901578"/>
                  </a:lnTo>
                  <a:lnTo>
                    <a:pt x="1862111" y="3897986"/>
                  </a:lnTo>
                  <a:lnTo>
                    <a:pt x="1858625" y="3892341"/>
                  </a:lnTo>
                  <a:lnTo>
                    <a:pt x="1837794" y="3907157"/>
                  </a:lnTo>
                  <a:cubicBezTo>
                    <a:pt x="1822226" y="3899624"/>
                    <a:pt x="1836007" y="3890494"/>
                    <a:pt x="1836714" y="3883084"/>
                  </a:cubicBezTo>
                  <a:cubicBezTo>
                    <a:pt x="1829690" y="3880467"/>
                    <a:pt x="1820571" y="3890146"/>
                    <a:pt x="1816165" y="3880505"/>
                  </a:cubicBezTo>
                  <a:lnTo>
                    <a:pt x="1816633" y="3878350"/>
                  </a:lnTo>
                  <a:lnTo>
                    <a:pt x="1800539" y="3891482"/>
                  </a:lnTo>
                  <a:cubicBezTo>
                    <a:pt x="1790621" y="3902516"/>
                    <a:pt x="1783139" y="3918493"/>
                    <a:pt x="1764303" y="3915801"/>
                  </a:cubicBezTo>
                  <a:cubicBezTo>
                    <a:pt x="1756838" y="3906270"/>
                    <a:pt x="1750239" y="3896623"/>
                    <a:pt x="1740423" y="3889176"/>
                  </a:cubicBezTo>
                  <a:cubicBezTo>
                    <a:pt x="1734534" y="3884708"/>
                    <a:pt x="1735229" y="3870542"/>
                    <a:pt x="1722011" y="3876752"/>
                  </a:cubicBezTo>
                  <a:cubicBezTo>
                    <a:pt x="1716442" y="3881033"/>
                    <a:pt x="1715664" y="3888175"/>
                    <a:pt x="1711940" y="3893083"/>
                  </a:cubicBezTo>
                  <a:cubicBezTo>
                    <a:pt x="1711193" y="3894066"/>
                    <a:pt x="1711431" y="3895791"/>
                    <a:pt x="1711668" y="3897518"/>
                  </a:cubicBezTo>
                  <a:cubicBezTo>
                    <a:pt x="1707672" y="3906861"/>
                    <a:pt x="1716355" y="3918860"/>
                    <a:pt x="1705099" y="3926559"/>
                  </a:cubicBezTo>
                  <a:cubicBezTo>
                    <a:pt x="1694267" y="3924528"/>
                    <a:pt x="1694692" y="3914796"/>
                    <a:pt x="1692762" y="3907147"/>
                  </a:cubicBezTo>
                  <a:cubicBezTo>
                    <a:pt x="1690834" y="3899496"/>
                    <a:pt x="1688787" y="3890983"/>
                    <a:pt x="1685994" y="3883452"/>
                  </a:cubicBezTo>
                  <a:cubicBezTo>
                    <a:pt x="1675808" y="3854070"/>
                    <a:pt x="1665840" y="3851919"/>
                    <a:pt x="1643295" y="3873479"/>
                  </a:cubicBezTo>
                  <a:cubicBezTo>
                    <a:pt x="1637963" y="3879486"/>
                    <a:pt x="1632749" y="3886358"/>
                    <a:pt x="1628399" y="3893111"/>
                  </a:cubicBezTo>
                  <a:cubicBezTo>
                    <a:pt x="1612084" y="3902386"/>
                    <a:pt x="1603130" y="3894819"/>
                    <a:pt x="1600019" y="3878537"/>
                  </a:cubicBezTo>
                  <a:cubicBezTo>
                    <a:pt x="1597971" y="3870023"/>
                    <a:pt x="1596668" y="3860529"/>
                    <a:pt x="1596347" y="3851778"/>
                  </a:cubicBezTo>
                  <a:cubicBezTo>
                    <a:pt x="1595317" y="3837849"/>
                    <a:pt x="1591543" y="3829573"/>
                    <a:pt x="1574043" y="3830214"/>
                  </a:cubicBezTo>
                  <a:cubicBezTo>
                    <a:pt x="1554817" y="3831094"/>
                    <a:pt x="1544917" y="3816622"/>
                    <a:pt x="1541567" y="3798615"/>
                  </a:cubicBezTo>
                  <a:cubicBezTo>
                    <a:pt x="1533176" y="3756674"/>
                    <a:pt x="1533176" y="3756674"/>
                    <a:pt x="1492724" y="3763103"/>
                  </a:cubicBezTo>
                  <a:cubicBezTo>
                    <a:pt x="1484092" y="3764286"/>
                    <a:pt x="1471703" y="3776539"/>
                    <a:pt x="1470589" y="3755587"/>
                  </a:cubicBezTo>
                  <a:cubicBezTo>
                    <a:pt x="1473566" y="3751661"/>
                    <a:pt x="1476545" y="3747733"/>
                    <a:pt x="1479644" y="3744670"/>
                  </a:cubicBezTo>
                  <a:cubicBezTo>
                    <a:pt x="1488107" y="3729440"/>
                    <a:pt x="1477393" y="3728270"/>
                    <a:pt x="1466562" y="3726239"/>
                  </a:cubicBezTo>
                  <a:cubicBezTo>
                    <a:pt x="1447100" y="3725390"/>
                    <a:pt x="1433204" y="3720262"/>
                    <a:pt x="1430989" y="3697700"/>
                  </a:cubicBezTo>
                  <a:cubicBezTo>
                    <a:pt x="1430550" y="3688088"/>
                    <a:pt x="1423206" y="3679421"/>
                    <a:pt x="1419313" y="3670284"/>
                  </a:cubicBezTo>
                  <a:lnTo>
                    <a:pt x="1417125" y="3655509"/>
                  </a:lnTo>
                  <a:lnTo>
                    <a:pt x="1407563" y="3669999"/>
                  </a:lnTo>
                  <a:cubicBezTo>
                    <a:pt x="1401895" y="3681248"/>
                    <a:pt x="1394108" y="3691893"/>
                    <a:pt x="1383547" y="3699284"/>
                  </a:cubicBezTo>
                  <a:cubicBezTo>
                    <a:pt x="1366543" y="3711358"/>
                    <a:pt x="1345717" y="3717059"/>
                    <a:pt x="1335775" y="3738369"/>
                  </a:cubicBezTo>
                  <a:cubicBezTo>
                    <a:pt x="1331571" y="3747568"/>
                    <a:pt x="1321149" y="3753234"/>
                    <a:pt x="1312449" y="3759039"/>
                  </a:cubicBezTo>
                  <a:cubicBezTo>
                    <a:pt x="1307402" y="3762536"/>
                    <a:pt x="1302027" y="3764707"/>
                    <a:pt x="1295945" y="3759452"/>
                  </a:cubicBezTo>
                  <a:cubicBezTo>
                    <a:pt x="1303336" y="3770012"/>
                    <a:pt x="1301319" y="3778953"/>
                    <a:pt x="1292551" y="3785619"/>
                  </a:cubicBezTo>
                  <a:cubicBezTo>
                    <a:pt x="1274082" y="3799744"/>
                    <a:pt x="1260369" y="3819451"/>
                    <a:pt x="1236423" y="3826202"/>
                  </a:cubicBezTo>
                  <a:cubicBezTo>
                    <a:pt x="1230652" y="3827908"/>
                    <a:pt x="1226260" y="3834058"/>
                    <a:pt x="1221212" y="3837554"/>
                  </a:cubicBezTo>
                  <a:cubicBezTo>
                    <a:pt x="1205207" y="3847975"/>
                    <a:pt x="1189996" y="3859328"/>
                    <a:pt x="1171545" y="3867819"/>
                  </a:cubicBezTo>
                  <a:cubicBezTo>
                    <a:pt x="1153165" y="3875450"/>
                    <a:pt x="1130218" y="3880548"/>
                    <a:pt x="1116177" y="3898927"/>
                  </a:cubicBezTo>
                  <a:cubicBezTo>
                    <a:pt x="1108993" y="3907454"/>
                    <a:pt x="1099225" y="3915774"/>
                    <a:pt x="1085512" y="3913810"/>
                  </a:cubicBezTo>
                  <a:lnTo>
                    <a:pt x="1084513" y="3915463"/>
                  </a:lnTo>
                  <a:lnTo>
                    <a:pt x="1084512" y="3915463"/>
                  </a:lnTo>
                  <a:cubicBezTo>
                    <a:pt x="1084409" y="3916755"/>
                    <a:pt x="1084211" y="3916523"/>
                    <a:pt x="1084263" y="3915876"/>
                  </a:cubicBezTo>
                  <a:lnTo>
                    <a:pt x="1084513" y="3915463"/>
                  </a:lnTo>
                  <a:lnTo>
                    <a:pt x="1085839" y="3915136"/>
                  </a:lnTo>
                  <a:cubicBezTo>
                    <a:pt x="1094263" y="3912776"/>
                    <a:pt x="1097037" y="3916032"/>
                    <a:pt x="1094228" y="3924043"/>
                  </a:cubicBezTo>
                  <a:cubicBezTo>
                    <a:pt x="1093556" y="3927023"/>
                    <a:pt x="1091230" y="3929004"/>
                    <a:pt x="1088904" y="3930985"/>
                  </a:cubicBezTo>
                  <a:cubicBezTo>
                    <a:pt x="1062271" y="3949658"/>
                    <a:pt x="1048850" y="3981957"/>
                    <a:pt x="1018977" y="3997770"/>
                  </a:cubicBezTo>
                  <a:cubicBezTo>
                    <a:pt x="1014463" y="4000009"/>
                    <a:pt x="1011398" y="4005831"/>
                    <a:pt x="1006350" y="4009328"/>
                  </a:cubicBezTo>
                  <a:cubicBezTo>
                    <a:pt x="1005418" y="4010121"/>
                    <a:pt x="1003628" y="4010843"/>
                    <a:pt x="1002301" y="4011171"/>
                  </a:cubicBezTo>
                  <a:cubicBezTo>
                    <a:pt x="997926" y="4011688"/>
                    <a:pt x="994291" y="4008363"/>
                    <a:pt x="990173" y="4011068"/>
                  </a:cubicBezTo>
                  <a:cubicBezTo>
                    <a:pt x="988450" y="4010929"/>
                    <a:pt x="987194" y="4010395"/>
                    <a:pt x="985936" y="4009861"/>
                  </a:cubicBezTo>
                  <a:cubicBezTo>
                    <a:pt x="982628" y="4007862"/>
                    <a:pt x="979786" y="4005468"/>
                    <a:pt x="977409" y="4002677"/>
                  </a:cubicBezTo>
                  <a:cubicBezTo>
                    <a:pt x="975359" y="4001212"/>
                    <a:pt x="973773" y="3999351"/>
                    <a:pt x="972121" y="3998352"/>
                  </a:cubicBezTo>
                  <a:cubicBezTo>
                    <a:pt x="960320" y="3999575"/>
                    <a:pt x="955393" y="4006983"/>
                    <a:pt x="953239" y="4017645"/>
                  </a:cubicBezTo>
                  <a:cubicBezTo>
                    <a:pt x="949897" y="4026914"/>
                    <a:pt x="943591" y="4029876"/>
                    <a:pt x="934255" y="4027395"/>
                  </a:cubicBezTo>
                  <a:cubicBezTo>
                    <a:pt x="927037" y="4025517"/>
                    <a:pt x="924470" y="4019677"/>
                    <a:pt x="928071" y="4012596"/>
                  </a:cubicBezTo>
                  <a:cubicBezTo>
                    <a:pt x="954549" y="4001280"/>
                    <a:pt x="973242" y="3978937"/>
                    <a:pt x="996223" y="3962574"/>
                  </a:cubicBezTo>
                  <a:cubicBezTo>
                    <a:pt x="1005853" y="3955977"/>
                    <a:pt x="1027403" y="3952068"/>
                    <a:pt x="1026009" y="3931585"/>
                  </a:cubicBezTo>
                  <a:cubicBezTo>
                    <a:pt x="1025752" y="3929396"/>
                    <a:pt x="1029075" y="3925762"/>
                    <a:pt x="1031264" y="3925503"/>
                  </a:cubicBezTo>
                  <a:cubicBezTo>
                    <a:pt x="1049697" y="3922645"/>
                    <a:pt x="1060551" y="3906177"/>
                    <a:pt x="1077468" y="3900596"/>
                  </a:cubicBezTo>
                  <a:cubicBezTo>
                    <a:pt x="1086822" y="3897444"/>
                    <a:pt x="1094918" y="3893758"/>
                    <a:pt x="1094162" y="3881561"/>
                  </a:cubicBezTo>
                  <a:cubicBezTo>
                    <a:pt x="1093783" y="3875464"/>
                    <a:pt x="1098434" y="3871502"/>
                    <a:pt x="1102948" y="3869261"/>
                  </a:cubicBezTo>
                  <a:cubicBezTo>
                    <a:pt x="1121932" y="3859514"/>
                    <a:pt x="1138212" y="3845647"/>
                    <a:pt x="1153234" y="3831245"/>
                  </a:cubicBezTo>
                  <a:cubicBezTo>
                    <a:pt x="1164003" y="3821272"/>
                    <a:pt x="1175096" y="3812624"/>
                    <a:pt x="1182230" y="3799326"/>
                  </a:cubicBezTo>
                  <a:cubicBezTo>
                    <a:pt x="1188294" y="3788542"/>
                    <a:pt x="1199251" y="3781617"/>
                    <a:pt x="1213308" y="3779276"/>
                  </a:cubicBezTo>
                  <a:cubicBezTo>
                    <a:pt x="1233463" y="3776554"/>
                    <a:pt x="1239614" y="3759276"/>
                    <a:pt x="1227005" y="3743531"/>
                  </a:cubicBezTo>
                  <a:cubicBezTo>
                    <a:pt x="1225420" y="3741670"/>
                    <a:pt x="1223439" y="3739344"/>
                    <a:pt x="1221458" y="3737019"/>
                  </a:cubicBezTo>
                  <a:cubicBezTo>
                    <a:pt x="1200857" y="3712831"/>
                    <a:pt x="1203476" y="3701771"/>
                    <a:pt x="1231625" y="3685821"/>
                  </a:cubicBezTo>
                  <a:cubicBezTo>
                    <a:pt x="1242513" y="3679758"/>
                    <a:pt x="1249817" y="3675141"/>
                    <a:pt x="1240257" y="3659206"/>
                  </a:cubicBezTo>
                  <a:lnTo>
                    <a:pt x="1240179" y="3659067"/>
                  </a:lnTo>
                  <a:lnTo>
                    <a:pt x="1230192" y="3642988"/>
                  </a:lnTo>
                  <a:lnTo>
                    <a:pt x="1231048" y="3642849"/>
                  </a:lnTo>
                  <a:lnTo>
                    <a:pt x="1229111" y="3639405"/>
                  </a:lnTo>
                  <a:cubicBezTo>
                    <a:pt x="1225943" y="3632271"/>
                    <a:pt x="1223963" y="3624528"/>
                    <a:pt x="1225082" y="3615948"/>
                  </a:cubicBezTo>
                  <a:lnTo>
                    <a:pt x="1223380" y="3610558"/>
                  </a:lnTo>
                  <a:lnTo>
                    <a:pt x="1222745" y="3611001"/>
                  </a:lnTo>
                  <a:cubicBezTo>
                    <a:pt x="1211165" y="3623331"/>
                    <a:pt x="1193951" y="3632156"/>
                    <a:pt x="1190494" y="3651565"/>
                  </a:cubicBezTo>
                  <a:cubicBezTo>
                    <a:pt x="1182352" y="3655121"/>
                    <a:pt x="1174924" y="3658179"/>
                    <a:pt x="1166783" y="3661736"/>
                  </a:cubicBezTo>
                  <a:cubicBezTo>
                    <a:pt x="1162495" y="3664727"/>
                    <a:pt x="1158923" y="3667219"/>
                    <a:pt x="1154637" y="3670210"/>
                  </a:cubicBezTo>
                  <a:cubicBezTo>
                    <a:pt x="1145979" y="3683687"/>
                    <a:pt x="1131058" y="3686662"/>
                    <a:pt x="1116633" y="3690352"/>
                  </a:cubicBezTo>
                  <a:cubicBezTo>
                    <a:pt x="1105999" y="3690337"/>
                    <a:pt x="1094649" y="3690818"/>
                    <a:pt x="1090960" y="3676395"/>
                  </a:cubicBezTo>
                  <a:cubicBezTo>
                    <a:pt x="1104933" y="3640086"/>
                    <a:pt x="1123543" y="3605853"/>
                    <a:pt x="1152057" y="3582771"/>
                  </a:cubicBezTo>
                  <a:cubicBezTo>
                    <a:pt x="1150627" y="3583769"/>
                    <a:pt x="1149414" y="3583552"/>
                    <a:pt x="1146988" y="3583121"/>
                  </a:cubicBezTo>
                  <a:cubicBezTo>
                    <a:pt x="1156762" y="3573911"/>
                    <a:pt x="1165926" y="3564396"/>
                    <a:pt x="1174341" y="3554475"/>
                  </a:cubicBezTo>
                  <a:lnTo>
                    <a:pt x="1195008" y="3526369"/>
                  </a:lnTo>
                  <a:lnTo>
                    <a:pt x="1182314" y="3516738"/>
                  </a:lnTo>
                  <a:cubicBezTo>
                    <a:pt x="1176370" y="3509760"/>
                    <a:pt x="1169567" y="3502713"/>
                    <a:pt x="1164089" y="3495341"/>
                  </a:cubicBezTo>
                  <a:cubicBezTo>
                    <a:pt x="1157027" y="3486106"/>
                    <a:pt x="1151755" y="3476150"/>
                    <a:pt x="1138525" y="3489826"/>
                  </a:cubicBezTo>
                  <a:cubicBezTo>
                    <a:pt x="1132874" y="3495443"/>
                    <a:pt x="1120368" y="3489240"/>
                    <a:pt x="1113579" y="3498232"/>
                  </a:cubicBezTo>
                  <a:cubicBezTo>
                    <a:pt x="1108791" y="3503916"/>
                    <a:pt x="1101555" y="3507672"/>
                    <a:pt x="1101193" y="3517611"/>
                  </a:cubicBezTo>
                  <a:cubicBezTo>
                    <a:pt x="1100831" y="3527551"/>
                    <a:pt x="1092665" y="3532099"/>
                    <a:pt x="1083741" y="3524449"/>
                  </a:cubicBezTo>
                  <a:cubicBezTo>
                    <a:pt x="1075611" y="3517730"/>
                    <a:pt x="1064362" y="3512062"/>
                    <a:pt x="1066327" y="3498350"/>
                  </a:cubicBezTo>
                  <a:cubicBezTo>
                    <a:pt x="1067067" y="3494508"/>
                    <a:pt x="1064226" y="3492113"/>
                    <a:pt x="1060384" y="3491373"/>
                  </a:cubicBezTo>
                  <a:cubicBezTo>
                    <a:pt x="1057404" y="3490701"/>
                    <a:pt x="1054424" y="3490029"/>
                    <a:pt x="1051908" y="3488960"/>
                  </a:cubicBezTo>
                  <a:cubicBezTo>
                    <a:pt x="1043037" y="3486083"/>
                    <a:pt x="1044536" y="3472766"/>
                    <a:pt x="1034735" y="3470682"/>
                  </a:cubicBezTo>
                  <a:cubicBezTo>
                    <a:pt x="1024536" y="3468132"/>
                    <a:pt x="1027929" y="3485307"/>
                    <a:pt x="1017197" y="3484015"/>
                  </a:cubicBezTo>
                  <a:cubicBezTo>
                    <a:pt x="1014613" y="3483808"/>
                    <a:pt x="1011030" y="3485255"/>
                    <a:pt x="1010237" y="3484323"/>
                  </a:cubicBezTo>
                  <a:cubicBezTo>
                    <a:pt x="996233" y="3469766"/>
                    <a:pt x="975474" y="3474606"/>
                    <a:pt x="958799" y="3466337"/>
                  </a:cubicBezTo>
                  <a:cubicBezTo>
                    <a:pt x="956284" y="3465269"/>
                    <a:pt x="952046" y="3464063"/>
                    <a:pt x="951788" y="3461874"/>
                  </a:cubicBezTo>
                  <a:cubicBezTo>
                    <a:pt x="949515" y="3446956"/>
                    <a:pt x="936078" y="3441546"/>
                    <a:pt x="926759" y="3433431"/>
                  </a:cubicBezTo>
                  <a:cubicBezTo>
                    <a:pt x="911755" y="3420529"/>
                    <a:pt x="911618" y="3400579"/>
                    <a:pt x="903850" y="3383920"/>
                  </a:cubicBezTo>
                  <a:cubicBezTo>
                    <a:pt x="900957" y="3376754"/>
                    <a:pt x="899854" y="3368864"/>
                    <a:pt x="895238" y="3361559"/>
                  </a:cubicBezTo>
                  <a:cubicBezTo>
                    <a:pt x="892137" y="3356976"/>
                    <a:pt x="889313" y="3348949"/>
                    <a:pt x="893102" y="3344918"/>
                  </a:cubicBezTo>
                  <a:cubicBezTo>
                    <a:pt x="905938" y="3330776"/>
                    <a:pt x="901959" y="3310087"/>
                    <a:pt x="913932" y="3295875"/>
                  </a:cubicBezTo>
                  <a:cubicBezTo>
                    <a:pt x="916793" y="3292637"/>
                    <a:pt x="918601" y="3286279"/>
                    <a:pt x="916552" y="3284815"/>
                  </a:cubicBezTo>
                  <a:cubicBezTo>
                    <a:pt x="903718" y="3277287"/>
                    <a:pt x="908800" y="3262523"/>
                    <a:pt x="902668" y="3252497"/>
                  </a:cubicBezTo>
                  <a:cubicBezTo>
                    <a:pt x="900360" y="3248845"/>
                    <a:pt x="897466" y="3241679"/>
                    <a:pt x="899396" y="3239232"/>
                  </a:cubicBezTo>
                  <a:cubicBezTo>
                    <a:pt x="909112" y="3226141"/>
                    <a:pt x="894626" y="3217612"/>
                    <a:pt x="894195" y="3206742"/>
                  </a:cubicBezTo>
                  <a:cubicBezTo>
                    <a:pt x="893817" y="3200644"/>
                    <a:pt x="887529" y="3197974"/>
                    <a:pt x="880363" y="3200867"/>
                  </a:cubicBezTo>
                  <a:lnTo>
                    <a:pt x="868662" y="3212216"/>
                  </a:lnTo>
                  <a:lnTo>
                    <a:pt x="861785" y="3179867"/>
                  </a:lnTo>
                  <a:lnTo>
                    <a:pt x="841031" y="3128406"/>
                  </a:lnTo>
                  <a:lnTo>
                    <a:pt x="835094" y="3130395"/>
                  </a:lnTo>
                  <a:lnTo>
                    <a:pt x="836894" y="3131712"/>
                  </a:lnTo>
                  <a:cubicBezTo>
                    <a:pt x="837023" y="3134426"/>
                    <a:pt x="833965" y="3137488"/>
                    <a:pt x="828164" y="3141426"/>
                  </a:cubicBezTo>
                  <a:cubicBezTo>
                    <a:pt x="818458" y="3148422"/>
                    <a:pt x="813018" y="3157337"/>
                    <a:pt x="810249" y="3168564"/>
                  </a:cubicBezTo>
                  <a:cubicBezTo>
                    <a:pt x="809318" y="3173433"/>
                    <a:pt x="809074" y="3179403"/>
                    <a:pt x="805666" y="3182762"/>
                  </a:cubicBezTo>
                  <a:cubicBezTo>
                    <a:pt x="787414" y="3201536"/>
                    <a:pt x="780751" y="3228059"/>
                    <a:pt x="762994" y="3247137"/>
                  </a:cubicBezTo>
                  <a:cubicBezTo>
                    <a:pt x="751258" y="3259688"/>
                    <a:pt x="753600" y="3265877"/>
                    <a:pt x="769696" y="3269578"/>
                  </a:cubicBezTo>
                  <a:cubicBezTo>
                    <a:pt x="792945" y="3274925"/>
                    <a:pt x="800386" y="3291698"/>
                    <a:pt x="788985" y="3312615"/>
                  </a:cubicBezTo>
                  <a:cubicBezTo>
                    <a:pt x="786568" y="3316577"/>
                    <a:pt x="784452" y="3320045"/>
                    <a:pt x="783024" y="3324613"/>
                  </a:cubicBezTo>
                  <a:cubicBezTo>
                    <a:pt x="776218" y="3343570"/>
                    <a:pt x="776326" y="3342279"/>
                    <a:pt x="758660" y="3335580"/>
                  </a:cubicBezTo>
                  <a:cubicBezTo>
                    <a:pt x="725312" y="3323390"/>
                    <a:pt x="700012" y="3299121"/>
                    <a:pt x="671389" y="3280299"/>
                  </a:cubicBezTo>
                  <a:cubicBezTo>
                    <a:pt x="664454" y="3276068"/>
                    <a:pt x="658316" y="3271644"/>
                    <a:pt x="650969" y="3269201"/>
                  </a:cubicBezTo>
                  <a:cubicBezTo>
                    <a:pt x="647695" y="3267882"/>
                    <a:pt x="644252" y="3262384"/>
                    <a:pt x="641617" y="3268933"/>
                  </a:cubicBezTo>
                  <a:cubicBezTo>
                    <a:pt x="639392" y="3273694"/>
                    <a:pt x="638956" y="3278866"/>
                    <a:pt x="644406" y="3282190"/>
                  </a:cubicBezTo>
                  <a:cubicBezTo>
                    <a:pt x="646387" y="3283399"/>
                    <a:pt x="648476" y="3283314"/>
                    <a:pt x="650760" y="3284028"/>
                  </a:cubicBezTo>
                  <a:cubicBezTo>
                    <a:pt x="655328" y="3285455"/>
                    <a:pt x="662423" y="3281626"/>
                    <a:pt x="664657" y="3289107"/>
                  </a:cubicBezTo>
                  <a:cubicBezTo>
                    <a:pt x="666890" y="3296588"/>
                    <a:pt x="658310" y="3299510"/>
                    <a:pt x="653088" y="3305841"/>
                  </a:cubicBezTo>
                  <a:cubicBezTo>
                    <a:pt x="664943" y="3304236"/>
                    <a:pt x="673994" y="3305000"/>
                    <a:pt x="681811" y="3311127"/>
                  </a:cubicBezTo>
                  <a:cubicBezTo>
                    <a:pt x="686161" y="3315142"/>
                    <a:pt x="689712" y="3319347"/>
                    <a:pt x="681325" y="3323067"/>
                  </a:cubicBezTo>
                  <a:cubicBezTo>
                    <a:pt x="670368" y="3310944"/>
                    <a:pt x="656397" y="3316018"/>
                    <a:pt x="642947" y="3318009"/>
                  </a:cubicBezTo>
                  <a:cubicBezTo>
                    <a:pt x="631587" y="3319914"/>
                    <a:pt x="621135" y="3320335"/>
                    <a:pt x="616859" y="3306172"/>
                  </a:cubicBezTo>
                  <a:cubicBezTo>
                    <a:pt x="612232" y="3299271"/>
                    <a:pt x="615172" y="3292226"/>
                    <a:pt x="615221" y="3285459"/>
                  </a:cubicBezTo>
                  <a:cubicBezTo>
                    <a:pt x="615078" y="3277895"/>
                    <a:pt x="613230" y="3272008"/>
                    <a:pt x="603851" y="3275124"/>
                  </a:cubicBezTo>
                  <a:cubicBezTo>
                    <a:pt x="597338" y="3281347"/>
                    <a:pt x="590822" y="3287568"/>
                    <a:pt x="584006" y="3294285"/>
                  </a:cubicBezTo>
                  <a:cubicBezTo>
                    <a:pt x="581394" y="3297450"/>
                    <a:pt x="579691" y="3299130"/>
                    <a:pt x="576030" y="3296216"/>
                  </a:cubicBezTo>
                  <a:cubicBezTo>
                    <a:pt x="583887" y="3283337"/>
                    <a:pt x="590066" y="3268752"/>
                    <a:pt x="595446" y="3254362"/>
                  </a:cubicBezTo>
                  <a:cubicBezTo>
                    <a:pt x="600718" y="3241263"/>
                    <a:pt x="595184" y="3235849"/>
                    <a:pt x="582146" y="3236050"/>
                  </a:cubicBezTo>
                  <a:cubicBezTo>
                    <a:pt x="574581" y="3236194"/>
                    <a:pt x="566907" y="3237630"/>
                    <a:pt x="559040" y="3238269"/>
                  </a:cubicBezTo>
                  <a:cubicBezTo>
                    <a:pt x="545396" y="3239463"/>
                    <a:pt x="541651" y="3234459"/>
                    <a:pt x="547418" y="3221663"/>
                  </a:cubicBezTo>
                  <a:cubicBezTo>
                    <a:pt x="549644" y="3216903"/>
                    <a:pt x="552364" y="3212445"/>
                    <a:pt x="555276" y="3208783"/>
                  </a:cubicBezTo>
                  <a:cubicBezTo>
                    <a:pt x="563218" y="3197993"/>
                    <a:pt x="565770" y="3189354"/>
                    <a:pt x="552916" y="3178113"/>
                  </a:cubicBezTo>
                  <a:cubicBezTo>
                    <a:pt x="541244" y="3168275"/>
                    <a:pt x="547808" y="3155285"/>
                    <a:pt x="554759" y="3143891"/>
                  </a:cubicBezTo>
                  <a:cubicBezTo>
                    <a:pt x="566243" y="3125067"/>
                    <a:pt x="564975" y="3121575"/>
                    <a:pt x="546452" y="3109595"/>
                  </a:cubicBezTo>
                  <a:cubicBezTo>
                    <a:pt x="540701" y="3106766"/>
                    <a:pt x="532640" y="3106607"/>
                    <a:pt x="531314" y="3097640"/>
                  </a:cubicBezTo>
                  <a:cubicBezTo>
                    <a:pt x="533647" y="3091586"/>
                    <a:pt x="538239" y="3089630"/>
                    <a:pt x="544016" y="3089076"/>
                  </a:cubicBezTo>
                  <a:cubicBezTo>
                    <a:pt x="551086" y="3088629"/>
                    <a:pt x="550917" y="3084449"/>
                    <a:pt x="547970" y="3079252"/>
                  </a:cubicBezTo>
                  <a:cubicBezTo>
                    <a:pt x="535005" y="3069303"/>
                    <a:pt x="524737" y="3058280"/>
                    <a:pt x="536113" y="3040749"/>
                  </a:cubicBezTo>
                  <a:cubicBezTo>
                    <a:pt x="534651" y="3036458"/>
                    <a:pt x="536573" y="3032193"/>
                    <a:pt x="536514" y="3026719"/>
                  </a:cubicBezTo>
                  <a:cubicBezTo>
                    <a:pt x="527824" y="3030935"/>
                    <a:pt x="526650" y="3041773"/>
                    <a:pt x="518069" y="3044697"/>
                  </a:cubicBezTo>
                  <a:cubicBezTo>
                    <a:pt x="513393" y="3044561"/>
                    <a:pt x="509103" y="3046023"/>
                    <a:pt x="505030" y="3044899"/>
                  </a:cubicBezTo>
                  <a:cubicBezTo>
                    <a:pt x="488742" y="3040400"/>
                    <a:pt x="476283" y="3042996"/>
                    <a:pt x="469088" y="3060358"/>
                  </a:cubicBezTo>
                  <a:cubicBezTo>
                    <a:pt x="464531" y="3071173"/>
                    <a:pt x="455891" y="3068621"/>
                    <a:pt x="446865" y="3064475"/>
                  </a:cubicBezTo>
                  <a:cubicBezTo>
                    <a:pt x="427327" y="3055274"/>
                    <a:pt x="427327" y="3055274"/>
                    <a:pt x="428168" y="3076179"/>
                  </a:cubicBezTo>
                  <a:cubicBezTo>
                    <a:pt x="428034" y="3080857"/>
                    <a:pt x="426028" y="3083029"/>
                    <a:pt x="421376" y="3079513"/>
                  </a:cubicBezTo>
                  <a:cubicBezTo>
                    <a:pt x="412206" y="3067802"/>
                    <a:pt x="406748" y="3052236"/>
                    <a:pt x="387850" y="3050903"/>
                  </a:cubicBezTo>
                  <a:cubicBezTo>
                    <a:pt x="376213" y="3049921"/>
                    <a:pt x="366533" y="3053532"/>
                    <a:pt x="356247" y="3058134"/>
                  </a:cubicBezTo>
                  <a:cubicBezTo>
                    <a:pt x="336669" y="3067942"/>
                    <a:pt x="330918" y="3065114"/>
                    <a:pt x="329279" y="3044401"/>
                  </a:cubicBezTo>
                  <a:cubicBezTo>
                    <a:pt x="328084" y="3030757"/>
                    <a:pt x="321453" y="3026031"/>
                    <a:pt x="308607" y="3027031"/>
                  </a:cubicBezTo>
                  <a:cubicBezTo>
                    <a:pt x="279229" y="3029502"/>
                    <a:pt x="278733" y="3029198"/>
                    <a:pt x="279538" y="3001141"/>
                  </a:cubicBezTo>
                  <a:cubicBezTo>
                    <a:pt x="280108" y="2991291"/>
                    <a:pt x="276338" y="2989671"/>
                    <a:pt x="267950" y="2993392"/>
                  </a:cubicBezTo>
                  <a:cubicBezTo>
                    <a:pt x="260856" y="2997221"/>
                    <a:pt x="258597" y="2993124"/>
                    <a:pt x="257547" y="2987046"/>
                  </a:cubicBezTo>
                  <a:cubicBezTo>
                    <a:pt x="260075" y="2981789"/>
                    <a:pt x="261803" y="2976727"/>
                    <a:pt x="263834" y="2971168"/>
                  </a:cubicBezTo>
                  <a:cubicBezTo>
                    <a:pt x="265565" y="2966106"/>
                    <a:pt x="271147" y="2964754"/>
                    <a:pt x="275244" y="2962494"/>
                  </a:cubicBezTo>
                  <a:cubicBezTo>
                    <a:pt x="281540" y="2958859"/>
                    <a:pt x="284865" y="2953409"/>
                    <a:pt x="283127" y="2946230"/>
                  </a:cubicBezTo>
                  <a:cubicBezTo>
                    <a:pt x="281774" y="2940646"/>
                    <a:pt x="277014" y="2938422"/>
                    <a:pt x="271842" y="2937986"/>
                  </a:cubicBezTo>
                  <a:cubicBezTo>
                    <a:pt x="264084" y="2937332"/>
                    <a:pt x="259383" y="2940582"/>
                    <a:pt x="255949" y="2947324"/>
                  </a:cubicBezTo>
                  <a:cubicBezTo>
                    <a:pt x="253724" y="2952085"/>
                    <a:pt x="255959" y="2959566"/>
                    <a:pt x="248671" y="2962598"/>
                  </a:cubicBezTo>
                  <a:cubicBezTo>
                    <a:pt x="239403" y="2964419"/>
                    <a:pt x="230520" y="2967838"/>
                    <a:pt x="220889" y="2964682"/>
                  </a:cubicBezTo>
                  <a:cubicBezTo>
                    <a:pt x="215271" y="2957176"/>
                    <a:pt x="220191" y="2951340"/>
                    <a:pt x="224312" y="2945699"/>
                  </a:cubicBezTo>
                  <a:cubicBezTo>
                    <a:pt x="230248" y="2937083"/>
                    <a:pt x="234093" y="2928553"/>
                    <a:pt x="224403" y="2919922"/>
                  </a:cubicBezTo>
                  <a:cubicBezTo>
                    <a:pt x="221045" y="2916514"/>
                    <a:pt x="220683" y="2911535"/>
                    <a:pt x="221120" y="2906363"/>
                  </a:cubicBezTo>
                  <a:cubicBezTo>
                    <a:pt x="220481" y="2898496"/>
                    <a:pt x="223611" y="2892250"/>
                    <a:pt x="227734" y="2886607"/>
                  </a:cubicBezTo>
                  <a:cubicBezTo>
                    <a:pt x="230949" y="2882452"/>
                    <a:pt x="232570" y="2878681"/>
                    <a:pt x="230419" y="2873291"/>
                  </a:cubicBezTo>
                  <a:cubicBezTo>
                    <a:pt x="231485" y="2863744"/>
                    <a:pt x="216574" y="2861446"/>
                    <a:pt x="220334" y="2850825"/>
                  </a:cubicBezTo>
                  <a:cubicBezTo>
                    <a:pt x="229485" y="2838054"/>
                    <a:pt x="212181" y="2836334"/>
                    <a:pt x="210854" y="2827368"/>
                  </a:cubicBezTo>
                  <a:cubicBezTo>
                    <a:pt x="210642" y="2802088"/>
                    <a:pt x="220203" y="2787527"/>
                    <a:pt x="241764" y="2778929"/>
                  </a:cubicBezTo>
                  <a:cubicBezTo>
                    <a:pt x="254139" y="2774242"/>
                    <a:pt x="256909" y="2763016"/>
                    <a:pt x="255002" y="2751657"/>
                  </a:cubicBezTo>
                  <a:cubicBezTo>
                    <a:pt x="251852" y="2733421"/>
                    <a:pt x="254043" y="2719803"/>
                    <a:pt x="276350" y="2717777"/>
                  </a:cubicBezTo>
                  <a:cubicBezTo>
                    <a:pt x="282127" y="2717223"/>
                    <a:pt x="285837" y="2713370"/>
                    <a:pt x="285282" y="2707593"/>
                  </a:cubicBezTo>
                  <a:cubicBezTo>
                    <a:pt x="284559" y="2697636"/>
                    <a:pt x="286229" y="2687100"/>
                    <a:pt x="276926" y="2680064"/>
                  </a:cubicBezTo>
                  <a:cubicBezTo>
                    <a:pt x="273458" y="2677948"/>
                    <a:pt x="269496" y="2675530"/>
                    <a:pt x="264542" y="2672508"/>
                  </a:cubicBezTo>
                  <a:cubicBezTo>
                    <a:pt x="280384" y="2669938"/>
                    <a:pt x="293859" y="2664564"/>
                    <a:pt x="308116" y="2674621"/>
                  </a:cubicBezTo>
                  <a:cubicBezTo>
                    <a:pt x="315740" y="2679952"/>
                    <a:pt x="323028" y="2676920"/>
                    <a:pt x="327864" y="2668993"/>
                  </a:cubicBezTo>
                  <a:cubicBezTo>
                    <a:pt x="331792" y="2662553"/>
                    <a:pt x="336023" y="2655618"/>
                    <a:pt x="339456" y="2648876"/>
                  </a:cubicBezTo>
                  <a:cubicBezTo>
                    <a:pt x="345913" y="2637181"/>
                    <a:pt x="353636" y="2628976"/>
                    <a:pt x="368061" y="2643216"/>
                  </a:cubicBezTo>
                  <a:cubicBezTo>
                    <a:pt x="369890" y="2624619"/>
                    <a:pt x="377177" y="2621587"/>
                    <a:pt x="389537" y="2632526"/>
                  </a:cubicBezTo>
                  <a:cubicBezTo>
                    <a:pt x="391519" y="2633735"/>
                    <a:pt x="393995" y="2635245"/>
                    <a:pt x="396992" y="2633675"/>
                  </a:cubicBezTo>
                  <a:cubicBezTo>
                    <a:pt x="400292" y="2631609"/>
                    <a:pt x="398721" y="2628612"/>
                    <a:pt x="398142" y="2626219"/>
                  </a:cubicBezTo>
                  <a:cubicBezTo>
                    <a:pt x="394936" y="2615596"/>
                    <a:pt x="395164" y="2602479"/>
                    <a:pt x="385394" y="2597603"/>
                  </a:cubicBezTo>
                  <a:lnTo>
                    <a:pt x="377546" y="2596603"/>
                  </a:lnTo>
                  <a:lnTo>
                    <a:pt x="376221" y="2597323"/>
                  </a:lnTo>
                  <a:cubicBezTo>
                    <a:pt x="371736" y="2598535"/>
                    <a:pt x="367330" y="2598074"/>
                    <a:pt x="363730" y="2594317"/>
                  </a:cubicBezTo>
                  <a:cubicBezTo>
                    <a:pt x="354152" y="2584016"/>
                    <a:pt x="340388" y="2577279"/>
                    <a:pt x="336858" y="2561827"/>
                  </a:cubicBezTo>
                  <a:lnTo>
                    <a:pt x="337956" y="2558256"/>
                  </a:lnTo>
                  <a:lnTo>
                    <a:pt x="331405" y="2552878"/>
                  </a:lnTo>
                  <a:cubicBezTo>
                    <a:pt x="322102" y="2545844"/>
                    <a:pt x="314127" y="2547774"/>
                    <a:pt x="308578" y="2557984"/>
                  </a:cubicBezTo>
                  <a:cubicBezTo>
                    <a:pt x="303440" y="2566405"/>
                    <a:pt x="299100" y="2574634"/>
                    <a:pt x="294264" y="2582561"/>
                  </a:cubicBezTo>
                  <a:cubicBezTo>
                    <a:pt x="292149" y="2586028"/>
                    <a:pt x="290806" y="2592686"/>
                    <a:pt x="283956" y="2590545"/>
                  </a:cubicBezTo>
                  <a:cubicBezTo>
                    <a:pt x="278892" y="2588816"/>
                    <a:pt x="279630" y="2583149"/>
                    <a:pt x="279462" y="2578968"/>
                  </a:cubicBezTo>
                  <a:cubicBezTo>
                    <a:pt x="279671" y="2564141"/>
                    <a:pt x="280677" y="2549121"/>
                    <a:pt x="280886" y="2534293"/>
                  </a:cubicBezTo>
                  <a:cubicBezTo>
                    <a:pt x="282229" y="2527635"/>
                    <a:pt x="287920" y="2524990"/>
                    <a:pt x="293312" y="2522841"/>
                  </a:cubicBezTo>
                  <a:cubicBezTo>
                    <a:pt x="300902" y="2519313"/>
                    <a:pt x="307430" y="2514460"/>
                    <a:pt x="313664" y="2509256"/>
                  </a:cubicBezTo>
                  <a:lnTo>
                    <a:pt x="322562" y="2501743"/>
                  </a:lnTo>
                  <a:lnTo>
                    <a:pt x="322347" y="2500403"/>
                  </a:lnTo>
                  <a:cubicBezTo>
                    <a:pt x="322951" y="2498369"/>
                    <a:pt x="324153" y="2496315"/>
                    <a:pt x="325012" y="2494504"/>
                  </a:cubicBezTo>
                  <a:cubicBezTo>
                    <a:pt x="325942" y="2492996"/>
                    <a:pt x="326567" y="2491562"/>
                    <a:pt x="327121" y="2489822"/>
                  </a:cubicBezTo>
                  <a:cubicBezTo>
                    <a:pt x="327907" y="2487706"/>
                    <a:pt x="327635" y="2485197"/>
                    <a:pt x="325375" y="2483801"/>
                  </a:cubicBezTo>
                  <a:cubicBezTo>
                    <a:pt x="323420" y="2482332"/>
                    <a:pt x="321433" y="2483446"/>
                    <a:pt x="319894" y="2485096"/>
                  </a:cubicBezTo>
                  <a:cubicBezTo>
                    <a:pt x="317513" y="2487268"/>
                    <a:pt x="315060" y="2489134"/>
                    <a:pt x="311599" y="2486736"/>
                  </a:cubicBezTo>
                  <a:cubicBezTo>
                    <a:pt x="308442" y="2484265"/>
                    <a:pt x="309244" y="2480857"/>
                    <a:pt x="310423" y="2477683"/>
                  </a:cubicBezTo>
                  <a:cubicBezTo>
                    <a:pt x="310655" y="2477307"/>
                    <a:pt x="311120" y="2476555"/>
                    <a:pt x="311281" y="2475872"/>
                  </a:cubicBezTo>
                  <a:cubicBezTo>
                    <a:pt x="314962" y="2466960"/>
                    <a:pt x="313921" y="2465274"/>
                    <a:pt x="304224" y="2463706"/>
                  </a:cubicBezTo>
                  <a:cubicBezTo>
                    <a:pt x="299601" y="2463191"/>
                    <a:pt x="295890" y="2462459"/>
                    <a:pt x="295275" y="2457135"/>
                  </a:cubicBezTo>
                  <a:cubicBezTo>
                    <a:pt x="294986" y="2455917"/>
                    <a:pt x="294770" y="2455003"/>
                    <a:pt x="294859" y="2454016"/>
                  </a:cubicBezTo>
                  <a:cubicBezTo>
                    <a:pt x="295461" y="2448405"/>
                    <a:pt x="291944" y="2444410"/>
                    <a:pt x="286910" y="2446244"/>
                  </a:cubicBezTo>
                  <a:cubicBezTo>
                    <a:pt x="281877" y="2448077"/>
                    <a:pt x="279401" y="2445767"/>
                    <a:pt x="278232" y="2442183"/>
                  </a:cubicBezTo>
                  <a:cubicBezTo>
                    <a:pt x="274814" y="2430443"/>
                    <a:pt x="266929" y="2429735"/>
                    <a:pt x="256502" y="2431877"/>
                  </a:cubicBezTo>
                  <a:cubicBezTo>
                    <a:pt x="249121" y="2433301"/>
                    <a:pt x="241379" y="2433200"/>
                    <a:pt x="233566" y="2432796"/>
                  </a:cubicBezTo>
                  <a:cubicBezTo>
                    <a:pt x="229927" y="2432370"/>
                    <a:pt x="227364" y="2431045"/>
                    <a:pt x="225585" y="2427605"/>
                  </a:cubicBezTo>
                  <a:cubicBezTo>
                    <a:pt x="222281" y="2421790"/>
                    <a:pt x="219661" y="2415815"/>
                    <a:pt x="218516" y="2409611"/>
                  </a:cubicBezTo>
                  <a:lnTo>
                    <a:pt x="219702" y="2396654"/>
                  </a:lnTo>
                  <a:lnTo>
                    <a:pt x="203612" y="2390201"/>
                  </a:lnTo>
                  <a:cubicBezTo>
                    <a:pt x="197466" y="2388576"/>
                    <a:pt x="191205" y="2387137"/>
                    <a:pt x="185454" y="2384308"/>
                  </a:cubicBezTo>
                  <a:cubicBezTo>
                    <a:pt x="171667" y="2377936"/>
                    <a:pt x="170122" y="2371555"/>
                    <a:pt x="180651" y="2360984"/>
                  </a:cubicBezTo>
                  <a:cubicBezTo>
                    <a:pt x="183455" y="2358616"/>
                    <a:pt x="186451" y="2357046"/>
                    <a:pt x="188954" y="2355173"/>
                  </a:cubicBezTo>
                  <a:cubicBezTo>
                    <a:pt x="201353" y="2347104"/>
                    <a:pt x="207397" y="2337195"/>
                    <a:pt x="203232" y="2321739"/>
                  </a:cubicBezTo>
                  <a:cubicBezTo>
                    <a:pt x="199949" y="2308181"/>
                    <a:pt x="199553" y="2294345"/>
                    <a:pt x="198358" y="2280702"/>
                  </a:cubicBezTo>
                  <a:cubicBezTo>
                    <a:pt x="196947" y="2269642"/>
                    <a:pt x="193010" y="2263843"/>
                    <a:pt x="181129" y="2268831"/>
                  </a:cubicBezTo>
                  <a:cubicBezTo>
                    <a:pt x="174338" y="2272164"/>
                    <a:pt x="167461" y="2273408"/>
                    <a:pt x="161542" y="2266396"/>
                  </a:cubicBezTo>
                  <a:cubicBezTo>
                    <a:pt x="159249" y="2253442"/>
                    <a:pt x="166586" y="2243644"/>
                    <a:pt x="170152" y="2232225"/>
                  </a:cubicBezTo>
                  <a:cubicBezTo>
                    <a:pt x="172898" y="2224382"/>
                    <a:pt x="177430" y="2216952"/>
                    <a:pt x="182158" y="2210319"/>
                  </a:cubicBezTo>
                  <a:lnTo>
                    <a:pt x="185087" y="2204960"/>
                  </a:lnTo>
                  <a:lnTo>
                    <a:pt x="183548" y="2204931"/>
                  </a:lnTo>
                  <a:cubicBezTo>
                    <a:pt x="180415" y="2206636"/>
                    <a:pt x="178099" y="2203645"/>
                    <a:pt x="176985" y="2201655"/>
                  </a:cubicBezTo>
                  <a:cubicBezTo>
                    <a:pt x="172371" y="2194382"/>
                    <a:pt x="166329" y="2191949"/>
                    <a:pt x="158195" y="2192908"/>
                  </a:cubicBezTo>
                  <a:cubicBezTo>
                    <a:pt x="153178" y="2193451"/>
                    <a:pt x="151831" y="2191838"/>
                    <a:pt x="153725" y="2186242"/>
                  </a:cubicBezTo>
                  <a:lnTo>
                    <a:pt x="153180" y="2181643"/>
                  </a:lnTo>
                  <a:lnTo>
                    <a:pt x="148907" y="2184596"/>
                  </a:lnTo>
                  <a:cubicBezTo>
                    <a:pt x="144000" y="2188740"/>
                    <a:pt x="138907" y="2191241"/>
                    <a:pt x="133549" y="2192221"/>
                  </a:cubicBezTo>
                  <a:lnTo>
                    <a:pt x="130014" y="2191909"/>
                  </a:lnTo>
                  <a:lnTo>
                    <a:pt x="130318" y="2192823"/>
                  </a:lnTo>
                  <a:cubicBezTo>
                    <a:pt x="129999" y="2194023"/>
                    <a:pt x="128755" y="2194881"/>
                    <a:pt x="126283" y="2195305"/>
                  </a:cubicBezTo>
                  <a:cubicBezTo>
                    <a:pt x="119511" y="2196585"/>
                    <a:pt x="113381" y="2195139"/>
                    <a:pt x="107338" y="2192707"/>
                  </a:cubicBezTo>
                  <a:cubicBezTo>
                    <a:pt x="99558" y="2189719"/>
                    <a:pt x="95832" y="2190279"/>
                    <a:pt x="90588" y="2196667"/>
                  </a:cubicBezTo>
                  <a:cubicBezTo>
                    <a:pt x="88512" y="2198766"/>
                    <a:pt x="86956" y="2201708"/>
                    <a:pt x="85329" y="2204345"/>
                  </a:cubicBezTo>
                  <a:cubicBezTo>
                    <a:pt x="84631" y="2205475"/>
                    <a:pt x="84079" y="2207214"/>
                    <a:pt x="82412" y="2206965"/>
                  </a:cubicBezTo>
                  <a:cubicBezTo>
                    <a:pt x="80440" y="2206787"/>
                    <a:pt x="79775" y="2205337"/>
                    <a:pt x="79791" y="2204045"/>
                  </a:cubicBezTo>
                  <a:cubicBezTo>
                    <a:pt x="79714" y="2198273"/>
                    <a:pt x="76988" y="2197631"/>
                    <a:pt x="72187" y="2199087"/>
                  </a:cubicBezTo>
                  <a:cubicBezTo>
                    <a:pt x="66169" y="2200831"/>
                    <a:pt x="60968" y="2197880"/>
                    <a:pt x="56610" y="2194405"/>
                  </a:cubicBezTo>
                  <a:cubicBezTo>
                    <a:pt x="53077" y="2191701"/>
                    <a:pt x="50872" y="2191900"/>
                    <a:pt x="49228" y="2195828"/>
                  </a:cubicBezTo>
                  <a:cubicBezTo>
                    <a:pt x="48442" y="2197945"/>
                    <a:pt x="47513" y="2199452"/>
                    <a:pt x="44932" y="2199419"/>
                  </a:cubicBezTo>
                  <a:cubicBezTo>
                    <a:pt x="41439" y="2199601"/>
                    <a:pt x="41471" y="2197020"/>
                    <a:pt x="40358" y="2195030"/>
                  </a:cubicBezTo>
                  <a:cubicBezTo>
                    <a:pt x="39764" y="2193884"/>
                    <a:pt x="39404" y="2192360"/>
                    <a:pt x="38739" y="2190908"/>
                  </a:cubicBezTo>
                  <a:cubicBezTo>
                    <a:pt x="35881" y="2182898"/>
                    <a:pt x="30881" y="2182150"/>
                    <a:pt x="25029" y="2188681"/>
                  </a:cubicBezTo>
                  <a:cubicBezTo>
                    <a:pt x="24258" y="2189507"/>
                    <a:pt x="23794" y="2190261"/>
                    <a:pt x="22953" y="2190781"/>
                  </a:cubicBezTo>
                  <a:cubicBezTo>
                    <a:pt x="21341" y="2192127"/>
                    <a:pt x="19049" y="2193312"/>
                    <a:pt x="17398" y="2191771"/>
                  </a:cubicBezTo>
                  <a:cubicBezTo>
                    <a:pt x="15820" y="2190537"/>
                    <a:pt x="16534" y="2188116"/>
                    <a:pt x="17464" y="2186609"/>
                  </a:cubicBezTo>
                  <a:cubicBezTo>
                    <a:pt x="18394" y="2185102"/>
                    <a:pt x="19395" y="2183901"/>
                    <a:pt x="20703" y="2182626"/>
                  </a:cubicBezTo>
                  <a:cubicBezTo>
                    <a:pt x="22403" y="2180293"/>
                    <a:pt x="22580" y="2178321"/>
                    <a:pt x="20175" y="2176316"/>
                  </a:cubicBezTo>
                  <a:cubicBezTo>
                    <a:pt x="14847" y="2171463"/>
                    <a:pt x="12726" y="2165208"/>
                    <a:pt x="10908" y="2158882"/>
                  </a:cubicBezTo>
                  <a:cubicBezTo>
                    <a:pt x="8498" y="2151407"/>
                    <a:pt x="7539" y="2143269"/>
                    <a:pt x="3909" y="2136084"/>
                  </a:cubicBezTo>
                  <a:cubicBezTo>
                    <a:pt x="2653" y="2133485"/>
                    <a:pt x="4120" y="2131530"/>
                    <a:pt x="5354" y="2129952"/>
                  </a:cubicBezTo>
                  <a:lnTo>
                    <a:pt x="9185" y="2123453"/>
                  </a:lnTo>
                  <a:lnTo>
                    <a:pt x="8263" y="2119867"/>
                  </a:lnTo>
                  <a:cubicBezTo>
                    <a:pt x="5811" y="2114972"/>
                    <a:pt x="252" y="2112941"/>
                    <a:pt x="0" y="2106669"/>
                  </a:cubicBezTo>
                  <a:cubicBezTo>
                    <a:pt x="6599" y="2102537"/>
                    <a:pt x="1066" y="2097122"/>
                    <a:pt x="1997" y="2092253"/>
                  </a:cubicBezTo>
                  <a:cubicBezTo>
                    <a:pt x="6531" y="2084822"/>
                    <a:pt x="7100" y="2074973"/>
                    <a:pt x="18461" y="2073068"/>
                  </a:cubicBezTo>
                  <a:cubicBezTo>
                    <a:pt x="22642" y="2072898"/>
                    <a:pt x="23574" y="2068029"/>
                    <a:pt x="22909" y="2063545"/>
                  </a:cubicBezTo>
                  <a:cubicBezTo>
                    <a:pt x="21473" y="2055872"/>
                    <a:pt x="23504" y="2050313"/>
                    <a:pt x="31396" y="2046292"/>
                  </a:cubicBezTo>
                  <a:cubicBezTo>
                    <a:pt x="40689" y="2041086"/>
                    <a:pt x="33972" y="2034267"/>
                    <a:pt x="31352" y="2025192"/>
                  </a:cubicBezTo>
                  <a:cubicBezTo>
                    <a:pt x="45852" y="2029280"/>
                    <a:pt x="56523" y="2026274"/>
                    <a:pt x="63886" y="2013091"/>
                  </a:cubicBezTo>
                  <a:cubicBezTo>
                    <a:pt x="65396" y="2010614"/>
                    <a:pt x="74278" y="2007196"/>
                    <a:pt x="81239" y="2008044"/>
                  </a:cubicBezTo>
                  <a:cubicBezTo>
                    <a:pt x="94363" y="2009931"/>
                    <a:pt x="101700" y="2000134"/>
                    <a:pt x="111405" y="1993139"/>
                  </a:cubicBezTo>
                  <a:cubicBezTo>
                    <a:pt x="111305" y="2006673"/>
                    <a:pt x="117770" y="2007219"/>
                    <a:pt x="126677" y="2000417"/>
                  </a:cubicBezTo>
                  <a:cubicBezTo>
                    <a:pt x="131161" y="1999753"/>
                    <a:pt x="135728" y="2001180"/>
                    <a:pt x="139632" y="1998124"/>
                  </a:cubicBezTo>
                  <a:cubicBezTo>
                    <a:pt x="141832" y="1996747"/>
                    <a:pt x="144334" y="1994875"/>
                    <a:pt x="146533" y="1993496"/>
                  </a:cubicBezTo>
                  <a:cubicBezTo>
                    <a:pt x="149035" y="1991624"/>
                    <a:pt x="151948" y="1987964"/>
                    <a:pt x="153736" y="1988375"/>
                  </a:cubicBezTo>
                  <a:cubicBezTo>
                    <a:pt x="158305" y="1989802"/>
                    <a:pt x="154593" y="1993656"/>
                    <a:pt x="154376" y="1996242"/>
                  </a:cubicBezTo>
                  <a:cubicBezTo>
                    <a:pt x="154241" y="2000919"/>
                    <a:pt x="153914" y="2004797"/>
                    <a:pt x="153285" y="2009173"/>
                  </a:cubicBezTo>
                  <a:cubicBezTo>
                    <a:pt x="154336" y="2015250"/>
                    <a:pt x="159397" y="2016979"/>
                    <a:pt x="164872" y="2016921"/>
                  </a:cubicBezTo>
                  <a:cubicBezTo>
                    <a:pt x="168171" y="2014855"/>
                    <a:pt x="171966" y="2013091"/>
                    <a:pt x="175266" y="2011025"/>
                  </a:cubicBezTo>
                  <a:cubicBezTo>
                    <a:pt x="179447" y="2010857"/>
                    <a:pt x="178624" y="2014433"/>
                    <a:pt x="179204" y="2016827"/>
                  </a:cubicBezTo>
                  <a:cubicBezTo>
                    <a:pt x="173050" y="2028027"/>
                    <a:pt x="172975" y="2038177"/>
                    <a:pt x="185964" y="2044743"/>
                  </a:cubicBezTo>
                  <a:cubicBezTo>
                    <a:pt x="191221" y="2047270"/>
                    <a:pt x="195570" y="2051282"/>
                    <a:pt x="192136" y="2058025"/>
                  </a:cubicBezTo>
                  <a:lnTo>
                    <a:pt x="191400" y="2065222"/>
                  </a:lnTo>
                  <a:lnTo>
                    <a:pt x="193705" y="2064625"/>
                  </a:lnTo>
                  <a:cubicBezTo>
                    <a:pt x="196450" y="2062971"/>
                    <a:pt x="198965" y="2060687"/>
                    <a:pt x="201345" y="2058516"/>
                  </a:cubicBezTo>
                  <a:cubicBezTo>
                    <a:pt x="203798" y="2056649"/>
                    <a:pt x="205481" y="2055607"/>
                    <a:pt x="208726" y="2057092"/>
                  </a:cubicBezTo>
                  <a:lnTo>
                    <a:pt x="228242" y="2063119"/>
                  </a:lnTo>
                  <a:lnTo>
                    <a:pt x="231942" y="2058516"/>
                  </a:lnTo>
                  <a:cubicBezTo>
                    <a:pt x="240656" y="2050918"/>
                    <a:pt x="244031" y="2038701"/>
                    <a:pt x="254423" y="2032807"/>
                  </a:cubicBezTo>
                  <a:cubicBezTo>
                    <a:pt x="256237" y="2029835"/>
                    <a:pt x="257748" y="2027358"/>
                    <a:pt x="259562" y="2024385"/>
                  </a:cubicBezTo>
                  <a:cubicBezTo>
                    <a:pt x="258100" y="2020095"/>
                    <a:pt x="261014" y="2016434"/>
                    <a:pt x="260350" y="2011951"/>
                  </a:cubicBezTo>
                  <a:cubicBezTo>
                    <a:pt x="259241" y="2000398"/>
                    <a:pt x="248040" y="1994245"/>
                    <a:pt x="243934" y="1984262"/>
                  </a:cubicBezTo>
                  <a:cubicBezTo>
                    <a:pt x="241288" y="1978570"/>
                    <a:pt x="238148" y="1972575"/>
                    <a:pt x="241968" y="1967429"/>
                  </a:cubicBezTo>
                  <a:cubicBezTo>
                    <a:pt x="245788" y="1962282"/>
                    <a:pt x="252445" y="1963625"/>
                    <a:pt x="257810" y="1964858"/>
                  </a:cubicBezTo>
                  <a:cubicBezTo>
                    <a:pt x="264964" y="1966502"/>
                    <a:pt x="271404" y="1970433"/>
                    <a:pt x="278777" y="1969490"/>
                  </a:cubicBezTo>
                  <a:cubicBezTo>
                    <a:pt x="283973" y="1966543"/>
                    <a:pt x="288817" y="1970860"/>
                    <a:pt x="293797" y="1970497"/>
                  </a:cubicBezTo>
                  <a:cubicBezTo>
                    <a:pt x="297096" y="1968432"/>
                    <a:pt x="300201" y="1965569"/>
                    <a:pt x="304189" y="1964603"/>
                  </a:cubicBezTo>
                  <a:cubicBezTo>
                    <a:pt x="318017" y="1951966"/>
                    <a:pt x="330854" y="1938723"/>
                    <a:pt x="323849" y="1916778"/>
                  </a:cubicBezTo>
                  <a:cubicBezTo>
                    <a:pt x="320347" y="1905805"/>
                    <a:pt x="328953" y="1899498"/>
                    <a:pt x="339900" y="1899380"/>
                  </a:cubicBezTo>
                  <a:cubicBezTo>
                    <a:pt x="348759" y="1899346"/>
                    <a:pt x="357507" y="1900605"/>
                    <a:pt x="366172" y="1899774"/>
                  </a:cubicBezTo>
                  <a:cubicBezTo>
                    <a:pt x="385399" y="1897227"/>
                    <a:pt x="399610" y="1886186"/>
                    <a:pt x="386796" y="1855936"/>
                  </a:cubicBezTo>
                  <a:cubicBezTo>
                    <a:pt x="388938" y="1849085"/>
                    <a:pt x="381809" y="1844057"/>
                    <a:pt x="382353" y="1837591"/>
                  </a:cubicBezTo>
                  <a:cubicBezTo>
                    <a:pt x="386937" y="1823393"/>
                    <a:pt x="387735" y="1823200"/>
                    <a:pt x="397618" y="1832628"/>
                  </a:cubicBezTo>
                  <a:cubicBezTo>
                    <a:pt x="406317" y="1840654"/>
                    <a:pt x="417626" y="1845514"/>
                    <a:pt x="428633" y="1850870"/>
                  </a:cubicBezTo>
                  <a:cubicBezTo>
                    <a:pt x="424695" y="1845069"/>
                    <a:pt x="427138" y="1837723"/>
                    <a:pt x="421799" y="1833105"/>
                  </a:cubicBezTo>
                  <a:cubicBezTo>
                    <a:pt x="418632" y="1830494"/>
                    <a:pt x="416567" y="1827194"/>
                    <a:pt x="416893" y="1823315"/>
                  </a:cubicBezTo>
                  <a:cubicBezTo>
                    <a:pt x="417514" y="1806700"/>
                    <a:pt x="407003" y="1801646"/>
                    <a:pt x="392973" y="1801244"/>
                  </a:cubicBezTo>
                  <a:cubicBezTo>
                    <a:pt x="386338" y="1796518"/>
                    <a:pt x="378867" y="1810993"/>
                    <a:pt x="372974" y="1800599"/>
                  </a:cubicBezTo>
                  <a:cubicBezTo>
                    <a:pt x="365944" y="1782037"/>
                    <a:pt x="382055" y="1770114"/>
                    <a:pt x="385949" y="1754815"/>
                  </a:cubicBezTo>
                  <a:cubicBezTo>
                    <a:pt x="390449" y="1738528"/>
                    <a:pt x="396735" y="1722650"/>
                    <a:pt x="398951" y="1705649"/>
                  </a:cubicBezTo>
                  <a:cubicBezTo>
                    <a:pt x="400621" y="1695112"/>
                    <a:pt x="398001" y="1686035"/>
                    <a:pt x="389494" y="1678807"/>
                  </a:cubicBezTo>
                  <a:cubicBezTo>
                    <a:pt x="379504" y="1670672"/>
                    <a:pt x="371057" y="1668918"/>
                    <a:pt x="363309" y="1680505"/>
                  </a:cubicBezTo>
                  <a:cubicBezTo>
                    <a:pt x="357977" y="1688129"/>
                    <a:pt x="348708" y="1689952"/>
                    <a:pt x="342496" y="1695679"/>
                  </a:cubicBezTo>
                  <a:cubicBezTo>
                    <a:pt x="322085" y="1696822"/>
                    <a:pt x="303295" y="1694196"/>
                    <a:pt x="298105" y="1669277"/>
                  </a:cubicBezTo>
                  <a:cubicBezTo>
                    <a:pt x="297247" y="1663995"/>
                    <a:pt x="292932" y="1668839"/>
                    <a:pt x="291363" y="1665844"/>
                  </a:cubicBezTo>
                  <a:cubicBezTo>
                    <a:pt x="289623" y="1658665"/>
                    <a:pt x="294047" y="1652528"/>
                    <a:pt x="294593" y="1646062"/>
                  </a:cubicBezTo>
                  <a:cubicBezTo>
                    <a:pt x="298136" y="1638026"/>
                    <a:pt x="306825" y="1633812"/>
                    <a:pt x="308882" y="1624869"/>
                  </a:cubicBezTo>
                  <a:cubicBezTo>
                    <a:pt x="322164" y="1618699"/>
                    <a:pt x="335444" y="1612525"/>
                    <a:pt x="350575" y="1612239"/>
                  </a:cubicBezTo>
                  <a:cubicBezTo>
                    <a:pt x="353160" y="1612458"/>
                    <a:pt x="367718" y="1622019"/>
                    <a:pt x="368300" y="1624411"/>
                  </a:cubicBezTo>
                  <a:cubicBezTo>
                    <a:pt x="369433" y="1632581"/>
                    <a:pt x="374496" y="1634309"/>
                    <a:pt x="381481" y="1631773"/>
                  </a:cubicBezTo>
                  <a:cubicBezTo>
                    <a:pt x="403343" y="1622679"/>
                    <a:pt x="426281" y="1616280"/>
                    <a:pt x="447262" y="1605288"/>
                  </a:cubicBezTo>
                  <a:cubicBezTo>
                    <a:pt x="464446" y="1596060"/>
                    <a:pt x="468123" y="1583348"/>
                    <a:pt x="459886" y="1566766"/>
                  </a:cubicBezTo>
                  <a:cubicBezTo>
                    <a:pt x="457820" y="1563467"/>
                    <a:pt x="455755" y="1560167"/>
                    <a:pt x="453689" y="1556868"/>
                  </a:cubicBezTo>
                  <a:cubicBezTo>
                    <a:pt x="438565" y="1529288"/>
                    <a:pt x="441528" y="1518861"/>
                    <a:pt x="470485" y="1505937"/>
                  </a:cubicBezTo>
                  <a:cubicBezTo>
                    <a:pt x="483163" y="1500755"/>
                    <a:pt x="492675" y="1492964"/>
                    <a:pt x="499433" y="1480773"/>
                  </a:cubicBezTo>
                  <a:cubicBezTo>
                    <a:pt x="509925" y="1461344"/>
                    <a:pt x="529127" y="1462182"/>
                    <a:pt x="547531" y="1463211"/>
                  </a:cubicBezTo>
                  <a:cubicBezTo>
                    <a:pt x="553223" y="1460568"/>
                    <a:pt x="560074" y="1462707"/>
                    <a:pt x="567253" y="1460968"/>
                  </a:cubicBezTo>
                  <a:cubicBezTo>
                    <a:pt x="555146" y="1456301"/>
                    <a:pt x="543727" y="1452735"/>
                    <a:pt x="536841" y="1441738"/>
                  </a:cubicBezTo>
                  <a:cubicBezTo>
                    <a:pt x="536648" y="1440939"/>
                    <a:pt x="535657" y="1440335"/>
                    <a:pt x="534666" y="1439730"/>
                  </a:cubicBezTo>
                  <a:cubicBezTo>
                    <a:pt x="534172" y="1439428"/>
                    <a:pt x="533978" y="1438631"/>
                    <a:pt x="534280" y="1438135"/>
                  </a:cubicBezTo>
                  <a:cubicBezTo>
                    <a:pt x="536368" y="1397943"/>
                    <a:pt x="520472" y="1367174"/>
                    <a:pt x="490714" y="1340184"/>
                  </a:cubicBezTo>
                  <a:cubicBezTo>
                    <a:pt x="472519" y="1324325"/>
                    <a:pt x="474298" y="1312494"/>
                    <a:pt x="488780" y="1292099"/>
                  </a:cubicBezTo>
                  <a:cubicBezTo>
                    <a:pt x="500842" y="1275668"/>
                    <a:pt x="496206" y="1256526"/>
                    <a:pt x="496936" y="1238618"/>
                  </a:cubicBezTo>
                  <a:cubicBezTo>
                    <a:pt x="495971" y="1234629"/>
                    <a:pt x="496298" y="1230750"/>
                    <a:pt x="497422" y="1226678"/>
                  </a:cubicBezTo>
                  <a:cubicBezTo>
                    <a:pt x="501501" y="1199936"/>
                    <a:pt x="504781" y="1173389"/>
                    <a:pt x="498708" y="1146573"/>
                  </a:cubicBezTo>
                  <a:cubicBezTo>
                    <a:pt x="501647" y="1139528"/>
                    <a:pt x="498204" y="1134029"/>
                    <a:pt x="494266" y="1128228"/>
                  </a:cubicBezTo>
                  <a:cubicBezTo>
                    <a:pt x="489857" y="1118741"/>
                    <a:pt x="492023" y="1108506"/>
                    <a:pt x="491300" y="1098549"/>
                  </a:cubicBezTo>
                  <a:cubicBezTo>
                    <a:pt x="482720" y="1101472"/>
                    <a:pt x="479672" y="1109808"/>
                    <a:pt x="474258" y="1115342"/>
                  </a:cubicBezTo>
                  <a:cubicBezTo>
                    <a:pt x="465132" y="1124729"/>
                    <a:pt x="456686" y="1122975"/>
                    <a:pt x="456676" y="1110733"/>
                  </a:cubicBezTo>
                  <a:cubicBezTo>
                    <a:pt x="455943" y="1088535"/>
                    <a:pt x="441662" y="1081860"/>
                    <a:pt x="424274" y="1078049"/>
                  </a:cubicBezTo>
                  <a:cubicBezTo>
                    <a:pt x="414341" y="1075391"/>
                    <a:pt x="406802" y="1072149"/>
                    <a:pt x="407590" y="1059716"/>
                  </a:cubicBezTo>
                  <a:cubicBezTo>
                    <a:pt x="407916" y="1055836"/>
                    <a:pt x="406456" y="1051545"/>
                    <a:pt x="403785" y="1049238"/>
                  </a:cubicBezTo>
                  <a:cubicBezTo>
                    <a:pt x="389141" y="1037584"/>
                    <a:pt x="389048" y="1023254"/>
                    <a:pt x="396629" y="1007485"/>
                  </a:cubicBezTo>
                  <a:cubicBezTo>
                    <a:pt x="399483" y="998349"/>
                    <a:pt x="402832" y="989518"/>
                    <a:pt x="398423" y="980030"/>
                  </a:cubicBezTo>
                  <a:cubicBezTo>
                    <a:pt x="398256" y="975849"/>
                    <a:pt x="400177" y="971584"/>
                    <a:pt x="397121" y="967680"/>
                  </a:cubicBezTo>
                  <a:cubicBezTo>
                    <a:pt x="394723" y="962138"/>
                    <a:pt x="393612" y="957553"/>
                    <a:pt x="394920" y="9540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4" name="Google Shape;434;g6ba09dd349_0_68"/>
            <p:cNvGrpSpPr/>
            <p:nvPr/>
          </p:nvGrpSpPr>
          <p:grpSpPr>
            <a:xfrm>
              <a:off x="5899199" y="734588"/>
              <a:ext cx="5800768" cy="5062765"/>
              <a:chOff x="5899199" y="734588"/>
              <a:chExt cx="5800768" cy="5062765"/>
            </a:xfrm>
          </p:grpSpPr>
          <p:sp>
            <p:nvSpPr>
              <p:cNvPr id="435" name="Google Shape;435;g6ba09dd349_0_68"/>
              <p:cNvSpPr/>
              <p:nvPr/>
            </p:nvSpPr>
            <p:spPr>
              <a:xfrm>
                <a:off x="6303964" y="2304805"/>
                <a:ext cx="4572368" cy="2407420"/>
              </a:xfrm>
              <a:custGeom>
                <a:rect b="b" l="l" r="r" t="t"/>
                <a:pathLst>
                  <a:path extrusionOk="0" h="2407420" w="4572368">
                    <a:moveTo>
                      <a:pt x="3420385" y="2295621"/>
                    </a:moveTo>
                    <a:lnTo>
                      <a:pt x="3419637" y="2295672"/>
                    </a:lnTo>
                    <a:lnTo>
                      <a:pt x="3420288" y="2296984"/>
                    </a:lnTo>
                    <a:lnTo>
                      <a:pt x="3424235" y="2299890"/>
                    </a:lnTo>
                    <a:close/>
                    <a:moveTo>
                      <a:pt x="3396137" y="2235439"/>
                    </a:moveTo>
                    <a:lnTo>
                      <a:pt x="3396347" y="2236477"/>
                    </a:lnTo>
                    <a:lnTo>
                      <a:pt x="3396517" y="2236068"/>
                    </a:lnTo>
                    <a:close/>
                    <a:moveTo>
                      <a:pt x="3581300" y="2059232"/>
                    </a:moveTo>
                    <a:lnTo>
                      <a:pt x="3566375" y="2065484"/>
                    </a:lnTo>
                    <a:cubicBezTo>
                      <a:pt x="3562098" y="2068539"/>
                      <a:pt x="3558431" y="2072206"/>
                      <a:pt x="3554155" y="2075261"/>
                    </a:cubicBezTo>
                    <a:cubicBezTo>
                      <a:pt x="3549267" y="2078927"/>
                      <a:pt x="3544531" y="2080607"/>
                      <a:pt x="3539872" y="2080301"/>
                    </a:cubicBezTo>
                    <a:lnTo>
                      <a:pt x="3537353" y="2079049"/>
                    </a:lnTo>
                    <a:lnTo>
                      <a:pt x="3551199" y="2112667"/>
                    </a:lnTo>
                    <a:lnTo>
                      <a:pt x="3555909" y="2099448"/>
                    </a:lnTo>
                    <a:cubicBezTo>
                      <a:pt x="3562935" y="2091810"/>
                      <a:pt x="3568282" y="2083103"/>
                      <a:pt x="3573169" y="2074167"/>
                    </a:cubicBezTo>
                    <a:close/>
                    <a:moveTo>
                      <a:pt x="1649791" y="1783901"/>
                    </a:moveTo>
                    <a:lnTo>
                      <a:pt x="1649338" y="1784638"/>
                    </a:lnTo>
                    <a:lnTo>
                      <a:pt x="1660428" y="1793468"/>
                    </a:lnTo>
                    <a:lnTo>
                      <a:pt x="1660932" y="1792723"/>
                    </a:lnTo>
                    <a:lnTo>
                      <a:pt x="1661104" y="1792457"/>
                    </a:lnTo>
                    <a:close/>
                    <a:moveTo>
                      <a:pt x="4263462" y="1196558"/>
                    </a:moveTo>
                    <a:lnTo>
                      <a:pt x="4261237" y="1199066"/>
                    </a:lnTo>
                    <a:cubicBezTo>
                      <a:pt x="4257723" y="1201817"/>
                      <a:pt x="4253294" y="1204260"/>
                      <a:pt x="4252071" y="1208232"/>
                    </a:cubicBezTo>
                    <a:cubicBezTo>
                      <a:pt x="4245351" y="1227173"/>
                      <a:pt x="4248406" y="1232672"/>
                      <a:pt x="4266735" y="1238171"/>
                    </a:cubicBezTo>
                    <a:lnTo>
                      <a:pt x="4267250" y="1238381"/>
                    </a:lnTo>
                    <a:lnTo>
                      <a:pt x="4285128" y="1233967"/>
                    </a:lnTo>
                    <a:cubicBezTo>
                      <a:pt x="4291009" y="1231218"/>
                      <a:pt x="4296356" y="1227322"/>
                      <a:pt x="4300786" y="1222435"/>
                    </a:cubicBezTo>
                    <a:lnTo>
                      <a:pt x="4302782" y="1218373"/>
                    </a:lnTo>
                    <a:lnTo>
                      <a:pt x="4297143" y="1215650"/>
                    </a:lnTo>
                    <a:cubicBezTo>
                      <a:pt x="4288956" y="1209993"/>
                      <a:pt x="4281392" y="1203469"/>
                      <a:pt x="4273631" y="1197300"/>
                    </a:cubicBezTo>
                    <a:close/>
                    <a:moveTo>
                      <a:pt x="601819" y="719303"/>
                    </a:moveTo>
                    <a:lnTo>
                      <a:pt x="602393" y="720517"/>
                    </a:lnTo>
                    <a:lnTo>
                      <a:pt x="602557" y="720150"/>
                    </a:lnTo>
                    <a:close/>
                    <a:moveTo>
                      <a:pt x="720480" y="377833"/>
                    </a:moveTo>
                    <a:lnTo>
                      <a:pt x="707102" y="399326"/>
                    </a:lnTo>
                    <a:cubicBezTo>
                      <a:pt x="696521" y="409997"/>
                      <a:pt x="709141" y="424435"/>
                      <a:pt x="703974" y="436243"/>
                    </a:cubicBezTo>
                    <a:lnTo>
                      <a:pt x="721534" y="439785"/>
                    </a:lnTo>
                    <a:lnTo>
                      <a:pt x="721319" y="439193"/>
                    </a:lnTo>
                    <a:cubicBezTo>
                      <a:pt x="720855" y="434687"/>
                      <a:pt x="721551" y="430125"/>
                      <a:pt x="723297" y="425142"/>
                    </a:cubicBezTo>
                    <a:cubicBezTo>
                      <a:pt x="726156" y="415562"/>
                      <a:pt x="730035" y="406231"/>
                      <a:pt x="728808" y="395660"/>
                    </a:cubicBezTo>
                    <a:cubicBezTo>
                      <a:pt x="728002" y="390058"/>
                      <a:pt x="726755" y="385160"/>
                      <a:pt x="724190" y="380956"/>
                    </a:cubicBezTo>
                    <a:close/>
                    <a:moveTo>
                      <a:pt x="567851" y="0"/>
                    </a:moveTo>
                    <a:lnTo>
                      <a:pt x="3690886" y="0"/>
                    </a:lnTo>
                    <a:lnTo>
                      <a:pt x="3691270" y="4052"/>
                    </a:lnTo>
                    <a:lnTo>
                      <a:pt x="3691965" y="5021"/>
                    </a:lnTo>
                    <a:lnTo>
                      <a:pt x="3697718" y="0"/>
                    </a:lnTo>
                    <a:lnTo>
                      <a:pt x="3725160" y="0"/>
                    </a:lnTo>
                    <a:lnTo>
                      <a:pt x="3744760" y="20416"/>
                    </a:lnTo>
                    <a:cubicBezTo>
                      <a:pt x="3753098" y="24201"/>
                      <a:pt x="3763009" y="24478"/>
                      <a:pt x="3775814" y="21888"/>
                    </a:cubicBezTo>
                    <a:cubicBezTo>
                      <a:pt x="3788919" y="19092"/>
                      <a:pt x="3785555" y="9026"/>
                      <a:pt x="3785043" y="540"/>
                    </a:cubicBezTo>
                    <a:lnTo>
                      <a:pt x="3784998" y="0"/>
                    </a:lnTo>
                    <a:lnTo>
                      <a:pt x="3810920" y="0"/>
                    </a:lnTo>
                    <a:lnTo>
                      <a:pt x="3823937" y="17019"/>
                    </a:lnTo>
                    <a:cubicBezTo>
                      <a:pt x="3845961" y="36885"/>
                      <a:pt x="3875922" y="43855"/>
                      <a:pt x="3903216" y="55635"/>
                    </a:cubicBezTo>
                    <a:cubicBezTo>
                      <a:pt x="3911957" y="59365"/>
                      <a:pt x="3917334" y="53028"/>
                      <a:pt x="3923346" y="48907"/>
                    </a:cubicBezTo>
                    <a:cubicBezTo>
                      <a:pt x="3932177" y="43740"/>
                      <a:pt x="3940303" y="31101"/>
                      <a:pt x="3950282" y="36633"/>
                    </a:cubicBezTo>
                    <a:cubicBezTo>
                      <a:pt x="3962097" y="43558"/>
                      <a:pt x="3948301" y="55663"/>
                      <a:pt x="3951254" y="65128"/>
                    </a:cubicBezTo>
                    <a:cubicBezTo>
                      <a:pt x="3957415" y="88300"/>
                      <a:pt x="3964130" y="91651"/>
                      <a:pt x="3985874" y="84700"/>
                    </a:cubicBezTo>
                    <a:lnTo>
                      <a:pt x="3986523" y="84561"/>
                    </a:lnTo>
                    <a:lnTo>
                      <a:pt x="4001139" y="68158"/>
                    </a:lnTo>
                    <a:cubicBezTo>
                      <a:pt x="4005072" y="61486"/>
                      <a:pt x="4007706" y="54048"/>
                      <a:pt x="4008768" y="46250"/>
                    </a:cubicBezTo>
                    <a:cubicBezTo>
                      <a:pt x="4010232" y="34202"/>
                      <a:pt x="4008655" y="21586"/>
                      <a:pt x="4003556" y="10279"/>
                    </a:cubicBezTo>
                    <a:lnTo>
                      <a:pt x="3993927" y="0"/>
                    </a:lnTo>
                    <a:lnTo>
                      <a:pt x="4052247" y="0"/>
                    </a:lnTo>
                    <a:lnTo>
                      <a:pt x="4053072" y="16770"/>
                    </a:lnTo>
                    <a:cubicBezTo>
                      <a:pt x="4053585" y="25254"/>
                      <a:pt x="4060299" y="28606"/>
                      <a:pt x="4068305" y="22237"/>
                    </a:cubicBezTo>
                    <a:cubicBezTo>
                      <a:pt x="4069318" y="22425"/>
                      <a:pt x="4070742" y="23215"/>
                      <a:pt x="4070966" y="24831"/>
                    </a:cubicBezTo>
                    <a:cubicBezTo>
                      <a:pt x="4078283" y="27769"/>
                      <a:pt x="4081234" y="37234"/>
                      <a:pt x="4090733" y="36910"/>
                    </a:cubicBezTo>
                    <a:cubicBezTo>
                      <a:pt x="4108595" y="42342"/>
                      <a:pt x="4125632" y="46571"/>
                      <a:pt x="4145197" y="42883"/>
                    </a:cubicBezTo>
                    <a:cubicBezTo>
                      <a:pt x="4178690" y="37601"/>
                      <a:pt x="4189181" y="51619"/>
                      <a:pt x="4179074" y="83288"/>
                    </a:cubicBezTo>
                    <a:cubicBezTo>
                      <a:pt x="4167986" y="117397"/>
                      <a:pt x="4171920" y="124423"/>
                      <a:pt x="4208020" y="133260"/>
                    </a:cubicBezTo>
                    <a:cubicBezTo>
                      <a:pt x="4209034" y="133450"/>
                      <a:pt x="4209034" y="133450"/>
                      <a:pt x="4210047" y="133638"/>
                    </a:cubicBezTo>
                    <a:cubicBezTo>
                      <a:pt x="4248811" y="145071"/>
                      <a:pt x="4252675" y="146840"/>
                      <a:pt x="4235576" y="185070"/>
                    </a:cubicBezTo>
                    <a:cubicBezTo>
                      <a:pt x="4231055" y="195236"/>
                      <a:pt x="4218652" y="205505"/>
                      <a:pt x="4225847" y="214713"/>
                    </a:cubicBezTo>
                    <a:cubicBezTo>
                      <a:pt x="4234690" y="226326"/>
                      <a:pt x="4248708" y="215835"/>
                      <a:pt x="4260800" y="212849"/>
                    </a:cubicBezTo>
                    <a:cubicBezTo>
                      <a:pt x="4266847" y="211357"/>
                      <a:pt x="4272481" y="209263"/>
                      <a:pt x="4278115" y="207168"/>
                    </a:cubicBezTo>
                    <a:cubicBezTo>
                      <a:pt x="4285843" y="210707"/>
                      <a:pt x="4283884" y="215585"/>
                      <a:pt x="4278473" y="219294"/>
                    </a:cubicBezTo>
                    <a:cubicBezTo>
                      <a:pt x="4274677" y="222780"/>
                      <a:pt x="4270242" y="224050"/>
                      <a:pt x="4267874" y="228327"/>
                    </a:cubicBezTo>
                    <a:cubicBezTo>
                      <a:pt x="4260279" y="235298"/>
                      <a:pt x="4252685" y="242269"/>
                      <a:pt x="4245504" y="249842"/>
                    </a:cubicBezTo>
                    <a:cubicBezTo>
                      <a:pt x="4230953" y="266001"/>
                      <a:pt x="4232479" y="274676"/>
                      <a:pt x="4252213" y="284127"/>
                    </a:cubicBezTo>
                    <a:cubicBezTo>
                      <a:pt x="4261366" y="288458"/>
                      <a:pt x="4272100" y="289938"/>
                      <a:pt x="4281856" y="293855"/>
                    </a:cubicBezTo>
                    <a:cubicBezTo>
                      <a:pt x="4288760" y="296194"/>
                      <a:pt x="4297878" y="297896"/>
                      <a:pt x="4299406" y="306569"/>
                    </a:cubicBezTo>
                    <a:cubicBezTo>
                      <a:pt x="4300743" y="316257"/>
                      <a:pt x="4293528" y="321203"/>
                      <a:pt x="4286725" y="326748"/>
                    </a:cubicBezTo>
                    <a:cubicBezTo>
                      <a:pt x="4278118" y="333531"/>
                      <a:pt x="4268688" y="339111"/>
                      <a:pt x="4259068" y="345703"/>
                    </a:cubicBezTo>
                    <a:cubicBezTo>
                      <a:pt x="4248846" y="352709"/>
                      <a:pt x="4245907" y="360025"/>
                      <a:pt x="4251521" y="372083"/>
                    </a:cubicBezTo>
                    <a:cubicBezTo>
                      <a:pt x="4261701" y="393385"/>
                      <a:pt x="4257025" y="407194"/>
                      <a:pt x="4239400" y="420156"/>
                    </a:cubicBezTo>
                    <a:cubicBezTo>
                      <a:pt x="4200954" y="449157"/>
                      <a:pt x="4200798" y="452798"/>
                      <a:pt x="4235810" y="487124"/>
                    </a:cubicBezTo>
                    <a:lnTo>
                      <a:pt x="4241565" y="493546"/>
                    </a:lnTo>
                    <a:lnTo>
                      <a:pt x="4257470" y="498223"/>
                    </a:lnTo>
                    <a:cubicBezTo>
                      <a:pt x="4269474" y="504137"/>
                      <a:pt x="4277114" y="516574"/>
                      <a:pt x="4279466" y="526450"/>
                    </a:cubicBezTo>
                    <a:cubicBezTo>
                      <a:pt x="4282039" y="537940"/>
                      <a:pt x="4286349" y="542940"/>
                      <a:pt x="4301358" y="546791"/>
                    </a:cubicBezTo>
                    <a:cubicBezTo>
                      <a:pt x="4276162" y="552573"/>
                      <a:pt x="4281107" y="559787"/>
                      <a:pt x="4294347" y="567504"/>
                    </a:cubicBezTo>
                    <a:cubicBezTo>
                      <a:pt x="4286436" y="573367"/>
                      <a:pt x="4278666" y="578470"/>
                      <a:pt x="4272327" y="584693"/>
                    </a:cubicBezTo>
                    <a:lnTo>
                      <a:pt x="4264461" y="598680"/>
                    </a:lnTo>
                    <a:lnTo>
                      <a:pt x="4268701" y="600226"/>
                    </a:lnTo>
                    <a:cubicBezTo>
                      <a:pt x="4273552" y="600215"/>
                      <a:pt x="4278483" y="598382"/>
                      <a:pt x="4283893" y="594672"/>
                    </a:cubicBezTo>
                    <a:cubicBezTo>
                      <a:pt x="4312153" y="575306"/>
                      <a:pt x="4315794" y="575461"/>
                      <a:pt x="4338803" y="603876"/>
                    </a:cubicBezTo>
                    <a:cubicBezTo>
                      <a:pt x="4348058" y="616091"/>
                      <a:pt x="4353469" y="612380"/>
                      <a:pt x="4358590" y="601802"/>
                    </a:cubicBezTo>
                    <a:cubicBezTo>
                      <a:pt x="4372196" y="590710"/>
                      <a:pt x="4372175" y="604863"/>
                      <a:pt x="4376107" y="611889"/>
                    </a:cubicBezTo>
                    <a:cubicBezTo>
                      <a:pt x="4386042" y="645728"/>
                      <a:pt x="4406032" y="659422"/>
                      <a:pt x="4443012" y="657936"/>
                    </a:cubicBezTo>
                    <a:cubicBezTo>
                      <a:pt x="4474135" y="656931"/>
                      <a:pt x="4479837" y="660093"/>
                      <a:pt x="4479506" y="681526"/>
                    </a:cubicBezTo>
                    <a:cubicBezTo>
                      <a:pt x="4475365" y="689668"/>
                      <a:pt x="4466756" y="696450"/>
                      <a:pt x="4471548" y="707307"/>
                    </a:cubicBezTo>
                    <a:cubicBezTo>
                      <a:pt x="4474755" y="721013"/>
                      <a:pt x="4484734" y="726546"/>
                      <a:pt x="4497717" y="730019"/>
                    </a:cubicBezTo>
                    <a:cubicBezTo>
                      <a:pt x="4509688" y="733302"/>
                      <a:pt x="4524441" y="732910"/>
                      <a:pt x="4529489" y="748010"/>
                    </a:cubicBezTo>
                    <a:cubicBezTo>
                      <a:pt x="4525158" y="757163"/>
                      <a:pt x="4520414" y="765716"/>
                      <a:pt x="4518523" y="775850"/>
                    </a:cubicBezTo>
                    <a:cubicBezTo>
                      <a:pt x="4517389" y="781929"/>
                      <a:pt x="4506532" y="786719"/>
                      <a:pt x="4516130" y="794278"/>
                    </a:cubicBezTo>
                    <a:cubicBezTo>
                      <a:pt x="4521421" y="796838"/>
                      <a:pt x="4527054" y="794744"/>
                      <a:pt x="4532122" y="795690"/>
                    </a:cubicBezTo>
                    <a:cubicBezTo>
                      <a:pt x="4533136" y="795880"/>
                      <a:pt x="4534337" y="795056"/>
                      <a:pt x="4535540" y="794231"/>
                    </a:cubicBezTo>
                    <a:cubicBezTo>
                      <a:pt x="4544025" y="793718"/>
                      <a:pt x="4549747" y="782726"/>
                      <a:pt x="4559725" y="788260"/>
                    </a:cubicBezTo>
                    <a:cubicBezTo>
                      <a:pt x="4562264" y="797123"/>
                      <a:pt x="4554827" y="800454"/>
                      <a:pt x="4549827" y="804763"/>
                    </a:cubicBezTo>
                    <a:cubicBezTo>
                      <a:pt x="4544828" y="809073"/>
                      <a:pt x="4539227" y="813795"/>
                      <a:pt x="4534641" y="818707"/>
                    </a:cubicBezTo>
                    <a:cubicBezTo>
                      <a:pt x="4516481" y="837337"/>
                      <a:pt x="4518607" y="845601"/>
                      <a:pt x="4543185" y="854382"/>
                    </a:cubicBezTo>
                    <a:cubicBezTo>
                      <a:pt x="4549678" y="856119"/>
                      <a:pt x="4556771" y="857444"/>
                      <a:pt x="4563452" y="858166"/>
                    </a:cubicBezTo>
                    <a:cubicBezTo>
                      <a:pt x="4576503" y="866894"/>
                      <a:pt x="4574200" y="876427"/>
                      <a:pt x="4563186" y="884858"/>
                    </a:cubicBezTo>
                    <a:cubicBezTo>
                      <a:pt x="4557587" y="889580"/>
                      <a:pt x="4550975" y="894112"/>
                      <a:pt x="4544549" y="897632"/>
                    </a:cubicBezTo>
                    <a:cubicBezTo>
                      <a:pt x="4534515" y="903624"/>
                      <a:pt x="4529741" y="909548"/>
                      <a:pt x="4536779" y="922397"/>
                    </a:cubicBezTo>
                    <a:cubicBezTo>
                      <a:pt x="4544643" y="936449"/>
                      <a:pt x="4537528" y="949278"/>
                      <a:pt x="4525315" y="958533"/>
                    </a:cubicBezTo>
                    <a:cubicBezTo>
                      <a:pt x="4497089" y="980529"/>
                      <a:pt x="4497089" y="980529"/>
                      <a:pt x="4517058" y="1008376"/>
                    </a:cubicBezTo>
                    <a:cubicBezTo>
                      <a:pt x="4521179" y="1014388"/>
                      <a:pt x="4534988" y="1019063"/>
                      <a:pt x="4519733" y="1027749"/>
                    </a:cubicBezTo>
                    <a:cubicBezTo>
                      <a:pt x="4515680" y="1026993"/>
                      <a:pt x="4511626" y="1026237"/>
                      <a:pt x="4508174" y="1025068"/>
                    </a:cubicBezTo>
                    <a:cubicBezTo>
                      <a:pt x="4493610" y="1024446"/>
                      <a:pt x="4496751" y="1032897"/>
                      <a:pt x="4499290" y="1041760"/>
                    </a:cubicBezTo>
                    <a:cubicBezTo>
                      <a:pt x="4505950" y="1056635"/>
                      <a:pt x="4507322" y="1068952"/>
                      <a:pt x="4491275" y="1079064"/>
                    </a:cubicBezTo>
                    <a:cubicBezTo>
                      <a:pt x="4484251" y="1082996"/>
                      <a:pt x="4480522" y="1091737"/>
                      <a:pt x="4475144" y="1098074"/>
                    </a:cubicBezTo>
                    <a:cubicBezTo>
                      <a:pt x="4466570" y="1107484"/>
                      <a:pt x="4456917" y="1111449"/>
                      <a:pt x="4443934" y="1107976"/>
                    </a:cubicBezTo>
                    <a:cubicBezTo>
                      <a:pt x="4418789" y="1102233"/>
                      <a:pt x="4406953" y="1109462"/>
                      <a:pt x="4399184" y="1134228"/>
                    </a:cubicBezTo>
                    <a:cubicBezTo>
                      <a:pt x="4397035" y="1140118"/>
                      <a:pt x="4395900" y="1146198"/>
                      <a:pt x="4393752" y="1152089"/>
                    </a:cubicBezTo>
                    <a:cubicBezTo>
                      <a:pt x="4389076" y="1165898"/>
                      <a:pt x="4379645" y="1171478"/>
                      <a:pt x="4364858" y="1169241"/>
                    </a:cubicBezTo>
                    <a:cubicBezTo>
                      <a:pt x="4354978" y="1167395"/>
                      <a:pt x="4344276" y="1163628"/>
                      <a:pt x="4336492" y="1169918"/>
                    </a:cubicBezTo>
                    <a:lnTo>
                      <a:pt x="4329986" y="1179746"/>
                    </a:lnTo>
                    <a:lnTo>
                      <a:pt x="4330113" y="1180885"/>
                    </a:lnTo>
                    <a:cubicBezTo>
                      <a:pt x="4332557" y="1186995"/>
                      <a:pt x="4335002" y="1196160"/>
                      <a:pt x="4343556" y="1185162"/>
                    </a:cubicBezTo>
                    <a:cubicBezTo>
                      <a:pt x="4352721" y="1183941"/>
                      <a:pt x="4365552" y="1175386"/>
                      <a:pt x="4361274" y="1196161"/>
                    </a:cubicBezTo>
                    <a:cubicBezTo>
                      <a:pt x="4361275" y="1197383"/>
                      <a:pt x="4361275" y="1197994"/>
                      <a:pt x="4360053" y="1199215"/>
                    </a:cubicBezTo>
                    <a:cubicBezTo>
                      <a:pt x="4351499" y="1204715"/>
                      <a:pt x="4350277" y="1215103"/>
                      <a:pt x="4345388" y="1223045"/>
                    </a:cubicBezTo>
                    <a:cubicBezTo>
                      <a:pt x="4341722" y="1229154"/>
                      <a:pt x="4344778" y="1234655"/>
                      <a:pt x="4353332" y="1234042"/>
                    </a:cubicBezTo>
                    <a:cubicBezTo>
                      <a:pt x="4353943" y="1234654"/>
                      <a:pt x="4354552" y="1235876"/>
                      <a:pt x="4353943" y="1237098"/>
                    </a:cubicBezTo>
                    <a:cubicBezTo>
                      <a:pt x="4357609" y="1242597"/>
                      <a:pt x="4355165" y="1250540"/>
                      <a:pt x="4361886" y="1254817"/>
                    </a:cubicBezTo>
                    <a:cubicBezTo>
                      <a:pt x="4371662" y="1267038"/>
                      <a:pt x="4381438" y="1278036"/>
                      <a:pt x="4396714" y="1284756"/>
                    </a:cubicBezTo>
                    <a:cubicBezTo>
                      <a:pt x="4422375" y="1296976"/>
                      <a:pt x="4422987" y="1311641"/>
                      <a:pt x="4400991" y="1328749"/>
                    </a:cubicBezTo>
                    <a:cubicBezTo>
                      <a:pt x="4377161" y="1347080"/>
                      <a:pt x="4376550" y="1353800"/>
                      <a:pt x="4397324" y="1377017"/>
                    </a:cubicBezTo>
                    <a:cubicBezTo>
                      <a:pt x="4397935" y="1377630"/>
                      <a:pt x="4397935" y="1377630"/>
                      <a:pt x="4398547" y="1378241"/>
                    </a:cubicBezTo>
                    <a:cubicBezTo>
                      <a:pt x="4419931" y="1404514"/>
                      <a:pt x="4421764" y="1407569"/>
                      <a:pt x="4391825" y="1425900"/>
                    </a:cubicBezTo>
                    <a:cubicBezTo>
                      <a:pt x="4383882" y="1430787"/>
                      <a:pt x="4370441" y="1432009"/>
                      <a:pt x="4371051" y="1441786"/>
                    </a:cubicBezTo>
                    <a:cubicBezTo>
                      <a:pt x="4371662" y="1454006"/>
                      <a:pt x="4386327" y="1453395"/>
                      <a:pt x="4396102" y="1457060"/>
                    </a:cubicBezTo>
                    <a:cubicBezTo>
                      <a:pt x="4400991" y="1458895"/>
                      <a:pt x="4405878" y="1460116"/>
                      <a:pt x="4410767" y="1461338"/>
                    </a:cubicBezTo>
                    <a:cubicBezTo>
                      <a:pt x="4414433" y="1467448"/>
                      <a:pt x="4410767" y="1469891"/>
                      <a:pt x="4405268" y="1469892"/>
                    </a:cubicBezTo>
                    <a:cubicBezTo>
                      <a:pt x="4400990" y="1470504"/>
                      <a:pt x="4397324" y="1469281"/>
                      <a:pt x="4393657" y="1471114"/>
                    </a:cubicBezTo>
                    <a:cubicBezTo>
                      <a:pt x="4385104" y="1472335"/>
                      <a:pt x="4376550" y="1473557"/>
                      <a:pt x="4367996" y="1475390"/>
                    </a:cubicBezTo>
                    <a:cubicBezTo>
                      <a:pt x="4350277" y="1479668"/>
                      <a:pt x="4347221" y="1486390"/>
                      <a:pt x="4356387" y="1502276"/>
                    </a:cubicBezTo>
                    <a:cubicBezTo>
                      <a:pt x="4360664" y="1509607"/>
                      <a:pt x="4367385" y="1515718"/>
                      <a:pt x="4372272" y="1523050"/>
                    </a:cubicBezTo>
                    <a:cubicBezTo>
                      <a:pt x="4375939" y="1527938"/>
                      <a:pt x="4381437" y="1533436"/>
                      <a:pt x="4378383" y="1540157"/>
                    </a:cubicBezTo>
                    <a:cubicBezTo>
                      <a:pt x="4374717" y="1547491"/>
                      <a:pt x="4367385" y="1547490"/>
                      <a:pt x="4360052" y="1548100"/>
                    </a:cubicBezTo>
                    <a:cubicBezTo>
                      <a:pt x="4350888" y="1548712"/>
                      <a:pt x="4341723" y="1548101"/>
                      <a:pt x="4331946" y="1548101"/>
                    </a:cubicBezTo>
                    <a:cubicBezTo>
                      <a:pt x="4321560" y="1548100"/>
                      <a:pt x="4316061" y="1551766"/>
                      <a:pt x="4314227" y="1562764"/>
                    </a:cubicBezTo>
                    <a:cubicBezTo>
                      <a:pt x="4311173" y="1582317"/>
                      <a:pt x="4301397" y="1589649"/>
                      <a:pt x="4283066" y="1590260"/>
                    </a:cubicBezTo>
                    <a:cubicBezTo>
                      <a:pt x="4242740" y="1592093"/>
                      <a:pt x="4240907" y="1594536"/>
                      <a:pt x="4248849" y="1634863"/>
                    </a:cubicBezTo>
                    <a:lnTo>
                      <a:pt x="4249786" y="1642030"/>
                    </a:lnTo>
                    <a:lnTo>
                      <a:pt x="4258565" y="1652802"/>
                    </a:lnTo>
                    <a:cubicBezTo>
                      <a:pt x="4264065" y="1662579"/>
                      <a:pt x="4263453" y="1674799"/>
                      <a:pt x="4260398" y="1682742"/>
                    </a:cubicBezTo>
                    <a:cubicBezTo>
                      <a:pt x="4256732" y="1691907"/>
                      <a:pt x="4257343" y="1697406"/>
                      <a:pt x="4265897" y="1707182"/>
                    </a:cubicBezTo>
                    <a:cubicBezTo>
                      <a:pt x="4245735" y="1699240"/>
                      <a:pt x="4245735" y="1706571"/>
                      <a:pt x="4251232" y="1718180"/>
                    </a:cubicBezTo>
                    <a:cubicBezTo>
                      <a:pt x="4242984" y="1718485"/>
                      <a:pt x="4235194" y="1718332"/>
                      <a:pt x="4227862" y="1719631"/>
                    </a:cubicBezTo>
                    <a:lnTo>
                      <a:pt x="4215796" y="1725576"/>
                    </a:lnTo>
                    <a:lnTo>
                      <a:pt x="4217994" y="1728653"/>
                    </a:lnTo>
                    <a:cubicBezTo>
                      <a:pt x="4221355" y="1730944"/>
                      <a:pt x="4225631" y="1732013"/>
                      <a:pt x="4231130" y="1732013"/>
                    </a:cubicBezTo>
                    <a:cubicBezTo>
                      <a:pt x="4259847" y="1732013"/>
                      <a:pt x="4262292" y="1733846"/>
                      <a:pt x="4264736" y="1764397"/>
                    </a:cubicBezTo>
                    <a:cubicBezTo>
                      <a:pt x="4265347" y="1777227"/>
                      <a:pt x="4270846" y="1777227"/>
                      <a:pt x="4279401" y="1772340"/>
                    </a:cubicBezTo>
                    <a:cubicBezTo>
                      <a:pt x="4294065" y="1771118"/>
                      <a:pt x="4287343" y="1780894"/>
                      <a:pt x="4286732" y="1787616"/>
                    </a:cubicBezTo>
                    <a:cubicBezTo>
                      <a:pt x="4277567" y="1815722"/>
                      <a:pt x="4284898" y="1834661"/>
                      <a:pt x="4311172" y="1851159"/>
                    </a:cubicBezTo>
                    <a:cubicBezTo>
                      <a:pt x="4333169" y="1865212"/>
                      <a:pt x="4335613" y="1870101"/>
                      <a:pt x="4325226" y="1884764"/>
                    </a:cubicBezTo>
                    <a:cubicBezTo>
                      <a:pt x="4318505" y="1888431"/>
                      <a:pt x="4309340" y="1889041"/>
                      <a:pt x="4307506" y="1898819"/>
                    </a:cubicBezTo>
                    <a:cubicBezTo>
                      <a:pt x="4303230" y="1909816"/>
                      <a:pt x="4307507" y="1918370"/>
                      <a:pt x="4314839" y="1926924"/>
                    </a:cubicBezTo>
                    <a:cubicBezTo>
                      <a:pt x="4321560" y="1934868"/>
                      <a:pt x="4331947" y="1941588"/>
                      <a:pt x="4328281" y="1954419"/>
                    </a:cubicBezTo>
                    <a:cubicBezTo>
                      <a:pt x="4320949" y="1958696"/>
                      <a:pt x="4313616" y="1962362"/>
                      <a:pt x="4307507" y="1968472"/>
                    </a:cubicBezTo>
                    <a:cubicBezTo>
                      <a:pt x="4303840" y="1972138"/>
                      <a:pt x="4294064" y="1970305"/>
                      <a:pt x="4297119" y="1980082"/>
                    </a:cubicBezTo>
                    <a:cubicBezTo>
                      <a:pt x="4299564" y="1984358"/>
                      <a:pt x="4304452" y="1985581"/>
                      <a:pt x="4307507" y="1988636"/>
                    </a:cubicBezTo>
                    <a:cubicBezTo>
                      <a:pt x="4308117" y="1989247"/>
                      <a:pt x="4309340" y="1989246"/>
                      <a:pt x="4310562" y="1989247"/>
                    </a:cubicBezTo>
                    <a:cubicBezTo>
                      <a:pt x="4316672" y="1992912"/>
                      <a:pt x="4325837" y="1988025"/>
                      <a:pt x="4330114" y="1996579"/>
                    </a:cubicBezTo>
                    <a:cubicBezTo>
                      <a:pt x="4327669" y="2003910"/>
                      <a:pt x="4320947" y="2002689"/>
                      <a:pt x="4315449" y="2003301"/>
                    </a:cubicBezTo>
                    <a:cubicBezTo>
                      <a:pt x="4309951" y="2003910"/>
                      <a:pt x="4303840" y="2004522"/>
                      <a:pt x="4298342" y="2005744"/>
                    </a:cubicBezTo>
                    <a:cubicBezTo>
                      <a:pt x="4276956" y="2010021"/>
                      <a:pt x="4274511" y="2016742"/>
                      <a:pt x="4287344" y="2034461"/>
                    </a:cubicBezTo>
                    <a:cubicBezTo>
                      <a:pt x="4291009" y="2038739"/>
                      <a:pt x="4295286" y="2043015"/>
                      <a:pt x="4299564" y="2046680"/>
                    </a:cubicBezTo>
                    <a:cubicBezTo>
                      <a:pt x="4304452" y="2058902"/>
                      <a:pt x="4298342" y="2064401"/>
                      <a:pt x="4286732" y="2065011"/>
                    </a:cubicBezTo>
                    <a:cubicBezTo>
                      <a:pt x="4280622" y="2065623"/>
                      <a:pt x="4273902" y="2065622"/>
                      <a:pt x="4267790" y="2065011"/>
                    </a:cubicBezTo>
                    <a:cubicBezTo>
                      <a:pt x="4258015" y="2064400"/>
                      <a:pt x="4251904" y="2066232"/>
                      <a:pt x="4250683" y="2078453"/>
                    </a:cubicBezTo>
                    <a:cubicBezTo>
                      <a:pt x="4249461" y="2091896"/>
                      <a:pt x="4238463" y="2097395"/>
                      <a:pt x="4225633" y="2098006"/>
                    </a:cubicBezTo>
                    <a:cubicBezTo>
                      <a:pt x="4195692" y="2099839"/>
                      <a:pt x="4195692" y="2099839"/>
                      <a:pt x="4196303" y="2128556"/>
                    </a:cubicBezTo>
                    <a:cubicBezTo>
                      <a:pt x="4196303" y="2134667"/>
                      <a:pt x="4203636" y="2144443"/>
                      <a:pt x="4188972" y="2143220"/>
                    </a:cubicBezTo>
                    <a:cubicBezTo>
                      <a:pt x="4186527" y="2140776"/>
                      <a:pt x="4184084" y="2138332"/>
                      <a:pt x="4182250" y="2135888"/>
                    </a:cubicBezTo>
                    <a:cubicBezTo>
                      <a:pt x="4172475" y="2128557"/>
                      <a:pt x="4170642" y="2135888"/>
                      <a:pt x="4168197" y="2143220"/>
                    </a:cubicBezTo>
                    <a:cubicBezTo>
                      <a:pt x="4165753" y="2156662"/>
                      <a:pt x="4160866" y="2165827"/>
                      <a:pt x="4144979" y="2165216"/>
                    </a:cubicBezTo>
                    <a:cubicBezTo>
                      <a:pt x="4138257" y="2164605"/>
                      <a:pt x="4131537" y="2168881"/>
                      <a:pt x="4124816" y="2170715"/>
                    </a:cubicBezTo>
                    <a:cubicBezTo>
                      <a:pt x="4114428" y="2173159"/>
                      <a:pt x="4105875" y="2171326"/>
                      <a:pt x="4098543" y="2162772"/>
                    </a:cubicBezTo>
                    <a:cubicBezTo>
                      <a:pt x="4083878" y="2146886"/>
                      <a:pt x="4072270" y="2146276"/>
                      <a:pt x="4055161" y="2159717"/>
                    </a:cubicBezTo>
                    <a:cubicBezTo>
                      <a:pt x="4050884" y="2162773"/>
                      <a:pt x="4047217" y="2166439"/>
                      <a:pt x="4042940" y="2169493"/>
                    </a:cubicBezTo>
                    <a:cubicBezTo>
                      <a:pt x="4033165" y="2176826"/>
                      <a:pt x="4024000" y="2176215"/>
                      <a:pt x="4014835" y="2167660"/>
                    </a:cubicBezTo>
                    <a:cubicBezTo>
                      <a:pt x="4006892" y="2159716"/>
                      <a:pt x="3999560" y="2148719"/>
                      <a:pt x="3985507" y="2158496"/>
                    </a:cubicBezTo>
                    <a:cubicBezTo>
                      <a:pt x="3973287" y="2167049"/>
                      <a:pt x="3961067" y="2175603"/>
                      <a:pt x="3967787" y="2193322"/>
                    </a:cubicBezTo>
                    <a:cubicBezTo>
                      <a:pt x="3968397" y="2195156"/>
                      <a:pt x="3969010" y="2198211"/>
                      <a:pt x="3965954" y="2199432"/>
                    </a:cubicBezTo>
                    <a:cubicBezTo>
                      <a:pt x="3960454" y="2198822"/>
                      <a:pt x="3960455" y="2193322"/>
                      <a:pt x="3958622" y="2189656"/>
                    </a:cubicBezTo>
                    <a:cubicBezTo>
                      <a:pt x="3947014" y="2176215"/>
                      <a:pt x="3943347" y="2159718"/>
                      <a:pt x="3938460" y="2143831"/>
                    </a:cubicBezTo>
                    <a:cubicBezTo>
                      <a:pt x="3934182" y="2135889"/>
                      <a:pt x="3926239" y="2135888"/>
                      <a:pt x="3918296" y="2135888"/>
                    </a:cubicBezTo>
                    <a:cubicBezTo>
                      <a:pt x="3910964" y="2135888"/>
                      <a:pt x="3903022" y="2136500"/>
                      <a:pt x="3895689" y="2136500"/>
                    </a:cubicBezTo>
                    <a:cubicBezTo>
                      <a:pt x="3868804" y="2137110"/>
                      <a:pt x="3868194" y="2136500"/>
                      <a:pt x="3865750" y="2110837"/>
                    </a:cubicBezTo>
                    <a:cubicBezTo>
                      <a:pt x="3844974" y="2117558"/>
                      <a:pt x="3844974" y="2117558"/>
                      <a:pt x="3843754" y="2094951"/>
                    </a:cubicBezTo>
                    <a:cubicBezTo>
                      <a:pt x="3843753" y="2090673"/>
                      <a:pt x="3843143" y="2086395"/>
                      <a:pt x="3838866" y="2084563"/>
                    </a:cubicBezTo>
                    <a:cubicBezTo>
                      <a:pt x="3834588" y="2082730"/>
                      <a:pt x="3832755" y="2087008"/>
                      <a:pt x="3830311" y="2089451"/>
                    </a:cubicBezTo>
                    <a:cubicBezTo>
                      <a:pt x="3826033" y="2094340"/>
                      <a:pt x="3821757" y="2099227"/>
                      <a:pt x="3816869" y="2103505"/>
                    </a:cubicBezTo>
                    <a:cubicBezTo>
                      <a:pt x="3807704" y="2112059"/>
                      <a:pt x="3805871" y="2120613"/>
                      <a:pt x="3813814" y="2131000"/>
                    </a:cubicBezTo>
                    <a:cubicBezTo>
                      <a:pt x="3819314" y="2138332"/>
                      <a:pt x="3820535" y="2145664"/>
                      <a:pt x="3814424" y="2152996"/>
                    </a:cubicBezTo>
                    <a:cubicBezTo>
                      <a:pt x="3807704" y="2157274"/>
                      <a:pt x="3802815" y="2152995"/>
                      <a:pt x="3799150" y="2148719"/>
                    </a:cubicBezTo>
                    <a:cubicBezTo>
                      <a:pt x="3775932" y="2122446"/>
                      <a:pt x="3744771" y="2118169"/>
                      <a:pt x="3712387" y="2115725"/>
                    </a:cubicBezTo>
                    <a:cubicBezTo>
                      <a:pt x="3695431" y="2114808"/>
                      <a:pt x="3689475" y="2111486"/>
                      <a:pt x="3690907" y="2100603"/>
                    </a:cubicBezTo>
                    <a:lnTo>
                      <a:pt x="3693678" y="2090586"/>
                    </a:lnTo>
                    <a:lnTo>
                      <a:pt x="3679225" y="2086582"/>
                    </a:lnTo>
                    <a:lnTo>
                      <a:pt x="3674950" y="2087629"/>
                    </a:lnTo>
                    <a:lnTo>
                      <a:pt x="3679332" y="2096392"/>
                    </a:lnTo>
                    <a:cubicBezTo>
                      <a:pt x="3689719" y="2119611"/>
                      <a:pt x="3681776" y="2133664"/>
                      <a:pt x="3656113" y="2136108"/>
                    </a:cubicBezTo>
                    <a:cubicBezTo>
                      <a:pt x="3645115" y="2137329"/>
                      <a:pt x="3634116" y="2135497"/>
                      <a:pt x="3623118" y="2139163"/>
                    </a:cubicBezTo>
                    <a:cubicBezTo>
                      <a:pt x="3604178" y="2145273"/>
                      <a:pt x="3601123" y="2151994"/>
                      <a:pt x="3612732" y="2167879"/>
                    </a:cubicBezTo>
                    <a:cubicBezTo>
                      <a:pt x="3615788" y="2172769"/>
                      <a:pt x="3620063" y="2177045"/>
                      <a:pt x="3623730" y="2181321"/>
                    </a:cubicBezTo>
                    <a:cubicBezTo>
                      <a:pt x="3627396" y="2184988"/>
                      <a:pt x="3631062" y="2188655"/>
                      <a:pt x="3634728" y="2193543"/>
                    </a:cubicBezTo>
                    <a:cubicBezTo>
                      <a:pt x="3599290" y="2188655"/>
                      <a:pt x="3587069" y="2174600"/>
                      <a:pt x="3588292" y="2141606"/>
                    </a:cubicBezTo>
                    <a:cubicBezTo>
                      <a:pt x="3588902" y="2125721"/>
                      <a:pt x="3584015" y="2121444"/>
                      <a:pt x="3572406" y="2126332"/>
                    </a:cubicBezTo>
                    <a:cubicBezTo>
                      <a:pt x="3569350" y="2127859"/>
                      <a:pt x="3565684" y="2131373"/>
                      <a:pt x="3562323" y="2133511"/>
                    </a:cubicBezTo>
                    <a:lnTo>
                      <a:pt x="3560124" y="2134334"/>
                    </a:lnTo>
                    <a:lnTo>
                      <a:pt x="3574081" y="2168218"/>
                    </a:lnTo>
                    <a:cubicBezTo>
                      <a:pt x="3577106" y="2175561"/>
                      <a:pt x="3581492" y="2183005"/>
                      <a:pt x="3578404" y="2191547"/>
                    </a:cubicBezTo>
                    <a:cubicBezTo>
                      <a:pt x="3579201" y="2191880"/>
                      <a:pt x="3579999" y="2192212"/>
                      <a:pt x="3580797" y="2192544"/>
                    </a:cubicBezTo>
                    <a:cubicBezTo>
                      <a:pt x="3595154" y="2209758"/>
                      <a:pt x="3600143" y="2231493"/>
                      <a:pt x="3610780" y="2250901"/>
                    </a:cubicBezTo>
                    <a:cubicBezTo>
                      <a:pt x="3630892" y="2286890"/>
                      <a:pt x="3650103" y="2323912"/>
                      <a:pt x="3680816" y="2353553"/>
                    </a:cubicBezTo>
                    <a:cubicBezTo>
                      <a:pt x="3689757" y="2362425"/>
                      <a:pt x="3697469" y="2373126"/>
                      <a:pt x="3701225" y="2385456"/>
                    </a:cubicBezTo>
                    <a:lnTo>
                      <a:pt x="3706369" y="2407420"/>
                    </a:lnTo>
                    <a:lnTo>
                      <a:pt x="1080113" y="2407420"/>
                    </a:lnTo>
                    <a:lnTo>
                      <a:pt x="1077797" y="2390172"/>
                    </a:lnTo>
                    <a:cubicBezTo>
                      <a:pt x="1073504" y="2376320"/>
                      <a:pt x="1063270" y="2376152"/>
                      <a:pt x="1042370" y="2386668"/>
                    </a:cubicBezTo>
                    <a:cubicBezTo>
                      <a:pt x="1035515" y="2390853"/>
                      <a:pt x="1028519" y="2395896"/>
                      <a:pt x="1022383" y="2401082"/>
                    </a:cubicBezTo>
                    <a:cubicBezTo>
                      <a:pt x="1004069" y="2405178"/>
                      <a:pt x="997721" y="2395321"/>
                      <a:pt x="999508" y="2378841"/>
                    </a:cubicBezTo>
                    <a:cubicBezTo>
                      <a:pt x="1000042" y="2370100"/>
                      <a:pt x="1001573" y="2360641"/>
                      <a:pt x="1003827" y="2352180"/>
                    </a:cubicBezTo>
                    <a:cubicBezTo>
                      <a:pt x="1005373" y="2345369"/>
                      <a:pt x="1005848" y="2339709"/>
                      <a:pt x="1003823" y="2335189"/>
                    </a:cubicBezTo>
                    <a:lnTo>
                      <a:pt x="990464" y="2326155"/>
                    </a:lnTo>
                    <a:lnTo>
                      <a:pt x="989902" y="2327747"/>
                    </a:lnTo>
                    <a:cubicBezTo>
                      <a:pt x="981407" y="2332899"/>
                      <a:pt x="973826" y="2325699"/>
                      <a:pt x="968739" y="2319667"/>
                    </a:cubicBezTo>
                    <a:cubicBezTo>
                      <a:pt x="934367" y="2277419"/>
                      <a:pt x="884499" y="2279327"/>
                      <a:pt x="838038" y="2270053"/>
                    </a:cubicBezTo>
                    <a:cubicBezTo>
                      <a:pt x="826889" y="2267877"/>
                      <a:pt x="822186" y="2276625"/>
                      <a:pt x="816187" y="2282944"/>
                    </a:cubicBezTo>
                    <a:cubicBezTo>
                      <a:pt x="807156" y="2291189"/>
                      <a:pt x="800813" y="2307993"/>
                      <a:pt x="787766" y="2304016"/>
                    </a:cubicBezTo>
                    <a:cubicBezTo>
                      <a:pt x="772227" y="2298873"/>
                      <a:pt x="785328" y="2281277"/>
                      <a:pt x="779516" y="2270951"/>
                    </a:cubicBezTo>
                    <a:cubicBezTo>
                      <a:pt x="766528" y="2245403"/>
                      <a:pt x="757843" y="2243164"/>
                      <a:pt x="734159" y="2256718"/>
                    </a:cubicBezTo>
                    <a:cubicBezTo>
                      <a:pt x="722633" y="2263796"/>
                      <a:pt x="707916" y="2266643"/>
                      <a:pt x="696391" y="2273720"/>
                    </a:cubicBezTo>
                    <a:cubicBezTo>
                      <a:pt x="668948" y="2284907"/>
                      <a:pt x="641976" y="2290536"/>
                      <a:pt x="612794" y="2282048"/>
                    </a:cubicBezTo>
                    <a:cubicBezTo>
                      <a:pt x="597286" y="2278134"/>
                      <a:pt x="585249" y="2265504"/>
                      <a:pt x="580035" y="2254546"/>
                    </a:cubicBezTo>
                    <a:cubicBezTo>
                      <a:pt x="574157" y="2241758"/>
                      <a:pt x="567871" y="2236990"/>
                      <a:pt x="549364" y="2236237"/>
                    </a:cubicBezTo>
                    <a:cubicBezTo>
                      <a:pt x="577375" y="2223186"/>
                      <a:pt x="569792" y="2215988"/>
                      <a:pt x="552390" y="2210275"/>
                    </a:cubicBezTo>
                    <a:cubicBezTo>
                      <a:pt x="567955" y="2192616"/>
                      <a:pt x="583617" y="2178653"/>
                      <a:pt x="583579" y="2153388"/>
                    </a:cubicBezTo>
                    <a:cubicBezTo>
                      <a:pt x="583165" y="2137375"/>
                      <a:pt x="590140" y="2121171"/>
                      <a:pt x="594021" y="2104432"/>
                    </a:cubicBezTo>
                    <a:cubicBezTo>
                      <a:pt x="602415" y="2071551"/>
                      <a:pt x="591890" y="2045940"/>
                      <a:pt x="563051" y="2026965"/>
                    </a:cubicBezTo>
                    <a:cubicBezTo>
                      <a:pt x="557394" y="2022799"/>
                      <a:pt x="551109" y="2018031"/>
                      <a:pt x="544825" y="2013264"/>
                    </a:cubicBezTo>
                    <a:cubicBezTo>
                      <a:pt x="537275" y="2007297"/>
                      <a:pt x="524828" y="2002688"/>
                      <a:pt x="527604" y="1990909"/>
                    </a:cubicBezTo>
                    <a:cubicBezTo>
                      <a:pt x="529781" y="1979758"/>
                      <a:pt x="542826" y="1983735"/>
                      <a:pt x="550784" y="1981679"/>
                    </a:cubicBezTo>
                    <a:cubicBezTo>
                      <a:pt x="555680" y="1980321"/>
                      <a:pt x="561839" y="1980161"/>
                      <a:pt x="562942" y="1975204"/>
                    </a:cubicBezTo>
                    <a:cubicBezTo>
                      <a:pt x="564616" y="1968380"/>
                      <a:pt x="557192" y="1967340"/>
                      <a:pt x="554064" y="1965571"/>
                    </a:cubicBezTo>
                    <a:cubicBezTo>
                      <a:pt x="519130" y="1949221"/>
                      <a:pt x="520132" y="1916532"/>
                      <a:pt x="519369" y="1886971"/>
                    </a:cubicBezTo>
                    <a:cubicBezTo>
                      <a:pt x="518385" y="1872821"/>
                      <a:pt x="511685" y="1852042"/>
                      <a:pt x="533000" y="1842246"/>
                    </a:cubicBezTo>
                    <a:cubicBezTo>
                      <a:pt x="532165" y="1786189"/>
                      <a:pt x="596368" y="1766653"/>
                      <a:pt x="605513" y="1715265"/>
                    </a:cubicBezTo>
                    <a:cubicBezTo>
                      <a:pt x="606522" y="1706612"/>
                      <a:pt x="612489" y="1699062"/>
                      <a:pt x="598877" y="1696950"/>
                    </a:cubicBezTo>
                    <a:cubicBezTo>
                      <a:pt x="580936" y="1694334"/>
                      <a:pt x="588737" y="1686119"/>
                      <a:pt x="595334" y="1679169"/>
                    </a:cubicBezTo>
                    <a:lnTo>
                      <a:pt x="603172" y="1670914"/>
                    </a:lnTo>
                    <a:lnTo>
                      <a:pt x="594309" y="1649489"/>
                    </a:lnTo>
                    <a:lnTo>
                      <a:pt x="597313" y="1643573"/>
                    </a:lnTo>
                    <a:lnTo>
                      <a:pt x="573816" y="1633507"/>
                    </a:lnTo>
                    <a:cubicBezTo>
                      <a:pt x="572139" y="1616293"/>
                      <a:pt x="587110" y="1623303"/>
                      <a:pt x="593804" y="1620047"/>
                    </a:cubicBezTo>
                    <a:cubicBezTo>
                      <a:pt x="592380" y="1612688"/>
                      <a:pt x="579368" y="1609944"/>
                      <a:pt x="585304" y="1601162"/>
                    </a:cubicBezTo>
                    <a:lnTo>
                      <a:pt x="587387" y="1600439"/>
                    </a:lnTo>
                    <a:lnTo>
                      <a:pt x="567795" y="1593539"/>
                    </a:lnTo>
                    <a:cubicBezTo>
                      <a:pt x="553210" y="1590819"/>
                      <a:pt x="535674" y="1592752"/>
                      <a:pt x="528163" y="1575271"/>
                    </a:cubicBezTo>
                    <a:cubicBezTo>
                      <a:pt x="532411" y="1563934"/>
                      <a:pt x="537210" y="1553277"/>
                      <a:pt x="538455" y="1541018"/>
                    </a:cubicBezTo>
                    <a:cubicBezTo>
                      <a:pt x="539203" y="1533664"/>
                      <a:pt x="551658" y="1526880"/>
                      <a:pt x="539473" y="1518830"/>
                    </a:cubicBezTo>
                    <a:cubicBezTo>
                      <a:pt x="532918" y="1516305"/>
                      <a:pt x="526416" y="1519361"/>
                      <a:pt x="520286" y="1518738"/>
                    </a:cubicBezTo>
                    <a:cubicBezTo>
                      <a:pt x="519058" y="1518612"/>
                      <a:pt x="517709" y="1519714"/>
                      <a:pt x="516358" y="1520815"/>
                    </a:cubicBezTo>
                    <a:cubicBezTo>
                      <a:pt x="506301" y="1522270"/>
                      <a:pt x="500580" y="1535931"/>
                      <a:pt x="488146" y="1530332"/>
                    </a:cubicBezTo>
                    <a:cubicBezTo>
                      <a:pt x="484238" y="1520027"/>
                      <a:pt x="492768" y="1515322"/>
                      <a:pt x="498292" y="1509690"/>
                    </a:cubicBezTo>
                    <a:cubicBezTo>
                      <a:pt x="503820" y="1504060"/>
                      <a:pt x="510021" y="1497879"/>
                      <a:pt x="514995" y="1491572"/>
                    </a:cubicBezTo>
                    <a:cubicBezTo>
                      <a:pt x="534773" y="1467575"/>
                      <a:pt x="531418" y="1457945"/>
                      <a:pt x="501272" y="1449927"/>
                    </a:cubicBezTo>
                    <a:cubicBezTo>
                      <a:pt x="493367" y="1448504"/>
                      <a:pt x="484785" y="1447632"/>
                      <a:pt x="476754" y="1447435"/>
                    </a:cubicBezTo>
                    <a:cubicBezTo>
                      <a:pt x="460340" y="1438338"/>
                      <a:pt x="462136" y="1426753"/>
                      <a:pt x="474416" y="1415618"/>
                    </a:cubicBezTo>
                    <a:cubicBezTo>
                      <a:pt x="480617" y="1409435"/>
                      <a:pt x="488044" y="1403378"/>
                      <a:pt x="495347" y="1398547"/>
                    </a:cubicBezTo>
                    <a:cubicBezTo>
                      <a:pt x="506701" y="1390413"/>
                      <a:pt x="511801" y="1382881"/>
                      <a:pt x="502140" y="1368276"/>
                    </a:cubicBezTo>
                    <a:cubicBezTo>
                      <a:pt x="491376" y="1352321"/>
                      <a:pt x="498574" y="1336333"/>
                      <a:pt x="512202" y="1324095"/>
                    </a:cubicBezTo>
                    <a:cubicBezTo>
                      <a:pt x="543636" y="1295089"/>
                      <a:pt x="543636" y="1295089"/>
                      <a:pt x="517081" y="1263904"/>
                    </a:cubicBezTo>
                    <a:cubicBezTo>
                      <a:pt x="511575" y="1257151"/>
                      <a:pt x="494663" y="1252956"/>
                      <a:pt x="511969" y="1241094"/>
                    </a:cubicBezTo>
                    <a:cubicBezTo>
                      <a:pt x="516871" y="1241590"/>
                      <a:pt x="521776" y="1242088"/>
                      <a:pt x="526004" y="1243138"/>
                    </a:cubicBezTo>
                    <a:cubicBezTo>
                      <a:pt x="543413" y="1242431"/>
                      <a:pt x="538832" y="1232675"/>
                      <a:pt x="534926" y="1222372"/>
                    </a:cubicBezTo>
                    <a:cubicBezTo>
                      <a:pt x="525515" y="1205315"/>
                      <a:pt x="522655" y="1190782"/>
                      <a:pt x="540762" y="1177141"/>
                    </a:cubicBezTo>
                    <a:cubicBezTo>
                      <a:pt x="548739" y="1171760"/>
                      <a:pt x="552313" y="1160977"/>
                      <a:pt x="558086" y="1152895"/>
                    </a:cubicBezTo>
                    <a:lnTo>
                      <a:pt x="569560" y="1143332"/>
                    </a:lnTo>
                    <a:lnTo>
                      <a:pt x="552210" y="1142716"/>
                    </a:lnTo>
                    <a:cubicBezTo>
                      <a:pt x="539655" y="1143735"/>
                      <a:pt x="526512" y="1142632"/>
                      <a:pt x="514703" y="1137465"/>
                    </a:cubicBezTo>
                    <a:cubicBezTo>
                      <a:pt x="495540" y="1129237"/>
                      <a:pt x="479827" y="1114428"/>
                      <a:pt x="456457" y="1117038"/>
                    </a:cubicBezTo>
                    <a:cubicBezTo>
                      <a:pt x="446414" y="1118240"/>
                      <a:pt x="436150" y="1112294"/>
                      <a:pt x="426663" y="1107890"/>
                    </a:cubicBezTo>
                    <a:cubicBezTo>
                      <a:pt x="421049" y="1105403"/>
                      <a:pt x="416397" y="1101945"/>
                      <a:pt x="417715" y="1094016"/>
                    </a:cubicBezTo>
                    <a:cubicBezTo>
                      <a:pt x="412550" y="1105826"/>
                      <a:pt x="403867" y="1108760"/>
                      <a:pt x="393610" y="1104747"/>
                    </a:cubicBezTo>
                    <a:cubicBezTo>
                      <a:pt x="371933" y="1096336"/>
                      <a:pt x="347968" y="1094893"/>
                      <a:pt x="329733" y="1077967"/>
                    </a:cubicBezTo>
                    <a:cubicBezTo>
                      <a:pt x="325271" y="1073929"/>
                      <a:pt x="317734" y="1073382"/>
                      <a:pt x="312121" y="1070894"/>
                    </a:cubicBezTo>
                    <a:cubicBezTo>
                      <a:pt x="294889" y="1062658"/>
                      <a:pt x="277275" y="1055585"/>
                      <a:pt x="260417" y="1044256"/>
                    </a:cubicBezTo>
                    <a:cubicBezTo>
                      <a:pt x="244331" y="1032539"/>
                      <a:pt x="228028" y="1015605"/>
                      <a:pt x="205026" y="1013190"/>
                    </a:cubicBezTo>
                    <a:cubicBezTo>
                      <a:pt x="194005" y="1011498"/>
                      <a:pt x="181815" y="1007492"/>
                      <a:pt x="176350" y="994763"/>
                    </a:cubicBezTo>
                    <a:lnTo>
                      <a:pt x="174419" y="994771"/>
                    </a:lnTo>
                    <a:lnTo>
                      <a:pt x="174418" y="994770"/>
                    </a:lnTo>
                    <a:cubicBezTo>
                      <a:pt x="173262" y="995355"/>
                      <a:pt x="173357" y="995065"/>
                      <a:pt x="173936" y="994773"/>
                    </a:cubicBezTo>
                    <a:lnTo>
                      <a:pt x="174419" y="994771"/>
                    </a:lnTo>
                    <a:lnTo>
                      <a:pt x="175388" y="995733"/>
                    </a:lnTo>
                    <a:cubicBezTo>
                      <a:pt x="181790" y="1001695"/>
                      <a:pt x="180455" y="1005759"/>
                      <a:pt x="172154" y="1007533"/>
                    </a:cubicBezTo>
                    <a:cubicBezTo>
                      <a:pt x="169260" y="1008511"/>
                      <a:pt x="166357" y="1007557"/>
                      <a:pt x="163455" y="1006603"/>
                    </a:cubicBezTo>
                    <a:cubicBezTo>
                      <a:pt x="133644" y="993592"/>
                      <a:pt x="99081" y="998956"/>
                      <a:pt x="70024" y="981689"/>
                    </a:cubicBezTo>
                    <a:cubicBezTo>
                      <a:pt x="65762" y="979002"/>
                      <a:pt x="59195" y="979418"/>
                      <a:pt x="53581" y="976929"/>
                    </a:cubicBezTo>
                    <a:cubicBezTo>
                      <a:pt x="52419" y="976547"/>
                      <a:pt x="50870" y="975395"/>
                      <a:pt x="49899" y="974433"/>
                    </a:cubicBezTo>
                    <a:cubicBezTo>
                      <a:pt x="47179" y="970967"/>
                      <a:pt x="48124" y="966132"/>
                      <a:pt x="43671" y="964026"/>
                    </a:cubicBezTo>
                    <a:cubicBezTo>
                      <a:pt x="42892" y="962482"/>
                      <a:pt x="42694" y="961132"/>
                      <a:pt x="42494" y="959780"/>
                    </a:cubicBezTo>
                    <a:cubicBezTo>
                      <a:pt x="42478" y="955915"/>
                      <a:pt x="43042" y="952242"/>
                      <a:pt x="44186" y="948759"/>
                    </a:cubicBezTo>
                    <a:cubicBezTo>
                      <a:pt x="44369" y="946246"/>
                      <a:pt x="45132" y="943923"/>
                      <a:pt x="45125" y="941993"/>
                    </a:cubicBezTo>
                    <a:cubicBezTo>
                      <a:pt x="37935" y="932555"/>
                      <a:pt x="29045" y="932207"/>
                      <a:pt x="18821" y="935921"/>
                    </a:cubicBezTo>
                    <a:cubicBezTo>
                      <a:pt x="9168" y="937895"/>
                      <a:pt x="3355" y="934055"/>
                      <a:pt x="611" y="924793"/>
                    </a:cubicBezTo>
                    <a:cubicBezTo>
                      <a:pt x="-1545" y="917653"/>
                      <a:pt x="2103" y="912420"/>
                      <a:pt x="10024" y="911806"/>
                    </a:cubicBezTo>
                    <a:cubicBezTo>
                      <a:pt x="33474" y="928517"/>
                      <a:pt x="62283" y="932838"/>
                      <a:pt x="88220" y="943935"/>
                    </a:cubicBezTo>
                    <a:cubicBezTo>
                      <a:pt x="98867" y="948720"/>
                      <a:pt x="113427" y="965081"/>
                      <a:pt x="130187" y="953224"/>
                    </a:cubicBezTo>
                    <a:cubicBezTo>
                      <a:pt x="131922" y="951864"/>
                      <a:pt x="136755" y="952808"/>
                      <a:pt x="138116" y="954542"/>
                    </a:cubicBezTo>
                    <a:cubicBezTo>
                      <a:pt x="150155" y="968790"/>
                      <a:pt x="169867" y="969479"/>
                      <a:pt x="183441" y="981014"/>
                    </a:cubicBezTo>
                    <a:cubicBezTo>
                      <a:pt x="191004" y="987358"/>
                      <a:pt x="198367" y="992350"/>
                      <a:pt x="208385" y="985352"/>
                    </a:cubicBezTo>
                    <a:cubicBezTo>
                      <a:pt x="213393" y="981853"/>
                      <a:pt x="219197" y="983760"/>
                      <a:pt x="223461" y="986447"/>
                    </a:cubicBezTo>
                    <a:cubicBezTo>
                      <a:pt x="241669" y="997577"/>
                      <a:pt x="261986" y="1004253"/>
                      <a:pt x="282104" y="1009576"/>
                    </a:cubicBezTo>
                    <a:cubicBezTo>
                      <a:pt x="296226" y="1013576"/>
                      <a:pt x="309386" y="1018542"/>
                      <a:pt x="324453" y="1017706"/>
                    </a:cubicBezTo>
                    <a:cubicBezTo>
                      <a:pt x="336818" y="1017267"/>
                      <a:pt x="348436" y="1023014"/>
                      <a:pt x="357755" y="1033795"/>
                    </a:cubicBezTo>
                    <a:cubicBezTo>
                      <a:pt x="370575" y="1049583"/>
                      <a:pt x="388529" y="1045836"/>
                      <a:pt x="395403" y="1026872"/>
                    </a:cubicBezTo>
                    <a:cubicBezTo>
                      <a:pt x="396166" y="1024550"/>
                      <a:pt x="397120" y="1021647"/>
                      <a:pt x="398073" y="1018745"/>
                    </a:cubicBezTo>
                    <a:cubicBezTo>
                      <a:pt x="407993" y="988561"/>
                      <a:pt x="418799" y="985037"/>
                      <a:pt x="447075" y="1000761"/>
                    </a:cubicBezTo>
                    <a:cubicBezTo>
                      <a:pt x="457921" y="1006898"/>
                      <a:pt x="465667" y="1010729"/>
                      <a:pt x="474291" y="994269"/>
                    </a:cubicBezTo>
                    <a:lnTo>
                      <a:pt x="474369" y="994130"/>
                    </a:lnTo>
                    <a:lnTo>
                      <a:pt x="482894" y="977230"/>
                    </a:lnTo>
                    <a:lnTo>
                      <a:pt x="483459" y="977889"/>
                    </a:lnTo>
                    <a:lnTo>
                      <a:pt x="485390" y="974441"/>
                    </a:lnTo>
                    <a:cubicBezTo>
                      <a:pt x="489831" y="968022"/>
                      <a:pt x="495409" y="962299"/>
                      <a:pt x="503317" y="958786"/>
                    </a:cubicBezTo>
                    <a:lnTo>
                      <a:pt x="507032" y="954525"/>
                    </a:lnTo>
                    <a:lnTo>
                      <a:pt x="506323" y="954214"/>
                    </a:lnTo>
                    <a:cubicBezTo>
                      <a:pt x="489766" y="950750"/>
                      <a:pt x="473267" y="940651"/>
                      <a:pt x="454898" y="947808"/>
                    </a:cubicBezTo>
                    <a:cubicBezTo>
                      <a:pt x="447622" y="942709"/>
                      <a:pt x="441143" y="937960"/>
                      <a:pt x="433866" y="932863"/>
                    </a:cubicBezTo>
                    <a:cubicBezTo>
                      <a:pt x="429080" y="930760"/>
                      <a:pt x="425092" y="929009"/>
                      <a:pt x="420307" y="926907"/>
                    </a:cubicBezTo>
                    <a:cubicBezTo>
                      <a:pt x="404293" y="926535"/>
                      <a:pt x="393982" y="915347"/>
                      <a:pt x="383320" y="904954"/>
                    </a:cubicBezTo>
                    <a:cubicBezTo>
                      <a:pt x="377794" y="895868"/>
                      <a:pt x="371473" y="886429"/>
                      <a:pt x="381864" y="875769"/>
                    </a:cubicBezTo>
                    <a:cubicBezTo>
                      <a:pt x="420137" y="868788"/>
                      <a:pt x="459053" y="866846"/>
                      <a:pt x="493608" y="879167"/>
                    </a:cubicBezTo>
                    <a:cubicBezTo>
                      <a:pt x="492011" y="878466"/>
                      <a:pt x="491565" y="877317"/>
                      <a:pt x="490669" y="875022"/>
                    </a:cubicBezTo>
                    <a:cubicBezTo>
                      <a:pt x="503622" y="878569"/>
                      <a:pt x="516517" y="881437"/>
                      <a:pt x="529369" y="883454"/>
                    </a:cubicBezTo>
                    <a:lnTo>
                      <a:pt x="564126" y="886459"/>
                    </a:lnTo>
                    <a:lnTo>
                      <a:pt x="565737" y="870607"/>
                    </a:lnTo>
                    <a:cubicBezTo>
                      <a:pt x="568598" y="861899"/>
                      <a:pt x="571071" y="852421"/>
                      <a:pt x="574512" y="843905"/>
                    </a:cubicBezTo>
                    <a:cubicBezTo>
                      <a:pt x="578717" y="833067"/>
                      <a:pt x="584471" y="823381"/>
                      <a:pt x="565906" y="819210"/>
                    </a:cubicBezTo>
                    <a:cubicBezTo>
                      <a:pt x="558168" y="817311"/>
                      <a:pt x="556950" y="803404"/>
                      <a:pt x="545738" y="802291"/>
                    </a:cubicBezTo>
                    <a:cubicBezTo>
                      <a:pt x="538392" y="801164"/>
                      <a:pt x="531417" y="796943"/>
                      <a:pt x="522744" y="801810"/>
                    </a:cubicBezTo>
                    <a:cubicBezTo>
                      <a:pt x="514070" y="806678"/>
                      <a:pt x="505935" y="802075"/>
                      <a:pt x="507818" y="790473"/>
                    </a:cubicBezTo>
                    <a:cubicBezTo>
                      <a:pt x="509319" y="780033"/>
                      <a:pt x="508300" y="767478"/>
                      <a:pt x="521029" y="762015"/>
                    </a:cubicBezTo>
                    <a:cubicBezTo>
                      <a:pt x="524694" y="760646"/>
                      <a:pt x="525259" y="756973"/>
                      <a:pt x="523890" y="753308"/>
                    </a:cubicBezTo>
                    <a:cubicBezTo>
                      <a:pt x="522911" y="750414"/>
                      <a:pt x="521933" y="747520"/>
                      <a:pt x="521535" y="744815"/>
                    </a:cubicBezTo>
                    <a:cubicBezTo>
                      <a:pt x="519371" y="735744"/>
                      <a:pt x="531521" y="730088"/>
                      <a:pt x="528195" y="720636"/>
                    </a:cubicBezTo>
                    <a:cubicBezTo>
                      <a:pt x="525061" y="710601"/>
                      <a:pt x="512166" y="722442"/>
                      <a:pt x="507679" y="712608"/>
                    </a:cubicBezTo>
                    <a:cubicBezTo>
                      <a:pt x="506510" y="710294"/>
                      <a:pt x="503409" y="707989"/>
                      <a:pt x="503792" y="706827"/>
                    </a:cubicBezTo>
                    <a:cubicBezTo>
                      <a:pt x="508926" y="687290"/>
                      <a:pt x="493983" y="672090"/>
                      <a:pt x="492357" y="653548"/>
                    </a:cubicBezTo>
                    <a:cubicBezTo>
                      <a:pt x="491959" y="650845"/>
                      <a:pt x="490782" y="646599"/>
                      <a:pt x="492516" y="645238"/>
                    </a:cubicBezTo>
                    <a:cubicBezTo>
                      <a:pt x="504067" y="635529"/>
                      <a:pt x="501688" y="621240"/>
                      <a:pt x="503762" y="609059"/>
                    </a:cubicBezTo>
                    <a:cubicBezTo>
                      <a:pt x="506962" y="589531"/>
                      <a:pt x="523922" y="579024"/>
                      <a:pt x="534098" y="563717"/>
                    </a:cubicBezTo>
                    <a:cubicBezTo>
                      <a:pt x="538709" y="557515"/>
                      <a:pt x="544870" y="552464"/>
                      <a:pt x="548702" y="544719"/>
                    </a:cubicBezTo>
                    <a:cubicBezTo>
                      <a:pt x="550999" y="539685"/>
                      <a:pt x="556381" y="533094"/>
                      <a:pt x="561796" y="534229"/>
                    </a:cubicBezTo>
                    <a:cubicBezTo>
                      <a:pt x="580553" y="537822"/>
                      <a:pt x="596143" y="523650"/>
                      <a:pt x="614511" y="526470"/>
                    </a:cubicBezTo>
                    <a:cubicBezTo>
                      <a:pt x="618765" y="527226"/>
                      <a:pt x="625134" y="525458"/>
                      <a:pt x="625317" y="522946"/>
                    </a:cubicBezTo>
                    <a:cubicBezTo>
                      <a:pt x="625060" y="508070"/>
                      <a:pt x="640310" y="504719"/>
                      <a:pt x="645675" y="494263"/>
                    </a:cubicBezTo>
                    <a:cubicBezTo>
                      <a:pt x="647591" y="490391"/>
                      <a:pt x="652201" y="484188"/>
                      <a:pt x="655296" y="484561"/>
                    </a:cubicBezTo>
                    <a:cubicBezTo>
                      <a:pt x="671531" y="486038"/>
                      <a:pt x="671268" y="469229"/>
                      <a:pt x="680323" y="463200"/>
                    </a:cubicBezTo>
                    <a:cubicBezTo>
                      <a:pt x="685332" y="459702"/>
                      <a:pt x="684336" y="452943"/>
                      <a:pt x="678135" y="448333"/>
                    </a:cubicBezTo>
                    <a:lnTo>
                      <a:pt x="662352" y="444254"/>
                    </a:lnTo>
                    <a:lnTo>
                      <a:pt x="686387" y="421536"/>
                    </a:lnTo>
                    <a:lnTo>
                      <a:pt x="719509" y="377018"/>
                    </a:lnTo>
                    <a:lnTo>
                      <a:pt x="714719" y="372986"/>
                    </a:lnTo>
                    <a:lnTo>
                      <a:pt x="714532" y="375208"/>
                    </a:lnTo>
                    <a:cubicBezTo>
                      <a:pt x="712283" y="376732"/>
                      <a:pt x="708076" y="375716"/>
                      <a:pt x="701693" y="372815"/>
                    </a:cubicBezTo>
                    <a:cubicBezTo>
                      <a:pt x="690666" y="368172"/>
                      <a:pt x="680222" y="368171"/>
                      <a:pt x="669196" y="371654"/>
                    </a:cubicBezTo>
                    <a:cubicBezTo>
                      <a:pt x="664554" y="373395"/>
                      <a:pt x="659331" y="376296"/>
                      <a:pt x="654689" y="375136"/>
                    </a:cubicBezTo>
                    <a:cubicBezTo>
                      <a:pt x="629156" y="369332"/>
                      <a:pt x="603044" y="377457"/>
                      <a:pt x="577509" y="372234"/>
                    </a:cubicBezTo>
                    <a:cubicBezTo>
                      <a:pt x="560683" y="368752"/>
                      <a:pt x="556619" y="373975"/>
                      <a:pt x="561842" y="389643"/>
                    </a:cubicBezTo>
                    <a:cubicBezTo>
                      <a:pt x="569386" y="412275"/>
                      <a:pt x="558942" y="427362"/>
                      <a:pt x="535148" y="428523"/>
                    </a:cubicBezTo>
                    <a:cubicBezTo>
                      <a:pt x="530507" y="428523"/>
                      <a:pt x="526445" y="428523"/>
                      <a:pt x="521801" y="429683"/>
                    </a:cubicBezTo>
                    <a:cubicBezTo>
                      <a:pt x="502073" y="433745"/>
                      <a:pt x="503232" y="433165"/>
                      <a:pt x="499750" y="414595"/>
                    </a:cubicBezTo>
                    <a:cubicBezTo>
                      <a:pt x="492789" y="379778"/>
                      <a:pt x="500331" y="345541"/>
                      <a:pt x="501492" y="311304"/>
                    </a:cubicBezTo>
                    <a:cubicBezTo>
                      <a:pt x="501492" y="303180"/>
                      <a:pt x="502072" y="295636"/>
                      <a:pt x="500332" y="288092"/>
                    </a:cubicBezTo>
                    <a:cubicBezTo>
                      <a:pt x="499752" y="284610"/>
                      <a:pt x="502653" y="278807"/>
                      <a:pt x="495690" y="279968"/>
                    </a:cubicBezTo>
                    <a:cubicBezTo>
                      <a:pt x="490467" y="280549"/>
                      <a:pt x="485824" y="282870"/>
                      <a:pt x="485825" y="289254"/>
                    </a:cubicBezTo>
                    <a:cubicBezTo>
                      <a:pt x="485825" y="291574"/>
                      <a:pt x="486985" y="293313"/>
                      <a:pt x="487565" y="295635"/>
                    </a:cubicBezTo>
                    <a:cubicBezTo>
                      <a:pt x="488726" y="300278"/>
                      <a:pt x="495690" y="304341"/>
                      <a:pt x="490467" y="310144"/>
                    </a:cubicBezTo>
                    <a:cubicBezTo>
                      <a:pt x="485243" y="315946"/>
                      <a:pt x="478280" y="310143"/>
                      <a:pt x="470156" y="308983"/>
                    </a:cubicBezTo>
                    <a:cubicBezTo>
                      <a:pt x="477700" y="318267"/>
                      <a:pt x="481762" y="326392"/>
                      <a:pt x="480603" y="336256"/>
                    </a:cubicBezTo>
                    <a:cubicBezTo>
                      <a:pt x="479440" y="342060"/>
                      <a:pt x="477700" y="347282"/>
                      <a:pt x="470156" y="342059"/>
                    </a:cubicBezTo>
                    <a:cubicBezTo>
                      <a:pt x="474799" y="326392"/>
                      <a:pt x="463192" y="317108"/>
                      <a:pt x="454487" y="306662"/>
                    </a:cubicBezTo>
                    <a:cubicBezTo>
                      <a:pt x="446945" y="297957"/>
                      <a:pt x="441142" y="289253"/>
                      <a:pt x="451006" y="278227"/>
                    </a:cubicBezTo>
                    <a:cubicBezTo>
                      <a:pt x="454487" y="270683"/>
                      <a:pt x="462033" y="269524"/>
                      <a:pt x="467835" y="266041"/>
                    </a:cubicBezTo>
                    <a:cubicBezTo>
                      <a:pt x="474218" y="261980"/>
                      <a:pt x="478281" y="257336"/>
                      <a:pt x="470736" y="250953"/>
                    </a:cubicBezTo>
                    <a:cubicBezTo>
                      <a:pt x="462032" y="248633"/>
                      <a:pt x="453328" y="246311"/>
                      <a:pt x="444044" y="243990"/>
                    </a:cubicBezTo>
                    <a:cubicBezTo>
                      <a:pt x="439981" y="243409"/>
                      <a:pt x="437660" y="242830"/>
                      <a:pt x="438241" y="238187"/>
                    </a:cubicBezTo>
                    <a:cubicBezTo>
                      <a:pt x="453328" y="238187"/>
                      <a:pt x="468997" y="235866"/>
                      <a:pt x="484083" y="232965"/>
                    </a:cubicBezTo>
                    <a:cubicBezTo>
                      <a:pt x="498011" y="230643"/>
                      <a:pt x="499751" y="223099"/>
                      <a:pt x="492789" y="212074"/>
                    </a:cubicBezTo>
                    <a:cubicBezTo>
                      <a:pt x="488726" y="205691"/>
                      <a:pt x="483504" y="199887"/>
                      <a:pt x="478861" y="193504"/>
                    </a:cubicBezTo>
                    <a:cubicBezTo>
                      <a:pt x="470736" y="182479"/>
                      <a:pt x="473058" y="176675"/>
                      <a:pt x="486985" y="174935"/>
                    </a:cubicBezTo>
                    <a:cubicBezTo>
                      <a:pt x="492208" y="174356"/>
                      <a:pt x="497430" y="174356"/>
                      <a:pt x="502073" y="174935"/>
                    </a:cubicBezTo>
                    <a:cubicBezTo>
                      <a:pt x="515420" y="176095"/>
                      <a:pt x="524124" y="173775"/>
                      <a:pt x="527026" y="156947"/>
                    </a:cubicBezTo>
                    <a:cubicBezTo>
                      <a:pt x="529346" y="141860"/>
                      <a:pt x="543853" y="140698"/>
                      <a:pt x="557200" y="140698"/>
                    </a:cubicBezTo>
                    <a:cubicBezTo>
                      <a:pt x="579251" y="140698"/>
                      <a:pt x="581572" y="137797"/>
                      <a:pt x="582152" y="115745"/>
                    </a:cubicBezTo>
                    <a:cubicBezTo>
                      <a:pt x="581572" y="109362"/>
                      <a:pt x="577509" y="102398"/>
                      <a:pt x="584474" y="96596"/>
                    </a:cubicBezTo>
                    <a:cubicBezTo>
                      <a:pt x="590857" y="95435"/>
                      <a:pt x="594918" y="98336"/>
                      <a:pt x="598400" y="102979"/>
                    </a:cubicBezTo>
                    <a:cubicBezTo>
                      <a:pt x="602464" y="108782"/>
                      <a:pt x="605944" y="106461"/>
                      <a:pt x="608846" y="101238"/>
                    </a:cubicBezTo>
                    <a:cubicBezTo>
                      <a:pt x="610587" y="84989"/>
                      <a:pt x="614649" y="70483"/>
                      <a:pt x="635540" y="71064"/>
                    </a:cubicBezTo>
                    <a:cubicBezTo>
                      <a:pt x="638442" y="67581"/>
                      <a:pt x="643084" y="67001"/>
                      <a:pt x="647726" y="64100"/>
                    </a:cubicBezTo>
                    <a:cubicBezTo>
                      <a:pt x="639601" y="58877"/>
                      <a:pt x="629737" y="63519"/>
                      <a:pt x="622772" y="57716"/>
                    </a:cubicBezTo>
                    <a:cubicBezTo>
                      <a:pt x="620453" y="53654"/>
                      <a:pt x="616971" y="50753"/>
                      <a:pt x="615809" y="46691"/>
                    </a:cubicBezTo>
                    <a:cubicBezTo>
                      <a:pt x="611167" y="30443"/>
                      <a:pt x="602462" y="21159"/>
                      <a:pt x="583894" y="24059"/>
                    </a:cubicBezTo>
                    <a:cubicBezTo>
                      <a:pt x="572288" y="25801"/>
                      <a:pt x="569967" y="17096"/>
                      <a:pt x="568805" y="72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g6ba09dd349_0_68"/>
              <p:cNvSpPr/>
              <p:nvPr/>
            </p:nvSpPr>
            <p:spPr>
              <a:xfrm rot="-1841110">
                <a:off x="9894750" y="2100326"/>
                <a:ext cx="1007896" cy="122169"/>
              </a:xfrm>
              <a:custGeom>
                <a:rect b="b" l="l" r="r" t="t"/>
                <a:pathLst>
                  <a:path extrusionOk="0" h="153939" w="1270000">
                    <a:moveTo>
                      <a:pt x="15389" y="73891"/>
                    </a:moveTo>
                    <a:cubicBezTo>
                      <a:pt x="60801" y="42333"/>
                      <a:pt x="113910" y="38485"/>
                      <a:pt x="166250" y="35406"/>
                    </a:cubicBezTo>
                    <a:cubicBezTo>
                      <a:pt x="193959" y="33867"/>
                      <a:pt x="222437" y="25400"/>
                      <a:pt x="250916" y="34636"/>
                    </a:cubicBezTo>
                    <a:cubicBezTo>
                      <a:pt x="257074" y="36176"/>
                      <a:pt x="260922" y="33867"/>
                      <a:pt x="257843" y="26170"/>
                    </a:cubicBezTo>
                    <a:cubicBezTo>
                      <a:pt x="307104" y="22321"/>
                      <a:pt x="357134" y="18473"/>
                      <a:pt x="406395" y="25400"/>
                    </a:cubicBezTo>
                    <a:cubicBezTo>
                      <a:pt x="434874" y="29249"/>
                      <a:pt x="438722" y="34636"/>
                      <a:pt x="431025" y="61576"/>
                    </a:cubicBezTo>
                    <a:cubicBezTo>
                      <a:pt x="427177" y="73891"/>
                      <a:pt x="437953" y="70042"/>
                      <a:pt x="442571" y="70812"/>
                    </a:cubicBezTo>
                    <a:cubicBezTo>
                      <a:pt x="467201" y="73121"/>
                      <a:pt x="490292" y="66194"/>
                      <a:pt x="514153" y="61576"/>
                    </a:cubicBezTo>
                    <a:cubicBezTo>
                      <a:pt x="565722" y="51570"/>
                      <a:pt x="617292" y="42333"/>
                      <a:pt x="667322" y="27709"/>
                    </a:cubicBezTo>
                    <a:cubicBezTo>
                      <a:pt x="700419" y="25400"/>
                      <a:pt x="731207" y="13085"/>
                      <a:pt x="763534" y="9236"/>
                    </a:cubicBezTo>
                    <a:cubicBezTo>
                      <a:pt x="865904" y="-1539"/>
                      <a:pt x="969813" y="770"/>
                      <a:pt x="1072183" y="0"/>
                    </a:cubicBezTo>
                    <a:cubicBezTo>
                      <a:pt x="1087577" y="0"/>
                      <a:pt x="1102971" y="0"/>
                      <a:pt x="1118365" y="770"/>
                    </a:cubicBezTo>
                    <a:cubicBezTo>
                      <a:pt x="1125293" y="770"/>
                      <a:pt x="1133759" y="-770"/>
                      <a:pt x="1136838" y="8467"/>
                    </a:cubicBezTo>
                    <a:cubicBezTo>
                      <a:pt x="1136838" y="8467"/>
                      <a:pt x="1136838" y="8467"/>
                      <a:pt x="1136838" y="8467"/>
                    </a:cubicBezTo>
                    <a:cubicBezTo>
                      <a:pt x="1128371" y="17703"/>
                      <a:pt x="1115286" y="16933"/>
                      <a:pt x="1104510" y="19242"/>
                    </a:cubicBezTo>
                    <a:cubicBezTo>
                      <a:pt x="1084498" y="23091"/>
                      <a:pt x="1066025" y="30018"/>
                      <a:pt x="1046013" y="32327"/>
                    </a:cubicBezTo>
                    <a:cubicBezTo>
                      <a:pt x="1029080" y="30788"/>
                      <a:pt x="1012916" y="35406"/>
                      <a:pt x="996753" y="39255"/>
                    </a:cubicBezTo>
                    <a:cubicBezTo>
                      <a:pt x="991365" y="40024"/>
                      <a:pt x="985207" y="41564"/>
                      <a:pt x="979820" y="40794"/>
                    </a:cubicBezTo>
                    <a:cubicBezTo>
                      <a:pt x="959808" y="37715"/>
                      <a:pt x="942104" y="50030"/>
                      <a:pt x="922092" y="47721"/>
                    </a:cubicBezTo>
                    <a:cubicBezTo>
                      <a:pt x="931328" y="46952"/>
                      <a:pt x="940565" y="46952"/>
                      <a:pt x="949801" y="48491"/>
                    </a:cubicBezTo>
                    <a:cubicBezTo>
                      <a:pt x="975971" y="60806"/>
                      <a:pt x="1006759" y="56188"/>
                      <a:pt x="1031389" y="71582"/>
                    </a:cubicBezTo>
                    <a:lnTo>
                      <a:pt x="1031389" y="71582"/>
                    </a:lnTo>
                    <a:cubicBezTo>
                      <a:pt x="1086808" y="86976"/>
                      <a:pt x="1143764" y="93133"/>
                      <a:pt x="1201492" y="90824"/>
                    </a:cubicBezTo>
                    <a:cubicBezTo>
                      <a:pt x="1226123" y="90055"/>
                      <a:pt x="1249983" y="83897"/>
                      <a:pt x="1273843" y="94673"/>
                    </a:cubicBezTo>
                    <a:cubicBezTo>
                      <a:pt x="1269995" y="110836"/>
                      <a:pt x="1255371" y="100830"/>
                      <a:pt x="1246904" y="106218"/>
                    </a:cubicBezTo>
                    <a:lnTo>
                      <a:pt x="1246904" y="106218"/>
                    </a:lnTo>
                    <a:cubicBezTo>
                      <a:pt x="1230741" y="116224"/>
                      <a:pt x="1211498" y="110067"/>
                      <a:pt x="1193795" y="115455"/>
                    </a:cubicBezTo>
                    <a:lnTo>
                      <a:pt x="1193795" y="115455"/>
                    </a:lnTo>
                    <a:cubicBezTo>
                      <a:pt x="1180710" y="125461"/>
                      <a:pt x="1165316" y="120073"/>
                      <a:pt x="1151461" y="120843"/>
                    </a:cubicBezTo>
                    <a:cubicBezTo>
                      <a:pt x="1108359" y="123152"/>
                      <a:pt x="1066025" y="129309"/>
                      <a:pt x="1022922" y="131618"/>
                    </a:cubicBezTo>
                    <a:cubicBezTo>
                      <a:pt x="989056" y="133927"/>
                      <a:pt x="955959" y="128539"/>
                      <a:pt x="923631" y="121612"/>
                    </a:cubicBezTo>
                    <a:cubicBezTo>
                      <a:pt x="861286" y="107758"/>
                      <a:pt x="798171" y="101600"/>
                      <a:pt x="735056" y="103139"/>
                    </a:cubicBezTo>
                    <a:cubicBezTo>
                      <a:pt x="713504" y="103909"/>
                      <a:pt x="691953" y="107758"/>
                      <a:pt x="670401" y="110067"/>
                    </a:cubicBezTo>
                    <a:cubicBezTo>
                      <a:pt x="641153" y="113146"/>
                      <a:pt x="611135" y="112376"/>
                      <a:pt x="581886" y="115455"/>
                    </a:cubicBezTo>
                    <a:cubicBezTo>
                      <a:pt x="563413" y="113146"/>
                      <a:pt x="546480" y="118533"/>
                      <a:pt x="531086" y="125461"/>
                    </a:cubicBezTo>
                    <a:cubicBezTo>
                      <a:pt x="460274" y="156249"/>
                      <a:pt x="384843" y="156249"/>
                      <a:pt x="310183" y="160097"/>
                    </a:cubicBezTo>
                    <a:cubicBezTo>
                      <a:pt x="305565" y="160097"/>
                      <a:pt x="301716" y="160097"/>
                      <a:pt x="297098" y="160097"/>
                    </a:cubicBezTo>
                    <a:cubicBezTo>
                      <a:pt x="237831" y="160097"/>
                      <a:pt x="179335" y="160097"/>
                      <a:pt x="120068" y="159327"/>
                    </a:cubicBezTo>
                    <a:cubicBezTo>
                      <a:pt x="96977" y="153939"/>
                      <a:pt x="72347" y="159327"/>
                      <a:pt x="49256" y="150861"/>
                    </a:cubicBezTo>
                    <a:cubicBezTo>
                      <a:pt x="46177" y="150861"/>
                      <a:pt x="43098" y="150861"/>
                      <a:pt x="40789" y="150861"/>
                    </a:cubicBezTo>
                    <a:cubicBezTo>
                      <a:pt x="38480" y="148552"/>
                      <a:pt x="35401" y="148552"/>
                      <a:pt x="33092" y="147782"/>
                    </a:cubicBezTo>
                    <a:cubicBezTo>
                      <a:pt x="765" y="141624"/>
                      <a:pt x="-7702" y="124691"/>
                      <a:pt x="6922" y="93903"/>
                    </a:cubicBezTo>
                    <a:cubicBezTo>
                      <a:pt x="10771" y="85436"/>
                      <a:pt x="11540" y="79279"/>
                      <a:pt x="15389" y="73891"/>
                    </a:cubicBezTo>
                    <a:close/>
                  </a:path>
                </a:pathLst>
              </a:custGeom>
              <a:solidFill>
                <a:srgbClr val="BED2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g6ba09dd349_0_68"/>
              <p:cNvSpPr/>
              <p:nvPr/>
            </p:nvSpPr>
            <p:spPr>
              <a:xfrm rot="-610531">
                <a:off x="6440762" y="4296698"/>
                <a:ext cx="817342" cy="469667"/>
              </a:xfrm>
              <a:custGeom>
                <a:rect b="b" l="l" r="r" t="t"/>
                <a:pathLst>
                  <a:path extrusionOk="0" h="592666" w="1031393">
                    <a:moveTo>
                      <a:pt x="369455" y="259388"/>
                    </a:moveTo>
                    <a:cubicBezTo>
                      <a:pt x="397933" y="240915"/>
                      <a:pt x="426412" y="221673"/>
                      <a:pt x="454891" y="203200"/>
                    </a:cubicBezTo>
                    <a:cubicBezTo>
                      <a:pt x="490297" y="179339"/>
                      <a:pt x="529552" y="167024"/>
                      <a:pt x="571885" y="161636"/>
                    </a:cubicBezTo>
                    <a:cubicBezTo>
                      <a:pt x="610370" y="157018"/>
                      <a:pt x="644236" y="139315"/>
                      <a:pt x="677334" y="120843"/>
                    </a:cubicBezTo>
                    <a:cubicBezTo>
                      <a:pt x="750455" y="80049"/>
                      <a:pt x="824345" y="40794"/>
                      <a:pt x="905933" y="17703"/>
                    </a:cubicBezTo>
                    <a:cubicBezTo>
                      <a:pt x="943648" y="6927"/>
                      <a:pt x="982133" y="4618"/>
                      <a:pt x="1020618" y="0"/>
                    </a:cubicBezTo>
                    <a:cubicBezTo>
                      <a:pt x="1026006" y="6157"/>
                      <a:pt x="1022927" y="12315"/>
                      <a:pt x="1022158" y="18473"/>
                    </a:cubicBezTo>
                    <a:cubicBezTo>
                      <a:pt x="1015230" y="46182"/>
                      <a:pt x="1015230" y="72352"/>
                      <a:pt x="1035243" y="95443"/>
                    </a:cubicBezTo>
                    <a:cubicBezTo>
                      <a:pt x="1022158" y="110067"/>
                      <a:pt x="1002915" y="111606"/>
                      <a:pt x="985982" y="117764"/>
                    </a:cubicBezTo>
                    <a:cubicBezTo>
                      <a:pt x="939800" y="133157"/>
                      <a:pt x="895158" y="154709"/>
                      <a:pt x="847436" y="167794"/>
                    </a:cubicBezTo>
                    <a:cubicBezTo>
                      <a:pt x="824345" y="168564"/>
                      <a:pt x="801255" y="167794"/>
                      <a:pt x="784321" y="187806"/>
                    </a:cubicBezTo>
                    <a:cubicBezTo>
                      <a:pt x="782782" y="189345"/>
                      <a:pt x="782012" y="190885"/>
                      <a:pt x="779703" y="191655"/>
                    </a:cubicBezTo>
                    <a:cubicBezTo>
                      <a:pt x="765849" y="194733"/>
                      <a:pt x="749685" y="192424"/>
                      <a:pt x="741218" y="208588"/>
                    </a:cubicBezTo>
                    <a:cubicBezTo>
                      <a:pt x="713509" y="230909"/>
                      <a:pt x="678873" y="239376"/>
                      <a:pt x="648085" y="255539"/>
                    </a:cubicBezTo>
                    <a:cubicBezTo>
                      <a:pt x="631152" y="264006"/>
                      <a:pt x="614218" y="271703"/>
                      <a:pt x="597285" y="280939"/>
                    </a:cubicBezTo>
                    <a:cubicBezTo>
                      <a:pt x="586509" y="287097"/>
                      <a:pt x="584970" y="291715"/>
                      <a:pt x="597285" y="298642"/>
                    </a:cubicBezTo>
                    <a:cubicBezTo>
                      <a:pt x="614988" y="308648"/>
                      <a:pt x="614988" y="314036"/>
                      <a:pt x="600364" y="327121"/>
                    </a:cubicBezTo>
                    <a:cubicBezTo>
                      <a:pt x="591897" y="334818"/>
                      <a:pt x="581891" y="341746"/>
                      <a:pt x="573424" y="349443"/>
                    </a:cubicBezTo>
                    <a:cubicBezTo>
                      <a:pt x="566497" y="354061"/>
                      <a:pt x="560339" y="359449"/>
                      <a:pt x="554182" y="365606"/>
                    </a:cubicBezTo>
                    <a:cubicBezTo>
                      <a:pt x="484909" y="424873"/>
                      <a:pt x="406400" y="467206"/>
                      <a:pt x="320194" y="496455"/>
                    </a:cubicBezTo>
                    <a:cubicBezTo>
                      <a:pt x="272473" y="512618"/>
                      <a:pt x="226291" y="533400"/>
                      <a:pt x="177800" y="547254"/>
                    </a:cubicBezTo>
                    <a:cubicBezTo>
                      <a:pt x="173182" y="548794"/>
                      <a:pt x="169333" y="548024"/>
                      <a:pt x="164715" y="549564"/>
                    </a:cubicBezTo>
                    <a:lnTo>
                      <a:pt x="164715" y="549564"/>
                    </a:lnTo>
                    <a:cubicBezTo>
                      <a:pt x="160867" y="554182"/>
                      <a:pt x="156249" y="558030"/>
                      <a:pt x="150091" y="559570"/>
                    </a:cubicBezTo>
                    <a:cubicBezTo>
                      <a:pt x="107758" y="571885"/>
                      <a:pt x="67733" y="591897"/>
                      <a:pt x="23861" y="598824"/>
                    </a:cubicBezTo>
                    <a:cubicBezTo>
                      <a:pt x="13855" y="599594"/>
                      <a:pt x="4618" y="598824"/>
                      <a:pt x="0" y="588049"/>
                    </a:cubicBezTo>
                    <a:cubicBezTo>
                      <a:pt x="0" y="580352"/>
                      <a:pt x="5388" y="576503"/>
                      <a:pt x="10776" y="572655"/>
                    </a:cubicBezTo>
                    <a:cubicBezTo>
                      <a:pt x="43873" y="553412"/>
                      <a:pt x="78509" y="536479"/>
                      <a:pt x="111606" y="517236"/>
                    </a:cubicBezTo>
                    <a:cubicBezTo>
                      <a:pt x="115455" y="514927"/>
                      <a:pt x="120073" y="516466"/>
                      <a:pt x="123921" y="514157"/>
                    </a:cubicBezTo>
                    <a:lnTo>
                      <a:pt x="123921" y="514157"/>
                    </a:lnTo>
                    <a:cubicBezTo>
                      <a:pt x="130848" y="503382"/>
                      <a:pt x="142394" y="500303"/>
                      <a:pt x="152400" y="494915"/>
                    </a:cubicBezTo>
                    <a:cubicBezTo>
                      <a:pt x="200891" y="470285"/>
                      <a:pt x="247073" y="440267"/>
                      <a:pt x="296333" y="417176"/>
                    </a:cubicBezTo>
                    <a:lnTo>
                      <a:pt x="296333" y="417176"/>
                    </a:lnTo>
                    <a:cubicBezTo>
                      <a:pt x="308649" y="401012"/>
                      <a:pt x="327891" y="391006"/>
                      <a:pt x="340976" y="375612"/>
                    </a:cubicBezTo>
                    <a:cubicBezTo>
                      <a:pt x="347133" y="368685"/>
                      <a:pt x="351752" y="361758"/>
                      <a:pt x="347133" y="352521"/>
                    </a:cubicBezTo>
                    <a:cubicBezTo>
                      <a:pt x="342515" y="342515"/>
                      <a:pt x="347133" y="335588"/>
                      <a:pt x="354830" y="330200"/>
                    </a:cubicBezTo>
                    <a:cubicBezTo>
                      <a:pt x="363297" y="321733"/>
                      <a:pt x="374073" y="315576"/>
                      <a:pt x="381000" y="311727"/>
                    </a:cubicBezTo>
                    <a:cubicBezTo>
                      <a:pt x="372533" y="317115"/>
                      <a:pt x="357909" y="318655"/>
                      <a:pt x="345594" y="325582"/>
                    </a:cubicBezTo>
                    <a:cubicBezTo>
                      <a:pt x="317115" y="337127"/>
                      <a:pt x="286327" y="337127"/>
                      <a:pt x="256309" y="337897"/>
                    </a:cubicBezTo>
                    <a:lnTo>
                      <a:pt x="256309" y="337897"/>
                    </a:lnTo>
                    <a:cubicBezTo>
                      <a:pt x="236297" y="344055"/>
                      <a:pt x="217055" y="340206"/>
                      <a:pt x="199352" y="330970"/>
                    </a:cubicBezTo>
                    <a:cubicBezTo>
                      <a:pt x="196273" y="327121"/>
                      <a:pt x="195503" y="321733"/>
                      <a:pt x="196273" y="317115"/>
                    </a:cubicBezTo>
                    <a:cubicBezTo>
                      <a:pt x="207049" y="298642"/>
                      <a:pt x="227830" y="297873"/>
                      <a:pt x="245533" y="292485"/>
                    </a:cubicBezTo>
                    <a:cubicBezTo>
                      <a:pt x="269394" y="284788"/>
                      <a:pt x="294024" y="277860"/>
                      <a:pt x="318655" y="271703"/>
                    </a:cubicBezTo>
                    <a:cubicBezTo>
                      <a:pt x="327121" y="270163"/>
                      <a:pt x="334818" y="267854"/>
                      <a:pt x="342515" y="264776"/>
                    </a:cubicBezTo>
                    <a:cubicBezTo>
                      <a:pt x="344055" y="264006"/>
                      <a:pt x="346364" y="263236"/>
                      <a:pt x="348673" y="263236"/>
                    </a:cubicBezTo>
                    <a:cubicBezTo>
                      <a:pt x="356370" y="262466"/>
                      <a:pt x="362527" y="261697"/>
                      <a:pt x="369455" y="25938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g6ba09dd349_0_68"/>
              <p:cNvSpPr/>
              <p:nvPr/>
            </p:nvSpPr>
            <p:spPr>
              <a:xfrm rot="3514226">
                <a:off x="7815622" y="1665012"/>
                <a:ext cx="2077886" cy="2910150"/>
              </a:xfrm>
              <a:custGeom>
                <a:rect b="b" l="l" r="r" t="t"/>
                <a:pathLst>
                  <a:path extrusionOk="0" h="3245984" w="2317676">
                    <a:moveTo>
                      <a:pt x="523821" y="81126"/>
                    </a:moveTo>
                    <a:cubicBezTo>
                      <a:pt x="525555" y="76436"/>
                      <a:pt x="530497" y="73139"/>
                      <a:pt x="540146" y="71362"/>
                    </a:cubicBezTo>
                    <a:cubicBezTo>
                      <a:pt x="555614" y="68177"/>
                      <a:pt x="559032" y="52229"/>
                      <a:pt x="562562" y="39055"/>
                    </a:cubicBezTo>
                    <a:cubicBezTo>
                      <a:pt x="570310" y="8617"/>
                      <a:pt x="570310" y="8617"/>
                      <a:pt x="600056" y="20453"/>
                    </a:cubicBezTo>
                    <a:cubicBezTo>
                      <a:pt x="603341" y="22457"/>
                      <a:pt x="606370" y="23404"/>
                      <a:pt x="610057" y="24752"/>
                    </a:cubicBezTo>
                    <a:cubicBezTo>
                      <a:pt x="625860" y="29884"/>
                      <a:pt x="638410" y="28525"/>
                      <a:pt x="640804" y="8346"/>
                    </a:cubicBezTo>
                    <a:cubicBezTo>
                      <a:pt x="640067" y="683"/>
                      <a:pt x="644699" y="-999"/>
                      <a:pt x="650101" y="494"/>
                    </a:cubicBezTo>
                    <a:cubicBezTo>
                      <a:pt x="657217" y="2130"/>
                      <a:pt x="664990" y="4167"/>
                      <a:pt x="670504" y="8432"/>
                    </a:cubicBezTo>
                    <a:cubicBezTo>
                      <a:pt x="682186" y="17363"/>
                      <a:pt x="693645" y="20747"/>
                      <a:pt x="707030" y="13586"/>
                    </a:cubicBezTo>
                    <a:cubicBezTo>
                      <a:pt x="714581" y="10077"/>
                      <a:pt x="721553" y="13428"/>
                      <a:pt x="728268" y="15722"/>
                    </a:cubicBezTo>
                    <a:cubicBezTo>
                      <a:pt x="741422" y="39975"/>
                      <a:pt x="731781" y="76470"/>
                      <a:pt x="765214" y="89653"/>
                    </a:cubicBezTo>
                    <a:cubicBezTo>
                      <a:pt x="773243" y="92748"/>
                      <a:pt x="772598" y="108585"/>
                      <a:pt x="785583" y="102079"/>
                    </a:cubicBezTo>
                    <a:cubicBezTo>
                      <a:pt x="812788" y="82611"/>
                      <a:pt x="812386" y="83268"/>
                      <a:pt x="843013" y="101050"/>
                    </a:cubicBezTo>
                    <a:cubicBezTo>
                      <a:pt x="851555" y="106261"/>
                      <a:pt x="858348" y="115816"/>
                      <a:pt x="871044" y="112741"/>
                    </a:cubicBezTo>
                    <a:cubicBezTo>
                      <a:pt x="880532" y="114922"/>
                      <a:pt x="888528" y="122507"/>
                      <a:pt x="898740" y="116114"/>
                    </a:cubicBezTo>
                    <a:cubicBezTo>
                      <a:pt x="914864" y="113328"/>
                      <a:pt x="928295" y="117915"/>
                      <a:pt x="940235" y="127903"/>
                    </a:cubicBezTo>
                    <a:cubicBezTo>
                      <a:pt x="940492" y="128961"/>
                      <a:pt x="940492" y="128961"/>
                      <a:pt x="940747" y="130020"/>
                    </a:cubicBezTo>
                    <a:cubicBezTo>
                      <a:pt x="967353" y="138135"/>
                      <a:pt x="975548" y="118790"/>
                      <a:pt x="982428" y="98645"/>
                    </a:cubicBezTo>
                    <a:cubicBezTo>
                      <a:pt x="982270" y="84123"/>
                      <a:pt x="992516" y="73243"/>
                      <a:pt x="1000644" y="62874"/>
                    </a:cubicBezTo>
                    <a:cubicBezTo>
                      <a:pt x="1005711" y="56046"/>
                      <a:pt x="1014174" y="53997"/>
                      <a:pt x="1022349" y="55378"/>
                    </a:cubicBezTo>
                    <a:cubicBezTo>
                      <a:pt x="1032895" y="57303"/>
                      <a:pt x="1030056" y="66390"/>
                      <a:pt x="1037618" y="79120"/>
                    </a:cubicBezTo>
                    <a:cubicBezTo>
                      <a:pt x="1037441" y="85323"/>
                      <a:pt x="1034635" y="89922"/>
                      <a:pt x="1030113" y="94376"/>
                    </a:cubicBezTo>
                    <a:cubicBezTo>
                      <a:pt x="1015559" y="99021"/>
                      <a:pt x="1007976" y="107018"/>
                      <a:pt x="1007620" y="119423"/>
                    </a:cubicBezTo>
                    <a:cubicBezTo>
                      <a:pt x="1009079" y="118509"/>
                      <a:pt x="1011852" y="118398"/>
                      <a:pt x="1015795" y="120803"/>
                    </a:cubicBezTo>
                    <a:cubicBezTo>
                      <a:pt x="1015038" y="133866"/>
                      <a:pt x="1011910" y="146385"/>
                      <a:pt x="1024250" y="155716"/>
                    </a:cubicBezTo>
                    <a:cubicBezTo>
                      <a:pt x="1023047" y="157687"/>
                      <a:pt x="1021444" y="160315"/>
                      <a:pt x="1019841" y="162943"/>
                    </a:cubicBezTo>
                    <a:cubicBezTo>
                      <a:pt x="1004777" y="218671"/>
                      <a:pt x="984056" y="271848"/>
                      <a:pt x="962278" y="325283"/>
                    </a:cubicBezTo>
                    <a:cubicBezTo>
                      <a:pt x="949786" y="354627"/>
                      <a:pt x="942694" y="385464"/>
                      <a:pt x="933887" y="416156"/>
                    </a:cubicBezTo>
                    <a:cubicBezTo>
                      <a:pt x="933086" y="417470"/>
                      <a:pt x="934657" y="419330"/>
                      <a:pt x="935569" y="420789"/>
                    </a:cubicBezTo>
                    <a:cubicBezTo>
                      <a:pt x="936628" y="420533"/>
                      <a:pt x="937285" y="420934"/>
                      <a:pt x="939000" y="421078"/>
                    </a:cubicBezTo>
                    <a:cubicBezTo>
                      <a:pt x="943343" y="422826"/>
                      <a:pt x="946227" y="425487"/>
                      <a:pt x="947910" y="430120"/>
                    </a:cubicBezTo>
                    <a:cubicBezTo>
                      <a:pt x="942835" y="473910"/>
                      <a:pt x="944764" y="516562"/>
                      <a:pt x="957385" y="559424"/>
                    </a:cubicBezTo>
                    <a:cubicBezTo>
                      <a:pt x="958489" y="570916"/>
                      <a:pt x="957285" y="582128"/>
                      <a:pt x="955569" y="593253"/>
                    </a:cubicBezTo>
                    <a:lnTo>
                      <a:pt x="954477" y="600704"/>
                    </a:lnTo>
                    <a:lnTo>
                      <a:pt x="964632" y="598732"/>
                    </a:lnTo>
                    <a:cubicBezTo>
                      <a:pt x="970547" y="599717"/>
                      <a:pt x="975477" y="598732"/>
                      <a:pt x="980407" y="597746"/>
                    </a:cubicBezTo>
                    <a:cubicBezTo>
                      <a:pt x="1009982" y="596761"/>
                      <a:pt x="1032657" y="585921"/>
                      <a:pt x="1039559" y="553404"/>
                    </a:cubicBezTo>
                    <a:cubicBezTo>
                      <a:pt x="1042516" y="541580"/>
                      <a:pt x="1047446" y="529755"/>
                      <a:pt x="1055332" y="519902"/>
                    </a:cubicBezTo>
                    <a:cubicBezTo>
                      <a:pt x="1060262" y="513004"/>
                      <a:pt x="1068149" y="509063"/>
                      <a:pt x="1076036" y="512018"/>
                    </a:cubicBezTo>
                    <a:cubicBezTo>
                      <a:pt x="1085894" y="514974"/>
                      <a:pt x="1081951" y="523843"/>
                      <a:pt x="1080965" y="530741"/>
                    </a:cubicBezTo>
                    <a:cubicBezTo>
                      <a:pt x="1077022" y="574097"/>
                      <a:pt x="1077022" y="574097"/>
                      <a:pt x="1118429" y="565229"/>
                    </a:cubicBezTo>
                    <a:cubicBezTo>
                      <a:pt x="1133216" y="562273"/>
                      <a:pt x="1147019" y="561288"/>
                      <a:pt x="1161806" y="564244"/>
                    </a:cubicBezTo>
                    <a:cubicBezTo>
                      <a:pt x="1176595" y="568185"/>
                      <a:pt x="1188425" y="571141"/>
                      <a:pt x="1194341" y="589863"/>
                    </a:cubicBezTo>
                    <a:cubicBezTo>
                      <a:pt x="1204199" y="616468"/>
                      <a:pt x="1241662" y="624351"/>
                      <a:pt x="1273210" y="609571"/>
                    </a:cubicBezTo>
                    <a:cubicBezTo>
                      <a:pt x="1278140" y="607600"/>
                      <a:pt x="1282083" y="604644"/>
                      <a:pt x="1287998" y="601688"/>
                    </a:cubicBezTo>
                    <a:cubicBezTo>
                      <a:pt x="1291942" y="624351"/>
                      <a:pt x="1297857" y="645044"/>
                      <a:pt x="1320532" y="654898"/>
                    </a:cubicBezTo>
                    <a:cubicBezTo>
                      <a:pt x="1341235" y="663767"/>
                      <a:pt x="1360953" y="658840"/>
                      <a:pt x="1381656" y="654898"/>
                    </a:cubicBezTo>
                    <a:cubicBezTo>
                      <a:pt x="1383628" y="660810"/>
                      <a:pt x="1379684" y="662781"/>
                      <a:pt x="1377713" y="665737"/>
                    </a:cubicBezTo>
                    <a:cubicBezTo>
                      <a:pt x="1357995" y="687416"/>
                      <a:pt x="1365882" y="712050"/>
                      <a:pt x="1394472" y="720919"/>
                    </a:cubicBezTo>
                    <a:cubicBezTo>
                      <a:pt x="1424048" y="729787"/>
                      <a:pt x="1424048" y="729787"/>
                      <a:pt x="1414190" y="759348"/>
                    </a:cubicBezTo>
                    <a:cubicBezTo>
                      <a:pt x="1407288" y="780041"/>
                      <a:pt x="1419119" y="801719"/>
                      <a:pt x="1440808" y="804675"/>
                    </a:cubicBezTo>
                    <a:cubicBezTo>
                      <a:pt x="1451652" y="806646"/>
                      <a:pt x="1452639" y="796793"/>
                      <a:pt x="1454610" y="789895"/>
                    </a:cubicBezTo>
                    <a:cubicBezTo>
                      <a:pt x="1457568" y="778070"/>
                      <a:pt x="1459540" y="764275"/>
                      <a:pt x="1474328" y="760333"/>
                    </a:cubicBezTo>
                    <a:cubicBezTo>
                      <a:pt x="1484187" y="758363"/>
                      <a:pt x="1491088" y="757377"/>
                      <a:pt x="1487144" y="772158"/>
                    </a:cubicBezTo>
                    <a:cubicBezTo>
                      <a:pt x="1478271" y="809603"/>
                      <a:pt x="1488130" y="822412"/>
                      <a:pt x="1525593" y="825368"/>
                    </a:cubicBezTo>
                    <a:cubicBezTo>
                      <a:pt x="1572915" y="829310"/>
                      <a:pt x="1613336" y="846061"/>
                      <a:pt x="1648827" y="876608"/>
                    </a:cubicBezTo>
                    <a:cubicBezTo>
                      <a:pt x="1666573" y="892374"/>
                      <a:pt x="1685304" y="905184"/>
                      <a:pt x="1707979" y="913067"/>
                    </a:cubicBezTo>
                    <a:cubicBezTo>
                      <a:pt x="1719810" y="917009"/>
                      <a:pt x="1730654" y="917008"/>
                      <a:pt x="1740513" y="908140"/>
                    </a:cubicBezTo>
                    <a:cubicBezTo>
                      <a:pt x="1749386" y="900257"/>
                      <a:pt x="1760231" y="895330"/>
                      <a:pt x="1770089" y="905184"/>
                    </a:cubicBezTo>
                    <a:cubicBezTo>
                      <a:pt x="1779948" y="916023"/>
                      <a:pt x="1769103" y="923906"/>
                      <a:pt x="1763188" y="929818"/>
                    </a:cubicBezTo>
                    <a:cubicBezTo>
                      <a:pt x="1748400" y="944599"/>
                      <a:pt x="1747414" y="958394"/>
                      <a:pt x="1754315" y="977117"/>
                    </a:cubicBezTo>
                    <a:cubicBezTo>
                      <a:pt x="1780934" y="1052005"/>
                      <a:pt x="1783892" y="1128864"/>
                      <a:pt x="1780934" y="1206710"/>
                    </a:cubicBezTo>
                    <a:cubicBezTo>
                      <a:pt x="1779948" y="1246124"/>
                      <a:pt x="1779948" y="1246124"/>
                      <a:pt x="1815440" y="1260905"/>
                    </a:cubicBezTo>
                    <a:cubicBezTo>
                      <a:pt x="1847973" y="1273715"/>
                      <a:pt x="1847973" y="1273715"/>
                      <a:pt x="1873606" y="1248095"/>
                    </a:cubicBezTo>
                    <a:cubicBezTo>
                      <a:pt x="1891352" y="1230358"/>
                      <a:pt x="1909097" y="1211636"/>
                      <a:pt x="1931772" y="1198827"/>
                    </a:cubicBezTo>
                    <a:cubicBezTo>
                      <a:pt x="1943603" y="1192914"/>
                      <a:pt x="1956419" y="1187002"/>
                      <a:pt x="1972193" y="1189958"/>
                    </a:cubicBezTo>
                    <a:cubicBezTo>
                      <a:pt x="1969235" y="1201783"/>
                      <a:pt x="1961348" y="1209666"/>
                      <a:pt x="1955433" y="1218534"/>
                    </a:cubicBezTo>
                    <a:cubicBezTo>
                      <a:pt x="1943603" y="1236271"/>
                      <a:pt x="1935716" y="1254993"/>
                      <a:pt x="1935716" y="1275686"/>
                    </a:cubicBezTo>
                    <a:cubicBezTo>
                      <a:pt x="1934730" y="1287510"/>
                      <a:pt x="1930786" y="1289481"/>
                      <a:pt x="1919942" y="1288495"/>
                    </a:cubicBezTo>
                    <a:cubicBezTo>
                      <a:pt x="1909097" y="1287510"/>
                      <a:pt x="1897266" y="1287510"/>
                      <a:pt x="1887408" y="1293422"/>
                    </a:cubicBezTo>
                    <a:cubicBezTo>
                      <a:pt x="1881493" y="1298350"/>
                      <a:pt x="1876563" y="1304262"/>
                      <a:pt x="1875578" y="1311159"/>
                    </a:cubicBezTo>
                    <a:cubicBezTo>
                      <a:pt x="1875577" y="1320028"/>
                      <a:pt x="1884451" y="1320028"/>
                      <a:pt x="1890366" y="1321999"/>
                    </a:cubicBezTo>
                    <a:cubicBezTo>
                      <a:pt x="1929800" y="1335794"/>
                      <a:pt x="1969235" y="1348604"/>
                      <a:pt x="2009656" y="1363384"/>
                    </a:cubicBezTo>
                    <a:cubicBezTo>
                      <a:pt x="2033317" y="1371267"/>
                      <a:pt x="2056978" y="1382107"/>
                      <a:pt x="2077681" y="1397872"/>
                    </a:cubicBezTo>
                    <a:cubicBezTo>
                      <a:pt x="2118102" y="1426449"/>
                      <a:pt x="2130918" y="1462908"/>
                      <a:pt x="2119088" y="1511191"/>
                    </a:cubicBezTo>
                    <a:cubicBezTo>
                      <a:pt x="2107257" y="1554548"/>
                      <a:pt x="2107257" y="1554548"/>
                      <a:pt x="2133876" y="1590021"/>
                    </a:cubicBezTo>
                    <a:cubicBezTo>
                      <a:pt x="2118102" y="1600860"/>
                      <a:pt x="2108243" y="1617612"/>
                      <a:pt x="2099371" y="1633377"/>
                    </a:cubicBezTo>
                    <a:cubicBezTo>
                      <a:pt x="2090497" y="1649144"/>
                      <a:pt x="2079653" y="1661953"/>
                      <a:pt x="2060922" y="1665895"/>
                    </a:cubicBezTo>
                    <a:cubicBezTo>
                      <a:pt x="2047119" y="1668851"/>
                      <a:pt x="2033317" y="1671807"/>
                      <a:pt x="2030359" y="1688559"/>
                    </a:cubicBezTo>
                    <a:cubicBezTo>
                      <a:pt x="2026416" y="1708266"/>
                      <a:pt x="2027402" y="1726988"/>
                      <a:pt x="2045147" y="1740784"/>
                    </a:cubicBezTo>
                    <a:cubicBezTo>
                      <a:pt x="2056978" y="1750638"/>
                      <a:pt x="2071766" y="1757535"/>
                      <a:pt x="2085568" y="1763447"/>
                    </a:cubicBezTo>
                    <a:cubicBezTo>
                      <a:pt x="2109229" y="1774286"/>
                      <a:pt x="2133876" y="1784140"/>
                      <a:pt x="2155565" y="1798921"/>
                    </a:cubicBezTo>
                    <a:cubicBezTo>
                      <a:pt x="2168381" y="1807789"/>
                      <a:pt x="2175282" y="1803848"/>
                      <a:pt x="2177254" y="1788082"/>
                    </a:cubicBezTo>
                    <a:cubicBezTo>
                      <a:pt x="2178240" y="1764433"/>
                      <a:pt x="2191056" y="1747681"/>
                      <a:pt x="2213731" y="1740784"/>
                    </a:cubicBezTo>
                    <a:cubicBezTo>
                      <a:pt x="2238378" y="1732901"/>
                      <a:pt x="2265982" y="1739798"/>
                      <a:pt x="2280770" y="1757535"/>
                    </a:cubicBezTo>
                    <a:cubicBezTo>
                      <a:pt x="2291615" y="1770345"/>
                      <a:pt x="2293587" y="1785126"/>
                      <a:pt x="2287672" y="1799906"/>
                    </a:cubicBezTo>
                    <a:cubicBezTo>
                      <a:pt x="2280770" y="1818629"/>
                      <a:pt x="2288657" y="1827497"/>
                      <a:pt x="2304431" y="1832424"/>
                    </a:cubicBezTo>
                    <a:cubicBezTo>
                      <a:pt x="2314290" y="1835380"/>
                      <a:pt x="2319220" y="1840307"/>
                      <a:pt x="2317248" y="1851146"/>
                    </a:cubicBezTo>
                    <a:cubicBezTo>
                      <a:pt x="2315276" y="1862970"/>
                      <a:pt x="2306403" y="1857058"/>
                      <a:pt x="2300488" y="1857058"/>
                    </a:cubicBezTo>
                    <a:cubicBezTo>
                      <a:pt x="2195986" y="1850160"/>
                      <a:pt x="2098385" y="1823556"/>
                      <a:pt x="2011628" y="1764433"/>
                    </a:cubicBezTo>
                    <a:cubicBezTo>
                      <a:pt x="2003741" y="1758521"/>
                      <a:pt x="1996840" y="1758521"/>
                      <a:pt x="1990924" y="1764433"/>
                    </a:cubicBezTo>
                    <a:cubicBezTo>
                      <a:pt x="1979094" y="1774287"/>
                      <a:pt x="1967264" y="1784140"/>
                      <a:pt x="1956419" y="1793994"/>
                    </a:cubicBezTo>
                    <a:cubicBezTo>
                      <a:pt x="1940645" y="1808775"/>
                      <a:pt x="1924871" y="1823556"/>
                      <a:pt x="1902196" y="1829468"/>
                    </a:cubicBezTo>
                    <a:cubicBezTo>
                      <a:pt x="1891352" y="1831438"/>
                      <a:pt x="1891352" y="1839321"/>
                      <a:pt x="1896281" y="1847205"/>
                    </a:cubicBezTo>
                    <a:cubicBezTo>
                      <a:pt x="1903182" y="1857058"/>
                      <a:pt x="1910083" y="1866912"/>
                      <a:pt x="1923885" y="1869868"/>
                    </a:cubicBezTo>
                    <a:cubicBezTo>
                      <a:pt x="1955433" y="1878737"/>
                      <a:pt x="1982052" y="1897459"/>
                      <a:pt x="2007684" y="1917166"/>
                    </a:cubicBezTo>
                    <a:cubicBezTo>
                      <a:pt x="2027402" y="1932932"/>
                      <a:pt x="2047119" y="1947713"/>
                      <a:pt x="2069794" y="1958552"/>
                    </a:cubicBezTo>
                    <a:cubicBezTo>
                      <a:pt x="2085568" y="1967420"/>
                      <a:pt x="2094441" y="1964464"/>
                      <a:pt x="2099370" y="1947713"/>
                    </a:cubicBezTo>
                    <a:cubicBezTo>
                      <a:pt x="2101342" y="1938845"/>
                      <a:pt x="2103314" y="1928991"/>
                      <a:pt x="2117116" y="1932932"/>
                    </a:cubicBezTo>
                    <a:cubicBezTo>
                      <a:pt x="2129933" y="1936874"/>
                      <a:pt x="2134862" y="1945742"/>
                      <a:pt x="2135847" y="1957566"/>
                    </a:cubicBezTo>
                    <a:cubicBezTo>
                      <a:pt x="2135847" y="1965450"/>
                      <a:pt x="2129932" y="1965450"/>
                      <a:pt x="2125003" y="1965450"/>
                    </a:cubicBezTo>
                    <a:cubicBezTo>
                      <a:pt x="2109229" y="1966435"/>
                      <a:pt x="2095427" y="1970376"/>
                      <a:pt x="2082610" y="1980231"/>
                    </a:cubicBezTo>
                    <a:cubicBezTo>
                      <a:pt x="2076696" y="1985157"/>
                      <a:pt x="2072752" y="1983187"/>
                      <a:pt x="2066836" y="1980230"/>
                    </a:cubicBezTo>
                    <a:cubicBezTo>
                      <a:pt x="2009656" y="1951654"/>
                      <a:pt x="1948532" y="1928005"/>
                      <a:pt x="1906140" y="1876766"/>
                    </a:cubicBezTo>
                    <a:cubicBezTo>
                      <a:pt x="1893323" y="1861985"/>
                      <a:pt x="1862761" y="1868882"/>
                      <a:pt x="1854874" y="1888590"/>
                    </a:cubicBezTo>
                    <a:cubicBezTo>
                      <a:pt x="1847973" y="1903371"/>
                      <a:pt x="1840086" y="1905342"/>
                      <a:pt x="1826284" y="1903371"/>
                    </a:cubicBezTo>
                    <a:cubicBezTo>
                      <a:pt x="1819383" y="1902385"/>
                      <a:pt x="1811496" y="1903371"/>
                      <a:pt x="1804595" y="1905342"/>
                    </a:cubicBezTo>
                    <a:cubicBezTo>
                      <a:pt x="1792764" y="1908298"/>
                      <a:pt x="1789806" y="1918152"/>
                      <a:pt x="1787835" y="1928991"/>
                    </a:cubicBezTo>
                    <a:cubicBezTo>
                      <a:pt x="1785863" y="1939830"/>
                      <a:pt x="1792764" y="1944757"/>
                      <a:pt x="1800651" y="1948698"/>
                    </a:cubicBezTo>
                    <a:cubicBezTo>
                      <a:pt x="1810510" y="1953626"/>
                      <a:pt x="1822341" y="1957566"/>
                      <a:pt x="1833185" y="1962494"/>
                    </a:cubicBezTo>
                    <a:cubicBezTo>
                      <a:pt x="1845015" y="1967421"/>
                      <a:pt x="1856846" y="1973333"/>
                      <a:pt x="1865718" y="1984172"/>
                    </a:cubicBezTo>
                    <a:cubicBezTo>
                      <a:pt x="1880507" y="2002894"/>
                      <a:pt x="1877549" y="2020631"/>
                      <a:pt x="1854874" y="2027528"/>
                    </a:cubicBezTo>
                    <a:cubicBezTo>
                      <a:pt x="1812482" y="2040338"/>
                      <a:pt x="1809525" y="2056105"/>
                      <a:pt x="1832199" y="2096504"/>
                    </a:cubicBezTo>
                    <a:cubicBezTo>
                      <a:pt x="1841072" y="2113256"/>
                      <a:pt x="1851916" y="2128037"/>
                      <a:pt x="1845015" y="2148730"/>
                    </a:cubicBezTo>
                    <a:cubicBezTo>
                      <a:pt x="1843044" y="2152671"/>
                      <a:pt x="1843044" y="2158583"/>
                      <a:pt x="1837129" y="2157598"/>
                    </a:cubicBezTo>
                    <a:cubicBezTo>
                      <a:pt x="1831213" y="2157598"/>
                      <a:pt x="1829242" y="2152671"/>
                      <a:pt x="1828256" y="2148730"/>
                    </a:cubicBezTo>
                    <a:cubicBezTo>
                      <a:pt x="1826284" y="2130993"/>
                      <a:pt x="1815439" y="2125081"/>
                      <a:pt x="1798680" y="2124096"/>
                    </a:cubicBezTo>
                    <a:cubicBezTo>
                      <a:pt x="1775019" y="2122125"/>
                      <a:pt x="1760231" y="2108329"/>
                      <a:pt x="1752344" y="2085666"/>
                    </a:cubicBezTo>
                    <a:cubicBezTo>
                      <a:pt x="1746428" y="2065958"/>
                      <a:pt x="1740513" y="2046250"/>
                      <a:pt x="1733612" y="2026543"/>
                    </a:cubicBezTo>
                    <a:cubicBezTo>
                      <a:pt x="1729669" y="2012748"/>
                      <a:pt x="1721782" y="2000924"/>
                      <a:pt x="1710937" y="1993040"/>
                    </a:cubicBezTo>
                    <a:cubicBezTo>
                      <a:pt x="1706993" y="1990084"/>
                      <a:pt x="1703050" y="1985157"/>
                      <a:pt x="1697135" y="1987128"/>
                    </a:cubicBezTo>
                    <a:cubicBezTo>
                      <a:pt x="1690233" y="1991069"/>
                      <a:pt x="1687276" y="1996982"/>
                      <a:pt x="1688262" y="2003879"/>
                    </a:cubicBezTo>
                    <a:cubicBezTo>
                      <a:pt x="1689248" y="2016689"/>
                      <a:pt x="1691220" y="2029499"/>
                      <a:pt x="1693191" y="2042309"/>
                    </a:cubicBezTo>
                    <a:cubicBezTo>
                      <a:pt x="1694177" y="2047236"/>
                      <a:pt x="1699107" y="2048221"/>
                      <a:pt x="1703050" y="2049207"/>
                    </a:cubicBezTo>
                    <a:cubicBezTo>
                      <a:pt x="1706993" y="2050192"/>
                      <a:pt x="1711923" y="2050192"/>
                      <a:pt x="1715867" y="2052163"/>
                    </a:cubicBezTo>
                    <a:cubicBezTo>
                      <a:pt x="1727696" y="2055119"/>
                      <a:pt x="1736570" y="2062017"/>
                      <a:pt x="1732626" y="2074826"/>
                    </a:cubicBezTo>
                    <a:cubicBezTo>
                      <a:pt x="1728683" y="2085666"/>
                      <a:pt x="1716852" y="2080739"/>
                      <a:pt x="1707980" y="2079753"/>
                    </a:cubicBezTo>
                    <a:cubicBezTo>
                      <a:pt x="1705022" y="2078768"/>
                      <a:pt x="1701078" y="2077783"/>
                      <a:pt x="1699107" y="2075812"/>
                    </a:cubicBezTo>
                    <a:cubicBezTo>
                      <a:pt x="1681361" y="2060046"/>
                      <a:pt x="1679389" y="2072856"/>
                      <a:pt x="1675446" y="2087636"/>
                    </a:cubicBezTo>
                    <a:cubicBezTo>
                      <a:pt x="1669530" y="2109315"/>
                      <a:pt x="1669530" y="2108329"/>
                      <a:pt x="1693191" y="2110300"/>
                    </a:cubicBezTo>
                    <a:cubicBezTo>
                      <a:pt x="1706993" y="2110300"/>
                      <a:pt x="1715866" y="2115227"/>
                      <a:pt x="1709951" y="2131978"/>
                    </a:cubicBezTo>
                    <a:cubicBezTo>
                      <a:pt x="1706008" y="2143803"/>
                      <a:pt x="1703050" y="2155627"/>
                      <a:pt x="1701078" y="2168438"/>
                    </a:cubicBezTo>
                    <a:cubicBezTo>
                      <a:pt x="1698121" y="2189130"/>
                      <a:pt x="1705022" y="2196028"/>
                      <a:pt x="1725725" y="2193072"/>
                    </a:cubicBezTo>
                    <a:cubicBezTo>
                      <a:pt x="1729669" y="2193071"/>
                      <a:pt x="1732626" y="2193072"/>
                      <a:pt x="1735584" y="2192086"/>
                    </a:cubicBezTo>
                    <a:cubicBezTo>
                      <a:pt x="1753330" y="2188145"/>
                      <a:pt x="1760231" y="2191101"/>
                      <a:pt x="1758259" y="2211794"/>
                    </a:cubicBezTo>
                    <a:cubicBezTo>
                      <a:pt x="1754315" y="2237414"/>
                      <a:pt x="1765160" y="2260078"/>
                      <a:pt x="1778962" y="2281756"/>
                    </a:cubicBezTo>
                    <a:cubicBezTo>
                      <a:pt x="1795722" y="2307376"/>
                      <a:pt x="1817411" y="2331025"/>
                      <a:pt x="1830227" y="2358615"/>
                    </a:cubicBezTo>
                    <a:cubicBezTo>
                      <a:pt x="1838114" y="2375367"/>
                      <a:pt x="1842058" y="2391132"/>
                      <a:pt x="1833185" y="2409855"/>
                    </a:cubicBezTo>
                    <a:cubicBezTo>
                      <a:pt x="1822341" y="2431533"/>
                      <a:pt x="1827270" y="2455182"/>
                      <a:pt x="1836143" y="2477846"/>
                    </a:cubicBezTo>
                    <a:cubicBezTo>
                      <a:pt x="1839100" y="2484743"/>
                      <a:pt x="1842058" y="2490656"/>
                      <a:pt x="1844030" y="2496568"/>
                    </a:cubicBezTo>
                    <a:cubicBezTo>
                      <a:pt x="1860790" y="2533027"/>
                      <a:pt x="1860790" y="2533027"/>
                      <a:pt x="1830228" y="2558647"/>
                    </a:cubicBezTo>
                    <a:cubicBezTo>
                      <a:pt x="1824312" y="2563573"/>
                      <a:pt x="1820369" y="2568500"/>
                      <a:pt x="1822341" y="2578354"/>
                    </a:cubicBezTo>
                    <a:cubicBezTo>
                      <a:pt x="1824312" y="2589193"/>
                      <a:pt x="1823326" y="2601018"/>
                      <a:pt x="1821355" y="2611857"/>
                    </a:cubicBezTo>
                    <a:cubicBezTo>
                      <a:pt x="1817411" y="2628608"/>
                      <a:pt x="1826284" y="2635506"/>
                      <a:pt x="1840086" y="2640433"/>
                    </a:cubicBezTo>
                    <a:cubicBezTo>
                      <a:pt x="1884451" y="2656199"/>
                      <a:pt x="1884451" y="2656199"/>
                      <a:pt x="1857832" y="2694629"/>
                    </a:cubicBezTo>
                    <a:cubicBezTo>
                      <a:pt x="1852902" y="2701526"/>
                      <a:pt x="1850931" y="2709410"/>
                      <a:pt x="1850931" y="2718278"/>
                    </a:cubicBezTo>
                    <a:cubicBezTo>
                      <a:pt x="1850931" y="2725175"/>
                      <a:pt x="1857832" y="2734044"/>
                      <a:pt x="1846001" y="2737000"/>
                    </a:cubicBezTo>
                    <a:cubicBezTo>
                      <a:pt x="1836143" y="2739956"/>
                      <a:pt x="1826284" y="2738970"/>
                      <a:pt x="1820368" y="2729117"/>
                    </a:cubicBezTo>
                    <a:cubicBezTo>
                      <a:pt x="1814453" y="2721234"/>
                      <a:pt x="1810510" y="2712366"/>
                      <a:pt x="1805580" y="2702512"/>
                    </a:cubicBezTo>
                    <a:cubicBezTo>
                      <a:pt x="1781920" y="2711380"/>
                      <a:pt x="1771075" y="2732073"/>
                      <a:pt x="1762202" y="2752766"/>
                    </a:cubicBezTo>
                    <a:cubicBezTo>
                      <a:pt x="1757273" y="2762620"/>
                      <a:pt x="1766145" y="2771488"/>
                      <a:pt x="1772061" y="2778386"/>
                    </a:cubicBezTo>
                    <a:cubicBezTo>
                      <a:pt x="1780934" y="2787254"/>
                      <a:pt x="1789806" y="2795137"/>
                      <a:pt x="1797694" y="2803020"/>
                    </a:cubicBezTo>
                    <a:cubicBezTo>
                      <a:pt x="1806566" y="2811889"/>
                      <a:pt x="1812482" y="2821742"/>
                      <a:pt x="1813467" y="2834552"/>
                    </a:cubicBezTo>
                    <a:cubicBezTo>
                      <a:pt x="1814453" y="2851303"/>
                      <a:pt x="1809524" y="2855245"/>
                      <a:pt x="1792764" y="2851303"/>
                    </a:cubicBezTo>
                    <a:cubicBezTo>
                      <a:pt x="1772061" y="2845391"/>
                      <a:pt x="1767132" y="2851303"/>
                      <a:pt x="1770089" y="2871996"/>
                    </a:cubicBezTo>
                    <a:cubicBezTo>
                      <a:pt x="1771075" y="2883821"/>
                      <a:pt x="1780934" y="2898602"/>
                      <a:pt x="1767132" y="2906485"/>
                    </a:cubicBezTo>
                    <a:cubicBezTo>
                      <a:pt x="1754315" y="2913382"/>
                      <a:pt x="1742485" y="2900572"/>
                      <a:pt x="1732626" y="2892690"/>
                    </a:cubicBezTo>
                    <a:cubicBezTo>
                      <a:pt x="1728683" y="2888748"/>
                      <a:pt x="1724739" y="2885792"/>
                      <a:pt x="1719810" y="2882836"/>
                    </a:cubicBezTo>
                    <a:cubicBezTo>
                      <a:pt x="1713894" y="2878894"/>
                      <a:pt x="1706008" y="2877909"/>
                      <a:pt x="1700092" y="2883821"/>
                    </a:cubicBezTo>
                    <a:cubicBezTo>
                      <a:pt x="1694177" y="2888748"/>
                      <a:pt x="1696149" y="2895646"/>
                      <a:pt x="1700092" y="2901557"/>
                    </a:cubicBezTo>
                    <a:cubicBezTo>
                      <a:pt x="1705022" y="2910426"/>
                      <a:pt x="1708966" y="2919294"/>
                      <a:pt x="1699107" y="2928163"/>
                    </a:cubicBezTo>
                    <a:cubicBezTo>
                      <a:pt x="1689248" y="2936046"/>
                      <a:pt x="1679389" y="2931119"/>
                      <a:pt x="1670516" y="2925207"/>
                    </a:cubicBezTo>
                    <a:cubicBezTo>
                      <a:pt x="1669530" y="2924222"/>
                      <a:pt x="1667559" y="2922251"/>
                      <a:pt x="1665586" y="2921266"/>
                    </a:cubicBezTo>
                    <a:cubicBezTo>
                      <a:pt x="1640940" y="2903529"/>
                      <a:pt x="1635025" y="2905499"/>
                      <a:pt x="1623194" y="2934075"/>
                    </a:cubicBezTo>
                    <a:cubicBezTo>
                      <a:pt x="1618265" y="2947871"/>
                      <a:pt x="1613336" y="2958710"/>
                      <a:pt x="1596576" y="2956739"/>
                    </a:cubicBezTo>
                    <a:cubicBezTo>
                      <a:pt x="1592632" y="2956739"/>
                      <a:pt x="1589675" y="2956739"/>
                      <a:pt x="1586717" y="2955753"/>
                    </a:cubicBezTo>
                    <a:cubicBezTo>
                      <a:pt x="1569958" y="2949841"/>
                      <a:pt x="1555169" y="2957724"/>
                      <a:pt x="1557141" y="2974476"/>
                    </a:cubicBezTo>
                    <a:cubicBezTo>
                      <a:pt x="1559113" y="2991227"/>
                      <a:pt x="1550240" y="2997139"/>
                      <a:pt x="1538409" y="2998125"/>
                    </a:cubicBezTo>
                    <a:cubicBezTo>
                      <a:pt x="1499960" y="3000095"/>
                      <a:pt x="1492074" y="3023745"/>
                      <a:pt x="1491088" y="3057247"/>
                    </a:cubicBezTo>
                    <a:cubicBezTo>
                      <a:pt x="1490102" y="3080896"/>
                      <a:pt x="1484187" y="3104546"/>
                      <a:pt x="1477286" y="3128195"/>
                    </a:cubicBezTo>
                    <a:cubicBezTo>
                      <a:pt x="1473342" y="3139034"/>
                      <a:pt x="1467427" y="3145931"/>
                      <a:pt x="1455596" y="3148887"/>
                    </a:cubicBezTo>
                    <a:cubicBezTo>
                      <a:pt x="1415176" y="3160712"/>
                      <a:pt x="1374755" y="3163668"/>
                      <a:pt x="1337291" y="3138048"/>
                    </a:cubicBezTo>
                    <a:cubicBezTo>
                      <a:pt x="1323489" y="3128194"/>
                      <a:pt x="1314617" y="3117355"/>
                      <a:pt x="1316588" y="3098633"/>
                    </a:cubicBezTo>
                    <a:cubicBezTo>
                      <a:pt x="1320532" y="3071043"/>
                      <a:pt x="1306729" y="3046408"/>
                      <a:pt x="1292927" y="3022759"/>
                    </a:cubicBezTo>
                    <a:cubicBezTo>
                      <a:pt x="1289970" y="3015861"/>
                      <a:pt x="1284055" y="3014877"/>
                      <a:pt x="1277154" y="3013891"/>
                    </a:cubicBezTo>
                    <a:cubicBezTo>
                      <a:pt x="1253493" y="3010935"/>
                      <a:pt x="1229832" y="3008964"/>
                      <a:pt x="1206171" y="3009950"/>
                    </a:cubicBezTo>
                    <a:cubicBezTo>
                      <a:pt x="1191383" y="3009949"/>
                      <a:pt x="1181524" y="3005022"/>
                      <a:pt x="1172651" y="2994184"/>
                    </a:cubicBezTo>
                    <a:cubicBezTo>
                      <a:pt x="1163778" y="2984329"/>
                      <a:pt x="1155891" y="2973491"/>
                      <a:pt x="1143075" y="2967578"/>
                    </a:cubicBezTo>
                    <a:cubicBezTo>
                      <a:pt x="1136174" y="2964622"/>
                      <a:pt x="1129766" y="2962651"/>
                      <a:pt x="1123234" y="2962651"/>
                    </a:cubicBezTo>
                    <a:lnTo>
                      <a:pt x="1107668" y="2967868"/>
                    </a:lnTo>
                    <a:lnTo>
                      <a:pt x="1110055" y="2969616"/>
                    </a:lnTo>
                    <a:cubicBezTo>
                      <a:pt x="1110226" y="2973215"/>
                      <a:pt x="1106170" y="2977278"/>
                      <a:pt x="1098475" y="2982501"/>
                    </a:cubicBezTo>
                    <a:cubicBezTo>
                      <a:pt x="1085601" y="2991779"/>
                      <a:pt x="1078386" y="3003605"/>
                      <a:pt x="1074713" y="3018496"/>
                    </a:cubicBezTo>
                    <a:cubicBezTo>
                      <a:pt x="1073478" y="3024954"/>
                      <a:pt x="1073154" y="3032873"/>
                      <a:pt x="1068634" y="3037328"/>
                    </a:cubicBezTo>
                    <a:cubicBezTo>
                      <a:pt x="1044425" y="3062230"/>
                      <a:pt x="1035586" y="3097410"/>
                      <a:pt x="1012034" y="3122715"/>
                    </a:cubicBezTo>
                    <a:cubicBezTo>
                      <a:pt x="996467" y="3139364"/>
                      <a:pt x="999574" y="3147571"/>
                      <a:pt x="1020923" y="3152481"/>
                    </a:cubicBezTo>
                    <a:cubicBezTo>
                      <a:pt x="1051760" y="3159573"/>
                      <a:pt x="1061630" y="3181822"/>
                      <a:pt x="1046508" y="3209565"/>
                    </a:cubicBezTo>
                    <a:cubicBezTo>
                      <a:pt x="1043302" y="3214820"/>
                      <a:pt x="1040496" y="3219420"/>
                      <a:pt x="1038602" y="3225479"/>
                    </a:cubicBezTo>
                    <a:cubicBezTo>
                      <a:pt x="1029574" y="3250624"/>
                      <a:pt x="1029717" y="3248910"/>
                      <a:pt x="1006286" y="3240025"/>
                    </a:cubicBezTo>
                    <a:cubicBezTo>
                      <a:pt x="962052" y="3223857"/>
                      <a:pt x="928494" y="3191666"/>
                      <a:pt x="890529" y="3166701"/>
                    </a:cubicBezTo>
                    <a:cubicBezTo>
                      <a:pt x="881330" y="3161089"/>
                      <a:pt x="873189" y="3155221"/>
                      <a:pt x="863444" y="3151981"/>
                    </a:cubicBezTo>
                    <a:cubicBezTo>
                      <a:pt x="859102" y="3150232"/>
                      <a:pt x="854535" y="3142939"/>
                      <a:pt x="851039" y="3151626"/>
                    </a:cubicBezTo>
                    <a:cubicBezTo>
                      <a:pt x="848089" y="3157940"/>
                      <a:pt x="847510" y="3164801"/>
                      <a:pt x="854738" y="3169210"/>
                    </a:cubicBezTo>
                    <a:cubicBezTo>
                      <a:pt x="857366" y="3170813"/>
                      <a:pt x="860138" y="3170701"/>
                      <a:pt x="863167" y="3171647"/>
                    </a:cubicBezTo>
                    <a:cubicBezTo>
                      <a:pt x="869226" y="3173540"/>
                      <a:pt x="878636" y="3168462"/>
                      <a:pt x="881600" y="3178384"/>
                    </a:cubicBezTo>
                    <a:cubicBezTo>
                      <a:pt x="884562" y="3188307"/>
                      <a:pt x="873181" y="3192182"/>
                      <a:pt x="866254" y="3200580"/>
                    </a:cubicBezTo>
                    <a:cubicBezTo>
                      <a:pt x="881980" y="3198452"/>
                      <a:pt x="893984" y="3199464"/>
                      <a:pt x="904353" y="3207592"/>
                    </a:cubicBezTo>
                    <a:cubicBezTo>
                      <a:pt x="910122" y="3212916"/>
                      <a:pt x="914833" y="3218494"/>
                      <a:pt x="903708" y="3223429"/>
                    </a:cubicBezTo>
                    <a:cubicBezTo>
                      <a:pt x="889174" y="3207348"/>
                      <a:pt x="870644" y="3214077"/>
                      <a:pt x="852804" y="3216719"/>
                    </a:cubicBezTo>
                    <a:cubicBezTo>
                      <a:pt x="837736" y="3219246"/>
                      <a:pt x="823873" y="3219804"/>
                      <a:pt x="818201" y="3201018"/>
                    </a:cubicBezTo>
                    <a:cubicBezTo>
                      <a:pt x="812064" y="3191865"/>
                      <a:pt x="815962" y="3182521"/>
                      <a:pt x="816028" y="3173545"/>
                    </a:cubicBezTo>
                    <a:cubicBezTo>
                      <a:pt x="815838" y="3163512"/>
                      <a:pt x="813387" y="3155704"/>
                      <a:pt x="800948" y="3159837"/>
                    </a:cubicBezTo>
                    <a:cubicBezTo>
                      <a:pt x="792308" y="3168091"/>
                      <a:pt x="783666" y="3176342"/>
                      <a:pt x="774624" y="3185252"/>
                    </a:cubicBezTo>
                    <a:cubicBezTo>
                      <a:pt x="771160" y="3189451"/>
                      <a:pt x="768900" y="3191679"/>
                      <a:pt x="764045" y="3187814"/>
                    </a:cubicBezTo>
                    <a:cubicBezTo>
                      <a:pt x="774466" y="3170731"/>
                      <a:pt x="782662" y="3151386"/>
                      <a:pt x="789798" y="3132298"/>
                    </a:cubicBezTo>
                    <a:cubicBezTo>
                      <a:pt x="796791" y="3114924"/>
                      <a:pt x="789452" y="3107742"/>
                      <a:pt x="772157" y="3108010"/>
                    </a:cubicBezTo>
                    <a:cubicBezTo>
                      <a:pt x="762123" y="3108200"/>
                      <a:pt x="751944" y="3110106"/>
                      <a:pt x="741510" y="3110953"/>
                    </a:cubicBezTo>
                    <a:cubicBezTo>
                      <a:pt x="723413" y="3112536"/>
                      <a:pt x="718445" y="3105899"/>
                      <a:pt x="726095" y="3088926"/>
                    </a:cubicBezTo>
                    <a:cubicBezTo>
                      <a:pt x="729047" y="3082612"/>
                      <a:pt x="732654" y="3076699"/>
                      <a:pt x="736518" y="3071842"/>
                    </a:cubicBezTo>
                    <a:cubicBezTo>
                      <a:pt x="747052" y="3057531"/>
                      <a:pt x="750436" y="3046072"/>
                      <a:pt x="733386" y="3031162"/>
                    </a:cubicBezTo>
                    <a:cubicBezTo>
                      <a:pt x="717905" y="3018112"/>
                      <a:pt x="726612" y="3000883"/>
                      <a:pt x="735831" y="2985770"/>
                    </a:cubicBezTo>
                    <a:cubicBezTo>
                      <a:pt x="751064" y="2960802"/>
                      <a:pt x="749382" y="2956169"/>
                      <a:pt x="724813" y="2940279"/>
                    </a:cubicBezTo>
                    <a:cubicBezTo>
                      <a:pt x="717185" y="2936527"/>
                      <a:pt x="706494" y="2936316"/>
                      <a:pt x="704734" y="2924422"/>
                    </a:cubicBezTo>
                    <a:cubicBezTo>
                      <a:pt x="707829" y="2916393"/>
                      <a:pt x="713920" y="2913798"/>
                      <a:pt x="721582" y="2913063"/>
                    </a:cubicBezTo>
                    <a:cubicBezTo>
                      <a:pt x="730959" y="2912471"/>
                      <a:pt x="730736" y="2906926"/>
                      <a:pt x="726827" y="2900032"/>
                    </a:cubicBezTo>
                    <a:cubicBezTo>
                      <a:pt x="709630" y="2886837"/>
                      <a:pt x="696010" y="2872216"/>
                      <a:pt x="711099" y="2848963"/>
                    </a:cubicBezTo>
                    <a:cubicBezTo>
                      <a:pt x="709160" y="2843271"/>
                      <a:pt x="711710" y="2837614"/>
                      <a:pt x="711631" y="2830353"/>
                    </a:cubicBezTo>
                    <a:cubicBezTo>
                      <a:pt x="700105" y="2835945"/>
                      <a:pt x="698547" y="2850321"/>
                      <a:pt x="687166" y="2854198"/>
                    </a:cubicBezTo>
                    <a:cubicBezTo>
                      <a:pt x="680964" y="2854020"/>
                      <a:pt x="675273" y="2855958"/>
                      <a:pt x="669871" y="2854467"/>
                    </a:cubicBezTo>
                    <a:cubicBezTo>
                      <a:pt x="648267" y="2848500"/>
                      <a:pt x="631741" y="2851943"/>
                      <a:pt x="622198" y="2874972"/>
                    </a:cubicBezTo>
                    <a:cubicBezTo>
                      <a:pt x="616153" y="2889316"/>
                      <a:pt x="604693" y="2885932"/>
                      <a:pt x="592721" y="2880432"/>
                    </a:cubicBezTo>
                    <a:cubicBezTo>
                      <a:pt x="566806" y="2868228"/>
                      <a:pt x="566806" y="2868228"/>
                      <a:pt x="567921" y="2895958"/>
                    </a:cubicBezTo>
                    <a:cubicBezTo>
                      <a:pt x="567744" y="2902161"/>
                      <a:pt x="565083" y="2905044"/>
                      <a:pt x="558913" y="2900379"/>
                    </a:cubicBezTo>
                    <a:cubicBezTo>
                      <a:pt x="546750" y="2884845"/>
                      <a:pt x="539511" y="2864199"/>
                      <a:pt x="514443" y="2862430"/>
                    </a:cubicBezTo>
                    <a:cubicBezTo>
                      <a:pt x="499007" y="2861128"/>
                      <a:pt x="486168" y="2865918"/>
                      <a:pt x="472526" y="2872022"/>
                    </a:cubicBezTo>
                    <a:cubicBezTo>
                      <a:pt x="446557" y="2885032"/>
                      <a:pt x="438929" y="2881279"/>
                      <a:pt x="436755" y="2853806"/>
                    </a:cubicBezTo>
                    <a:cubicBezTo>
                      <a:pt x="435171" y="2835709"/>
                      <a:pt x="426374" y="2829440"/>
                      <a:pt x="409336" y="2830766"/>
                    </a:cubicBezTo>
                    <a:cubicBezTo>
                      <a:pt x="370369" y="2834044"/>
                      <a:pt x="369711" y="2833643"/>
                      <a:pt x="370779" y="2796426"/>
                    </a:cubicBezTo>
                    <a:cubicBezTo>
                      <a:pt x="371535" y="2783362"/>
                      <a:pt x="366534" y="2781213"/>
                      <a:pt x="355409" y="2786148"/>
                    </a:cubicBezTo>
                    <a:cubicBezTo>
                      <a:pt x="345999" y="2791227"/>
                      <a:pt x="343004" y="2785793"/>
                      <a:pt x="341611" y="2777730"/>
                    </a:cubicBezTo>
                    <a:cubicBezTo>
                      <a:pt x="344963" y="2770758"/>
                      <a:pt x="347256" y="2764043"/>
                      <a:pt x="349950" y="2756671"/>
                    </a:cubicBezTo>
                    <a:cubicBezTo>
                      <a:pt x="352245" y="2749956"/>
                      <a:pt x="359649" y="2748162"/>
                      <a:pt x="365084" y="2745165"/>
                    </a:cubicBezTo>
                    <a:cubicBezTo>
                      <a:pt x="373435" y="2740343"/>
                      <a:pt x="377845" y="2733115"/>
                      <a:pt x="375539" y="2723593"/>
                    </a:cubicBezTo>
                    <a:cubicBezTo>
                      <a:pt x="373745" y="2716187"/>
                      <a:pt x="367431" y="2713237"/>
                      <a:pt x="360571" y="2712659"/>
                    </a:cubicBezTo>
                    <a:cubicBezTo>
                      <a:pt x="350281" y="2711790"/>
                      <a:pt x="344045" y="2716101"/>
                      <a:pt x="339490" y="2725045"/>
                    </a:cubicBezTo>
                    <a:cubicBezTo>
                      <a:pt x="336540" y="2731359"/>
                      <a:pt x="339504" y="2741282"/>
                      <a:pt x="329837" y="2745302"/>
                    </a:cubicBezTo>
                    <a:cubicBezTo>
                      <a:pt x="317544" y="2747719"/>
                      <a:pt x="305762" y="2752253"/>
                      <a:pt x="292988" y="2748067"/>
                    </a:cubicBezTo>
                    <a:cubicBezTo>
                      <a:pt x="285536" y="2738111"/>
                      <a:pt x="292061" y="2730371"/>
                      <a:pt x="297528" y="2722888"/>
                    </a:cubicBezTo>
                    <a:cubicBezTo>
                      <a:pt x="305401" y="2711460"/>
                      <a:pt x="310501" y="2700146"/>
                      <a:pt x="297648" y="2688698"/>
                    </a:cubicBezTo>
                    <a:cubicBezTo>
                      <a:pt x="293194" y="2684178"/>
                      <a:pt x="292714" y="2677573"/>
                      <a:pt x="293293" y="2670714"/>
                    </a:cubicBezTo>
                    <a:cubicBezTo>
                      <a:pt x="292446" y="2660279"/>
                      <a:pt x="296598" y="2651993"/>
                      <a:pt x="302066" y="2644509"/>
                    </a:cubicBezTo>
                    <a:cubicBezTo>
                      <a:pt x="306331" y="2638997"/>
                      <a:pt x="308480" y="2633996"/>
                      <a:pt x="305628" y="2626847"/>
                    </a:cubicBezTo>
                    <a:cubicBezTo>
                      <a:pt x="307042" y="2614184"/>
                      <a:pt x="287264" y="2611135"/>
                      <a:pt x="292252" y="2597047"/>
                    </a:cubicBezTo>
                    <a:cubicBezTo>
                      <a:pt x="304389" y="2580108"/>
                      <a:pt x="281437" y="2577827"/>
                      <a:pt x="279676" y="2565934"/>
                    </a:cubicBezTo>
                    <a:cubicBezTo>
                      <a:pt x="279395" y="2532402"/>
                      <a:pt x="292078" y="2513090"/>
                      <a:pt x="320675" y="2501684"/>
                    </a:cubicBezTo>
                    <a:cubicBezTo>
                      <a:pt x="337090" y="2495469"/>
                      <a:pt x="340764" y="2480579"/>
                      <a:pt x="338235" y="2465512"/>
                    </a:cubicBezTo>
                    <a:cubicBezTo>
                      <a:pt x="334056" y="2441324"/>
                      <a:pt x="336962" y="2423261"/>
                      <a:pt x="366550" y="2420574"/>
                    </a:cubicBezTo>
                    <a:cubicBezTo>
                      <a:pt x="374212" y="2419839"/>
                      <a:pt x="379134" y="2414727"/>
                      <a:pt x="378398" y="2407065"/>
                    </a:cubicBezTo>
                    <a:cubicBezTo>
                      <a:pt x="377439" y="2393858"/>
                      <a:pt x="379654" y="2379882"/>
                      <a:pt x="367314" y="2370550"/>
                    </a:cubicBezTo>
                    <a:cubicBezTo>
                      <a:pt x="362715" y="2367744"/>
                      <a:pt x="357459" y="2364537"/>
                      <a:pt x="350888" y="2360529"/>
                    </a:cubicBezTo>
                    <a:cubicBezTo>
                      <a:pt x="371901" y="2357119"/>
                      <a:pt x="389775" y="2349991"/>
                      <a:pt x="408685" y="2363331"/>
                    </a:cubicBezTo>
                    <a:cubicBezTo>
                      <a:pt x="418798" y="2370402"/>
                      <a:pt x="428465" y="2366380"/>
                      <a:pt x="434878" y="2355867"/>
                    </a:cubicBezTo>
                    <a:cubicBezTo>
                      <a:pt x="440089" y="2347325"/>
                      <a:pt x="445701" y="2338126"/>
                      <a:pt x="450255" y="2329183"/>
                    </a:cubicBezTo>
                    <a:cubicBezTo>
                      <a:pt x="458818" y="2313670"/>
                      <a:pt x="469062" y="2302789"/>
                      <a:pt x="488196" y="2321675"/>
                    </a:cubicBezTo>
                    <a:cubicBezTo>
                      <a:pt x="490622" y="2297007"/>
                      <a:pt x="500287" y="2292987"/>
                      <a:pt x="516682" y="2307496"/>
                    </a:cubicBezTo>
                    <a:cubicBezTo>
                      <a:pt x="519310" y="2309099"/>
                      <a:pt x="522594" y="2311103"/>
                      <a:pt x="526570" y="2309020"/>
                    </a:cubicBezTo>
                    <a:cubicBezTo>
                      <a:pt x="530947" y="2306280"/>
                      <a:pt x="528864" y="2302305"/>
                      <a:pt x="528095" y="2299131"/>
                    </a:cubicBezTo>
                    <a:cubicBezTo>
                      <a:pt x="522426" y="2280344"/>
                      <a:pt x="524852" y="2255677"/>
                      <a:pt x="493146" y="2258877"/>
                    </a:cubicBezTo>
                    <a:cubicBezTo>
                      <a:pt x="485485" y="2259612"/>
                      <a:pt x="480517" y="2252975"/>
                      <a:pt x="478067" y="2245168"/>
                    </a:cubicBezTo>
                    <a:cubicBezTo>
                      <a:pt x="472140" y="2225325"/>
                      <a:pt x="455458" y="2214245"/>
                      <a:pt x="439575" y="2201851"/>
                    </a:cubicBezTo>
                    <a:cubicBezTo>
                      <a:pt x="427236" y="2192521"/>
                      <a:pt x="416658" y="2195082"/>
                      <a:pt x="409297" y="2208624"/>
                    </a:cubicBezTo>
                    <a:cubicBezTo>
                      <a:pt x="402483" y="2219794"/>
                      <a:pt x="396726" y="2230709"/>
                      <a:pt x="390312" y="2241223"/>
                    </a:cubicBezTo>
                    <a:cubicBezTo>
                      <a:pt x="387507" y="2245822"/>
                      <a:pt x="385725" y="2254653"/>
                      <a:pt x="376638" y="2251813"/>
                    </a:cubicBezTo>
                    <a:cubicBezTo>
                      <a:pt x="369923" y="2249520"/>
                      <a:pt x="370901" y="2242003"/>
                      <a:pt x="370678" y="2236457"/>
                    </a:cubicBezTo>
                    <a:cubicBezTo>
                      <a:pt x="370956" y="2216791"/>
                      <a:pt x="372290" y="2196868"/>
                      <a:pt x="372567" y="2177200"/>
                    </a:cubicBezTo>
                    <a:cubicBezTo>
                      <a:pt x="374348" y="2168369"/>
                      <a:pt x="381897" y="2164861"/>
                      <a:pt x="389048" y="2162010"/>
                    </a:cubicBezTo>
                    <a:cubicBezTo>
                      <a:pt x="399115" y="2157331"/>
                      <a:pt x="407775" y="2150894"/>
                      <a:pt x="416043" y="2143991"/>
                    </a:cubicBezTo>
                    <a:lnTo>
                      <a:pt x="427845" y="2134026"/>
                    </a:lnTo>
                    <a:lnTo>
                      <a:pt x="427560" y="2132248"/>
                    </a:lnTo>
                    <a:cubicBezTo>
                      <a:pt x="428362" y="2129551"/>
                      <a:pt x="429957" y="2126827"/>
                      <a:pt x="431096" y="2124424"/>
                    </a:cubicBezTo>
                    <a:cubicBezTo>
                      <a:pt x="432329" y="2122425"/>
                      <a:pt x="433158" y="2120522"/>
                      <a:pt x="433893" y="2118214"/>
                    </a:cubicBezTo>
                    <a:cubicBezTo>
                      <a:pt x="434935" y="2115408"/>
                      <a:pt x="434575" y="2112079"/>
                      <a:pt x="431577" y="2110227"/>
                    </a:cubicBezTo>
                    <a:cubicBezTo>
                      <a:pt x="428984" y="2108280"/>
                      <a:pt x="426348" y="2109756"/>
                      <a:pt x="424307" y="2111946"/>
                    </a:cubicBezTo>
                    <a:cubicBezTo>
                      <a:pt x="421149" y="2114827"/>
                      <a:pt x="417895" y="2117303"/>
                      <a:pt x="413305" y="2114121"/>
                    </a:cubicBezTo>
                    <a:cubicBezTo>
                      <a:pt x="409117" y="2110844"/>
                      <a:pt x="410181" y="2106324"/>
                      <a:pt x="411745" y="2102113"/>
                    </a:cubicBezTo>
                    <a:cubicBezTo>
                      <a:pt x="412053" y="2101614"/>
                      <a:pt x="412670" y="2100616"/>
                      <a:pt x="412883" y="2099711"/>
                    </a:cubicBezTo>
                    <a:cubicBezTo>
                      <a:pt x="417765" y="2087889"/>
                      <a:pt x="416384" y="2085654"/>
                      <a:pt x="403523" y="2083574"/>
                    </a:cubicBezTo>
                    <a:cubicBezTo>
                      <a:pt x="397390" y="2082891"/>
                      <a:pt x="392468" y="2081920"/>
                      <a:pt x="391652" y="2074859"/>
                    </a:cubicBezTo>
                    <a:cubicBezTo>
                      <a:pt x="391269" y="2073242"/>
                      <a:pt x="390983" y="2072030"/>
                      <a:pt x="391100" y="2070722"/>
                    </a:cubicBezTo>
                    <a:cubicBezTo>
                      <a:pt x="391899" y="2063278"/>
                      <a:pt x="387234" y="2057980"/>
                      <a:pt x="380558" y="2060412"/>
                    </a:cubicBezTo>
                    <a:cubicBezTo>
                      <a:pt x="373882" y="2062844"/>
                      <a:pt x="370598" y="2059779"/>
                      <a:pt x="369047" y="2055026"/>
                    </a:cubicBezTo>
                    <a:cubicBezTo>
                      <a:pt x="364513" y="2039454"/>
                      <a:pt x="354054" y="2038514"/>
                      <a:pt x="340224" y="2041356"/>
                    </a:cubicBezTo>
                    <a:cubicBezTo>
                      <a:pt x="330434" y="2043245"/>
                      <a:pt x="320165" y="2043112"/>
                      <a:pt x="309801" y="2042575"/>
                    </a:cubicBezTo>
                    <a:cubicBezTo>
                      <a:pt x="304975" y="2042009"/>
                      <a:pt x="301575" y="2040253"/>
                      <a:pt x="299216" y="2035690"/>
                    </a:cubicBezTo>
                    <a:cubicBezTo>
                      <a:pt x="294833" y="2027977"/>
                      <a:pt x="291359" y="2020051"/>
                      <a:pt x="289841" y="2011822"/>
                    </a:cubicBezTo>
                    <a:lnTo>
                      <a:pt x="291414" y="1994636"/>
                    </a:lnTo>
                    <a:lnTo>
                      <a:pt x="270070" y="1986077"/>
                    </a:lnTo>
                    <a:cubicBezTo>
                      <a:pt x="261918" y="1983922"/>
                      <a:pt x="253615" y="1982012"/>
                      <a:pt x="245987" y="1978260"/>
                    </a:cubicBezTo>
                    <a:cubicBezTo>
                      <a:pt x="227700" y="1969809"/>
                      <a:pt x="225650" y="1961346"/>
                      <a:pt x="239615" y="1947324"/>
                    </a:cubicBezTo>
                    <a:cubicBezTo>
                      <a:pt x="243334" y="1944183"/>
                      <a:pt x="247308" y="1942100"/>
                      <a:pt x="250628" y="1939617"/>
                    </a:cubicBezTo>
                    <a:cubicBezTo>
                      <a:pt x="267075" y="1928913"/>
                      <a:pt x="275091" y="1915771"/>
                      <a:pt x="269567" y="1895270"/>
                    </a:cubicBezTo>
                    <a:cubicBezTo>
                      <a:pt x="265212" y="1877286"/>
                      <a:pt x="264687" y="1858933"/>
                      <a:pt x="263103" y="1840837"/>
                    </a:cubicBezTo>
                    <a:cubicBezTo>
                      <a:pt x="261231" y="1826169"/>
                      <a:pt x="256008" y="1818476"/>
                      <a:pt x="240250" y="1825092"/>
                    </a:cubicBezTo>
                    <a:cubicBezTo>
                      <a:pt x="231242" y="1829513"/>
                      <a:pt x="222121" y="1831162"/>
                      <a:pt x="214269" y="1821863"/>
                    </a:cubicBezTo>
                    <a:cubicBezTo>
                      <a:pt x="211228" y="1804680"/>
                      <a:pt x="220960" y="1791684"/>
                      <a:pt x="225691" y="1776538"/>
                    </a:cubicBezTo>
                    <a:cubicBezTo>
                      <a:pt x="229332" y="1766136"/>
                      <a:pt x="235344" y="1756280"/>
                      <a:pt x="241614" y="1747482"/>
                    </a:cubicBezTo>
                    <a:lnTo>
                      <a:pt x="245499" y="1740375"/>
                    </a:lnTo>
                    <a:lnTo>
                      <a:pt x="243458" y="1740335"/>
                    </a:lnTo>
                    <a:cubicBezTo>
                      <a:pt x="239301" y="1742598"/>
                      <a:pt x="236230" y="1738630"/>
                      <a:pt x="234753" y="1735991"/>
                    </a:cubicBezTo>
                    <a:cubicBezTo>
                      <a:pt x="228633" y="1726343"/>
                      <a:pt x="220619" y="1723117"/>
                      <a:pt x="209829" y="1724388"/>
                    </a:cubicBezTo>
                    <a:cubicBezTo>
                      <a:pt x="203175" y="1725108"/>
                      <a:pt x="201389" y="1722969"/>
                      <a:pt x="203901" y="1715547"/>
                    </a:cubicBezTo>
                    <a:lnTo>
                      <a:pt x="203178" y="1709447"/>
                    </a:lnTo>
                    <a:lnTo>
                      <a:pt x="197511" y="1713364"/>
                    </a:lnTo>
                    <a:cubicBezTo>
                      <a:pt x="191002" y="1718860"/>
                      <a:pt x="184246" y="1722177"/>
                      <a:pt x="177140" y="1723477"/>
                    </a:cubicBezTo>
                    <a:lnTo>
                      <a:pt x="172451" y="1723064"/>
                    </a:lnTo>
                    <a:lnTo>
                      <a:pt x="172854" y="1724275"/>
                    </a:lnTo>
                    <a:cubicBezTo>
                      <a:pt x="172431" y="1725868"/>
                      <a:pt x="170781" y="1727006"/>
                      <a:pt x="167501" y="1727568"/>
                    </a:cubicBezTo>
                    <a:cubicBezTo>
                      <a:pt x="158519" y="1729265"/>
                      <a:pt x="150388" y="1727347"/>
                      <a:pt x="142374" y="1724121"/>
                    </a:cubicBezTo>
                    <a:cubicBezTo>
                      <a:pt x="132053" y="1720159"/>
                      <a:pt x="127111" y="1720901"/>
                      <a:pt x="120156" y="1729374"/>
                    </a:cubicBezTo>
                    <a:cubicBezTo>
                      <a:pt x="117403" y="1732158"/>
                      <a:pt x="115340" y="1736061"/>
                      <a:pt x="113181" y="1739558"/>
                    </a:cubicBezTo>
                    <a:cubicBezTo>
                      <a:pt x="112256" y="1741057"/>
                      <a:pt x="111522" y="1743364"/>
                      <a:pt x="109311" y="1743034"/>
                    </a:cubicBezTo>
                    <a:cubicBezTo>
                      <a:pt x="106696" y="1742798"/>
                      <a:pt x="105814" y="1740874"/>
                      <a:pt x="105836" y="1739161"/>
                    </a:cubicBezTo>
                    <a:cubicBezTo>
                      <a:pt x="105732" y="1731504"/>
                      <a:pt x="102117" y="1730652"/>
                      <a:pt x="95750" y="1732584"/>
                    </a:cubicBezTo>
                    <a:cubicBezTo>
                      <a:pt x="87766" y="1734898"/>
                      <a:pt x="80869" y="1730982"/>
                      <a:pt x="75088" y="1726374"/>
                    </a:cubicBezTo>
                    <a:cubicBezTo>
                      <a:pt x="70401" y="1722788"/>
                      <a:pt x="67478" y="1723052"/>
                      <a:pt x="65297" y="1728262"/>
                    </a:cubicBezTo>
                    <a:cubicBezTo>
                      <a:pt x="64254" y="1731069"/>
                      <a:pt x="63021" y="1733068"/>
                      <a:pt x="59599" y="1733024"/>
                    </a:cubicBezTo>
                    <a:cubicBezTo>
                      <a:pt x="54965" y="1733266"/>
                      <a:pt x="55008" y="1729842"/>
                      <a:pt x="53531" y="1727203"/>
                    </a:cubicBezTo>
                    <a:cubicBezTo>
                      <a:pt x="52744" y="1725682"/>
                      <a:pt x="52266" y="1723662"/>
                      <a:pt x="51385" y="1721736"/>
                    </a:cubicBezTo>
                    <a:cubicBezTo>
                      <a:pt x="47593" y="1711111"/>
                      <a:pt x="40961" y="1710119"/>
                      <a:pt x="33199" y="1718781"/>
                    </a:cubicBezTo>
                    <a:cubicBezTo>
                      <a:pt x="32177" y="1719877"/>
                      <a:pt x="31561" y="1720876"/>
                      <a:pt x="30445" y="1721567"/>
                    </a:cubicBezTo>
                    <a:cubicBezTo>
                      <a:pt x="28307" y="1723353"/>
                      <a:pt x="25267" y="1724924"/>
                      <a:pt x="23078" y="1722881"/>
                    </a:cubicBezTo>
                    <a:cubicBezTo>
                      <a:pt x="20984" y="1721243"/>
                      <a:pt x="21931" y="1718032"/>
                      <a:pt x="23165" y="1716033"/>
                    </a:cubicBezTo>
                    <a:cubicBezTo>
                      <a:pt x="24398" y="1714035"/>
                      <a:pt x="25727" y="1712441"/>
                      <a:pt x="27461" y="1710750"/>
                    </a:cubicBezTo>
                    <a:cubicBezTo>
                      <a:pt x="29716" y="1707656"/>
                      <a:pt x="29950" y="1705040"/>
                      <a:pt x="26761" y="1702381"/>
                    </a:cubicBezTo>
                    <a:cubicBezTo>
                      <a:pt x="19694" y="1695943"/>
                      <a:pt x="16880" y="1687647"/>
                      <a:pt x="14469" y="1679256"/>
                    </a:cubicBezTo>
                    <a:cubicBezTo>
                      <a:pt x="11272" y="1669342"/>
                      <a:pt x="10000" y="1658547"/>
                      <a:pt x="5186" y="1649017"/>
                    </a:cubicBezTo>
                    <a:cubicBezTo>
                      <a:pt x="3519" y="1645570"/>
                      <a:pt x="5465" y="1642977"/>
                      <a:pt x="7102" y="1640883"/>
                    </a:cubicBezTo>
                    <a:lnTo>
                      <a:pt x="12183" y="1632263"/>
                    </a:lnTo>
                    <a:lnTo>
                      <a:pt x="10960" y="1627506"/>
                    </a:lnTo>
                    <a:cubicBezTo>
                      <a:pt x="7708" y="1621014"/>
                      <a:pt x="335" y="1618320"/>
                      <a:pt x="0" y="1610002"/>
                    </a:cubicBezTo>
                    <a:cubicBezTo>
                      <a:pt x="8753" y="1604521"/>
                      <a:pt x="1414" y="1597338"/>
                      <a:pt x="2649" y="1590880"/>
                    </a:cubicBezTo>
                    <a:cubicBezTo>
                      <a:pt x="8663" y="1581024"/>
                      <a:pt x="9418" y="1567960"/>
                      <a:pt x="24486" y="1565433"/>
                    </a:cubicBezTo>
                    <a:cubicBezTo>
                      <a:pt x="30032" y="1565208"/>
                      <a:pt x="31268" y="1558749"/>
                      <a:pt x="30387" y="1552802"/>
                    </a:cubicBezTo>
                    <a:cubicBezTo>
                      <a:pt x="28482" y="1542624"/>
                      <a:pt x="31176" y="1535251"/>
                      <a:pt x="41644" y="1529917"/>
                    </a:cubicBezTo>
                    <a:cubicBezTo>
                      <a:pt x="53971" y="1523011"/>
                      <a:pt x="45061" y="1513968"/>
                      <a:pt x="41586" y="1501931"/>
                    </a:cubicBezTo>
                    <a:cubicBezTo>
                      <a:pt x="60819" y="1507353"/>
                      <a:pt x="74973" y="1503365"/>
                      <a:pt x="84738" y="1485880"/>
                    </a:cubicBezTo>
                    <a:cubicBezTo>
                      <a:pt x="86742" y="1482594"/>
                      <a:pt x="98523" y="1478061"/>
                      <a:pt x="107756" y="1479185"/>
                    </a:cubicBezTo>
                    <a:cubicBezTo>
                      <a:pt x="125163" y="1481689"/>
                      <a:pt x="134895" y="1468693"/>
                      <a:pt x="147768" y="1459415"/>
                    </a:cubicBezTo>
                    <a:cubicBezTo>
                      <a:pt x="147635" y="1477366"/>
                      <a:pt x="156210" y="1478091"/>
                      <a:pt x="168025" y="1469069"/>
                    </a:cubicBezTo>
                    <a:cubicBezTo>
                      <a:pt x="173972" y="1468189"/>
                      <a:pt x="180031" y="1470080"/>
                      <a:pt x="185208" y="1466027"/>
                    </a:cubicBezTo>
                    <a:cubicBezTo>
                      <a:pt x="188126" y="1464200"/>
                      <a:pt x="191445" y="1461718"/>
                      <a:pt x="194362" y="1459890"/>
                    </a:cubicBezTo>
                    <a:cubicBezTo>
                      <a:pt x="197680" y="1457406"/>
                      <a:pt x="201544" y="1452551"/>
                      <a:pt x="203916" y="1453096"/>
                    </a:cubicBezTo>
                    <a:cubicBezTo>
                      <a:pt x="209975" y="1454989"/>
                      <a:pt x="205052" y="1460101"/>
                      <a:pt x="204764" y="1463532"/>
                    </a:cubicBezTo>
                    <a:cubicBezTo>
                      <a:pt x="204586" y="1469734"/>
                      <a:pt x="204152" y="1474879"/>
                      <a:pt x="203317" y="1480682"/>
                    </a:cubicBezTo>
                    <a:cubicBezTo>
                      <a:pt x="204711" y="1488744"/>
                      <a:pt x="211425" y="1491037"/>
                      <a:pt x="218687" y="1490959"/>
                    </a:cubicBezTo>
                    <a:cubicBezTo>
                      <a:pt x="223063" y="1488219"/>
                      <a:pt x="228096" y="1485880"/>
                      <a:pt x="232472" y="1483139"/>
                    </a:cubicBezTo>
                    <a:cubicBezTo>
                      <a:pt x="238019" y="1482917"/>
                      <a:pt x="236927" y="1487660"/>
                      <a:pt x="237696" y="1490835"/>
                    </a:cubicBezTo>
                    <a:cubicBezTo>
                      <a:pt x="229534" y="1505691"/>
                      <a:pt x="229435" y="1519154"/>
                      <a:pt x="246663" y="1527862"/>
                    </a:cubicBezTo>
                    <a:cubicBezTo>
                      <a:pt x="253635" y="1531214"/>
                      <a:pt x="259404" y="1536536"/>
                      <a:pt x="254850" y="1545480"/>
                    </a:cubicBezTo>
                    <a:lnTo>
                      <a:pt x="253873" y="1555026"/>
                    </a:lnTo>
                    <a:lnTo>
                      <a:pt x="256931" y="1554234"/>
                    </a:lnTo>
                    <a:cubicBezTo>
                      <a:pt x="260571" y="1552040"/>
                      <a:pt x="263906" y="1549011"/>
                      <a:pt x="267064" y="1546131"/>
                    </a:cubicBezTo>
                    <a:cubicBezTo>
                      <a:pt x="270318" y="1543654"/>
                      <a:pt x="272550" y="1542273"/>
                      <a:pt x="276855" y="1544243"/>
                    </a:cubicBezTo>
                    <a:lnTo>
                      <a:pt x="302739" y="1552237"/>
                    </a:lnTo>
                    <a:lnTo>
                      <a:pt x="307647" y="1546132"/>
                    </a:lnTo>
                    <a:cubicBezTo>
                      <a:pt x="319206" y="1536053"/>
                      <a:pt x="323682" y="1519849"/>
                      <a:pt x="337467" y="1512030"/>
                    </a:cubicBezTo>
                    <a:cubicBezTo>
                      <a:pt x="339873" y="1508088"/>
                      <a:pt x="341877" y="1504803"/>
                      <a:pt x="344283" y="1500860"/>
                    </a:cubicBezTo>
                    <a:cubicBezTo>
                      <a:pt x="342344" y="1495170"/>
                      <a:pt x="346209" y="1490314"/>
                      <a:pt x="345328" y="1484367"/>
                    </a:cubicBezTo>
                    <a:cubicBezTo>
                      <a:pt x="343857" y="1469044"/>
                      <a:pt x="329001" y="1460882"/>
                      <a:pt x="323554" y="1447641"/>
                    </a:cubicBezTo>
                    <a:cubicBezTo>
                      <a:pt x="320045" y="1440091"/>
                      <a:pt x="315879" y="1432140"/>
                      <a:pt x="320946" y="1425313"/>
                    </a:cubicBezTo>
                    <a:cubicBezTo>
                      <a:pt x="326012" y="1418486"/>
                      <a:pt x="334844" y="1420267"/>
                      <a:pt x="341959" y="1421903"/>
                    </a:cubicBezTo>
                    <a:cubicBezTo>
                      <a:pt x="351448" y="1424085"/>
                      <a:pt x="359991" y="1429297"/>
                      <a:pt x="369769" y="1428048"/>
                    </a:cubicBezTo>
                    <a:cubicBezTo>
                      <a:pt x="376661" y="1424139"/>
                      <a:pt x="383087" y="1429864"/>
                      <a:pt x="389691" y="1429383"/>
                    </a:cubicBezTo>
                    <a:cubicBezTo>
                      <a:pt x="394067" y="1426644"/>
                      <a:pt x="398187" y="1422846"/>
                      <a:pt x="403477" y="1421565"/>
                    </a:cubicBezTo>
                    <a:cubicBezTo>
                      <a:pt x="421818" y="1404803"/>
                      <a:pt x="438844" y="1387239"/>
                      <a:pt x="429554" y="1358130"/>
                    </a:cubicBezTo>
                    <a:cubicBezTo>
                      <a:pt x="424908" y="1343575"/>
                      <a:pt x="436323" y="1335210"/>
                      <a:pt x="450844" y="1335054"/>
                    </a:cubicBezTo>
                    <a:cubicBezTo>
                      <a:pt x="462593" y="1335009"/>
                      <a:pt x="474197" y="1336678"/>
                      <a:pt x="485690" y="1335575"/>
                    </a:cubicBezTo>
                    <a:cubicBezTo>
                      <a:pt x="511192" y="1332198"/>
                      <a:pt x="530043" y="1317553"/>
                      <a:pt x="513047" y="1277429"/>
                    </a:cubicBezTo>
                    <a:cubicBezTo>
                      <a:pt x="515886" y="1268342"/>
                      <a:pt x="506431" y="1261672"/>
                      <a:pt x="507153" y="1253097"/>
                    </a:cubicBezTo>
                    <a:cubicBezTo>
                      <a:pt x="513233" y="1234265"/>
                      <a:pt x="514291" y="1234008"/>
                      <a:pt x="527400" y="1246514"/>
                    </a:cubicBezTo>
                    <a:cubicBezTo>
                      <a:pt x="538938" y="1257160"/>
                      <a:pt x="553938" y="1263606"/>
                      <a:pt x="568539" y="1270710"/>
                    </a:cubicBezTo>
                    <a:cubicBezTo>
                      <a:pt x="563315" y="1263015"/>
                      <a:pt x="566555" y="1253271"/>
                      <a:pt x="559473" y="1247146"/>
                    </a:cubicBezTo>
                    <a:cubicBezTo>
                      <a:pt x="555273" y="1243683"/>
                      <a:pt x="552534" y="1239306"/>
                      <a:pt x="552967" y="1234161"/>
                    </a:cubicBezTo>
                    <a:cubicBezTo>
                      <a:pt x="553789" y="1212123"/>
                      <a:pt x="539847" y="1205420"/>
                      <a:pt x="521238" y="1204886"/>
                    </a:cubicBezTo>
                    <a:cubicBezTo>
                      <a:pt x="512439" y="1198618"/>
                      <a:pt x="502529" y="1217817"/>
                      <a:pt x="494711" y="1204031"/>
                    </a:cubicBezTo>
                    <a:cubicBezTo>
                      <a:pt x="485388" y="1179410"/>
                      <a:pt x="506757" y="1163595"/>
                      <a:pt x="511923" y="1143303"/>
                    </a:cubicBezTo>
                    <a:cubicBezTo>
                      <a:pt x="517891" y="1121699"/>
                      <a:pt x="526229" y="1100640"/>
                      <a:pt x="529168" y="1078089"/>
                    </a:cubicBezTo>
                    <a:cubicBezTo>
                      <a:pt x="531383" y="1064112"/>
                      <a:pt x="527908" y="1052073"/>
                      <a:pt x="516625" y="1042485"/>
                    </a:cubicBezTo>
                    <a:cubicBezTo>
                      <a:pt x="503373" y="1031696"/>
                      <a:pt x="492170" y="1029369"/>
                      <a:pt x="481892" y="1044739"/>
                    </a:cubicBezTo>
                    <a:cubicBezTo>
                      <a:pt x="474821" y="1054850"/>
                      <a:pt x="462526" y="1057268"/>
                      <a:pt x="454286" y="1064864"/>
                    </a:cubicBezTo>
                    <a:cubicBezTo>
                      <a:pt x="427213" y="1066381"/>
                      <a:pt x="402291" y="1062897"/>
                      <a:pt x="395406" y="1029845"/>
                    </a:cubicBezTo>
                    <a:cubicBezTo>
                      <a:pt x="394269" y="1022840"/>
                      <a:pt x="388545" y="1029265"/>
                      <a:pt x="386463" y="1025291"/>
                    </a:cubicBezTo>
                    <a:cubicBezTo>
                      <a:pt x="384156" y="1015769"/>
                      <a:pt x="390025" y="1007629"/>
                      <a:pt x="390748" y="999053"/>
                    </a:cubicBezTo>
                    <a:cubicBezTo>
                      <a:pt x="395447" y="988395"/>
                      <a:pt x="406972" y="982804"/>
                      <a:pt x="409700" y="970943"/>
                    </a:cubicBezTo>
                    <a:cubicBezTo>
                      <a:pt x="427318" y="962758"/>
                      <a:pt x="444933" y="954570"/>
                      <a:pt x="465002" y="954190"/>
                    </a:cubicBezTo>
                    <a:cubicBezTo>
                      <a:pt x="468432" y="954480"/>
                      <a:pt x="487742" y="967162"/>
                      <a:pt x="488512" y="970336"/>
                    </a:cubicBezTo>
                    <a:cubicBezTo>
                      <a:pt x="490016" y="981172"/>
                      <a:pt x="496731" y="983465"/>
                      <a:pt x="505996" y="980101"/>
                    </a:cubicBezTo>
                    <a:cubicBezTo>
                      <a:pt x="534994" y="968038"/>
                      <a:pt x="565418" y="959550"/>
                      <a:pt x="593248" y="944970"/>
                    </a:cubicBezTo>
                    <a:cubicBezTo>
                      <a:pt x="616041" y="932730"/>
                      <a:pt x="620918" y="915868"/>
                      <a:pt x="609991" y="893875"/>
                    </a:cubicBezTo>
                    <a:cubicBezTo>
                      <a:pt x="607252" y="889499"/>
                      <a:pt x="604512" y="885122"/>
                      <a:pt x="601772" y="880746"/>
                    </a:cubicBezTo>
                    <a:cubicBezTo>
                      <a:pt x="581712" y="844165"/>
                      <a:pt x="585643" y="830334"/>
                      <a:pt x="624050" y="813192"/>
                    </a:cubicBezTo>
                    <a:cubicBezTo>
                      <a:pt x="640866" y="806319"/>
                      <a:pt x="653483" y="795983"/>
                      <a:pt x="662447" y="779813"/>
                    </a:cubicBezTo>
                    <a:cubicBezTo>
                      <a:pt x="676364" y="754043"/>
                      <a:pt x="701833" y="755155"/>
                      <a:pt x="726244" y="756521"/>
                    </a:cubicBezTo>
                    <a:cubicBezTo>
                      <a:pt x="733795" y="753014"/>
                      <a:pt x="742881" y="755852"/>
                      <a:pt x="752403" y="753545"/>
                    </a:cubicBezTo>
                    <a:cubicBezTo>
                      <a:pt x="736345" y="747355"/>
                      <a:pt x="721199" y="742624"/>
                      <a:pt x="712065" y="728037"/>
                    </a:cubicBezTo>
                    <a:cubicBezTo>
                      <a:pt x="711809" y="726978"/>
                      <a:pt x="710495" y="726177"/>
                      <a:pt x="709181" y="725375"/>
                    </a:cubicBezTo>
                    <a:cubicBezTo>
                      <a:pt x="708525" y="724974"/>
                      <a:pt x="708268" y="723916"/>
                      <a:pt x="708669" y="723259"/>
                    </a:cubicBezTo>
                    <a:cubicBezTo>
                      <a:pt x="711437" y="669948"/>
                      <a:pt x="690353" y="629137"/>
                      <a:pt x="650882" y="593336"/>
                    </a:cubicBezTo>
                    <a:cubicBezTo>
                      <a:pt x="626749" y="572302"/>
                      <a:pt x="629108" y="556610"/>
                      <a:pt x="648317" y="529558"/>
                    </a:cubicBezTo>
                    <a:cubicBezTo>
                      <a:pt x="664317" y="507763"/>
                      <a:pt x="658168" y="482373"/>
                      <a:pt x="659135" y="458620"/>
                    </a:cubicBezTo>
                    <a:cubicBezTo>
                      <a:pt x="657855" y="453329"/>
                      <a:pt x="658289" y="448184"/>
                      <a:pt x="659780" y="442783"/>
                    </a:cubicBezTo>
                    <a:cubicBezTo>
                      <a:pt x="665190" y="407314"/>
                      <a:pt x="669541" y="372100"/>
                      <a:pt x="661486" y="336531"/>
                    </a:cubicBezTo>
                    <a:cubicBezTo>
                      <a:pt x="665384" y="327187"/>
                      <a:pt x="660817" y="319894"/>
                      <a:pt x="655593" y="312199"/>
                    </a:cubicBezTo>
                    <a:cubicBezTo>
                      <a:pt x="649746" y="299615"/>
                      <a:pt x="652619" y="286040"/>
                      <a:pt x="651660" y="272833"/>
                    </a:cubicBezTo>
                    <a:cubicBezTo>
                      <a:pt x="640279" y="276709"/>
                      <a:pt x="636237" y="287767"/>
                      <a:pt x="629055" y="295107"/>
                    </a:cubicBezTo>
                    <a:cubicBezTo>
                      <a:pt x="616950" y="307558"/>
                      <a:pt x="605747" y="305231"/>
                      <a:pt x="605735" y="288995"/>
                    </a:cubicBezTo>
                    <a:cubicBezTo>
                      <a:pt x="604763" y="259550"/>
                      <a:pt x="585819" y="250698"/>
                      <a:pt x="562756" y="245643"/>
                    </a:cubicBezTo>
                    <a:cubicBezTo>
                      <a:pt x="549581" y="242116"/>
                      <a:pt x="539581" y="237817"/>
                      <a:pt x="540627" y="221325"/>
                    </a:cubicBezTo>
                    <a:cubicBezTo>
                      <a:pt x="541059" y="216179"/>
                      <a:pt x="539122" y="210488"/>
                      <a:pt x="535580" y="207427"/>
                    </a:cubicBezTo>
                    <a:cubicBezTo>
                      <a:pt x="516157" y="191970"/>
                      <a:pt x="516033" y="172961"/>
                      <a:pt x="526088" y="152046"/>
                    </a:cubicBezTo>
                    <a:cubicBezTo>
                      <a:pt x="529873" y="139929"/>
                      <a:pt x="534316" y="128214"/>
                      <a:pt x="528467" y="115631"/>
                    </a:cubicBezTo>
                    <a:cubicBezTo>
                      <a:pt x="528246" y="110085"/>
                      <a:pt x="530795" y="104427"/>
                      <a:pt x="526741" y="99248"/>
                    </a:cubicBezTo>
                    <a:cubicBezTo>
                      <a:pt x="523560" y="91899"/>
                      <a:pt x="522087" y="85816"/>
                      <a:pt x="523821" y="811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g6ba09dd349_0_68"/>
              <p:cNvSpPr/>
              <p:nvPr/>
            </p:nvSpPr>
            <p:spPr>
              <a:xfrm rot="3495746">
                <a:off x="7081405" y="1521148"/>
                <a:ext cx="1232125" cy="1956517"/>
              </a:xfrm>
              <a:custGeom>
                <a:rect b="b" l="l" r="r" t="t"/>
                <a:pathLst>
                  <a:path extrusionOk="0" h="2465114" w="1552416">
                    <a:moveTo>
                      <a:pt x="808709" y="2007805"/>
                    </a:moveTo>
                    <a:lnTo>
                      <a:pt x="805222" y="2011321"/>
                    </a:lnTo>
                    <a:lnTo>
                      <a:pt x="806643" y="2012083"/>
                    </a:lnTo>
                    <a:cubicBezTo>
                      <a:pt x="810011" y="2012757"/>
                      <a:pt x="812705" y="2011795"/>
                      <a:pt x="814629" y="2008716"/>
                    </a:cubicBezTo>
                    <a:close/>
                    <a:moveTo>
                      <a:pt x="832543" y="1983999"/>
                    </a:moveTo>
                    <a:lnTo>
                      <a:pt x="834160" y="1992745"/>
                    </a:lnTo>
                    <a:cubicBezTo>
                      <a:pt x="836373" y="1996593"/>
                      <a:pt x="840029" y="1999480"/>
                      <a:pt x="845417" y="2001019"/>
                    </a:cubicBezTo>
                    <a:lnTo>
                      <a:pt x="845990" y="2000929"/>
                    </a:lnTo>
                    <a:lnTo>
                      <a:pt x="843940" y="1990068"/>
                    </a:lnTo>
                    <a:close/>
                    <a:moveTo>
                      <a:pt x="430301" y="1634800"/>
                    </a:moveTo>
                    <a:lnTo>
                      <a:pt x="422431" y="1642346"/>
                    </a:lnTo>
                    <a:lnTo>
                      <a:pt x="396909" y="1668690"/>
                    </a:lnTo>
                    <a:lnTo>
                      <a:pt x="414193" y="1660524"/>
                    </a:lnTo>
                    <a:cubicBezTo>
                      <a:pt x="420543" y="1655232"/>
                      <a:pt x="426123" y="1647920"/>
                      <a:pt x="430549" y="1638491"/>
                    </a:cubicBezTo>
                    <a:close/>
                    <a:moveTo>
                      <a:pt x="1233126" y="195929"/>
                    </a:moveTo>
                    <a:lnTo>
                      <a:pt x="1246446" y="205446"/>
                    </a:lnTo>
                    <a:lnTo>
                      <a:pt x="1242873" y="204263"/>
                    </a:lnTo>
                    <a:cubicBezTo>
                      <a:pt x="1238532" y="202604"/>
                      <a:pt x="1235390" y="200409"/>
                      <a:pt x="1233419" y="197368"/>
                    </a:cubicBezTo>
                    <a:close/>
                    <a:moveTo>
                      <a:pt x="665522" y="124"/>
                    </a:moveTo>
                    <a:cubicBezTo>
                      <a:pt x="682256" y="-694"/>
                      <a:pt x="699068" y="2447"/>
                      <a:pt x="715851" y="11645"/>
                    </a:cubicBezTo>
                    <a:cubicBezTo>
                      <a:pt x="728252" y="18771"/>
                      <a:pt x="736598" y="27133"/>
                      <a:pt x="736496" y="43009"/>
                    </a:cubicBezTo>
                    <a:cubicBezTo>
                      <a:pt x="735473" y="66493"/>
                      <a:pt x="749100" y="86024"/>
                      <a:pt x="762645" y="104729"/>
                    </a:cubicBezTo>
                    <a:cubicBezTo>
                      <a:pt x="765700" y="110272"/>
                      <a:pt x="770746" y="110609"/>
                      <a:pt x="776619" y="110864"/>
                    </a:cubicBezTo>
                    <a:cubicBezTo>
                      <a:pt x="796723" y="111383"/>
                      <a:pt x="816745" y="111075"/>
                      <a:pt x="836522" y="108286"/>
                    </a:cubicBezTo>
                    <a:cubicBezTo>
                      <a:pt x="848933" y="107060"/>
                      <a:pt x="857616" y="110378"/>
                      <a:pt x="865962" y="118739"/>
                    </a:cubicBezTo>
                    <a:cubicBezTo>
                      <a:pt x="874226" y="126274"/>
                      <a:pt x="881744" y="134717"/>
                      <a:pt x="892991" y="138617"/>
                    </a:cubicBezTo>
                    <a:cubicBezTo>
                      <a:pt x="905066" y="142435"/>
                      <a:pt x="915158" y="143108"/>
                      <a:pt x="926753" y="133612"/>
                    </a:cubicBezTo>
                    <a:cubicBezTo>
                      <a:pt x="940584" y="121389"/>
                      <a:pt x="954314" y="125043"/>
                      <a:pt x="961903" y="142665"/>
                    </a:cubicBezTo>
                    <a:cubicBezTo>
                      <a:pt x="975765" y="173029"/>
                      <a:pt x="990985" y="174866"/>
                      <a:pt x="1014348" y="149175"/>
                    </a:cubicBezTo>
                    <a:cubicBezTo>
                      <a:pt x="1027271" y="136207"/>
                      <a:pt x="1034821" y="119595"/>
                      <a:pt x="1045925" y="105136"/>
                    </a:cubicBezTo>
                    <a:cubicBezTo>
                      <a:pt x="1052636" y="96957"/>
                      <a:pt x="1059394" y="89244"/>
                      <a:pt x="1070278" y="84058"/>
                    </a:cubicBezTo>
                    <a:lnTo>
                      <a:pt x="1074508" y="82605"/>
                    </a:lnTo>
                    <a:lnTo>
                      <a:pt x="1079637" y="86269"/>
                    </a:lnTo>
                    <a:lnTo>
                      <a:pt x="1064472" y="118440"/>
                    </a:lnTo>
                    <a:cubicBezTo>
                      <a:pt x="1058696" y="130807"/>
                      <a:pt x="1052993" y="142852"/>
                      <a:pt x="1046690" y="155166"/>
                    </a:cubicBezTo>
                    <a:cubicBezTo>
                      <a:pt x="1034165" y="180622"/>
                      <a:pt x="1058763" y="226627"/>
                      <a:pt x="1087478" y="221285"/>
                    </a:cubicBezTo>
                    <a:cubicBezTo>
                      <a:pt x="1121157" y="215452"/>
                      <a:pt x="1133712" y="232584"/>
                      <a:pt x="1143028" y="259222"/>
                    </a:cubicBezTo>
                    <a:cubicBezTo>
                      <a:pt x="1145091" y="263193"/>
                      <a:pt x="1146327" y="267247"/>
                      <a:pt x="1148390" y="271218"/>
                    </a:cubicBezTo>
                    <a:cubicBezTo>
                      <a:pt x="1155152" y="288923"/>
                      <a:pt x="1156889" y="289586"/>
                      <a:pt x="1172539" y="278854"/>
                    </a:cubicBezTo>
                    <a:cubicBezTo>
                      <a:pt x="1185788" y="269194"/>
                      <a:pt x="1195402" y="256553"/>
                      <a:pt x="1204023" y="242340"/>
                    </a:cubicBezTo>
                    <a:cubicBezTo>
                      <a:pt x="1208998" y="233497"/>
                      <a:pt x="1213636" y="229699"/>
                      <a:pt x="1224801" y="232771"/>
                    </a:cubicBezTo>
                    <a:cubicBezTo>
                      <a:pt x="1234230" y="235180"/>
                      <a:pt x="1244241" y="235026"/>
                      <a:pt x="1254252" y="234872"/>
                    </a:cubicBezTo>
                    <a:cubicBezTo>
                      <a:pt x="1260953" y="235045"/>
                      <a:pt x="1266418" y="231165"/>
                      <a:pt x="1267420" y="224385"/>
                    </a:cubicBezTo>
                    <a:lnTo>
                      <a:pt x="1266675" y="219898"/>
                    </a:lnTo>
                    <a:lnTo>
                      <a:pt x="1332157" y="266681"/>
                    </a:lnTo>
                    <a:lnTo>
                      <a:pt x="1331329" y="267656"/>
                    </a:lnTo>
                    <a:cubicBezTo>
                      <a:pt x="1330820" y="269898"/>
                      <a:pt x="1331479" y="272338"/>
                      <a:pt x="1332633" y="275564"/>
                    </a:cubicBezTo>
                    <a:cubicBezTo>
                      <a:pt x="1344584" y="311963"/>
                      <a:pt x="1338669" y="345116"/>
                      <a:pt x="1319351" y="377923"/>
                    </a:cubicBezTo>
                    <a:cubicBezTo>
                      <a:pt x="1307909" y="397426"/>
                      <a:pt x="1291677" y="410721"/>
                      <a:pt x="1269663" y="416236"/>
                    </a:cubicBezTo>
                    <a:cubicBezTo>
                      <a:pt x="1259897" y="418871"/>
                      <a:pt x="1258569" y="422342"/>
                      <a:pt x="1262777" y="431113"/>
                    </a:cubicBezTo>
                    <a:cubicBezTo>
                      <a:pt x="1267977" y="441455"/>
                      <a:pt x="1272512" y="453534"/>
                      <a:pt x="1280857" y="461895"/>
                    </a:cubicBezTo>
                    <a:cubicBezTo>
                      <a:pt x="1287303" y="467939"/>
                      <a:pt x="1285975" y="471411"/>
                      <a:pt x="1278937" y="476282"/>
                    </a:cubicBezTo>
                    <a:cubicBezTo>
                      <a:pt x="1263951" y="485278"/>
                      <a:pt x="1258117" y="519258"/>
                      <a:pt x="1268690" y="533246"/>
                    </a:cubicBezTo>
                    <a:cubicBezTo>
                      <a:pt x="1272489" y="537881"/>
                      <a:pt x="1277454" y="537390"/>
                      <a:pt x="1281673" y="537808"/>
                    </a:cubicBezTo>
                    <a:cubicBezTo>
                      <a:pt x="1295239" y="539808"/>
                      <a:pt x="1308059" y="542718"/>
                      <a:pt x="1318969" y="551661"/>
                    </a:cubicBezTo>
                    <a:cubicBezTo>
                      <a:pt x="1336406" y="567475"/>
                      <a:pt x="1332994" y="583679"/>
                      <a:pt x="1310315" y="590930"/>
                    </a:cubicBezTo>
                    <a:cubicBezTo>
                      <a:pt x="1303860" y="593238"/>
                      <a:pt x="1296412" y="593974"/>
                      <a:pt x="1289956" y="596282"/>
                    </a:cubicBezTo>
                    <a:cubicBezTo>
                      <a:pt x="1272243" y="603042"/>
                      <a:pt x="1268095" y="611803"/>
                      <a:pt x="1275685" y="629426"/>
                    </a:cubicBezTo>
                    <a:cubicBezTo>
                      <a:pt x="1279066" y="638278"/>
                      <a:pt x="1284684" y="644403"/>
                      <a:pt x="1290384" y="651356"/>
                    </a:cubicBezTo>
                    <a:cubicBezTo>
                      <a:pt x="1296912" y="658227"/>
                      <a:pt x="1302530" y="664353"/>
                      <a:pt x="1307484" y="672214"/>
                    </a:cubicBezTo>
                    <a:cubicBezTo>
                      <a:pt x="1311366" y="677676"/>
                      <a:pt x="1314584" y="684875"/>
                      <a:pt x="1313664" y="692481"/>
                    </a:cubicBezTo>
                    <a:cubicBezTo>
                      <a:pt x="1311334" y="702732"/>
                      <a:pt x="1301579" y="697015"/>
                      <a:pt x="1295869" y="698414"/>
                    </a:cubicBezTo>
                    <a:cubicBezTo>
                      <a:pt x="1282129" y="703112"/>
                      <a:pt x="1267317" y="705411"/>
                      <a:pt x="1256632" y="715653"/>
                    </a:cubicBezTo>
                    <a:cubicBezTo>
                      <a:pt x="1249838" y="723004"/>
                      <a:pt x="1248755" y="728957"/>
                      <a:pt x="1255446" y="737482"/>
                    </a:cubicBezTo>
                    <a:cubicBezTo>
                      <a:pt x="1264946" y="749070"/>
                      <a:pt x="1277674" y="759504"/>
                      <a:pt x="1288665" y="769274"/>
                    </a:cubicBezTo>
                    <a:cubicBezTo>
                      <a:pt x="1307011" y="785834"/>
                      <a:pt x="1322048" y="802720"/>
                      <a:pt x="1312169" y="829584"/>
                    </a:cubicBezTo>
                    <a:cubicBezTo>
                      <a:pt x="1310340" y="836446"/>
                      <a:pt x="1314886" y="840172"/>
                      <a:pt x="1318604" y="843980"/>
                    </a:cubicBezTo>
                    <a:cubicBezTo>
                      <a:pt x="1325214" y="851678"/>
                      <a:pt x="1334806" y="855741"/>
                      <a:pt x="1343489" y="859059"/>
                    </a:cubicBezTo>
                    <a:cubicBezTo>
                      <a:pt x="1357381" y="864367"/>
                      <a:pt x="1371110" y="868022"/>
                      <a:pt x="1379201" y="882254"/>
                    </a:cubicBezTo>
                    <a:cubicBezTo>
                      <a:pt x="1386158" y="876556"/>
                      <a:pt x="1386168" y="868204"/>
                      <a:pt x="1388905" y="862088"/>
                    </a:cubicBezTo>
                    <a:cubicBezTo>
                      <a:pt x="1391644" y="855972"/>
                      <a:pt x="1393309" y="847457"/>
                      <a:pt x="1402492" y="847384"/>
                    </a:cubicBezTo>
                    <a:cubicBezTo>
                      <a:pt x="1413331" y="847149"/>
                      <a:pt x="1424332" y="848567"/>
                      <a:pt x="1430359" y="858828"/>
                    </a:cubicBezTo>
                    <a:cubicBezTo>
                      <a:pt x="1436222" y="867435"/>
                      <a:pt x="1435303" y="875041"/>
                      <a:pt x="1421983" y="875522"/>
                    </a:cubicBezTo>
                    <a:cubicBezTo>
                      <a:pt x="1412799" y="875594"/>
                      <a:pt x="1411716" y="881547"/>
                      <a:pt x="1412451" y="888991"/>
                    </a:cubicBezTo>
                    <a:cubicBezTo>
                      <a:pt x="1412839" y="909829"/>
                      <a:pt x="1433177" y="921182"/>
                      <a:pt x="1451310" y="910204"/>
                    </a:cubicBezTo>
                    <a:cubicBezTo>
                      <a:pt x="1457684" y="907069"/>
                      <a:pt x="1463149" y="903189"/>
                      <a:pt x="1470351" y="899972"/>
                    </a:cubicBezTo>
                    <a:cubicBezTo>
                      <a:pt x="1478462" y="897500"/>
                      <a:pt x="1485326" y="899328"/>
                      <a:pt x="1491027" y="906281"/>
                    </a:cubicBezTo>
                    <a:cubicBezTo>
                      <a:pt x="1497554" y="913151"/>
                      <a:pt x="1493989" y="919349"/>
                      <a:pt x="1490505" y="926374"/>
                    </a:cubicBezTo>
                    <a:cubicBezTo>
                      <a:pt x="1484202" y="938688"/>
                      <a:pt x="1472036" y="942396"/>
                      <a:pt x="1460032" y="947757"/>
                    </a:cubicBezTo>
                    <a:cubicBezTo>
                      <a:pt x="1431225" y="960624"/>
                      <a:pt x="1431225" y="960624"/>
                      <a:pt x="1444096" y="989416"/>
                    </a:cubicBezTo>
                    <a:cubicBezTo>
                      <a:pt x="1456057" y="1017463"/>
                      <a:pt x="1467110" y="1044764"/>
                      <a:pt x="1470878" y="1074455"/>
                    </a:cubicBezTo>
                    <a:cubicBezTo>
                      <a:pt x="1471859" y="1084379"/>
                      <a:pt x="1477732" y="1084634"/>
                      <a:pt x="1484515" y="1085634"/>
                    </a:cubicBezTo>
                    <a:cubicBezTo>
                      <a:pt x="1506601" y="1089298"/>
                      <a:pt x="1528849" y="1094616"/>
                      <a:pt x="1552416" y="1104814"/>
                    </a:cubicBezTo>
                    <a:cubicBezTo>
                      <a:pt x="1534039" y="1113311"/>
                      <a:pt x="1517163" y="1111637"/>
                      <a:pt x="1499705" y="1112527"/>
                    </a:cubicBezTo>
                    <a:cubicBezTo>
                      <a:pt x="1463134" y="1114470"/>
                      <a:pt x="1447893" y="1129337"/>
                      <a:pt x="1446942" y="1162000"/>
                    </a:cubicBezTo>
                    <a:cubicBezTo>
                      <a:pt x="1445930" y="1177131"/>
                      <a:pt x="1451712" y="1184911"/>
                      <a:pt x="1466933" y="1186748"/>
                    </a:cubicBezTo>
                    <a:cubicBezTo>
                      <a:pt x="1473715" y="1187748"/>
                      <a:pt x="1480335" y="1187094"/>
                      <a:pt x="1486617" y="1191484"/>
                    </a:cubicBezTo>
                    <a:cubicBezTo>
                      <a:pt x="1480978" y="1202062"/>
                      <a:pt x="1470222" y="1203125"/>
                      <a:pt x="1461120" y="1204024"/>
                    </a:cubicBezTo>
                    <a:cubicBezTo>
                      <a:pt x="1451190" y="1205005"/>
                      <a:pt x="1449116" y="1209385"/>
                      <a:pt x="1449106" y="1217737"/>
                    </a:cubicBezTo>
                    <a:cubicBezTo>
                      <a:pt x="1449739" y="1241057"/>
                      <a:pt x="1459893" y="1259261"/>
                      <a:pt x="1473356" y="1277138"/>
                    </a:cubicBezTo>
                    <a:cubicBezTo>
                      <a:pt x="1481038" y="1287236"/>
                      <a:pt x="1489628" y="1298078"/>
                      <a:pt x="1497310" y="1308176"/>
                    </a:cubicBezTo>
                    <a:cubicBezTo>
                      <a:pt x="1508955" y="1324562"/>
                      <a:pt x="1514062" y="1342430"/>
                      <a:pt x="1510150" y="1362024"/>
                    </a:cubicBezTo>
                    <a:cubicBezTo>
                      <a:pt x="1507064" y="1381536"/>
                      <a:pt x="1512927" y="1390143"/>
                      <a:pt x="1531785" y="1394960"/>
                    </a:cubicBezTo>
                    <a:cubicBezTo>
                      <a:pt x="1534348" y="1395542"/>
                      <a:pt x="1536831" y="1395297"/>
                      <a:pt x="1541050" y="1395715"/>
                    </a:cubicBezTo>
                    <a:cubicBezTo>
                      <a:pt x="1534910" y="1409683"/>
                      <a:pt x="1522744" y="1413390"/>
                      <a:pt x="1512395" y="1418588"/>
                    </a:cubicBezTo>
                    <a:cubicBezTo>
                      <a:pt x="1499647" y="1424858"/>
                      <a:pt x="1490453" y="1433282"/>
                      <a:pt x="1487704" y="1447751"/>
                    </a:cubicBezTo>
                    <a:cubicBezTo>
                      <a:pt x="1484548" y="1458084"/>
                      <a:pt x="1486938" y="1465364"/>
                      <a:pt x="1498103" y="1468436"/>
                    </a:cubicBezTo>
                    <a:cubicBezTo>
                      <a:pt x="1510096" y="1471427"/>
                      <a:pt x="1518115" y="1476480"/>
                      <a:pt x="1518676" y="1490621"/>
                    </a:cubicBezTo>
                    <a:cubicBezTo>
                      <a:pt x="1519984" y="1503854"/>
                      <a:pt x="1510218" y="1506488"/>
                      <a:pt x="1500534" y="1509951"/>
                    </a:cubicBezTo>
                    <a:cubicBezTo>
                      <a:pt x="1497306" y="1511104"/>
                      <a:pt x="1491513" y="1511677"/>
                      <a:pt x="1492913" y="1517384"/>
                    </a:cubicBezTo>
                    <a:cubicBezTo>
                      <a:pt x="1493566" y="1524000"/>
                      <a:pt x="1497611" y="1531116"/>
                      <a:pt x="1504394" y="1532117"/>
                    </a:cubicBezTo>
                    <a:cubicBezTo>
                      <a:pt x="1523088" y="1535280"/>
                      <a:pt x="1522577" y="1547022"/>
                      <a:pt x="1519911" y="1562318"/>
                    </a:cubicBezTo>
                    <a:cubicBezTo>
                      <a:pt x="1517152" y="1585138"/>
                      <a:pt x="1520185" y="1607385"/>
                      <a:pt x="1529011" y="1629061"/>
                    </a:cubicBezTo>
                    <a:cubicBezTo>
                      <a:pt x="1531320" y="1635514"/>
                      <a:pt x="1532719" y="1641221"/>
                      <a:pt x="1529153" y="1647419"/>
                    </a:cubicBezTo>
                    <a:cubicBezTo>
                      <a:pt x="1520031" y="1665022"/>
                      <a:pt x="1515791" y="1681308"/>
                      <a:pt x="1530082" y="1699103"/>
                    </a:cubicBezTo>
                    <a:cubicBezTo>
                      <a:pt x="1534954" y="1706138"/>
                      <a:pt x="1527088" y="1711090"/>
                      <a:pt x="1522042" y="1710754"/>
                    </a:cubicBezTo>
                    <a:cubicBezTo>
                      <a:pt x="1494165" y="1707662"/>
                      <a:pt x="1486452" y="1722621"/>
                      <a:pt x="1487166" y="1746768"/>
                    </a:cubicBezTo>
                    <a:cubicBezTo>
                      <a:pt x="1486748" y="1750985"/>
                      <a:pt x="1483765" y="1754620"/>
                      <a:pt x="1481691" y="1759000"/>
                    </a:cubicBezTo>
                    <a:cubicBezTo>
                      <a:pt x="1470658" y="1782638"/>
                      <a:pt x="1469166" y="1784456"/>
                      <a:pt x="1442943" y="1781201"/>
                    </a:cubicBezTo>
                    <a:cubicBezTo>
                      <a:pt x="1428551" y="1779282"/>
                      <a:pt x="1419612" y="1781835"/>
                      <a:pt x="1414463" y="1797375"/>
                    </a:cubicBezTo>
                    <a:cubicBezTo>
                      <a:pt x="1410561" y="1808617"/>
                      <a:pt x="1402439" y="1819441"/>
                      <a:pt x="1389364" y="1822403"/>
                    </a:cubicBezTo>
                    <a:cubicBezTo>
                      <a:pt x="1377116" y="1825283"/>
                      <a:pt x="1377105" y="1833635"/>
                      <a:pt x="1378004" y="1842732"/>
                    </a:cubicBezTo>
                    <a:cubicBezTo>
                      <a:pt x="1378903" y="1851829"/>
                      <a:pt x="1380547" y="1860018"/>
                      <a:pt x="1375490" y="1868033"/>
                    </a:cubicBezTo>
                    <a:cubicBezTo>
                      <a:pt x="1371925" y="1874231"/>
                      <a:pt x="1376471" y="1877958"/>
                      <a:pt x="1380853" y="1880030"/>
                    </a:cubicBezTo>
                    <a:cubicBezTo>
                      <a:pt x="1387718" y="1881857"/>
                      <a:pt x="1393673" y="1882939"/>
                      <a:pt x="1400375" y="1883112"/>
                    </a:cubicBezTo>
                    <a:cubicBezTo>
                      <a:pt x="1422460" y="1886776"/>
                      <a:pt x="1423451" y="1888348"/>
                      <a:pt x="1416228" y="1908269"/>
                    </a:cubicBezTo>
                    <a:cubicBezTo>
                      <a:pt x="1413071" y="1918602"/>
                      <a:pt x="1407268" y="1927526"/>
                      <a:pt x="1403203" y="1937114"/>
                    </a:cubicBezTo>
                    <a:cubicBezTo>
                      <a:pt x="1397645" y="1948519"/>
                      <a:pt x="1392088" y="1959925"/>
                      <a:pt x="1376714" y="1948082"/>
                    </a:cubicBezTo>
                    <a:cubicBezTo>
                      <a:pt x="1371341" y="1944437"/>
                      <a:pt x="1364967" y="1947572"/>
                      <a:pt x="1364047" y="1955179"/>
                    </a:cubicBezTo>
                    <a:cubicBezTo>
                      <a:pt x="1362464" y="1964521"/>
                      <a:pt x="1360134" y="1974773"/>
                      <a:pt x="1372454" y="1981071"/>
                    </a:cubicBezTo>
                    <a:cubicBezTo>
                      <a:pt x="1373281" y="1980990"/>
                      <a:pt x="1374108" y="1980908"/>
                      <a:pt x="1375845" y="1981571"/>
                    </a:cubicBezTo>
                    <a:cubicBezTo>
                      <a:pt x="1382710" y="1983399"/>
                      <a:pt x="1393722" y="1976465"/>
                      <a:pt x="1396603" y="1988706"/>
                    </a:cubicBezTo>
                    <a:cubicBezTo>
                      <a:pt x="1399401" y="2000121"/>
                      <a:pt x="1397154" y="2011200"/>
                      <a:pt x="1390687" y="2021860"/>
                    </a:cubicBezTo>
                    <a:cubicBezTo>
                      <a:pt x="1384803" y="2029957"/>
                      <a:pt x="1376191" y="2035818"/>
                      <a:pt x="1367417" y="2040026"/>
                    </a:cubicBezTo>
                    <a:cubicBezTo>
                      <a:pt x="1360214" y="2043242"/>
                      <a:pt x="1354422" y="2043815"/>
                      <a:pt x="1352615" y="2033972"/>
                    </a:cubicBezTo>
                    <a:cubicBezTo>
                      <a:pt x="1351460" y="2030746"/>
                      <a:pt x="1349479" y="2027601"/>
                      <a:pt x="1346169" y="2027928"/>
                    </a:cubicBezTo>
                    <a:cubicBezTo>
                      <a:pt x="1340377" y="2028500"/>
                      <a:pt x="1339958" y="2032717"/>
                      <a:pt x="1340285" y="2036025"/>
                    </a:cubicBezTo>
                    <a:cubicBezTo>
                      <a:pt x="1340111" y="2042723"/>
                      <a:pt x="1340683" y="2048512"/>
                      <a:pt x="1340427" y="2054383"/>
                    </a:cubicBezTo>
                    <a:cubicBezTo>
                      <a:pt x="1339906" y="2074477"/>
                      <a:pt x="1327402" y="2083228"/>
                      <a:pt x="1308463" y="2077583"/>
                    </a:cubicBezTo>
                    <a:cubicBezTo>
                      <a:pt x="1305899" y="2077002"/>
                      <a:pt x="1304163" y="2076338"/>
                      <a:pt x="1302426" y="2075675"/>
                    </a:cubicBezTo>
                    <a:cubicBezTo>
                      <a:pt x="1274559" y="2064231"/>
                      <a:pt x="1270503" y="2065467"/>
                      <a:pt x="1260870" y="2094811"/>
                    </a:cubicBezTo>
                    <a:cubicBezTo>
                      <a:pt x="1256967" y="2106053"/>
                      <a:pt x="1251747" y="2112415"/>
                      <a:pt x="1239172" y="2111987"/>
                    </a:cubicBezTo>
                    <a:cubicBezTo>
                      <a:pt x="1234126" y="2111650"/>
                      <a:pt x="1230070" y="2112886"/>
                      <a:pt x="1226015" y="2114122"/>
                    </a:cubicBezTo>
                    <a:cubicBezTo>
                      <a:pt x="1201274" y="2117401"/>
                      <a:pt x="1183141" y="2128379"/>
                      <a:pt x="1180045" y="2156243"/>
                    </a:cubicBezTo>
                    <a:cubicBezTo>
                      <a:pt x="1178544" y="2166412"/>
                      <a:pt x="1175386" y="2176745"/>
                      <a:pt x="1169584" y="2185669"/>
                    </a:cubicBezTo>
                    <a:cubicBezTo>
                      <a:pt x="1166019" y="2191867"/>
                      <a:pt x="1159726" y="2195829"/>
                      <a:pt x="1152862" y="2194002"/>
                    </a:cubicBezTo>
                    <a:cubicBezTo>
                      <a:pt x="1144342" y="2192339"/>
                      <a:pt x="1146916" y="2184568"/>
                      <a:pt x="1147172" y="2178697"/>
                    </a:cubicBezTo>
                    <a:cubicBezTo>
                      <a:pt x="1146887" y="2141981"/>
                      <a:pt x="1146887" y="2141981"/>
                      <a:pt x="1112869" y="2152858"/>
                    </a:cubicBezTo>
                    <a:cubicBezTo>
                      <a:pt x="1100703" y="2156565"/>
                      <a:pt x="1089201" y="2158536"/>
                      <a:pt x="1076544" y="2157281"/>
                    </a:cubicBezTo>
                    <a:cubicBezTo>
                      <a:pt x="1063806" y="2155199"/>
                      <a:pt x="1053631" y="2153699"/>
                      <a:pt x="1047114" y="2138477"/>
                    </a:cubicBezTo>
                    <a:cubicBezTo>
                      <a:pt x="1036634" y="2116965"/>
                      <a:pt x="1004538" y="2113455"/>
                      <a:pt x="979285" y="2128475"/>
                    </a:cubicBezTo>
                    <a:cubicBezTo>
                      <a:pt x="975311" y="2130538"/>
                      <a:pt x="972247" y="2133346"/>
                      <a:pt x="967527" y="2136318"/>
                    </a:cubicBezTo>
                    <a:cubicBezTo>
                      <a:pt x="962338" y="2117623"/>
                      <a:pt x="955658" y="2100746"/>
                      <a:pt x="935810" y="2094356"/>
                    </a:cubicBezTo>
                    <a:cubicBezTo>
                      <a:pt x="926754" y="2091493"/>
                      <a:pt x="918191" y="2091504"/>
                      <a:pt x="909761" y="2092858"/>
                    </a:cubicBezTo>
                    <a:lnTo>
                      <a:pt x="890923" y="2097756"/>
                    </a:lnTo>
                    <a:lnTo>
                      <a:pt x="889951" y="2099239"/>
                    </a:lnTo>
                    <a:cubicBezTo>
                      <a:pt x="881833" y="2116665"/>
                      <a:pt x="886596" y="2130520"/>
                      <a:pt x="903914" y="2149570"/>
                    </a:cubicBezTo>
                    <a:cubicBezTo>
                      <a:pt x="907762" y="2153419"/>
                      <a:pt x="913150" y="2156498"/>
                      <a:pt x="913150" y="2162655"/>
                    </a:cubicBezTo>
                    <a:cubicBezTo>
                      <a:pt x="939320" y="2157267"/>
                      <a:pt x="965489" y="2160346"/>
                      <a:pt x="991659" y="2161116"/>
                    </a:cubicBezTo>
                    <a:cubicBezTo>
                      <a:pt x="1006283" y="2166504"/>
                      <a:pt x="1023986" y="2162655"/>
                      <a:pt x="1036302" y="2174970"/>
                    </a:cubicBezTo>
                    <a:cubicBezTo>
                      <a:pt x="1039380" y="2179588"/>
                      <a:pt x="1040150" y="2184976"/>
                      <a:pt x="1038611" y="2189594"/>
                    </a:cubicBezTo>
                    <a:cubicBezTo>
                      <a:pt x="1028605" y="2214994"/>
                      <a:pt x="1031683" y="2240394"/>
                      <a:pt x="1036302" y="2265794"/>
                    </a:cubicBezTo>
                    <a:cubicBezTo>
                      <a:pt x="1035532" y="2267334"/>
                      <a:pt x="1034762" y="2268104"/>
                      <a:pt x="1033992" y="2268873"/>
                    </a:cubicBezTo>
                    <a:cubicBezTo>
                      <a:pt x="1019368" y="2262716"/>
                      <a:pt x="1010901" y="2246552"/>
                      <a:pt x="995508" y="2241164"/>
                    </a:cubicBezTo>
                    <a:cubicBezTo>
                      <a:pt x="991659" y="2239625"/>
                      <a:pt x="991659" y="2237316"/>
                      <a:pt x="992429" y="2234237"/>
                    </a:cubicBezTo>
                    <a:cubicBezTo>
                      <a:pt x="997817" y="2210376"/>
                      <a:pt x="988580" y="2207297"/>
                      <a:pt x="967799" y="2214994"/>
                    </a:cubicBezTo>
                    <a:cubicBezTo>
                      <a:pt x="958562" y="2218073"/>
                      <a:pt x="947017" y="2216534"/>
                      <a:pt x="937011" y="2214994"/>
                    </a:cubicBezTo>
                    <a:cubicBezTo>
                      <a:pt x="928544" y="2214225"/>
                      <a:pt x="916999" y="2209606"/>
                      <a:pt x="916999" y="2219612"/>
                    </a:cubicBezTo>
                    <a:cubicBezTo>
                      <a:pt x="917768" y="2231158"/>
                      <a:pt x="897756" y="2240394"/>
                      <a:pt x="915459" y="2254249"/>
                    </a:cubicBezTo>
                    <a:cubicBezTo>
                      <a:pt x="925465" y="2262716"/>
                      <a:pt x="920077" y="2278110"/>
                      <a:pt x="910841" y="2287346"/>
                    </a:cubicBezTo>
                    <a:cubicBezTo>
                      <a:pt x="898526" y="2299661"/>
                      <a:pt x="903144" y="2309667"/>
                      <a:pt x="906992" y="2324291"/>
                    </a:cubicBezTo>
                    <a:cubicBezTo>
                      <a:pt x="913150" y="2348152"/>
                      <a:pt x="921617" y="2372013"/>
                      <a:pt x="919308" y="2397413"/>
                    </a:cubicBezTo>
                    <a:cubicBezTo>
                      <a:pt x="917768" y="2412807"/>
                      <a:pt x="905453" y="2422043"/>
                      <a:pt x="892368" y="2427430"/>
                    </a:cubicBezTo>
                    <a:cubicBezTo>
                      <a:pt x="883901" y="2430509"/>
                      <a:pt x="879283" y="2433588"/>
                      <a:pt x="883132" y="2442824"/>
                    </a:cubicBezTo>
                    <a:cubicBezTo>
                      <a:pt x="886211" y="2448982"/>
                      <a:pt x="883132" y="2455909"/>
                      <a:pt x="876974" y="2456679"/>
                    </a:cubicBezTo>
                    <a:cubicBezTo>
                      <a:pt x="840799" y="2461297"/>
                      <a:pt x="803853" y="2476691"/>
                      <a:pt x="769986" y="2448982"/>
                    </a:cubicBezTo>
                    <a:cubicBezTo>
                      <a:pt x="769217" y="2446673"/>
                      <a:pt x="769986" y="2443594"/>
                      <a:pt x="771526" y="2443594"/>
                    </a:cubicBezTo>
                    <a:cubicBezTo>
                      <a:pt x="793847" y="2445903"/>
                      <a:pt x="812320" y="2430509"/>
                      <a:pt x="833871" y="2430509"/>
                    </a:cubicBezTo>
                    <a:cubicBezTo>
                      <a:pt x="859271" y="2430509"/>
                      <a:pt x="873895" y="2409728"/>
                      <a:pt x="865429" y="2385867"/>
                    </a:cubicBezTo>
                    <a:cubicBezTo>
                      <a:pt x="861580" y="2376631"/>
                      <a:pt x="871586" y="2367394"/>
                      <a:pt x="863120" y="2359697"/>
                    </a:cubicBezTo>
                    <a:cubicBezTo>
                      <a:pt x="853114" y="2355849"/>
                      <a:pt x="853883" y="2347382"/>
                      <a:pt x="852344" y="2339685"/>
                    </a:cubicBezTo>
                    <a:cubicBezTo>
                      <a:pt x="848496" y="2318134"/>
                      <a:pt x="840799" y="2299661"/>
                      <a:pt x="820786" y="2288116"/>
                    </a:cubicBezTo>
                    <a:cubicBezTo>
                      <a:pt x="815398" y="2285037"/>
                      <a:pt x="810780" y="2279649"/>
                      <a:pt x="805393" y="2276570"/>
                    </a:cubicBezTo>
                    <a:cubicBezTo>
                      <a:pt x="795386" y="2270413"/>
                      <a:pt x="788459" y="2255788"/>
                      <a:pt x="771526" y="2268104"/>
                    </a:cubicBezTo>
                    <a:cubicBezTo>
                      <a:pt x="764598" y="2272722"/>
                      <a:pt x="749204" y="2268104"/>
                      <a:pt x="738429" y="2262716"/>
                    </a:cubicBezTo>
                    <a:cubicBezTo>
                      <a:pt x="732271" y="2259637"/>
                      <a:pt x="733041" y="2255019"/>
                      <a:pt x="734580" y="2249631"/>
                    </a:cubicBezTo>
                    <a:cubicBezTo>
                      <a:pt x="736890" y="2241164"/>
                      <a:pt x="731502" y="2238085"/>
                      <a:pt x="725344" y="2235006"/>
                    </a:cubicBezTo>
                    <a:cubicBezTo>
                      <a:pt x="720726" y="2231928"/>
                      <a:pt x="716108" y="2228079"/>
                      <a:pt x="712259" y="2224231"/>
                    </a:cubicBezTo>
                    <a:cubicBezTo>
                      <a:pt x="708411" y="2222691"/>
                      <a:pt x="707641" y="2219612"/>
                      <a:pt x="707641" y="2215764"/>
                    </a:cubicBezTo>
                    <a:cubicBezTo>
                      <a:pt x="693786" y="2210376"/>
                      <a:pt x="675314" y="2209606"/>
                      <a:pt x="672235" y="2189594"/>
                    </a:cubicBezTo>
                    <a:cubicBezTo>
                      <a:pt x="673005" y="2182667"/>
                      <a:pt x="666077" y="2181127"/>
                      <a:pt x="663768" y="2176509"/>
                    </a:cubicBezTo>
                    <a:cubicBezTo>
                      <a:pt x="657611" y="2175740"/>
                      <a:pt x="651453" y="2178049"/>
                      <a:pt x="646064" y="2181127"/>
                    </a:cubicBezTo>
                    <a:cubicBezTo>
                      <a:pt x="645294" y="2187285"/>
                      <a:pt x="647604" y="2194212"/>
                      <a:pt x="641446" y="2198831"/>
                    </a:cubicBezTo>
                    <a:cubicBezTo>
                      <a:pt x="638368" y="2204988"/>
                      <a:pt x="634520" y="2208837"/>
                      <a:pt x="628362" y="2211915"/>
                    </a:cubicBezTo>
                    <a:cubicBezTo>
                      <a:pt x="623743" y="2219612"/>
                      <a:pt x="618355" y="2211915"/>
                      <a:pt x="612967" y="2213455"/>
                    </a:cubicBezTo>
                    <a:cubicBezTo>
                      <a:pt x="609888" y="2214994"/>
                      <a:pt x="606040" y="2217303"/>
                      <a:pt x="603731" y="2212685"/>
                    </a:cubicBezTo>
                    <a:cubicBezTo>
                      <a:pt x="601422" y="2208067"/>
                      <a:pt x="604501" y="2204218"/>
                      <a:pt x="609119" y="2202679"/>
                    </a:cubicBezTo>
                    <a:cubicBezTo>
                      <a:pt x="617585" y="2200370"/>
                      <a:pt x="619125" y="2191134"/>
                      <a:pt x="624513" y="2185746"/>
                    </a:cubicBezTo>
                    <a:cubicBezTo>
                      <a:pt x="629132" y="2177279"/>
                      <a:pt x="632980" y="2168043"/>
                      <a:pt x="637598" y="2159576"/>
                    </a:cubicBezTo>
                    <a:cubicBezTo>
                      <a:pt x="636828" y="2153419"/>
                      <a:pt x="637598" y="2146491"/>
                      <a:pt x="629132" y="2146491"/>
                    </a:cubicBezTo>
                    <a:cubicBezTo>
                      <a:pt x="623743" y="2146491"/>
                      <a:pt x="619894" y="2148801"/>
                      <a:pt x="619894" y="2154188"/>
                    </a:cubicBezTo>
                    <a:cubicBezTo>
                      <a:pt x="621434" y="2174200"/>
                      <a:pt x="606040" y="2181127"/>
                      <a:pt x="592955" y="2190364"/>
                    </a:cubicBezTo>
                    <a:cubicBezTo>
                      <a:pt x="588337" y="2198831"/>
                      <a:pt x="604501" y="2224231"/>
                      <a:pt x="575252" y="2212685"/>
                    </a:cubicBezTo>
                    <a:cubicBezTo>
                      <a:pt x="572943" y="2212685"/>
                      <a:pt x="569864" y="2212685"/>
                      <a:pt x="566785" y="2212685"/>
                    </a:cubicBezTo>
                    <a:cubicBezTo>
                      <a:pt x="550622" y="2199600"/>
                      <a:pt x="550622" y="2198061"/>
                      <a:pt x="566785" y="2172661"/>
                    </a:cubicBezTo>
                    <a:cubicBezTo>
                      <a:pt x="566016" y="2172661"/>
                      <a:pt x="566016" y="2172661"/>
                      <a:pt x="565246" y="2172661"/>
                    </a:cubicBezTo>
                    <a:cubicBezTo>
                      <a:pt x="556010" y="2180358"/>
                      <a:pt x="547543" y="2187285"/>
                      <a:pt x="539076" y="2194982"/>
                    </a:cubicBezTo>
                    <a:cubicBezTo>
                      <a:pt x="529070" y="2194982"/>
                      <a:pt x="526761" y="2189594"/>
                      <a:pt x="530610" y="2181127"/>
                    </a:cubicBezTo>
                    <a:cubicBezTo>
                      <a:pt x="533688" y="2172661"/>
                      <a:pt x="536767" y="2164195"/>
                      <a:pt x="539846" y="2155728"/>
                    </a:cubicBezTo>
                    <a:cubicBezTo>
                      <a:pt x="552931" y="2136485"/>
                      <a:pt x="557549" y="2114934"/>
                      <a:pt x="561397" y="2092612"/>
                    </a:cubicBezTo>
                    <a:cubicBezTo>
                      <a:pt x="565246" y="2071061"/>
                      <a:pt x="557549" y="2054127"/>
                      <a:pt x="538307" y="2042582"/>
                    </a:cubicBezTo>
                    <a:cubicBezTo>
                      <a:pt x="529840" y="2037195"/>
                      <a:pt x="521373" y="2031807"/>
                      <a:pt x="513676" y="2024879"/>
                    </a:cubicBezTo>
                    <a:cubicBezTo>
                      <a:pt x="501361" y="2014104"/>
                      <a:pt x="489046" y="2012564"/>
                      <a:pt x="473652" y="2018722"/>
                    </a:cubicBezTo>
                    <a:cubicBezTo>
                      <a:pt x="441325" y="2031037"/>
                      <a:pt x="429010" y="2021801"/>
                      <a:pt x="429010" y="1987164"/>
                    </a:cubicBezTo>
                    <a:cubicBezTo>
                      <a:pt x="429010" y="1975619"/>
                      <a:pt x="432088" y="1963303"/>
                      <a:pt x="425931" y="1952528"/>
                    </a:cubicBezTo>
                    <a:cubicBezTo>
                      <a:pt x="419003" y="1944061"/>
                      <a:pt x="413616" y="1934824"/>
                      <a:pt x="408228" y="1925588"/>
                    </a:cubicBezTo>
                    <a:cubicBezTo>
                      <a:pt x="402840" y="1917122"/>
                      <a:pt x="396682" y="1909425"/>
                      <a:pt x="390525" y="1900958"/>
                    </a:cubicBezTo>
                    <a:cubicBezTo>
                      <a:pt x="372822" y="1877097"/>
                      <a:pt x="372822" y="1877867"/>
                      <a:pt x="350500" y="1894031"/>
                    </a:cubicBezTo>
                    <a:cubicBezTo>
                      <a:pt x="325870" y="1911734"/>
                      <a:pt x="298161" y="1918661"/>
                      <a:pt x="267373" y="1910964"/>
                    </a:cubicBezTo>
                    <a:cubicBezTo>
                      <a:pt x="247361" y="1905576"/>
                      <a:pt x="245822" y="1879407"/>
                      <a:pt x="225040" y="1875558"/>
                    </a:cubicBezTo>
                    <a:cubicBezTo>
                      <a:pt x="230428" y="1862473"/>
                      <a:pt x="221961" y="1850928"/>
                      <a:pt x="221961" y="1837843"/>
                    </a:cubicBezTo>
                    <a:cubicBezTo>
                      <a:pt x="222731" y="1820909"/>
                      <a:pt x="232737" y="1804746"/>
                      <a:pt x="227349" y="1787813"/>
                    </a:cubicBezTo>
                    <a:cubicBezTo>
                      <a:pt x="233506" y="1782425"/>
                      <a:pt x="243513" y="1799358"/>
                      <a:pt x="246591" y="1787043"/>
                    </a:cubicBezTo>
                    <a:cubicBezTo>
                      <a:pt x="249670" y="1774728"/>
                      <a:pt x="236585" y="1770879"/>
                      <a:pt x="228119" y="1765491"/>
                    </a:cubicBezTo>
                    <a:cubicBezTo>
                      <a:pt x="295852" y="1745479"/>
                      <a:pt x="318943" y="1694679"/>
                      <a:pt x="298931" y="1596928"/>
                    </a:cubicBezTo>
                    <a:cubicBezTo>
                      <a:pt x="316634" y="1616940"/>
                      <a:pt x="326640" y="1640031"/>
                      <a:pt x="346652" y="1656195"/>
                    </a:cubicBezTo>
                    <a:lnTo>
                      <a:pt x="361501" y="1660735"/>
                    </a:lnTo>
                    <a:lnTo>
                      <a:pt x="365925" y="1649703"/>
                    </a:lnTo>
                    <a:cubicBezTo>
                      <a:pt x="368035" y="1641457"/>
                      <a:pt x="368873" y="1633023"/>
                      <a:pt x="368015" y="1624340"/>
                    </a:cubicBezTo>
                    <a:cubicBezTo>
                      <a:pt x="367862" y="1614333"/>
                      <a:pt x="371008" y="1612353"/>
                      <a:pt x="380192" y="1612281"/>
                    </a:cubicBezTo>
                    <a:cubicBezTo>
                      <a:pt x="389375" y="1612208"/>
                      <a:pt x="399305" y="1611227"/>
                      <a:pt x="407089" y="1605448"/>
                    </a:cubicBezTo>
                    <a:cubicBezTo>
                      <a:pt x="411645" y="1600822"/>
                      <a:pt x="415292" y="1595451"/>
                      <a:pt x="415547" y="1589580"/>
                    </a:cubicBezTo>
                    <a:cubicBezTo>
                      <a:pt x="414812" y="1582137"/>
                      <a:pt x="407365" y="1582873"/>
                      <a:pt x="402237" y="1581709"/>
                    </a:cubicBezTo>
                    <a:cubicBezTo>
                      <a:pt x="367996" y="1573400"/>
                      <a:pt x="333836" y="1565919"/>
                      <a:pt x="298685" y="1556865"/>
                    </a:cubicBezTo>
                    <a:cubicBezTo>
                      <a:pt x="278173" y="1552211"/>
                      <a:pt x="257416" y="1545075"/>
                      <a:pt x="238732" y="1533560"/>
                    </a:cubicBezTo>
                    <a:cubicBezTo>
                      <a:pt x="202438" y="1512927"/>
                      <a:pt x="188658" y="1483390"/>
                      <a:pt x="194584" y="1441885"/>
                    </a:cubicBezTo>
                    <a:cubicBezTo>
                      <a:pt x="200919" y="1404515"/>
                      <a:pt x="200919" y="1404515"/>
                      <a:pt x="175636" y="1376949"/>
                    </a:cubicBezTo>
                    <a:cubicBezTo>
                      <a:pt x="187976" y="1366544"/>
                      <a:pt x="194862" y="1351667"/>
                      <a:pt x="201001" y="1337699"/>
                    </a:cubicBezTo>
                    <a:cubicBezTo>
                      <a:pt x="207142" y="1323731"/>
                      <a:pt x="215181" y="1312081"/>
                      <a:pt x="230576" y="1307219"/>
                    </a:cubicBezTo>
                    <a:cubicBezTo>
                      <a:pt x="241915" y="1303594"/>
                      <a:pt x="253254" y="1299969"/>
                      <a:pt x="254347" y="1285664"/>
                    </a:cubicBezTo>
                    <a:cubicBezTo>
                      <a:pt x="256023" y="1268797"/>
                      <a:pt x="253643" y="1253165"/>
                      <a:pt x="237605" y="1243058"/>
                    </a:cubicBezTo>
                    <a:cubicBezTo>
                      <a:pt x="226859" y="1235768"/>
                      <a:pt x="213875" y="1231205"/>
                      <a:pt x="201801" y="1227388"/>
                    </a:cubicBezTo>
                    <a:cubicBezTo>
                      <a:pt x="181044" y="1220252"/>
                      <a:pt x="159541" y="1214026"/>
                      <a:pt x="140112" y="1203419"/>
                    </a:cubicBezTo>
                    <a:cubicBezTo>
                      <a:pt x="128620" y="1197038"/>
                      <a:pt x="123155" y="1200919"/>
                      <a:pt x="122807" y="1214314"/>
                    </a:cubicBezTo>
                    <a:cubicBezTo>
                      <a:pt x="123940" y="1234245"/>
                      <a:pt x="114572" y="1249367"/>
                      <a:pt x="96113" y="1257036"/>
                    </a:cubicBezTo>
                    <a:cubicBezTo>
                      <a:pt x="76081" y="1265696"/>
                      <a:pt x="52341" y="1262196"/>
                      <a:pt x="38458" y="1248535"/>
                    </a:cubicBezTo>
                    <a:cubicBezTo>
                      <a:pt x="28295" y="1238683"/>
                      <a:pt x="25414" y="1226441"/>
                      <a:pt x="29153" y="1213546"/>
                    </a:cubicBezTo>
                    <a:cubicBezTo>
                      <a:pt x="33393" y="1197260"/>
                      <a:pt x="26038" y="1190470"/>
                      <a:pt x="12391" y="1187643"/>
                    </a:cubicBezTo>
                    <a:cubicBezTo>
                      <a:pt x="3871" y="1185980"/>
                      <a:pt x="-675" y="1182253"/>
                      <a:pt x="81" y="1172993"/>
                    </a:cubicBezTo>
                    <a:cubicBezTo>
                      <a:pt x="756" y="1162905"/>
                      <a:pt x="8693" y="1167131"/>
                      <a:pt x="13658" y="1166641"/>
                    </a:cubicBezTo>
                    <a:cubicBezTo>
                      <a:pt x="57798" y="1165203"/>
                      <a:pt x="100899" y="1168043"/>
                      <a:pt x="142679" y="1176546"/>
                    </a:cubicBezTo>
                    <a:lnTo>
                      <a:pt x="239171" y="1211513"/>
                    </a:lnTo>
                    <a:lnTo>
                      <a:pt x="235719" y="1208616"/>
                    </a:lnTo>
                    <a:cubicBezTo>
                      <a:pt x="233507" y="1206307"/>
                      <a:pt x="232352" y="1203613"/>
                      <a:pt x="234276" y="1199764"/>
                    </a:cubicBezTo>
                    <a:cubicBezTo>
                      <a:pt x="237355" y="1193606"/>
                      <a:pt x="245052" y="1195915"/>
                      <a:pt x="250440" y="1196685"/>
                    </a:cubicBezTo>
                    <a:cubicBezTo>
                      <a:pt x="264294" y="1198994"/>
                      <a:pt x="278919" y="1202073"/>
                      <a:pt x="292773" y="1205152"/>
                    </a:cubicBezTo>
                    <a:lnTo>
                      <a:pt x="293536" y="1205788"/>
                    </a:lnTo>
                    <a:lnTo>
                      <a:pt x="307663" y="1191042"/>
                    </a:lnTo>
                    <a:cubicBezTo>
                      <a:pt x="319676" y="1177328"/>
                      <a:pt x="331690" y="1163615"/>
                      <a:pt x="350231" y="1156773"/>
                    </a:cubicBezTo>
                    <a:cubicBezTo>
                      <a:pt x="359169" y="1154220"/>
                      <a:pt x="358515" y="1147603"/>
                      <a:pt x="353724" y="1141396"/>
                    </a:cubicBezTo>
                    <a:cubicBezTo>
                      <a:pt x="347115" y="1133698"/>
                      <a:pt x="340506" y="1126000"/>
                      <a:pt x="328677" y="1124663"/>
                    </a:cubicBezTo>
                    <a:cubicBezTo>
                      <a:pt x="301464" y="1119835"/>
                      <a:pt x="277570" y="1106329"/>
                      <a:pt x="254423" y="1091914"/>
                    </a:cubicBezTo>
                    <a:cubicBezTo>
                      <a:pt x="236567" y="1080317"/>
                      <a:pt x="218793" y="1069546"/>
                      <a:pt x="198863" y="1062329"/>
                    </a:cubicBezTo>
                    <a:cubicBezTo>
                      <a:pt x="184889" y="1056194"/>
                      <a:pt x="177686" y="1059411"/>
                      <a:pt x="174939" y="1073879"/>
                    </a:cubicBezTo>
                    <a:cubicBezTo>
                      <a:pt x="174019" y="1081485"/>
                      <a:pt x="173181" y="1089919"/>
                      <a:pt x="161270" y="1087756"/>
                    </a:cubicBezTo>
                    <a:cubicBezTo>
                      <a:pt x="150186" y="1085510"/>
                      <a:pt x="145314" y="1078475"/>
                      <a:pt x="143506" y="1068633"/>
                    </a:cubicBezTo>
                    <a:cubicBezTo>
                      <a:pt x="142853" y="1062017"/>
                      <a:pt x="147817" y="1061526"/>
                      <a:pt x="151955" y="1061118"/>
                    </a:cubicBezTo>
                    <a:cubicBezTo>
                      <a:pt x="165112" y="1058982"/>
                      <a:pt x="176369" y="1054530"/>
                      <a:pt x="186309" y="1045197"/>
                    </a:cubicBezTo>
                    <a:cubicBezTo>
                      <a:pt x="190865" y="1040572"/>
                      <a:pt x="194338" y="1041899"/>
                      <a:pt x="199548" y="1043889"/>
                    </a:cubicBezTo>
                    <a:cubicBezTo>
                      <a:pt x="249909" y="1063132"/>
                      <a:pt x="303171" y="1077912"/>
                      <a:pt x="342999" y="1117403"/>
                    </a:cubicBezTo>
                    <a:cubicBezTo>
                      <a:pt x="354981" y="1128745"/>
                      <a:pt x="380060" y="1120422"/>
                      <a:pt x="385045" y="1103228"/>
                    </a:cubicBezTo>
                    <a:cubicBezTo>
                      <a:pt x="389612" y="1090250"/>
                      <a:pt x="396068" y="1087942"/>
                      <a:pt x="407816" y="1088452"/>
                    </a:cubicBezTo>
                    <a:cubicBezTo>
                      <a:pt x="413689" y="1088707"/>
                      <a:pt x="420227" y="1087226"/>
                      <a:pt x="425855" y="1084999"/>
                    </a:cubicBezTo>
                    <a:cubicBezTo>
                      <a:pt x="435540" y="1081537"/>
                      <a:pt x="437206" y="1073022"/>
                      <a:pt x="437962" y="1063761"/>
                    </a:cubicBezTo>
                    <a:cubicBezTo>
                      <a:pt x="438718" y="1054500"/>
                      <a:pt x="432517" y="1050937"/>
                      <a:pt x="425571" y="1048283"/>
                    </a:cubicBezTo>
                    <a:cubicBezTo>
                      <a:pt x="416888" y="1044965"/>
                      <a:pt x="406632" y="1042638"/>
                      <a:pt x="397121" y="1039402"/>
                    </a:cubicBezTo>
                    <a:cubicBezTo>
                      <a:pt x="386784" y="1036248"/>
                      <a:pt x="376364" y="1032267"/>
                      <a:pt x="368019" y="1023905"/>
                    </a:cubicBezTo>
                    <a:lnTo>
                      <a:pt x="361094" y="1008297"/>
                    </a:lnTo>
                    <a:lnTo>
                      <a:pt x="355311" y="1004069"/>
                    </a:lnTo>
                    <a:cubicBezTo>
                      <a:pt x="351847" y="999451"/>
                      <a:pt x="352040" y="993101"/>
                      <a:pt x="353579" y="981940"/>
                    </a:cubicBezTo>
                    <a:cubicBezTo>
                      <a:pt x="351270" y="970394"/>
                      <a:pt x="360506" y="963467"/>
                      <a:pt x="365125" y="954231"/>
                    </a:cubicBezTo>
                    <a:cubicBezTo>
                      <a:pt x="375900" y="931909"/>
                      <a:pt x="372052" y="921903"/>
                      <a:pt x="348192" y="915746"/>
                    </a:cubicBezTo>
                    <a:cubicBezTo>
                      <a:pt x="342034" y="914206"/>
                      <a:pt x="335876" y="913437"/>
                      <a:pt x="329719" y="911897"/>
                    </a:cubicBezTo>
                    <a:cubicBezTo>
                      <a:pt x="328179" y="912667"/>
                      <a:pt x="327410" y="912667"/>
                      <a:pt x="326640" y="913437"/>
                    </a:cubicBezTo>
                    <a:cubicBezTo>
                      <a:pt x="323561" y="914976"/>
                      <a:pt x="320482" y="914206"/>
                      <a:pt x="318173" y="911897"/>
                    </a:cubicBezTo>
                    <a:cubicBezTo>
                      <a:pt x="301240" y="914976"/>
                      <a:pt x="286616" y="903430"/>
                      <a:pt x="269682" y="903430"/>
                    </a:cubicBezTo>
                    <a:cubicBezTo>
                      <a:pt x="256597" y="904970"/>
                      <a:pt x="248131" y="898043"/>
                      <a:pt x="245052" y="887267"/>
                    </a:cubicBezTo>
                    <a:cubicBezTo>
                      <a:pt x="242743" y="877261"/>
                      <a:pt x="254288" y="877261"/>
                      <a:pt x="260446" y="872643"/>
                    </a:cubicBezTo>
                    <a:cubicBezTo>
                      <a:pt x="278919" y="871104"/>
                      <a:pt x="295852" y="863407"/>
                      <a:pt x="313555" y="859558"/>
                    </a:cubicBezTo>
                    <a:cubicBezTo>
                      <a:pt x="325101" y="851091"/>
                      <a:pt x="338955" y="848782"/>
                      <a:pt x="352040" y="846473"/>
                    </a:cubicBezTo>
                    <a:cubicBezTo>
                      <a:pt x="355119" y="846473"/>
                      <a:pt x="358197" y="847243"/>
                      <a:pt x="361276" y="848782"/>
                    </a:cubicBezTo>
                    <a:cubicBezTo>
                      <a:pt x="360506" y="850322"/>
                      <a:pt x="358967" y="851861"/>
                      <a:pt x="358197" y="853400"/>
                    </a:cubicBezTo>
                    <a:cubicBezTo>
                      <a:pt x="359737" y="852631"/>
                      <a:pt x="360506" y="851861"/>
                      <a:pt x="362046" y="851091"/>
                    </a:cubicBezTo>
                    <a:cubicBezTo>
                      <a:pt x="370513" y="838776"/>
                      <a:pt x="382828" y="833388"/>
                      <a:pt x="397452" y="836467"/>
                    </a:cubicBezTo>
                    <a:cubicBezTo>
                      <a:pt x="419773" y="815685"/>
                      <a:pt x="418234" y="793364"/>
                      <a:pt x="402840" y="769503"/>
                    </a:cubicBezTo>
                    <a:cubicBezTo>
                      <a:pt x="395913" y="758728"/>
                      <a:pt x="389755" y="747182"/>
                      <a:pt x="383597" y="735637"/>
                    </a:cubicBezTo>
                    <a:cubicBezTo>
                      <a:pt x="375900" y="729479"/>
                      <a:pt x="368973" y="724091"/>
                      <a:pt x="361276" y="717934"/>
                    </a:cubicBezTo>
                    <a:cubicBezTo>
                      <a:pt x="353579" y="714855"/>
                      <a:pt x="352040" y="706388"/>
                      <a:pt x="348192" y="700231"/>
                    </a:cubicBezTo>
                    <a:cubicBezTo>
                      <a:pt x="349731" y="692534"/>
                      <a:pt x="335876" y="684067"/>
                      <a:pt x="345113" y="677140"/>
                    </a:cubicBezTo>
                    <a:lnTo>
                      <a:pt x="359259" y="673306"/>
                    </a:lnTo>
                    <a:lnTo>
                      <a:pt x="360028" y="663933"/>
                    </a:lnTo>
                    <a:cubicBezTo>
                      <a:pt x="367332" y="644839"/>
                      <a:pt x="361234" y="625400"/>
                      <a:pt x="351908" y="607114"/>
                    </a:cubicBezTo>
                    <a:cubicBezTo>
                      <a:pt x="348854" y="601570"/>
                      <a:pt x="345881" y="596853"/>
                      <a:pt x="343736" y="592055"/>
                    </a:cubicBezTo>
                    <a:cubicBezTo>
                      <a:pt x="326647" y="562844"/>
                      <a:pt x="326647" y="562844"/>
                      <a:pt x="350173" y="538808"/>
                    </a:cubicBezTo>
                    <a:cubicBezTo>
                      <a:pt x="354729" y="534182"/>
                      <a:pt x="357630" y="529720"/>
                      <a:pt x="355159" y="521613"/>
                    </a:cubicBezTo>
                    <a:cubicBezTo>
                      <a:pt x="352605" y="512679"/>
                      <a:pt x="352452" y="502673"/>
                      <a:pt x="353208" y="493412"/>
                    </a:cubicBezTo>
                    <a:cubicBezTo>
                      <a:pt x="355129" y="479027"/>
                      <a:pt x="347110" y="473973"/>
                      <a:pt x="335118" y="470982"/>
                    </a:cubicBezTo>
                    <a:cubicBezTo>
                      <a:pt x="296575" y="461428"/>
                      <a:pt x="296575" y="461428"/>
                      <a:pt x="315730" y="426967"/>
                    </a:cubicBezTo>
                    <a:cubicBezTo>
                      <a:pt x="319295" y="420769"/>
                      <a:pt x="320296" y="413990"/>
                      <a:pt x="319561" y="406546"/>
                    </a:cubicBezTo>
                    <a:cubicBezTo>
                      <a:pt x="318989" y="400757"/>
                      <a:pt x="312462" y="393886"/>
                      <a:pt x="322146" y="390424"/>
                    </a:cubicBezTo>
                    <a:cubicBezTo>
                      <a:pt x="330175" y="387126"/>
                      <a:pt x="338531" y="387135"/>
                      <a:pt x="344313" y="394915"/>
                    </a:cubicBezTo>
                    <a:cubicBezTo>
                      <a:pt x="349931" y="401040"/>
                      <a:pt x="353976" y="408157"/>
                      <a:pt x="358931" y="416018"/>
                    </a:cubicBezTo>
                    <a:cubicBezTo>
                      <a:pt x="378054" y="406614"/>
                      <a:pt x="385440" y="388347"/>
                      <a:pt x="391171" y="370244"/>
                    </a:cubicBezTo>
                    <a:cubicBezTo>
                      <a:pt x="394491" y="361565"/>
                      <a:pt x="386309" y="354857"/>
                      <a:pt x="380772" y="349558"/>
                    </a:cubicBezTo>
                    <a:cubicBezTo>
                      <a:pt x="372590" y="342851"/>
                      <a:pt x="364490" y="336970"/>
                      <a:pt x="357216" y="331008"/>
                    </a:cubicBezTo>
                    <a:cubicBezTo>
                      <a:pt x="349034" y="324300"/>
                      <a:pt x="343252" y="316521"/>
                      <a:pt x="341363" y="305851"/>
                    </a:cubicBezTo>
                    <a:cubicBezTo>
                      <a:pt x="339146" y="291874"/>
                      <a:pt x="342957" y="288157"/>
                      <a:pt x="357350" y="290075"/>
                    </a:cubicBezTo>
                    <a:cubicBezTo>
                      <a:pt x="375216" y="293321"/>
                      <a:pt x="378863" y="287950"/>
                      <a:pt x="374665" y="270828"/>
                    </a:cubicBezTo>
                    <a:cubicBezTo>
                      <a:pt x="372858" y="260985"/>
                      <a:pt x="363358" y="249397"/>
                      <a:pt x="374288" y="241636"/>
                    </a:cubicBezTo>
                    <a:cubicBezTo>
                      <a:pt x="384473" y="234785"/>
                      <a:pt x="395464" y="244555"/>
                      <a:pt x="404392" y="250354"/>
                    </a:cubicBezTo>
                    <a:cubicBezTo>
                      <a:pt x="408029" y="253335"/>
                      <a:pt x="411584" y="255489"/>
                      <a:pt x="415966" y="257561"/>
                    </a:cubicBezTo>
                    <a:cubicBezTo>
                      <a:pt x="421258" y="260379"/>
                      <a:pt x="427958" y="260552"/>
                      <a:pt x="432433" y="255099"/>
                    </a:cubicBezTo>
                    <a:cubicBezTo>
                      <a:pt x="436989" y="250474"/>
                      <a:pt x="434762" y="244848"/>
                      <a:pt x="430963" y="240213"/>
                    </a:cubicBezTo>
                    <a:cubicBezTo>
                      <a:pt x="426090" y="233178"/>
                      <a:pt x="422045" y="226062"/>
                      <a:pt x="429584" y="217801"/>
                    </a:cubicBezTo>
                    <a:cubicBezTo>
                      <a:pt x="437204" y="210368"/>
                      <a:pt x="445887" y="213686"/>
                      <a:pt x="453825" y="217912"/>
                    </a:cubicBezTo>
                    <a:cubicBezTo>
                      <a:pt x="454734" y="218657"/>
                      <a:pt x="456552" y="220148"/>
                      <a:pt x="458289" y="220811"/>
                    </a:cubicBezTo>
                    <a:cubicBezTo>
                      <a:pt x="480445" y="233654"/>
                      <a:pt x="485246" y="231510"/>
                      <a:pt x="492807" y="206545"/>
                    </a:cubicBezTo>
                    <a:cubicBezTo>
                      <a:pt x="495800" y="194558"/>
                      <a:pt x="499038" y="185052"/>
                      <a:pt x="513268" y="185317"/>
                    </a:cubicBezTo>
                    <a:cubicBezTo>
                      <a:pt x="516578" y="184989"/>
                      <a:pt x="519060" y="184744"/>
                      <a:pt x="521624" y="185326"/>
                    </a:cubicBezTo>
                    <a:cubicBezTo>
                      <a:pt x="536181" y="188899"/>
                      <a:pt x="547939" y="181056"/>
                      <a:pt x="544895" y="167160"/>
                    </a:cubicBezTo>
                    <a:cubicBezTo>
                      <a:pt x="541851" y="153264"/>
                      <a:pt x="548808" y="147567"/>
                      <a:pt x="558655" y="145758"/>
                    </a:cubicBezTo>
                    <a:cubicBezTo>
                      <a:pt x="590762" y="140917"/>
                      <a:pt x="595421" y="120414"/>
                      <a:pt x="593470" y="92213"/>
                    </a:cubicBezTo>
                    <a:cubicBezTo>
                      <a:pt x="592337" y="72283"/>
                      <a:pt x="595341" y="51944"/>
                      <a:pt x="599172" y="31523"/>
                    </a:cubicBezTo>
                    <a:cubicBezTo>
                      <a:pt x="601583" y="22099"/>
                      <a:pt x="605975" y="15819"/>
                      <a:pt x="615660" y="12357"/>
                    </a:cubicBezTo>
                    <a:cubicBezTo>
                      <a:pt x="632132" y="5720"/>
                      <a:pt x="648788" y="943"/>
                      <a:pt x="665522" y="1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g6ba09dd349_0_68"/>
              <p:cNvSpPr/>
              <p:nvPr/>
            </p:nvSpPr>
            <p:spPr>
              <a:xfrm>
                <a:off x="8164923" y="3424532"/>
                <a:ext cx="1734633" cy="1730148"/>
              </a:xfrm>
              <a:custGeom>
                <a:rect b="b" l="l" r="r" t="t"/>
                <a:pathLst>
                  <a:path extrusionOk="0" h="2176287" w="2181928">
                    <a:moveTo>
                      <a:pt x="1594258" y="1054835"/>
                    </a:moveTo>
                    <a:lnTo>
                      <a:pt x="1594316" y="1056846"/>
                    </a:lnTo>
                    <a:lnTo>
                      <a:pt x="1602845" y="1056101"/>
                    </a:lnTo>
                    <a:lnTo>
                      <a:pt x="1600954" y="1055480"/>
                    </a:lnTo>
                    <a:cubicBezTo>
                      <a:pt x="1598757" y="1054072"/>
                      <a:pt x="1596101" y="1053099"/>
                      <a:pt x="1594258" y="1054835"/>
                    </a:cubicBezTo>
                    <a:close/>
                    <a:moveTo>
                      <a:pt x="1657952" y="941904"/>
                    </a:moveTo>
                    <a:cubicBezTo>
                      <a:pt x="1657331" y="941904"/>
                      <a:pt x="1656709" y="942525"/>
                      <a:pt x="1656709" y="943146"/>
                    </a:cubicBezTo>
                    <a:lnTo>
                      <a:pt x="1651561" y="948552"/>
                    </a:lnTo>
                    <a:lnTo>
                      <a:pt x="1640569" y="958045"/>
                    </a:lnTo>
                    <a:cubicBezTo>
                      <a:pt x="1639948" y="958666"/>
                      <a:pt x="1639327" y="959287"/>
                      <a:pt x="1638707" y="959908"/>
                    </a:cubicBezTo>
                    <a:cubicBezTo>
                      <a:pt x="1640569" y="958666"/>
                      <a:pt x="1642431" y="957425"/>
                      <a:pt x="1644293" y="956182"/>
                    </a:cubicBezTo>
                    <a:lnTo>
                      <a:pt x="1651561" y="948552"/>
                    </a:lnTo>
                    <a:lnTo>
                      <a:pt x="1654226" y="946250"/>
                    </a:lnTo>
                    <a:cubicBezTo>
                      <a:pt x="1655468" y="945009"/>
                      <a:pt x="1656709" y="943766"/>
                      <a:pt x="1657331" y="942525"/>
                    </a:cubicBezTo>
                    <a:cubicBezTo>
                      <a:pt x="1657331" y="942525"/>
                      <a:pt x="1657952" y="941904"/>
                      <a:pt x="1657952" y="941904"/>
                    </a:cubicBezTo>
                    <a:close/>
                    <a:moveTo>
                      <a:pt x="1651123" y="847542"/>
                    </a:moveTo>
                    <a:cubicBezTo>
                      <a:pt x="1645536" y="847542"/>
                      <a:pt x="1639948" y="848163"/>
                      <a:pt x="1634982" y="850026"/>
                    </a:cubicBezTo>
                    <a:cubicBezTo>
                      <a:pt x="1629394" y="851268"/>
                      <a:pt x="1623807" y="853130"/>
                      <a:pt x="1623186" y="859338"/>
                    </a:cubicBezTo>
                    <a:cubicBezTo>
                      <a:pt x="1625048" y="854992"/>
                      <a:pt x="1628774" y="851268"/>
                      <a:pt x="1634982" y="851268"/>
                    </a:cubicBezTo>
                    <a:cubicBezTo>
                      <a:pt x="1639948" y="850647"/>
                      <a:pt x="1644293" y="852509"/>
                      <a:pt x="1648018" y="855613"/>
                    </a:cubicBezTo>
                    <a:cubicBezTo>
                      <a:pt x="1648018" y="851888"/>
                      <a:pt x="1648639" y="849405"/>
                      <a:pt x="1651123" y="847542"/>
                    </a:cubicBezTo>
                    <a:close/>
                    <a:moveTo>
                      <a:pt x="686564" y="2961"/>
                    </a:moveTo>
                    <a:lnTo>
                      <a:pt x="683861" y="3910"/>
                    </a:lnTo>
                    <a:cubicBezTo>
                      <a:pt x="680473" y="4929"/>
                      <a:pt x="677559" y="5067"/>
                      <a:pt x="674957" y="4152"/>
                    </a:cubicBezTo>
                    <a:lnTo>
                      <a:pt x="674111" y="3421"/>
                    </a:lnTo>
                    <a:close/>
                    <a:moveTo>
                      <a:pt x="766694" y="0"/>
                    </a:moveTo>
                    <a:lnTo>
                      <a:pt x="766648" y="972"/>
                    </a:lnTo>
                    <a:cubicBezTo>
                      <a:pt x="767384" y="2560"/>
                      <a:pt x="768916" y="3724"/>
                      <a:pt x="771112" y="5131"/>
                    </a:cubicBezTo>
                    <a:cubicBezTo>
                      <a:pt x="795242" y="21508"/>
                      <a:pt x="807096" y="44238"/>
                      <a:pt x="810713" y="72992"/>
                    </a:cubicBezTo>
                    <a:cubicBezTo>
                      <a:pt x="812889" y="90065"/>
                      <a:pt x="809290" y="105626"/>
                      <a:pt x="798589" y="119188"/>
                    </a:cubicBezTo>
                    <a:cubicBezTo>
                      <a:pt x="793929" y="125318"/>
                      <a:pt x="794744" y="128028"/>
                      <a:pt x="801359" y="131356"/>
                    </a:cubicBezTo>
                    <a:cubicBezTo>
                      <a:pt x="809302" y="135170"/>
                      <a:pt x="817652" y="140340"/>
                      <a:pt x="826570" y="141497"/>
                    </a:cubicBezTo>
                    <a:lnTo>
                      <a:pt x="827298" y="141823"/>
                    </a:lnTo>
                    <a:lnTo>
                      <a:pt x="847108" y="148211"/>
                    </a:lnTo>
                    <a:cubicBezTo>
                      <a:pt x="862706" y="150539"/>
                      <a:pt x="878847" y="150384"/>
                      <a:pt x="895608" y="147901"/>
                    </a:cubicBezTo>
                    <a:lnTo>
                      <a:pt x="887705" y="178980"/>
                    </a:lnTo>
                    <a:lnTo>
                      <a:pt x="891285" y="177866"/>
                    </a:lnTo>
                    <a:cubicBezTo>
                      <a:pt x="909148" y="179286"/>
                      <a:pt x="914628" y="190638"/>
                      <a:pt x="904334" y="205555"/>
                    </a:cubicBezTo>
                    <a:cubicBezTo>
                      <a:pt x="901517" y="209948"/>
                      <a:pt x="897371" y="213855"/>
                      <a:pt x="894554" y="218249"/>
                    </a:cubicBezTo>
                    <a:lnTo>
                      <a:pt x="890952" y="231324"/>
                    </a:lnTo>
                    <a:lnTo>
                      <a:pt x="891811" y="235017"/>
                    </a:lnTo>
                    <a:lnTo>
                      <a:pt x="901368" y="244859"/>
                    </a:lnTo>
                    <a:cubicBezTo>
                      <a:pt x="907523" y="248621"/>
                      <a:pt x="913757" y="249699"/>
                      <a:pt x="920426" y="251238"/>
                    </a:cubicBezTo>
                    <a:cubicBezTo>
                      <a:pt x="927555" y="252343"/>
                      <a:pt x="933789" y="253421"/>
                      <a:pt x="940431" y="255855"/>
                    </a:cubicBezTo>
                    <a:cubicBezTo>
                      <a:pt x="945310" y="257341"/>
                      <a:pt x="950597" y="260182"/>
                      <a:pt x="953581" y="265194"/>
                    </a:cubicBezTo>
                    <a:cubicBezTo>
                      <a:pt x="956945" y="272454"/>
                      <a:pt x="948407" y="273547"/>
                      <a:pt x="945617" y="277045"/>
                    </a:cubicBezTo>
                    <a:cubicBezTo>
                      <a:pt x="942570" y="281656"/>
                      <a:pt x="939082" y="286030"/>
                      <a:pt x="936146" y="290643"/>
                    </a:cubicBezTo>
                    <a:lnTo>
                      <a:pt x="934173" y="295461"/>
                    </a:lnTo>
                    <a:lnTo>
                      <a:pt x="942169" y="302790"/>
                    </a:lnTo>
                    <a:cubicBezTo>
                      <a:pt x="954585" y="311016"/>
                      <a:pt x="968242" y="317379"/>
                      <a:pt x="983141" y="322346"/>
                    </a:cubicBezTo>
                    <a:lnTo>
                      <a:pt x="980961" y="324526"/>
                    </a:lnTo>
                    <a:lnTo>
                      <a:pt x="999919" y="328552"/>
                    </a:lnTo>
                    <a:cubicBezTo>
                      <a:pt x="1007310" y="332126"/>
                      <a:pt x="1013174" y="338118"/>
                      <a:pt x="1016444" y="348509"/>
                    </a:cubicBezTo>
                    <a:cubicBezTo>
                      <a:pt x="1018533" y="353494"/>
                      <a:pt x="1023006" y="353626"/>
                      <a:pt x="1027017" y="354191"/>
                    </a:cubicBezTo>
                    <a:cubicBezTo>
                      <a:pt x="1034580" y="355756"/>
                      <a:pt x="1042250" y="353744"/>
                      <a:pt x="1049026" y="351705"/>
                    </a:cubicBezTo>
                    <a:cubicBezTo>
                      <a:pt x="1059866" y="348443"/>
                      <a:pt x="1069839" y="344260"/>
                      <a:pt x="1081334" y="349074"/>
                    </a:cubicBezTo>
                    <a:cubicBezTo>
                      <a:pt x="1082876" y="342405"/>
                      <a:pt x="1078998" y="337367"/>
                      <a:pt x="1077803" y="332408"/>
                    </a:cubicBezTo>
                    <a:cubicBezTo>
                      <a:pt x="1076609" y="327449"/>
                      <a:pt x="1073652" y="321543"/>
                      <a:pt x="1079152" y="317228"/>
                    </a:cubicBezTo>
                    <a:cubicBezTo>
                      <a:pt x="1085574" y="312045"/>
                      <a:pt x="1092864" y="307784"/>
                      <a:pt x="1101268" y="311164"/>
                    </a:cubicBezTo>
                    <a:cubicBezTo>
                      <a:pt x="1108804" y="313624"/>
                      <a:pt x="1111787" y="318635"/>
                      <a:pt x="1103984" y="325120"/>
                    </a:cubicBezTo>
                    <a:cubicBezTo>
                      <a:pt x="1098483" y="329435"/>
                      <a:pt x="1100599" y="333525"/>
                      <a:pt x="1104504" y="337669"/>
                    </a:cubicBezTo>
                    <a:cubicBezTo>
                      <a:pt x="1114429" y="350046"/>
                      <a:pt x="1131965" y="347429"/>
                      <a:pt x="1137787" y="332380"/>
                    </a:cubicBezTo>
                    <a:cubicBezTo>
                      <a:pt x="1140170" y="327527"/>
                      <a:pt x="1141659" y="322646"/>
                      <a:pt x="1144503" y="317359"/>
                    </a:cubicBezTo>
                    <a:cubicBezTo>
                      <a:pt x="1148241" y="312097"/>
                      <a:pt x="1153227" y="310005"/>
                      <a:pt x="1159896" y="311544"/>
                    </a:cubicBezTo>
                    <a:cubicBezTo>
                      <a:pt x="1167025" y="312649"/>
                      <a:pt x="1167759" y="318042"/>
                      <a:pt x="1168927" y="323896"/>
                    </a:cubicBezTo>
                    <a:cubicBezTo>
                      <a:pt x="1170856" y="334248"/>
                      <a:pt x="1165248" y="342140"/>
                      <a:pt x="1160508" y="350953"/>
                    </a:cubicBezTo>
                    <a:cubicBezTo>
                      <a:pt x="1149133" y="372105"/>
                      <a:pt x="1149133" y="372105"/>
                      <a:pt x="1170279" y="383469"/>
                    </a:cubicBezTo>
                    <a:cubicBezTo>
                      <a:pt x="1190531" y="394808"/>
                      <a:pt x="1209889" y="406120"/>
                      <a:pt x="1225969" y="422259"/>
                    </a:cubicBezTo>
                    <a:cubicBezTo>
                      <a:pt x="1231175" y="427784"/>
                      <a:pt x="1234833" y="425205"/>
                      <a:pt x="1239386" y="422654"/>
                    </a:cubicBezTo>
                    <a:cubicBezTo>
                      <a:pt x="1254399" y="414590"/>
                      <a:pt x="1270279" y="407447"/>
                      <a:pt x="1289224" y="402633"/>
                    </a:cubicBezTo>
                    <a:cubicBezTo>
                      <a:pt x="1282101" y="416300"/>
                      <a:pt x="1271153" y="423140"/>
                      <a:pt x="1261046" y="431795"/>
                    </a:cubicBezTo>
                    <a:lnTo>
                      <a:pt x="1244590" y="456244"/>
                    </a:lnTo>
                    <a:lnTo>
                      <a:pt x="1245740" y="456438"/>
                    </a:lnTo>
                    <a:cubicBezTo>
                      <a:pt x="1263122" y="457680"/>
                      <a:pt x="1278021" y="465750"/>
                      <a:pt x="1295403" y="468234"/>
                    </a:cubicBezTo>
                    <a:cubicBezTo>
                      <a:pt x="1333273" y="473200"/>
                      <a:pt x="1370521" y="480650"/>
                      <a:pt x="1408389" y="485616"/>
                    </a:cubicBezTo>
                    <a:cubicBezTo>
                      <a:pt x="1428255" y="488099"/>
                      <a:pt x="1449983" y="483754"/>
                      <a:pt x="1469228" y="474442"/>
                    </a:cubicBezTo>
                    <a:cubicBezTo>
                      <a:pt x="1477919" y="470716"/>
                      <a:pt x="1485990" y="467613"/>
                      <a:pt x="1494681" y="463888"/>
                    </a:cubicBezTo>
                    <a:cubicBezTo>
                      <a:pt x="1502751" y="475683"/>
                      <a:pt x="1513305" y="466992"/>
                      <a:pt x="1520134" y="464508"/>
                    </a:cubicBezTo>
                    <a:cubicBezTo>
                      <a:pt x="1547448" y="453955"/>
                      <a:pt x="1572281" y="463267"/>
                      <a:pt x="1596491" y="471959"/>
                    </a:cubicBezTo>
                    <a:cubicBezTo>
                      <a:pt x="1609529" y="476924"/>
                      <a:pt x="1623807" y="479408"/>
                      <a:pt x="1636844" y="486858"/>
                    </a:cubicBezTo>
                    <a:cubicBezTo>
                      <a:pt x="1664780" y="502378"/>
                      <a:pt x="1692717" y="516656"/>
                      <a:pt x="1715685" y="539005"/>
                    </a:cubicBezTo>
                    <a:cubicBezTo>
                      <a:pt x="1697061" y="531555"/>
                      <a:pt x="1678438" y="523484"/>
                      <a:pt x="1662297" y="511689"/>
                    </a:cubicBezTo>
                    <a:cubicBezTo>
                      <a:pt x="1649260" y="501757"/>
                      <a:pt x="1635602" y="494928"/>
                      <a:pt x="1619461" y="493065"/>
                    </a:cubicBezTo>
                    <a:cubicBezTo>
                      <a:pt x="1638707" y="505481"/>
                      <a:pt x="1656709" y="518518"/>
                      <a:pt x="1676576" y="529692"/>
                    </a:cubicBezTo>
                    <a:cubicBezTo>
                      <a:pt x="1693958" y="539626"/>
                      <a:pt x="1706374" y="552042"/>
                      <a:pt x="1716927" y="569424"/>
                    </a:cubicBezTo>
                    <a:cubicBezTo>
                      <a:pt x="1723756" y="581220"/>
                      <a:pt x="1736172" y="588669"/>
                      <a:pt x="1741139" y="602326"/>
                    </a:cubicBezTo>
                    <a:cubicBezTo>
                      <a:pt x="1742380" y="606051"/>
                      <a:pt x="1743622" y="609776"/>
                      <a:pt x="1743622" y="614121"/>
                    </a:cubicBezTo>
                    <a:cubicBezTo>
                      <a:pt x="1734309" y="615984"/>
                      <a:pt x="1730585" y="609155"/>
                      <a:pt x="1726860" y="603568"/>
                    </a:cubicBezTo>
                    <a:cubicBezTo>
                      <a:pt x="1716927" y="589910"/>
                      <a:pt x="1706374" y="577494"/>
                      <a:pt x="1697061" y="563837"/>
                    </a:cubicBezTo>
                    <a:cubicBezTo>
                      <a:pt x="1684025" y="545213"/>
                      <a:pt x="1663539" y="534659"/>
                      <a:pt x="1644293" y="522864"/>
                    </a:cubicBezTo>
                    <a:cubicBezTo>
                      <a:pt x="1644293" y="524105"/>
                      <a:pt x="1644293" y="524726"/>
                      <a:pt x="1644293" y="525347"/>
                    </a:cubicBezTo>
                    <a:cubicBezTo>
                      <a:pt x="1648018" y="528451"/>
                      <a:pt x="1653606" y="530313"/>
                      <a:pt x="1656709" y="534659"/>
                    </a:cubicBezTo>
                    <a:cubicBezTo>
                      <a:pt x="1656709" y="535280"/>
                      <a:pt x="1657331" y="535280"/>
                      <a:pt x="1657331" y="535280"/>
                    </a:cubicBezTo>
                    <a:cubicBezTo>
                      <a:pt x="1674092" y="543350"/>
                      <a:pt x="1684025" y="559491"/>
                      <a:pt x="1693958" y="572528"/>
                    </a:cubicBezTo>
                    <a:cubicBezTo>
                      <a:pt x="1713823" y="597360"/>
                      <a:pt x="1738655" y="619708"/>
                      <a:pt x="1749209" y="651370"/>
                    </a:cubicBezTo>
                    <a:cubicBezTo>
                      <a:pt x="1749209" y="652612"/>
                      <a:pt x="1750450" y="654474"/>
                      <a:pt x="1751692" y="655715"/>
                    </a:cubicBezTo>
                    <a:cubicBezTo>
                      <a:pt x="1761625" y="670615"/>
                      <a:pt x="1761625" y="670615"/>
                      <a:pt x="1743622" y="674339"/>
                    </a:cubicBezTo>
                    <a:cubicBezTo>
                      <a:pt x="1743001" y="674960"/>
                      <a:pt x="1742380" y="675581"/>
                      <a:pt x="1741760" y="676202"/>
                    </a:cubicBezTo>
                    <a:cubicBezTo>
                      <a:pt x="1741760" y="676202"/>
                      <a:pt x="1741760" y="676823"/>
                      <a:pt x="1741760" y="676823"/>
                    </a:cubicBezTo>
                    <a:cubicBezTo>
                      <a:pt x="1741760" y="685514"/>
                      <a:pt x="1751692" y="683652"/>
                      <a:pt x="1754796" y="688618"/>
                    </a:cubicBezTo>
                    <a:cubicBezTo>
                      <a:pt x="1755417" y="689860"/>
                      <a:pt x="1755417" y="691722"/>
                      <a:pt x="1754176" y="692963"/>
                    </a:cubicBezTo>
                    <a:cubicBezTo>
                      <a:pt x="1747347" y="692342"/>
                      <a:pt x="1739897" y="692342"/>
                      <a:pt x="1733068" y="691722"/>
                    </a:cubicBezTo>
                    <a:cubicBezTo>
                      <a:pt x="1731826" y="694205"/>
                      <a:pt x="1731206" y="696688"/>
                      <a:pt x="1729964" y="699171"/>
                    </a:cubicBezTo>
                    <a:cubicBezTo>
                      <a:pt x="1730585" y="699792"/>
                      <a:pt x="1731206" y="700413"/>
                      <a:pt x="1731206" y="701654"/>
                    </a:cubicBezTo>
                    <a:cubicBezTo>
                      <a:pt x="1731826" y="708483"/>
                      <a:pt x="1731206" y="714070"/>
                      <a:pt x="1723756" y="715932"/>
                    </a:cubicBezTo>
                    <a:cubicBezTo>
                      <a:pt x="1724998" y="718416"/>
                      <a:pt x="1725618" y="720899"/>
                      <a:pt x="1724377" y="722762"/>
                    </a:cubicBezTo>
                    <a:cubicBezTo>
                      <a:pt x="1713823" y="743248"/>
                      <a:pt x="1729344" y="751939"/>
                      <a:pt x="1741760" y="761872"/>
                    </a:cubicBezTo>
                    <a:cubicBezTo>
                      <a:pt x="1743001" y="763114"/>
                      <a:pt x="1744242" y="763734"/>
                      <a:pt x="1745484" y="764976"/>
                    </a:cubicBezTo>
                    <a:cubicBezTo>
                      <a:pt x="1752934" y="773047"/>
                      <a:pt x="1761625" y="777392"/>
                      <a:pt x="1772800" y="776150"/>
                    </a:cubicBezTo>
                    <a:cubicBezTo>
                      <a:pt x="1777145" y="776150"/>
                      <a:pt x="1781490" y="776150"/>
                      <a:pt x="1785836" y="777392"/>
                    </a:cubicBezTo>
                    <a:cubicBezTo>
                      <a:pt x="1787698" y="778013"/>
                      <a:pt x="1788941" y="779255"/>
                      <a:pt x="1790182" y="780496"/>
                    </a:cubicBezTo>
                    <a:cubicBezTo>
                      <a:pt x="1790182" y="783601"/>
                      <a:pt x="1788319" y="785463"/>
                      <a:pt x="1785836" y="786704"/>
                    </a:cubicBezTo>
                    <a:cubicBezTo>
                      <a:pt x="1779628" y="789188"/>
                      <a:pt x="1772800" y="788566"/>
                      <a:pt x="1766592" y="789809"/>
                    </a:cubicBezTo>
                    <a:cubicBezTo>
                      <a:pt x="1769695" y="790429"/>
                      <a:pt x="1772800" y="790429"/>
                      <a:pt x="1776525" y="790429"/>
                    </a:cubicBezTo>
                    <a:cubicBezTo>
                      <a:pt x="1779008" y="790429"/>
                      <a:pt x="1781490" y="791050"/>
                      <a:pt x="1783974" y="791671"/>
                    </a:cubicBezTo>
                    <a:cubicBezTo>
                      <a:pt x="1785216" y="792292"/>
                      <a:pt x="1786457" y="793533"/>
                      <a:pt x="1787698" y="794774"/>
                    </a:cubicBezTo>
                    <a:cubicBezTo>
                      <a:pt x="1790803" y="801604"/>
                      <a:pt x="1792665" y="809053"/>
                      <a:pt x="1793286" y="816502"/>
                    </a:cubicBezTo>
                    <a:cubicBezTo>
                      <a:pt x="1792044" y="817744"/>
                      <a:pt x="1790182" y="818365"/>
                      <a:pt x="1788941" y="818986"/>
                    </a:cubicBezTo>
                    <a:cubicBezTo>
                      <a:pt x="1783974" y="820228"/>
                      <a:pt x="1778387" y="818986"/>
                      <a:pt x="1775282" y="824573"/>
                    </a:cubicBezTo>
                    <a:cubicBezTo>
                      <a:pt x="1788319" y="835747"/>
                      <a:pt x="1801356" y="846301"/>
                      <a:pt x="1812531" y="858717"/>
                    </a:cubicBezTo>
                    <a:cubicBezTo>
                      <a:pt x="1813772" y="862442"/>
                      <a:pt x="1812531" y="865546"/>
                      <a:pt x="1809426" y="867409"/>
                    </a:cubicBezTo>
                    <a:cubicBezTo>
                      <a:pt x="1805701" y="869892"/>
                      <a:pt x="1801356" y="868650"/>
                      <a:pt x="1797631" y="872996"/>
                    </a:cubicBezTo>
                    <a:cubicBezTo>
                      <a:pt x="1803218" y="876720"/>
                      <a:pt x="1809426" y="874237"/>
                      <a:pt x="1815014" y="876720"/>
                    </a:cubicBezTo>
                    <a:cubicBezTo>
                      <a:pt x="1816255" y="877341"/>
                      <a:pt x="1817497" y="877962"/>
                      <a:pt x="1818739" y="879204"/>
                    </a:cubicBezTo>
                    <a:cubicBezTo>
                      <a:pt x="1819980" y="887274"/>
                      <a:pt x="1827430" y="882928"/>
                      <a:pt x="1831155" y="884791"/>
                    </a:cubicBezTo>
                    <a:cubicBezTo>
                      <a:pt x="1836742" y="887895"/>
                      <a:pt x="1839225" y="891620"/>
                      <a:pt x="1837984" y="902173"/>
                    </a:cubicBezTo>
                    <a:cubicBezTo>
                      <a:pt x="1824947" y="915831"/>
                      <a:pt x="1805701" y="910864"/>
                      <a:pt x="1789561" y="917072"/>
                    </a:cubicBezTo>
                    <a:cubicBezTo>
                      <a:pt x="1786457" y="917072"/>
                      <a:pt x="1782733" y="917693"/>
                      <a:pt x="1779628" y="917693"/>
                    </a:cubicBezTo>
                    <a:cubicBezTo>
                      <a:pt x="1770316" y="912726"/>
                      <a:pt x="1762246" y="909002"/>
                      <a:pt x="1757900" y="923901"/>
                    </a:cubicBezTo>
                    <a:cubicBezTo>
                      <a:pt x="1756658" y="928868"/>
                      <a:pt x="1752313" y="934455"/>
                      <a:pt x="1746105" y="935696"/>
                    </a:cubicBezTo>
                    <a:cubicBezTo>
                      <a:pt x="1733689" y="931971"/>
                      <a:pt x="1734309" y="921418"/>
                      <a:pt x="1734931" y="912726"/>
                    </a:cubicBezTo>
                    <a:cubicBezTo>
                      <a:pt x="1735552" y="899069"/>
                      <a:pt x="1746726" y="893482"/>
                      <a:pt x="1759142" y="890378"/>
                    </a:cubicBezTo>
                    <a:cubicBezTo>
                      <a:pt x="1754796" y="887274"/>
                      <a:pt x="1750450" y="889136"/>
                      <a:pt x="1746726" y="889757"/>
                    </a:cubicBezTo>
                    <a:cubicBezTo>
                      <a:pt x="1725618" y="894103"/>
                      <a:pt x="1726239" y="894103"/>
                      <a:pt x="1731826" y="914589"/>
                    </a:cubicBezTo>
                    <a:cubicBezTo>
                      <a:pt x="1736172" y="929488"/>
                      <a:pt x="1740517" y="945629"/>
                      <a:pt x="1727481" y="959287"/>
                    </a:cubicBezTo>
                    <a:cubicBezTo>
                      <a:pt x="1721272" y="961150"/>
                      <a:pt x="1720031" y="966116"/>
                      <a:pt x="1720652" y="971703"/>
                    </a:cubicBezTo>
                    <a:cubicBezTo>
                      <a:pt x="1720652" y="974187"/>
                      <a:pt x="1720652" y="971082"/>
                      <a:pt x="1720652" y="973566"/>
                    </a:cubicBezTo>
                    <a:cubicBezTo>
                      <a:pt x="1721272" y="977290"/>
                      <a:pt x="1721893" y="974187"/>
                      <a:pt x="1722515" y="973566"/>
                    </a:cubicBezTo>
                    <a:cubicBezTo>
                      <a:pt x="1726239" y="967358"/>
                      <a:pt x="1727481" y="958045"/>
                      <a:pt x="1736793" y="956804"/>
                    </a:cubicBezTo>
                    <a:cubicBezTo>
                      <a:pt x="1746726" y="958666"/>
                      <a:pt x="1747968" y="951217"/>
                      <a:pt x="1749830" y="944387"/>
                    </a:cubicBezTo>
                    <a:cubicBezTo>
                      <a:pt x="1751071" y="939421"/>
                      <a:pt x="1754796" y="938179"/>
                      <a:pt x="1759142" y="939421"/>
                    </a:cubicBezTo>
                    <a:cubicBezTo>
                      <a:pt x="1764108" y="940663"/>
                      <a:pt x="1769695" y="945629"/>
                      <a:pt x="1767212" y="948733"/>
                    </a:cubicBezTo>
                    <a:cubicBezTo>
                      <a:pt x="1756658" y="959908"/>
                      <a:pt x="1764729" y="974807"/>
                      <a:pt x="1757900" y="985982"/>
                    </a:cubicBezTo>
                    <a:cubicBezTo>
                      <a:pt x="1756658" y="986603"/>
                      <a:pt x="1755417" y="987844"/>
                      <a:pt x="1753555" y="988465"/>
                    </a:cubicBezTo>
                    <a:cubicBezTo>
                      <a:pt x="1749209" y="989085"/>
                      <a:pt x="1744863" y="989085"/>
                      <a:pt x="1743001" y="984119"/>
                    </a:cubicBezTo>
                    <a:lnTo>
                      <a:pt x="1743467" y="983033"/>
                    </a:lnTo>
                    <a:lnTo>
                      <a:pt x="1743622" y="982877"/>
                    </a:lnTo>
                    <a:cubicBezTo>
                      <a:pt x="1744242" y="982257"/>
                      <a:pt x="1744863" y="981015"/>
                      <a:pt x="1744863" y="979774"/>
                    </a:cubicBezTo>
                    <a:lnTo>
                      <a:pt x="1743467" y="983033"/>
                    </a:lnTo>
                    <a:lnTo>
                      <a:pt x="1737414" y="989085"/>
                    </a:lnTo>
                    <a:cubicBezTo>
                      <a:pt x="1731206" y="992811"/>
                      <a:pt x="1726860" y="999019"/>
                      <a:pt x="1718790" y="997157"/>
                    </a:cubicBezTo>
                    <a:cubicBezTo>
                      <a:pt x="1697061" y="990327"/>
                      <a:pt x="1675955" y="998398"/>
                      <a:pt x="1654847" y="1000881"/>
                    </a:cubicBezTo>
                    <a:cubicBezTo>
                      <a:pt x="1648639" y="1003365"/>
                      <a:pt x="1643052" y="1003365"/>
                      <a:pt x="1636844" y="1000881"/>
                    </a:cubicBezTo>
                    <a:cubicBezTo>
                      <a:pt x="1621945" y="999639"/>
                      <a:pt x="1608908" y="992190"/>
                      <a:pt x="1591526" y="999639"/>
                    </a:cubicBezTo>
                    <a:cubicBezTo>
                      <a:pt x="1586249" y="1001812"/>
                      <a:pt x="1580972" y="1002394"/>
                      <a:pt x="1575889" y="1001638"/>
                    </a:cubicBezTo>
                    <a:lnTo>
                      <a:pt x="1570829" y="999528"/>
                    </a:lnTo>
                    <a:lnTo>
                      <a:pt x="1571198" y="1002680"/>
                    </a:lnTo>
                    <a:cubicBezTo>
                      <a:pt x="1574589" y="1009047"/>
                      <a:pt x="1577952" y="1016308"/>
                      <a:pt x="1588306" y="1014374"/>
                    </a:cubicBezTo>
                    <a:cubicBezTo>
                      <a:pt x="1588766" y="1013940"/>
                      <a:pt x="1589227" y="1013506"/>
                      <a:pt x="1590582" y="1013098"/>
                    </a:cubicBezTo>
                    <a:cubicBezTo>
                      <a:pt x="1595568" y="1011007"/>
                      <a:pt x="1598980" y="1001706"/>
                      <a:pt x="1606409" y="1007744"/>
                    </a:cubicBezTo>
                    <a:cubicBezTo>
                      <a:pt x="1613404" y="1013321"/>
                      <a:pt x="1617203" y="1021042"/>
                      <a:pt x="1618263" y="1030474"/>
                    </a:cubicBezTo>
                    <a:cubicBezTo>
                      <a:pt x="1618483" y="1038090"/>
                      <a:pt x="1616020" y="1045627"/>
                      <a:pt x="1612689" y="1052243"/>
                    </a:cubicBezTo>
                    <a:lnTo>
                      <a:pt x="1609858" y="1055487"/>
                    </a:lnTo>
                    <a:lnTo>
                      <a:pt x="1615986" y="1054951"/>
                    </a:lnTo>
                    <a:cubicBezTo>
                      <a:pt x="1624356" y="1054470"/>
                      <a:pt x="1632631" y="1054855"/>
                      <a:pt x="1640712" y="1057934"/>
                    </a:cubicBezTo>
                    <a:cubicBezTo>
                      <a:pt x="1646870" y="1060243"/>
                      <a:pt x="1651488" y="1065631"/>
                      <a:pt x="1654567" y="1071018"/>
                    </a:cubicBezTo>
                    <a:cubicBezTo>
                      <a:pt x="1657646" y="1076406"/>
                      <a:pt x="1660724" y="1081794"/>
                      <a:pt x="1663034" y="1087952"/>
                    </a:cubicBezTo>
                    <a:cubicBezTo>
                      <a:pt x="1663803" y="1090261"/>
                      <a:pt x="1663803" y="1091800"/>
                      <a:pt x="1663803" y="1094109"/>
                    </a:cubicBezTo>
                    <a:cubicBezTo>
                      <a:pt x="1657646" y="1111042"/>
                      <a:pt x="1640712" y="1117200"/>
                      <a:pt x="1627627" y="1127206"/>
                    </a:cubicBezTo>
                    <a:cubicBezTo>
                      <a:pt x="1616852" y="1135673"/>
                      <a:pt x="1606076" y="1144909"/>
                      <a:pt x="1594531" y="1152606"/>
                    </a:cubicBezTo>
                    <a:cubicBezTo>
                      <a:pt x="1617621" y="1145679"/>
                      <a:pt x="1639943" y="1138752"/>
                      <a:pt x="1662264" y="1130285"/>
                    </a:cubicBezTo>
                    <a:cubicBezTo>
                      <a:pt x="1671500" y="1126436"/>
                      <a:pt x="1680737" y="1124127"/>
                      <a:pt x="1689973" y="1128745"/>
                    </a:cubicBezTo>
                    <a:cubicBezTo>
                      <a:pt x="1706137" y="1139521"/>
                      <a:pt x="1724610" y="1141830"/>
                      <a:pt x="1743852" y="1142600"/>
                    </a:cubicBezTo>
                    <a:cubicBezTo>
                      <a:pt x="1763864" y="1143370"/>
                      <a:pt x="1785415" y="1143370"/>
                      <a:pt x="1802349" y="1159533"/>
                    </a:cubicBezTo>
                    <a:cubicBezTo>
                      <a:pt x="1804658" y="1163382"/>
                      <a:pt x="1805428" y="1168000"/>
                      <a:pt x="1804658" y="1172618"/>
                    </a:cubicBezTo>
                    <a:cubicBezTo>
                      <a:pt x="1796191" y="1197249"/>
                      <a:pt x="1780027" y="1218030"/>
                      <a:pt x="1764633" y="1238042"/>
                    </a:cubicBezTo>
                    <a:cubicBezTo>
                      <a:pt x="1746930" y="1261133"/>
                      <a:pt x="1731537" y="1286533"/>
                      <a:pt x="1716143" y="1311164"/>
                    </a:cubicBezTo>
                    <a:cubicBezTo>
                      <a:pt x="1708446" y="1324249"/>
                      <a:pt x="1708446" y="1340412"/>
                      <a:pt x="1699979" y="1353497"/>
                    </a:cubicBezTo>
                    <a:lnTo>
                      <a:pt x="1699998" y="1354296"/>
                    </a:lnTo>
                    <a:lnTo>
                      <a:pt x="1706994" y="1355979"/>
                    </a:lnTo>
                    <a:cubicBezTo>
                      <a:pt x="1712271" y="1360325"/>
                      <a:pt x="1713823" y="1364981"/>
                      <a:pt x="1713745" y="1369792"/>
                    </a:cubicBezTo>
                    <a:lnTo>
                      <a:pt x="1713088" y="1372993"/>
                    </a:lnTo>
                    <a:lnTo>
                      <a:pt x="1745872" y="1378320"/>
                    </a:lnTo>
                    <a:cubicBezTo>
                      <a:pt x="1757321" y="1380244"/>
                      <a:pt x="1768866" y="1380821"/>
                      <a:pt x="1780797" y="1375818"/>
                    </a:cubicBezTo>
                    <a:cubicBezTo>
                      <a:pt x="1796961" y="1368891"/>
                      <a:pt x="1826209" y="1332715"/>
                      <a:pt x="1822361" y="1316552"/>
                    </a:cubicBezTo>
                    <a:cubicBezTo>
                      <a:pt x="1820822" y="1310394"/>
                      <a:pt x="1815434" y="1303467"/>
                      <a:pt x="1808506" y="1298079"/>
                    </a:cubicBezTo>
                    <a:cubicBezTo>
                      <a:pt x="1799270" y="1291152"/>
                      <a:pt x="1778488" y="1288073"/>
                      <a:pt x="1789264" y="1268061"/>
                    </a:cubicBezTo>
                    <a:cubicBezTo>
                      <a:pt x="1797731" y="1253436"/>
                      <a:pt x="1826979" y="1246509"/>
                      <a:pt x="1842373" y="1254206"/>
                    </a:cubicBezTo>
                    <a:cubicBezTo>
                      <a:pt x="1848531" y="1257285"/>
                      <a:pt x="1852379" y="1261903"/>
                      <a:pt x="1856997" y="1267291"/>
                    </a:cubicBezTo>
                    <a:cubicBezTo>
                      <a:pt x="1880858" y="1295000"/>
                      <a:pt x="1884706" y="1295770"/>
                      <a:pt x="1918573" y="1279606"/>
                    </a:cubicBezTo>
                    <a:cubicBezTo>
                      <a:pt x="1930118" y="1273449"/>
                      <a:pt x="1941664" y="1269600"/>
                      <a:pt x="1954749" y="1271139"/>
                    </a:cubicBezTo>
                    <a:cubicBezTo>
                      <a:pt x="1977840" y="1273449"/>
                      <a:pt x="1988616" y="1288843"/>
                      <a:pt x="1983228" y="1311164"/>
                    </a:cubicBezTo>
                    <a:cubicBezTo>
                      <a:pt x="1978610" y="1331946"/>
                      <a:pt x="1963985" y="1348109"/>
                      <a:pt x="1952440" y="1367351"/>
                    </a:cubicBezTo>
                    <a:cubicBezTo>
                      <a:pt x="1966294" y="1355806"/>
                      <a:pt x="1980149" y="1347339"/>
                      <a:pt x="1994773" y="1338873"/>
                    </a:cubicBezTo>
                    <a:cubicBezTo>
                      <a:pt x="2010167" y="1329637"/>
                      <a:pt x="2026330" y="1322709"/>
                      <a:pt x="2046343" y="1327328"/>
                    </a:cubicBezTo>
                    <a:cubicBezTo>
                      <a:pt x="2069434" y="1332715"/>
                      <a:pt x="2090216" y="1317321"/>
                      <a:pt x="2113307" y="1318861"/>
                    </a:cubicBezTo>
                    <a:cubicBezTo>
                      <a:pt x="2133318" y="1325788"/>
                      <a:pt x="2134858" y="1328867"/>
                      <a:pt x="2128700" y="1354267"/>
                    </a:cubicBezTo>
                    <a:cubicBezTo>
                      <a:pt x="2121773" y="1365042"/>
                      <a:pt x="2116385" y="1375048"/>
                      <a:pt x="2121003" y="1388903"/>
                    </a:cubicBezTo>
                    <a:cubicBezTo>
                      <a:pt x="2124082" y="1399679"/>
                      <a:pt x="2116385" y="1408146"/>
                      <a:pt x="2110228" y="1416612"/>
                    </a:cubicBezTo>
                    <a:cubicBezTo>
                      <a:pt x="2094834" y="1436624"/>
                      <a:pt x="2095603" y="1443552"/>
                      <a:pt x="2114846" y="1460485"/>
                    </a:cubicBezTo>
                    <a:cubicBezTo>
                      <a:pt x="2117155" y="1462794"/>
                      <a:pt x="2120234" y="1465103"/>
                      <a:pt x="2123312" y="1467412"/>
                    </a:cubicBezTo>
                    <a:cubicBezTo>
                      <a:pt x="2148712" y="1488194"/>
                      <a:pt x="2150252" y="1500509"/>
                      <a:pt x="2128700" y="1525909"/>
                    </a:cubicBezTo>
                    <a:cubicBezTo>
                      <a:pt x="2124852" y="1529758"/>
                      <a:pt x="2117925" y="1533606"/>
                      <a:pt x="2121003" y="1539764"/>
                    </a:cubicBezTo>
                    <a:cubicBezTo>
                      <a:pt x="2124082" y="1545921"/>
                      <a:pt x="2131779" y="1543612"/>
                      <a:pt x="2137167" y="1543612"/>
                    </a:cubicBezTo>
                    <a:cubicBezTo>
                      <a:pt x="2166415" y="1544382"/>
                      <a:pt x="2175652" y="1549770"/>
                      <a:pt x="2181040" y="1569782"/>
                    </a:cubicBezTo>
                    <a:cubicBezTo>
                      <a:pt x="2182579" y="1575170"/>
                      <a:pt x="2183349" y="1579788"/>
                      <a:pt x="2172573" y="1588255"/>
                    </a:cubicBezTo>
                    <a:cubicBezTo>
                      <a:pt x="2166415" y="1599800"/>
                      <a:pt x="2160258" y="1611345"/>
                      <a:pt x="2153330" y="1622121"/>
                    </a:cubicBezTo>
                    <a:cubicBezTo>
                      <a:pt x="2137167" y="1647521"/>
                      <a:pt x="2116385" y="1653679"/>
                      <a:pt x="2092525" y="1635206"/>
                    </a:cubicBezTo>
                    <a:cubicBezTo>
                      <a:pt x="2067125" y="1616733"/>
                      <a:pt x="2042494" y="1604418"/>
                      <a:pt x="2010167" y="1606727"/>
                    </a:cubicBezTo>
                    <a:cubicBezTo>
                      <a:pt x="1990925" y="1607497"/>
                      <a:pt x="1980149" y="1592873"/>
                      <a:pt x="1971682" y="1578249"/>
                    </a:cubicBezTo>
                    <a:cubicBezTo>
                      <a:pt x="1961676" y="1561315"/>
                      <a:pt x="1952440" y="1543612"/>
                      <a:pt x="1943203" y="1526679"/>
                    </a:cubicBezTo>
                    <a:cubicBezTo>
                      <a:pt x="1940894" y="1524370"/>
                      <a:pt x="1937815" y="1522061"/>
                      <a:pt x="1934737" y="1524370"/>
                    </a:cubicBezTo>
                    <a:cubicBezTo>
                      <a:pt x="1933197" y="1525909"/>
                      <a:pt x="1933197" y="1528988"/>
                      <a:pt x="1934737" y="1531297"/>
                    </a:cubicBezTo>
                    <a:cubicBezTo>
                      <a:pt x="1934737" y="1535915"/>
                      <a:pt x="1935506" y="1539764"/>
                      <a:pt x="1935506" y="1543612"/>
                    </a:cubicBezTo>
                    <a:cubicBezTo>
                      <a:pt x="1939355" y="1555158"/>
                      <a:pt x="1940125" y="1566703"/>
                      <a:pt x="1929349" y="1575170"/>
                    </a:cubicBezTo>
                    <a:cubicBezTo>
                      <a:pt x="1919343" y="1579018"/>
                      <a:pt x="1917034" y="1571321"/>
                      <a:pt x="1913955" y="1564394"/>
                    </a:cubicBezTo>
                    <a:cubicBezTo>
                      <a:pt x="1909337" y="1552079"/>
                      <a:pt x="1900870" y="1542073"/>
                      <a:pt x="1891633" y="1532067"/>
                    </a:cubicBezTo>
                    <a:cubicBezTo>
                      <a:pt x="1868542" y="1506667"/>
                      <a:pt x="1823900" y="1507436"/>
                      <a:pt x="1801579" y="1532836"/>
                    </a:cubicBezTo>
                    <a:cubicBezTo>
                      <a:pt x="1780797" y="1557467"/>
                      <a:pt x="1786185" y="1601340"/>
                      <a:pt x="1812355" y="1621351"/>
                    </a:cubicBezTo>
                    <a:cubicBezTo>
                      <a:pt x="1827749" y="1632897"/>
                      <a:pt x="1842373" y="1645212"/>
                      <a:pt x="1863924" y="1640594"/>
                    </a:cubicBezTo>
                    <a:cubicBezTo>
                      <a:pt x="1868542" y="1639055"/>
                      <a:pt x="1873161" y="1642133"/>
                      <a:pt x="1875470" y="1645982"/>
                    </a:cubicBezTo>
                    <a:cubicBezTo>
                      <a:pt x="1875470" y="1647521"/>
                      <a:pt x="1875470" y="1648291"/>
                      <a:pt x="1874700" y="1649830"/>
                    </a:cubicBezTo>
                    <a:cubicBezTo>
                      <a:pt x="1869312" y="1655218"/>
                      <a:pt x="1872391" y="1664455"/>
                      <a:pt x="1864694" y="1667533"/>
                    </a:cubicBezTo>
                    <a:cubicBezTo>
                      <a:pt x="1854688" y="1685237"/>
                      <a:pt x="1853149" y="1705249"/>
                      <a:pt x="1847761" y="1723722"/>
                    </a:cubicBezTo>
                    <a:cubicBezTo>
                      <a:pt x="1834676" y="1766824"/>
                      <a:pt x="1821591" y="1782988"/>
                      <a:pt x="1779258" y="1775291"/>
                    </a:cubicBezTo>
                    <a:cubicBezTo>
                      <a:pt x="1761555" y="1772212"/>
                      <a:pt x="1746161" y="1779139"/>
                      <a:pt x="1733076" y="1790685"/>
                    </a:cubicBezTo>
                    <a:cubicBezTo>
                      <a:pt x="1720761" y="1803770"/>
                      <a:pt x="1706137" y="1813006"/>
                      <a:pt x="1689203" y="1817624"/>
                    </a:cubicBezTo>
                    <a:cubicBezTo>
                      <a:pt x="1687664" y="1816855"/>
                      <a:pt x="1686894" y="1817624"/>
                      <a:pt x="1685355" y="1817624"/>
                    </a:cubicBezTo>
                    <a:cubicBezTo>
                      <a:pt x="1650718" y="1812237"/>
                      <a:pt x="1617621" y="1829940"/>
                      <a:pt x="1599919" y="1862267"/>
                    </a:cubicBezTo>
                    <a:cubicBezTo>
                      <a:pt x="1597610" y="1866885"/>
                      <a:pt x="1595300" y="1871503"/>
                      <a:pt x="1592222" y="1875351"/>
                    </a:cubicBezTo>
                    <a:cubicBezTo>
                      <a:pt x="1587603" y="1881509"/>
                      <a:pt x="1580676" y="1883818"/>
                      <a:pt x="1574519" y="1887667"/>
                    </a:cubicBezTo>
                    <a:cubicBezTo>
                      <a:pt x="1556815" y="1902291"/>
                      <a:pt x="1541421" y="1919994"/>
                      <a:pt x="1518330" y="1929230"/>
                    </a:cubicBezTo>
                    <a:cubicBezTo>
                      <a:pt x="1531415" y="1938467"/>
                      <a:pt x="1546040" y="1936158"/>
                      <a:pt x="1559125" y="1939237"/>
                    </a:cubicBezTo>
                    <a:cubicBezTo>
                      <a:pt x="1569900" y="1942315"/>
                      <a:pt x="1576058" y="1946934"/>
                      <a:pt x="1574519" y="1958479"/>
                    </a:cubicBezTo>
                    <a:cubicBezTo>
                      <a:pt x="1570670" y="1961558"/>
                      <a:pt x="1566822" y="1965406"/>
                      <a:pt x="1562973" y="1968485"/>
                    </a:cubicBezTo>
                    <a:cubicBezTo>
                      <a:pt x="1537573" y="1990036"/>
                      <a:pt x="1535264" y="1997733"/>
                      <a:pt x="1546040" y="2030061"/>
                    </a:cubicBezTo>
                    <a:cubicBezTo>
                      <a:pt x="1551428" y="2045455"/>
                      <a:pt x="1556815" y="2060849"/>
                      <a:pt x="1539112" y="2072394"/>
                    </a:cubicBezTo>
                    <a:cubicBezTo>
                      <a:pt x="1524488" y="2077012"/>
                      <a:pt x="1522949" y="2090097"/>
                      <a:pt x="1519870" y="2101643"/>
                    </a:cubicBezTo>
                    <a:cubicBezTo>
                      <a:pt x="1516021" y="2115497"/>
                      <a:pt x="1509864" y="2123194"/>
                      <a:pt x="1492161" y="2126273"/>
                    </a:cubicBezTo>
                    <a:cubicBezTo>
                      <a:pt x="1466761" y="2130891"/>
                      <a:pt x="1442900" y="2144745"/>
                      <a:pt x="1423658" y="2163218"/>
                    </a:cubicBezTo>
                    <a:cubicBezTo>
                      <a:pt x="1409803" y="2175533"/>
                      <a:pt x="1399797" y="2184770"/>
                      <a:pt x="1385173" y="2163988"/>
                    </a:cubicBezTo>
                    <a:cubicBezTo>
                      <a:pt x="1377476" y="2153982"/>
                      <a:pt x="1365161" y="2154752"/>
                      <a:pt x="1354385" y="2157830"/>
                    </a:cubicBezTo>
                    <a:cubicBezTo>
                      <a:pt x="1344379" y="2160909"/>
                      <a:pt x="1335143" y="2165527"/>
                      <a:pt x="1325137" y="2167836"/>
                    </a:cubicBezTo>
                    <a:cubicBezTo>
                      <a:pt x="1309743" y="2171685"/>
                      <a:pt x="1298967" y="2167067"/>
                      <a:pt x="1299737" y="2148594"/>
                    </a:cubicBezTo>
                    <a:cubicBezTo>
                      <a:pt x="1300506" y="2139358"/>
                      <a:pt x="1296658" y="2130121"/>
                      <a:pt x="1294349" y="2120885"/>
                    </a:cubicBezTo>
                    <a:cubicBezTo>
                      <a:pt x="1291270" y="2103952"/>
                      <a:pt x="1285112" y="2094715"/>
                      <a:pt x="1265100" y="2101643"/>
                    </a:cubicBezTo>
                    <a:cubicBezTo>
                      <a:pt x="1254324" y="2105491"/>
                      <a:pt x="1241239" y="2100873"/>
                      <a:pt x="1238929" y="2087788"/>
                    </a:cubicBezTo>
                    <a:cubicBezTo>
                      <a:pt x="1235851" y="2068546"/>
                      <a:pt x="1223535" y="2057000"/>
                      <a:pt x="1211221" y="2043915"/>
                    </a:cubicBezTo>
                    <a:cubicBezTo>
                      <a:pt x="1198137" y="2030830"/>
                      <a:pt x="1199675" y="2019285"/>
                      <a:pt x="1217379" y="2011588"/>
                    </a:cubicBezTo>
                    <a:cubicBezTo>
                      <a:pt x="1225075" y="2007739"/>
                      <a:pt x="1231233" y="2003121"/>
                      <a:pt x="1231233" y="1993885"/>
                    </a:cubicBezTo>
                    <a:cubicBezTo>
                      <a:pt x="1231233" y="1980031"/>
                      <a:pt x="1241239" y="1972334"/>
                      <a:pt x="1251246" y="1965406"/>
                    </a:cubicBezTo>
                    <a:cubicBezTo>
                      <a:pt x="1251246" y="1965406"/>
                      <a:pt x="1252015" y="1965406"/>
                      <a:pt x="1252015" y="1965406"/>
                    </a:cubicBezTo>
                    <a:cubicBezTo>
                      <a:pt x="1255864" y="1961558"/>
                      <a:pt x="1260482" y="1957709"/>
                      <a:pt x="1262021" y="1951552"/>
                    </a:cubicBezTo>
                    <a:cubicBezTo>
                      <a:pt x="1265870" y="1937697"/>
                      <a:pt x="1257403" y="1923843"/>
                      <a:pt x="1262021" y="1909218"/>
                    </a:cubicBezTo>
                    <a:cubicBezTo>
                      <a:pt x="1262791" y="1906139"/>
                      <a:pt x="1259712" y="1903830"/>
                      <a:pt x="1256633" y="1903061"/>
                    </a:cubicBezTo>
                    <a:cubicBezTo>
                      <a:pt x="1225845" y="1898442"/>
                      <a:pt x="1218917" y="1878430"/>
                      <a:pt x="1222767" y="1851491"/>
                    </a:cubicBezTo>
                    <a:cubicBezTo>
                      <a:pt x="1223535" y="1849182"/>
                      <a:pt x="1221997" y="1847643"/>
                      <a:pt x="1221227" y="1845334"/>
                    </a:cubicBezTo>
                    <a:cubicBezTo>
                      <a:pt x="1221997" y="1844564"/>
                      <a:pt x="1221997" y="1843025"/>
                      <a:pt x="1221227" y="1842255"/>
                    </a:cubicBezTo>
                    <a:cubicBezTo>
                      <a:pt x="1222767" y="1813776"/>
                      <a:pt x="1218917" y="1786836"/>
                      <a:pt x="1204293" y="1762206"/>
                    </a:cubicBezTo>
                    <a:cubicBezTo>
                      <a:pt x="1192749" y="1751430"/>
                      <a:pt x="1196597" y="1736036"/>
                      <a:pt x="1190439" y="1723722"/>
                    </a:cubicBezTo>
                    <a:cubicBezTo>
                      <a:pt x="1183511" y="1709097"/>
                      <a:pt x="1174275" y="1703709"/>
                      <a:pt x="1159651" y="1706788"/>
                    </a:cubicBezTo>
                    <a:lnTo>
                      <a:pt x="1132497" y="1711847"/>
                    </a:lnTo>
                    <a:lnTo>
                      <a:pt x="1131900" y="1712163"/>
                    </a:lnTo>
                    <a:lnTo>
                      <a:pt x="1131622" y="1712010"/>
                    </a:lnTo>
                    <a:lnTo>
                      <a:pt x="1130210" y="1712273"/>
                    </a:lnTo>
                    <a:cubicBezTo>
                      <a:pt x="1120205" y="1713716"/>
                      <a:pt x="1110006" y="1714485"/>
                      <a:pt x="1099615" y="1713715"/>
                    </a:cubicBezTo>
                    <a:cubicBezTo>
                      <a:pt x="1088069" y="1712946"/>
                      <a:pt x="1078063" y="1710637"/>
                      <a:pt x="1071137" y="1700631"/>
                    </a:cubicBezTo>
                    <a:cubicBezTo>
                      <a:pt x="1054973" y="1686776"/>
                      <a:pt x="1041117" y="1671382"/>
                      <a:pt x="1041117" y="1647521"/>
                    </a:cubicBezTo>
                    <a:cubicBezTo>
                      <a:pt x="1041117" y="1639055"/>
                      <a:pt x="1034960" y="1638285"/>
                      <a:pt x="1028802" y="1639824"/>
                    </a:cubicBezTo>
                    <a:cubicBezTo>
                      <a:pt x="1007251" y="1645982"/>
                      <a:pt x="984160" y="1645982"/>
                      <a:pt x="965687" y="1663685"/>
                    </a:cubicBezTo>
                    <a:cubicBezTo>
                      <a:pt x="949524" y="1679079"/>
                      <a:pt x="932590" y="1696782"/>
                      <a:pt x="906420" y="1696012"/>
                    </a:cubicBezTo>
                    <a:cubicBezTo>
                      <a:pt x="896414" y="1695243"/>
                      <a:pt x="896414" y="1705249"/>
                      <a:pt x="895645" y="1712176"/>
                    </a:cubicBezTo>
                    <a:cubicBezTo>
                      <a:pt x="894875" y="1726800"/>
                      <a:pt x="894875" y="1741424"/>
                      <a:pt x="894105" y="1756048"/>
                    </a:cubicBezTo>
                    <a:cubicBezTo>
                      <a:pt x="879481" y="1792994"/>
                      <a:pt x="867166" y="1802230"/>
                      <a:pt x="840226" y="1797612"/>
                    </a:cubicBezTo>
                    <a:cubicBezTo>
                      <a:pt x="828681" y="1795303"/>
                      <a:pt x="820215" y="1789146"/>
                      <a:pt x="811748" y="1782218"/>
                    </a:cubicBezTo>
                    <a:cubicBezTo>
                      <a:pt x="777111" y="1756048"/>
                      <a:pt x="744014" y="1729109"/>
                      <a:pt x="709378" y="1702940"/>
                    </a:cubicBezTo>
                    <a:cubicBezTo>
                      <a:pt x="700141" y="1695243"/>
                      <a:pt x="689366" y="1689085"/>
                      <a:pt x="677820" y="1683697"/>
                    </a:cubicBezTo>
                    <a:cubicBezTo>
                      <a:pt x="649342" y="1670612"/>
                      <a:pt x="629330" y="1676000"/>
                      <a:pt x="611626" y="1702170"/>
                    </a:cubicBezTo>
                    <a:cubicBezTo>
                      <a:pt x="602390" y="1715255"/>
                      <a:pt x="594693" y="1729879"/>
                      <a:pt x="586996" y="1743733"/>
                    </a:cubicBezTo>
                    <a:cubicBezTo>
                      <a:pt x="560057" y="1793764"/>
                      <a:pt x="528499" y="1800691"/>
                      <a:pt x="482317" y="1765285"/>
                    </a:cubicBezTo>
                    <a:cubicBezTo>
                      <a:pt x="460766" y="1748351"/>
                      <a:pt x="439214" y="1732958"/>
                      <a:pt x="409966" y="1734497"/>
                    </a:cubicBezTo>
                    <a:cubicBezTo>
                      <a:pt x="403039" y="1717564"/>
                      <a:pt x="412275" y="1700631"/>
                      <a:pt x="410736" y="1682927"/>
                    </a:cubicBezTo>
                    <a:cubicBezTo>
                      <a:pt x="409966" y="1669073"/>
                      <a:pt x="408426" y="1655218"/>
                      <a:pt x="404578" y="1642133"/>
                    </a:cubicBezTo>
                    <a:cubicBezTo>
                      <a:pt x="399960" y="1629048"/>
                      <a:pt x="393032" y="1617503"/>
                      <a:pt x="377638" y="1615964"/>
                    </a:cubicBezTo>
                    <a:cubicBezTo>
                      <a:pt x="359936" y="1614424"/>
                      <a:pt x="354548" y="1603649"/>
                      <a:pt x="356857" y="1587485"/>
                    </a:cubicBezTo>
                    <a:cubicBezTo>
                      <a:pt x="358396" y="1569782"/>
                      <a:pt x="363784" y="1553618"/>
                      <a:pt x="369942" y="1536685"/>
                    </a:cubicBezTo>
                    <a:cubicBezTo>
                      <a:pt x="387645" y="1486654"/>
                      <a:pt x="409966" y="1438934"/>
                      <a:pt x="420742" y="1387364"/>
                    </a:cubicBezTo>
                    <a:cubicBezTo>
                      <a:pt x="423051" y="1376588"/>
                      <a:pt x="423051" y="1366582"/>
                      <a:pt x="423051" y="1356576"/>
                    </a:cubicBezTo>
                    <a:cubicBezTo>
                      <a:pt x="423051" y="1338873"/>
                      <a:pt x="413814" y="1328867"/>
                      <a:pt x="396111" y="1329637"/>
                    </a:cubicBezTo>
                    <a:cubicBezTo>
                      <a:pt x="366093" y="1331176"/>
                      <a:pt x="336845" y="1328867"/>
                      <a:pt x="307596" y="1319631"/>
                    </a:cubicBezTo>
                    <a:cubicBezTo>
                      <a:pt x="295281" y="1315782"/>
                      <a:pt x="287584" y="1320400"/>
                      <a:pt x="282196" y="1330406"/>
                    </a:cubicBezTo>
                    <a:cubicBezTo>
                      <a:pt x="277578" y="1340412"/>
                      <a:pt x="272190" y="1350418"/>
                      <a:pt x="269881" y="1361194"/>
                    </a:cubicBezTo>
                    <a:cubicBezTo>
                      <a:pt x="259875" y="1404297"/>
                      <a:pt x="236014" y="1438164"/>
                      <a:pt x="200608" y="1464334"/>
                    </a:cubicBezTo>
                    <a:cubicBezTo>
                      <a:pt x="195220" y="1468182"/>
                      <a:pt x="190602" y="1472800"/>
                      <a:pt x="185984" y="1477418"/>
                    </a:cubicBezTo>
                    <a:cubicBezTo>
                      <a:pt x="155966" y="1505127"/>
                      <a:pt x="156736" y="1515903"/>
                      <a:pt x="192141" y="1535915"/>
                    </a:cubicBezTo>
                    <a:cubicBezTo>
                      <a:pt x="208305" y="1545152"/>
                      <a:pt x="216772" y="1559006"/>
                      <a:pt x="220620" y="1575940"/>
                    </a:cubicBezTo>
                    <a:cubicBezTo>
                      <a:pt x="222160" y="1584406"/>
                      <a:pt x="223699" y="1592873"/>
                      <a:pt x="212154" y="1595182"/>
                    </a:cubicBezTo>
                    <a:cubicBezTo>
                      <a:pt x="193681" y="1595952"/>
                      <a:pt x="172129" y="1583637"/>
                      <a:pt x="155966" y="1594412"/>
                    </a:cubicBezTo>
                    <a:cubicBezTo>
                      <a:pt x="136723" y="1607497"/>
                      <a:pt x="121329" y="1591334"/>
                      <a:pt x="103626" y="1593643"/>
                    </a:cubicBezTo>
                    <a:cubicBezTo>
                      <a:pt x="85154" y="1595952"/>
                      <a:pt x="78226" y="1567473"/>
                      <a:pt x="62832" y="1556697"/>
                    </a:cubicBezTo>
                    <a:cubicBezTo>
                      <a:pt x="33584" y="1535915"/>
                      <a:pt x="54366" y="1504358"/>
                      <a:pt x="43590" y="1479727"/>
                    </a:cubicBezTo>
                    <a:cubicBezTo>
                      <a:pt x="58984" y="1469722"/>
                      <a:pt x="50517" y="1454328"/>
                      <a:pt x="52057" y="1441243"/>
                    </a:cubicBezTo>
                    <a:cubicBezTo>
                      <a:pt x="60523" y="1437394"/>
                      <a:pt x="74378" y="1461255"/>
                      <a:pt x="77457" y="1435855"/>
                    </a:cubicBezTo>
                    <a:cubicBezTo>
                      <a:pt x="81305" y="1432776"/>
                      <a:pt x="84384" y="1434315"/>
                      <a:pt x="88232" y="1435085"/>
                    </a:cubicBezTo>
                    <a:cubicBezTo>
                      <a:pt x="107475" y="1428927"/>
                      <a:pt x="125948" y="1425849"/>
                      <a:pt x="145960" y="1432006"/>
                    </a:cubicBezTo>
                    <a:cubicBezTo>
                      <a:pt x="146729" y="1405836"/>
                      <a:pt x="128257" y="1389673"/>
                      <a:pt x="112093" y="1371970"/>
                    </a:cubicBezTo>
                    <a:cubicBezTo>
                      <a:pt x="109784" y="1362733"/>
                      <a:pt x="102087" y="1360424"/>
                      <a:pt x="95160" y="1356576"/>
                    </a:cubicBezTo>
                    <a:cubicBezTo>
                      <a:pt x="90542" y="1355036"/>
                      <a:pt x="87463" y="1351957"/>
                      <a:pt x="85923" y="1348109"/>
                    </a:cubicBezTo>
                    <a:cubicBezTo>
                      <a:pt x="81305" y="1341182"/>
                      <a:pt x="85154" y="1335794"/>
                      <a:pt x="89002" y="1330406"/>
                    </a:cubicBezTo>
                    <a:cubicBezTo>
                      <a:pt x="110554" y="1298849"/>
                      <a:pt x="116711" y="1264212"/>
                      <a:pt x="107475" y="1226497"/>
                    </a:cubicBezTo>
                    <a:cubicBezTo>
                      <a:pt x="106705" y="1217261"/>
                      <a:pt x="102857" y="1208794"/>
                      <a:pt x="105166" y="1199558"/>
                    </a:cubicBezTo>
                    <a:cubicBezTo>
                      <a:pt x="109014" y="1191091"/>
                      <a:pt x="113632" y="1192631"/>
                      <a:pt x="118251" y="1198018"/>
                    </a:cubicBezTo>
                    <a:cubicBezTo>
                      <a:pt x="122869" y="1203406"/>
                      <a:pt x="125948" y="1208794"/>
                      <a:pt x="129796" y="1214182"/>
                    </a:cubicBezTo>
                    <a:cubicBezTo>
                      <a:pt x="136723" y="1225727"/>
                      <a:pt x="144420" y="1237273"/>
                      <a:pt x="154426" y="1246509"/>
                    </a:cubicBezTo>
                    <a:cubicBezTo>
                      <a:pt x="173669" y="1264212"/>
                      <a:pt x="193681" y="1274988"/>
                      <a:pt x="219081" y="1260364"/>
                    </a:cubicBezTo>
                    <a:cubicBezTo>
                      <a:pt x="222160" y="1258824"/>
                      <a:pt x="225239" y="1258055"/>
                      <a:pt x="228317" y="1258824"/>
                    </a:cubicBezTo>
                    <a:cubicBezTo>
                      <a:pt x="226778" y="1251127"/>
                      <a:pt x="231396" y="1246509"/>
                      <a:pt x="237554" y="1242661"/>
                    </a:cubicBezTo>
                    <a:cubicBezTo>
                      <a:pt x="245251" y="1237273"/>
                      <a:pt x="238323" y="1225727"/>
                      <a:pt x="246020" y="1220339"/>
                    </a:cubicBezTo>
                    <a:cubicBezTo>
                      <a:pt x="243711" y="1207255"/>
                      <a:pt x="240632" y="1194170"/>
                      <a:pt x="237554" y="1181085"/>
                    </a:cubicBezTo>
                    <a:lnTo>
                      <a:pt x="230815" y="1174101"/>
                    </a:lnTo>
                    <a:lnTo>
                      <a:pt x="229726" y="1174454"/>
                    </a:lnTo>
                    <a:cubicBezTo>
                      <a:pt x="225708" y="1173106"/>
                      <a:pt x="222041" y="1169446"/>
                      <a:pt x="218096" y="1165046"/>
                    </a:cubicBezTo>
                    <a:lnTo>
                      <a:pt x="188626" y="1147706"/>
                    </a:lnTo>
                    <a:lnTo>
                      <a:pt x="169471" y="1143310"/>
                    </a:lnTo>
                    <a:cubicBezTo>
                      <a:pt x="158371" y="1141927"/>
                      <a:pt x="145382" y="1141254"/>
                      <a:pt x="129796" y="1141061"/>
                    </a:cubicBezTo>
                    <a:cubicBezTo>
                      <a:pt x="136723" y="1137212"/>
                      <a:pt x="140572" y="1134903"/>
                      <a:pt x="145190" y="1132594"/>
                    </a:cubicBezTo>
                    <a:cubicBezTo>
                      <a:pt x="147499" y="1130285"/>
                      <a:pt x="150578" y="1127206"/>
                      <a:pt x="153657" y="1125667"/>
                    </a:cubicBezTo>
                    <a:lnTo>
                      <a:pt x="158042" y="1123306"/>
                    </a:lnTo>
                    <a:lnTo>
                      <a:pt x="151369" y="1113367"/>
                    </a:lnTo>
                    <a:cubicBezTo>
                      <a:pt x="146484" y="1109117"/>
                      <a:pt x="140206" y="1106605"/>
                      <a:pt x="131519" y="1106686"/>
                    </a:cubicBezTo>
                    <a:cubicBezTo>
                      <a:pt x="125018" y="1106285"/>
                      <a:pt x="125762" y="1099249"/>
                      <a:pt x="128341" y="1096390"/>
                    </a:cubicBezTo>
                    <a:cubicBezTo>
                      <a:pt x="143323" y="1081179"/>
                      <a:pt x="138013" y="1069519"/>
                      <a:pt x="123238" y="1058571"/>
                    </a:cubicBezTo>
                    <a:cubicBezTo>
                      <a:pt x="120915" y="1056334"/>
                      <a:pt x="120146" y="1052837"/>
                      <a:pt x="118504" y="1049534"/>
                    </a:cubicBezTo>
                    <a:cubicBezTo>
                      <a:pt x="109569" y="1031801"/>
                      <a:pt x="109185" y="1030053"/>
                      <a:pt x="123485" y="1015908"/>
                    </a:cubicBezTo>
                    <a:cubicBezTo>
                      <a:pt x="131413" y="1008206"/>
                      <a:pt x="134097" y="1001659"/>
                      <a:pt x="127231" y="991259"/>
                    </a:cubicBezTo>
                    <a:cubicBezTo>
                      <a:pt x="122348" y="983630"/>
                      <a:pt x="119703" y="973674"/>
                      <a:pt x="124092" y="964461"/>
                    </a:cubicBezTo>
                    <a:cubicBezTo>
                      <a:pt x="128140" y="955781"/>
                      <a:pt x="123151" y="951839"/>
                      <a:pt x="117289" y="948091"/>
                    </a:cubicBezTo>
                    <a:cubicBezTo>
                      <a:pt x="111426" y="944343"/>
                      <a:pt x="105755" y="941468"/>
                      <a:pt x="103345" y="934668"/>
                    </a:cubicBezTo>
                    <a:cubicBezTo>
                      <a:pt x="101319" y="929617"/>
                      <a:pt x="96949" y="930579"/>
                      <a:pt x="93646" y="932223"/>
                    </a:cubicBezTo>
                    <a:cubicBezTo>
                      <a:pt x="89319" y="935467"/>
                      <a:pt x="85867" y="938518"/>
                      <a:pt x="82606" y="942443"/>
                    </a:cubicBezTo>
                    <a:cubicBezTo>
                      <a:pt x="70011" y="953922"/>
                      <a:pt x="68604" y="953774"/>
                      <a:pt x="60096" y="940070"/>
                    </a:cubicBezTo>
                    <a:cubicBezTo>
                      <a:pt x="55405" y="933315"/>
                      <a:pt x="52803" y="925641"/>
                      <a:pt x="48986" y="918693"/>
                    </a:cubicBezTo>
                    <a:cubicBezTo>
                      <a:pt x="44785" y="909997"/>
                      <a:pt x="40583" y="901301"/>
                      <a:pt x="54907" y="897688"/>
                    </a:cubicBezTo>
                    <a:cubicBezTo>
                      <a:pt x="59618" y="896193"/>
                      <a:pt x="60746" y="890904"/>
                      <a:pt x="56632" y="886771"/>
                    </a:cubicBezTo>
                    <a:cubicBezTo>
                      <a:pt x="51791" y="881423"/>
                      <a:pt x="46759" y="875200"/>
                      <a:pt x="37189" y="879599"/>
                    </a:cubicBezTo>
                    <a:cubicBezTo>
                      <a:pt x="36849" y="880132"/>
                      <a:pt x="36508" y="880665"/>
                      <a:pt x="35293" y="881391"/>
                    </a:cubicBezTo>
                    <a:cubicBezTo>
                      <a:pt x="30966" y="884635"/>
                      <a:pt x="29924" y="894486"/>
                      <a:pt x="21248" y="890441"/>
                    </a:cubicBezTo>
                    <a:cubicBezTo>
                      <a:pt x="13104" y="886736"/>
                      <a:pt x="7539" y="880173"/>
                      <a:pt x="4212" y="871285"/>
                    </a:cubicBezTo>
                    <a:cubicBezTo>
                      <a:pt x="2142" y="863952"/>
                      <a:pt x="2695" y="856041"/>
                      <a:pt x="4313" y="848813"/>
                    </a:cubicBezTo>
                    <a:cubicBezTo>
                      <a:pt x="5783" y="842991"/>
                      <a:pt x="8170" y="839258"/>
                      <a:pt x="14906" y="842814"/>
                    </a:cubicBezTo>
                    <a:cubicBezTo>
                      <a:pt x="17379" y="843644"/>
                      <a:pt x="20193" y="843941"/>
                      <a:pt x="21557" y="841808"/>
                    </a:cubicBezTo>
                    <a:cubicBezTo>
                      <a:pt x="23943" y="838075"/>
                      <a:pt x="21620" y="835838"/>
                      <a:pt x="19488" y="834475"/>
                    </a:cubicBezTo>
                    <a:cubicBezTo>
                      <a:pt x="15564" y="831216"/>
                      <a:pt x="11834" y="828830"/>
                      <a:pt x="8444" y="825912"/>
                    </a:cubicBezTo>
                    <a:cubicBezTo>
                      <a:pt x="-3325" y="816133"/>
                      <a:pt x="-2666" y="804535"/>
                      <a:pt x="9631" y="795870"/>
                    </a:cubicBezTo>
                    <a:cubicBezTo>
                      <a:pt x="11187" y="794611"/>
                      <a:pt x="12402" y="793886"/>
                      <a:pt x="13617" y="793160"/>
                    </a:cubicBezTo>
                    <a:cubicBezTo>
                      <a:pt x="33587" y="781889"/>
                      <a:pt x="34759" y="778882"/>
                      <a:pt x="21752" y="759297"/>
                    </a:cubicBezTo>
                    <a:cubicBezTo>
                      <a:pt x="16869" y="751668"/>
                      <a:pt x="15525" y="745550"/>
                      <a:pt x="21705" y="738233"/>
                    </a:cubicBezTo>
                    <a:cubicBezTo>
                      <a:pt x="24284" y="735374"/>
                      <a:pt x="25456" y="732367"/>
                      <a:pt x="26627" y="729360"/>
                    </a:cubicBezTo>
                    <a:cubicBezTo>
                      <a:pt x="36322" y="713022"/>
                      <a:pt x="38301" y="697009"/>
                      <a:pt x="23100" y="682030"/>
                    </a:cubicBezTo>
                    <a:cubicBezTo>
                      <a:pt x="17727" y="676342"/>
                      <a:pt x="13036" y="669586"/>
                      <a:pt x="10434" y="661912"/>
                    </a:cubicBezTo>
                    <a:cubicBezTo>
                      <a:pt x="8408" y="656861"/>
                      <a:pt x="9003" y="651232"/>
                      <a:pt x="13330" y="647988"/>
                    </a:cubicBezTo>
                    <a:cubicBezTo>
                      <a:pt x="18338" y="643678"/>
                      <a:pt x="21771" y="648878"/>
                      <a:pt x="25161" y="651797"/>
                    </a:cubicBezTo>
                    <a:cubicBezTo>
                      <a:pt x="47248" y="668924"/>
                      <a:pt x="47248" y="668924"/>
                      <a:pt x="56771" y="643460"/>
                    </a:cubicBezTo>
                    <a:cubicBezTo>
                      <a:pt x="60286" y="634440"/>
                      <a:pt x="64527" y="626633"/>
                      <a:pt x="71240" y="619657"/>
                    </a:cubicBezTo>
                    <a:cubicBezTo>
                      <a:pt x="78486" y="613021"/>
                      <a:pt x="84176" y="607645"/>
                      <a:pt x="96348" y="610920"/>
                    </a:cubicBezTo>
                    <a:cubicBezTo>
                      <a:pt x="114148" y="614788"/>
                      <a:pt x="131368" y="597251"/>
                      <a:pt x="134283" y="575076"/>
                    </a:cubicBezTo>
                    <a:cubicBezTo>
                      <a:pt x="134922" y="571728"/>
                      <a:pt x="134687" y="568573"/>
                      <a:pt x="135133" y="564351"/>
                    </a:cubicBezTo>
                    <a:cubicBezTo>
                      <a:pt x="148756" y="570056"/>
                      <a:pt x="161994" y="574013"/>
                      <a:pt x="175165" y="565156"/>
                    </a:cubicBezTo>
                    <a:cubicBezTo>
                      <a:pt x="187122" y="557025"/>
                      <a:pt x="191276" y="544656"/>
                      <a:pt x="196304" y="532095"/>
                    </a:cubicBezTo>
                    <a:cubicBezTo>
                      <a:pt x="200183" y="533073"/>
                      <a:pt x="199886" y="535888"/>
                      <a:pt x="200803" y="537976"/>
                    </a:cubicBezTo>
                    <a:cubicBezTo>
                      <a:pt x="203256" y="547057"/>
                      <a:pt x="208496" y="552661"/>
                      <a:pt x="214957" y="554445"/>
                    </a:cubicBezTo>
                    <a:lnTo>
                      <a:pt x="218884" y="553267"/>
                    </a:lnTo>
                    <a:lnTo>
                      <a:pt x="215844" y="551027"/>
                    </a:lnTo>
                    <a:cubicBezTo>
                      <a:pt x="214211" y="549524"/>
                      <a:pt x="213485" y="547600"/>
                      <a:pt x="215598" y="544305"/>
                    </a:cubicBezTo>
                    <a:cubicBezTo>
                      <a:pt x="218902" y="538583"/>
                      <a:pt x="223942" y="534703"/>
                      <a:pt x="231045" y="536702"/>
                    </a:cubicBezTo>
                    <a:lnTo>
                      <a:pt x="246480" y="541607"/>
                    </a:lnTo>
                    <a:lnTo>
                      <a:pt x="250236" y="539216"/>
                    </a:lnTo>
                    <a:lnTo>
                      <a:pt x="253281" y="520961"/>
                    </a:lnTo>
                    <a:cubicBezTo>
                      <a:pt x="252543" y="513833"/>
                      <a:pt x="250291" y="506829"/>
                      <a:pt x="247808" y="500042"/>
                    </a:cubicBezTo>
                    <a:cubicBezTo>
                      <a:pt x="245772" y="493268"/>
                      <a:pt x="237722" y="493031"/>
                      <a:pt x="231921" y="492413"/>
                    </a:cubicBezTo>
                    <a:cubicBezTo>
                      <a:pt x="223871" y="492176"/>
                      <a:pt x="216254" y="492400"/>
                      <a:pt x="209099" y="492190"/>
                    </a:cubicBezTo>
                    <a:cubicBezTo>
                      <a:pt x="201048" y="491953"/>
                      <a:pt x="193946" y="489954"/>
                      <a:pt x="187845" y="484403"/>
                    </a:cubicBezTo>
                    <a:cubicBezTo>
                      <a:pt x="180009" y="477010"/>
                      <a:pt x="180576" y="472998"/>
                      <a:pt x="190142" y="467461"/>
                    </a:cubicBezTo>
                    <a:cubicBezTo>
                      <a:pt x="202418" y="461107"/>
                      <a:pt x="202118" y="456174"/>
                      <a:pt x="191625" y="447809"/>
                    </a:cubicBezTo>
                    <a:cubicBezTo>
                      <a:pt x="185958" y="442718"/>
                      <a:pt x="174844" y="440153"/>
                      <a:pt x="177821" y="430393"/>
                    </a:cubicBezTo>
                    <a:cubicBezTo>
                      <a:pt x="180772" y="421527"/>
                      <a:pt x="191940" y="422303"/>
                      <a:pt x="200016" y="421646"/>
                    </a:cubicBezTo>
                    <a:cubicBezTo>
                      <a:pt x="203594" y="421750"/>
                      <a:pt x="206739" y="421396"/>
                      <a:pt x="210343" y="420606"/>
                    </a:cubicBezTo>
                    <a:cubicBezTo>
                      <a:pt x="214842" y="419843"/>
                      <a:pt x="218961" y="416831"/>
                      <a:pt x="219122" y="411464"/>
                    </a:cubicBezTo>
                    <a:cubicBezTo>
                      <a:pt x="219716" y="406557"/>
                      <a:pt x="215757" y="404203"/>
                      <a:pt x="211312" y="403177"/>
                    </a:cubicBezTo>
                    <a:cubicBezTo>
                      <a:pt x="205104" y="401204"/>
                      <a:pt x="199357" y="398797"/>
                      <a:pt x="200058" y="390313"/>
                    </a:cubicBezTo>
                    <a:lnTo>
                      <a:pt x="204906" y="382719"/>
                    </a:lnTo>
                    <a:lnTo>
                      <a:pt x="199768" y="383106"/>
                    </a:lnTo>
                    <a:cubicBezTo>
                      <a:pt x="194724" y="382098"/>
                      <a:pt x="189758" y="380080"/>
                      <a:pt x="184791" y="378218"/>
                    </a:cubicBezTo>
                    <a:cubicBezTo>
                      <a:pt x="178583" y="373872"/>
                      <a:pt x="171755" y="369526"/>
                      <a:pt x="175479" y="359594"/>
                    </a:cubicBezTo>
                    <a:cubicBezTo>
                      <a:pt x="186964" y="351834"/>
                      <a:pt x="198915" y="344850"/>
                      <a:pt x="211253" y="339573"/>
                    </a:cubicBezTo>
                    <a:lnTo>
                      <a:pt x="234333" y="333650"/>
                    </a:lnTo>
                    <a:lnTo>
                      <a:pt x="235379" y="331817"/>
                    </a:lnTo>
                    <a:cubicBezTo>
                      <a:pt x="237222" y="330081"/>
                      <a:pt x="238603" y="328779"/>
                      <a:pt x="240419" y="327937"/>
                    </a:cubicBezTo>
                    <a:cubicBezTo>
                      <a:pt x="250853" y="323320"/>
                      <a:pt x="254291" y="313125"/>
                      <a:pt x="245994" y="306167"/>
                    </a:cubicBezTo>
                    <a:cubicBezTo>
                      <a:pt x="237697" y="299208"/>
                      <a:pt x="239239" y="292540"/>
                      <a:pt x="244332" y="286870"/>
                    </a:cubicBezTo>
                    <a:cubicBezTo>
                      <a:pt x="261429" y="269020"/>
                      <a:pt x="254701" y="254498"/>
                      <a:pt x="240410" y="238411"/>
                    </a:cubicBezTo>
                    <a:cubicBezTo>
                      <a:pt x="230458" y="226928"/>
                      <a:pt x="222808" y="213275"/>
                      <a:pt x="215620" y="199187"/>
                    </a:cubicBezTo>
                    <a:cubicBezTo>
                      <a:pt x="212689" y="192387"/>
                      <a:pt x="212416" y="186559"/>
                      <a:pt x="216642" y="179969"/>
                    </a:cubicBezTo>
                    <a:cubicBezTo>
                      <a:pt x="230321" y="156647"/>
                      <a:pt x="247904" y="137469"/>
                      <a:pt x="276688" y="132943"/>
                    </a:cubicBezTo>
                    <a:cubicBezTo>
                      <a:pt x="287475" y="131470"/>
                      <a:pt x="296393" y="132627"/>
                      <a:pt x="303715" y="142242"/>
                    </a:cubicBezTo>
                    <a:cubicBezTo>
                      <a:pt x="314021" y="156869"/>
                      <a:pt x="331316" y="162302"/>
                      <a:pt x="348177" y="167273"/>
                    </a:cubicBezTo>
                    <a:cubicBezTo>
                      <a:pt x="352596" y="169194"/>
                      <a:pt x="355794" y="167050"/>
                      <a:pt x="359452" y="164472"/>
                    </a:cubicBezTo>
                    <a:cubicBezTo>
                      <a:pt x="371808" y="155435"/>
                      <a:pt x="383730" y="145937"/>
                      <a:pt x="394351" y="135059"/>
                    </a:cubicBezTo>
                    <a:cubicBezTo>
                      <a:pt x="401260" y="128548"/>
                      <a:pt x="408036" y="126509"/>
                      <a:pt x="416954" y="127666"/>
                    </a:cubicBezTo>
                    <a:cubicBezTo>
                      <a:pt x="425438" y="128363"/>
                      <a:pt x="433895" y="129954"/>
                      <a:pt x="442487" y="127074"/>
                    </a:cubicBezTo>
                    <a:cubicBezTo>
                      <a:pt x="451538" y="123759"/>
                      <a:pt x="457933" y="119471"/>
                      <a:pt x="460504" y="108356"/>
                    </a:cubicBezTo>
                    <a:cubicBezTo>
                      <a:pt x="463154" y="94557"/>
                      <a:pt x="473127" y="90374"/>
                      <a:pt x="485897" y="97464"/>
                    </a:cubicBezTo>
                    <a:cubicBezTo>
                      <a:pt x="508372" y="109315"/>
                      <a:pt x="518398" y="103343"/>
                      <a:pt x="520529" y="76996"/>
                    </a:cubicBezTo>
                    <a:cubicBezTo>
                      <a:pt x="522285" y="63171"/>
                      <a:pt x="519108" y="49649"/>
                      <a:pt x="519075" y="35771"/>
                    </a:cubicBezTo>
                    <a:cubicBezTo>
                      <a:pt x="519316" y="27722"/>
                      <a:pt x="519801" y="19930"/>
                      <a:pt x="523948" y="11743"/>
                    </a:cubicBezTo>
                    <a:lnTo>
                      <a:pt x="525821" y="8900"/>
                    </a:lnTo>
                    <a:lnTo>
                      <a:pt x="530616" y="8723"/>
                    </a:lnTo>
                    <a:lnTo>
                      <a:pt x="536439" y="35163"/>
                    </a:lnTo>
                    <a:cubicBezTo>
                      <a:pt x="538710" y="45301"/>
                      <a:pt x="540876" y="55212"/>
                      <a:pt x="542804" y="65564"/>
                    </a:cubicBezTo>
                    <a:cubicBezTo>
                      <a:pt x="547096" y="86729"/>
                      <a:pt x="583314" y="103013"/>
                      <a:pt x="598134" y="86439"/>
                    </a:cubicBezTo>
                    <a:cubicBezTo>
                      <a:pt x="606926" y="76850"/>
                      <a:pt x="615205" y="73176"/>
                      <a:pt x="623536" y="73365"/>
                    </a:cubicBezTo>
                    <a:lnTo>
                      <a:pt x="632672" y="76953"/>
                    </a:lnTo>
                    <a:lnTo>
                      <a:pt x="632544" y="75267"/>
                    </a:lnTo>
                    <a:cubicBezTo>
                      <a:pt x="634096" y="70922"/>
                      <a:pt x="637045" y="66887"/>
                      <a:pt x="639839" y="62851"/>
                    </a:cubicBezTo>
                    <a:cubicBezTo>
                      <a:pt x="640459" y="62851"/>
                      <a:pt x="641080" y="62230"/>
                      <a:pt x="641701" y="62230"/>
                    </a:cubicBezTo>
                    <a:cubicBezTo>
                      <a:pt x="641701" y="61609"/>
                      <a:pt x="641080" y="60368"/>
                      <a:pt x="641080" y="59747"/>
                    </a:cubicBezTo>
                    <a:cubicBezTo>
                      <a:pt x="644805" y="42985"/>
                      <a:pt x="641701" y="26223"/>
                      <a:pt x="645426" y="9462"/>
                    </a:cubicBezTo>
                    <a:cubicBezTo>
                      <a:pt x="648530" y="4806"/>
                      <a:pt x="650858" y="4495"/>
                      <a:pt x="652410" y="5892"/>
                    </a:cubicBezTo>
                    <a:cubicBezTo>
                      <a:pt x="653961" y="7289"/>
                      <a:pt x="654737" y="10393"/>
                      <a:pt x="654737" y="12566"/>
                    </a:cubicBezTo>
                    <a:cubicBezTo>
                      <a:pt x="654116" y="23740"/>
                      <a:pt x="660945" y="23740"/>
                      <a:pt x="669637" y="26223"/>
                    </a:cubicBezTo>
                    <a:lnTo>
                      <a:pt x="684896" y="30577"/>
                    </a:lnTo>
                    <a:lnTo>
                      <a:pt x="686229" y="29494"/>
                    </a:lnTo>
                    <a:cubicBezTo>
                      <a:pt x="693031" y="26561"/>
                      <a:pt x="698993" y="21812"/>
                      <a:pt x="704954" y="17064"/>
                    </a:cubicBezTo>
                    <a:cubicBezTo>
                      <a:pt x="709072" y="14051"/>
                      <a:pt x="710561" y="9171"/>
                      <a:pt x="708011" y="4620"/>
                    </a:cubicBezTo>
                    <a:lnTo>
                      <a:pt x="705476" y="22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g6ba09dd349_0_68"/>
              <p:cNvSpPr/>
              <p:nvPr/>
            </p:nvSpPr>
            <p:spPr>
              <a:xfrm>
                <a:off x="9225499" y="2908452"/>
                <a:ext cx="1216651" cy="1187542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g6ba09dd349_0_68"/>
              <p:cNvSpPr/>
              <p:nvPr/>
            </p:nvSpPr>
            <p:spPr>
              <a:xfrm rot="-5400000">
                <a:off x="8719640" y="1988875"/>
                <a:ext cx="1548808" cy="1295293"/>
              </a:xfrm>
              <a:custGeom>
                <a:rect b="b" l="l" r="r" t="t"/>
                <a:pathLst>
                  <a:path extrusionOk="0" h="1565309" w="1871671">
                    <a:moveTo>
                      <a:pt x="1658032" y="170642"/>
                    </a:moveTo>
                    <a:cubicBezTo>
                      <a:pt x="1656118" y="174862"/>
                      <a:pt x="1657268" y="179911"/>
                      <a:pt x="1664022" y="186763"/>
                    </a:cubicBezTo>
                    <a:lnTo>
                      <a:pt x="1667412" y="192211"/>
                    </a:lnTo>
                    <a:lnTo>
                      <a:pt x="1684422" y="193100"/>
                    </a:lnTo>
                    <a:lnTo>
                      <a:pt x="1689986" y="189789"/>
                    </a:lnTo>
                    <a:cubicBezTo>
                      <a:pt x="1692950" y="189018"/>
                      <a:pt x="1695603" y="189397"/>
                      <a:pt x="1696534" y="191679"/>
                    </a:cubicBezTo>
                    <a:lnTo>
                      <a:pt x="1698538" y="193839"/>
                    </a:lnTo>
                    <a:lnTo>
                      <a:pt x="1711764" y="194536"/>
                    </a:lnTo>
                    <a:cubicBezTo>
                      <a:pt x="1718256" y="194045"/>
                      <a:pt x="1723600" y="191861"/>
                      <a:pt x="1724882" y="185434"/>
                    </a:cubicBezTo>
                    <a:cubicBezTo>
                      <a:pt x="1727996" y="173519"/>
                      <a:pt x="1710318" y="168104"/>
                      <a:pt x="1698792" y="163501"/>
                    </a:cubicBezTo>
                    <a:lnTo>
                      <a:pt x="1674063" y="151882"/>
                    </a:lnTo>
                    <a:lnTo>
                      <a:pt x="1670423" y="159487"/>
                    </a:lnTo>
                    <a:cubicBezTo>
                      <a:pt x="1664922" y="163028"/>
                      <a:pt x="1659945" y="166421"/>
                      <a:pt x="1658032" y="170642"/>
                    </a:cubicBezTo>
                    <a:close/>
                    <a:moveTo>
                      <a:pt x="1622735" y="171115"/>
                    </a:moveTo>
                    <a:cubicBezTo>
                      <a:pt x="1621637" y="173477"/>
                      <a:pt x="1621091" y="176036"/>
                      <a:pt x="1620302" y="178240"/>
                    </a:cubicBezTo>
                    <a:lnTo>
                      <a:pt x="1617947" y="192895"/>
                    </a:lnTo>
                    <a:lnTo>
                      <a:pt x="1629543" y="192240"/>
                    </a:lnTo>
                    <a:lnTo>
                      <a:pt x="1626305" y="187427"/>
                    </a:lnTo>
                    <a:cubicBezTo>
                      <a:pt x="1625195" y="180529"/>
                      <a:pt x="1626405" y="172831"/>
                      <a:pt x="1628474" y="165172"/>
                    </a:cubicBezTo>
                    <a:cubicBezTo>
                      <a:pt x="1625481" y="166587"/>
                      <a:pt x="1623832" y="168752"/>
                      <a:pt x="1622735" y="171115"/>
                    </a:cubicBezTo>
                    <a:close/>
                    <a:moveTo>
                      <a:pt x="1516850" y="256260"/>
                    </a:moveTo>
                    <a:cubicBezTo>
                      <a:pt x="1513475" y="262310"/>
                      <a:pt x="1510773" y="268735"/>
                      <a:pt x="1509790" y="275237"/>
                    </a:cubicBezTo>
                    <a:cubicBezTo>
                      <a:pt x="1508775" y="278637"/>
                      <a:pt x="1507928" y="282131"/>
                      <a:pt x="1508128" y="285328"/>
                    </a:cubicBezTo>
                    <a:lnTo>
                      <a:pt x="1509612" y="287996"/>
                    </a:lnTo>
                    <a:lnTo>
                      <a:pt x="1512358" y="289356"/>
                    </a:lnTo>
                    <a:lnTo>
                      <a:pt x="1511135" y="275987"/>
                    </a:lnTo>
                    <a:cubicBezTo>
                      <a:pt x="1513462" y="270235"/>
                      <a:pt x="1518103" y="266655"/>
                      <a:pt x="1523713" y="264496"/>
                    </a:cubicBezTo>
                    <a:cubicBezTo>
                      <a:pt x="1519680" y="262247"/>
                      <a:pt x="1517366" y="260074"/>
                      <a:pt x="1516850" y="256260"/>
                    </a:cubicBezTo>
                    <a:close/>
                    <a:moveTo>
                      <a:pt x="1002172" y="520370"/>
                    </a:moveTo>
                    <a:lnTo>
                      <a:pt x="1002782" y="520831"/>
                    </a:lnTo>
                    <a:lnTo>
                      <a:pt x="1013655" y="509559"/>
                    </a:lnTo>
                    <a:cubicBezTo>
                      <a:pt x="1024197" y="498363"/>
                      <a:pt x="1034365" y="486849"/>
                      <a:pt x="1043544" y="474343"/>
                    </a:cubicBezTo>
                    <a:cubicBezTo>
                      <a:pt x="1044670" y="472325"/>
                      <a:pt x="1046092" y="471356"/>
                      <a:pt x="1047888" y="469714"/>
                    </a:cubicBezTo>
                    <a:cubicBezTo>
                      <a:pt x="1049013" y="467698"/>
                      <a:pt x="1049763" y="466353"/>
                      <a:pt x="1050888" y="464337"/>
                    </a:cubicBezTo>
                    <a:cubicBezTo>
                      <a:pt x="1041230" y="472170"/>
                      <a:pt x="1035154" y="484644"/>
                      <a:pt x="1026465" y="493900"/>
                    </a:cubicBezTo>
                    <a:close/>
                    <a:moveTo>
                      <a:pt x="743374" y="659170"/>
                    </a:moveTo>
                    <a:lnTo>
                      <a:pt x="748536" y="661672"/>
                    </a:lnTo>
                    <a:lnTo>
                      <a:pt x="755415" y="651176"/>
                    </a:lnTo>
                    <a:close/>
                    <a:moveTo>
                      <a:pt x="260404" y="967747"/>
                    </a:moveTo>
                    <a:lnTo>
                      <a:pt x="256791" y="977070"/>
                    </a:lnTo>
                    <a:lnTo>
                      <a:pt x="262050" y="974628"/>
                    </a:lnTo>
                    <a:lnTo>
                      <a:pt x="265598" y="969446"/>
                    </a:lnTo>
                    <a:close/>
                    <a:moveTo>
                      <a:pt x="32" y="832161"/>
                    </a:moveTo>
                    <a:cubicBezTo>
                      <a:pt x="566" y="827501"/>
                      <a:pt x="7418" y="828845"/>
                      <a:pt x="10947" y="830813"/>
                    </a:cubicBezTo>
                    <a:cubicBezTo>
                      <a:pt x="22671" y="838235"/>
                      <a:pt x="26795" y="830840"/>
                      <a:pt x="34734" y="822929"/>
                    </a:cubicBezTo>
                    <a:cubicBezTo>
                      <a:pt x="51735" y="805092"/>
                      <a:pt x="68064" y="786878"/>
                      <a:pt x="92304" y="776603"/>
                    </a:cubicBezTo>
                    <a:cubicBezTo>
                      <a:pt x="102181" y="771537"/>
                      <a:pt x="110792" y="764001"/>
                      <a:pt x="122827" y="764544"/>
                    </a:cubicBezTo>
                    <a:cubicBezTo>
                      <a:pt x="160871" y="769021"/>
                      <a:pt x="196694" y="761681"/>
                      <a:pt x="230889" y="744621"/>
                    </a:cubicBezTo>
                    <a:cubicBezTo>
                      <a:pt x="264645" y="722026"/>
                      <a:pt x="288098" y="691041"/>
                      <a:pt x="302968" y="651743"/>
                    </a:cubicBezTo>
                    <a:cubicBezTo>
                      <a:pt x="341617" y="696217"/>
                      <a:pt x="388231" y="716931"/>
                      <a:pt x="445280" y="712618"/>
                    </a:cubicBezTo>
                    <a:cubicBezTo>
                      <a:pt x="484167" y="706105"/>
                      <a:pt x="515970" y="688591"/>
                      <a:pt x="544723" y="662326"/>
                    </a:cubicBezTo>
                    <a:cubicBezTo>
                      <a:pt x="546959" y="666217"/>
                      <a:pt x="546053" y="671001"/>
                      <a:pt x="548289" y="674892"/>
                    </a:cubicBezTo>
                    <a:cubicBezTo>
                      <a:pt x="555528" y="682455"/>
                      <a:pt x="564655" y="678733"/>
                      <a:pt x="570344" y="674855"/>
                    </a:cubicBezTo>
                    <a:lnTo>
                      <a:pt x="603014" y="656412"/>
                    </a:lnTo>
                    <a:lnTo>
                      <a:pt x="608176" y="635675"/>
                    </a:lnTo>
                    <a:cubicBezTo>
                      <a:pt x="616187" y="617128"/>
                      <a:pt x="629281" y="609145"/>
                      <a:pt x="650433" y="615342"/>
                    </a:cubicBezTo>
                    <a:lnTo>
                      <a:pt x="660890" y="619428"/>
                    </a:lnTo>
                    <a:lnTo>
                      <a:pt x="677065" y="608353"/>
                    </a:lnTo>
                    <a:cubicBezTo>
                      <a:pt x="687848" y="598504"/>
                      <a:pt x="700724" y="588059"/>
                      <a:pt x="718138" y="591603"/>
                    </a:cubicBezTo>
                    <a:cubicBezTo>
                      <a:pt x="718513" y="590931"/>
                      <a:pt x="718809" y="591978"/>
                      <a:pt x="719106" y="593025"/>
                    </a:cubicBezTo>
                    <a:cubicBezTo>
                      <a:pt x="719404" y="594072"/>
                      <a:pt x="719029" y="594744"/>
                      <a:pt x="717607" y="595713"/>
                    </a:cubicBezTo>
                    <a:cubicBezTo>
                      <a:pt x="718280" y="596089"/>
                      <a:pt x="718951" y="596463"/>
                      <a:pt x="719624" y="596838"/>
                    </a:cubicBezTo>
                    <a:lnTo>
                      <a:pt x="723377" y="587696"/>
                    </a:lnTo>
                    <a:lnTo>
                      <a:pt x="717318" y="578526"/>
                    </a:lnTo>
                    <a:cubicBezTo>
                      <a:pt x="710378" y="564857"/>
                      <a:pt x="717350" y="560598"/>
                      <a:pt x="742155" y="552362"/>
                    </a:cubicBezTo>
                    <a:cubicBezTo>
                      <a:pt x="749104" y="550253"/>
                      <a:pt x="755398" y="546551"/>
                      <a:pt x="761692" y="542850"/>
                    </a:cubicBezTo>
                    <a:cubicBezTo>
                      <a:pt x="774787" y="534866"/>
                      <a:pt x="773615" y="525672"/>
                      <a:pt x="764768" y="515909"/>
                    </a:cubicBezTo>
                    <a:cubicBezTo>
                      <a:pt x="756500" y="506653"/>
                      <a:pt x="745776" y="501383"/>
                      <a:pt x="735127" y="497198"/>
                    </a:cubicBezTo>
                    <a:cubicBezTo>
                      <a:pt x="717738" y="490199"/>
                      <a:pt x="708238" y="478846"/>
                      <a:pt x="707560" y="460889"/>
                    </a:cubicBezTo>
                    <a:cubicBezTo>
                      <a:pt x="706514" y="437503"/>
                      <a:pt x="697148" y="420139"/>
                      <a:pt x="669838" y="411633"/>
                    </a:cubicBezTo>
                    <a:cubicBezTo>
                      <a:pt x="687499" y="406612"/>
                      <a:pt x="701395" y="402393"/>
                      <a:pt x="714859" y="399839"/>
                    </a:cubicBezTo>
                    <a:cubicBezTo>
                      <a:pt x="727237" y="397360"/>
                      <a:pt x="737961" y="402630"/>
                      <a:pt x="746229" y="411888"/>
                    </a:cubicBezTo>
                    <a:cubicBezTo>
                      <a:pt x="750363" y="416515"/>
                      <a:pt x="754065" y="422809"/>
                      <a:pt x="758198" y="427437"/>
                    </a:cubicBezTo>
                    <a:cubicBezTo>
                      <a:pt x="765811" y="435102"/>
                      <a:pt x="773573" y="444938"/>
                      <a:pt x="786383" y="440793"/>
                    </a:cubicBezTo>
                    <a:cubicBezTo>
                      <a:pt x="798181" y="437807"/>
                      <a:pt x="797947" y="426367"/>
                      <a:pt x="798948" y="417025"/>
                    </a:cubicBezTo>
                    <a:cubicBezTo>
                      <a:pt x="801382" y="396675"/>
                      <a:pt x="812810" y="388260"/>
                      <a:pt x="832938" y="387435"/>
                    </a:cubicBezTo>
                    <a:cubicBezTo>
                      <a:pt x="840034" y="387497"/>
                      <a:pt x="847487" y="384808"/>
                      <a:pt x="854510" y="383784"/>
                    </a:cubicBezTo>
                    <a:cubicBezTo>
                      <a:pt x="870652" y="380503"/>
                      <a:pt x="883980" y="383960"/>
                      <a:pt x="894789" y="398498"/>
                    </a:cubicBezTo>
                    <a:lnTo>
                      <a:pt x="898420" y="403171"/>
                    </a:lnTo>
                    <a:lnTo>
                      <a:pt x="978354" y="300488"/>
                    </a:lnTo>
                    <a:cubicBezTo>
                      <a:pt x="993042" y="280478"/>
                      <a:pt x="1001459" y="254326"/>
                      <a:pt x="1003001" y="227864"/>
                    </a:cubicBezTo>
                    <a:cubicBezTo>
                      <a:pt x="1004216" y="216203"/>
                      <a:pt x="1005730" y="205590"/>
                      <a:pt x="1006946" y="193930"/>
                    </a:cubicBezTo>
                    <a:cubicBezTo>
                      <a:pt x="1024592" y="192316"/>
                      <a:pt x="1021555" y="175639"/>
                      <a:pt x="1022991" y="166745"/>
                    </a:cubicBezTo>
                    <a:cubicBezTo>
                      <a:pt x="1028062" y="130795"/>
                      <a:pt x="1053143" y="109531"/>
                      <a:pt x="1077177" y="88565"/>
                    </a:cubicBezTo>
                    <a:cubicBezTo>
                      <a:pt x="1090428" y="77448"/>
                      <a:pt x="1101741" y="63488"/>
                      <a:pt x="1117682" y="53871"/>
                    </a:cubicBezTo>
                    <a:cubicBezTo>
                      <a:pt x="1151361" y="32997"/>
                      <a:pt x="1183694" y="11372"/>
                      <a:pt x="1221766" y="0"/>
                    </a:cubicBezTo>
                    <a:cubicBezTo>
                      <a:pt x="1202451" y="15667"/>
                      <a:pt x="1182464" y="30957"/>
                      <a:pt x="1159943" y="41310"/>
                    </a:cubicBezTo>
                    <a:cubicBezTo>
                      <a:pt x="1141314" y="49427"/>
                      <a:pt x="1125671" y="60091"/>
                      <a:pt x="1113905" y="76443"/>
                    </a:cubicBezTo>
                    <a:cubicBezTo>
                      <a:pt x="1138973" y="63104"/>
                      <a:pt x="1163963" y="51485"/>
                      <a:pt x="1188061" y="36723"/>
                    </a:cubicBezTo>
                    <a:cubicBezTo>
                      <a:pt x="1209315" y="23902"/>
                      <a:pt x="1230258" y="17957"/>
                      <a:pt x="1255454" y="17028"/>
                    </a:cubicBezTo>
                    <a:cubicBezTo>
                      <a:pt x="1272350" y="16759"/>
                      <a:pt x="1287915" y="7814"/>
                      <a:pt x="1305703" y="10685"/>
                    </a:cubicBezTo>
                    <a:cubicBezTo>
                      <a:pt x="1310486" y="11591"/>
                      <a:pt x="1315269" y="12496"/>
                      <a:pt x="1319974" y="15120"/>
                    </a:cubicBezTo>
                    <a:cubicBezTo>
                      <a:pt x="1316366" y="26329"/>
                      <a:pt x="1306723" y="26237"/>
                      <a:pt x="1298423" y="26895"/>
                    </a:cubicBezTo>
                    <a:cubicBezTo>
                      <a:pt x="1277636" y="29401"/>
                      <a:pt x="1257818" y="33330"/>
                      <a:pt x="1237405" y="35164"/>
                    </a:cubicBezTo>
                    <a:cubicBezTo>
                      <a:pt x="1209366" y="38031"/>
                      <a:pt x="1185565" y="53839"/>
                      <a:pt x="1161169" y="67553"/>
                    </a:cubicBezTo>
                    <a:cubicBezTo>
                      <a:pt x="1162513" y="68303"/>
                      <a:pt x="1163186" y="68678"/>
                      <a:pt x="1163858" y="69053"/>
                    </a:cubicBezTo>
                    <a:cubicBezTo>
                      <a:pt x="1169469" y="66895"/>
                      <a:pt x="1174860" y="61969"/>
                      <a:pt x="1181440" y="61233"/>
                    </a:cubicBezTo>
                    <a:cubicBezTo>
                      <a:pt x="1182112" y="61608"/>
                      <a:pt x="1182488" y="60936"/>
                      <a:pt x="1182488" y="60936"/>
                    </a:cubicBezTo>
                    <a:cubicBezTo>
                      <a:pt x="1201350" y="47661"/>
                      <a:pt x="1224826" y="46655"/>
                      <a:pt x="1244942" y="43774"/>
                    </a:cubicBezTo>
                    <a:cubicBezTo>
                      <a:pt x="1283827" y="37262"/>
                      <a:pt x="1323024" y="23873"/>
                      <a:pt x="1363680" y="31568"/>
                    </a:cubicBezTo>
                    <a:cubicBezTo>
                      <a:pt x="1365025" y="32319"/>
                      <a:pt x="1367792" y="32099"/>
                      <a:pt x="1369886" y="31504"/>
                    </a:cubicBezTo>
                    <a:cubicBezTo>
                      <a:pt x="1392018" y="29748"/>
                      <a:pt x="1392018" y="29748"/>
                      <a:pt x="1385177" y="51491"/>
                    </a:cubicBezTo>
                    <a:cubicBezTo>
                      <a:pt x="1385475" y="52539"/>
                      <a:pt x="1385771" y="53586"/>
                      <a:pt x="1386069" y="54633"/>
                    </a:cubicBezTo>
                    <a:cubicBezTo>
                      <a:pt x="1386069" y="54633"/>
                      <a:pt x="1386741" y="55008"/>
                      <a:pt x="1386741" y="55008"/>
                    </a:cubicBezTo>
                    <a:cubicBezTo>
                      <a:pt x="1396152" y="60257"/>
                      <a:pt x="1400135" y="48377"/>
                      <a:pt x="1407387" y="48016"/>
                    </a:cubicBezTo>
                    <a:cubicBezTo>
                      <a:pt x="1409107" y="48094"/>
                      <a:pt x="1411123" y="49219"/>
                      <a:pt x="1411717" y="51313"/>
                    </a:cubicBezTo>
                    <a:cubicBezTo>
                      <a:pt x="1406920" y="58332"/>
                      <a:pt x="1402421" y="66399"/>
                      <a:pt x="1397625" y="73418"/>
                    </a:cubicBezTo>
                    <a:cubicBezTo>
                      <a:pt x="1399563" y="76262"/>
                      <a:pt x="1401877" y="78434"/>
                      <a:pt x="1403816" y="81278"/>
                    </a:cubicBezTo>
                    <a:cubicBezTo>
                      <a:pt x="1404862" y="80981"/>
                      <a:pt x="1405910" y="80683"/>
                      <a:pt x="1407254" y="81433"/>
                    </a:cubicBezTo>
                    <a:cubicBezTo>
                      <a:pt x="1415023" y="84886"/>
                      <a:pt x="1420698" y="88932"/>
                      <a:pt x="1418215" y="98124"/>
                    </a:cubicBezTo>
                    <a:cubicBezTo>
                      <a:pt x="1421654" y="98279"/>
                      <a:pt x="1424717" y="99107"/>
                      <a:pt x="1425984" y="101576"/>
                    </a:cubicBezTo>
                    <a:cubicBezTo>
                      <a:pt x="1441792" y="125377"/>
                      <a:pt x="1460577" y="113821"/>
                      <a:pt x="1478831" y="106376"/>
                    </a:cubicBezTo>
                    <a:cubicBezTo>
                      <a:pt x="1480926" y="105783"/>
                      <a:pt x="1482347" y="104813"/>
                      <a:pt x="1484442" y="104218"/>
                    </a:cubicBezTo>
                    <a:cubicBezTo>
                      <a:pt x="1497680" y="101027"/>
                      <a:pt x="1507635" y="94241"/>
                      <a:pt x="1513039" y="81391"/>
                    </a:cubicBezTo>
                    <a:cubicBezTo>
                      <a:pt x="1515664" y="76686"/>
                      <a:pt x="1518288" y="71981"/>
                      <a:pt x="1522258" y="68025"/>
                    </a:cubicBezTo>
                    <a:cubicBezTo>
                      <a:pt x="1524055" y="66384"/>
                      <a:pt x="1526150" y="65789"/>
                      <a:pt x="1528243" y="65194"/>
                    </a:cubicBezTo>
                    <a:cubicBezTo>
                      <a:pt x="1531605" y="67070"/>
                      <a:pt x="1532497" y="70211"/>
                      <a:pt x="1532341" y="73650"/>
                    </a:cubicBezTo>
                    <a:cubicBezTo>
                      <a:pt x="1531280" y="81871"/>
                      <a:pt x="1526483" y="88890"/>
                      <a:pt x="1524079" y="96362"/>
                    </a:cubicBezTo>
                    <a:cubicBezTo>
                      <a:pt x="1526625" y="93376"/>
                      <a:pt x="1528500" y="90015"/>
                      <a:pt x="1530749" y="85982"/>
                    </a:cubicBezTo>
                    <a:cubicBezTo>
                      <a:pt x="1532249" y="83293"/>
                      <a:pt x="1534421" y="80980"/>
                      <a:pt x="1536594" y="78666"/>
                    </a:cubicBezTo>
                    <a:cubicBezTo>
                      <a:pt x="1538016" y="77696"/>
                      <a:pt x="1540110" y="77102"/>
                      <a:pt x="1542204" y="76507"/>
                    </a:cubicBezTo>
                    <a:cubicBezTo>
                      <a:pt x="1551473" y="77271"/>
                      <a:pt x="1560664" y="79753"/>
                      <a:pt x="1569105" y="83580"/>
                    </a:cubicBezTo>
                    <a:cubicBezTo>
                      <a:pt x="1569700" y="85675"/>
                      <a:pt x="1569247" y="88067"/>
                      <a:pt x="1569169" y="89786"/>
                    </a:cubicBezTo>
                    <a:cubicBezTo>
                      <a:pt x="1567514" y="95914"/>
                      <a:pt x="1562795" y="101213"/>
                      <a:pt x="1566970" y="107949"/>
                    </a:cubicBezTo>
                    <a:cubicBezTo>
                      <a:pt x="1586944" y="100582"/>
                      <a:pt x="1606245" y="92841"/>
                      <a:pt x="1626438" y="88240"/>
                    </a:cubicBezTo>
                    <a:cubicBezTo>
                      <a:pt x="1631221" y="89146"/>
                      <a:pt x="1633832" y="92365"/>
                      <a:pt x="1633974" y="96851"/>
                    </a:cubicBezTo>
                    <a:cubicBezTo>
                      <a:pt x="1634413" y="102384"/>
                      <a:pt x="1630444" y="106339"/>
                      <a:pt x="1632899" y="112997"/>
                    </a:cubicBezTo>
                    <a:lnTo>
                      <a:pt x="1637572" y="108184"/>
                    </a:lnTo>
                    <a:lnTo>
                      <a:pt x="1642006" y="100729"/>
                    </a:lnTo>
                    <a:lnTo>
                      <a:pt x="1646842" y="97171"/>
                    </a:lnTo>
                    <a:lnTo>
                      <a:pt x="1647431" y="96425"/>
                    </a:lnTo>
                    <a:lnTo>
                      <a:pt x="1648835" y="95705"/>
                    </a:lnTo>
                    <a:lnTo>
                      <a:pt x="1657764" y="89136"/>
                    </a:lnTo>
                    <a:lnTo>
                      <a:pt x="1661838" y="90134"/>
                    </a:lnTo>
                    <a:lnTo>
                      <a:pt x="1665919" y="83822"/>
                    </a:lnTo>
                    <a:cubicBezTo>
                      <a:pt x="1672655" y="79648"/>
                      <a:pt x="1678187" y="79209"/>
                      <a:pt x="1688865" y="86927"/>
                    </a:cubicBezTo>
                    <a:cubicBezTo>
                      <a:pt x="1692322" y="98110"/>
                      <a:pt x="1689800" y="108161"/>
                      <a:pt x="1686035" y="118069"/>
                    </a:cubicBezTo>
                    <a:lnTo>
                      <a:pt x="1685979" y="118235"/>
                    </a:lnTo>
                    <a:lnTo>
                      <a:pt x="1686041" y="118302"/>
                    </a:lnTo>
                    <a:cubicBezTo>
                      <a:pt x="1707442" y="133442"/>
                      <a:pt x="1735517" y="133321"/>
                      <a:pt x="1756385" y="119681"/>
                    </a:cubicBezTo>
                    <a:cubicBezTo>
                      <a:pt x="1777634" y="105346"/>
                      <a:pt x="1792281" y="79738"/>
                      <a:pt x="1785688" y="50170"/>
                    </a:cubicBezTo>
                    <a:cubicBezTo>
                      <a:pt x="1783911" y="41750"/>
                      <a:pt x="1792626" y="29709"/>
                      <a:pt x="1778511" y="22838"/>
                    </a:cubicBezTo>
                    <a:cubicBezTo>
                      <a:pt x="1774237" y="20925"/>
                      <a:pt x="1772493" y="9331"/>
                      <a:pt x="1782792" y="6455"/>
                    </a:cubicBezTo>
                    <a:cubicBezTo>
                      <a:pt x="1797136" y="9407"/>
                      <a:pt x="1811285" y="13104"/>
                      <a:pt x="1812767" y="31789"/>
                    </a:cubicBezTo>
                    <a:cubicBezTo>
                      <a:pt x="1814086" y="48045"/>
                      <a:pt x="1803103" y="62677"/>
                      <a:pt x="1805364" y="78382"/>
                    </a:cubicBezTo>
                    <a:cubicBezTo>
                      <a:pt x="1806395" y="86608"/>
                      <a:pt x="1806455" y="98557"/>
                      <a:pt x="1820384" y="87877"/>
                    </a:cubicBezTo>
                    <a:cubicBezTo>
                      <a:pt x="1831943" y="89307"/>
                      <a:pt x="1850307" y="82968"/>
                      <a:pt x="1838477" y="106925"/>
                    </a:cubicBezTo>
                    <a:cubicBezTo>
                      <a:pt x="1838088" y="108414"/>
                      <a:pt x="1837893" y="109159"/>
                      <a:pt x="1836015" y="110259"/>
                    </a:cubicBezTo>
                    <a:cubicBezTo>
                      <a:pt x="1823838" y="114237"/>
                      <a:pt x="1819040" y="126508"/>
                      <a:pt x="1810552" y="134632"/>
                    </a:cubicBezTo>
                    <a:cubicBezTo>
                      <a:pt x="1804139" y="140910"/>
                      <a:pt x="1806110" y="148586"/>
                      <a:pt x="1816731" y="150566"/>
                    </a:cubicBezTo>
                    <a:cubicBezTo>
                      <a:pt x="1817281" y="151506"/>
                      <a:pt x="1817636" y="153189"/>
                      <a:pt x="1816502" y="154484"/>
                    </a:cubicBezTo>
                    <a:cubicBezTo>
                      <a:pt x="1819219" y="162354"/>
                      <a:pt x="1813710" y="171256"/>
                      <a:pt x="1820540" y="178610"/>
                    </a:cubicBezTo>
                    <a:cubicBezTo>
                      <a:pt x="1828562" y="196618"/>
                      <a:pt x="1836975" y="213135"/>
                      <a:pt x="1853452" y="226193"/>
                    </a:cubicBezTo>
                    <a:cubicBezTo>
                      <a:pt x="1880836" y="249260"/>
                      <a:pt x="1876910" y="267327"/>
                      <a:pt x="1844653" y="281172"/>
                    </a:cubicBezTo>
                    <a:cubicBezTo>
                      <a:pt x="1809771" y="295923"/>
                      <a:pt x="1806886" y="303921"/>
                      <a:pt x="1824810" y="338835"/>
                    </a:cubicBezTo>
                    <a:cubicBezTo>
                      <a:pt x="1825360" y="339775"/>
                      <a:pt x="1825360" y="339775"/>
                      <a:pt x="1825910" y="340714"/>
                    </a:cubicBezTo>
                    <a:cubicBezTo>
                      <a:pt x="1843606" y="379547"/>
                      <a:pt x="1844867" y="383854"/>
                      <a:pt x="1802539" y="396659"/>
                    </a:cubicBezTo>
                    <a:cubicBezTo>
                      <a:pt x="1791302" y="400086"/>
                      <a:pt x="1774529" y="397294"/>
                      <a:pt x="1772160" y="409404"/>
                    </a:cubicBezTo>
                    <a:cubicBezTo>
                      <a:pt x="1769013" y="424492"/>
                      <a:pt x="1787080" y="428418"/>
                      <a:pt x="1797828" y="436000"/>
                    </a:cubicBezTo>
                    <a:cubicBezTo>
                      <a:pt x="1803201" y="439791"/>
                      <a:pt x="1808769" y="442837"/>
                      <a:pt x="1814338" y="445883"/>
                    </a:cubicBezTo>
                    <a:cubicBezTo>
                      <a:pt x="1816860" y="454498"/>
                      <a:pt x="1811613" y="456309"/>
                      <a:pt x="1804912" y="454558"/>
                    </a:cubicBezTo>
                    <a:cubicBezTo>
                      <a:pt x="1799504" y="453940"/>
                      <a:pt x="1795424" y="451283"/>
                      <a:pt x="1790372" y="452350"/>
                    </a:cubicBezTo>
                    <a:cubicBezTo>
                      <a:pt x="1779557" y="451114"/>
                      <a:pt x="1768743" y="449879"/>
                      <a:pt x="1757734" y="449389"/>
                    </a:cubicBezTo>
                    <a:cubicBezTo>
                      <a:pt x="1734776" y="448958"/>
                      <a:pt x="1728911" y="456177"/>
                      <a:pt x="1735022" y="478458"/>
                    </a:cubicBezTo>
                    <a:cubicBezTo>
                      <a:pt x="1737898" y="488757"/>
                      <a:pt x="1744145" y="498344"/>
                      <a:pt x="1747767" y="508837"/>
                    </a:cubicBezTo>
                    <a:cubicBezTo>
                      <a:pt x="1750678" y="515963"/>
                      <a:pt x="1755629" y="524415"/>
                      <a:pt x="1749765" y="531634"/>
                    </a:cubicBezTo>
                    <a:cubicBezTo>
                      <a:pt x="1746364" y="535519"/>
                      <a:pt x="1742428" y="536877"/>
                      <a:pt x="1738202" y="537066"/>
                    </a:cubicBezTo>
                    <a:lnTo>
                      <a:pt x="1737990" y="537040"/>
                    </a:lnTo>
                    <a:lnTo>
                      <a:pt x="1727348" y="547683"/>
                    </a:lnTo>
                    <a:cubicBezTo>
                      <a:pt x="1719488" y="569831"/>
                      <a:pt x="1723060" y="576261"/>
                      <a:pt x="1744494" y="582691"/>
                    </a:cubicBezTo>
                    <a:cubicBezTo>
                      <a:pt x="1755211" y="585549"/>
                      <a:pt x="1765213" y="592693"/>
                      <a:pt x="1775930" y="595551"/>
                    </a:cubicBezTo>
                    <a:cubicBezTo>
                      <a:pt x="1798078" y="605553"/>
                      <a:pt x="1816653" y="618413"/>
                      <a:pt x="1828084" y="640560"/>
                    </a:cubicBezTo>
                    <a:cubicBezTo>
                      <a:pt x="1834514" y="651992"/>
                      <a:pt x="1833800" y="666281"/>
                      <a:pt x="1830228" y="675569"/>
                    </a:cubicBezTo>
                    <a:cubicBezTo>
                      <a:pt x="1825941" y="686285"/>
                      <a:pt x="1826655" y="692716"/>
                      <a:pt x="1836657" y="704146"/>
                    </a:cubicBezTo>
                    <a:cubicBezTo>
                      <a:pt x="1813081" y="694859"/>
                      <a:pt x="1813081" y="703432"/>
                      <a:pt x="1819510" y="717006"/>
                    </a:cubicBezTo>
                    <a:cubicBezTo>
                      <a:pt x="1800221" y="717721"/>
                      <a:pt x="1783074" y="716292"/>
                      <a:pt x="1768071" y="730581"/>
                    </a:cubicBezTo>
                    <a:cubicBezTo>
                      <a:pt x="1758783" y="739869"/>
                      <a:pt x="1745209" y="744870"/>
                      <a:pt x="1733063" y="752014"/>
                    </a:cubicBezTo>
                    <a:cubicBezTo>
                      <a:pt x="1708771" y="765588"/>
                      <a:pt x="1699484" y="786308"/>
                      <a:pt x="1704485" y="814171"/>
                    </a:cubicBezTo>
                    <a:cubicBezTo>
                      <a:pt x="1705200" y="819887"/>
                      <a:pt x="1705914" y="826317"/>
                      <a:pt x="1706628" y="832747"/>
                    </a:cubicBezTo>
                    <a:cubicBezTo>
                      <a:pt x="1707343" y="840606"/>
                      <a:pt x="1711629" y="850608"/>
                      <a:pt x="1703056" y="855609"/>
                    </a:cubicBezTo>
                    <a:cubicBezTo>
                      <a:pt x="1695197" y="860610"/>
                      <a:pt x="1690197" y="850608"/>
                      <a:pt x="1684481" y="847036"/>
                    </a:cubicBezTo>
                    <a:cubicBezTo>
                      <a:pt x="1680909" y="844893"/>
                      <a:pt x="1677336" y="841320"/>
                      <a:pt x="1673765" y="843463"/>
                    </a:cubicBezTo>
                    <a:cubicBezTo>
                      <a:pt x="1668763" y="846321"/>
                      <a:pt x="1672335" y="851322"/>
                      <a:pt x="1673050" y="854180"/>
                    </a:cubicBezTo>
                    <a:cubicBezTo>
                      <a:pt x="1683052" y="884187"/>
                      <a:pt x="1663047" y="902048"/>
                      <a:pt x="1645900" y="919195"/>
                    </a:cubicBezTo>
                    <a:cubicBezTo>
                      <a:pt x="1638042" y="927768"/>
                      <a:pt x="1629468" y="943486"/>
                      <a:pt x="1611608" y="936342"/>
                    </a:cubicBezTo>
                    <a:cubicBezTo>
                      <a:pt x="1595175" y="952416"/>
                      <a:pt x="1574992" y="953666"/>
                      <a:pt x="1554452" y="953845"/>
                    </a:cubicBezTo>
                    <a:lnTo>
                      <a:pt x="1546673" y="954145"/>
                    </a:lnTo>
                    <a:lnTo>
                      <a:pt x="1543541" y="964219"/>
                    </a:lnTo>
                    <a:lnTo>
                      <a:pt x="1545758" y="971581"/>
                    </a:lnTo>
                    <a:lnTo>
                      <a:pt x="1553690" y="979530"/>
                    </a:lnTo>
                    <a:cubicBezTo>
                      <a:pt x="1554867" y="981637"/>
                      <a:pt x="1555029" y="983785"/>
                      <a:pt x="1553351" y="986035"/>
                    </a:cubicBezTo>
                    <a:lnTo>
                      <a:pt x="1551411" y="987248"/>
                    </a:lnTo>
                    <a:lnTo>
                      <a:pt x="1558275" y="1000687"/>
                    </a:lnTo>
                    <a:cubicBezTo>
                      <a:pt x="1560543" y="1006848"/>
                      <a:pt x="1561035" y="1013341"/>
                      <a:pt x="1556757" y="1020576"/>
                    </a:cubicBezTo>
                    <a:cubicBezTo>
                      <a:pt x="1546458" y="1023454"/>
                      <a:pt x="1536354" y="1025586"/>
                      <a:pt x="1526961" y="1031087"/>
                    </a:cubicBezTo>
                    <a:cubicBezTo>
                      <a:pt x="1521326" y="1034388"/>
                      <a:pt x="1509995" y="1029040"/>
                      <a:pt x="1510604" y="1041928"/>
                    </a:cubicBezTo>
                    <a:cubicBezTo>
                      <a:pt x="1512221" y="1047919"/>
                      <a:pt x="1517790" y="1050965"/>
                      <a:pt x="1520539" y="1055662"/>
                    </a:cubicBezTo>
                    <a:cubicBezTo>
                      <a:pt x="1521089" y="1056602"/>
                      <a:pt x="1522578" y="1056991"/>
                      <a:pt x="1524069" y="1057380"/>
                    </a:cubicBezTo>
                    <a:cubicBezTo>
                      <a:pt x="1530348" y="1063794"/>
                      <a:pt x="1543075" y="1060755"/>
                      <a:pt x="1545563" y="1072544"/>
                    </a:cubicBezTo>
                    <a:cubicBezTo>
                      <a:pt x="1540249" y="1080701"/>
                      <a:pt x="1532446" y="1077071"/>
                      <a:pt x="1525549" y="1076065"/>
                    </a:cubicBezTo>
                    <a:cubicBezTo>
                      <a:pt x="1518653" y="1075057"/>
                      <a:pt x="1511012" y="1073856"/>
                      <a:pt x="1503920" y="1073595"/>
                    </a:cubicBezTo>
                    <a:cubicBezTo>
                      <a:pt x="1476493" y="1071995"/>
                      <a:pt x="1471374" y="1079409"/>
                      <a:pt x="1481369" y="1105092"/>
                    </a:cubicBezTo>
                    <a:cubicBezTo>
                      <a:pt x="1484475" y="1111472"/>
                      <a:pt x="1488325" y="1118047"/>
                      <a:pt x="1492371" y="1123877"/>
                    </a:cubicBezTo>
                    <a:cubicBezTo>
                      <a:pt x="1494437" y="1140328"/>
                      <a:pt x="1485238" y="1145084"/>
                      <a:pt x="1470894" y="1142132"/>
                    </a:cubicBezTo>
                    <a:cubicBezTo>
                      <a:pt x="1463252" y="1140930"/>
                      <a:pt x="1455061" y="1138790"/>
                      <a:pt x="1447809" y="1136099"/>
                    </a:cubicBezTo>
                    <a:cubicBezTo>
                      <a:pt x="1441948" y="1134169"/>
                      <a:pt x="1437010" y="1133276"/>
                      <a:pt x="1432865" y="1134679"/>
                    </a:cubicBezTo>
                    <a:lnTo>
                      <a:pt x="1423800" y="1145670"/>
                    </a:lnTo>
                    <a:lnTo>
                      <a:pt x="1425154" y="1146298"/>
                    </a:lnTo>
                    <a:cubicBezTo>
                      <a:pt x="1428972" y="1154200"/>
                      <a:pt x="1422005" y="1160264"/>
                      <a:pt x="1416275" y="1164232"/>
                    </a:cubicBezTo>
                    <a:cubicBezTo>
                      <a:pt x="1376237" y="1190920"/>
                      <a:pt x="1373736" y="1234937"/>
                      <a:pt x="1361685" y="1275020"/>
                    </a:cubicBezTo>
                    <a:cubicBezTo>
                      <a:pt x="1358837" y="1284643"/>
                      <a:pt x="1366137" y="1289512"/>
                      <a:pt x="1371191" y="1295318"/>
                    </a:cubicBezTo>
                    <a:cubicBezTo>
                      <a:pt x="1377685" y="1303951"/>
                      <a:pt x="1391932" y="1310938"/>
                      <a:pt x="1387341" y="1322078"/>
                    </a:cubicBezTo>
                    <a:cubicBezTo>
                      <a:pt x="1381515" y="1335314"/>
                      <a:pt x="1367139" y="1322316"/>
                      <a:pt x="1357571" y="1326563"/>
                    </a:cubicBezTo>
                    <a:cubicBezTo>
                      <a:pt x="1334014" y="1335844"/>
                      <a:pt x="1331316" y="1343294"/>
                      <a:pt x="1341252" y="1365259"/>
                    </a:cubicBezTo>
                    <a:cubicBezTo>
                      <a:pt x="1346510" y="1375989"/>
                      <a:pt x="1347780" y="1389171"/>
                      <a:pt x="1353038" y="1399900"/>
                    </a:cubicBezTo>
                    <a:cubicBezTo>
                      <a:pt x="1360577" y="1424972"/>
                      <a:pt x="1363267" y="1449164"/>
                      <a:pt x="1353356" y="1474118"/>
                    </a:cubicBezTo>
                    <a:cubicBezTo>
                      <a:pt x="1348614" y="1487429"/>
                      <a:pt x="1336498" y="1496956"/>
                      <a:pt x="1326424" y="1500623"/>
                    </a:cubicBezTo>
                    <a:cubicBezTo>
                      <a:pt x="1314684" y="1504720"/>
                      <a:pt x="1309964" y="1509849"/>
                      <a:pt x="1307751" y="1526062"/>
                    </a:cubicBezTo>
                    <a:cubicBezTo>
                      <a:pt x="1298621" y="1500335"/>
                      <a:pt x="1291655" y="1506400"/>
                      <a:pt x="1285172" y="1521225"/>
                    </a:cubicBezTo>
                    <a:cubicBezTo>
                      <a:pt x="1270946" y="1506057"/>
                      <a:pt x="1259979" y="1491112"/>
                      <a:pt x="1237756" y="1489028"/>
                    </a:cubicBezTo>
                    <a:cubicBezTo>
                      <a:pt x="1223638" y="1488050"/>
                      <a:pt x="1209973" y="1480557"/>
                      <a:pt x="1195576" y="1475742"/>
                    </a:cubicBezTo>
                    <a:cubicBezTo>
                      <a:pt x="1167363" y="1465604"/>
                      <a:pt x="1143957" y="1472713"/>
                      <a:pt x="1124852" y="1496486"/>
                    </a:cubicBezTo>
                    <a:cubicBezTo>
                      <a:pt x="1120714" y="1501110"/>
                      <a:pt x="1115994" y="1506239"/>
                      <a:pt x="1111275" y="1511367"/>
                    </a:cubicBezTo>
                    <a:cubicBezTo>
                      <a:pt x="1105394" y="1517507"/>
                      <a:pt x="1100298" y="1528065"/>
                      <a:pt x="1090171" y="1524637"/>
                    </a:cubicBezTo>
                    <a:cubicBezTo>
                      <a:pt x="1080547" y="1521788"/>
                      <a:pt x="1085138" y="1510649"/>
                      <a:pt x="1083997" y="1503478"/>
                    </a:cubicBezTo>
                    <a:cubicBezTo>
                      <a:pt x="1083212" y="1499059"/>
                      <a:pt x="1083588" y="1493629"/>
                      <a:pt x="1079321" y="1492243"/>
                    </a:cubicBezTo>
                    <a:cubicBezTo>
                      <a:pt x="1073460" y="1490200"/>
                      <a:pt x="1071923" y="1496641"/>
                      <a:pt x="1070106" y="1499243"/>
                    </a:cubicBezTo>
                    <a:cubicBezTo>
                      <a:pt x="1052798" y="1528596"/>
                      <a:pt x="1024134" y="1524975"/>
                      <a:pt x="998072" y="1523169"/>
                    </a:cubicBezTo>
                    <a:cubicBezTo>
                      <a:pt x="985546" y="1522849"/>
                      <a:pt x="966710" y="1526999"/>
                      <a:pt x="959881" y="1507432"/>
                    </a:cubicBezTo>
                    <a:cubicBezTo>
                      <a:pt x="910510" y="1503468"/>
                      <a:pt x="898711" y="1445367"/>
                      <a:pt x="854284" y="1433017"/>
                    </a:cubicBezTo>
                    <a:cubicBezTo>
                      <a:pt x="846759" y="1431405"/>
                      <a:pt x="840619" y="1425524"/>
                      <a:pt x="837620" y="1437318"/>
                    </a:cubicBezTo>
                    <a:cubicBezTo>
                      <a:pt x="833815" y="1452877"/>
                      <a:pt x="827245" y="1445329"/>
                      <a:pt x="821686" y="1438943"/>
                    </a:cubicBezTo>
                    <a:lnTo>
                      <a:pt x="815083" y="1431358"/>
                    </a:lnTo>
                    <a:lnTo>
                      <a:pt x="795498" y="1437357"/>
                    </a:lnTo>
                    <a:lnTo>
                      <a:pt x="790547" y="1434220"/>
                    </a:lnTo>
                    <a:lnTo>
                      <a:pt x="779724" y="1454041"/>
                    </a:lnTo>
                    <a:cubicBezTo>
                      <a:pt x="764445" y="1454074"/>
                      <a:pt x="771864" y="1441494"/>
                      <a:pt x="769563" y="1435334"/>
                    </a:cubicBezTo>
                    <a:cubicBezTo>
                      <a:pt x="762971" y="1435969"/>
                      <a:pt x="759468" y="1447183"/>
                      <a:pt x="752241" y="1441227"/>
                    </a:cubicBezTo>
                    <a:lnTo>
                      <a:pt x="751780" y="1439334"/>
                    </a:lnTo>
                    <a:lnTo>
                      <a:pt x="744070" y="1455986"/>
                    </a:lnTo>
                    <a:cubicBezTo>
                      <a:pt x="740455" y="1468585"/>
                      <a:pt x="740686" y="1484169"/>
                      <a:pt x="724681" y="1489310"/>
                    </a:cubicBezTo>
                    <a:cubicBezTo>
                      <a:pt x="715068" y="1484623"/>
                      <a:pt x="706097" y="1479510"/>
                      <a:pt x="695421" y="1477387"/>
                    </a:cubicBezTo>
                    <a:cubicBezTo>
                      <a:pt x="689016" y="1476113"/>
                      <a:pt x="684093" y="1464591"/>
                      <a:pt x="675992" y="1474633"/>
                    </a:cubicBezTo>
                    <a:cubicBezTo>
                      <a:pt x="673223" y="1480186"/>
                      <a:pt x="675365" y="1486161"/>
                      <a:pt x="674303" y="1491499"/>
                    </a:cubicBezTo>
                    <a:cubicBezTo>
                      <a:pt x="674090" y="1492568"/>
                      <a:pt x="674945" y="1493847"/>
                      <a:pt x="675801" y="1495127"/>
                    </a:cubicBezTo>
                    <a:cubicBezTo>
                      <a:pt x="676238" y="1504093"/>
                      <a:pt x="687772" y="1510270"/>
                      <a:pt x="681806" y="1520737"/>
                    </a:cubicBezTo>
                    <a:cubicBezTo>
                      <a:pt x="672416" y="1523309"/>
                      <a:pt x="668992" y="1515414"/>
                      <a:pt x="664503" y="1510083"/>
                    </a:cubicBezTo>
                    <a:cubicBezTo>
                      <a:pt x="660014" y="1504750"/>
                      <a:pt x="655098" y="1498778"/>
                      <a:pt x="649969" y="1493875"/>
                    </a:cubicBezTo>
                    <a:cubicBezTo>
                      <a:pt x="630522" y="1474469"/>
                      <a:pt x="621771" y="1476613"/>
                      <a:pt x="612193" y="1502454"/>
                    </a:cubicBezTo>
                    <a:cubicBezTo>
                      <a:pt x="610279" y="1509287"/>
                      <a:pt x="608793" y="1516761"/>
                      <a:pt x="607947" y="1523807"/>
                    </a:cubicBezTo>
                    <a:cubicBezTo>
                      <a:pt x="598570" y="1537480"/>
                      <a:pt x="588533" y="1534929"/>
                      <a:pt x="579768" y="1523197"/>
                    </a:cubicBezTo>
                    <a:cubicBezTo>
                      <a:pt x="574851" y="1517225"/>
                      <a:pt x="570147" y="1510186"/>
                      <a:pt x="566510" y="1503358"/>
                    </a:cubicBezTo>
                    <a:cubicBezTo>
                      <a:pt x="560308" y="1492691"/>
                      <a:pt x="554112" y="1487574"/>
                      <a:pt x="540457" y="1494847"/>
                    </a:cubicBezTo>
                    <a:cubicBezTo>
                      <a:pt x="525523" y="1502976"/>
                      <a:pt x="512065" y="1495305"/>
                      <a:pt x="502445" y="1482295"/>
                    </a:cubicBezTo>
                    <a:cubicBezTo>
                      <a:pt x="479570" y="1452219"/>
                      <a:pt x="479570" y="1452219"/>
                      <a:pt x="449919" y="1472959"/>
                    </a:cubicBezTo>
                    <a:cubicBezTo>
                      <a:pt x="443519" y="1477235"/>
                      <a:pt x="438412" y="1491758"/>
                      <a:pt x="429429" y="1475543"/>
                    </a:cubicBezTo>
                    <a:cubicBezTo>
                      <a:pt x="430277" y="1471273"/>
                      <a:pt x="431126" y="1467002"/>
                      <a:pt x="432404" y="1463371"/>
                    </a:cubicBezTo>
                    <a:cubicBezTo>
                      <a:pt x="433241" y="1448000"/>
                      <a:pt x="424278" y="1451212"/>
                      <a:pt x="414888" y="1453784"/>
                    </a:cubicBezTo>
                    <a:cubicBezTo>
                      <a:pt x="399099" y="1460632"/>
                      <a:pt x="386078" y="1461928"/>
                      <a:pt x="375599" y="1444860"/>
                    </a:cubicBezTo>
                    <a:cubicBezTo>
                      <a:pt x="371535" y="1437394"/>
                      <a:pt x="362351" y="1433347"/>
                      <a:pt x="355727" y="1427592"/>
                    </a:cubicBezTo>
                    <a:cubicBezTo>
                      <a:pt x="345898" y="1418423"/>
                      <a:pt x="341830" y="1408180"/>
                      <a:pt x="345658" y="1394514"/>
                    </a:cubicBezTo>
                    <a:cubicBezTo>
                      <a:pt x="352033" y="1368036"/>
                      <a:pt x="344547" y="1355449"/>
                      <a:pt x="318494" y="1346938"/>
                    </a:cubicBezTo>
                    <a:cubicBezTo>
                      <a:pt x="312301" y="1344596"/>
                      <a:pt x="305895" y="1343323"/>
                      <a:pt x="299702" y="1340981"/>
                    </a:cubicBezTo>
                    <a:cubicBezTo>
                      <a:pt x="285179" y="1335874"/>
                      <a:pt x="279404" y="1325846"/>
                      <a:pt x="281950" y="1310260"/>
                    </a:cubicBezTo>
                    <a:cubicBezTo>
                      <a:pt x="284710" y="1296381"/>
                      <a:pt x="291098" y="1281004"/>
                      <a:pt x="271022" y="1273128"/>
                    </a:cubicBezTo>
                    <a:lnTo>
                      <a:pt x="264384" y="1271344"/>
                    </a:lnTo>
                    <a:lnTo>
                      <a:pt x="264571" y="1318216"/>
                    </a:lnTo>
                    <a:cubicBezTo>
                      <a:pt x="265982" y="1334646"/>
                      <a:pt x="267561" y="1351171"/>
                      <a:pt x="265775" y="1367802"/>
                    </a:cubicBezTo>
                    <a:cubicBezTo>
                      <a:pt x="265089" y="1375352"/>
                      <a:pt x="263846" y="1402861"/>
                      <a:pt x="291071" y="1395133"/>
                    </a:cubicBezTo>
                    <a:cubicBezTo>
                      <a:pt x="297355" y="1393350"/>
                      <a:pt x="294575" y="1401494"/>
                      <a:pt x="297560" y="1404041"/>
                    </a:cubicBezTo>
                    <a:cubicBezTo>
                      <a:pt x="287825" y="1413593"/>
                      <a:pt x="272726" y="1412221"/>
                      <a:pt x="261129" y="1417211"/>
                    </a:cubicBezTo>
                    <a:cubicBezTo>
                      <a:pt x="249533" y="1422199"/>
                      <a:pt x="241001" y="1428016"/>
                      <a:pt x="237018" y="1439896"/>
                    </a:cubicBezTo>
                    <a:cubicBezTo>
                      <a:pt x="238490" y="1453056"/>
                      <a:pt x="241010" y="1465919"/>
                      <a:pt x="240764" y="1479002"/>
                    </a:cubicBezTo>
                    <a:cubicBezTo>
                      <a:pt x="241048" y="1487973"/>
                      <a:pt x="240581" y="1498290"/>
                      <a:pt x="226606" y="1494901"/>
                    </a:cubicBezTo>
                    <a:cubicBezTo>
                      <a:pt x="214274" y="1493310"/>
                      <a:pt x="205691" y="1484996"/>
                      <a:pt x="194936" y="1478997"/>
                    </a:cubicBezTo>
                    <a:cubicBezTo>
                      <a:pt x="200780" y="1471681"/>
                      <a:pt x="203765" y="1474228"/>
                      <a:pt x="206080" y="1476400"/>
                    </a:cubicBezTo>
                    <a:cubicBezTo>
                      <a:pt x="189069" y="1456335"/>
                      <a:pt x="203912" y="1432886"/>
                      <a:pt x="201781" y="1411427"/>
                    </a:cubicBezTo>
                    <a:cubicBezTo>
                      <a:pt x="193532" y="1426215"/>
                      <a:pt x="184908" y="1441675"/>
                      <a:pt x="176658" y="1456464"/>
                    </a:cubicBezTo>
                    <a:cubicBezTo>
                      <a:pt x="172223" y="1470735"/>
                      <a:pt x="161958" y="1484398"/>
                      <a:pt x="166713" y="1501153"/>
                    </a:cubicBezTo>
                    <a:cubicBezTo>
                      <a:pt x="161619" y="1507125"/>
                      <a:pt x="156900" y="1512425"/>
                      <a:pt x="151807" y="1518396"/>
                    </a:cubicBezTo>
                    <a:cubicBezTo>
                      <a:pt x="149557" y="1522430"/>
                      <a:pt x="147682" y="1525790"/>
                      <a:pt x="145433" y="1529823"/>
                    </a:cubicBezTo>
                    <a:cubicBezTo>
                      <a:pt x="143763" y="1543875"/>
                      <a:pt x="133059" y="1552006"/>
                      <a:pt x="123027" y="1560512"/>
                    </a:cubicBezTo>
                    <a:cubicBezTo>
                      <a:pt x="114572" y="1564609"/>
                      <a:pt x="105742" y="1569378"/>
                      <a:pt x="97237" y="1559346"/>
                    </a:cubicBezTo>
                    <a:cubicBezTo>
                      <a:pt x="94305" y="1525100"/>
                      <a:pt x="95859" y="1490713"/>
                      <a:pt x="109591" y="1461357"/>
                    </a:cubicBezTo>
                    <a:cubicBezTo>
                      <a:pt x="108841" y="1462702"/>
                      <a:pt x="107793" y="1462998"/>
                      <a:pt x="105699" y="1463593"/>
                    </a:cubicBezTo>
                    <a:cubicBezTo>
                      <a:pt x="122522" y="1419215"/>
                      <a:pt x="129701" y="1374745"/>
                      <a:pt x="117669" y="1328374"/>
                    </a:cubicBezTo>
                    <a:cubicBezTo>
                      <a:pt x="112616" y="1310572"/>
                      <a:pt x="104047" y="1294335"/>
                      <a:pt x="98619" y="1277204"/>
                    </a:cubicBezTo>
                    <a:cubicBezTo>
                      <a:pt x="93319" y="1272486"/>
                      <a:pt x="89066" y="1267470"/>
                      <a:pt x="87658" y="1260514"/>
                    </a:cubicBezTo>
                    <a:cubicBezTo>
                      <a:pt x="67817" y="1234464"/>
                      <a:pt x="42584" y="1213337"/>
                      <a:pt x="12336" y="1196465"/>
                    </a:cubicBezTo>
                    <a:cubicBezTo>
                      <a:pt x="26932" y="1186099"/>
                      <a:pt x="39059" y="1176999"/>
                      <a:pt x="52232" y="1167602"/>
                    </a:cubicBezTo>
                    <a:cubicBezTo>
                      <a:pt x="53655" y="1166632"/>
                      <a:pt x="54405" y="1165288"/>
                      <a:pt x="56499" y="1164694"/>
                    </a:cubicBezTo>
                    <a:cubicBezTo>
                      <a:pt x="73280" y="1144089"/>
                      <a:pt x="91109" y="1123187"/>
                      <a:pt x="103263" y="1098238"/>
                    </a:cubicBezTo>
                    <a:cubicBezTo>
                      <a:pt x="104091" y="1095174"/>
                      <a:pt x="104841" y="1093829"/>
                      <a:pt x="106560" y="1093908"/>
                    </a:cubicBezTo>
                    <a:cubicBezTo>
                      <a:pt x="108138" y="1089500"/>
                      <a:pt x="110013" y="1086139"/>
                      <a:pt x="112934" y="1082480"/>
                    </a:cubicBezTo>
                    <a:cubicBezTo>
                      <a:pt x="123045" y="1072255"/>
                      <a:pt x="107932" y="1078808"/>
                      <a:pt x="108088" y="1075370"/>
                    </a:cubicBezTo>
                    <a:cubicBezTo>
                      <a:pt x="110145" y="1052721"/>
                      <a:pt x="107044" y="1029840"/>
                      <a:pt x="118668" y="1009001"/>
                    </a:cubicBezTo>
                    <a:cubicBezTo>
                      <a:pt x="117996" y="1008626"/>
                      <a:pt x="117026" y="1007205"/>
                      <a:pt x="116729" y="1006157"/>
                    </a:cubicBezTo>
                    <a:lnTo>
                      <a:pt x="110722" y="983175"/>
                    </a:lnTo>
                    <a:lnTo>
                      <a:pt x="104564" y="978731"/>
                    </a:lnTo>
                    <a:cubicBezTo>
                      <a:pt x="81525" y="968845"/>
                      <a:pt x="73059" y="972694"/>
                      <a:pt x="70921" y="997388"/>
                    </a:cubicBezTo>
                    <a:cubicBezTo>
                      <a:pt x="69773" y="1004558"/>
                      <a:pt x="70291" y="1012160"/>
                      <a:pt x="70229" y="1019256"/>
                    </a:cubicBezTo>
                    <a:cubicBezTo>
                      <a:pt x="70672" y="1025772"/>
                      <a:pt x="71115" y="1032288"/>
                      <a:pt x="70547" y="1039964"/>
                    </a:cubicBezTo>
                    <a:cubicBezTo>
                      <a:pt x="40957" y="1005975"/>
                      <a:pt x="40996" y="982515"/>
                      <a:pt x="69481" y="952207"/>
                    </a:cubicBezTo>
                    <a:cubicBezTo>
                      <a:pt x="83218" y="937635"/>
                      <a:pt x="82121" y="929527"/>
                      <a:pt x="67052" y="924552"/>
                    </a:cubicBezTo>
                    <a:cubicBezTo>
                      <a:pt x="58723" y="922391"/>
                      <a:pt x="41494" y="925746"/>
                      <a:pt x="44593" y="915171"/>
                    </a:cubicBezTo>
                    <a:cubicBezTo>
                      <a:pt x="46069" y="908797"/>
                      <a:pt x="49281" y="901896"/>
                      <a:pt x="54152" y="896313"/>
                    </a:cubicBezTo>
                    <a:lnTo>
                      <a:pt x="64228" y="890660"/>
                    </a:lnTo>
                    <a:lnTo>
                      <a:pt x="56396" y="877317"/>
                    </a:lnTo>
                    <a:cubicBezTo>
                      <a:pt x="56771" y="876645"/>
                      <a:pt x="56474" y="875598"/>
                      <a:pt x="56849" y="874925"/>
                    </a:cubicBezTo>
                    <a:cubicBezTo>
                      <a:pt x="56176" y="874550"/>
                      <a:pt x="54457" y="874473"/>
                      <a:pt x="53785" y="874098"/>
                    </a:cubicBezTo>
                    <a:cubicBezTo>
                      <a:pt x="37885" y="859941"/>
                      <a:pt x="17861" y="853178"/>
                      <a:pt x="1961" y="839021"/>
                    </a:cubicBezTo>
                    <a:cubicBezTo>
                      <a:pt x="379" y="835934"/>
                      <a:pt x="-145" y="833714"/>
                      <a:pt x="32" y="8321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g6ba09dd349_0_68"/>
              <p:cNvSpPr/>
              <p:nvPr/>
            </p:nvSpPr>
            <p:spPr>
              <a:xfrm rot="6299392">
                <a:off x="6990725" y="3116871"/>
                <a:ext cx="1449625" cy="1414941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g6ba09dd349_0_68"/>
              <p:cNvSpPr/>
              <p:nvPr/>
            </p:nvSpPr>
            <p:spPr>
              <a:xfrm>
                <a:off x="8074422" y="4675268"/>
                <a:ext cx="238644" cy="942340"/>
              </a:xfrm>
              <a:custGeom>
                <a:rect b="b" l="l" r="r" t="t"/>
                <a:pathLst>
                  <a:path extrusionOk="0" h="1185333" w="300181">
                    <a:moveTo>
                      <a:pt x="176276" y="917144"/>
                    </a:moveTo>
                    <a:cubicBezTo>
                      <a:pt x="175506" y="917914"/>
                      <a:pt x="175506" y="919453"/>
                      <a:pt x="176276" y="920223"/>
                    </a:cubicBezTo>
                    <a:cubicBezTo>
                      <a:pt x="193979" y="957938"/>
                      <a:pt x="200906" y="996423"/>
                      <a:pt x="187821" y="1036447"/>
                    </a:cubicBezTo>
                    <a:cubicBezTo>
                      <a:pt x="171658" y="1084938"/>
                      <a:pt x="156264" y="1133429"/>
                      <a:pt x="124706" y="1174993"/>
                    </a:cubicBezTo>
                    <a:cubicBezTo>
                      <a:pt x="106233" y="1199623"/>
                      <a:pt x="83912" y="1198853"/>
                      <a:pt x="71597" y="1170375"/>
                    </a:cubicBezTo>
                    <a:cubicBezTo>
                      <a:pt x="57742" y="1139587"/>
                      <a:pt x="50045" y="1107260"/>
                      <a:pt x="45427" y="1073393"/>
                    </a:cubicBezTo>
                    <a:lnTo>
                      <a:pt x="45427" y="1073393"/>
                    </a:lnTo>
                    <a:cubicBezTo>
                      <a:pt x="26954" y="1050302"/>
                      <a:pt x="10791" y="1024902"/>
                      <a:pt x="4633" y="997193"/>
                    </a:cubicBezTo>
                    <a:cubicBezTo>
                      <a:pt x="-3833" y="962557"/>
                      <a:pt x="-1524" y="923302"/>
                      <a:pt x="18488" y="893284"/>
                    </a:cubicBezTo>
                    <a:cubicBezTo>
                      <a:pt x="55433" y="835557"/>
                      <a:pt x="63130" y="772441"/>
                      <a:pt x="66209" y="707017"/>
                    </a:cubicBezTo>
                    <a:cubicBezTo>
                      <a:pt x="66209" y="704708"/>
                      <a:pt x="66979" y="702399"/>
                      <a:pt x="67748" y="700090"/>
                    </a:cubicBezTo>
                    <a:cubicBezTo>
                      <a:pt x="71597" y="688544"/>
                      <a:pt x="73906" y="676229"/>
                      <a:pt x="76985" y="664684"/>
                    </a:cubicBezTo>
                    <a:cubicBezTo>
                      <a:pt x="80833" y="650059"/>
                      <a:pt x="89300" y="636974"/>
                      <a:pt x="93918" y="622351"/>
                    </a:cubicBezTo>
                    <a:cubicBezTo>
                      <a:pt x="115470" y="580017"/>
                      <a:pt x="139330" y="539223"/>
                      <a:pt x="157033" y="495350"/>
                    </a:cubicBezTo>
                    <a:cubicBezTo>
                      <a:pt x="168579" y="466102"/>
                      <a:pt x="164730" y="459175"/>
                      <a:pt x="133942" y="451478"/>
                    </a:cubicBezTo>
                    <a:cubicBezTo>
                      <a:pt x="103924" y="442241"/>
                      <a:pt x="76985" y="429926"/>
                      <a:pt x="69288" y="396059"/>
                    </a:cubicBezTo>
                    <a:cubicBezTo>
                      <a:pt x="68518" y="392981"/>
                      <a:pt x="67748" y="389132"/>
                      <a:pt x="67748" y="386053"/>
                    </a:cubicBezTo>
                    <a:cubicBezTo>
                      <a:pt x="67748" y="381435"/>
                      <a:pt x="69288" y="376817"/>
                      <a:pt x="72367" y="372968"/>
                    </a:cubicBezTo>
                    <a:cubicBezTo>
                      <a:pt x="72367" y="369120"/>
                      <a:pt x="73136" y="365272"/>
                      <a:pt x="73136" y="361423"/>
                    </a:cubicBezTo>
                    <a:cubicBezTo>
                      <a:pt x="70827" y="333714"/>
                      <a:pt x="84682" y="308314"/>
                      <a:pt x="83912" y="280605"/>
                    </a:cubicBezTo>
                    <a:cubicBezTo>
                      <a:pt x="89300" y="256744"/>
                      <a:pt x="83912" y="242890"/>
                      <a:pt x="63900" y="229805"/>
                    </a:cubicBezTo>
                    <a:cubicBezTo>
                      <a:pt x="58512" y="225957"/>
                      <a:pt x="52355" y="223648"/>
                      <a:pt x="46967" y="219799"/>
                    </a:cubicBezTo>
                    <a:cubicBezTo>
                      <a:pt x="31573" y="207484"/>
                      <a:pt x="28494" y="194399"/>
                      <a:pt x="40039" y="177466"/>
                    </a:cubicBezTo>
                    <a:cubicBezTo>
                      <a:pt x="48506" y="165150"/>
                      <a:pt x="60051" y="155914"/>
                      <a:pt x="71597" y="146678"/>
                    </a:cubicBezTo>
                    <a:cubicBezTo>
                      <a:pt x="103924" y="121277"/>
                      <a:pt x="128554" y="89720"/>
                      <a:pt x="137791" y="48156"/>
                    </a:cubicBezTo>
                    <a:cubicBezTo>
                      <a:pt x="138560" y="44308"/>
                      <a:pt x="140100" y="41229"/>
                      <a:pt x="141639" y="37381"/>
                    </a:cubicBezTo>
                    <a:cubicBezTo>
                      <a:pt x="154724" y="435"/>
                      <a:pt x="164730" y="-5723"/>
                      <a:pt x="201676" y="4284"/>
                    </a:cubicBezTo>
                    <a:cubicBezTo>
                      <a:pt x="221688" y="9671"/>
                      <a:pt x="242470" y="9671"/>
                      <a:pt x="262482" y="9671"/>
                    </a:cubicBezTo>
                    <a:cubicBezTo>
                      <a:pt x="292500" y="10441"/>
                      <a:pt x="304045" y="21987"/>
                      <a:pt x="303276" y="51235"/>
                    </a:cubicBezTo>
                    <a:cubicBezTo>
                      <a:pt x="302506" y="85872"/>
                      <a:pt x="290191" y="117429"/>
                      <a:pt x="278645" y="148987"/>
                    </a:cubicBezTo>
                    <a:cubicBezTo>
                      <a:pt x="267870" y="179005"/>
                      <a:pt x="255554" y="209023"/>
                      <a:pt x="244779" y="239811"/>
                    </a:cubicBezTo>
                    <a:cubicBezTo>
                      <a:pt x="240930" y="249817"/>
                      <a:pt x="238621" y="260593"/>
                      <a:pt x="237852" y="272138"/>
                    </a:cubicBezTo>
                    <a:cubicBezTo>
                      <a:pt x="237082" y="283684"/>
                      <a:pt x="240161" y="292150"/>
                      <a:pt x="252476" y="295999"/>
                    </a:cubicBezTo>
                    <a:cubicBezTo>
                      <a:pt x="273257" y="302156"/>
                      <a:pt x="282494" y="317550"/>
                      <a:pt x="287112" y="337563"/>
                    </a:cubicBezTo>
                    <a:cubicBezTo>
                      <a:pt x="293270" y="365272"/>
                      <a:pt x="289421" y="392981"/>
                      <a:pt x="287112" y="420690"/>
                    </a:cubicBezTo>
                    <a:cubicBezTo>
                      <a:pt x="279415" y="450708"/>
                      <a:pt x="270179" y="479957"/>
                      <a:pt x="260173" y="508435"/>
                    </a:cubicBezTo>
                    <a:cubicBezTo>
                      <a:pt x="257863" y="515362"/>
                      <a:pt x="255554" y="522290"/>
                      <a:pt x="248627" y="526908"/>
                    </a:cubicBezTo>
                    <a:lnTo>
                      <a:pt x="248627" y="526908"/>
                    </a:lnTo>
                    <a:cubicBezTo>
                      <a:pt x="242470" y="541532"/>
                      <a:pt x="243239" y="559235"/>
                      <a:pt x="230924" y="570781"/>
                    </a:cubicBezTo>
                    <a:lnTo>
                      <a:pt x="230924" y="570781"/>
                    </a:lnTo>
                    <a:cubicBezTo>
                      <a:pt x="228615" y="586944"/>
                      <a:pt x="225536" y="603108"/>
                      <a:pt x="213221" y="614654"/>
                    </a:cubicBezTo>
                    <a:lnTo>
                      <a:pt x="213221" y="614654"/>
                    </a:lnTo>
                    <a:cubicBezTo>
                      <a:pt x="208603" y="623120"/>
                      <a:pt x="211682" y="633126"/>
                      <a:pt x="204754" y="640823"/>
                    </a:cubicBezTo>
                    <a:cubicBezTo>
                      <a:pt x="204754" y="642362"/>
                      <a:pt x="203985" y="643902"/>
                      <a:pt x="203985" y="645441"/>
                    </a:cubicBezTo>
                    <a:cubicBezTo>
                      <a:pt x="200136" y="696241"/>
                      <a:pt x="192439" y="747042"/>
                      <a:pt x="183973" y="797072"/>
                    </a:cubicBezTo>
                    <a:cubicBezTo>
                      <a:pt x="180894" y="817084"/>
                      <a:pt x="186282" y="836326"/>
                      <a:pt x="184742" y="856338"/>
                    </a:cubicBezTo>
                    <a:cubicBezTo>
                      <a:pt x="183973" y="865575"/>
                      <a:pt x="185512" y="875581"/>
                      <a:pt x="177815" y="883278"/>
                    </a:cubicBezTo>
                    <a:lnTo>
                      <a:pt x="177815" y="883278"/>
                    </a:lnTo>
                    <a:cubicBezTo>
                      <a:pt x="173197" y="895593"/>
                      <a:pt x="173197" y="906368"/>
                      <a:pt x="176276" y="917144"/>
                    </a:cubicBezTo>
                    <a:close/>
                  </a:path>
                </a:pathLst>
              </a:custGeom>
              <a:solidFill>
                <a:srgbClr val="A2BE2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g6ba09dd349_0_68"/>
              <p:cNvSpPr/>
              <p:nvPr/>
            </p:nvSpPr>
            <p:spPr>
              <a:xfrm>
                <a:off x="6664163" y="1413281"/>
                <a:ext cx="628090" cy="378088"/>
              </a:xfrm>
              <a:custGeom>
                <a:rect b="b" l="l" r="r" t="t"/>
                <a:pathLst>
                  <a:path extrusionOk="0" h="475582" w="790050">
                    <a:moveTo>
                      <a:pt x="332897" y="80354"/>
                    </a:moveTo>
                    <a:cubicBezTo>
                      <a:pt x="342999" y="81833"/>
                      <a:pt x="349205" y="92080"/>
                      <a:pt x="356710" y="98430"/>
                    </a:cubicBezTo>
                    <a:cubicBezTo>
                      <a:pt x="359019" y="105357"/>
                      <a:pt x="365946" y="103818"/>
                      <a:pt x="371334" y="105357"/>
                    </a:cubicBezTo>
                    <a:cubicBezTo>
                      <a:pt x="403662" y="129988"/>
                      <a:pt x="432911" y="158466"/>
                      <a:pt x="463699" y="184636"/>
                    </a:cubicBezTo>
                    <a:cubicBezTo>
                      <a:pt x="476014" y="196181"/>
                      <a:pt x="486789" y="210036"/>
                      <a:pt x="500644" y="219272"/>
                    </a:cubicBezTo>
                    <a:cubicBezTo>
                      <a:pt x="539898" y="253909"/>
                      <a:pt x="578383" y="289315"/>
                      <a:pt x="620717" y="320103"/>
                    </a:cubicBezTo>
                    <a:cubicBezTo>
                      <a:pt x="626105" y="323951"/>
                      <a:pt x="631492" y="328569"/>
                      <a:pt x="629183" y="336266"/>
                    </a:cubicBezTo>
                    <a:cubicBezTo>
                      <a:pt x="629953" y="340885"/>
                      <a:pt x="633802" y="340885"/>
                      <a:pt x="636880" y="341654"/>
                    </a:cubicBezTo>
                    <a:cubicBezTo>
                      <a:pt x="640729" y="342424"/>
                      <a:pt x="644577" y="343194"/>
                      <a:pt x="646886" y="347042"/>
                    </a:cubicBezTo>
                    <a:cubicBezTo>
                      <a:pt x="662280" y="362436"/>
                      <a:pt x="683062" y="368594"/>
                      <a:pt x="699996" y="380909"/>
                    </a:cubicBezTo>
                    <a:cubicBezTo>
                      <a:pt x="703844" y="379369"/>
                      <a:pt x="707693" y="380139"/>
                      <a:pt x="710002" y="382448"/>
                    </a:cubicBezTo>
                    <a:cubicBezTo>
                      <a:pt x="734632" y="405539"/>
                      <a:pt x="760032" y="430169"/>
                      <a:pt x="778505" y="460188"/>
                    </a:cubicBezTo>
                    <a:cubicBezTo>
                      <a:pt x="781583" y="464806"/>
                      <a:pt x="785432" y="469424"/>
                      <a:pt x="790050" y="475582"/>
                    </a:cubicBezTo>
                    <a:cubicBezTo>
                      <a:pt x="752335" y="471733"/>
                      <a:pt x="720777" y="456339"/>
                      <a:pt x="689989" y="437866"/>
                    </a:cubicBezTo>
                    <a:cubicBezTo>
                      <a:pt x="679983" y="410157"/>
                      <a:pt x="659971" y="390915"/>
                      <a:pt x="633032" y="381679"/>
                    </a:cubicBezTo>
                    <a:cubicBezTo>
                      <a:pt x="584541" y="364745"/>
                      <a:pt x="542208" y="335497"/>
                      <a:pt x="499874" y="307788"/>
                    </a:cubicBezTo>
                    <a:cubicBezTo>
                      <a:pt x="476014" y="291624"/>
                      <a:pt x="452923" y="277769"/>
                      <a:pt x="423674" y="273151"/>
                    </a:cubicBezTo>
                    <a:cubicBezTo>
                      <a:pt x="399813" y="269303"/>
                      <a:pt x="377491" y="257757"/>
                      <a:pt x="355940" y="245442"/>
                    </a:cubicBezTo>
                    <a:cubicBezTo>
                      <a:pt x="326692" y="220042"/>
                      <a:pt x="297443" y="194642"/>
                      <a:pt x="268195" y="170012"/>
                    </a:cubicBezTo>
                    <a:cubicBezTo>
                      <a:pt x="266655" y="152309"/>
                      <a:pt x="278200" y="160006"/>
                      <a:pt x="285897" y="160775"/>
                    </a:cubicBezTo>
                    <a:cubicBezTo>
                      <a:pt x="303601" y="165394"/>
                      <a:pt x="320534" y="170012"/>
                      <a:pt x="338237" y="173860"/>
                    </a:cubicBezTo>
                    <a:cubicBezTo>
                      <a:pt x="346703" y="175400"/>
                      <a:pt x="356710" y="174630"/>
                      <a:pt x="362097" y="166163"/>
                    </a:cubicBezTo>
                    <a:cubicBezTo>
                      <a:pt x="366716" y="159236"/>
                      <a:pt x="359788" y="152309"/>
                      <a:pt x="356710" y="146151"/>
                    </a:cubicBezTo>
                    <a:cubicBezTo>
                      <a:pt x="350552" y="136145"/>
                      <a:pt x="344394" y="126909"/>
                      <a:pt x="338237" y="116903"/>
                    </a:cubicBezTo>
                    <a:cubicBezTo>
                      <a:pt x="334388" y="113054"/>
                      <a:pt x="332079" y="106897"/>
                      <a:pt x="327461" y="103818"/>
                    </a:cubicBezTo>
                    <a:cubicBezTo>
                      <a:pt x="324382" y="96891"/>
                      <a:pt x="316685" y="90733"/>
                      <a:pt x="321304" y="82266"/>
                    </a:cubicBezTo>
                    <a:cubicBezTo>
                      <a:pt x="325730" y="80342"/>
                      <a:pt x="329530" y="79861"/>
                      <a:pt x="332897" y="80354"/>
                    </a:cubicBezTo>
                    <a:close/>
                    <a:moveTo>
                      <a:pt x="9287" y="6"/>
                    </a:moveTo>
                    <a:cubicBezTo>
                      <a:pt x="13232" y="-91"/>
                      <a:pt x="17658" y="1064"/>
                      <a:pt x="21121" y="1449"/>
                    </a:cubicBezTo>
                    <a:cubicBezTo>
                      <a:pt x="61915" y="5297"/>
                      <a:pt x="97321" y="23770"/>
                      <a:pt x="133497" y="41473"/>
                    </a:cubicBezTo>
                    <a:cubicBezTo>
                      <a:pt x="157358" y="53020"/>
                      <a:pt x="182758" y="63795"/>
                      <a:pt x="197382" y="88426"/>
                    </a:cubicBezTo>
                    <a:cubicBezTo>
                      <a:pt x="200461" y="98432"/>
                      <a:pt x="196612" y="102280"/>
                      <a:pt x="186606" y="99201"/>
                    </a:cubicBezTo>
                    <a:cubicBezTo>
                      <a:pt x="169673" y="93044"/>
                      <a:pt x="152740" y="86886"/>
                      <a:pt x="135806" y="79959"/>
                    </a:cubicBezTo>
                    <a:cubicBezTo>
                      <a:pt x="125030" y="73801"/>
                      <a:pt x="109636" y="74571"/>
                      <a:pt x="99631" y="63795"/>
                    </a:cubicBezTo>
                    <a:cubicBezTo>
                      <a:pt x="71152" y="49171"/>
                      <a:pt x="40364" y="39164"/>
                      <a:pt x="14194" y="20691"/>
                    </a:cubicBezTo>
                    <a:cubicBezTo>
                      <a:pt x="8036" y="16843"/>
                      <a:pt x="-1970" y="12994"/>
                      <a:pt x="339" y="6067"/>
                    </a:cubicBezTo>
                    <a:cubicBezTo>
                      <a:pt x="1879" y="1449"/>
                      <a:pt x="5342" y="102"/>
                      <a:pt x="9287" y="6"/>
                    </a:cubicBezTo>
                    <a:close/>
                  </a:path>
                </a:pathLst>
              </a:custGeom>
              <a:solidFill>
                <a:srgbClr val="BDD1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g6ba09dd349_0_68"/>
              <p:cNvSpPr/>
              <p:nvPr/>
            </p:nvSpPr>
            <p:spPr>
              <a:xfrm>
                <a:off x="6682439" y="4094239"/>
                <a:ext cx="318192" cy="305954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g6ba09dd349_0_68"/>
              <p:cNvSpPr/>
              <p:nvPr/>
            </p:nvSpPr>
            <p:spPr>
              <a:xfrm rot="-8078648">
                <a:off x="9187277" y="5250746"/>
                <a:ext cx="439690" cy="458321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DBF3F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g6ba09dd349_0_68"/>
              <p:cNvSpPr/>
              <p:nvPr/>
            </p:nvSpPr>
            <p:spPr>
              <a:xfrm>
                <a:off x="7173254" y="1305348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284468" y="142742"/>
                    </a:moveTo>
                    <a:cubicBezTo>
                      <a:pt x="265226" y="147360"/>
                      <a:pt x="256759" y="161214"/>
                      <a:pt x="249062" y="181226"/>
                    </a:cubicBezTo>
                    <a:cubicBezTo>
                      <a:pt x="271383" y="169681"/>
                      <a:pt x="287547" y="155826"/>
                      <a:pt x="309868" y="151208"/>
                    </a:cubicBezTo>
                    <a:cubicBezTo>
                      <a:pt x="342965" y="144281"/>
                      <a:pt x="372983" y="168911"/>
                      <a:pt x="371444" y="202778"/>
                    </a:cubicBezTo>
                    <a:cubicBezTo>
                      <a:pt x="367595" y="262814"/>
                      <a:pt x="322953" y="288214"/>
                      <a:pt x="268304" y="261275"/>
                    </a:cubicBezTo>
                    <a:cubicBezTo>
                      <a:pt x="260607" y="257426"/>
                      <a:pt x="252910" y="254348"/>
                      <a:pt x="244444" y="251269"/>
                    </a:cubicBezTo>
                    <a:cubicBezTo>
                      <a:pt x="263686" y="272051"/>
                      <a:pt x="276771" y="295911"/>
                      <a:pt x="282929" y="322851"/>
                    </a:cubicBezTo>
                    <a:cubicBezTo>
                      <a:pt x="286007" y="336705"/>
                      <a:pt x="302171" y="328239"/>
                      <a:pt x="307559" y="337475"/>
                    </a:cubicBezTo>
                    <a:cubicBezTo>
                      <a:pt x="295244" y="342093"/>
                      <a:pt x="286777" y="350560"/>
                      <a:pt x="281389" y="362875"/>
                    </a:cubicBezTo>
                    <a:cubicBezTo>
                      <a:pt x="274462" y="379039"/>
                      <a:pt x="261377" y="391354"/>
                      <a:pt x="245213" y="398281"/>
                    </a:cubicBezTo>
                    <a:cubicBezTo>
                      <a:pt x="227511" y="401360"/>
                      <a:pt x="209807" y="404439"/>
                      <a:pt x="193644" y="394433"/>
                    </a:cubicBezTo>
                    <a:cubicBezTo>
                      <a:pt x="171323" y="377499"/>
                      <a:pt x="169783" y="354408"/>
                      <a:pt x="172092" y="329778"/>
                    </a:cubicBezTo>
                    <a:cubicBezTo>
                      <a:pt x="172862" y="322081"/>
                      <a:pt x="175171" y="314384"/>
                      <a:pt x="175941" y="305917"/>
                    </a:cubicBezTo>
                    <a:cubicBezTo>
                      <a:pt x="180559" y="295142"/>
                      <a:pt x="176710" y="282057"/>
                      <a:pt x="183638" y="275129"/>
                    </a:cubicBezTo>
                    <a:cubicBezTo>
                      <a:pt x="186716" y="270511"/>
                      <a:pt x="181329" y="271281"/>
                      <a:pt x="184407" y="272051"/>
                    </a:cubicBezTo>
                    <a:cubicBezTo>
                      <a:pt x="185177" y="272051"/>
                      <a:pt x="185177" y="272820"/>
                      <a:pt x="184407" y="274360"/>
                    </a:cubicBezTo>
                    <a:cubicBezTo>
                      <a:pt x="180559" y="279748"/>
                      <a:pt x="178250" y="286675"/>
                      <a:pt x="171323" y="288214"/>
                    </a:cubicBezTo>
                    <a:cubicBezTo>
                      <a:pt x="148232" y="314384"/>
                      <a:pt x="123601" y="337475"/>
                      <a:pt x="87426" y="344402"/>
                    </a:cubicBezTo>
                    <a:cubicBezTo>
                      <a:pt x="72801" y="347481"/>
                      <a:pt x="58177" y="347481"/>
                      <a:pt x="44323" y="342093"/>
                    </a:cubicBezTo>
                    <a:cubicBezTo>
                      <a:pt x="21232" y="333626"/>
                      <a:pt x="4298" y="318232"/>
                      <a:pt x="1219" y="293602"/>
                    </a:cubicBezTo>
                    <a:cubicBezTo>
                      <a:pt x="-1090" y="270511"/>
                      <a:pt x="14304" y="255117"/>
                      <a:pt x="32777" y="242032"/>
                    </a:cubicBezTo>
                    <a:cubicBezTo>
                      <a:pt x="60486" y="223560"/>
                      <a:pt x="92814" y="224329"/>
                      <a:pt x="122832" y="217402"/>
                    </a:cubicBezTo>
                    <a:cubicBezTo>
                      <a:pt x="128219" y="211245"/>
                      <a:pt x="135147" y="216632"/>
                      <a:pt x="145923" y="214323"/>
                    </a:cubicBezTo>
                    <a:cubicBezTo>
                      <a:pt x="134377" y="215093"/>
                      <a:pt x="127450" y="213554"/>
                      <a:pt x="122062" y="208935"/>
                    </a:cubicBezTo>
                    <a:cubicBezTo>
                      <a:pt x="87426" y="197390"/>
                      <a:pt x="54329" y="184305"/>
                      <a:pt x="25850" y="159675"/>
                    </a:cubicBezTo>
                    <a:cubicBezTo>
                      <a:pt x="-1090" y="136584"/>
                      <a:pt x="-6478" y="94251"/>
                      <a:pt x="7377" y="75778"/>
                    </a:cubicBezTo>
                    <a:cubicBezTo>
                      <a:pt x="23541" y="52687"/>
                      <a:pt x="55098" y="47299"/>
                      <a:pt x="88195" y="62693"/>
                    </a:cubicBezTo>
                    <a:cubicBezTo>
                      <a:pt x="92044" y="64232"/>
                      <a:pt x="95892" y="65772"/>
                      <a:pt x="100511" y="67311"/>
                    </a:cubicBezTo>
                    <a:cubicBezTo>
                      <a:pt x="104359" y="71160"/>
                      <a:pt x="110517" y="71160"/>
                      <a:pt x="113595" y="76548"/>
                    </a:cubicBezTo>
                    <a:cubicBezTo>
                      <a:pt x="134377" y="94251"/>
                      <a:pt x="152080" y="115032"/>
                      <a:pt x="167474" y="137354"/>
                    </a:cubicBezTo>
                    <a:cubicBezTo>
                      <a:pt x="175941" y="141972"/>
                      <a:pt x="179789" y="149669"/>
                      <a:pt x="183638" y="158136"/>
                    </a:cubicBezTo>
                    <a:cubicBezTo>
                      <a:pt x="185177" y="160445"/>
                      <a:pt x="185177" y="164293"/>
                      <a:pt x="187486" y="165833"/>
                    </a:cubicBezTo>
                    <a:cubicBezTo>
                      <a:pt x="185947" y="161984"/>
                      <a:pt x="184407" y="158136"/>
                      <a:pt x="182098" y="154287"/>
                    </a:cubicBezTo>
                    <a:cubicBezTo>
                      <a:pt x="178250" y="145820"/>
                      <a:pt x="179789" y="136584"/>
                      <a:pt x="175941" y="128117"/>
                    </a:cubicBezTo>
                    <a:cubicBezTo>
                      <a:pt x="174401" y="102717"/>
                      <a:pt x="163626" y="78087"/>
                      <a:pt x="169783" y="51917"/>
                    </a:cubicBezTo>
                    <a:cubicBezTo>
                      <a:pt x="176710" y="20360"/>
                      <a:pt x="188256" y="3426"/>
                      <a:pt x="209807" y="348"/>
                    </a:cubicBezTo>
                    <a:cubicBezTo>
                      <a:pt x="232898" y="-2731"/>
                      <a:pt x="260607" y="14972"/>
                      <a:pt x="272153" y="40372"/>
                    </a:cubicBezTo>
                    <a:cubicBezTo>
                      <a:pt x="275232" y="46529"/>
                      <a:pt x="277541" y="51917"/>
                      <a:pt x="280620" y="58075"/>
                    </a:cubicBezTo>
                    <a:cubicBezTo>
                      <a:pt x="290626" y="72699"/>
                      <a:pt x="284468" y="89632"/>
                      <a:pt x="286777" y="105026"/>
                    </a:cubicBezTo>
                    <a:cubicBezTo>
                      <a:pt x="285238" y="111954"/>
                      <a:pt x="282159" y="118881"/>
                      <a:pt x="279080" y="125039"/>
                    </a:cubicBezTo>
                    <a:cubicBezTo>
                      <a:pt x="272923" y="135814"/>
                      <a:pt x="278310" y="138893"/>
                      <a:pt x="284468" y="1427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g6ba09dd349_0_68"/>
              <p:cNvSpPr/>
              <p:nvPr/>
            </p:nvSpPr>
            <p:spPr>
              <a:xfrm>
                <a:off x="10569835" y="2852422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g6ba09dd349_0_68"/>
              <p:cNvSpPr/>
              <p:nvPr/>
            </p:nvSpPr>
            <p:spPr>
              <a:xfrm>
                <a:off x="9925469" y="4301464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g6ba09dd349_0_68"/>
              <p:cNvSpPr/>
              <p:nvPr/>
            </p:nvSpPr>
            <p:spPr>
              <a:xfrm>
                <a:off x="9030958" y="5149862"/>
                <a:ext cx="148705" cy="161097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g6ba09dd349_0_68"/>
              <p:cNvSpPr/>
              <p:nvPr/>
            </p:nvSpPr>
            <p:spPr>
              <a:xfrm>
                <a:off x="7413340" y="4542833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g6ba09dd349_0_68"/>
              <p:cNvSpPr/>
              <p:nvPr/>
            </p:nvSpPr>
            <p:spPr>
              <a:xfrm>
                <a:off x="8792524" y="1621808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g6ba09dd349_0_68"/>
              <p:cNvSpPr/>
              <p:nvPr/>
            </p:nvSpPr>
            <p:spPr>
              <a:xfrm>
                <a:off x="9822309" y="1500996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g6ba09dd349_0_68"/>
              <p:cNvSpPr/>
              <p:nvPr/>
            </p:nvSpPr>
            <p:spPr>
              <a:xfrm>
                <a:off x="9994073" y="1907415"/>
                <a:ext cx="226291" cy="245148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g6ba09dd349_0_68"/>
              <p:cNvSpPr/>
              <p:nvPr/>
            </p:nvSpPr>
            <p:spPr>
              <a:xfrm>
                <a:off x="8146771" y="1363150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g6ba09dd349_0_68"/>
              <p:cNvSpPr/>
              <p:nvPr/>
            </p:nvSpPr>
            <p:spPr>
              <a:xfrm>
                <a:off x="6668582" y="3136308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g6ba09dd349_0_68"/>
              <p:cNvSpPr/>
              <p:nvPr/>
            </p:nvSpPr>
            <p:spPr>
              <a:xfrm>
                <a:off x="10476610" y="4399742"/>
                <a:ext cx="318192" cy="305954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g6ba09dd349_0_68"/>
              <p:cNvSpPr/>
              <p:nvPr/>
            </p:nvSpPr>
            <p:spPr>
              <a:xfrm>
                <a:off x="10462753" y="3441811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g6ba09dd349_0_68"/>
              <p:cNvSpPr/>
              <p:nvPr/>
            </p:nvSpPr>
            <p:spPr>
              <a:xfrm>
                <a:off x="7590642" y="4988734"/>
                <a:ext cx="148705" cy="161097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g6ba09dd349_0_68"/>
              <p:cNvSpPr/>
              <p:nvPr/>
            </p:nvSpPr>
            <p:spPr>
              <a:xfrm>
                <a:off x="8718354" y="4900238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g6ba09dd349_0_68"/>
              <p:cNvSpPr/>
              <p:nvPr/>
            </p:nvSpPr>
            <p:spPr>
              <a:xfrm flipH="1" rot="-2331437">
                <a:off x="10954939" y="3365754"/>
                <a:ext cx="612517" cy="638470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g6ba09dd349_0_68"/>
              <p:cNvSpPr/>
              <p:nvPr/>
            </p:nvSpPr>
            <p:spPr>
              <a:xfrm flipH="1">
                <a:off x="10541215" y="2010335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g6ba09dd349_0_68"/>
              <p:cNvSpPr/>
              <p:nvPr/>
            </p:nvSpPr>
            <p:spPr>
              <a:xfrm flipH="1" rot="-2924770">
                <a:off x="7520319" y="851552"/>
                <a:ext cx="572694" cy="577276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g6ba09dd349_0_68"/>
              <p:cNvSpPr/>
              <p:nvPr/>
            </p:nvSpPr>
            <p:spPr>
              <a:xfrm rot="-8078648">
                <a:off x="9277750" y="3865315"/>
                <a:ext cx="439690" cy="458321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C4CD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g6ba09dd349_0_68"/>
              <p:cNvSpPr/>
              <p:nvPr/>
            </p:nvSpPr>
            <p:spPr>
              <a:xfrm>
                <a:off x="6368136" y="4062039"/>
                <a:ext cx="134620" cy="134620"/>
              </a:xfrm>
              <a:custGeom>
                <a:rect b="b" l="l" r="r" t="t"/>
                <a:pathLst>
                  <a:path extrusionOk="0" h="169333" w="169333">
                    <a:moveTo>
                      <a:pt x="157018" y="136236"/>
                    </a:moveTo>
                    <a:cubicBezTo>
                      <a:pt x="143933" y="135467"/>
                      <a:pt x="135467" y="145473"/>
                      <a:pt x="127770" y="152400"/>
                    </a:cubicBezTo>
                    <a:cubicBezTo>
                      <a:pt x="110836" y="167794"/>
                      <a:pt x="90055" y="170873"/>
                      <a:pt x="69273" y="170103"/>
                    </a:cubicBezTo>
                    <a:cubicBezTo>
                      <a:pt x="57727" y="170103"/>
                      <a:pt x="47721" y="157018"/>
                      <a:pt x="33867" y="160867"/>
                    </a:cubicBezTo>
                    <a:cubicBezTo>
                      <a:pt x="31558" y="159327"/>
                      <a:pt x="30018" y="157018"/>
                      <a:pt x="29248" y="153939"/>
                    </a:cubicBezTo>
                    <a:cubicBezTo>
                      <a:pt x="27709" y="148551"/>
                      <a:pt x="21551" y="148551"/>
                      <a:pt x="17703" y="146242"/>
                    </a:cubicBezTo>
                    <a:cubicBezTo>
                      <a:pt x="6927" y="136236"/>
                      <a:pt x="3848" y="122382"/>
                      <a:pt x="0" y="109297"/>
                    </a:cubicBezTo>
                    <a:cubicBezTo>
                      <a:pt x="7697" y="99291"/>
                      <a:pt x="10776" y="88515"/>
                      <a:pt x="4618" y="76200"/>
                    </a:cubicBezTo>
                    <a:cubicBezTo>
                      <a:pt x="0" y="67733"/>
                      <a:pt x="6927" y="60036"/>
                      <a:pt x="10776" y="55418"/>
                    </a:cubicBezTo>
                    <a:cubicBezTo>
                      <a:pt x="22321" y="41564"/>
                      <a:pt x="40024" y="33097"/>
                      <a:pt x="43873" y="13085"/>
                    </a:cubicBezTo>
                    <a:cubicBezTo>
                      <a:pt x="59267" y="18473"/>
                      <a:pt x="69273" y="3079"/>
                      <a:pt x="83127" y="3079"/>
                    </a:cubicBezTo>
                    <a:cubicBezTo>
                      <a:pt x="99291" y="3848"/>
                      <a:pt x="116224" y="3079"/>
                      <a:pt x="132388" y="6157"/>
                    </a:cubicBezTo>
                    <a:cubicBezTo>
                      <a:pt x="141624" y="7697"/>
                      <a:pt x="145473" y="2309"/>
                      <a:pt x="151630" y="0"/>
                    </a:cubicBezTo>
                    <a:cubicBezTo>
                      <a:pt x="159327" y="6157"/>
                      <a:pt x="146242" y="24630"/>
                      <a:pt x="165485" y="23861"/>
                    </a:cubicBezTo>
                    <a:cubicBezTo>
                      <a:pt x="167024" y="25400"/>
                      <a:pt x="167794" y="26939"/>
                      <a:pt x="168564" y="28479"/>
                    </a:cubicBezTo>
                    <a:cubicBezTo>
                      <a:pt x="168564" y="40024"/>
                      <a:pt x="167794" y="50800"/>
                      <a:pt x="173952" y="61576"/>
                    </a:cubicBezTo>
                    <a:cubicBezTo>
                      <a:pt x="167794" y="67733"/>
                      <a:pt x="167794" y="75430"/>
                      <a:pt x="172412" y="82358"/>
                    </a:cubicBezTo>
                    <a:cubicBezTo>
                      <a:pt x="169333" y="89285"/>
                      <a:pt x="167024" y="96982"/>
                      <a:pt x="169333" y="104679"/>
                    </a:cubicBezTo>
                    <a:cubicBezTo>
                      <a:pt x="167024" y="116225"/>
                      <a:pt x="159327" y="124691"/>
                      <a:pt x="157018" y="136236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g6ba09dd349_0_68"/>
              <p:cNvSpPr/>
              <p:nvPr/>
            </p:nvSpPr>
            <p:spPr>
              <a:xfrm>
                <a:off x="8854039" y="5391678"/>
                <a:ext cx="110143" cy="91786"/>
              </a:xfrm>
              <a:custGeom>
                <a:rect b="b" l="l" r="r" t="t"/>
                <a:pathLst>
                  <a:path extrusionOk="0" h="115454" w="138545">
                    <a:moveTo>
                      <a:pt x="34636" y="104546"/>
                    </a:moveTo>
                    <a:cubicBezTo>
                      <a:pt x="26939" y="96079"/>
                      <a:pt x="20012" y="86843"/>
                      <a:pt x="12315" y="78376"/>
                    </a:cubicBezTo>
                    <a:cubicBezTo>
                      <a:pt x="8467" y="74527"/>
                      <a:pt x="1539" y="74527"/>
                      <a:pt x="0" y="68370"/>
                    </a:cubicBezTo>
                    <a:cubicBezTo>
                      <a:pt x="3848" y="62982"/>
                      <a:pt x="13085" y="64521"/>
                      <a:pt x="15394" y="56824"/>
                    </a:cubicBezTo>
                    <a:cubicBezTo>
                      <a:pt x="13855" y="49897"/>
                      <a:pt x="4618" y="52976"/>
                      <a:pt x="2309" y="46818"/>
                    </a:cubicBezTo>
                    <a:cubicBezTo>
                      <a:pt x="3079" y="46049"/>
                      <a:pt x="3079" y="43739"/>
                      <a:pt x="3848" y="43739"/>
                    </a:cubicBezTo>
                    <a:cubicBezTo>
                      <a:pt x="22321" y="46049"/>
                      <a:pt x="21552" y="27576"/>
                      <a:pt x="30018" y="19109"/>
                    </a:cubicBezTo>
                    <a:cubicBezTo>
                      <a:pt x="62346" y="-12448"/>
                      <a:pt x="118534" y="-3982"/>
                      <a:pt x="137006" y="37582"/>
                    </a:cubicBezTo>
                    <a:cubicBezTo>
                      <a:pt x="147782" y="61443"/>
                      <a:pt x="145473" y="81455"/>
                      <a:pt x="130848" y="96079"/>
                    </a:cubicBezTo>
                    <a:cubicBezTo>
                      <a:pt x="116225" y="125327"/>
                      <a:pt x="86976" y="115321"/>
                      <a:pt x="63885" y="120709"/>
                    </a:cubicBezTo>
                    <a:cubicBezTo>
                      <a:pt x="53109" y="127636"/>
                      <a:pt x="53109" y="109164"/>
                      <a:pt x="43873" y="111473"/>
                    </a:cubicBezTo>
                    <a:cubicBezTo>
                      <a:pt x="42333" y="108394"/>
                      <a:pt x="39255" y="106085"/>
                      <a:pt x="34636" y="104546"/>
                    </a:cubicBezTo>
                    <a:lnTo>
                      <a:pt x="34636" y="104546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g6ba09dd349_0_68"/>
              <p:cNvSpPr/>
              <p:nvPr/>
            </p:nvSpPr>
            <p:spPr>
              <a:xfrm>
                <a:off x="10662143" y="4663077"/>
                <a:ext cx="122382" cy="146858"/>
              </a:xfrm>
              <a:custGeom>
                <a:rect b="b" l="l" r="r" t="t"/>
                <a:pathLst>
                  <a:path extrusionOk="0" h="184727" w="153939">
                    <a:moveTo>
                      <a:pt x="18647" y="161877"/>
                    </a:moveTo>
                    <a:cubicBezTo>
                      <a:pt x="20956" y="151102"/>
                      <a:pt x="10950" y="145714"/>
                      <a:pt x="9410" y="136478"/>
                    </a:cubicBezTo>
                    <a:cubicBezTo>
                      <a:pt x="5562" y="117235"/>
                      <a:pt x="-8293" y="98762"/>
                      <a:pt x="7101" y="77980"/>
                    </a:cubicBezTo>
                    <a:cubicBezTo>
                      <a:pt x="8641" y="75671"/>
                      <a:pt x="5562" y="70283"/>
                      <a:pt x="4022" y="65665"/>
                    </a:cubicBezTo>
                    <a:cubicBezTo>
                      <a:pt x="9410" y="60277"/>
                      <a:pt x="10180" y="51811"/>
                      <a:pt x="17107" y="47962"/>
                    </a:cubicBezTo>
                    <a:lnTo>
                      <a:pt x="17107" y="47962"/>
                    </a:lnTo>
                    <a:cubicBezTo>
                      <a:pt x="21725" y="44883"/>
                      <a:pt x="22495" y="39495"/>
                      <a:pt x="25574" y="34877"/>
                    </a:cubicBezTo>
                    <a:cubicBezTo>
                      <a:pt x="39429" y="28720"/>
                      <a:pt x="57901" y="26411"/>
                      <a:pt x="50974" y="4090"/>
                    </a:cubicBezTo>
                    <a:cubicBezTo>
                      <a:pt x="57901" y="2550"/>
                      <a:pt x="57132" y="7938"/>
                      <a:pt x="58671" y="10247"/>
                    </a:cubicBezTo>
                    <a:cubicBezTo>
                      <a:pt x="61750" y="14096"/>
                      <a:pt x="61750" y="21023"/>
                      <a:pt x="68677" y="20253"/>
                    </a:cubicBezTo>
                    <a:cubicBezTo>
                      <a:pt x="74835" y="20253"/>
                      <a:pt x="75604" y="14096"/>
                      <a:pt x="77914" y="9478"/>
                    </a:cubicBezTo>
                    <a:cubicBezTo>
                      <a:pt x="79453" y="4859"/>
                      <a:pt x="78683" y="-1298"/>
                      <a:pt x="86380" y="241"/>
                    </a:cubicBezTo>
                    <a:cubicBezTo>
                      <a:pt x="105623" y="16405"/>
                      <a:pt x="131022" y="26411"/>
                      <a:pt x="144107" y="49501"/>
                    </a:cubicBezTo>
                    <a:cubicBezTo>
                      <a:pt x="144107" y="49501"/>
                      <a:pt x="143338" y="49501"/>
                      <a:pt x="143338" y="49501"/>
                    </a:cubicBezTo>
                    <a:cubicBezTo>
                      <a:pt x="144107" y="54120"/>
                      <a:pt x="142568" y="60277"/>
                      <a:pt x="144877" y="62586"/>
                    </a:cubicBezTo>
                    <a:cubicBezTo>
                      <a:pt x="171047" y="81059"/>
                      <a:pt x="155653" y="107999"/>
                      <a:pt x="157192" y="130320"/>
                    </a:cubicBezTo>
                    <a:cubicBezTo>
                      <a:pt x="160271" y="158799"/>
                      <a:pt x="118707" y="187277"/>
                      <a:pt x="88689" y="190356"/>
                    </a:cubicBezTo>
                    <a:cubicBezTo>
                      <a:pt x="62520" y="192665"/>
                      <a:pt x="40968" y="189586"/>
                      <a:pt x="25574" y="165726"/>
                    </a:cubicBezTo>
                    <a:cubicBezTo>
                      <a:pt x="24804" y="163417"/>
                      <a:pt x="20956" y="162647"/>
                      <a:pt x="18647" y="161877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g6ba09dd349_0_68"/>
              <p:cNvSpPr/>
              <p:nvPr/>
            </p:nvSpPr>
            <p:spPr>
              <a:xfrm>
                <a:off x="10647498" y="2630334"/>
                <a:ext cx="104024" cy="134620"/>
              </a:xfrm>
              <a:custGeom>
                <a:rect b="b" l="l" r="r" t="t"/>
                <a:pathLst>
                  <a:path extrusionOk="0" h="169333" w="130848">
                    <a:moveTo>
                      <a:pt x="102370" y="20619"/>
                    </a:moveTo>
                    <a:cubicBezTo>
                      <a:pt x="124691" y="30625"/>
                      <a:pt x="142394" y="66801"/>
                      <a:pt x="132388" y="89892"/>
                    </a:cubicBezTo>
                    <a:cubicBezTo>
                      <a:pt x="124691" y="107595"/>
                      <a:pt x="119303" y="127607"/>
                      <a:pt x="100831" y="139922"/>
                    </a:cubicBezTo>
                    <a:cubicBezTo>
                      <a:pt x="93903" y="144541"/>
                      <a:pt x="89285" y="150698"/>
                      <a:pt x="80818" y="147619"/>
                    </a:cubicBezTo>
                    <a:cubicBezTo>
                      <a:pt x="75431" y="146080"/>
                      <a:pt x="72352" y="148389"/>
                      <a:pt x="70812" y="153007"/>
                    </a:cubicBezTo>
                    <a:cubicBezTo>
                      <a:pt x="61576" y="180716"/>
                      <a:pt x="43873" y="169171"/>
                      <a:pt x="26939" y="163013"/>
                    </a:cubicBezTo>
                    <a:cubicBezTo>
                      <a:pt x="15394" y="156086"/>
                      <a:pt x="17703" y="142231"/>
                      <a:pt x="11545" y="132225"/>
                    </a:cubicBezTo>
                    <a:cubicBezTo>
                      <a:pt x="7697" y="124529"/>
                      <a:pt x="5388" y="116062"/>
                      <a:pt x="0" y="109135"/>
                    </a:cubicBezTo>
                    <a:cubicBezTo>
                      <a:pt x="3079" y="97589"/>
                      <a:pt x="5388" y="84504"/>
                      <a:pt x="5388" y="73728"/>
                    </a:cubicBezTo>
                    <a:cubicBezTo>
                      <a:pt x="5388" y="39092"/>
                      <a:pt x="27709" y="25238"/>
                      <a:pt x="53109" y="12922"/>
                    </a:cubicBezTo>
                    <a:cubicBezTo>
                      <a:pt x="55418" y="12153"/>
                      <a:pt x="57727" y="11383"/>
                      <a:pt x="58497" y="9844"/>
                    </a:cubicBezTo>
                    <a:cubicBezTo>
                      <a:pt x="67734" y="-932"/>
                      <a:pt x="76970" y="-6320"/>
                      <a:pt x="83897" y="12153"/>
                    </a:cubicBezTo>
                    <a:cubicBezTo>
                      <a:pt x="83897" y="12922"/>
                      <a:pt x="87746" y="12153"/>
                      <a:pt x="90055" y="12153"/>
                    </a:cubicBezTo>
                    <a:cubicBezTo>
                      <a:pt x="100061" y="9074"/>
                      <a:pt x="96982" y="19850"/>
                      <a:pt x="102370" y="2061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g6ba09dd349_0_68"/>
              <p:cNvSpPr/>
              <p:nvPr/>
            </p:nvSpPr>
            <p:spPr>
              <a:xfrm>
                <a:off x="6312916" y="2339457"/>
                <a:ext cx="116262" cy="104024"/>
              </a:xfrm>
              <a:custGeom>
                <a:rect b="b" l="l" r="r" t="t"/>
                <a:pathLst>
                  <a:path extrusionOk="0" h="130848" w="146242">
                    <a:moveTo>
                      <a:pt x="121132" y="121043"/>
                    </a:moveTo>
                    <a:cubicBezTo>
                      <a:pt x="104199" y="117194"/>
                      <a:pt x="91114" y="130279"/>
                      <a:pt x="76489" y="134897"/>
                    </a:cubicBezTo>
                    <a:cubicBezTo>
                      <a:pt x="51089" y="143364"/>
                      <a:pt x="30308" y="131818"/>
                      <a:pt x="17223" y="117964"/>
                    </a:cubicBezTo>
                    <a:cubicBezTo>
                      <a:pt x="3368" y="104109"/>
                      <a:pt x="-3559" y="83328"/>
                      <a:pt x="1829" y="57158"/>
                    </a:cubicBezTo>
                    <a:cubicBezTo>
                      <a:pt x="7217" y="27140"/>
                      <a:pt x="36465" y="23291"/>
                      <a:pt x="44932" y="970"/>
                    </a:cubicBezTo>
                    <a:cubicBezTo>
                      <a:pt x="64944" y="4818"/>
                      <a:pt x="85726" y="-5188"/>
                      <a:pt x="106508" y="4049"/>
                    </a:cubicBezTo>
                    <a:cubicBezTo>
                      <a:pt x="118053" y="9437"/>
                      <a:pt x="134986" y="7897"/>
                      <a:pt x="131138" y="27909"/>
                    </a:cubicBezTo>
                    <a:cubicBezTo>
                      <a:pt x="134217" y="31758"/>
                      <a:pt x="141144" y="30218"/>
                      <a:pt x="142683" y="37146"/>
                    </a:cubicBezTo>
                    <a:cubicBezTo>
                      <a:pt x="148071" y="49461"/>
                      <a:pt x="139605" y="65624"/>
                      <a:pt x="152689" y="75631"/>
                    </a:cubicBezTo>
                    <a:cubicBezTo>
                      <a:pt x="151150" y="92564"/>
                      <a:pt x="138835" y="101031"/>
                      <a:pt x="126520" y="109497"/>
                    </a:cubicBezTo>
                    <a:cubicBezTo>
                      <a:pt x="124980" y="112576"/>
                      <a:pt x="124980" y="116424"/>
                      <a:pt x="123441" y="119503"/>
                    </a:cubicBezTo>
                    <a:cubicBezTo>
                      <a:pt x="122671" y="119503"/>
                      <a:pt x="121901" y="120273"/>
                      <a:pt x="121132" y="121043"/>
                    </a:cubicBezTo>
                    <a:close/>
                  </a:path>
                </a:pathLst>
              </a:custGeom>
              <a:solidFill>
                <a:srgbClr val="A2BE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g6ba09dd349_0_68"/>
              <p:cNvSpPr/>
              <p:nvPr/>
            </p:nvSpPr>
            <p:spPr>
              <a:xfrm>
                <a:off x="6406629" y="2379942"/>
                <a:ext cx="122382" cy="104024"/>
              </a:xfrm>
              <a:custGeom>
                <a:rect b="b" l="l" r="r" t="t"/>
                <a:pathLst>
                  <a:path extrusionOk="0" h="130848" w="153939">
                    <a:moveTo>
                      <a:pt x="3079" y="56958"/>
                    </a:moveTo>
                    <a:cubicBezTo>
                      <a:pt x="2309" y="55418"/>
                      <a:pt x="770" y="53879"/>
                      <a:pt x="0" y="52339"/>
                    </a:cubicBezTo>
                    <a:cubicBezTo>
                      <a:pt x="19242" y="53879"/>
                      <a:pt x="22321" y="34636"/>
                      <a:pt x="33097" y="26170"/>
                    </a:cubicBezTo>
                    <a:cubicBezTo>
                      <a:pt x="30788" y="23091"/>
                      <a:pt x="30788" y="20782"/>
                      <a:pt x="33097" y="17703"/>
                    </a:cubicBezTo>
                    <a:cubicBezTo>
                      <a:pt x="40024" y="13085"/>
                      <a:pt x="46182" y="8467"/>
                      <a:pt x="55418" y="8467"/>
                    </a:cubicBezTo>
                    <a:cubicBezTo>
                      <a:pt x="58497" y="770"/>
                      <a:pt x="67733" y="4618"/>
                      <a:pt x="72352" y="0"/>
                    </a:cubicBezTo>
                    <a:cubicBezTo>
                      <a:pt x="83897" y="2309"/>
                      <a:pt x="96212" y="4618"/>
                      <a:pt x="107758" y="6927"/>
                    </a:cubicBezTo>
                    <a:cubicBezTo>
                      <a:pt x="144703" y="14624"/>
                      <a:pt x="171643" y="75430"/>
                      <a:pt x="147012" y="101600"/>
                    </a:cubicBezTo>
                    <a:cubicBezTo>
                      <a:pt x="130848" y="118533"/>
                      <a:pt x="110067" y="133157"/>
                      <a:pt x="81588" y="131618"/>
                    </a:cubicBezTo>
                    <a:cubicBezTo>
                      <a:pt x="45412" y="129309"/>
                      <a:pt x="26170" y="107758"/>
                      <a:pt x="10006" y="80048"/>
                    </a:cubicBezTo>
                    <a:cubicBezTo>
                      <a:pt x="8467" y="77739"/>
                      <a:pt x="6927" y="75430"/>
                      <a:pt x="6927" y="72351"/>
                    </a:cubicBezTo>
                    <a:cubicBezTo>
                      <a:pt x="9236" y="65424"/>
                      <a:pt x="7697" y="60806"/>
                      <a:pt x="3079" y="5695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g6ba09dd349_0_68"/>
              <p:cNvSpPr/>
              <p:nvPr/>
            </p:nvSpPr>
            <p:spPr>
              <a:xfrm>
                <a:off x="7879426" y="5167743"/>
                <a:ext cx="116262" cy="104024"/>
              </a:xfrm>
              <a:custGeom>
                <a:rect b="b" l="l" r="r" t="t"/>
                <a:pathLst>
                  <a:path extrusionOk="0" h="130848" w="146242">
                    <a:moveTo>
                      <a:pt x="107413" y="134969"/>
                    </a:moveTo>
                    <a:cubicBezTo>
                      <a:pt x="93558" y="128042"/>
                      <a:pt x="78934" y="136508"/>
                      <a:pt x="62001" y="129581"/>
                    </a:cubicBezTo>
                    <a:cubicBezTo>
                      <a:pt x="43528" y="121884"/>
                      <a:pt x="34292" y="108029"/>
                      <a:pt x="23516" y="96484"/>
                    </a:cubicBezTo>
                    <a:cubicBezTo>
                      <a:pt x="14280" y="86478"/>
                      <a:pt x="12740" y="69545"/>
                      <a:pt x="2734" y="57999"/>
                    </a:cubicBezTo>
                    <a:cubicBezTo>
                      <a:pt x="-4193" y="49533"/>
                      <a:pt x="3504" y="39527"/>
                      <a:pt x="9661" y="32599"/>
                    </a:cubicBezTo>
                    <a:cubicBezTo>
                      <a:pt x="32752" y="7199"/>
                      <a:pt x="62771" y="-3577"/>
                      <a:pt x="96637" y="1042"/>
                    </a:cubicBezTo>
                    <a:cubicBezTo>
                      <a:pt x="112031" y="2581"/>
                      <a:pt x="145898" y="41836"/>
                      <a:pt x="147437" y="57999"/>
                    </a:cubicBezTo>
                    <a:cubicBezTo>
                      <a:pt x="148977" y="70315"/>
                      <a:pt x="152055" y="83399"/>
                      <a:pt x="148977" y="96484"/>
                    </a:cubicBezTo>
                    <a:cubicBezTo>
                      <a:pt x="148207" y="100332"/>
                      <a:pt x="130504" y="124963"/>
                      <a:pt x="126655" y="127272"/>
                    </a:cubicBezTo>
                    <a:cubicBezTo>
                      <a:pt x="117419" y="124193"/>
                      <a:pt x="114340" y="134199"/>
                      <a:pt x="107413" y="13496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g6ba09dd349_0_68"/>
              <p:cNvSpPr/>
              <p:nvPr/>
            </p:nvSpPr>
            <p:spPr>
              <a:xfrm>
                <a:off x="8313123" y="1164959"/>
                <a:ext cx="134620" cy="128501"/>
              </a:xfrm>
              <a:custGeom>
                <a:rect b="b" l="l" r="r" t="t"/>
                <a:pathLst>
                  <a:path extrusionOk="0" h="161636" w="169333">
                    <a:moveTo>
                      <a:pt x="0" y="60932"/>
                    </a:moveTo>
                    <a:cubicBezTo>
                      <a:pt x="15394" y="52466"/>
                      <a:pt x="13855" y="33223"/>
                      <a:pt x="27709" y="21678"/>
                    </a:cubicBezTo>
                    <a:cubicBezTo>
                      <a:pt x="55418" y="-2183"/>
                      <a:pt x="90055" y="-7571"/>
                      <a:pt x="123921" y="11672"/>
                    </a:cubicBezTo>
                    <a:cubicBezTo>
                      <a:pt x="145473" y="23987"/>
                      <a:pt x="162406" y="40151"/>
                      <a:pt x="170873" y="60163"/>
                    </a:cubicBezTo>
                    <a:cubicBezTo>
                      <a:pt x="176261" y="72478"/>
                      <a:pt x="179340" y="93260"/>
                      <a:pt x="170873" y="108654"/>
                    </a:cubicBezTo>
                    <a:cubicBezTo>
                      <a:pt x="167794" y="114811"/>
                      <a:pt x="165485" y="120199"/>
                      <a:pt x="167024" y="127126"/>
                    </a:cubicBezTo>
                    <a:cubicBezTo>
                      <a:pt x="167794" y="140981"/>
                      <a:pt x="151630" y="128666"/>
                      <a:pt x="149321" y="138672"/>
                    </a:cubicBezTo>
                    <a:cubicBezTo>
                      <a:pt x="152400" y="145599"/>
                      <a:pt x="154709" y="151757"/>
                      <a:pt x="159327" y="161763"/>
                    </a:cubicBezTo>
                    <a:cubicBezTo>
                      <a:pt x="136236" y="150217"/>
                      <a:pt x="116224" y="163302"/>
                      <a:pt x="94673" y="162532"/>
                    </a:cubicBezTo>
                    <a:cubicBezTo>
                      <a:pt x="79279" y="162532"/>
                      <a:pt x="66964" y="146369"/>
                      <a:pt x="50030" y="156375"/>
                    </a:cubicBezTo>
                    <a:cubicBezTo>
                      <a:pt x="46182" y="158684"/>
                      <a:pt x="50030" y="144060"/>
                      <a:pt x="40794" y="140211"/>
                    </a:cubicBezTo>
                    <a:cubicBezTo>
                      <a:pt x="30788" y="135593"/>
                      <a:pt x="25400" y="124048"/>
                      <a:pt x="14624" y="117120"/>
                    </a:cubicBezTo>
                    <a:cubicBezTo>
                      <a:pt x="3079" y="109423"/>
                      <a:pt x="8467" y="94799"/>
                      <a:pt x="6927" y="82484"/>
                    </a:cubicBezTo>
                    <a:cubicBezTo>
                      <a:pt x="3848" y="77096"/>
                      <a:pt x="5388" y="67860"/>
                      <a:pt x="0" y="60932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g6ba09dd349_0_68"/>
              <p:cNvSpPr/>
              <p:nvPr/>
            </p:nvSpPr>
            <p:spPr>
              <a:xfrm>
                <a:off x="7195437" y="5073025"/>
                <a:ext cx="128501" cy="104024"/>
              </a:xfrm>
              <a:custGeom>
                <a:rect b="b" l="l" r="r" t="t"/>
                <a:pathLst>
                  <a:path extrusionOk="0" h="130848" w="161636">
                    <a:moveTo>
                      <a:pt x="100830" y="1058"/>
                    </a:moveTo>
                    <a:cubicBezTo>
                      <a:pt x="113146" y="16452"/>
                      <a:pt x="129309" y="11064"/>
                      <a:pt x="144703" y="8755"/>
                    </a:cubicBezTo>
                    <a:cubicBezTo>
                      <a:pt x="147782" y="11833"/>
                      <a:pt x="150861" y="14912"/>
                      <a:pt x="154709" y="17221"/>
                    </a:cubicBezTo>
                    <a:cubicBezTo>
                      <a:pt x="165485" y="24149"/>
                      <a:pt x="170103" y="38003"/>
                      <a:pt x="164715" y="45700"/>
                    </a:cubicBezTo>
                    <a:cubicBezTo>
                      <a:pt x="145473" y="72639"/>
                      <a:pt x="144703" y="111894"/>
                      <a:pt x="106218" y="126518"/>
                    </a:cubicBezTo>
                    <a:cubicBezTo>
                      <a:pt x="84667" y="134985"/>
                      <a:pt x="46952" y="136524"/>
                      <a:pt x="32327" y="118051"/>
                    </a:cubicBezTo>
                    <a:cubicBezTo>
                      <a:pt x="23861" y="108045"/>
                      <a:pt x="17703" y="108815"/>
                      <a:pt x="6927" y="114203"/>
                    </a:cubicBezTo>
                    <a:cubicBezTo>
                      <a:pt x="7697" y="104967"/>
                      <a:pt x="19242" y="102657"/>
                      <a:pt x="15394" y="94960"/>
                    </a:cubicBezTo>
                    <a:cubicBezTo>
                      <a:pt x="12315" y="88803"/>
                      <a:pt x="4618" y="92651"/>
                      <a:pt x="0" y="90342"/>
                    </a:cubicBezTo>
                    <a:cubicBezTo>
                      <a:pt x="6927" y="73409"/>
                      <a:pt x="13855" y="57245"/>
                      <a:pt x="20012" y="40312"/>
                    </a:cubicBezTo>
                    <a:cubicBezTo>
                      <a:pt x="23861" y="28767"/>
                      <a:pt x="39255" y="25688"/>
                      <a:pt x="40794" y="12603"/>
                    </a:cubicBezTo>
                    <a:cubicBezTo>
                      <a:pt x="43103" y="14142"/>
                      <a:pt x="46182" y="14912"/>
                      <a:pt x="48491" y="16452"/>
                    </a:cubicBezTo>
                    <a:cubicBezTo>
                      <a:pt x="55418" y="12603"/>
                      <a:pt x="63885" y="11833"/>
                      <a:pt x="71582" y="7985"/>
                    </a:cubicBezTo>
                    <a:cubicBezTo>
                      <a:pt x="77739" y="-7409"/>
                      <a:pt x="91594" y="4906"/>
                      <a:pt x="100830" y="1058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g6ba09dd349_0_68"/>
              <p:cNvSpPr/>
              <p:nvPr/>
            </p:nvSpPr>
            <p:spPr>
              <a:xfrm>
                <a:off x="10858500" y="3965928"/>
                <a:ext cx="134620" cy="128501"/>
              </a:xfrm>
              <a:custGeom>
                <a:rect b="b" l="l" r="r" t="t"/>
                <a:pathLst>
                  <a:path extrusionOk="0" h="161636" w="169333">
                    <a:moveTo>
                      <a:pt x="125952" y="1880"/>
                    </a:moveTo>
                    <a:cubicBezTo>
                      <a:pt x="124412" y="21892"/>
                      <a:pt x="139806" y="18813"/>
                      <a:pt x="151352" y="20353"/>
                    </a:cubicBezTo>
                    <a:cubicBezTo>
                      <a:pt x="151352" y="21892"/>
                      <a:pt x="151352" y="22662"/>
                      <a:pt x="152121" y="23431"/>
                    </a:cubicBezTo>
                    <a:cubicBezTo>
                      <a:pt x="155200" y="28050"/>
                      <a:pt x="154431" y="34207"/>
                      <a:pt x="160589" y="36516"/>
                    </a:cubicBezTo>
                    <a:cubicBezTo>
                      <a:pt x="165976" y="54989"/>
                      <a:pt x="176752" y="72692"/>
                      <a:pt x="169055" y="92704"/>
                    </a:cubicBezTo>
                    <a:cubicBezTo>
                      <a:pt x="163667" y="102710"/>
                      <a:pt x="168286" y="115025"/>
                      <a:pt x="160589" y="124262"/>
                    </a:cubicBezTo>
                    <a:cubicBezTo>
                      <a:pt x="145195" y="136577"/>
                      <a:pt x="128261" y="145813"/>
                      <a:pt x="114407" y="160437"/>
                    </a:cubicBezTo>
                    <a:cubicBezTo>
                      <a:pt x="109788" y="165825"/>
                      <a:pt x="87467" y="166595"/>
                      <a:pt x="72843" y="165056"/>
                    </a:cubicBezTo>
                    <a:cubicBezTo>
                      <a:pt x="57449" y="163516"/>
                      <a:pt x="42825" y="160437"/>
                      <a:pt x="28970" y="155050"/>
                    </a:cubicBezTo>
                    <a:cubicBezTo>
                      <a:pt x="22043" y="151971"/>
                      <a:pt x="15116" y="152740"/>
                      <a:pt x="8958" y="155819"/>
                    </a:cubicBezTo>
                    <a:cubicBezTo>
                      <a:pt x="6649" y="145813"/>
                      <a:pt x="29740" y="130419"/>
                      <a:pt x="2031" y="128880"/>
                    </a:cubicBezTo>
                    <a:cubicBezTo>
                      <a:pt x="-1048" y="125801"/>
                      <a:pt x="-278" y="122722"/>
                      <a:pt x="2031" y="119643"/>
                    </a:cubicBezTo>
                    <a:cubicBezTo>
                      <a:pt x="2800" y="101171"/>
                      <a:pt x="-1048" y="81928"/>
                      <a:pt x="2800" y="63455"/>
                    </a:cubicBezTo>
                    <a:cubicBezTo>
                      <a:pt x="16655" y="58067"/>
                      <a:pt x="-1048" y="54219"/>
                      <a:pt x="2031" y="49601"/>
                    </a:cubicBezTo>
                    <a:cubicBezTo>
                      <a:pt x="4340" y="46522"/>
                      <a:pt x="7419" y="46522"/>
                      <a:pt x="10497" y="48831"/>
                    </a:cubicBezTo>
                    <a:cubicBezTo>
                      <a:pt x="21273" y="26510"/>
                      <a:pt x="45134" y="18813"/>
                      <a:pt x="63606" y="5728"/>
                    </a:cubicBezTo>
                    <a:cubicBezTo>
                      <a:pt x="85158" y="-1969"/>
                      <a:pt x="105170" y="-429"/>
                      <a:pt x="125952" y="1880"/>
                    </a:cubicBezTo>
                    <a:lnTo>
                      <a:pt x="125952" y="1880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g6ba09dd349_0_68"/>
              <p:cNvSpPr/>
              <p:nvPr/>
            </p:nvSpPr>
            <p:spPr>
              <a:xfrm>
                <a:off x="6595261" y="4371058"/>
                <a:ext cx="146858" cy="122382"/>
              </a:xfrm>
              <a:custGeom>
                <a:rect b="b" l="l" r="r" t="t"/>
                <a:pathLst>
                  <a:path extrusionOk="0" h="153939" w="184727">
                    <a:moveTo>
                      <a:pt x="54176" y="11353"/>
                    </a:moveTo>
                    <a:cubicBezTo>
                      <a:pt x="77267" y="-4041"/>
                      <a:pt x="101127" y="-3271"/>
                      <a:pt x="124988" y="10583"/>
                    </a:cubicBezTo>
                    <a:cubicBezTo>
                      <a:pt x="130376" y="12892"/>
                      <a:pt x="134224" y="16741"/>
                      <a:pt x="138842" y="19050"/>
                    </a:cubicBezTo>
                    <a:cubicBezTo>
                      <a:pt x="143461" y="19050"/>
                      <a:pt x="147309" y="19820"/>
                      <a:pt x="151927" y="19050"/>
                    </a:cubicBezTo>
                    <a:cubicBezTo>
                      <a:pt x="163473" y="17511"/>
                      <a:pt x="177327" y="11353"/>
                      <a:pt x="185024" y="25977"/>
                    </a:cubicBezTo>
                    <a:cubicBezTo>
                      <a:pt x="192721" y="41371"/>
                      <a:pt x="187333" y="55226"/>
                      <a:pt x="172709" y="64462"/>
                    </a:cubicBezTo>
                    <a:cubicBezTo>
                      <a:pt x="177327" y="70620"/>
                      <a:pt x="184254" y="69850"/>
                      <a:pt x="191182" y="73699"/>
                    </a:cubicBezTo>
                    <a:cubicBezTo>
                      <a:pt x="181176" y="81396"/>
                      <a:pt x="171939" y="89862"/>
                      <a:pt x="169630" y="102947"/>
                    </a:cubicBezTo>
                    <a:cubicBezTo>
                      <a:pt x="171939" y="107565"/>
                      <a:pt x="167321" y="109105"/>
                      <a:pt x="165012" y="112183"/>
                    </a:cubicBezTo>
                    <a:cubicBezTo>
                      <a:pt x="155006" y="129886"/>
                      <a:pt x="135764" y="138353"/>
                      <a:pt x="124218" y="155286"/>
                    </a:cubicBezTo>
                    <a:cubicBezTo>
                      <a:pt x="119600" y="162983"/>
                      <a:pt x="112673" y="152208"/>
                      <a:pt x="104976" y="153747"/>
                    </a:cubicBezTo>
                    <a:cubicBezTo>
                      <a:pt x="88812" y="156056"/>
                      <a:pt x="71879" y="166832"/>
                      <a:pt x="53406" y="157595"/>
                    </a:cubicBezTo>
                    <a:cubicBezTo>
                      <a:pt x="44939" y="152977"/>
                      <a:pt x="39552" y="141432"/>
                      <a:pt x="28006" y="142971"/>
                    </a:cubicBezTo>
                    <a:cubicBezTo>
                      <a:pt x="12612" y="130656"/>
                      <a:pt x="4915" y="116032"/>
                      <a:pt x="1067" y="95250"/>
                    </a:cubicBezTo>
                    <a:cubicBezTo>
                      <a:pt x="-3552" y="65232"/>
                      <a:pt x="7224" y="44450"/>
                      <a:pt x="25697" y="23668"/>
                    </a:cubicBezTo>
                    <a:cubicBezTo>
                      <a:pt x="29545" y="19050"/>
                      <a:pt x="34933" y="19820"/>
                      <a:pt x="39552" y="19050"/>
                    </a:cubicBezTo>
                    <a:cubicBezTo>
                      <a:pt x="44939" y="15971"/>
                      <a:pt x="49557" y="13662"/>
                      <a:pt x="54176" y="11353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g6ba09dd349_0_68"/>
              <p:cNvSpPr/>
              <p:nvPr/>
            </p:nvSpPr>
            <p:spPr>
              <a:xfrm rot="901352">
                <a:off x="7088161" y="1927404"/>
                <a:ext cx="3274544" cy="2986360"/>
              </a:xfrm>
              <a:custGeom>
                <a:rect b="b" l="l" r="r" t="t"/>
                <a:pathLst>
                  <a:path extrusionOk="0" h="3686004" w="4041704">
                    <a:moveTo>
                      <a:pt x="3386347" y="2411413"/>
                    </a:moveTo>
                    <a:lnTo>
                      <a:pt x="3386340" y="2411535"/>
                    </a:lnTo>
                    <a:lnTo>
                      <a:pt x="3386483" y="2411511"/>
                    </a:lnTo>
                    <a:close/>
                    <a:moveTo>
                      <a:pt x="3362819" y="2194357"/>
                    </a:moveTo>
                    <a:cubicBezTo>
                      <a:pt x="3360830" y="2196729"/>
                      <a:pt x="3360305" y="2199199"/>
                      <a:pt x="3361204" y="2201156"/>
                    </a:cubicBezTo>
                    <a:lnTo>
                      <a:pt x="3365647" y="2203538"/>
                    </a:lnTo>
                    <a:lnTo>
                      <a:pt x="3367414" y="2187828"/>
                    </a:lnTo>
                    <a:lnTo>
                      <a:pt x="3369533" y="2184367"/>
                    </a:lnTo>
                    <a:close/>
                    <a:moveTo>
                      <a:pt x="3369683" y="2161469"/>
                    </a:moveTo>
                    <a:lnTo>
                      <a:pt x="3378698" y="2161125"/>
                    </a:lnTo>
                    <a:cubicBezTo>
                      <a:pt x="3380316" y="2161515"/>
                      <a:pt x="3381480" y="2162439"/>
                      <a:pt x="3381834" y="2164342"/>
                    </a:cubicBezTo>
                    <a:lnTo>
                      <a:pt x="3381252" y="2167406"/>
                    </a:lnTo>
                    <a:lnTo>
                      <a:pt x="3393725" y="2151948"/>
                    </a:lnTo>
                    <a:cubicBezTo>
                      <a:pt x="3395106" y="2150016"/>
                      <a:pt x="3397011" y="2148168"/>
                      <a:pt x="3398392" y="2146236"/>
                    </a:cubicBezTo>
                    <a:cubicBezTo>
                      <a:pt x="3395687" y="2146345"/>
                      <a:pt x="3394306" y="2148277"/>
                      <a:pt x="3392043" y="2148993"/>
                    </a:cubicBezTo>
                    <a:close/>
                    <a:moveTo>
                      <a:pt x="3355458" y="2155683"/>
                    </a:moveTo>
                    <a:lnTo>
                      <a:pt x="3355439" y="2156097"/>
                    </a:lnTo>
                    <a:cubicBezTo>
                      <a:pt x="3356073" y="2158885"/>
                      <a:pt x="3356602" y="2162329"/>
                      <a:pt x="3358079" y="2164040"/>
                    </a:cubicBezTo>
                    <a:lnTo>
                      <a:pt x="3362945" y="2162609"/>
                    </a:lnTo>
                    <a:lnTo>
                      <a:pt x="3362474" y="2162586"/>
                    </a:lnTo>
                    <a:close/>
                    <a:moveTo>
                      <a:pt x="3340275" y="2163884"/>
                    </a:moveTo>
                    <a:lnTo>
                      <a:pt x="3339342" y="2166886"/>
                    </a:lnTo>
                    <a:lnTo>
                      <a:pt x="3339875" y="2166130"/>
                    </a:lnTo>
                    <a:close/>
                    <a:moveTo>
                      <a:pt x="3552686" y="1785302"/>
                    </a:moveTo>
                    <a:lnTo>
                      <a:pt x="3552595" y="1785639"/>
                    </a:lnTo>
                    <a:lnTo>
                      <a:pt x="3553346" y="1786264"/>
                    </a:lnTo>
                    <a:close/>
                    <a:moveTo>
                      <a:pt x="3376296" y="1583151"/>
                    </a:moveTo>
                    <a:lnTo>
                      <a:pt x="3375997" y="1583729"/>
                    </a:lnTo>
                    <a:lnTo>
                      <a:pt x="3377264" y="1583840"/>
                    </a:lnTo>
                    <a:lnTo>
                      <a:pt x="3381205" y="1582227"/>
                    </a:lnTo>
                    <a:close/>
                    <a:moveTo>
                      <a:pt x="3320681" y="1573903"/>
                    </a:moveTo>
                    <a:lnTo>
                      <a:pt x="3321545" y="1574218"/>
                    </a:lnTo>
                    <a:lnTo>
                      <a:pt x="3321319" y="1573906"/>
                    </a:lnTo>
                    <a:close/>
                    <a:moveTo>
                      <a:pt x="3273764" y="1356808"/>
                    </a:moveTo>
                    <a:lnTo>
                      <a:pt x="3271648" y="1370709"/>
                    </a:lnTo>
                    <a:cubicBezTo>
                      <a:pt x="3271978" y="1375263"/>
                      <a:pt x="3273039" y="1379642"/>
                      <a:pt x="3273370" y="1384198"/>
                    </a:cubicBezTo>
                    <a:cubicBezTo>
                      <a:pt x="3273877" y="1389483"/>
                      <a:pt x="3272980" y="1393756"/>
                      <a:pt x="3270646" y="1397074"/>
                    </a:cubicBezTo>
                    <a:lnTo>
                      <a:pt x="3268575" y="1398376"/>
                    </a:lnTo>
                    <a:lnTo>
                      <a:pt x="3299781" y="1403318"/>
                    </a:lnTo>
                    <a:lnTo>
                      <a:pt x="3292105" y="1393842"/>
                    </a:lnTo>
                    <a:cubicBezTo>
                      <a:pt x="3289620" y="1385174"/>
                      <a:pt x="3285580" y="1377268"/>
                      <a:pt x="3281163" y="1369598"/>
                    </a:cubicBezTo>
                    <a:close/>
                    <a:moveTo>
                      <a:pt x="2942540" y="460381"/>
                    </a:moveTo>
                    <a:lnTo>
                      <a:pt x="2943393" y="463167"/>
                    </a:lnTo>
                    <a:cubicBezTo>
                      <a:pt x="2943843" y="467018"/>
                      <a:pt x="2943651" y="471410"/>
                      <a:pt x="2946045" y="474113"/>
                    </a:cubicBezTo>
                    <a:cubicBezTo>
                      <a:pt x="2957054" y="487671"/>
                      <a:pt x="2962515" y="487893"/>
                      <a:pt x="2974889" y="476785"/>
                    </a:cubicBezTo>
                    <a:lnTo>
                      <a:pt x="2975278" y="476498"/>
                    </a:lnTo>
                    <a:lnTo>
                      <a:pt x="2980094" y="461238"/>
                    </a:lnTo>
                    <a:cubicBezTo>
                      <a:pt x="2980716" y="455632"/>
                      <a:pt x="2980246" y="449903"/>
                      <a:pt x="2978625" y="444405"/>
                    </a:cubicBezTo>
                    <a:lnTo>
                      <a:pt x="2976516" y="441086"/>
                    </a:lnTo>
                    <a:lnTo>
                      <a:pt x="2971944" y="444037"/>
                    </a:lnTo>
                    <a:cubicBezTo>
                      <a:pt x="2964043" y="447549"/>
                      <a:pt x="2955780" y="450208"/>
                      <a:pt x="2947692" y="453174"/>
                    </a:cubicBezTo>
                    <a:close/>
                    <a:moveTo>
                      <a:pt x="931457" y="2960614"/>
                    </a:moveTo>
                    <a:lnTo>
                      <a:pt x="932617" y="2960737"/>
                    </a:lnTo>
                    <a:lnTo>
                      <a:pt x="932419" y="2960450"/>
                    </a:lnTo>
                    <a:close/>
                    <a:moveTo>
                      <a:pt x="731853" y="2718061"/>
                    </a:moveTo>
                    <a:lnTo>
                      <a:pt x="741742" y="2737711"/>
                    </a:lnTo>
                    <a:cubicBezTo>
                      <a:pt x="744870" y="2750390"/>
                      <a:pt x="761291" y="2747562"/>
                      <a:pt x="767713" y="2756738"/>
                    </a:cubicBezTo>
                    <a:lnTo>
                      <a:pt x="778286" y="2745315"/>
                    </a:lnTo>
                    <a:lnTo>
                      <a:pt x="777750" y="2745207"/>
                    </a:lnTo>
                    <a:cubicBezTo>
                      <a:pt x="774197" y="2743512"/>
                      <a:pt x="771129" y="2740930"/>
                      <a:pt x="768222" y="2737381"/>
                    </a:cubicBezTo>
                    <a:cubicBezTo>
                      <a:pt x="762410" y="2730924"/>
                      <a:pt x="757243" y="2723824"/>
                      <a:pt x="748847" y="2719950"/>
                    </a:cubicBezTo>
                    <a:cubicBezTo>
                      <a:pt x="744326" y="2718014"/>
                      <a:pt x="740128" y="2716723"/>
                      <a:pt x="735849" y="2716722"/>
                    </a:cubicBezTo>
                    <a:close/>
                    <a:moveTo>
                      <a:pt x="1246175" y="310765"/>
                    </a:moveTo>
                    <a:lnTo>
                      <a:pt x="1255291" y="304099"/>
                    </a:lnTo>
                    <a:lnTo>
                      <a:pt x="1253742" y="306184"/>
                    </a:lnTo>
                    <a:cubicBezTo>
                      <a:pt x="1251717" y="308669"/>
                      <a:pt x="1249600" y="310251"/>
                      <a:pt x="1247181" y="310884"/>
                    </a:cubicBezTo>
                    <a:close/>
                    <a:moveTo>
                      <a:pt x="783421" y="946304"/>
                    </a:moveTo>
                    <a:cubicBezTo>
                      <a:pt x="782304" y="948533"/>
                      <a:pt x="782114" y="950920"/>
                      <a:pt x="784179" y="953359"/>
                    </a:cubicBezTo>
                    <a:lnTo>
                      <a:pt x="784245" y="953368"/>
                    </a:lnTo>
                    <a:lnTo>
                      <a:pt x="784830" y="944504"/>
                    </a:lnTo>
                    <a:close/>
                    <a:moveTo>
                      <a:pt x="658370" y="913024"/>
                    </a:moveTo>
                    <a:lnTo>
                      <a:pt x="652593" y="931066"/>
                    </a:lnTo>
                    <a:lnTo>
                      <a:pt x="659391" y="930691"/>
                    </a:lnTo>
                    <a:cubicBezTo>
                      <a:pt x="663107" y="930780"/>
                      <a:pt x="666835" y="930339"/>
                      <a:pt x="668518" y="926662"/>
                    </a:cubicBezTo>
                    <a:cubicBezTo>
                      <a:pt x="670200" y="922985"/>
                      <a:pt x="666523" y="921303"/>
                      <a:pt x="664451" y="919128"/>
                    </a:cubicBezTo>
                    <a:close/>
                    <a:moveTo>
                      <a:pt x="343163" y="828988"/>
                    </a:moveTo>
                    <a:cubicBezTo>
                      <a:pt x="344299" y="825916"/>
                      <a:pt x="347538" y="823755"/>
                      <a:pt x="353858" y="822591"/>
                    </a:cubicBezTo>
                    <a:cubicBezTo>
                      <a:pt x="363992" y="820505"/>
                      <a:pt x="366231" y="810057"/>
                      <a:pt x="368544" y="801426"/>
                    </a:cubicBezTo>
                    <a:cubicBezTo>
                      <a:pt x="373619" y="781486"/>
                      <a:pt x="373619" y="781486"/>
                      <a:pt x="393106" y="789240"/>
                    </a:cubicBezTo>
                    <a:cubicBezTo>
                      <a:pt x="395259" y="790553"/>
                      <a:pt x="397243" y="791173"/>
                      <a:pt x="399658" y="792057"/>
                    </a:cubicBezTo>
                    <a:cubicBezTo>
                      <a:pt x="410011" y="795418"/>
                      <a:pt x="418233" y="794528"/>
                      <a:pt x="419801" y="781308"/>
                    </a:cubicBezTo>
                    <a:cubicBezTo>
                      <a:pt x="419318" y="776289"/>
                      <a:pt x="422353" y="775186"/>
                      <a:pt x="425891" y="776165"/>
                    </a:cubicBezTo>
                    <a:cubicBezTo>
                      <a:pt x="430553" y="777237"/>
                      <a:pt x="435646" y="778570"/>
                      <a:pt x="439258" y="781365"/>
                    </a:cubicBezTo>
                    <a:cubicBezTo>
                      <a:pt x="446911" y="787216"/>
                      <a:pt x="454418" y="789433"/>
                      <a:pt x="463187" y="784741"/>
                    </a:cubicBezTo>
                    <a:cubicBezTo>
                      <a:pt x="468133" y="782442"/>
                      <a:pt x="472701" y="784638"/>
                      <a:pt x="477100" y="786141"/>
                    </a:cubicBezTo>
                    <a:cubicBezTo>
                      <a:pt x="485718" y="802029"/>
                      <a:pt x="479401" y="825938"/>
                      <a:pt x="501304" y="834574"/>
                    </a:cubicBezTo>
                    <a:cubicBezTo>
                      <a:pt x="506564" y="836602"/>
                      <a:pt x="506142" y="846977"/>
                      <a:pt x="514648" y="842715"/>
                    </a:cubicBezTo>
                    <a:cubicBezTo>
                      <a:pt x="532470" y="829961"/>
                      <a:pt x="532207" y="830391"/>
                      <a:pt x="552271" y="842041"/>
                    </a:cubicBezTo>
                    <a:cubicBezTo>
                      <a:pt x="557867" y="845455"/>
                      <a:pt x="562318" y="851714"/>
                      <a:pt x="570635" y="849700"/>
                    </a:cubicBezTo>
                    <a:cubicBezTo>
                      <a:pt x="576851" y="851128"/>
                      <a:pt x="582089" y="856097"/>
                      <a:pt x="588778" y="851910"/>
                    </a:cubicBezTo>
                    <a:cubicBezTo>
                      <a:pt x="599342" y="850085"/>
                      <a:pt x="608141" y="853089"/>
                      <a:pt x="615963" y="859632"/>
                    </a:cubicBezTo>
                    <a:cubicBezTo>
                      <a:pt x="616132" y="860326"/>
                      <a:pt x="616132" y="860326"/>
                      <a:pt x="616299" y="861019"/>
                    </a:cubicBezTo>
                    <a:cubicBezTo>
                      <a:pt x="625013" y="863678"/>
                      <a:pt x="630713" y="861838"/>
                      <a:pt x="634797" y="857685"/>
                    </a:cubicBezTo>
                    <a:lnTo>
                      <a:pt x="637257" y="852876"/>
                    </a:lnTo>
                    <a:lnTo>
                      <a:pt x="644105" y="816137"/>
                    </a:lnTo>
                    <a:cubicBezTo>
                      <a:pt x="645642" y="796524"/>
                      <a:pt x="650484" y="793986"/>
                      <a:pt x="669424" y="801349"/>
                    </a:cubicBezTo>
                    <a:cubicBezTo>
                      <a:pt x="671489" y="803788"/>
                      <a:pt x="671824" y="806452"/>
                      <a:pt x="671560" y="809100"/>
                    </a:cubicBezTo>
                    <a:lnTo>
                      <a:pt x="670812" y="813063"/>
                    </a:lnTo>
                    <a:lnTo>
                      <a:pt x="675492" y="817242"/>
                    </a:lnTo>
                    <a:cubicBezTo>
                      <a:pt x="676510" y="819931"/>
                      <a:pt x="677284" y="823504"/>
                      <a:pt x="679761" y="827674"/>
                    </a:cubicBezTo>
                    <a:cubicBezTo>
                      <a:pt x="679644" y="831737"/>
                      <a:pt x="677806" y="834751"/>
                      <a:pt x="674844" y="837668"/>
                    </a:cubicBezTo>
                    <a:lnTo>
                      <a:pt x="667970" y="841657"/>
                    </a:lnTo>
                    <a:lnTo>
                      <a:pt x="668977" y="847276"/>
                    </a:lnTo>
                    <a:cubicBezTo>
                      <a:pt x="672471" y="856522"/>
                      <a:pt x="679049" y="864515"/>
                      <a:pt x="686345" y="870267"/>
                    </a:cubicBezTo>
                    <a:cubicBezTo>
                      <a:pt x="689983" y="873542"/>
                      <a:pt x="695784" y="875276"/>
                      <a:pt x="696716" y="880609"/>
                    </a:cubicBezTo>
                    <a:cubicBezTo>
                      <a:pt x="697688" y="884350"/>
                      <a:pt x="697701" y="883819"/>
                      <a:pt x="699358" y="881204"/>
                    </a:cubicBezTo>
                    <a:cubicBezTo>
                      <a:pt x="700470" y="879107"/>
                      <a:pt x="702632" y="877566"/>
                      <a:pt x="704199" y="878665"/>
                    </a:cubicBezTo>
                    <a:cubicBezTo>
                      <a:pt x="719968" y="885420"/>
                      <a:pt x="727694" y="873392"/>
                      <a:pt x="736405" y="864574"/>
                    </a:cubicBezTo>
                    <a:cubicBezTo>
                      <a:pt x="739123" y="861985"/>
                      <a:pt x="742384" y="858877"/>
                      <a:pt x="746126" y="857906"/>
                    </a:cubicBezTo>
                    <a:cubicBezTo>
                      <a:pt x="751990" y="856985"/>
                      <a:pt x="757791" y="858718"/>
                      <a:pt x="759772" y="864608"/>
                    </a:cubicBezTo>
                    <a:cubicBezTo>
                      <a:pt x="767194" y="887094"/>
                      <a:pt x="788866" y="891336"/>
                      <a:pt x="806189" y="899721"/>
                    </a:cubicBezTo>
                    <a:cubicBezTo>
                      <a:pt x="807257" y="899482"/>
                      <a:pt x="808988" y="899258"/>
                      <a:pt x="810502" y="899825"/>
                    </a:cubicBezTo>
                    <a:lnTo>
                      <a:pt x="812660" y="903314"/>
                    </a:lnTo>
                    <a:lnTo>
                      <a:pt x="817662" y="897914"/>
                    </a:lnTo>
                    <a:lnTo>
                      <a:pt x="813177" y="889446"/>
                    </a:lnTo>
                    <a:cubicBezTo>
                      <a:pt x="809797" y="878880"/>
                      <a:pt x="804682" y="876043"/>
                      <a:pt x="794007" y="878389"/>
                    </a:cubicBezTo>
                    <a:cubicBezTo>
                      <a:pt x="792575" y="878743"/>
                      <a:pt x="791391" y="879494"/>
                      <a:pt x="789170" y="880349"/>
                    </a:cubicBezTo>
                    <a:cubicBezTo>
                      <a:pt x="788722" y="871793"/>
                      <a:pt x="793888" y="866862"/>
                      <a:pt x="797766" y="861641"/>
                    </a:cubicBezTo>
                    <a:cubicBezTo>
                      <a:pt x="802577" y="855277"/>
                      <a:pt x="805062" y="848730"/>
                      <a:pt x="802787" y="840778"/>
                    </a:cubicBezTo>
                    <a:cubicBezTo>
                      <a:pt x="801761" y="834799"/>
                      <a:pt x="798723" y="831751"/>
                      <a:pt x="792348" y="833029"/>
                    </a:cubicBezTo>
                    <a:cubicBezTo>
                      <a:pt x="785577" y="834558"/>
                      <a:pt x="780279" y="834048"/>
                      <a:pt x="776427" y="827097"/>
                    </a:cubicBezTo>
                    <a:cubicBezTo>
                      <a:pt x="772429" y="820789"/>
                      <a:pt x="776662" y="817002"/>
                      <a:pt x="780645" y="812820"/>
                    </a:cubicBezTo>
                    <a:cubicBezTo>
                      <a:pt x="781973" y="811426"/>
                      <a:pt x="784734" y="809677"/>
                      <a:pt x="782590" y="807168"/>
                    </a:cubicBezTo>
                    <a:cubicBezTo>
                      <a:pt x="780592" y="804014"/>
                      <a:pt x="776767" y="801466"/>
                      <a:pt x="773112" y="802676"/>
                    </a:cubicBezTo>
                    <a:cubicBezTo>
                      <a:pt x="762935" y="805811"/>
                      <a:pt x="760228" y="799792"/>
                      <a:pt x="757703" y="791447"/>
                    </a:cubicBezTo>
                    <a:cubicBezTo>
                      <a:pt x="753325" y="779304"/>
                      <a:pt x="746185" y="768911"/>
                      <a:pt x="736284" y="760268"/>
                    </a:cubicBezTo>
                    <a:cubicBezTo>
                      <a:pt x="733498" y="757614"/>
                      <a:pt x="731354" y="755104"/>
                      <a:pt x="731578" y="751096"/>
                    </a:cubicBezTo>
                    <a:cubicBezTo>
                      <a:pt x="731708" y="739963"/>
                      <a:pt x="729722" y="730724"/>
                      <a:pt x="718061" y="725407"/>
                    </a:cubicBezTo>
                    <a:cubicBezTo>
                      <a:pt x="713840" y="723109"/>
                      <a:pt x="716535" y="718638"/>
                      <a:pt x="719151" y="717533"/>
                    </a:cubicBezTo>
                    <a:cubicBezTo>
                      <a:pt x="733915" y="712044"/>
                      <a:pt x="734006" y="702593"/>
                      <a:pt x="727549" y="690662"/>
                    </a:cubicBezTo>
                    <a:cubicBezTo>
                      <a:pt x="726695" y="688442"/>
                      <a:pt x="727273" y="685864"/>
                      <a:pt x="727207" y="683143"/>
                    </a:cubicBezTo>
                    <a:cubicBezTo>
                      <a:pt x="726773" y="668502"/>
                      <a:pt x="727062" y="667214"/>
                      <a:pt x="741036" y="662224"/>
                    </a:cubicBezTo>
                    <a:cubicBezTo>
                      <a:pt x="748740" y="659553"/>
                      <a:pt x="752579" y="656015"/>
                      <a:pt x="751237" y="646919"/>
                    </a:cubicBezTo>
                    <a:cubicBezTo>
                      <a:pt x="750356" y="640296"/>
                      <a:pt x="751697" y="632816"/>
                      <a:pt x="757507" y="628028"/>
                    </a:cubicBezTo>
                    <a:cubicBezTo>
                      <a:pt x="762923" y="623491"/>
                      <a:pt x="760819" y="619299"/>
                      <a:pt x="758071" y="614963"/>
                    </a:cubicBezTo>
                    <a:cubicBezTo>
                      <a:pt x="755323" y="610627"/>
                      <a:pt x="752430" y="606935"/>
                      <a:pt x="752943" y="601638"/>
                    </a:cubicBezTo>
                    <a:cubicBezTo>
                      <a:pt x="753166" y="597628"/>
                      <a:pt x="749945" y="596908"/>
                      <a:pt x="747224" y="596975"/>
                    </a:cubicBezTo>
                    <a:cubicBezTo>
                      <a:pt x="743319" y="597791"/>
                      <a:pt x="740059" y="598753"/>
                      <a:pt x="736654" y="600358"/>
                    </a:cubicBezTo>
                    <a:cubicBezTo>
                      <a:pt x="724651" y="604097"/>
                      <a:pt x="723757" y="603559"/>
                      <a:pt x="722350" y="591743"/>
                    </a:cubicBezTo>
                    <a:cubicBezTo>
                      <a:pt x="721325" y="585763"/>
                      <a:pt x="721981" y="579822"/>
                      <a:pt x="721599" y="573987"/>
                    </a:cubicBezTo>
                    <a:cubicBezTo>
                      <a:pt x="721506" y="566862"/>
                      <a:pt x="721414" y="559738"/>
                      <a:pt x="732116" y="561796"/>
                    </a:cubicBezTo>
                    <a:cubicBezTo>
                      <a:pt x="735732" y="562268"/>
                      <a:pt x="738136" y="559086"/>
                      <a:pt x="736677" y="555038"/>
                    </a:cubicBezTo>
                    <a:cubicBezTo>
                      <a:pt x="735112" y="549952"/>
                      <a:pt x="733691" y="544222"/>
                      <a:pt x="725922" y="544173"/>
                    </a:cubicBezTo>
                    <a:cubicBezTo>
                      <a:pt x="725528" y="544423"/>
                      <a:pt x="725134" y="544673"/>
                      <a:pt x="724095" y="544779"/>
                    </a:cubicBezTo>
                    <a:cubicBezTo>
                      <a:pt x="720190" y="545596"/>
                      <a:pt x="716418" y="551855"/>
                      <a:pt x="711882" y="546442"/>
                    </a:cubicBezTo>
                    <a:cubicBezTo>
                      <a:pt x="707596" y="541422"/>
                      <a:pt x="705925" y="535298"/>
                      <a:pt x="706478" y="528319"/>
                    </a:cubicBezTo>
                    <a:cubicBezTo>
                      <a:pt x="707383" y="522772"/>
                      <a:pt x="710223" y="517658"/>
                      <a:pt x="713562" y="513331"/>
                    </a:cubicBezTo>
                    <a:cubicBezTo>
                      <a:pt x="716362" y="509899"/>
                      <a:pt x="719123" y="508150"/>
                      <a:pt x="722515" y="512630"/>
                    </a:cubicBezTo>
                    <a:cubicBezTo>
                      <a:pt x="723908" y="513956"/>
                      <a:pt x="725697" y="515034"/>
                      <a:pt x="727274" y="514033"/>
                    </a:cubicBezTo>
                    <a:cubicBezTo>
                      <a:pt x="730035" y="512284"/>
                      <a:pt x="729180" y="510063"/>
                      <a:pt x="728181" y="508486"/>
                    </a:cubicBezTo>
                    <a:cubicBezTo>
                      <a:pt x="726577" y="505083"/>
                      <a:pt x="724827" y="502324"/>
                      <a:pt x="723473" y="499314"/>
                    </a:cubicBezTo>
                    <a:cubicBezTo>
                      <a:pt x="718661" y="489104"/>
                      <a:pt x="722724" y="481557"/>
                      <a:pt x="733648" y="479606"/>
                    </a:cubicBezTo>
                    <a:cubicBezTo>
                      <a:pt x="735081" y="479251"/>
                      <a:pt x="736119" y="479145"/>
                      <a:pt x="737158" y="479038"/>
                    </a:cubicBezTo>
                    <a:cubicBezTo>
                      <a:pt x="754024" y="477743"/>
                      <a:pt x="755747" y="476098"/>
                      <a:pt x="753169" y="458948"/>
                    </a:cubicBezTo>
                    <a:cubicBezTo>
                      <a:pt x="752288" y="452323"/>
                      <a:pt x="753300" y="447814"/>
                      <a:pt x="759715" y="444853"/>
                    </a:cubicBezTo>
                    <a:cubicBezTo>
                      <a:pt x="762331" y="443748"/>
                      <a:pt x="764053" y="442104"/>
                      <a:pt x="765776" y="440460"/>
                    </a:cubicBezTo>
                    <a:cubicBezTo>
                      <a:pt x="777357" y="432567"/>
                      <a:pt x="783680" y="422483"/>
                      <a:pt x="778198" y="407724"/>
                    </a:cubicBezTo>
                    <a:cubicBezTo>
                      <a:pt x="776382" y="402244"/>
                      <a:pt x="775357" y="396265"/>
                      <a:pt x="776014" y="390323"/>
                    </a:cubicBezTo>
                    <a:cubicBezTo>
                      <a:pt x="776237" y="386314"/>
                      <a:pt x="778392" y="382738"/>
                      <a:pt x="782297" y="381921"/>
                    </a:cubicBezTo>
                    <a:cubicBezTo>
                      <a:pt x="786990" y="380605"/>
                      <a:pt x="787661" y="385151"/>
                      <a:pt x="789015" y="388160"/>
                    </a:cubicBezTo>
                    <a:cubicBezTo>
                      <a:pt x="798429" y="406505"/>
                      <a:pt x="798429" y="406505"/>
                      <a:pt x="812745" y="392459"/>
                    </a:cubicBezTo>
                    <a:cubicBezTo>
                      <a:pt x="817912" y="387528"/>
                      <a:pt x="823183" y="383635"/>
                      <a:pt x="829848" y="381068"/>
                    </a:cubicBezTo>
                    <a:cubicBezTo>
                      <a:pt x="836764" y="378895"/>
                      <a:pt x="842246" y="377078"/>
                      <a:pt x="849359" y="383069"/>
                    </a:cubicBezTo>
                    <a:cubicBezTo>
                      <a:pt x="860047" y="391212"/>
                      <a:pt x="877033" y="384868"/>
                      <a:pt x="885906" y="370957"/>
                    </a:cubicBezTo>
                    <a:cubicBezTo>
                      <a:pt x="887379" y="368919"/>
                      <a:pt x="888207" y="366736"/>
                      <a:pt x="889824" y="364054"/>
                    </a:cubicBezTo>
                    <a:cubicBezTo>
                      <a:pt x="897146" y="372121"/>
                      <a:pt x="904759" y="378899"/>
                      <a:pt x="916328" y="377092"/>
                    </a:cubicBezTo>
                    <a:cubicBezTo>
                      <a:pt x="926858" y="375392"/>
                      <a:pt x="933497" y="368421"/>
                      <a:pt x="940780" y="361596"/>
                    </a:cubicBezTo>
                    <a:cubicBezTo>
                      <a:pt x="943067" y="363461"/>
                      <a:pt x="941989" y="365249"/>
                      <a:pt x="941950" y="366932"/>
                    </a:cubicBezTo>
                    <a:cubicBezTo>
                      <a:pt x="939559" y="380603"/>
                      <a:pt x="948959" y="388458"/>
                      <a:pt x="962645" y="384757"/>
                    </a:cubicBezTo>
                    <a:cubicBezTo>
                      <a:pt x="976724" y="380807"/>
                      <a:pt x="976724" y="380807"/>
                      <a:pt x="980276" y="395131"/>
                    </a:cubicBezTo>
                    <a:cubicBezTo>
                      <a:pt x="982760" y="405159"/>
                      <a:pt x="992989" y="410831"/>
                      <a:pt x="1002415" y="406516"/>
                    </a:cubicBezTo>
                    <a:cubicBezTo>
                      <a:pt x="1007253" y="404555"/>
                      <a:pt x="1005150" y="400363"/>
                      <a:pt x="1004189" y="397105"/>
                    </a:cubicBezTo>
                    <a:cubicBezTo>
                      <a:pt x="1002374" y="391624"/>
                      <a:pt x="999666" y="385605"/>
                      <a:pt x="1004583" y="380280"/>
                    </a:cubicBezTo>
                    <a:cubicBezTo>
                      <a:pt x="1008026" y="376992"/>
                      <a:pt x="1010538" y="374847"/>
                      <a:pt x="1012707" y="381760"/>
                    </a:cubicBezTo>
                    <a:cubicBezTo>
                      <a:pt x="1018651" y="398989"/>
                      <a:pt x="1025842" y="401614"/>
                      <a:pt x="1041579" y="393299"/>
                    </a:cubicBezTo>
                    <a:cubicBezTo>
                      <a:pt x="1061509" y="382878"/>
                      <a:pt x="1081925" y="379332"/>
                      <a:pt x="1103867" y="382553"/>
                    </a:cubicBezTo>
                    <a:cubicBezTo>
                      <a:pt x="1114963" y="384362"/>
                      <a:pt x="1125704" y="384737"/>
                      <a:pt x="1136774" y="382141"/>
                    </a:cubicBezTo>
                    <a:cubicBezTo>
                      <a:pt x="1142505" y="380720"/>
                      <a:pt x="1146844" y="377970"/>
                      <a:pt x="1148539" y="371922"/>
                    </a:cubicBezTo>
                    <a:cubicBezTo>
                      <a:pt x="1150090" y="366520"/>
                      <a:pt x="1153179" y="361799"/>
                      <a:pt x="1159621" y="363242"/>
                    </a:cubicBezTo>
                    <a:cubicBezTo>
                      <a:pt x="1166313" y="365079"/>
                      <a:pt x="1163973" y="370982"/>
                      <a:pt x="1163106" y="374845"/>
                    </a:cubicBezTo>
                    <a:cubicBezTo>
                      <a:pt x="1160937" y="384508"/>
                      <a:pt x="1164040" y="390277"/>
                      <a:pt x="1171548" y="396017"/>
                    </a:cubicBezTo>
                    <a:lnTo>
                      <a:pt x="1205445" y="430538"/>
                    </a:lnTo>
                    <a:lnTo>
                      <a:pt x="1209429" y="430483"/>
                    </a:lnTo>
                    <a:cubicBezTo>
                      <a:pt x="1220377" y="428161"/>
                      <a:pt x="1229919" y="421631"/>
                      <a:pt x="1231275" y="411649"/>
                    </a:cubicBezTo>
                    <a:cubicBezTo>
                      <a:pt x="1234740" y="388327"/>
                      <a:pt x="1248678" y="383810"/>
                      <a:pt x="1268141" y="383471"/>
                    </a:cubicBezTo>
                    <a:cubicBezTo>
                      <a:pt x="1271189" y="382978"/>
                      <a:pt x="1274112" y="383046"/>
                      <a:pt x="1277159" y="382553"/>
                    </a:cubicBezTo>
                    <a:cubicBezTo>
                      <a:pt x="1290217" y="381954"/>
                      <a:pt x="1291029" y="380960"/>
                      <a:pt x="1287384" y="368388"/>
                    </a:cubicBezTo>
                    <a:cubicBezTo>
                      <a:pt x="1283923" y="357620"/>
                      <a:pt x="1277724" y="348589"/>
                      <a:pt x="1270278" y="339867"/>
                    </a:cubicBezTo>
                    <a:cubicBezTo>
                      <a:pt x="1265564" y="334695"/>
                      <a:pt x="1264078" y="330837"/>
                      <a:pt x="1268506" y="324188"/>
                    </a:cubicBezTo>
                    <a:cubicBezTo>
                      <a:pt x="1272124" y="318534"/>
                      <a:pt x="1274189" y="311943"/>
                      <a:pt x="1276253" y="305352"/>
                    </a:cubicBezTo>
                    <a:cubicBezTo>
                      <a:pt x="1277817" y="301001"/>
                      <a:pt x="1276458" y="296581"/>
                      <a:pt x="1272233" y="294460"/>
                    </a:cubicBezTo>
                    <a:lnTo>
                      <a:pt x="1269133" y="293976"/>
                    </a:lnTo>
                    <a:lnTo>
                      <a:pt x="1313940" y="261207"/>
                    </a:lnTo>
                    <a:lnTo>
                      <a:pt x="1314400" y="261959"/>
                    </a:lnTo>
                    <a:cubicBezTo>
                      <a:pt x="1315758" y="262779"/>
                      <a:pt x="1317500" y="262875"/>
                      <a:pt x="1319862" y="262817"/>
                    </a:cubicBezTo>
                    <a:cubicBezTo>
                      <a:pt x="1346288" y="262864"/>
                      <a:pt x="1366723" y="273910"/>
                      <a:pt x="1384033" y="293659"/>
                    </a:cubicBezTo>
                    <a:cubicBezTo>
                      <a:pt x="1394331" y="305373"/>
                      <a:pt x="1399528" y="318881"/>
                      <a:pt x="1398378" y="334493"/>
                    </a:cubicBezTo>
                    <a:cubicBezTo>
                      <a:pt x="1397991" y="341460"/>
                      <a:pt x="1399978" y="343080"/>
                      <a:pt x="1406634" y="342221"/>
                    </a:cubicBezTo>
                    <a:cubicBezTo>
                      <a:pt x="1414533" y="341053"/>
                      <a:pt x="1423424" y="340696"/>
                      <a:pt x="1430707" y="337038"/>
                    </a:cubicBezTo>
                    <a:cubicBezTo>
                      <a:pt x="1436060" y="334124"/>
                      <a:pt x="1438047" y="335744"/>
                      <a:pt x="1439714" y="341409"/>
                    </a:cubicBezTo>
                    <a:cubicBezTo>
                      <a:pt x="1442365" y="353170"/>
                      <a:pt x="1463360" y="364342"/>
                      <a:pt x="1474809" y="360443"/>
                    </a:cubicBezTo>
                    <a:cubicBezTo>
                      <a:pt x="1478665" y="358958"/>
                      <a:pt x="1479419" y="355599"/>
                      <a:pt x="1480606" y="352926"/>
                    </a:cubicBezTo>
                    <a:cubicBezTo>
                      <a:pt x="1484851" y="344473"/>
                      <a:pt x="1489529" y="336706"/>
                      <a:pt x="1497747" y="331495"/>
                    </a:cubicBezTo>
                    <a:cubicBezTo>
                      <a:pt x="1511877" y="323496"/>
                      <a:pt x="1521752" y="329236"/>
                      <a:pt x="1521596" y="345658"/>
                    </a:cubicBezTo>
                    <a:cubicBezTo>
                      <a:pt x="1521710" y="350386"/>
                      <a:pt x="1520582" y="355422"/>
                      <a:pt x="1520697" y="360150"/>
                    </a:cubicBezTo>
                    <a:cubicBezTo>
                      <a:pt x="1521293" y="373215"/>
                      <a:pt x="1526134" y="377827"/>
                      <a:pt x="1539318" y="376668"/>
                    </a:cubicBezTo>
                    <a:cubicBezTo>
                      <a:pt x="1545847" y="376369"/>
                      <a:pt x="1551076" y="374014"/>
                      <a:pt x="1556863" y="371785"/>
                    </a:cubicBezTo>
                    <a:cubicBezTo>
                      <a:pt x="1562775" y="368996"/>
                      <a:pt x="1568003" y="366641"/>
                      <a:pt x="1574223" y="365097"/>
                    </a:cubicBezTo>
                    <a:cubicBezTo>
                      <a:pt x="1578641" y="363736"/>
                      <a:pt x="1584052" y="363184"/>
                      <a:pt x="1588835" y="365434"/>
                    </a:cubicBezTo>
                    <a:cubicBezTo>
                      <a:pt x="1595046" y="369177"/>
                      <a:pt x="1589191" y="374330"/>
                      <a:pt x="1588872" y="378372"/>
                    </a:cubicBezTo>
                    <a:cubicBezTo>
                      <a:pt x="1588977" y="388388"/>
                      <a:pt x="1587278" y="398587"/>
                      <a:pt x="1591674" y="407802"/>
                    </a:cubicBezTo>
                    <a:cubicBezTo>
                      <a:pt x="1595020" y="413841"/>
                      <a:pt x="1598684" y="415839"/>
                      <a:pt x="1605716" y="413300"/>
                    </a:cubicBezTo>
                    <a:cubicBezTo>
                      <a:pt x="1615360" y="409585"/>
                      <a:pt x="1624949" y="403506"/>
                      <a:pt x="1633726" y="398419"/>
                    </a:cubicBezTo>
                    <a:cubicBezTo>
                      <a:pt x="1648541" y="389986"/>
                      <a:pt x="1662855" y="383790"/>
                      <a:pt x="1678313" y="396072"/>
                    </a:cubicBezTo>
                    <a:cubicBezTo>
                      <a:pt x="1682413" y="398754"/>
                      <a:pt x="1685836" y="396583"/>
                      <a:pt x="1689134" y="394971"/>
                    </a:cubicBezTo>
                    <a:cubicBezTo>
                      <a:pt x="1695607" y="392307"/>
                      <a:pt x="1700343" y="386904"/>
                      <a:pt x="1704395" y="381934"/>
                    </a:cubicBezTo>
                    <a:cubicBezTo>
                      <a:pt x="1710877" y="373983"/>
                      <a:pt x="1716240" y="365782"/>
                      <a:pt x="1727313" y="363561"/>
                    </a:cubicBezTo>
                    <a:cubicBezTo>
                      <a:pt x="1725085" y="357772"/>
                      <a:pt x="1719616" y="355959"/>
                      <a:pt x="1716203" y="352842"/>
                    </a:cubicBezTo>
                    <a:cubicBezTo>
                      <a:pt x="1712789" y="349725"/>
                      <a:pt x="1707572" y="346792"/>
                      <a:pt x="1709511" y="340762"/>
                    </a:cubicBezTo>
                    <a:cubicBezTo>
                      <a:pt x="1711702" y="333612"/>
                      <a:pt x="1715011" y="326713"/>
                      <a:pt x="1723035" y="324984"/>
                    </a:cubicBezTo>
                    <a:cubicBezTo>
                      <a:pt x="1729942" y="323007"/>
                      <a:pt x="1734724" y="325254"/>
                      <a:pt x="1732158" y="334083"/>
                    </a:cubicBezTo>
                    <a:cubicBezTo>
                      <a:pt x="1730219" y="340114"/>
                      <a:pt x="1733883" y="342111"/>
                      <a:pt x="1738918" y="343239"/>
                    </a:cubicBezTo>
                    <a:cubicBezTo>
                      <a:pt x="1752651" y="347493"/>
                      <a:pt x="1764486" y="336628"/>
                      <a:pt x="1761219" y="322377"/>
                    </a:cubicBezTo>
                    <a:cubicBezTo>
                      <a:pt x="1760545" y="317524"/>
                      <a:pt x="1759185" y="313104"/>
                      <a:pt x="1758636" y="307691"/>
                    </a:cubicBezTo>
                    <a:cubicBezTo>
                      <a:pt x="1758771" y="301844"/>
                      <a:pt x="1761453" y="297743"/>
                      <a:pt x="1767241" y="295514"/>
                    </a:cubicBezTo>
                    <a:cubicBezTo>
                      <a:pt x="1773154" y="292725"/>
                      <a:pt x="1776442" y="296402"/>
                      <a:pt x="1780289" y="300202"/>
                    </a:cubicBezTo>
                    <a:cubicBezTo>
                      <a:pt x="1786991" y="306995"/>
                      <a:pt x="1786787" y="315765"/>
                      <a:pt x="1787702" y="324787"/>
                    </a:cubicBezTo>
                    <a:cubicBezTo>
                      <a:pt x="1789349" y="341026"/>
                      <a:pt x="1789761" y="345086"/>
                      <a:pt x="1798995" y="345173"/>
                    </a:cubicBezTo>
                    <a:lnTo>
                      <a:pt x="1800029" y="345095"/>
                    </a:lnTo>
                    <a:lnTo>
                      <a:pt x="1798659" y="337106"/>
                    </a:lnTo>
                    <a:cubicBezTo>
                      <a:pt x="1797075" y="333602"/>
                      <a:pt x="1794394" y="330138"/>
                      <a:pt x="1790248" y="326711"/>
                    </a:cubicBezTo>
                    <a:cubicBezTo>
                      <a:pt x="1786951" y="324348"/>
                      <a:pt x="1789878" y="319753"/>
                      <a:pt x="1794305" y="319518"/>
                    </a:cubicBezTo>
                    <a:cubicBezTo>
                      <a:pt x="1799366" y="319250"/>
                      <a:pt x="1803793" y="319015"/>
                      <a:pt x="1808853" y="318746"/>
                    </a:cubicBezTo>
                    <a:cubicBezTo>
                      <a:pt x="1831724" y="319434"/>
                      <a:pt x="1842739" y="311872"/>
                      <a:pt x="1850485" y="290530"/>
                    </a:cubicBezTo>
                    <a:cubicBezTo>
                      <a:pt x="1854342" y="279542"/>
                      <a:pt x="1845353" y="277483"/>
                      <a:pt x="1838826" y="274023"/>
                    </a:cubicBezTo>
                    <a:cubicBezTo>
                      <a:pt x="1833599" y="271129"/>
                      <a:pt x="1825908" y="269635"/>
                      <a:pt x="1826804" y="262610"/>
                    </a:cubicBezTo>
                    <a:cubicBezTo>
                      <a:pt x="1828332" y="255552"/>
                      <a:pt x="1835922" y="255149"/>
                      <a:pt x="1841648" y="255479"/>
                    </a:cubicBezTo>
                    <a:cubicBezTo>
                      <a:pt x="1881131" y="258457"/>
                      <a:pt x="1905053" y="231182"/>
                      <a:pt x="1933175" y="211295"/>
                    </a:cubicBezTo>
                    <a:cubicBezTo>
                      <a:pt x="1939897" y="206498"/>
                      <a:pt x="1937630" y="199642"/>
                      <a:pt x="1937293" y="193317"/>
                    </a:cubicBezTo>
                    <a:cubicBezTo>
                      <a:pt x="1937456" y="184428"/>
                      <a:pt x="1931758" y="172680"/>
                      <a:pt x="1940378" y="167782"/>
                    </a:cubicBezTo>
                    <a:cubicBezTo>
                      <a:pt x="1950862" y="162151"/>
                      <a:pt x="1953599" y="177862"/>
                      <a:pt x="1961956" y="179955"/>
                    </a:cubicBezTo>
                    <a:cubicBezTo>
                      <a:pt x="1981933" y="185872"/>
                      <a:pt x="1987457" y="182408"/>
                      <a:pt x="1992141" y="163131"/>
                    </a:cubicBezTo>
                    <a:lnTo>
                      <a:pt x="1992331" y="162587"/>
                    </a:lnTo>
                    <a:lnTo>
                      <a:pt x="1986778" y="144322"/>
                    </a:lnTo>
                    <a:cubicBezTo>
                      <a:pt x="1983609" y="138386"/>
                      <a:pt x="1979283" y="133065"/>
                      <a:pt x="1973980" y="128749"/>
                    </a:cubicBezTo>
                    <a:cubicBezTo>
                      <a:pt x="1957429" y="115673"/>
                      <a:pt x="1933691" y="110591"/>
                      <a:pt x="1912158" y="123151"/>
                    </a:cubicBezTo>
                    <a:cubicBezTo>
                      <a:pt x="1906000" y="126650"/>
                      <a:pt x="1894382" y="122826"/>
                      <a:pt x="1892523" y="135610"/>
                    </a:cubicBezTo>
                    <a:cubicBezTo>
                      <a:pt x="1892092" y="139439"/>
                      <a:pt x="1883438" y="143704"/>
                      <a:pt x="1878608" y="136350"/>
                    </a:cubicBezTo>
                    <a:cubicBezTo>
                      <a:pt x="1877655" y="127361"/>
                      <a:pt x="1877058" y="118355"/>
                      <a:pt x="1882843" y="111953"/>
                    </a:cubicBezTo>
                    <a:cubicBezTo>
                      <a:pt x="1884771" y="109819"/>
                      <a:pt x="1887408" y="107974"/>
                      <a:pt x="1890978" y="106516"/>
                    </a:cubicBezTo>
                    <a:cubicBezTo>
                      <a:pt x="1903393" y="101417"/>
                      <a:pt x="1917610" y="106371"/>
                      <a:pt x="1929358" y="100672"/>
                    </a:cubicBezTo>
                    <a:cubicBezTo>
                      <a:pt x="1935549" y="97807"/>
                      <a:pt x="1944903" y="94773"/>
                      <a:pt x="1933047" y="86523"/>
                    </a:cubicBezTo>
                    <a:cubicBezTo>
                      <a:pt x="1931278" y="77103"/>
                      <a:pt x="1921718" y="64291"/>
                      <a:pt x="1943458" y="67577"/>
                    </a:cubicBezTo>
                    <a:cubicBezTo>
                      <a:pt x="1944722" y="67509"/>
                      <a:pt x="1945356" y="67475"/>
                      <a:pt x="1946687" y="68673"/>
                    </a:cubicBezTo>
                    <a:cubicBezTo>
                      <a:pt x="1952851" y="77226"/>
                      <a:pt x="1963670" y="77919"/>
                      <a:pt x="1972161" y="82543"/>
                    </a:cubicBezTo>
                    <a:cubicBezTo>
                      <a:pt x="1978687" y="86003"/>
                      <a:pt x="1984212" y="82538"/>
                      <a:pt x="1983109" y="73717"/>
                    </a:cubicBezTo>
                    <a:cubicBezTo>
                      <a:pt x="1983708" y="73050"/>
                      <a:pt x="1984939" y="72351"/>
                      <a:pt x="1986238" y="72916"/>
                    </a:cubicBezTo>
                    <a:cubicBezTo>
                      <a:pt x="1991729" y="68819"/>
                      <a:pt x="2000086" y="70912"/>
                      <a:pt x="2004144" y="63720"/>
                    </a:cubicBezTo>
                    <a:cubicBezTo>
                      <a:pt x="2016257" y="52929"/>
                      <a:pt x="2027104" y="42204"/>
                      <a:pt x="2033222" y="26022"/>
                    </a:cubicBezTo>
                    <a:cubicBezTo>
                      <a:pt x="2044462" y="-1214"/>
                      <a:pt x="2059607" y="-2653"/>
                      <a:pt x="2078526" y="19176"/>
                    </a:cubicBezTo>
                    <a:cubicBezTo>
                      <a:pt x="2098810" y="42837"/>
                      <a:pt x="2105802" y="43100"/>
                      <a:pt x="2128694" y="20319"/>
                    </a:cubicBezTo>
                    <a:cubicBezTo>
                      <a:pt x="2129293" y="19653"/>
                      <a:pt x="2129293" y="19653"/>
                      <a:pt x="2129892" y="18987"/>
                    </a:cubicBezTo>
                    <a:cubicBezTo>
                      <a:pt x="2155915" y="-4595"/>
                      <a:pt x="2158976" y="-6660"/>
                      <a:pt x="2179596" y="23325"/>
                    </a:cubicBezTo>
                    <a:cubicBezTo>
                      <a:pt x="2185093" y="31279"/>
                      <a:pt x="2187097" y="45126"/>
                      <a:pt x="2197183" y="43956"/>
                    </a:cubicBezTo>
                    <a:cubicBezTo>
                      <a:pt x="2209799" y="42652"/>
                      <a:pt x="2208361" y="27505"/>
                      <a:pt x="2211619" y="17184"/>
                    </a:cubicBezTo>
                    <a:cubicBezTo>
                      <a:pt x="2213248" y="12024"/>
                      <a:pt x="2214244" y="6896"/>
                      <a:pt x="2215240" y="1769"/>
                    </a:cubicBezTo>
                    <a:cubicBezTo>
                      <a:pt x="2221363" y="-2361"/>
                      <a:pt x="2224095" y="1300"/>
                      <a:pt x="2224397" y="6991"/>
                    </a:cubicBezTo>
                    <a:cubicBezTo>
                      <a:pt x="2225265" y="11385"/>
                      <a:pt x="2224201" y="15249"/>
                      <a:pt x="2226301" y="18942"/>
                    </a:cubicBezTo>
                    <a:cubicBezTo>
                      <a:pt x="2228035" y="27730"/>
                      <a:pt x="2229770" y="36517"/>
                      <a:pt x="2232138" y="45271"/>
                    </a:cubicBezTo>
                    <a:cubicBezTo>
                      <a:pt x="2237540" y="63379"/>
                      <a:pt x="2244665" y="66172"/>
                      <a:pt x="2260606" y="55811"/>
                    </a:cubicBezTo>
                    <a:cubicBezTo>
                      <a:pt x="2267961" y="50981"/>
                      <a:pt x="2273917" y="43688"/>
                      <a:pt x="2281238" y="38224"/>
                    </a:cubicBezTo>
                    <a:cubicBezTo>
                      <a:pt x="2286096" y="34161"/>
                      <a:pt x="2291486" y="28166"/>
                      <a:pt x="2298611" y="30959"/>
                    </a:cubicBezTo>
                    <a:cubicBezTo>
                      <a:pt x="2306403" y="34351"/>
                      <a:pt x="2306806" y="41941"/>
                      <a:pt x="2307841" y="49497"/>
                    </a:cubicBezTo>
                    <a:cubicBezTo>
                      <a:pt x="2308978" y="58952"/>
                      <a:pt x="2308849" y="68472"/>
                      <a:pt x="2309386" y="78592"/>
                    </a:cubicBezTo>
                    <a:cubicBezTo>
                      <a:pt x="2309957" y="89344"/>
                      <a:pt x="2314054" y="94835"/>
                      <a:pt x="2325539" y="96128"/>
                    </a:cubicBezTo>
                    <a:cubicBezTo>
                      <a:pt x="2345947" y="98216"/>
                      <a:pt x="2354075" y="107934"/>
                      <a:pt x="2355715" y="126875"/>
                    </a:cubicBezTo>
                    <a:cubicBezTo>
                      <a:pt x="2359829" y="168518"/>
                      <a:pt x="2362459" y="170281"/>
                      <a:pt x="2403767" y="159843"/>
                    </a:cubicBezTo>
                    <a:lnTo>
                      <a:pt x="2411135" y="158481"/>
                    </a:lnTo>
                    <a:lnTo>
                      <a:pt x="2421802" y="148799"/>
                    </a:lnTo>
                    <a:cubicBezTo>
                      <a:pt x="2431621" y="142570"/>
                      <a:pt x="2444304" y="142532"/>
                      <a:pt x="2452695" y="145256"/>
                    </a:cubicBezTo>
                    <a:cubicBezTo>
                      <a:pt x="2462383" y="148547"/>
                      <a:pt x="2468043" y="147613"/>
                      <a:pt x="2477692" y="138221"/>
                    </a:cubicBezTo>
                    <a:cubicBezTo>
                      <a:pt x="2470578" y="159528"/>
                      <a:pt x="2478168" y="159126"/>
                      <a:pt x="2489883" y="152796"/>
                    </a:cubicBezTo>
                    <a:cubicBezTo>
                      <a:pt x="2490652" y="161317"/>
                      <a:pt x="2490922" y="169391"/>
                      <a:pt x="2492669" y="176909"/>
                    </a:cubicBezTo>
                    <a:lnTo>
                      <a:pt x="2499486" y="189073"/>
                    </a:lnTo>
                    <a:lnTo>
                      <a:pt x="2502551" y="186628"/>
                    </a:lnTo>
                    <a:cubicBezTo>
                      <a:pt x="2504737" y="183025"/>
                      <a:pt x="2505610" y="178538"/>
                      <a:pt x="2505307" y="172845"/>
                    </a:cubicBezTo>
                    <a:cubicBezTo>
                      <a:pt x="2503729" y="143118"/>
                      <a:pt x="2505492" y="140488"/>
                      <a:pt x="2536983" y="136278"/>
                    </a:cubicBezTo>
                    <a:cubicBezTo>
                      <a:pt x="2550231" y="134940"/>
                      <a:pt x="2549928" y="129248"/>
                      <a:pt x="2544398" y="120661"/>
                    </a:cubicBezTo>
                    <a:cubicBezTo>
                      <a:pt x="2542328" y="105549"/>
                      <a:pt x="2552817" y="111970"/>
                      <a:pt x="2559808" y="112233"/>
                    </a:cubicBezTo>
                    <a:cubicBezTo>
                      <a:pt x="2589406" y="120175"/>
                      <a:pt x="2608611" y="111544"/>
                      <a:pt x="2624244" y="83440"/>
                    </a:cubicBezTo>
                    <a:cubicBezTo>
                      <a:pt x="2637582" y="59899"/>
                      <a:pt x="2642508" y="57099"/>
                      <a:pt x="2658258" y="67046"/>
                    </a:cubicBezTo>
                    <a:cubicBezTo>
                      <a:pt x="2662423" y="73801"/>
                      <a:pt x="2663559" y="83256"/>
                      <a:pt x="2673780" y="84616"/>
                    </a:cubicBezTo>
                    <a:cubicBezTo>
                      <a:pt x="2685399" y="88439"/>
                      <a:pt x="2694019" y="83541"/>
                      <a:pt x="2702471" y="75481"/>
                    </a:cubicBezTo>
                    <a:cubicBezTo>
                      <a:pt x="2710324" y="68087"/>
                      <a:pt x="2716710" y="56965"/>
                      <a:pt x="2730195" y="60055"/>
                    </a:cubicBezTo>
                    <a:cubicBezTo>
                      <a:pt x="2735025" y="67410"/>
                      <a:pt x="2739223" y="74798"/>
                      <a:pt x="2745884" y="80788"/>
                    </a:cubicBezTo>
                    <a:cubicBezTo>
                      <a:pt x="2749880" y="84380"/>
                      <a:pt x="2748520" y="94601"/>
                      <a:pt x="2758472" y="90901"/>
                    </a:cubicBezTo>
                    <a:cubicBezTo>
                      <a:pt x="2762765" y="88136"/>
                      <a:pt x="2763761" y="83010"/>
                      <a:pt x="2766756" y="79679"/>
                    </a:cubicBezTo>
                    <a:cubicBezTo>
                      <a:pt x="2767355" y="79013"/>
                      <a:pt x="2767288" y="77749"/>
                      <a:pt x="2767220" y="76483"/>
                    </a:cubicBezTo>
                    <a:cubicBezTo>
                      <a:pt x="2770680" y="69956"/>
                      <a:pt x="2765116" y="60737"/>
                      <a:pt x="2773735" y="55840"/>
                    </a:cubicBezTo>
                    <a:cubicBezTo>
                      <a:pt x="2781460" y="57967"/>
                      <a:pt x="2780564" y="64992"/>
                      <a:pt x="2781499" y="70651"/>
                    </a:cubicBezTo>
                    <a:cubicBezTo>
                      <a:pt x="2782434" y="76309"/>
                      <a:pt x="2783402" y="82600"/>
                      <a:pt x="2784970" y="88225"/>
                    </a:cubicBezTo>
                    <a:cubicBezTo>
                      <a:pt x="2790572" y="110129"/>
                      <a:pt x="2797664" y="112290"/>
                      <a:pt x="2815301" y="98032"/>
                    </a:cubicBezTo>
                    <a:cubicBezTo>
                      <a:pt x="2819527" y="94002"/>
                      <a:pt x="2823720" y="89340"/>
                      <a:pt x="2827279" y="84711"/>
                    </a:cubicBezTo>
                    <a:cubicBezTo>
                      <a:pt x="2839660" y="78979"/>
                      <a:pt x="2845688" y="85002"/>
                      <a:pt x="2846959" y="96987"/>
                    </a:cubicBezTo>
                    <a:cubicBezTo>
                      <a:pt x="2847927" y="103278"/>
                      <a:pt x="2848297" y="110234"/>
                      <a:pt x="2848000" y="116593"/>
                    </a:cubicBezTo>
                    <a:cubicBezTo>
                      <a:pt x="2847904" y="126748"/>
                      <a:pt x="2850138" y="132971"/>
                      <a:pt x="2862855" y="133564"/>
                    </a:cubicBezTo>
                    <a:cubicBezTo>
                      <a:pt x="2876837" y="134091"/>
                      <a:pt x="2883134" y="145174"/>
                      <a:pt x="2884472" y="158421"/>
                    </a:cubicBezTo>
                    <a:cubicBezTo>
                      <a:pt x="2888015" y="189314"/>
                      <a:pt x="2888015" y="189314"/>
                      <a:pt x="2917709" y="187102"/>
                    </a:cubicBezTo>
                    <a:cubicBezTo>
                      <a:pt x="2924034" y="186766"/>
                      <a:pt x="2933750" y="178638"/>
                      <a:pt x="2933291" y="193886"/>
                    </a:cubicBezTo>
                    <a:cubicBezTo>
                      <a:pt x="2930896" y="196550"/>
                      <a:pt x="2928500" y="199215"/>
                      <a:pt x="2926071" y="201247"/>
                    </a:cubicBezTo>
                    <a:cubicBezTo>
                      <a:pt x="2919018" y="211769"/>
                      <a:pt x="2926709" y="213263"/>
                      <a:pt x="2934433" y="215391"/>
                    </a:cubicBezTo>
                    <a:cubicBezTo>
                      <a:pt x="2948481" y="217182"/>
                      <a:pt x="2958238" y="221738"/>
                      <a:pt x="2958478" y="238217"/>
                    </a:cubicBezTo>
                    <a:cubicBezTo>
                      <a:pt x="2958216" y="245207"/>
                      <a:pt x="2963013" y="251930"/>
                      <a:pt x="2965280" y="258786"/>
                    </a:cubicBezTo>
                    <a:cubicBezTo>
                      <a:pt x="2968380" y="269405"/>
                      <a:pt x="2966953" y="278360"/>
                      <a:pt x="2958500" y="286420"/>
                    </a:cubicBezTo>
                    <a:cubicBezTo>
                      <a:pt x="2942862" y="302473"/>
                      <a:pt x="2942868" y="314524"/>
                      <a:pt x="2957723" y="331496"/>
                    </a:cubicBezTo>
                    <a:cubicBezTo>
                      <a:pt x="2961120" y="335755"/>
                      <a:pt x="2965117" y="339348"/>
                      <a:pt x="2968514" y="343608"/>
                    </a:cubicBezTo>
                    <a:cubicBezTo>
                      <a:pt x="2976642" y="353325"/>
                      <a:pt x="2976513" y="362846"/>
                      <a:pt x="2968162" y="372803"/>
                    </a:cubicBezTo>
                    <a:cubicBezTo>
                      <a:pt x="2962322" y="379297"/>
                      <a:pt x="2954685" y="385530"/>
                      <a:pt x="2955827" y="394151"/>
                    </a:cubicBezTo>
                    <a:lnTo>
                      <a:pt x="2960174" y="403426"/>
                    </a:lnTo>
                    <a:lnTo>
                      <a:pt x="2961076" y="403846"/>
                    </a:lnTo>
                    <a:cubicBezTo>
                      <a:pt x="2966715" y="404799"/>
                      <a:pt x="2974620" y="407133"/>
                      <a:pt x="2970332" y="395811"/>
                    </a:cubicBezTo>
                    <a:cubicBezTo>
                      <a:pt x="2973573" y="388459"/>
                      <a:pt x="2973034" y="375070"/>
                      <a:pt x="2986510" y="387644"/>
                    </a:cubicBezTo>
                    <a:cubicBezTo>
                      <a:pt x="2987416" y="388197"/>
                      <a:pt x="2987869" y="388474"/>
                      <a:pt x="2988222" y="389933"/>
                    </a:cubicBezTo>
                    <a:cubicBezTo>
                      <a:pt x="2988431" y="398767"/>
                      <a:pt x="2995584" y="404374"/>
                      <a:pt x="2999263" y="411595"/>
                    </a:cubicBezTo>
                    <a:cubicBezTo>
                      <a:pt x="3002136" y="417078"/>
                      <a:pt x="3007598" y="417301"/>
                      <a:pt x="3011016" y="410679"/>
                    </a:cubicBezTo>
                    <a:cubicBezTo>
                      <a:pt x="3011746" y="410503"/>
                      <a:pt x="3012929" y="410603"/>
                      <a:pt x="3013559" y="411609"/>
                    </a:cubicBezTo>
                    <a:cubicBezTo>
                      <a:pt x="3019297" y="411378"/>
                      <a:pt x="3024083" y="416786"/>
                      <a:pt x="3030298" y="413735"/>
                    </a:cubicBezTo>
                    <a:cubicBezTo>
                      <a:pt x="3043787" y="412014"/>
                      <a:pt x="3056369" y="409739"/>
                      <a:pt x="3068268" y="401449"/>
                    </a:cubicBezTo>
                    <a:cubicBezTo>
                      <a:pt x="3088946" y="387943"/>
                      <a:pt x="3100100" y="394126"/>
                      <a:pt x="3102837" y="418184"/>
                    </a:cubicBezTo>
                    <a:cubicBezTo>
                      <a:pt x="3105650" y="444157"/>
                      <a:pt x="3110360" y="447651"/>
                      <a:pt x="3136983" y="442748"/>
                    </a:cubicBezTo>
                    <a:cubicBezTo>
                      <a:pt x="3137714" y="442572"/>
                      <a:pt x="3137714" y="442572"/>
                      <a:pt x="3138443" y="442395"/>
                    </a:cubicBezTo>
                    <a:cubicBezTo>
                      <a:pt x="3167611" y="438421"/>
                      <a:pt x="3170707" y="438444"/>
                      <a:pt x="3170756" y="468949"/>
                    </a:cubicBezTo>
                    <a:cubicBezTo>
                      <a:pt x="3170786" y="477052"/>
                      <a:pt x="3165610" y="487577"/>
                      <a:pt x="3173139" y="491549"/>
                    </a:cubicBezTo>
                    <a:cubicBezTo>
                      <a:pt x="3182480" y="496625"/>
                      <a:pt x="3188663" y="485470"/>
                      <a:pt x="3195806" y="479877"/>
                    </a:cubicBezTo>
                    <a:cubicBezTo>
                      <a:pt x="3199379" y="477081"/>
                      <a:pt x="3202497" y="474008"/>
                      <a:pt x="3205615" y="470935"/>
                    </a:cubicBezTo>
                    <a:cubicBezTo>
                      <a:pt x="3211807" y="470981"/>
                      <a:pt x="3211961" y="474806"/>
                      <a:pt x="3209472" y="478885"/>
                    </a:cubicBezTo>
                    <a:cubicBezTo>
                      <a:pt x="3207990" y="482335"/>
                      <a:pt x="3205424" y="484502"/>
                      <a:pt x="3205125" y="488051"/>
                    </a:cubicBezTo>
                    <a:cubicBezTo>
                      <a:pt x="3202160" y="494949"/>
                      <a:pt x="3199196" y="501847"/>
                      <a:pt x="3196684" y="509022"/>
                    </a:cubicBezTo>
                    <a:cubicBezTo>
                      <a:pt x="3191838" y="524102"/>
                      <a:pt x="3195442" y="529410"/>
                      <a:pt x="3211374" y="529800"/>
                    </a:cubicBezTo>
                    <a:cubicBezTo>
                      <a:pt x="3218748" y="529946"/>
                      <a:pt x="3226322" y="527725"/>
                      <a:pt x="3233973" y="527417"/>
                    </a:cubicBezTo>
                    <a:cubicBezTo>
                      <a:pt x="3239259" y="526910"/>
                      <a:pt x="3245826" y="525318"/>
                      <a:pt x="3249429" y="530626"/>
                    </a:cubicBezTo>
                    <a:cubicBezTo>
                      <a:pt x="3253209" y="536664"/>
                      <a:pt x="3249891" y="542103"/>
                      <a:pt x="3247026" y="547818"/>
                    </a:cubicBezTo>
                    <a:cubicBezTo>
                      <a:pt x="3243332" y="554894"/>
                      <a:pt x="3238731" y="561416"/>
                      <a:pt x="3234306" y="568668"/>
                    </a:cubicBezTo>
                    <a:cubicBezTo>
                      <a:pt x="3229606" y="576373"/>
                      <a:pt x="3229837" y="582111"/>
                      <a:pt x="3237166" y="588447"/>
                    </a:cubicBezTo>
                    <a:cubicBezTo>
                      <a:pt x="3250287" y="599562"/>
                      <a:pt x="3251302" y="610133"/>
                      <a:pt x="3243460" y="624006"/>
                    </a:cubicBezTo>
                    <a:cubicBezTo>
                      <a:pt x="3226570" y="654750"/>
                      <a:pt x="3227553" y="657215"/>
                      <a:pt x="3261062" y="669573"/>
                    </a:cubicBezTo>
                    <a:lnTo>
                      <a:pt x="3266803" y="672122"/>
                    </a:lnTo>
                    <a:lnTo>
                      <a:pt x="3278766" y="670484"/>
                    </a:lnTo>
                    <a:cubicBezTo>
                      <a:pt x="3288507" y="670829"/>
                      <a:pt x="3297296" y="676813"/>
                      <a:pt x="3301805" y="682673"/>
                    </a:cubicBezTo>
                    <a:cubicBezTo>
                      <a:pt x="3306944" y="689540"/>
                      <a:pt x="3311300" y="691576"/>
                      <a:pt x="3322422" y="689654"/>
                    </a:cubicBezTo>
                    <a:cubicBezTo>
                      <a:pt x="3307407" y="701017"/>
                      <a:pt x="3312846" y="704334"/>
                      <a:pt x="3323945" y="705510"/>
                    </a:cubicBezTo>
                    <a:cubicBezTo>
                      <a:pt x="3320439" y="711766"/>
                      <a:pt x="3316800" y="717475"/>
                      <a:pt x="3314446" y="723502"/>
                    </a:cubicBezTo>
                    <a:lnTo>
                      <a:pt x="3313394" y="735144"/>
                    </a:lnTo>
                    <a:lnTo>
                      <a:pt x="3316672" y="734906"/>
                    </a:lnTo>
                    <a:cubicBezTo>
                      <a:pt x="3319892" y="733450"/>
                      <a:pt x="3322621" y="730761"/>
                      <a:pt x="3325110" y="726681"/>
                    </a:cubicBezTo>
                    <a:cubicBezTo>
                      <a:pt x="3338105" y="705379"/>
                      <a:pt x="3340571" y="704396"/>
                      <a:pt x="3364340" y="716408"/>
                    </a:cubicBezTo>
                    <a:cubicBezTo>
                      <a:pt x="3374134" y="721761"/>
                      <a:pt x="3376623" y="717682"/>
                      <a:pt x="3376868" y="709124"/>
                    </a:cubicBezTo>
                    <a:cubicBezTo>
                      <a:pt x="3382598" y="697694"/>
                      <a:pt x="3386808" y="707104"/>
                      <a:pt x="3391517" y="710599"/>
                    </a:cubicBezTo>
                    <a:cubicBezTo>
                      <a:pt x="3408219" y="730117"/>
                      <a:pt x="3425587" y="733249"/>
                      <a:pt x="3449715" y="721225"/>
                    </a:cubicBezTo>
                    <a:cubicBezTo>
                      <a:pt x="3470094" y="711268"/>
                      <a:pt x="3474825" y="711667"/>
                      <a:pt x="3481003" y="726008"/>
                    </a:cubicBezTo>
                    <a:cubicBezTo>
                      <a:pt x="3480681" y="732653"/>
                      <a:pt x="3476986" y="739728"/>
                      <a:pt x="3483409" y="745513"/>
                    </a:cubicBezTo>
                    <a:cubicBezTo>
                      <a:pt x="3489632" y="753662"/>
                      <a:pt x="3497913" y="754361"/>
                      <a:pt x="3507576" y="752793"/>
                    </a:cubicBezTo>
                    <a:cubicBezTo>
                      <a:pt x="3516510" y="751402"/>
                      <a:pt x="3526197" y="746738"/>
                      <a:pt x="3534055" y="755263"/>
                    </a:cubicBezTo>
                    <a:cubicBezTo>
                      <a:pt x="3533910" y="762639"/>
                      <a:pt x="3533312" y="769737"/>
                      <a:pt x="3535079" y="777034"/>
                    </a:cubicBezTo>
                    <a:cubicBezTo>
                      <a:pt x="3536139" y="781412"/>
                      <a:pt x="3530355" y="787835"/>
                      <a:pt x="3538990" y="789993"/>
                    </a:cubicBezTo>
                    <a:cubicBezTo>
                      <a:pt x="3543269" y="790115"/>
                      <a:pt x="3546387" y="787042"/>
                      <a:pt x="3550035" y="786158"/>
                    </a:cubicBezTo>
                    <a:cubicBezTo>
                      <a:pt x="3550766" y="785982"/>
                      <a:pt x="3551318" y="785076"/>
                      <a:pt x="3551872" y="784169"/>
                    </a:cubicBezTo>
                    <a:cubicBezTo>
                      <a:pt x="3557356" y="781296"/>
                      <a:pt x="3557878" y="772285"/>
                      <a:pt x="3566159" y="772983"/>
                    </a:cubicBezTo>
                    <a:cubicBezTo>
                      <a:pt x="3570491" y="778114"/>
                      <a:pt x="3566544" y="782548"/>
                      <a:pt x="3564509" y="786903"/>
                    </a:cubicBezTo>
                    <a:cubicBezTo>
                      <a:pt x="3562473" y="791258"/>
                      <a:pt x="3560161" y="796068"/>
                      <a:pt x="3558579" y="800700"/>
                    </a:cubicBezTo>
                    <a:cubicBezTo>
                      <a:pt x="3552074" y="818499"/>
                      <a:pt x="3555953" y="823354"/>
                      <a:pt x="3574904" y="821854"/>
                    </a:cubicBezTo>
                    <a:cubicBezTo>
                      <a:pt x="3579736" y="821070"/>
                      <a:pt x="3584844" y="819833"/>
                      <a:pt x="3589499" y="818319"/>
                    </a:cubicBezTo>
                    <a:cubicBezTo>
                      <a:pt x="3600777" y="820223"/>
                      <a:pt x="3602091" y="827244"/>
                      <a:pt x="3597290" y="836133"/>
                    </a:cubicBezTo>
                    <a:cubicBezTo>
                      <a:pt x="3594978" y="840942"/>
                      <a:pt x="3591937" y="845927"/>
                      <a:pt x="3588718" y="850183"/>
                    </a:cubicBezTo>
                    <a:cubicBezTo>
                      <a:pt x="3583841" y="857159"/>
                      <a:pt x="3582435" y="862521"/>
                      <a:pt x="3590947" y="868957"/>
                    </a:cubicBezTo>
                    <a:cubicBezTo>
                      <a:pt x="3600366" y="875947"/>
                      <a:pt x="3599468" y="886593"/>
                      <a:pt x="3594115" y="896388"/>
                    </a:cubicBezTo>
                    <a:cubicBezTo>
                      <a:pt x="3581925" y="919427"/>
                      <a:pt x="3581925" y="919427"/>
                      <a:pt x="3603504" y="931969"/>
                    </a:cubicBezTo>
                    <a:cubicBezTo>
                      <a:pt x="3608037" y="934735"/>
                      <a:pt x="3618608" y="933719"/>
                      <a:pt x="3611064" y="944044"/>
                    </a:cubicBezTo>
                    <a:cubicBezTo>
                      <a:pt x="3608145" y="944751"/>
                      <a:pt x="3605226" y="945458"/>
                      <a:pt x="3602584" y="945712"/>
                    </a:cubicBezTo>
                    <a:cubicBezTo>
                      <a:pt x="3592721" y="949646"/>
                      <a:pt x="3597331" y="954324"/>
                      <a:pt x="3601663" y="959454"/>
                    </a:cubicBezTo>
                    <a:cubicBezTo>
                      <a:pt x="3610528" y="967351"/>
                      <a:pt x="3615115" y="975124"/>
                      <a:pt x="3607473" y="986633"/>
                    </a:cubicBezTo>
                    <a:cubicBezTo>
                      <a:pt x="3603978" y="991342"/>
                      <a:pt x="3604108" y="998262"/>
                      <a:pt x="3602427" y="1004078"/>
                    </a:cubicBezTo>
                    <a:cubicBezTo>
                      <a:pt x="3599539" y="1012889"/>
                      <a:pt x="3594309" y="1018405"/>
                      <a:pt x="3584645" y="1019972"/>
                    </a:cubicBezTo>
                    <a:cubicBezTo>
                      <a:pt x="3566224" y="1023661"/>
                      <a:pt x="3560518" y="1031997"/>
                      <a:pt x="3562747" y="1050771"/>
                    </a:cubicBezTo>
                    <a:cubicBezTo>
                      <a:pt x="3563077" y="1055326"/>
                      <a:pt x="3564138" y="1059705"/>
                      <a:pt x="3564469" y="1064260"/>
                    </a:cubicBezTo>
                    <a:cubicBezTo>
                      <a:pt x="3565484" y="1074830"/>
                      <a:pt x="3560883" y="1081352"/>
                      <a:pt x="3550390" y="1084279"/>
                    </a:cubicBezTo>
                    <a:cubicBezTo>
                      <a:pt x="3540903" y="1086577"/>
                      <a:pt x="3529426" y="1087039"/>
                      <a:pt x="3530319" y="1101888"/>
                    </a:cubicBezTo>
                    <a:cubicBezTo>
                      <a:pt x="3531134" y="1114823"/>
                      <a:pt x="3531949" y="1127760"/>
                      <a:pt x="3548134" y="1130793"/>
                    </a:cubicBezTo>
                    <a:cubicBezTo>
                      <a:pt x="3549771" y="1131169"/>
                      <a:pt x="3552314" y="1132098"/>
                      <a:pt x="3551837" y="1134918"/>
                    </a:cubicBezTo>
                    <a:cubicBezTo>
                      <a:pt x="3548896" y="1138720"/>
                      <a:pt x="3544817" y="1136232"/>
                      <a:pt x="3541268" y="1135933"/>
                    </a:cubicBezTo>
                    <a:cubicBezTo>
                      <a:pt x="3526043" y="1138460"/>
                      <a:pt x="3512146" y="1133715"/>
                      <a:pt x="3498150" y="1130151"/>
                    </a:cubicBezTo>
                    <a:cubicBezTo>
                      <a:pt x="3490322" y="1129730"/>
                      <a:pt x="3486727" y="1135622"/>
                      <a:pt x="3483133" y="1141514"/>
                    </a:cubicBezTo>
                    <a:cubicBezTo>
                      <a:pt x="3479815" y="1146952"/>
                      <a:pt x="3476674" y="1153121"/>
                      <a:pt x="3473356" y="1158560"/>
                    </a:cubicBezTo>
                    <a:cubicBezTo>
                      <a:pt x="3461642" y="1178780"/>
                      <a:pt x="3460914" y="1178957"/>
                      <a:pt x="3440770" y="1169156"/>
                    </a:cubicBezTo>
                    <a:cubicBezTo>
                      <a:pt x="3436354" y="1187608"/>
                      <a:pt x="3436354" y="1187608"/>
                      <a:pt x="3419032" y="1178283"/>
                    </a:cubicBezTo>
                    <a:cubicBezTo>
                      <a:pt x="3415859" y="1176348"/>
                      <a:pt x="3412409" y="1174866"/>
                      <a:pt x="3409114" y="1177209"/>
                    </a:cubicBezTo>
                    <a:cubicBezTo>
                      <a:pt x="3405819" y="1179553"/>
                      <a:pt x="3408162" y="1182848"/>
                      <a:pt x="3408869" y="1185767"/>
                    </a:cubicBezTo>
                    <a:cubicBezTo>
                      <a:pt x="3410560" y="1191152"/>
                      <a:pt x="3412250" y="1196536"/>
                      <a:pt x="3413211" y="1202098"/>
                    </a:cubicBezTo>
                    <a:cubicBezTo>
                      <a:pt x="3415409" y="1212768"/>
                      <a:pt x="3420925" y="1217998"/>
                      <a:pt x="3432225" y="1216807"/>
                    </a:cubicBezTo>
                    <a:cubicBezTo>
                      <a:pt x="3440152" y="1216045"/>
                      <a:pt x="3446143" y="1218458"/>
                      <a:pt x="3448817" y="1226307"/>
                    </a:cubicBezTo>
                    <a:cubicBezTo>
                      <a:pt x="3448949" y="1233228"/>
                      <a:pt x="3443564" y="1234919"/>
                      <a:pt x="3438732" y="1235703"/>
                    </a:cubicBezTo>
                    <a:cubicBezTo>
                      <a:pt x="3408736" y="1241036"/>
                      <a:pt x="3391461" y="1262216"/>
                      <a:pt x="3374993" y="1285133"/>
                    </a:cubicBezTo>
                    <a:cubicBezTo>
                      <a:pt x="3366640" y="1297295"/>
                      <a:pt x="3361480" y="1300211"/>
                      <a:pt x="3354054" y="1294223"/>
                    </a:cubicBezTo>
                    <a:lnTo>
                      <a:pt x="3347879" y="1287635"/>
                    </a:lnTo>
                    <a:lnTo>
                      <a:pt x="3338368" y="1296544"/>
                    </a:lnTo>
                    <a:lnTo>
                      <a:pt x="3337209" y="1300189"/>
                    </a:lnTo>
                    <a:lnTo>
                      <a:pt x="3345693" y="1300905"/>
                    </a:lnTo>
                    <a:cubicBezTo>
                      <a:pt x="3367617" y="1303707"/>
                      <a:pt x="3374447" y="1315958"/>
                      <a:pt x="3364647" y="1336101"/>
                    </a:cubicBezTo>
                    <a:cubicBezTo>
                      <a:pt x="3360576" y="1344812"/>
                      <a:pt x="3354239" y="1352141"/>
                      <a:pt x="3351981" y="1361958"/>
                    </a:cubicBezTo>
                    <a:cubicBezTo>
                      <a:pt x="3347943" y="1378774"/>
                      <a:pt x="3351546" y="1384082"/>
                      <a:pt x="3368583" y="1382660"/>
                    </a:cubicBezTo>
                    <a:cubicBezTo>
                      <a:pt x="3373592" y="1382605"/>
                      <a:pt x="3378700" y="1381368"/>
                      <a:pt x="3383532" y="1380584"/>
                    </a:cubicBezTo>
                    <a:cubicBezTo>
                      <a:pt x="3387910" y="1379524"/>
                      <a:pt x="3392289" y="1378464"/>
                      <a:pt x="3397575" y="1377956"/>
                    </a:cubicBezTo>
                    <a:cubicBezTo>
                      <a:pt x="3377911" y="1402032"/>
                      <a:pt x="3361956" y="1404737"/>
                      <a:pt x="3338034" y="1388899"/>
                    </a:cubicBezTo>
                    <a:cubicBezTo>
                      <a:pt x="3326526" y="1381257"/>
                      <a:pt x="3321142" y="1382947"/>
                      <a:pt x="3319514" y="1393771"/>
                    </a:cubicBezTo>
                    <a:cubicBezTo>
                      <a:pt x="3319264" y="1396729"/>
                      <a:pt x="3320211" y="1401038"/>
                      <a:pt x="3320276" y="1404499"/>
                    </a:cubicBezTo>
                    <a:lnTo>
                      <a:pt x="3319892" y="1406503"/>
                    </a:lnTo>
                    <a:lnTo>
                      <a:pt x="3351343" y="1411484"/>
                    </a:lnTo>
                    <a:cubicBezTo>
                      <a:pt x="3358159" y="1412563"/>
                      <a:pt x="3365666" y="1412677"/>
                      <a:pt x="3370604" y="1418834"/>
                    </a:cubicBezTo>
                    <a:cubicBezTo>
                      <a:pt x="3371212" y="1418394"/>
                      <a:pt x="3371820" y="1417953"/>
                      <a:pt x="3372427" y="1417510"/>
                    </a:cubicBezTo>
                    <a:cubicBezTo>
                      <a:pt x="3391694" y="1414650"/>
                      <a:pt x="3410074" y="1420785"/>
                      <a:pt x="3429285" y="1421677"/>
                    </a:cubicBezTo>
                    <a:cubicBezTo>
                      <a:pt x="3465084" y="1423046"/>
                      <a:pt x="3501241" y="1425548"/>
                      <a:pt x="3537127" y="1416180"/>
                    </a:cubicBezTo>
                    <a:cubicBezTo>
                      <a:pt x="3547755" y="1413562"/>
                      <a:pt x="3559182" y="1412685"/>
                      <a:pt x="3570029" y="1415478"/>
                    </a:cubicBezTo>
                    <a:cubicBezTo>
                      <a:pt x="3587609" y="1419874"/>
                      <a:pt x="3603144" y="1430397"/>
                      <a:pt x="3622826" y="1424914"/>
                    </a:cubicBezTo>
                    <a:cubicBezTo>
                      <a:pt x="3631274" y="1422488"/>
                      <a:pt x="3640905" y="1426164"/>
                      <a:pt x="3649654" y="1428626"/>
                    </a:cubicBezTo>
                    <a:cubicBezTo>
                      <a:pt x="3654815" y="1429980"/>
                      <a:pt x="3659285" y="1432301"/>
                      <a:pt x="3659254" y="1439284"/>
                    </a:cubicBezTo>
                    <a:cubicBezTo>
                      <a:pt x="3662047" y="1428438"/>
                      <a:pt x="3669088" y="1424715"/>
                      <a:pt x="3678443" y="1426734"/>
                    </a:cubicBezTo>
                    <a:cubicBezTo>
                      <a:pt x="3698204" y="1430939"/>
                      <a:pt x="3718962" y="1428851"/>
                      <a:pt x="3736952" y="1440838"/>
                    </a:cubicBezTo>
                    <a:cubicBezTo>
                      <a:pt x="3741339" y="1443683"/>
                      <a:pt x="3747882" y="1443106"/>
                      <a:pt x="3753042" y="1444462"/>
                    </a:cubicBezTo>
                    <a:cubicBezTo>
                      <a:pt x="3768966" y="1449134"/>
                      <a:pt x="3785057" y="1452757"/>
                      <a:pt x="3801091" y="1460134"/>
                    </a:cubicBezTo>
                    <a:cubicBezTo>
                      <a:pt x="3816515" y="1467952"/>
                      <a:pt x="3832850" y="1480215"/>
                      <a:pt x="3852917" y="1479093"/>
                    </a:cubicBezTo>
                    <a:cubicBezTo>
                      <a:pt x="3862605" y="1479015"/>
                      <a:pt x="3873617" y="1480759"/>
                      <a:pt x="3880072" y="1490918"/>
                    </a:cubicBezTo>
                    <a:lnTo>
                      <a:pt x="3881728" y="1490643"/>
                    </a:lnTo>
                    <a:lnTo>
                      <a:pt x="3881727" y="1490645"/>
                    </a:lnTo>
                    <a:cubicBezTo>
                      <a:pt x="3882639" y="1489982"/>
                      <a:pt x="3882597" y="1490244"/>
                      <a:pt x="3882142" y="1490575"/>
                    </a:cubicBezTo>
                    <a:lnTo>
                      <a:pt x="3881728" y="1490643"/>
                    </a:lnTo>
                    <a:lnTo>
                      <a:pt x="3880762" y="1489954"/>
                    </a:lnTo>
                    <a:cubicBezTo>
                      <a:pt x="3874443" y="1485728"/>
                      <a:pt x="3875024" y="1482057"/>
                      <a:pt x="3881898" y="1479383"/>
                    </a:cubicBezTo>
                    <a:cubicBezTo>
                      <a:pt x="3884245" y="1478142"/>
                      <a:pt x="3886867" y="1478557"/>
                      <a:pt x="3889489" y="1478972"/>
                    </a:cubicBezTo>
                    <a:cubicBezTo>
                      <a:pt x="3916868" y="1485996"/>
                      <a:pt x="3945771" y="1476597"/>
                      <a:pt x="3973092" y="1487374"/>
                    </a:cubicBezTo>
                    <a:cubicBezTo>
                      <a:pt x="3977120" y="1489087"/>
                      <a:pt x="3982696" y="1487820"/>
                      <a:pt x="3987858" y="1489176"/>
                    </a:cubicBezTo>
                    <a:cubicBezTo>
                      <a:pt x="3988907" y="1489342"/>
                      <a:pt x="3990396" y="1490115"/>
                      <a:pt x="3991362" y="1490805"/>
                    </a:cubicBezTo>
                    <a:cubicBezTo>
                      <a:pt x="3994176" y="1493402"/>
                      <a:pt x="3994036" y="1497680"/>
                      <a:pt x="3998148" y="1498868"/>
                    </a:cubicBezTo>
                    <a:cubicBezTo>
                      <a:pt x="3999031" y="1500083"/>
                      <a:pt x="3999389" y="1501215"/>
                      <a:pt x="3999748" y="1502347"/>
                    </a:cubicBezTo>
                    <a:cubicBezTo>
                      <a:pt x="4000298" y="1505659"/>
                      <a:pt x="4000324" y="1508889"/>
                      <a:pt x="3999825" y="1512035"/>
                    </a:cubicBezTo>
                    <a:cubicBezTo>
                      <a:pt x="4000018" y="1514215"/>
                      <a:pt x="3999686" y="1516314"/>
                      <a:pt x="3999960" y="1517970"/>
                    </a:cubicBezTo>
                    <a:cubicBezTo>
                      <a:pt x="4007438" y="1525066"/>
                      <a:pt x="4015111" y="1524131"/>
                      <a:pt x="4023367" y="1519526"/>
                    </a:cubicBezTo>
                    <a:cubicBezTo>
                      <a:pt x="4031372" y="1516494"/>
                      <a:pt x="4036891" y="1518980"/>
                      <a:pt x="4040531" y="1526545"/>
                    </a:cubicBezTo>
                    <a:cubicBezTo>
                      <a:pt x="4043371" y="1532370"/>
                      <a:pt x="4040968" y="1537365"/>
                      <a:pt x="4034260" y="1538991"/>
                    </a:cubicBezTo>
                    <a:cubicBezTo>
                      <a:pt x="4011825" y="1527911"/>
                      <a:pt x="3986514" y="1528204"/>
                      <a:pt x="3962725" y="1522285"/>
                    </a:cubicBezTo>
                    <a:cubicBezTo>
                      <a:pt x="3952926" y="1519659"/>
                      <a:pt x="3938166" y="1507645"/>
                      <a:pt x="3925435" y="1520144"/>
                    </a:cubicBezTo>
                    <a:cubicBezTo>
                      <a:pt x="3924137" y="1521550"/>
                      <a:pt x="3919859" y="1521410"/>
                      <a:pt x="3918451" y="1520112"/>
                    </a:cubicBezTo>
                    <a:cubicBezTo>
                      <a:pt x="3906146" y="1509563"/>
                      <a:pt x="3889143" y="1511708"/>
                      <a:pt x="3875897" y="1503697"/>
                    </a:cubicBezTo>
                    <a:cubicBezTo>
                      <a:pt x="3868530" y="1499304"/>
                      <a:pt x="3861521" y="1496045"/>
                      <a:pt x="3853899" y="1503438"/>
                    </a:cubicBezTo>
                    <a:cubicBezTo>
                      <a:pt x="3850088" y="1507135"/>
                      <a:pt x="3844844" y="1506304"/>
                      <a:pt x="3840815" y="1504592"/>
                    </a:cubicBezTo>
                    <a:cubicBezTo>
                      <a:pt x="3823651" y="1497572"/>
                      <a:pt x="3805298" y="1494666"/>
                      <a:pt x="3787302" y="1492891"/>
                    </a:cubicBezTo>
                    <a:cubicBezTo>
                      <a:pt x="3774633" y="1491421"/>
                      <a:pt x="3762655" y="1488988"/>
                      <a:pt x="3749846" y="1491797"/>
                    </a:cubicBezTo>
                    <a:cubicBezTo>
                      <a:pt x="3739302" y="1493890"/>
                      <a:pt x="3728538" y="1490572"/>
                      <a:pt x="3719047" y="1482618"/>
                    </a:cubicBezTo>
                    <a:cubicBezTo>
                      <a:pt x="3705858" y="1470855"/>
                      <a:pt x="3690979" y="1476561"/>
                      <a:pt x="3687714" y="1493783"/>
                    </a:cubicBezTo>
                    <a:cubicBezTo>
                      <a:pt x="3687382" y="1495881"/>
                      <a:pt x="3686967" y="1498503"/>
                      <a:pt x="3686552" y="1501125"/>
                    </a:cubicBezTo>
                    <a:cubicBezTo>
                      <a:pt x="3682233" y="1528393"/>
                      <a:pt x="3673453" y="1532915"/>
                      <a:pt x="3647015" y="1523353"/>
                    </a:cubicBezTo>
                    <a:cubicBezTo>
                      <a:pt x="3636859" y="1519595"/>
                      <a:pt x="3629684" y="1517383"/>
                      <a:pt x="3624570" y="1532700"/>
                    </a:cubicBezTo>
                    <a:cubicBezTo>
                      <a:pt x="3620563" y="1544428"/>
                      <a:pt x="3617189" y="1558945"/>
                      <a:pt x="3604598" y="1567165"/>
                    </a:cubicBezTo>
                    <a:cubicBezTo>
                      <a:pt x="3600430" y="1569730"/>
                      <a:pt x="3601172" y="1575224"/>
                      <a:pt x="3599983" y="1579335"/>
                    </a:cubicBezTo>
                    <a:cubicBezTo>
                      <a:pt x="3596775" y="1592802"/>
                      <a:pt x="3588245" y="1595753"/>
                      <a:pt x="3576656" y="1587467"/>
                    </a:cubicBezTo>
                    <a:cubicBezTo>
                      <a:pt x="3573317" y="1584788"/>
                      <a:pt x="3571360" y="1580177"/>
                      <a:pt x="3566998" y="1580562"/>
                    </a:cubicBezTo>
                    <a:cubicBezTo>
                      <a:pt x="3563161" y="1581030"/>
                      <a:pt x="3554771" y="1579701"/>
                      <a:pt x="3560343" y="1588646"/>
                    </a:cubicBezTo>
                    <a:cubicBezTo>
                      <a:pt x="3567072" y="1600462"/>
                      <a:pt x="3560390" y="1605317"/>
                      <a:pt x="3549845" y="1607411"/>
                    </a:cubicBezTo>
                    <a:cubicBezTo>
                      <a:pt x="3544352" y="1608154"/>
                      <a:pt x="3540516" y="1608621"/>
                      <a:pt x="3540926" y="1616211"/>
                    </a:cubicBezTo>
                    <a:cubicBezTo>
                      <a:pt x="3540978" y="1622671"/>
                      <a:pt x="3541638" y="1628687"/>
                      <a:pt x="3549587" y="1629410"/>
                    </a:cubicBezTo>
                    <a:cubicBezTo>
                      <a:pt x="3563829" y="1631127"/>
                      <a:pt x="3565038" y="1640456"/>
                      <a:pt x="3563295" y="1651469"/>
                    </a:cubicBezTo>
                    <a:cubicBezTo>
                      <a:pt x="3562049" y="1659335"/>
                      <a:pt x="3561244" y="1667808"/>
                      <a:pt x="3559475" y="1675591"/>
                    </a:cubicBezTo>
                    <a:cubicBezTo>
                      <a:pt x="3557372" y="1685472"/>
                      <a:pt x="3553780" y="1694578"/>
                      <a:pt x="3570285" y="1695579"/>
                    </a:cubicBezTo>
                    <a:cubicBezTo>
                      <a:pt x="3577185" y="1696135"/>
                      <a:pt x="3580160" y="1707894"/>
                      <a:pt x="3589932" y="1707291"/>
                    </a:cubicBezTo>
                    <a:cubicBezTo>
                      <a:pt x="3596390" y="1707239"/>
                      <a:pt x="3602958" y="1709893"/>
                      <a:pt x="3609724" y="1704514"/>
                    </a:cubicBezTo>
                    <a:cubicBezTo>
                      <a:pt x="3616489" y="1699135"/>
                      <a:pt x="3624105" y="1701954"/>
                      <a:pt x="3624100" y="1712166"/>
                    </a:cubicBezTo>
                    <a:cubicBezTo>
                      <a:pt x="3624262" y="1721330"/>
                      <a:pt x="3626880" y="1731958"/>
                      <a:pt x="3616719" y="1738412"/>
                    </a:cubicBezTo>
                    <a:cubicBezTo>
                      <a:pt x="3613765" y="1740094"/>
                      <a:pt x="3613791" y="1743323"/>
                      <a:pt x="3615472" y="1746279"/>
                    </a:cubicBezTo>
                    <a:cubicBezTo>
                      <a:pt x="3616714" y="1748624"/>
                      <a:pt x="3617955" y="1750971"/>
                      <a:pt x="3618671" y="1753235"/>
                    </a:cubicBezTo>
                    <a:cubicBezTo>
                      <a:pt x="3621787" y="1760716"/>
                      <a:pt x="3612151" y="1767253"/>
                      <a:pt x="3616316" y="1774901"/>
                    </a:cubicBezTo>
                    <a:cubicBezTo>
                      <a:pt x="3620397" y="1783073"/>
                      <a:pt x="3629815" y="1771126"/>
                      <a:pt x="3635028" y="1778940"/>
                    </a:cubicBezTo>
                    <a:cubicBezTo>
                      <a:pt x="3636351" y="1780762"/>
                      <a:pt x="3639331" y="1782309"/>
                      <a:pt x="3639165" y="1783358"/>
                    </a:cubicBezTo>
                    <a:cubicBezTo>
                      <a:pt x="3637474" y="1800829"/>
                      <a:pt x="3652400" y="1811794"/>
                      <a:pt x="3656369" y="1827474"/>
                    </a:cubicBezTo>
                    <a:cubicBezTo>
                      <a:pt x="3657085" y="1829737"/>
                      <a:pt x="3658685" y="1833215"/>
                      <a:pt x="3657386" y="1834623"/>
                    </a:cubicBezTo>
                    <a:cubicBezTo>
                      <a:pt x="3648825" y="1844555"/>
                      <a:pt x="3652850" y="1856481"/>
                      <a:pt x="3652762" y="1867218"/>
                    </a:cubicBezTo>
                    <a:cubicBezTo>
                      <a:pt x="3652727" y="1884414"/>
                      <a:pt x="3639638" y="1895780"/>
                      <a:pt x="3633034" y="1910323"/>
                    </a:cubicBezTo>
                    <a:cubicBezTo>
                      <a:pt x="3629940" y="1916284"/>
                      <a:pt x="3625356" y="1921470"/>
                      <a:pt x="3623144" y="1928646"/>
                    </a:cubicBezTo>
                    <a:cubicBezTo>
                      <a:pt x="3621872" y="1933283"/>
                      <a:pt x="3618170" y="1939684"/>
                      <a:pt x="3613368" y="1939462"/>
                    </a:cubicBezTo>
                    <a:cubicBezTo>
                      <a:pt x="3596779" y="1938984"/>
                      <a:pt x="3585374" y="1953304"/>
                      <a:pt x="3569227" y="1953435"/>
                    </a:cubicBezTo>
                    <a:cubicBezTo>
                      <a:pt x="3565473" y="1953378"/>
                      <a:pt x="3560254" y="1955777"/>
                      <a:pt x="3560447" y="1957957"/>
                    </a:cubicBezTo>
                    <a:cubicBezTo>
                      <a:pt x="3562732" y="1970683"/>
                      <a:pt x="3550115" y="1975673"/>
                      <a:pt x="3546964" y="1985387"/>
                    </a:cubicBezTo>
                    <a:cubicBezTo>
                      <a:pt x="3545858" y="1988975"/>
                      <a:pt x="3542764" y="1994935"/>
                      <a:pt x="3540059" y="1995045"/>
                    </a:cubicBezTo>
                    <a:cubicBezTo>
                      <a:pt x="3525927" y="1996032"/>
                      <a:pt x="3528487" y="2010413"/>
                      <a:pt x="3521556" y="2016841"/>
                    </a:cubicBezTo>
                    <a:cubicBezTo>
                      <a:pt x="3517745" y="2020538"/>
                      <a:pt x="3519537" y="2026197"/>
                      <a:pt x="3525497" y="2029292"/>
                    </a:cubicBezTo>
                    <a:lnTo>
                      <a:pt x="3539601" y="2030598"/>
                    </a:lnTo>
                    <a:lnTo>
                      <a:pt x="3522138" y="2053422"/>
                    </a:lnTo>
                    <a:lnTo>
                      <a:pt x="3498434" y="2099040"/>
                    </a:lnTo>
                    <a:lnTo>
                      <a:pt x="3498803" y="2096020"/>
                    </a:lnTo>
                    <a:cubicBezTo>
                      <a:pt x="3500048" y="2088155"/>
                      <a:pt x="3502701" y="2081586"/>
                      <a:pt x="3507452" y="2075350"/>
                    </a:cubicBezTo>
                    <a:cubicBezTo>
                      <a:pt x="3515047" y="2064727"/>
                      <a:pt x="3502217" y="2054094"/>
                      <a:pt x="3505010" y="2043248"/>
                    </a:cubicBezTo>
                    <a:cubicBezTo>
                      <a:pt x="3497503" y="2043135"/>
                      <a:pt x="3490161" y="2041972"/>
                      <a:pt x="3482570" y="2042383"/>
                    </a:cubicBezTo>
                    <a:cubicBezTo>
                      <a:pt x="3479259" y="2042933"/>
                      <a:pt x="3479119" y="2047211"/>
                      <a:pt x="3478178" y="2049750"/>
                    </a:cubicBezTo>
                    <a:cubicBezTo>
                      <a:pt x="3474586" y="2058857"/>
                      <a:pt x="3471434" y="2068571"/>
                      <a:pt x="3467318" y="2077595"/>
                    </a:cubicBezTo>
                    <a:cubicBezTo>
                      <a:pt x="3463808" y="2086178"/>
                      <a:pt x="3455444" y="2088078"/>
                      <a:pt x="3448518" y="2084293"/>
                    </a:cubicBezTo>
                    <a:cubicBezTo>
                      <a:pt x="3433699" y="2076035"/>
                      <a:pt x="3423045" y="2075421"/>
                      <a:pt x="3416302" y="2094243"/>
                    </a:cubicBezTo>
                    <a:cubicBezTo>
                      <a:pt x="3413733" y="2100286"/>
                      <a:pt x="3406583" y="2101305"/>
                      <a:pt x="3400649" y="2101439"/>
                    </a:cubicBezTo>
                    <a:cubicBezTo>
                      <a:pt x="3394715" y="2101575"/>
                      <a:pt x="3392118" y="2104389"/>
                      <a:pt x="3392861" y="2109883"/>
                    </a:cubicBezTo>
                    <a:cubicBezTo>
                      <a:pt x="3394045" y="2115983"/>
                      <a:pt x="3397690" y="2113335"/>
                      <a:pt x="3402050" y="2112950"/>
                    </a:cubicBezTo>
                    <a:cubicBezTo>
                      <a:pt x="3427943" y="2108987"/>
                      <a:pt x="3443639" y="2128675"/>
                      <a:pt x="3434326" y="2153540"/>
                    </a:cubicBezTo>
                    <a:cubicBezTo>
                      <a:pt x="3430402" y="2164744"/>
                      <a:pt x="3427608" y="2175591"/>
                      <a:pt x="3411986" y="2175804"/>
                    </a:cubicBezTo>
                    <a:cubicBezTo>
                      <a:pt x="3399593" y="2175991"/>
                      <a:pt x="3401961" y="2188192"/>
                      <a:pt x="3401240" y="2196142"/>
                    </a:cubicBezTo>
                    <a:cubicBezTo>
                      <a:pt x="3399994" y="2204007"/>
                      <a:pt x="3404656" y="2208509"/>
                      <a:pt x="3412689" y="2208706"/>
                    </a:cubicBezTo>
                    <a:cubicBezTo>
                      <a:pt x="3426131" y="2208684"/>
                      <a:pt x="3433026" y="2219453"/>
                      <a:pt x="3442159" y="2226274"/>
                    </a:cubicBezTo>
                    <a:cubicBezTo>
                      <a:pt x="3446022" y="2229036"/>
                      <a:pt x="3446849" y="2234005"/>
                      <a:pt x="3446101" y="2238724"/>
                    </a:cubicBezTo>
                    <a:cubicBezTo>
                      <a:pt x="3439955" y="2277530"/>
                      <a:pt x="3433892" y="2315810"/>
                      <a:pt x="3427747" y="2354615"/>
                    </a:cubicBezTo>
                    <a:cubicBezTo>
                      <a:pt x="3425587" y="2368250"/>
                      <a:pt x="3419315" y="2380695"/>
                      <a:pt x="3418205" y="2394495"/>
                    </a:cubicBezTo>
                    <a:cubicBezTo>
                      <a:pt x="3417650" y="2401395"/>
                      <a:pt x="3418476" y="2406364"/>
                      <a:pt x="3426176" y="2408659"/>
                    </a:cubicBezTo>
                    <a:cubicBezTo>
                      <a:pt x="3440003" y="2412998"/>
                      <a:pt x="3441570" y="2423461"/>
                      <a:pt x="3439494" y="2436571"/>
                    </a:cubicBezTo>
                    <a:cubicBezTo>
                      <a:pt x="3435508" y="2461742"/>
                      <a:pt x="3444059" y="2472234"/>
                      <a:pt x="3469785" y="2469320"/>
                    </a:cubicBezTo>
                    <a:cubicBezTo>
                      <a:pt x="3482869" y="2468167"/>
                      <a:pt x="3489075" y="2479901"/>
                      <a:pt x="3500336" y="2480071"/>
                    </a:cubicBezTo>
                    <a:cubicBezTo>
                      <a:pt x="3500860" y="2480154"/>
                      <a:pt x="3502459" y="2483633"/>
                      <a:pt x="3502210" y="2485206"/>
                    </a:cubicBezTo>
                    <a:cubicBezTo>
                      <a:pt x="3502289" y="2494894"/>
                      <a:pt x="3502367" y="2504582"/>
                      <a:pt x="3500872" y="2514022"/>
                    </a:cubicBezTo>
                    <a:cubicBezTo>
                      <a:pt x="3497939" y="2529146"/>
                      <a:pt x="3489846" y="2542916"/>
                      <a:pt x="3493729" y="2559120"/>
                    </a:cubicBezTo>
                    <a:cubicBezTo>
                      <a:pt x="3494997" y="2564697"/>
                      <a:pt x="3490495" y="2569358"/>
                      <a:pt x="3483071" y="2568720"/>
                    </a:cubicBezTo>
                    <a:cubicBezTo>
                      <a:pt x="3479150" y="2569711"/>
                      <a:pt x="3480917" y="2572142"/>
                      <a:pt x="3482158" y="2574489"/>
                    </a:cubicBezTo>
                    <a:cubicBezTo>
                      <a:pt x="3463440" y="2580662"/>
                      <a:pt x="3462964" y="2597251"/>
                      <a:pt x="3459948" y="2612900"/>
                    </a:cubicBezTo>
                    <a:cubicBezTo>
                      <a:pt x="3458177" y="2620683"/>
                      <a:pt x="3451495" y="2625538"/>
                      <a:pt x="3443380" y="2625865"/>
                    </a:cubicBezTo>
                    <a:cubicBezTo>
                      <a:pt x="3434216" y="2626027"/>
                      <a:pt x="3424087" y="2625497"/>
                      <a:pt x="3420587" y="2613654"/>
                    </a:cubicBezTo>
                    <a:cubicBezTo>
                      <a:pt x="3420120" y="2609818"/>
                      <a:pt x="3418822" y="2611224"/>
                      <a:pt x="3417441" y="2613156"/>
                    </a:cubicBezTo>
                    <a:cubicBezTo>
                      <a:pt x="3388787" y="2620983"/>
                      <a:pt x="3359722" y="2621217"/>
                      <a:pt x="3333756" y="2605278"/>
                    </a:cubicBezTo>
                    <a:cubicBezTo>
                      <a:pt x="3326912" y="2600969"/>
                      <a:pt x="3328132" y="2589874"/>
                      <a:pt x="3325100" y="2581868"/>
                    </a:cubicBezTo>
                    <a:cubicBezTo>
                      <a:pt x="3324025" y="2578473"/>
                      <a:pt x="3325547" y="2572262"/>
                      <a:pt x="3318589" y="2575462"/>
                    </a:cubicBezTo>
                    <a:cubicBezTo>
                      <a:pt x="3312764" y="2578302"/>
                      <a:pt x="3307270" y="2579044"/>
                      <a:pt x="3305204" y="2571729"/>
                    </a:cubicBezTo>
                    <a:cubicBezTo>
                      <a:pt x="3303303" y="2563365"/>
                      <a:pt x="3308687" y="2559917"/>
                      <a:pt x="3316361" y="2558982"/>
                    </a:cubicBezTo>
                    <a:cubicBezTo>
                      <a:pt x="3310982" y="2552217"/>
                      <a:pt x="3305437" y="2546501"/>
                      <a:pt x="3307290" y="2538194"/>
                    </a:cubicBezTo>
                    <a:cubicBezTo>
                      <a:pt x="3308313" y="2535131"/>
                      <a:pt x="3310384" y="2532233"/>
                      <a:pt x="3305747" y="2530962"/>
                    </a:cubicBezTo>
                    <a:cubicBezTo>
                      <a:pt x="3302160" y="2529856"/>
                      <a:pt x="3299731" y="2531621"/>
                      <a:pt x="3298183" y="2534601"/>
                    </a:cubicBezTo>
                    <a:cubicBezTo>
                      <a:pt x="3296028" y="2538022"/>
                      <a:pt x="3294066" y="2543625"/>
                      <a:pt x="3289953" y="2542436"/>
                    </a:cubicBezTo>
                    <a:cubicBezTo>
                      <a:pt x="3285144" y="2541406"/>
                      <a:pt x="3281730" y="2541537"/>
                      <a:pt x="3279280" y="2542477"/>
                    </a:cubicBezTo>
                    <a:lnTo>
                      <a:pt x="3278980" y="2542776"/>
                    </a:lnTo>
                    <a:lnTo>
                      <a:pt x="3288743" y="2549150"/>
                    </a:lnTo>
                    <a:cubicBezTo>
                      <a:pt x="3290250" y="2555156"/>
                      <a:pt x="3286584" y="2556263"/>
                      <a:pt x="3282013" y="2554876"/>
                    </a:cubicBezTo>
                    <a:lnTo>
                      <a:pt x="3273364" y="2553216"/>
                    </a:lnTo>
                    <a:lnTo>
                      <a:pt x="3271617" y="2563184"/>
                    </a:lnTo>
                    <a:cubicBezTo>
                      <a:pt x="3269348" y="2574114"/>
                      <a:pt x="3269702" y="2585458"/>
                      <a:pt x="3259817" y="2593568"/>
                    </a:cubicBezTo>
                    <a:cubicBezTo>
                      <a:pt x="3255481" y="2597182"/>
                      <a:pt x="3257522" y="2601269"/>
                      <a:pt x="3259480" y="2605879"/>
                    </a:cubicBezTo>
                    <a:cubicBezTo>
                      <a:pt x="3261796" y="2611621"/>
                      <a:pt x="3265107" y="2611071"/>
                      <a:pt x="3270159" y="2609720"/>
                    </a:cubicBezTo>
                    <a:cubicBezTo>
                      <a:pt x="3277999" y="2607736"/>
                      <a:pt x="3282911" y="2610664"/>
                      <a:pt x="3284287" y="2618945"/>
                    </a:cubicBezTo>
                    <a:cubicBezTo>
                      <a:pt x="3286931" y="2632802"/>
                      <a:pt x="3290706" y="2646302"/>
                      <a:pt x="3286808" y="2660735"/>
                    </a:cubicBezTo>
                    <a:cubicBezTo>
                      <a:pt x="3286213" y="2662792"/>
                      <a:pt x="3285991" y="2665041"/>
                      <a:pt x="3285386" y="2667163"/>
                    </a:cubicBezTo>
                    <a:lnTo>
                      <a:pt x="3283128" y="2670599"/>
                    </a:lnTo>
                    <a:lnTo>
                      <a:pt x="3292503" y="2683060"/>
                    </a:lnTo>
                    <a:lnTo>
                      <a:pt x="3298349" y="2682050"/>
                    </a:lnTo>
                    <a:cubicBezTo>
                      <a:pt x="3301910" y="2679926"/>
                      <a:pt x="3304962" y="2676781"/>
                      <a:pt x="3307862" y="2673746"/>
                    </a:cubicBezTo>
                    <a:cubicBezTo>
                      <a:pt x="3316339" y="2664337"/>
                      <a:pt x="3324429" y="2660781"/>
                      <a:pt x="3336874" y="2667053"/>
                    </a:cubicBezTo>
                    <a:cubicBezTo>
                      <a:pt x="3346339" y="2671777"/>
                      <a:pt x="3356551" y="2671781"/>
                      <a:pt x="3361333" y="2658563"/>
                    </a:cubicBezTo>
                    <a:cubicBezTo>
                      <a:pt x="3364152" y="2650945"/>
                      <a:pt x="3370475" y="2644959"/>
                      <a:pt x="3378700" y="2647336"/>
                    </a:cubicBezTo>
                    <a:cubicBezTo>
                      <a:pt x="3386924" y="2649714"/>
                      <a:pt x="3391613" y="2657445"/>
                      <a:pt x="3389842" y="2665227"/>
                    </a:cubicBezTo>
                    <a:cubicBezTo>
                      <a:pt x="3387932" y="2677289"/>
                      <a:pt x="3403441" y="2684583"/>
                      <a:pt x="3397694" y="2697111"/>
                    </a:cubicBezTo>
                    <a:cubicBezTo>
                      <a:pt x="3397694" y="2697111"/>
                      <a:pt x="3399101" y="2698409"/>
                      <a:pt x="3400149" y="2698576"/>
                    </a:cubicBezTo>
                    <a:cubicBezTo>
                      <a:pt x="3408457" y="2700428"/>
                      <a:pt x="3418089" y="2704104"/>
                      <a:pt x="3417201" y="2713102"/>
                    </a:cubicBezTo>
                    <a:cubicBezTo>
                      <a:pt x="3415815" y="2725246"/>
                      <a:pt x="3419149" y="2738138"/>
                      <a:pt x="3410947" y="2749202"/>
                    </a:cubicBezTo>
                    <a:cubicBezTo>
                      <a:pt x="3409040" y="2751051"/>
                      <a:pt x="3407301" y="2751850"/>
                      <a:pt x="3404597" y="2751959"/>
                    </a:cubicBezTo>
                    <a:cubicBezTo>
                      <a:pt x="3400650" y="2749721"/>
                      <a:pt x="3397394" y="2746518"/>
                      <a:pt x="3393284" y="2745329"/>
                    </a:cubicBezTo>
                    <a:cubicBezTo>
                      <a:pt x="3391710" y="2745080"/>
                      <a:pt x="3390827" y="2743865"/>
                      <a:pt x="3389862" y="2743175"/>
                    </a:cubicBezTo>
                    <a:cubicBezTo>
                      <a:pt x="3379597" y="2736711"/>
                      <a:pt x="3371762" y="2728483"/>
                      <a:pt x="3369393" y="2716281"/>
                    </a:cubicBezTo>
                    <a:cubicBezTo>
                      <a:pt x="3368210" y="2710181"/>
                      <a:pt x="3363739" y="2707860"/>
                      <a:pt x="3358136" y="2705898"/>
                    </a:cubicBezTo>
                    <a:cubicBezTo>
                      <a:pt x="3347981" y="2702139"/>
                      <a:pt x="3336969" y="2700395"/>
                      <a:pt x="3326206" y="2697078"/>
                    </a:cubicBezTo>
                    <a:cubicBezTo>
                      <a:pt x="3317015" y="2694010"/>
                      <a:pt x="3302759" y="2701932"/>
                      <a:pt x="3295330" y="2711615"/>
                    </a:cubicBezTo>
                    <a:lnTo>
                      <a:pt x="3292130" y="2718355"/>
                    </a:lnTo>
                    <a:lnTo>
                      <a:pt x="3297187" y="2727762"/>
                    </a:lnTo>
                    <a:lnTo>
                      <a:pt x="3289779" y="2725356"/>
                    </a:lnTo>
                    <a:lnTo>
                      <a:pt x="3287722" y="2734726"/>
                    </a:lnTo>
                    <a:cubicBezTo>
                      <a:pt x="3287026" y="2739119"/>
                      <a:pt x="3287128" y="2743569"/>
                      <a:pt x="3289609" y="2748262"/>
                    </a:cubicBezTo>
                    <a:cubicBezTo>
                      <a:pt x="3292175" y="2752432"/>
                      <a:pt x="3290295" y="2757509"/>
                      <a:pt x="3285161" y="2759383"/>
                    </a:cubicBezTo>
                    <a:cubicBezTo>
                      <a:pt x="3280026" y="2761258"/>
                      <a:pt x="3276329" y="2757447"/>
                      <a:pt x="3274895" y="2752920"/>
                    </a:cubicBezTo>
                    <a:lnTo>
                      <a:pt x="3271161" y="2736485"/>
                    </a:lnTo>
                    <a:lnTo>
                      <a:pt x="3266142" y="2736601"/>
                    </a:lnTo>
                    <a:lnTo>
                      <a:pt x="3258831" y="2739855"/>
                    </a:lnTo>
                    <a:lnTo>
                      <a:pt x="3262278" y="2745613"/>
                    </a:lnTo>
                    <a:cubicBezTo>
                      <a:pt x="3263394" y="2750023"/>
                      <a:pt x="3261025" y="2753948"/>
                      <a:pt x="3255571" y="2759535"/>
                    </a:cubicBezTo>
                    <a:cubicBezTo>
                      <a:pt x="3249305" y="2761769"/>
                      <a:pt x="3241355" y="2761047"/>
                      <a:pt x="3238454" y="2769189"/>
                    </a:cubicBezTo>
                    <a:cubicBezTo>
                      <a:pt x="3233288" y="2778045"/>
                      <a:pt x="3235796" y="2785969"/>
                      <a:pt x="3240926" y="2794307"/>
                    </a:cubicBezTo>
                    <a:cubicBezTo>
                      <a:pt x="3245615" y="2802038"/>
                      <a:pt x="3253615" y="2809218"/>
                      <a:pt x="3248725" y="2819731"/>
                    </a:cubicBezTo>
                    <a:cubicBezTo>
                      <a:pt x="3241851" y="2822406"/>
                      <a:pt x="3235060" y="2824555"/>
                      <a:pt x="3228986" y="2828968"/>
                    </a:cubicBezTo>
                    <a:cubicBezTo>
                      <a:pt x="3225341" y="2831618"/>
                      <a:pt x="3217200" y="2828715"/>
                      <a:pt x="3218493" y="2837521"/>
                    </a:cubicBezTo>
                    <a:cubicBezTo>
                      <a:pt x="3220010" y="2841524"/>
                      <a:pt x="3224039" y="2843237"/>
                      <a:pt x="3226246" y="2846274"/>
                    </a:cubicBezTo>
                    <a:cubicBezTo>
                      <a:pt x="3226687" y="2846882"/>
                      <a:pt x="3227735" y="2847048"/>
                      <a:pt x="3228785" y="2847214"/>
                    </a:cubicBezTo>
                    <a:cubicBezTo>
                      <a:pt x="3233529" y="2851191"/>
                      <a:pt x="3242060" y="2848241"/>
                      <a:pt x="3244569" y="2856164"/>
                    </a:cubicBezTo>
                    <a:cubicBezTo>
                      <a:pt x="3241474" y="2862124"/>
                      <a:pt x="3235872" y="2860162"/>
                      <a:pt x="3231069" y="2859939"/>
                    </a:cubicBezTo>
                    <a:cubicBezTo>
                      <a:pt x="3226267" y="2859716"/>
                      <a:pt x="3220940" y="2859411"/>
                      <a:pt x="3216055" y="2859712"/>
                    </a:cubicBezTo>
                    <a:cubicBezTo>
                      <a:pt x="3197119" y="2860475"/>
                      <a:pt x="3194108" y="2865911"/>
                      <a:pt x="3202712" y="2882863"/>
                    </a:cubicBezTo>
                    <a:cubicBezTo>
                      <a:pt x="3205277" y="2887032"/>
                      <a:pt x="3208366" y="2891284"/>
                      <a:pt x="3211539" y="2895012"/>
                    </a:cubicBezTo>
                    <a:cubicBezTo>
                      <a:pt x="3214073" y="2906164"/>
                      <a:pt x="3208082" y="2910053"/>
                      <a:pt x="3198034" y="2908999"/>
                    </a:cubicBezTo>
                    <a:cubicBezTo>
                      <a:pt x="3192708" y="2908693"/>
                      <a:pt x="3186940" y="2907781"/>
                      <a:pt x="3181779" y="2906425"/>
                    </a:cubicBezTo>
                    <a:cubicBezTo>
                      <a:pt x="3173471" y="2904572"/>
                      <a:pt x="3167978" y="2905314"/>
                      <a:pt x="3165269" y="2915636"/>
                    </a:cubicBezTo>
                    <a:cubicBezTo>
                      <a:pt x="3162392" y="2927007"/>
                      <a:pt x="3152205" y="2930232"/>
                      <a:pt x="3141111" y="2929013"/>
                    </a:cubicBezTo>
                    <a:cubicBezTo>
                      <a:pt x="3115166" y="2926516"/>
                      <a:pt x="3115166" y="2926516"/>
                      <a:pt x="3111788" y="2951246"/>
                    </a:cubicBezTo>
                    <a:cubicBezTo>
                      <a:pt x="3110957" y="2956489"/>
                      <a:pt x="3115921" y="2965877"/>
                      <a:pt x="3103501" y="2962833"/>
                    </a:cubicBezTo>
                    <a:cubicBezTo>
                      <a:pt x="3101736" y="2960405"/>
                      <a:pt x="3099970" y="2957975"/>
                      <a:pt x="3098730" y="2955628"/>
                    </a:cubicBezTo>
                    <a:cubicBezTo>
                      <a:pt x="3091336" y="2948006"/>
                      <a:pt x="3088766" y="2954051"/>
                      <a:pt x="3085672" y="2960010"/>
                    </a:cubicBezTo>
                    <a:lnTo>
                      <a:pt x="3081075" y="2967665"/>
                    </a:lnTo>
                    <a:lnTo>
                      <a:pt x="3086646" y="2973865"/>
                    </a:lnTo>
                    <a:cubicBezTo>
                      <a:pt x="3082765" y="2979344"/>
                      <a:pt x="3077484" y="2976633"/>
                      <a:pt x="3072757" y="2975754"/>
                    </a:cubicBezTo>
                    <a:lnTo>
                      <a:pt x="3067356" y="2974923"/>
                    </a:lnTo>
                    <a:lnTo>
                      <a:pt x="3062755" y="2975733"/>
                    </a:lnTo>
                    <a:cubicBezTo>
                      <a:pt x="3057070" y="2974295"/>
                      <a:pt x="3050720" y="2977052"/>
                      <a:pt x="3044703" y="2977712"/>
                    </a:cubicBezTo>
                    <a:lnTo>
                      <a:pt x="3040222" y="2977051"/>
                    </a:lnTo>
                    <a:lnTo>
                      <a:pt x="3038819" y="2983436"/>
                    </a:lnTo>
                    <a:cubicBezTo>
                      <a:pt x="3039046" y="2986401"/>
                      <a:pt x="3039976" y="2990082"/>
                      <a:pt x="3041525" y="2994574"/>
                    </a:cubicBezTo>
                    <a:cubicBezTo>
                      <a:pt x="3043494" y="2999055"/>
                      <a:pt x="3045971" y="3003690"/>
                      <a:pt x="3048604" y="3007817"/>
                    </a:cubicBezTo>
                    <a:cubicBezTo>
                      <a:pt x="3049585" y="3019212"/>
                      <a:pt x="3043117" y="3022243"/>
                      <a:pt x="3033310" y="3019823"/>
                    </a:cubicBezTo>
                    <a:cubicBezTo>
                      <a:pt x="3028074" y="3018789"/>
                      <a:pt x="3022487" y="3017094"/>
                      <a:pt x="3017560" y="3015045"/>
                    </a:cubicBezTo>
                    <a:cubicBezTo>
                      <a:pt x="3013572" y="3013557"/>
                      <a:pt x="3010193" y="3012808"/>
                      <a:pt x="3007298" y="3013664"/>
                    </a:cubicBezTo>
                    <a:lnTo>
                      <a:pt x="3000754" y="3020997"/>
                    </a:lnTo>
                    <a:lnTo>
                      <a:pt x="3001671" y="3021465"/>
                    </a:lnTo>
                    <a:cubicBezTo>
                      <a:pt x="3004090" y="3027015"/>
                      <a:pt x="2999125" y="3031007"/>
                      <a:pt x="2995069" y="3033588"/>
                    </a:cubicBezTo>
                    <a:cubicBezTo>
                      <a:pt x="2966756" y="3050907"/>
                      <a:pt x="2963849" y="3081180"/>
                      <a:pt x="2954465" y="3108485"/>
                    </a:cubicBezTo>
                    <a:cubicBezTo>
                      <a:pt x="2952244" y="3115040"/>
                      <a:pt x="2957144" y="3118592"/>
                      <a:pt x="2960471" y="3122730"/>
                    </a:cubicBezTo>
                    <a:cubicBezTo>
                      <a:pt x="2964716" y="3128855"/>
                      <a:pt x="2974348" y="3134054"/>
                      <a:pt x="2970885" y="3141609"/>
                    </a:cubicBezTo>
                    <a:cubicBezTo>
                      <a:pt x="2966513" y="3150575"/>
                      <a:pt x="2956954" y="3141230"/>
                      <a:pt x="2950245" y="3143900"/>
                    </a:cubicBezTo>
                    <a:cubicBezTo>
                      <a:pt x="2933758" y="3149664"/>
                      <a:pt x="2931698" y="3154727"/>
                      <a:pt x="2937957" y="3170134"/>
                    </a:cubicBezTo>
                    <a:cubicBezTo>
                      <a:pt x="2941292" y="3177671"/>
                      <a:pt x="2941813" y="3186791"/>
                      <a:pt x="2945149" y="3194327"/>
                    </a:cubicBezTo>
                    <a:cubicBezTo>
                      <a:pt x="2949672" y="3211811"/>
                      <a:pt x="2950876" y="3228558"/>
                      <a:pt x="2943374" y="3245492"/>
                    </a:cubicBezTo>
                    <a:cubicBezTo>
                      <a:pt x="2939748" y="3254539"/>
                      <a:pt x="2931141" y="3260780"/>
                      <a:pt x="2924099" y="3263038"/>
                    </a:cubicBezTo>
                    <a:cubicBezTo>
                      <a:pt x="2915896" y="3265546"/>
                      <a:pt x="2912505" y="3268954"/>
                      <a:pt x="2910544" y="3280070"/>
                    </a:cubicBezTo>
                    <a:cubicBezTo>
                      <a:pt x="2904942" y="3262092"/>
                      <a:pt x="2899979" y="3266085"/>
                      <a:pt x="2895111" y="3276129"/>
                    </a:cubicBezTo>
                    <a:cubicBezTo>
                      <a:pt x="2885713" y="3265292"/>
                      <a:pt x="2878556" y="3254697"/>
                      <a:pt x="2863294" y="3252663"/>
                    </a:cubicBezTo>
                    <a:cubicBezTo>
                      <a:pt x="2853589" y="3251609"/>
                      <a:pt x="2844372" y="3246078"/>
                      <a:pt x="2834578" y="3242372"/>
                    </a:cubicBezTo>
                    <a:cubicBezTo>
                      <a:pt x="2815404" y="3234626"/>
                      <a:pt x="2799080" y="3238897"/>
                      <a:pt x="2785273" y="3254770"/>
                    </a:cubicBezTo>
                    <a:cubicBezTo>
                      <a:pt x="2782296" y="3257845"/>
                      <a:pt x="2778905" y="3261253"/>
                      <a:pt x="2775514" y="3264662"/>
                    </a:cubicBezTo>
                    <a:cubicBezTo>
                      <a:pt x="2771296" y="3268736"/>
                      <a:pt x="2767500" y="3275876"/>
                      <a:pt x="2760612" y="3273241"/>
                    </a:cubicBezTo>
                    <a:cubicBezTo>
                      <a:pt x="2754055" y="3271019"/>
                      <a:pt x="2757519" y="3263464"/>
                      <a:pt x="2756924" y="3258492"/>
                    </a:cubicBezTo>
                    <a:cubicBezTo>
                      <a:pt x="2756502" y="3255424"/>
                      <a:pt x="2756908" y="3251691"/>
                      <a:pt x="2754004" y="3250621"/>
                    </a:cubicBezTo>
                    <a:cubicBezTo>
                      <a:pt x="2750019" y="3249056"/>
                      <a:pt x="2748786" y="3253454"/>
                      <a:pt x="2747464" y="3255198"/>
                    </a:cubicBezTo>
                    <a:cubicBezTo>
                      <a:pt x="2734745" y="3274966"/>
                      <a:pt x="2715086" y="3271699"/>
                      <a:pt x="2697171" y="3269754"/>
                    </a:cubicBezTo>
                    <a:cubicBezTo>
                      <a:pt x="2690702" y="3269336"/>
                      <a:pt x="2681718" y="3270557"/>
                      <a:pt x="2675868" y="3265425"/>
                    </a:cubicBezTo>
                    <a:lnTo>
                      <a:pt x="2673392" y="3261362"/>
                    </a:lnTo>
                    <a:lnTo>
                      <a:pt x="2671104" y="3263092"/>
                    </a:lnTo>
                    <a:cubicBezTo>
                      <a:pt x="2666552" y="3263613"/>
                      <a:pt x="2664247" y="3261124"/>
                      <a:pt x="2662639" y="3257802"/>
                    </a:cubicBezTo>
                    <a:lnTo>
                      <a:pt x="2660869" y="3253543"/>
                    </a:lnTo>
                    <a:lnTo>
                      <a:pt x="2650158" y="3249077"/>
                    </a:lnTo>
                    <a:lnTo>
                      <a:pt x="2645756" y="3244534"/>
                    </a:lnTo>
                    <a:lnTo>
                      <a:pt x="2645179" y="3248918"/>
                    </a:lnTo>
                    <a:cubicBezTo>
                      <a:pt x="2641114" y="3279761"/>
                      <a:pt x="2615735" y="3286951"/>
                      <a:pt x="2593191" y="3294739"/>
                    </a:cubicBezTo>
                    <a:cubicBezTo>
                      <a:pt x="2582551" y="3298941"/>
                      <a:pt x="2568205" y="3309155"/>
                      <a:pt x="2555482" y="3295150"/>
                    </a:cubicBezTo>
                    <a:cubicBezTo>
                      <a:pt x="2534031" y="3302297"/>
                      <a:pt x="2515642" y="3294718"/>
                      <a:pt x="2497398" y="3286039"/>
                    </a:cubicBezTo>
                    <a:lnTo>
                      <a:pt x="2490388" y="3282957"/>
                    </a:lnTo>
                    <a:lnTo>
                      <a:pt x="2483284" y="3290519"/>
                    </a:lnTo>
                    <a:lnTo>
                      <a:pt x="2482076" y="3297985"/>
                    </a:lnTo>
                    <a:lnTo>
                      <a:pt x="2485672" y="3308429"/>
                    </a:lnTo>
                    <a:cubicBezTo>
                      <a:pt x="2485806" y="3310799"/>
                      <a:pt x="2485025" y="3312769"/>
                      <a:pt x="2482573" y="3314037"/>
                    </a:cubicBezTo>
                    <a:lnTo>
                      <a:pt x="2480335" y="3314275"/>
                    </a:lnTo>
                    <a:lnTo>
                      <a:pt x="2480624" y="3329114"/>
                    </a:lnTo>
                    <a:cubicBezTo>
                      <a:pt x="2479979" y="3335540"/>
                      <a:pt x="2477620" y="3341494"/>
                      <a:pt x="2470723" y="3346053"/>
                    </a:cubicBezTo>
                    <a:cubicBezTo>
                      <a:pt x="2460376" y="3344167"/>
                      <a:pt x="2450521" y="3341704"/>
                      <a:pt x="2439847" y="3342529"/>
                    </a:cubicBezTo>
                    <a:cubicBezTo>
                      <a:pt x="2433442" y="3343024"/>
                      <a:pt x="2425721" y="3333418"/>
                      <a:pt x="2420715" y="3345080"/>
                    </a:cubicBezTo>
                    <a:cubicBezTo>
                      <a:pt x="2419567" y="3351075"/>
                      <a:pt x="2423182" y="3356165"/>
                      <a:pt x="2423593" y="3361502"/>
                    </a:cubicBezTo>
                    <a:cubicBezTo>
                      <a:pt x="2423675" y="3362570"/>
                      <a:pt x="2424824" y="3363555"/>
                      <a:pt x="2425975" y="3364541"/>
                    </a:cubicBezTo>
                    <a:cubicBezTo>
                      <a:pt x="2428769" y="3372915"/>
                      <a:pt x="2441333" y="3375703"/>
                      <a:pt x="2438462" y="3387201"/>
                    </a:cubicBezTo>
                    <a:cubicBezTo>
                      <a:pt x="2430252" y="3392130"/>
                      <a:pt x="2424912" y="3385562"/>
                      <a:pt x="2419245" y="3381705"/>
                    </a:cubicBezTo>
                    <a:cubicBezTo>
                      <a:pt x="2413579" y="3377846"/>
                      <a:pt x="2407338" y="3373495"/>
                      <a:pt x="2401177" y="3370212"/>
                    </a:cubicBezTo>
                    <a:cubicBezTo>
                      <a:pt x="2377607" y="3356996"/>
                      <a:pt x="2369889" y="3361351"/>
                      <a:pt x="2367679" y="3388368"/>
                    </a:cubicBezTo>
                    <a:cubicBezTo>
                      <a:pt x="2367681" y="3395347"/>
                      <a:pt x="2368257" y="3402819"/>
                      <a:pt x="2369327" y="3409717"/>
                    </a:cubicBezTo>
                    <a:cubicBezTo>
                      <a:pt x="2364076" y="3425156"/>
                      <a:pt x="2353893" y="3425405"/>
                      <a:pt x="2342476" y="3416622"/>
                    </a:cubicBezTo>
                    <a:cubicBezTo>
                      <a:pt x="2336234" y="3412270"/>
                      <a:pt x="2329910" y="3406853"/>
                      <a:pt x="2324654" y="3401353"/>
                    </a:cubicBezTo>
                    <a:cubicBezTo>
                      <a:pt x="2320301" y="3397124"/>
                      <a:pt x="2316317" y="3394210"/>
                      <a:pt x="2312047" y="3393667"/>
                    </a:cubicBezTo>
                    <a:lnTo>
                      <a:pt x="2299300" y="3399488"/>
                    </a:lnTo>
                    <a:lnTo>
                      <a:pt x="2300228" y="3400626"/>
                    </a:lnTo>
                    <a:cubicBezTo>
                      <a:pt x="2300204" y="3409258"/>
                      <a:pt x="2291433" y="3411624"/>
                      <a:pt x="2284657" y="3412668"/>
                    </a:cubicBezTo>
                    <a:cubicBezTo>
                      <a:pt x="2237761" y="3419045"/>
                      <a:pt x="2216610" y="3456901"/>
                      <a:pt x="2188704" y="3487168"/>
                    </a:cubicBezTo>
                    <a:cubicBezTo>
                      <a:pt x="2182045" y="3494454"/>
                      <a:pt x="2186406" y="3501902"/>
                      <a:pt x="2188378" y="3509212"/>
                    </a:cubicBezTo>
                    <a:cubicBezTo>
                      <a:pt x="2190408" y="3519642"/>
                      <a:pt x="2200003" y="3531952"/>
                      <a:pt x="2191148" y="3539830"/>
                    </a:cubicBezTo>
                    <a:cubicBezTo>
                      <a:pt x="2180300" y="3549029"/>
                      <a:pt x="2173177" y="3531348"/>
                      <a:pt x="2162887" y="3530987"/>
                    </a:cubicBezTo>
                    <a:cubicBezTo>
                      <a:pt x="2138058" y="3529060"/>
                      <a:pt x="2132466" y="3534489"/>
                      <a:pt x="2131803" y="3558191"/>
                    </a:cubicBezTo>
                    <a:cubicBezTo>
                      <a:pt x="2131837" y="3569945"/>
                      <a:pt x="2127289" y="3582150"/>
                      <a:pt x="2127323" y="3593902"/>
                    </a:cubicBezTo>
                    <a:cubicBezTo>
                      <a:pt x="2123203" y="3619322"/>
                      <a:pt x="2115173" y="3641877"/>
                      <a:pt x="2095670" y="3659684"/>
                    </a:cubicBezTo>
                    <a:cubicBezTo>
                      <a:pt x="2085748" y="3669416"/>
                      <a:pt x="2070932" y="3672630"/>
                      <a:pt x="2060444" y="3671539"/>
                    </a:cubicBezTo>
                    <a:cubicBezTo>
                      <a:pt x="2048297" y="3670111"/>
                      <a:pt x="2041916" y="3672616"/>
                      <a:pt x="2032982" y="3686004"/>
                    </a:cubicBezTo>
                    <a:cubicBezTo>
                      <a:pt x="2035977" y="3659320"/>
                      <a:pt x="2027206" y="3661688"/>
                      <a:pt x="2015093" y="3672010"/>
                    </a:cubicBezTo>
                    <a:cubicBezTo>
                      <a:pt x="2009037" y="3652473"/>
                      <a:pt x="2005767" y="3634536"/>
                      <a:pt x="1987008" y="3623131"/>
                    </a:cubicBezTo>
                    <a:cubicBezTo>
                      <a:pt x="1974942" y="3616191"/>
                      <a:pt x="1966079" y="3603684"/>
                      <a:pt x="1955418" y="3593230"/>
                    </a:cubicBezTo>
                    <a:cubicBezTo>
                      <a:pt x="1934826" y="3572124"/>
                      <a:pt x="1911064" y="3568340"/>
                      <a:pt x="1883937" y="3581147"/>
                    </a:cubicBezTo>
                    <a:cubicBezTo>
                      <a:pt x="1878288" y="3583457"/>
                      <a:pt x="1871906" y="3585962"/>
                      <a:pt x="1865526" y="3588467"/>
                    </a:cubicBezTo>
                    <a:cubicBezTo>
                      <a:pt x="1857682" y="3591367"/>
                      <a:pt x="1848632" y="3598513"/>
                      <a:pt x="1841150" y="3591124"/>
                    </a:cubicBezTo>
                    <a:cubicBezTo>
                      <a:pt x="1833863" y="3584462"/>
                      <a:pt x="1842717" y="3576586"/>
                      <a:pt x="1844793" y="3569752"/>
                    </a:cubicBezTo>
                    <a:cubicBezTo>
                      <a:pt x="1846001" y="3565506"/>
                      <a:pt x="1848670" y="3560865"/>
                      <a:pt x="1845492" y="3557803"/>
                    </a:cubicBezTo>
                    <a:cubicBezTo>
                      <a:pt x="1841187" y="3553474"/>
                      <a:pt x="1837057" y="3558510"/>
                      <a:pt x="1834329" y="3560030"/>
                    </a:cubicBezTo>
                    <a:cubicBezTo>
                      <a:pt x="1806391" y="3578544"/>
                      <a:pt x="1782596" y="3563008"/>
                      <a:pt x="1760322" y="3550197"/>
                    </a:cubicBezTo>
                    <a:cubicBezTo>
                      <a:pt x="1749380" y="3544524"/>
                      <a:pt x="1730935" y="3540090"/>
                      <a:pt x="1733314" y="3519845"/>
                    </a:cubicBezTo>
                    <a:cubicBezTo>
                      <a:pt x="1691352" y="3495095"/>
                      <a:pt x="1705916" y="3438629"/>
                      <a:pt x="1671934" y="3408590"/>
                    </a:cubicBezTo>
                    <a:cubicBezTo>
                      <a:pt x="1665972" y="3403926"/>
                      <a:pt x="1663072" y="3396083"/>
                      <a:pt x="1655345" y="3405224"/>
                    </a:cubicBezTo>
                    <a:cubicBezTo>
                      <a:pt x="1645285" y="3417348"/>
                      <a:pt x="1642722" y="3407845"/>
                      <a:pt x="1640552" y="3399806"/>
                    </a:cubicBezTo>
                    <a:lnTo>
                      <a:pt x="1637976" y="3390256"/>
                    </a:lnTo>
                    <a:lnTo>
                      <a:pt x="1618072" y="3387135"/>
                    </a:lnTo>
                    <a:lnTo>
                      <a:pt x="1615043" y="3382230"/>
                    </a:lnTo>
                    <a:lnTo>
                      <a:pt x="1596941" y="3395104"/>
                    </a:lnTo>
                    <a:cubicBezTo>
                      <a:pt x="1583413" y="3388558"/>
                      <a:pt x="1595388" y="3380625"/>
                      <a:pt x="1596004" y="3374186"/>
                    </a:cubicBezTo>
                    <a:cubicBezTo>
                      <a:pt x="1589899" y="3371911"/>
                      <a:pt x="1581976" y="3380323"/>
                      <a:pt x="1578147" y="3371945"/>
                    </a:cubicBezTo>
                    <a:lnTo>
                      <a:pt x="1578554" y="3370072"/>
                    </a:lnTo>
                    <a:lnTo>
                      <a:pt x="1564569" y="3381484"/>
                    </a:lnTo>
                    <a:cubicBezTo>
                      <a:pt x="1555951" y="3391072"/>
                      <a:pt x="1549450" y="3404954"/>
                      <a:pt x="1533082" y="3402615"/>
                    </a:cubicBezTo>
                    <a:cubicBezTo>
                      <a:pt x="1526596" y="3394333"/>
                      <a:pt x="1520861" y="3385951"/>
                      <a:pt x="1512331" y="3379479"/>
                    </a:cubicBezTo>
                    <a:cubicBezTo>
                      <a:pt x="1507215" y="3375597"/>
                      <a:pt x="1507818" y="3363287"/>
                      <a:pt x="1496332" y="3368684"/>
                    </a:cubicBezTo>
                    <a:cubicBezTo>
                      <a:pt x="1491493" y="3372404"/>
                      <a:pt x="1490817" y="3378610"/>
                      <a:pt x="1487582" y="3382875"/>
                    </a:cubicBezTo>
                    <a:cubicBezTo>
                      <a:pt x="1486932" y="3383729"/>
                      <a:pt x="1487139" y="3385227"/>
                      <a:pt x="1487345" y="3386728"/>
                    </a:cubicBezTo>
                    <a:cubicBezTo>
                      <a:pt x="1483873" y="3394847"/>
                      <a:pt x="1491418" y="3405273"/>
                      <a:pt x="1481637" y="3411963"/>
                    </a:cubicBezTo>
                    <a:cubicBezTo>
                      <a:pt x="1472225" y="3410198"/>
                      <a:pt x="1472594" y="3401742"/>
                      <a:pt x="1470917" y="3395095"/>
                    </a:cubicBezTo>
                    <a:cubicBezTo>
                      <a:pt x="1469241" y="3388447"/>
                      <a:pt x="1467462" y="3381050"/>
                      <a:pt x="1465036" y="3374505"/>
                    </a:cubicBezTo>
                    <a:cubicBezTo>
                      <a:pt x="1456185" y="3348974"/>
                      <a:pt x="1447523" y="3347105"/>
                      <a:pt x="1427933" y="3365840"/>
                    </a:cubicBezTo>
                    <a:cubicBezTo>
                      <a:pt x="1423299" y="3371059"/>
                      <a:pt x="1418769" y="3377031"/>
                      <a:pt x="1414989" y="3382899"/>
                    </a:cubicBezTo>
                    <a:cubicBezTo>
                      <a:pt x="1400812" y="3390958"/>
                      <a:pt x="1393032" y="3384383"/>
                      <a:pt x="1390328" y="3370234"/>
                    </a:cubicBezTo>
                    <a:cubicBezTo>
                      <a:pt x="1388548" y="3362836"/>
                      <a:pt x="1387417" y="3354586"/>
                      <a:pt x="1387138" y="3346982"/>
                    </a:cubicBezTo>
                    <a:cubicBezTo>
                      <a:pt x="1386242" y="3334879"/>
                      <a:pt x="1382963" y="3327687"/>
                      <a:pt x="1367757" y="3328245"/>
                    </a:cubicBezTo>
                    <a:cubicBezTo>
                      <a:pt x="1351050" y="3329009"/>
                      <a:pt x="1342448" y="3316434"/>
                      <a:pt x="1339537" y="3300787"/>
                    </a:cubicBezTo>
                    <a:cubicBezTo>
                      <a:pt x="1332245" y="3264343"/>
                      <a:pt x="1332245" y="3264343"/>
                      <a:pt x="1297095" y="3269929"/>
                    </a:cubicBezTo>
                    <a:cubicBezTo>
                      <a:pt x="1289595" y="3270957"/>
                      <a:pt x="1278829" y="3281605"/>
                      <a:pt x="1277860" y="3263398"/>
                    </a:cubicBezTo>
                    <a:cubicBezTo>
                      <a:pt x="1280448" y="3259987"/>
                      <a:pt x="1283036" y="3256573"/>
                      <a:pt x="1285729" y="3253912"/>
                    </a:cubicBezTo>
                    <a:cubicBezTo>
                      <a:pt x="1293083" y="3240677"/>
                      <a:pt x="1283773" y="3239661"/>
                      <a:pt x="1274362" y="3237896"/>
                    </a:cubicBezTo>
                    <a:cubicBezTo>
                      <a:pt x="1257450" y="3237158"/>
                      <a:pt x="1245376" y="3232702"/>
                      <a:pt x="1243451" y="3213097"/>
                    </a:cubicBezTo>
                    <a:cubicBezTo>
                      <a:pt x="1243069" y="3204745"/>
                      <a:pt x="1236687" y="3197214"/>
                      <a:pt x="1233305" y="3189274"/>
                    </a:cubicBezTo>
                    <a:lnTo>
                      <a:pt x="1231404" y="3176435"/>
                    </a:lnTo>
                    <a:lnTo>
                      <a:pt x="1223095" y="3189026"/>
                    </a:lnTo>
                    <a:cubicBezTo>
                      <a:pt x="1218169" y="3198801"/>
                      <a:pt x="1211403" y="3208052"/>
                      <a:pt x="1202226" y="3214473"/>
                    </a:cubicBezTo>
                    <a:cubicBezTo>
                      <a:pt x="1187451" y="3224966"/>
                      <a:pt x="1169354" y="3229919"/>
                      <a:pt x="1160715" y="3248436"/>
                    </a:cubicBezTo>
                    <a:cubicBezTo>
                      <a:pt x="1157062" y="3256430"/>
                      <a:pt x="1148006" y="3261353"/>
                      <a:pt x="1140446" y="3266397"/>
                    </a:cubicBezTo>
                    <a:cubicBezTo>
                      <a:pt x="1136060" y="3269437"/>
                      <a:pt x="1131389" y="3271323"/>
                      <a:pt x="1126105" y="3266756"/>
                    </a:cubicBezTo>
                    <a:cubicBezTo>
                      <a:pt x="1132527" y="3275932"/>
                      <a:pt x="1130774" y="3283701"/>
                      <a:pt x="1123155" y="3289494"/>
                    </a:cubicBezTo>
                    <a:cubicBezTo>
                      <a:pt x="1107107" y="3301768"/>
                      <a:pt x="1095191" y="3318892"/>
                      <a:pt x="1074384" y="3324758"/>
                    </a:cubicBezTo>
                    <a:cubicBezTo>
                      <a:pt x="1069369" y="3326241"/>
                      <a:pt x="1065553" y="3331585"/>
                      <a:pt x="1061166" y="3334623"/>
                    </a:cubicBezTo>
                    <a:cubicBezTo>
                      <a:pt x="1047258" y="3343678"/>
                      <a:pt x="1034041" y="3353543"/>
                      <a:pt x="1018008" y="3360921"/>
                    </a:cubicBezTo>
                    <a:cubicBezTo>
                      <a:pt x="1002036" y="3367552"/>
                      <a:pt x="982097" y="3371981"/>
                      <a:pt x="969896" y="3387953"/>
                    </a:cubicBezTo>
                    <a:cubicBezTo>
                      <a:pt x="963654" y="3395362"/>
                      <a:pt x="955166" y="3402592"/>
                      <a:pt x="943250" y="3400885"/>
                    </a:cubicBezTo>
                    <a:lnTo>
                      <a:pt x="942382" y="3402321"/>
                    </a:lnTo>
                    <a:lnTo>
                      <a:pt x="942381" y="3402321"/>
                    </a:lnTo>
                    <a:cubicBezTo>
                      <a:pt x="942292" y="3403444"/>
                      <a:pt x="942120" y="3403242"/>
                      <a:pt x="942165" y="3402681"/>
                    </a:cubicBezTo>
                    <a:lnTo>
                      <a:pt x="942382" y="3402321"/>
                    </a:lnTo>
                    <a:lnTo>
                      <a:pt x="943534" y="3402037"/>
                    </a:lnTo>
                    <a:cubicBezTo>
                      <a:pt x="950854" y="3399987"/>
                      <a:pt x="953264" y="3402816"/>
                      <a:pt x="950824" y="3409777"/>
                    </a:cubicBezTo>
                    <a:cubicBezTo>
                      <a:pt x="950240" y="3412366"/>
                      <a:pt x="948219" y="3414088"/>
                      <a:pt x="946198" y="3415809"/>
                    </a:cubicBezTo>
                    <a:cubicBezTo>
                      <a:pt x="923055" y="3432035"/>
                      <a:pt x="911392" y="3460101"/>
                      <a:pt x="885435" y="3473841"/>
                    </a:cubicBezTo>
                    <a:cubicBezTo>
                      <a:pt x="881513" y="3475787"/>
                      <a:pt x="878849" y="3480846"/>
                      <a:pt x="874462" y="3483885"/>
                    </a:cubicBezTo>
                    <a:cubicBezTo>
                      <a:pt x="873653" y="3484573"/>
                      <a:pt x="872097" y="3485202"/>
                      <a:pt x="870944" y="3485487"/>
                    </a:cubicBezTo>
                    <a:cubicBezTo>
                      <a:pt x="867142" y="3485935"/>
                      <a:pt x="863984" y="3483046"/>
                      <a:pt x="860406" y="3485396"/>
                    </a:cubicBezTo>
                    <a:cubicBezTo>
                      <a:pt x="858909" y="3485276"/>
                      <a:pt x="857817" y="3484812"/>
                      <a:pt x="856724" y="3484348"/>
                    </a:cubicBezTo>
                    <a:cubicBezTo>
                      <a:pt x="853849" y="3482611"/>
                      <a:pt x="851380" y="3480530"/>
                      <a:pt x="849315" y="3478105"/>
                    </a:cubicBezTo>
                    <a:cubicBezTo>
                      <a:pt x="847533" y="3476833"/>
                      <a:pt x="846155" y="3475216"/>
                      <a:pt x="844719" y="3474347"/>
                    </a:cubicBezTo>
                    <a:cubicBezTo>
                      <a:pt x="834465" y="3475410"/>
                      <a:pt x="830184" y="3481847"/>
                      <a:pt x="828312" y="3491112"/>
                    </a:cubicBezTo>
                    <a:cubicBezTo>
                      <a:pt x="825408" y="3499166"/>
                      <a:pt x="819929" y="3501740"/>
                      <a:pt x="811816" y="3499584"/>
                    </a:cubicBezTo>
                    <a:cubicBezTo>
                      <a:pt x="805544" y="3497952"/>
                      <a:pt x="803313" y="3492878"/>
                      <a:pt x="806443" y="3486725"/>
                    </a:cubicBezTo>
                    <a:cubicBezTo>
                      <a:pt x="829451" y="3476892"/>
                      <a:pt x="845693" y="3457477"/>
                      <a:pt x="865663" y="3443258"/>
                    </a:cubicBezTo>
                    <a:cubicBezTo>
                      <a:pt x="874030" y="3437526"/>
                      <a:pt x="892757" y="3434129"/>
                      <a:pt x="891545" y="3416330"/>
                    </a:cubicBezTo>
                    <a:cubicBezTo>
                      <a:pt x="891322" y="3414428"/>
                      <a:pt x="894210" y="3411271"/>
                      <a:pt x="896111" y="3411046"/>
                    </a:cubicBezTo>
                    <a:cubicBezTo>
                      <a:pt x="912129" y="3408562"/>
                      <a:pt x="921560" y="3394252"/>
                      <a:pt x="936260" y="3389402"/>
                    </a:cubicBezTo>
                    <a:cubicBezTo>
                      <a:pt x="944389" y="3386664"/>
                      <a:pt x="951424" y="3383461"/>
                      <a:pt x="950766" y="3372862"/>
                    </a:cubicBezTo>
                    <a:cubicBezTo>
                      <a:pt x="950437" y="3367564"/>
                      <a:pt x="954479" y="3364121"/>
                      <a:pt x="958401" y="3362175"/>
                    </a:cubicBezTo>
                    <a:cubicBezTo>
                      <a:pt x="974897" y="3353704"/>
                      <a:pt x="989043" y="3341655"/>
                      <a:pt x="1002097" y="3329141"/>
                    </a:cubicBezTo>
                    <a:cubicBezTo>
                      <a:pt x="1011454" y="3320474"/>
                      <a:pt x="1021094" y="3312960"/>
                      <a:pt x="1027292" y="3301404"/>
                    </a:cubicBezTo>
                    <a:cubicBezTo>
                      <a:pt x="1032562" y="3292035"/>
                      <a:pt x="1042083" y="3286017"/>
                      <a:pt x="1054298" y="3283982"/>
                    </a:cubicBezTo>
                    <a:cubicBezTo>
                      <a:pt x="1071812" y="3281618"/>
                      <a:pt x="1077157" y="3266603"/>
                      <a:pt x="1066200" y="3252921"/>
                    </a:cubicBezTo>
                    <a:cubicBezTo>
                      <a:pt x="1064823" y="3251305"/>
                      <a:pt x="1063101" y="3249284"/>
                      <a:pt x="1061380" y="3247263"/>
                    </a:cubicBezTo>
                    <a:cubicBezTo>
                      <a:pt x="1043478" y="3226245"/>
                      <a:pt x="1045754" y="3216635"/>
                      <a:pt x="1070214" y="3202775"/>
                    </a:cubicBezTo>
                    <a:cubicBezTo>
                      <a:pt x="1079675" y="3197507"/>
                      <a:pt x="1086022" y="3193495"/>
                      <a:pt x="1077715" y="3179648"/>
                    </a:cubicBezTo>
                    <a:lnTo>
                      <a:pt x="1077647" y="3179528"/>
                    </a:lnTo>
                    <a:lnTo>
                      <a:pt x="1068969" y="3165555"/>
                    </a:lnTo>
                    <a:lnTo>
                      <a:pt x="1069713" y="3165435"/>
                    </a:lnTo>
                    <a:lnTo>
                      <a:pt x="1068029" y="3162443"/>
                    </a:lnTo>
                    <a:cubicBezTo>
                      <a:pt x="1065277" y="3156243"/>
                      <a:pt x="1063556" y="3149514"/>
                      <a:pt x="1064529" y="3142060"/>
                    </a:cubicBezTo>
                    <a:lnTo>
                      <a:pt x="1063050" y="3137376"/>
                    </a:lnTo>
                    <a:lnTo>
                      <a:pt x="1062498" y="3137761"/>
                    </a:lnTo>
                    <a:cubicBezTo>
                      <a:pt x="1052435" y="3148475"/>
                      <a:pt x="1037477" y="3156143"/>
                      <a:pt x="1034473" y="3173009"/>
                    </a:cubicBezTo>
                    <a:cubicBezTo>
                      <a:pt x="1027398" y="3176098"/>
                      <a:pt x="1020944" y="3178756"/>
                      <a:pt x="1013870" y="3181846"/>
                    </a:cubicBezTo>
                    <a:cubicBezTo>
                      <a:pt x="1010144" y="3184446"/>
                      <a:pt x="1007040" y="3186611"/>
                      <a:pt x="1003316" y="3189210"/>
                    </a:cubicBezTo>
                    <a:cubicBezTo>
                      <a:pt x="995792" y="3200920"/>
                      <a:pt x="982826" y="3203507"/>
                      <a:pt x="970293" y="3206712"/>
                    </a:cubicBezTo>
                    <a:cubicBezTo>
                      <a:pt x="961052" y="3206699"/>
                      <a:pt x="951190" y="3207117"/>
                      <a:pt x="947984" y="3194585"/>
                    </a:cubicBezTo>
                    <a:cubicBezTo>
                      <a:pt x="960126" y="3163033"/>
                      <a:pt x="976297" y="3133287"/>
                      <a:pt x="1001074" y="3113231"/>
                    </a:cubicBezTo>
                    <a:cubicBezTo>
                      <a:pt x="999831" y="3114098"/>
                      <a:pt x="998777" y="3113909"/>
                      <a:pt x="996669" y="3113534"/>
                    </a:cubicBezTo>
                    <a:cubicBezTo>
                      <a:pt x="1005163" y="3105531"/>
                      <a:pt x="1013126" y="3097263"/>
                      <a:pt x="1020438" y="3088642"/>
                    </a:cubicBezTo>
                    <a:lnTo>
                      <a:pt x="1038396" y="3064220"/>
                    </a:lnTo>
                    <a:lnTo>
                      <a:pt x="1027366" y="3055851"/>
                    </a:lnTo>
                    <a:cubicBezTo>
                      <a:pt x="1022201" y="3049788"/>
                      <a:pt x="1016290" y="3043665"/>
                      <a:pt x="1011529" y="3037259"/>
                    </a:cubicBezTo>
                    <a:cubicBezTo>
                      <a:pt x="1005392" y="3029234"/>
                      <a:pt x="1000812" y="3020582"/>
                      <a:pt x="989315" y="3032467"/>
                    </a:cubicBezTo>
                    <a:cubicBezTo>
                      <a:pt x="984405" y="3037347"/>
                      <a:pt x="973538" y="3031957"/>
                      <a:pt x="967639" y="3039771"/>
                    </a:cubicBezTo>
                    <a:cubicBezTo>
                      <a:pt x="963478" y="3044710"/>
                      <a:pt x="957190" y="3047973"/>
                      <a:pt x="956876" y="3056610"/>
                    </a:cubicBezTo>
                    <a:cubicBezTo>
                      <a:pt x="956561" y="3065247"/>
                      <a:pt x="949465" y="3069199"/>
                      <a:pt x="941712" y="3062552"/>
                    </a:cubicBezTo>
                    <a:cubicBezTo>
                      <a:pt x="934647" y="3056714"/>
                      <a:pt x="924872" y="3051788"/>
                      <a:pt x="926580" y="3039873"/>
                    </a:cubicBezTo>
                    <a:cubicBezTo>
                      <a:pt x="927222" y="3036535"/>
                      <a:pt x="924754" y="3034454"/>
                      <a:pt x="921415" y="3033810"/>
                    </a:cubicBezTo>
                    <a:cubicBezTo>
                      <a:pt x="918825" y="3033227"/>
                      <a:pt x="916236" y="3032642"/>
                      <a:pt x="914050" y="3031714"/>
                    </a:cubicBezTo>
                    <a:cubicBezTo>
                      <a:pt x="906342" y="3029214"/>
                      <a:pt x="907644" y="3017642"/>
                      <a:pt x="899127" y="3015831"/>
                    </a:cubicBezTo>
                    <a:cubicBezTo>
                      <a:pt x="890265" y="3013615"/>
                      <a:pt x="893214" y="3028539"/>
                      <a:pt x="883887" y="3027417"/>
                    </a:cubicBezTo>
                    <a:cubicBezTo>
                      <a:pt x="881642" y="3027237"/>
                      <a:pt x="878530" y="3028494"/>
                      <a:pt x="877840" y="3027685"/>
                    </a:cubicBezTo>
                    <a:cubicBezTo>
                      <a:pt x="865672" y="3015035"/>
                      <a:pt x="847633" y="3019241"/>
                      <a:pt x="833143" y="3012056"/>
                    </a:cubicBezTo>
                    <a:cubicBezTo>
                      <a:pt x="830958" y="3011127"/>
                      <a:pt x="827276" y="3010080"/>
                      <a:pt x="827051" y="3008178"/>
                    </a:cubicBezTo>
                    <a:cubicBezTo>
                      <a:pt x="825076" y="2995215"/>
                      <a:pt x="813400" y="2990513"/>
                      <a:pt x="805303" y="2983463"/>
                    </a:cubicBezTo>
                    <a:cubicBezTo>
                      <a:pt x="792265" y="2972251"/>
                      <a:pt x="792146" y="2954915"/>
                      <a:pt x="785396" y="2940440"/>
                    </a:cubicBezTo>
                    <a:cubicBezTo>
                      <a:pt x="782882" y="2934213"/>
                      <a:pt x="781923" y="2927357"/>
                      <a:pt x="777912" y="2921010"/>
                    </a:cubicBezTo>
                    <a:cubicBezTo>
                      <a:pt x="775218" y="2917027"/>
                      <a:pt x="772764" y="2910052"/>
                      <a:pt x="776057" y="2906550"/>
                    </a:cubicBezTo>
                    <a:cubicBezTo>
                      <a:pt x="787210" y="2894261"/>
                      <a:pt x="783753" y="2876283"/>
                      <a:pt x="794156" y="2863934"/>
                    </a:cubicBezTo>
                    <a:cubicBezTo>
                      <a:pt x="796642" y="2861120"/>
                      <a:pt x="798214" y="2855595"/>
                      <a:pt x="796433" y="2854323"/>
                    </a:cubicBezTo>
                    <a:cubicBezTo>
                      <a:pt x="785281" y="2847781"/>
                      <a:pt x="789697" y="2834952"/>
                      <a:pt x="784369" y="2826241"/>
                    </a:cubicBezTo>
                    <a:cubicBezTo>
                      <a:pt x="782364" y="2823067"/>
                      <a:pt x="779849" y="2816840"/>
                      <a:pt x="781525" y="2814714"/>
                    </a:cubicBezTo>
                    <a:cubicBezTo>
                      <a:pt x="789969" y="2803338"/>
                      <a:pt x="777380" y="2795928"/>
                      <a:pt x="777006" y="2786482"/>
                    </a:cubicBezTo>
                    <a:cubicBezTo>
                      <a:pt x="776678" y="2781183"/>
                      <a:pt x="771214" y="2778863"/>
                      <a:pt x="764987" y="2781377"/>
                    </a:cubicBezTo>
                    <a:lnTo>
                      <a:pt x="754819" y="2791238"/>
                    </a:lnTo>
                    <a:lnTo>
                      <a:pt x="748844" y="2763129"/>
                    </a:lnTo>
                    <a:lnTo>
                      <a:pt x="730809" y="2718412"/>
                    </a:lnTo>
                    <a:lnTo>
                      <a:pt x="725651" y="2720140"/>
                    </a:lnTo>
                    <a:lnTo>
                      <a:pt x="727215" y="2721285"/>
                    </a:lnTo>
                    <a:cubicBezTo>
                      <a:pt x="727327" y="2723643"/>
                      <a:pt x="724670" y="2726304"/>
                      <a:pt x="719629" y="2729726"/>
                    </a:cubicBezTo>
                    <a:cubicBezTo>
                      <a:pt x="711195" y="2735805"/>
                      <a:pt x="706468" y="2743552"/>
                      <a:pt x="704062" y="2753308"/>
                    </a:cubicBezTo>
                    <a:cubicBezTo>
                      <a:pt x="703253" y="2757538"/>
                      <a:pt x="703040" y="2762726"/>
                      <a:pt x="700079" y="2765644"/>
                    </a:cubicBezTo>
                    <a:cubicBezTo>
                      <a:pt x="684219" y="2781958"/>
                      <a:pt x="678430" y="2805005"/>
                      <a:pt x="663000" y="2821583"/>
                    </a:cubicBezTo>
                    <a:cubicBezTo>
                      <a:pt x="652802" y="2832489"/>
                      <a:pt x="654837" y="2837867"/>
                      <a:pt x="668823" y="2841084"/>
                    </a:cubicBezTo>
                    <a:cubicBezTo>
                      <a:pt x="689025" y="2845729"/>
                      <a:pt x="695491" y="2860305"/>
                      <a:pt x="685585" y="2878480"/>
                    </a:cubicBezTo>
                    <a:cubicBezTo>
                      <a:pt x="683484" y="2881923"/>
                      <a:pt x="681646" y="2884936"/>
                      <a:pt x="680405" y="2888905"/>
                    </a:cubicBezTo>
                    <a:cubicBezTo>
                      <a:pt x="674490" y="2905378"/>
                      <a:pt x="674584" y="2904256"/>
                      <a:pt x="659234" y="2898435"/>
                    </a:cubicBezTo>
                    <a:cubicBezTo>
                      <a:pt x="630256" y="2887843"/>
                      <a:pt x="608271" y="2866754"/>
                      <a:pt x="583400" y="2850398"/>
                    </a:cubicBezTo>
                    <a:cubicBezTo>
                      <a:pt x="577374" y="2846722"/>
                      <a:pt x="572040" y="2842878"/>
                      <a:pt x="565656" y="2840755"/>
                    </a:cubicBezTo>
                    <a:cubicBezTo>
                      <a:pt x="562811" y="2839609"/>
                      <a:pt x="559820" y="2834832"/>
                      <a:pt x="557530" y="2840523"/>
                    </a:cubicBezTo>
                    <a:cubicBezTo>
                      <a:pt x="555597" y="2844659"/>
                      <a:pt x="555218" y="2849154"/>
                      <a:pt x="559953" y="2852042"/>
                    </a:cubicBezTo>
                    <a:cubicBezTo>
                      <a:pt x="561675" y="2853093"/>
                      <a:pt x="563490" y="2853019"/>
                      <a:pt x="565475" y="2853639"/>
                    </a:cubicBezTo>
                    <a:cubicBezTo>
                      <a:pt x="569444" y="2854879"/>
                      <a:pt x="575609" y="2851552"/>
                      <a:pt x="577550" y="2858053"/>
                    </a:cubicBezTo>
                    <a:cubicBezTo>
                      <a:pt x="579491" y="2864554"/>
                      <a:pt x="572035" y="2867092"/>
                      <a:pt x="567497" y="2872594"/>
                    </a:cubicBezTo>
                    <a:cubicBezTo>
                      <a:pt x="577799" y="2871199"/>
                      <a:pt x="585663" y="2871862"/>
                      <a:pt x="592456" y="2877187"/>
                    </a:cubicBezTo>
                    <a:cubicBezTo>
                      <a:pt x="596236" y="2880675"/>
                      <a:pt x="599322" y="2884329"/>
                      <a:pt x="592034" y="2887562"/>
                    </a:cubicBezTo>
                    <a:cubicBezTo>
                      <a:pt x="582513" y="2877028"/>
                      <a:pt x="570373" y="2881436"/>
                      <a:pt x="558685" y="2883167"/>
                    </a:cubicBezTo>
                    <a:cubicBezTo>
                      <a:pt x="548814" y="2884822"/>
                      <a:pt x="539732" y="2885188"/>
                      <a:pt x="536016" y="2872881"/>
                    </a:cubicBezTo>
                    <a:cubicBezTo>
                      <a:pt x="531996" y="2866884"/>
                      <a:pt x="534550" y="2860763"/>
                      <a:pt x="534593" y="2854883"/>
                    </a:cubicBezTo>
                    <a:cubicBezTo>
                      <a:pt x="534468" y="2848310"/>
                      <a:pt x="532863" y="2843194"/>
                      <a:pt x="524713" y="2845902"/>
                    </a:cubicBezTo>
                    <a:cubicBezTo>
                      <a:pt x="519054" y="2851309"/>
                      <a:pt x="513392" y="2856715"/>
                      <a:pt x="507469" y="2862552"/>
                    </a:cubicBezTo>
                    <a:cubicBezTo>
                      <a:pt x="505200" y="2865303"/>
                      <a:pt x="503719" y="2866762"/>
                      <a:pt x="500538" y="2864230"/>
                    </a:cubicBezTo>
                    <a:cubicBezTo>
                      <a:pt x="507365" y="2853039"/>
                      <a:pt x="512735" y="2840365"/>
                      <a:pt x="517410" y="2827861"/>
                    </a:cubicBezTo>
                    <a:cubicBezTo>
                      <a:pt x="521990" y="2816479"/>
                      <a:pt x="517182" y="2811774"/>
                      <a:pt x="505852" y="2811950"/>
                    </a:cubicBezTo>
                    <a:cubicBezTo>
                      <a:pt x="499279" y="2812074"/>
                      <a:pt x="492611" y="2813322"/>
                      <a:pt x="485775" y="2813877"/>
                    </a:cubicBezTo>
                    <a:cubicBezTo>
                      <a:pt x="473919" y="2814915"/>
                      <a:pt x="470665" y="2810566"/>
                      <a:pt x="475676" y="2799448"/>
                    </a:cubicBezTo>
                    <a:cubicBezTo>
                      <a:pt x="477610" y="2795311"/>
                      <a:pt x="479974" y="2791437"/>
                      <a:pt x="482504" y="2788255"/>
                    </a:cubicBezTo>
                    <a:cubicBezTo>
                      <a:pt x="489406" y="2778880"/>
                      <a:pt x="491623" y="2771373"/>
                      <a:pt x="480453" y="2761605"/>
                    </a:cubicBezTo>
                    <a:cubicBezTo>
                      <a:pt x="470311" y="2753056"/>
                      <a:pt x="476015" y="2741769"/>
                      <a:pt x="482055" y="2731868"/>
                    </a:cubicBezTo>
                    <a:cubicBezTo>
                      <a:pt x="492034" y="2715511"/>
                      <a:pt x="490932" y="2712476"/>
                      <a:pt x="474837" y="2702067"/>
                    </a:cubicBezTo>
                    <a:cubicBezTo>
                      <a:pt x="469839" y="2699608"/>
                      <a:pt x="462835" y="2699470"/>
                      <a:pt x="461682" y="2691678"/>
                    </a:cubicBezTo>
                    <a:cubicBezTo>
                      <a:pt x="463710" y="2686418"/>
                      <a:pt x="467700" y="2684718"/>
                      <a:pt x="472720" y="2684237"/>
                    </a:cubicBezTo>
                    <a:cubicBezTo>
                      <a:pt x="478863" y="2683848"/>
                      <a:pt x="478716" y="2680216"/>
                      <a:pt x="476156" y="2675700"/>
                    </a:cubicBezTo>
                    <a:cubicBezTo>
                      <a:pt x="464890" y="2667056"/>
                      <a:pt x="455968" y="2657477"/>
                      <a:pt x="465852" y="2642243"/>
                    </a:cubicBezTo>
                    <a:cubicBezTo>
                      <a:pt x="464582" y="2638514"/>
                      <a:pt x="466252" y="2634808"/>
                      <a:pt x="466201" y="2630051"/>
                    </a:cubicBezTo>
                    <a:cubicBezTo>
                      <a:pt x="458650" y="2633715"/>
                      <a:pt x="457629" y="2643133"/>
                      <a:pt x="450174" y="2645673"/>
                    </a:cubicBezTo>
                    <a:cubicBezTo>
                      <a:pt x="446111" y="2645556"/>
                      <a:pt x="442382" y="2646826"/>
                      <a:pt x="438844" y="2645849"/>
                    </a:cubicBezTo>
                    <a:cubicBezTo>
                      <a:pt x="424690" y="2641940"/>
                      <a:pt x="413863" y="2644196"/>
                      <a:pt x="407612" y="2659282"/>
                    </a:cubicBezTo>
                    <a:cubicBezTo>
                      <a:pt x="403652" y="2668680"/>
                      <a:pt x="396144" y="2666462"/>
                      <a:pt x="388301" y="2662859"/>
                    </a:cubicBezTo>
                    <a:cubicBezTo>
                      <a:pt x="371323" y="2654864"/>
                      <a:pt x="371323" y="2654864"/>
                      <a:pt x="372054" y="2673030"/>
                    </a:cubicBezTo>
                    <a:cubicBezTo>
                      <a:pt x="371938" y="2677094"/>
                      <a:pt x="370195" y="2678982"/>
                      <a:pt x="366153" y="2675927"/>
                    </a:cubicBezTo>
                    <a:cubicBezTo>
                      <a:pt x="358184" y="2665750"/>
                      <a:pt x="353442" y="2652225"/>
                      <a:pt x="337020" y="2651066"/>
                    </a:cubicBezTo>
                    <a:cubicBezTo>
                      <a:pt x="326908" y="2650213"/>
                      <a:pt x="318497" y="2653351"/>
                      <a:pt x="309559" y="2657350"/>
                    </a:cubicBezTo>
                    <a:cubicBezTo>
                      <a:pt x="292546" y="2665872"/>
                      <a:pt x="287549" y="2663415"/>
                      <a:pt x="286125" y="2645417"/>
                    </a:cubicBezTo>
                    <a:cubicBezTo>
                      <a:pt x="285087" y="2633560"/>
                      <a:pt x="279325" y="2629453"/>
                      <a:pt x="268162" y="2630323"/>
                    </a:cubicBezTo>
                    <a:cubicBezTo>
                      <a:pt x="242635" y="2632470"/>
                      <a:pt x="242203" y="2632206"/>
                      <a:pt x="242903" y="2607826"/>
                    </a:cubicBezTo>
                    <a:cubicBezTo>
                      <a:pt x="243398" y="2599267"/>
                      <a:pt x="240122" y="2597859"/>
                      <a:pt x="232834" y="2601092"/>
                    </a:cubicBezTo>
                    <a:cubicBezTo>
                      <a:pt x="226669" y="2604420"/>
                      <a:pt x="224707" y="2600860"/>
                      <a:pt x="223794" y="2595578"/>
                    </a:cubicBezTo>
                    <a:cubicBezTo>
                      <a:pt x="225991" y="2591010"/>
                      <a:pt x="227492" y="2586611"/>
                      <a:pt x="229257" y="2581782"/>
                    </a:cubicBezTo>
                    <a:cubicBezTo>
                      <a:pt x="230761" y="2577383"/>
                      <a:pt x="235612" y="2576207"/>
                      <a:pt x="239172" y="2574244"/>
                    </a:cubicBezTo>
                    <a:cubicBezTo>
                      <a:pt x="244643" y="2571085"/>
                      <a:pt x="247532" y="2566350"/>
                      <a:pt x="246021" y="2560112"/>
                    </a:cubicBezTo>
                    <a:cubicBezTo>
                      <a:pt x="244846" y="2555259"/>
                      <a:pt x="240709" y="2553327"/>
                      <a:pt x="236215" y="2552948"/>
                    </a:cubicBezTo>
                    <a:cubicBezTo>
                      <a:pt x="229475" y="2552379"/>
                      <a:pt x="225389" y="2555203"/>
                      <a:pt x="222405" y="2561062"/>
                    </a:cubicBezTo>
                    <a:cubicBezTo>
                      <a:pt x="220472" y="2565200"/>
                      <a:pt x="222414" y="2571700"/>
                      <a:pt x="216081" y="2574334"/>
                    </a:cubicBezTo>
                    <a:cubicBezTo>
                      <a:pt x="208028" y="2575917"/>
                      <a:pt x="200309" y="2578887"/>
                      <a:pt x="191941" y="2576145"/>
                    </a:cubicBezTo>
                    <a:cubicBezTo>
                      <a:pt x="187059" y="2569623"/>
                      <a:pt x="191333" y="2564552"/>
                      <a:pt x="194915" y="2559649"/>
                    </a:cubicBezTo>
                    <a:cubicBezTo>
                      <a:pt x="200073" y="2552163"/>
                      <a:pt x="203414" y="2544751"/>
                      <a:pt x="194993" y="2537251"/>
                    </a:cubicBezTo>
                    <a:cubicBezTo>
                      <a:pt x="192076" y="2534290"/>
                      <a:pt x="191761" y="2529963"/>
                      <a:pt x="192141" y="2525470"/>
                    </a:cubicBezTo>
                    <a:cubicBezTo>
                      <a:pt x="191586" y="2518633"/>
                      <a:pt x="194306" y="2513205"/>
                      <a:pt x="197888" y="2508302"/>
                    </a:cubicBezTo>
                    <a:cubicBezTo>
                      <a:pt x="200682" y="2504692"/>
                      <a:pt x="202090" y="2501415"/>
                      <a:pt x="200221" y="2496731"/>
                    </a:cubicBezTo>
                    <a:cubicBezTo>
                      <a:pt x="201148" y="2488435"/>
                      <a:pt x="188191" y="2486439"/>
                      <a:pt x="191458" y="2477209"/>
                    </a:cubicBezTo>
                    <a:cubicBezTo>
                      <a:pt x="199410" y="2466112"/>
                      <a:pt x="184373" y="2464618"/>
                      <a:pt x="183220" y="2456827"/>
                    </a:cubicBezTo>
                    <a:cubicBezTo>
                      <a:pt x="183036" y="2434860"/>
                      <a:pt x="191344" y="2422207"/>
                      <a:pt x="210079" y="2414736"/>
                    </a:cubicBezTo>
                    <a:cubicBezTo>
                      <a:pt x="220832" y="2410663"/>
                      <a:pt x="223240" y="2400908"/>
                      <a:pt x="221583" y="2391038"/>
                    </a:cubicBezTo>
                    <a:cubicBezTo>
                      <a:pt x="218845" y="2375192"/>
                      <a:pt x="220749" y="2363360"/>
                      <a:pt x="240133" y="2361599"/>
                    </a:cubicBezTo>
                    <a:cubicBezTo>
                      <a:pt x="245152" y="2361117"/>
                      <a:pt x="248377" y="2357768"/>
                      <a:pt x="247894" y="2352749"/>
                    </a:cubicBezTo>
                    <a:cubicBezTo>
                      <a:pt x="247266" y="2344097"/>
                      <a:pt x="248717" y="2334941"/>
                      <a:pt x="240633" y="2328828"/>
                    </a:cubicBezTo>
                    <a:cubicBezTo>
                      <a:pt x="237620" y="2326989"/>
                      <a:pt x="234177" y="2324888"/>
                      <a:pt x="229872" y="2322262"/>
                    </a:cubicBezTo>
                    <a:cubicBezTo>
                      <a:pt x="243638" y="2320029"/>
                      <a:pt x="255347" y="2315359"/>
                      <a:pt x="267736" y="2324097"/>
                    </a:cubicBezTo>
                    <a:cubicBezTo>
                      <a:pt x="274361" y="2328730"/>
                      <a:pt x="280694" y="2326095"/>
                      <a:pt x="284895" y="2319208"/>
                    </a:cubicBezTo>
                    <a:cubicBezTo>
                      <a:pt x="288309" y="2313612"/>
                      <a:pt x="291986" y="2307586"/>
                      <a:pt x="294969" y="2301727"/>
                    </a:cubicBezTo>
                    <a:cubicBezTo>
                      <a:pt x="300579" y="2291564"/>
                      <a:pt x="307290" y="2284435"/>
                      <a:pt x="319825" y="2296809"/>
                    </a:cubicBezTo>
                    <a:cubicBezTo>
                      <a:pt x="321414" y="2280649"/>
                      <a:pt x="327746" y="2278015"/>
                      <a:pt x="338486" y="2287520"/>
                    </a:cubicBezTo>
                    <a:cubicBezTo>
                      <a:pt x="340208" y="2288570"/>
                      <a:pt x="342360" y="2289882"/>
                      <a:pt x="344964" y="2288518"/>
                    </a:cubicBezTo>
                    <a:cubicBezTo>
                      <a:pt x="347832" y="2286723"/>
                      <a:pt x="346467" y="2284119"/>
                      <a:pt x="345963" y="2282040"/>
                    </a:cubicBezTo>
                    <a:cubicBezTo>
                      <a:pt x="343178" y="2272809"/>
                      <a:pt x="343376" y="2261411"/>
                      <a:pt x="334886" y="2257174"/>
                    </a:cubicBezTo>
                    <a:lnTo>
                      <a:pt x="328066" y="2256305"/>
                    </a:lnTo>
                    <a:lnTo>
                      <a:pt x="326915" y="2256930"/>
                    </a:lnTo>
                    <a:cubicBezTo>
                      <a:pt x="323018" y="2257983"/>
                      <a:pt x="319190" y="2257583"/>
                      <a:pt x="316061" y="2254318"/>
                    </a:cubicBezTo>
                    <a:cubicBezTo>
                      <a:pt x="307739" y="2245367"/>
                      <a:pt x="295779" y="2239513"/>
                      <a:pt x="292711" y="2226086"/>
                    </a:cubicBezTo>
                    <a:lnTo>
                      <a:pt x="293665" y="2222983"/>
                    </a:lnTo>
                    <a:lnTo>
                      <a:pt x="287973" y="2218310"/>
                    </a:lnTo>
                    <a:cubicBezTo>
                      <a:pt x="279889" y="2212198"/>
                      <a:pt x="272959" y="2213875"/>
                      <a:pt x="268137" y="2222747"/>
                    </a:cubicBezTo>
                    <a:cubicBezTo>
                      <a:pt x="263672" y="2230065"/>
                      <a:pt x="259901" y="2237215"/>
                      <a:pt x="255699" y="2244103"/>
                    </a:cubicBezTo>
                    <a:cubicBezTo>
                      <a:pt x="253862" y="2247115"/>
                      <a:pt x="252694" y="2252901"/>
                      <a:pt x="246742" y="2251040"/>
                    </a:cubicBezTo>
                    <a:cubicBezTo>
                      <a:pt x="242342" y="2249538"/>
                      <a:pt x="242983" y="2244614"/>
                      <a:pt x="242837" y="2240980"/>
                    </a:cubicBezTo>
                    <a:cubicBezTo>
                      <a:pt x="243019" y="2228097"/>
                      <a:pt x="243893" y="2215045"/>
                      <a:pt x="244074" y="2202161"/>
                    </a:cubicBezTo>
                    <a:cubicBezTo>
                      <a:pt x="245241" y="2196375"/>
                      <a:pt x="250186" y="2194077"/>
                      <a:pt x="254872" y="2192209"/>
                    </a:cubicBezTo>
                    <a:cubicBezTo>
                      <a:pt x="261467" y="2189144"/>
                      <a:pt x="267140" y="2184927"/>
                      <a:pt x="272556" y="2180404"/>
                    </a:cubicBezTo>
                    <a:lnTo>
                      <a:pt x="280288" y="2173876"/>
                    </a:lnTo>
                    <a:lnTo>
                      <a:pt x="280101" y="2172712"/>
                    </a:lnTo>
                    <a:cubicBezTo>
                      <a:pt x="280627" y="2170945"/>
                      <a:pt x="281671" y="2169160"/>
                      <a:pt x="282418" y="2167586"/>
                    </a:cubicBezTo>
                    <a:cubicBezTo>
                      <a:pt x="283225" y="2166276"/>
                      <a:pt x="283768" y="2165030"/>
                      <a:pt x="284250" y="2163518"/>
                    </a:cubicBezTo>
                    <a:cubicBezTo>
                      <a:pt x="284933" y="2161679"/>
                      <a:pt x="284697" y="2159499"/>
                      <a:pt x="282733" y="2158286"/>
                    </a:cubicBezTo>
                    <a:cubicBezTo>
                      <a:pt x="281034" y="2157010"/>
                      <a:pt x="279307" y="2157977"/>
                      <a:pt x="277970" y="2159412"/>
                    </a:cubicBezTo>
                    <a:cubicBezTo>
                      <a:pt x="275901" y="2161299"/>
                      <a:pt x="273770" y="2162920"/>
                      <a:pt x="270762" y="2160837"/>
                    </a:cubicBezTo>
                    <a:cubicBezTo>
                      <a:pt x="268019" y="2158689"/>
                      <a:pt x="268716" y="2155728"/>
                      <a:pt x="269741" y="2152970"/>
                    </a:cubicBezTo>
                    <a:cubicBezTo>
                      <a:pt x="269942" y="2152643"/>
                      <a:pt x="270346" y="2151989"/>
                      <a:pt x="270486" y="2151396"/>
                    </a:cubicBezTo>
                    <a:cubicBezTo>
                      <a:pt x="273684" y="2143652"/>
                      <a:pt x="272780" y="2142187"/>
                      <a:pt x="264354" y="2140825"/>
                    </a:cubicBezTo>
                    <a:cubicBezTo>
                      <a:pt x="260337" y="2140376"/>
                      <a:pt x="257112" y="2139742"/>
                      <a:pt x="256578" y="2135115"/>
                    </a:cubicBezTo>
                    <a:cubicBezTo>
                      <a:pt x="256326" y="2134056"/>
                      <a:pt x="256139" y="2133262"/>
                      <a:pt x="256216" y="2132405"/>
                    </a:cubicBezTo>
                    <a:cubicBezTo>
                      <a:pt x="256739" y="2127529"/>
                      <a:pt x="253683" y="2124057"/>
                      <a:pt x="249309" y="2125651"/>
                    </a:cubicBezTo>
                    <a:cubicBezTo>
                      <a:pt x="244936" y="2127244"/>
                      <a:pt x="242784" y="2125236"/>
                      <a:pt x="241768" y="2122122"/>
                    </a:cubicBezTo>
                    <a:cubicBezTo>
                      <a:pt x="238798" y="2111921"/>
                      <a:pt x="231946" y="2111306"/>
                      <a:pt x="222886" y="2113166"/>
                    </a:cubicBezTo>
                    <a:cubicBezTo>
                      <a:pt x="216472" y="2114404"/>
                      <a:pt x="209745" y="2114317"/>
                      <a:pt x="202956" y="2113965"/>
                    </a:cubicBezTo>
                    <a:cubicBezTo>
                      <a:pt x="199794" y="2113595"/>
                      <a:pt x="197566" y="2112444"/>
                      <a:pt x="196020" y="2109455"/>
                    </a:cubicBezTo>
                    <a:cubicBezTo>
                      <a:pt x="193150" y="2104402"/>
                      <a:pt x="190873" y="2099210"/>
                      <a:pt x="189879" y="2093818"/>
                    </a:cubicBezTo>
                    <a:lnTo>
                      <a:pt x="190909" y="2082560"/>
                    </a:lnTo>
                    <a:lnTo>
                      <a:pt x="176927" y="2076952"/>
                    </a:lnTo>
                    <a:cubicBezTo>
                      <a:pt x="171587" y="2075541"/>
                      <a:pt x="166146" y="2074290"/>
                      <a:pt x="161150" y="2071832"/>
                    </a:cubicBezTo>
                    <a:cubicBezTo>
                      <a:pt x="149169" y="2066295"/>
                      <a:pt x="147827" y="2060750"/>
                      <a:pt x="156976" y="2051565"/>
                    </a:cubicBezTo>
                    <a:cubicBezTo>
                      <a:pt x="159412" y="2049507"/>
                      <a:pt x="162015" y="2048143"/>
                      <a:pt x="164190" y="2046515"/>
                    </a:cubicBezTo>
                    <a:cubicBezTo>
                      <a:pt x="174965" y="2039504"/>
                      <a:pt x="180216" y="2030894"/>
                      <a:pt x="176598" y="2017463"/>
                    </a:cubicBezTo>
                    <a:cubicBezTo>
                      <a:pt x="173744" y="2005682"/>
                      <a:pt x="173400" y="1993659"/>
                      <a:pt x="172362" y="1981804"/>
                    </a:cubicBezTo>
                    <a:cubicBezTo>
                      <a:pt x="171137" y="1972194"/>
                      <a:pt x="167715" y="1967155"/>
                      <a:pt x="157391" y="1971489"/>
                    </a:cubicBezTo>
                    <a:cubicBezTo>
                      <a:pt x="151490" y="1974385"/>
                      <a:pt x="145515" y="1975465"/>
                      <a:pt x="140371" y="1969374"/>
                    </a:cubicBezTo>
                    <a:cubicBezTo>
                      <a:pt x="138378" y="1958117"/>
                      <a:pt x="144754" y="1949602"/>
                      <a:pt x="147853" y="1939681"/>
                    </a:cubicBezTo>
                    <a:cubicBezTo>
                      <a:pt x="150238" y="1932866"/>
                      <a:pt x="154177" y="1926409"/>
                      <a:pt x="158285" y="1920645"/>
                    </a:cubicBezTo>
                    <a:lnTo>
                      <a:pt x="160830" y="1915989"/>
                    </a:lnTo>
                    <a:lnTo>
                      <a:pt x="159493" y="1915963"/>
                    </a:lnTo>
                    <a:cubicBezTo>
                      <a:pt x="156770" y="1917445"/>
                      <a:pt x="154758" y="1914846"/>
                      <a:pt x="153790" y="1913117"/>
                    </a:cubicBezTo>
                    <a:cubicBezTo>
                      <a:pt x="149781" y="1906797"/>
                      <a:pt x="144530" y="1904683"/>
                      <a:pt x="137462" y="1905516"/>
                    </a:cubicBezTo>
                    <a:cubicBezTo>
                      <a:pt x="133103" y="1905988"/>
                      <a:pt x="131933" y="1904586"/>
                      <a:pt x="133579" y="1899724"/>
                    </a:cubicBezTo>
                    <a:lnTo>
                      <a:pt x="133105" y="1895728"/>
                    </a:lnTo>
                    <a:lnTo>
                      <a:pt x="129392" y="1898293"/>
                    </a:lnTo>
                    <a:cubicBezTo>
                      <a:pt x="125128" y="1901895"/>
                      <a:pt x="120702" y="1904068"/>
                      <a:pt x="116047" y="1904919"/>
                    </a:cubicBezTo>
                    <a:lnTo>
                      <a:pt x="112975" y="1904648"/>
                    </a:lnTo>
                    <a:lnTo>
                      <a:pt x="113239" y="1905442"/>
                    </a:lnTo>
                    <a:cubicBezTo>
                      <a:pt x="112962" y="1906485"/>
                      <a:pt x="111881" y="1907231"/>
                      <a:pt x="109733" y="1907599"/>
                    </a:cubicBezTo>
                    <a:cubicBezTo>
                      <a:pt x="103848" y="1908711"/>
                      <a:pt x="98521" y="1907454"/>
                      <a:pt x="93271" y="1905341"/>
                    </a:cubicBezTo>
                    <a:cubicBezTo>
                      <a:pt x="86510" y="1902745"/>
                      <a:pt x="83272" y="1903231"/>
                      <a:pt x="78716" y="1908782"/>
                    </a:cubicBezTo>
                    <a:cubicBezTo>
                      <a:pt x="76912" y="1910606"/>
                      <a:pt x="75560" y="1913163"/>
                      <a:pt x="74146" y="1915454"/>
                    </a:cubicBezTo>
                    <a:cubicBezTo>
                      <a:pt x="73540" y="1916436"/>
                      <a:pt x="73060" y="1917947"/>
                      <a:pt x="71611" y="1917731"/>
                    </a:cubicBezTo>
                    <a:cubicBezTo>
                      <a:pt x="69898" y="1917576"/>
                      <a:pt x="69320" y="1916316"/>
                      <a:pt x="69334" y="1915194"/>
                    </a:cubicBezTo>
                    <a:cubicBezTo>
                      <a:pt x="69267" y="1910178"/>
                      <a:pt x="66898" y="1909619"/>
                      <a:pt x="62727" y="1910885"/>
                    </a:cubicBezTo>
                    <a:cubicBezTo>
                      <a:pt x="57497" y="1912401"/>
                      <a:pt x="52978" y="1909836"/>
                      <a:pt x="49191" y="1906817"/>
                    </a:cubicBezTo>
                    <a:cubicBezTo>
                      <a:pt x="46121" y="1904467"/>
                      <a:pt x="44205" y="1904641"/>
                      <a:pt x="42777" y="1908054"/>
                    </a:cubicBezTo>
                    <a:cubicBezTo>
                      <a:pt x="42094" y="1909893"/>
                      <a:pt x="41286" y="1911202"/>
                      <a:pt x="39043" y="1911174"/>
                    </a:cubicBezTo>
                    <a:cubicBezTo>
                      <a:pt x="36008" y="1911332"/>
                      <a:pt x="36036" y="1909089"/>
                      <a:pt x="35068" y="1907360"/>
                    </a:cubicBezTo>
                    <a:cubicBezTo>
                      <a:pt x="34553" y="1906364"/>
                      <a:pt x="34240" y="1905040"/>
                      <a:pt x="33663" y="1903778"/>
                    </a:cubicBezTo>
                    <a:cubicBezTo>
                      <a:pt x="31179" y="1896818"/>
                      <a:pt x="26833" y="1896168"/>
                      <a:pt x="21749" y="1901843"/>
                    </a:cubicBezTo>
                    <a:cubicBezTo>
                      <a:pt x="21079" y="1902560"/>
                      <a:pt x="20676" y="1903216"/>
                      <a:pt x="19945" y="1903668"/>
                    </a:cubicBezTo>
                    <a:cubicBezTo>
                      <a:pt x="18544" y="1904837"/>
                      <a:pt x="16552" y="1905867"/>
                      <a:pt x="15118" y="1904528"/>
                    </a:cubicBezTo>
                    <a:cubicBezTo>
                      <a:pt x="13747" y="1903456"/>
                      <a:pt x="14367" y="1901352"/>
                      <a:pt x="15175" y="1900043"/>
                    </a:cubicBezTo>
                    <a:cubicBezTo>
                      <a:pt x="15983" y="1898733"/>
                      <a:pt x="16854" y="1897689"/>
                      <a:pt x="17990" y="1896581"/>
                    </a:cubicBezTo>
                    <a:cubicBezTo>
                      <a:pt x="19467" y="1894554"/>
                      <a:pt x="19621" y="1892840"/>
                      <a:pt x="17531" y="1891099"/>
                    </a:cubicBezTo>
                    <a:cubicBezTo>
                      <a:pt x="12901" y="1886881"/>
                      <a:pt x="11058" y="1881446"/>
                      <a:pt x="9478" y="1875949"/>
                    </a:cubicBezTo>
                    <a:cubicBezTo>
                      <a:pt x="7384" y="1869454"/>
                      <a:pt x="6551" y="1862383"/>
                      <a:pt x="3397" y="1856139"/>
                    </a:cubicBezTo>
                    <a:cubicBezTo>
                      <a:pt x="2305" y="1853881"/>
                      <a:pt x="3580" y="1852182"/>
                      <a:pt x="4652" y="1850811"/>
                    </a:cubicBezTo>
                    <a:lnTo>
                      <a:pt x="7981" y="1845163"/>
                    </a:lnTo>
                    <a:lnTo>
                      <a:pt x="7180" y="1842047"/>
                    </a:lnTo>
                    <a:cubicBezTo>
                      <a:pt x="5049" y="1837794"/>
                      <a:pt x="219" y="1836029"/>
                      <a:pt x="0" y="1830579"/>
                    </a:cubicBezTo>
                    <a:cubicBezTo>
                      <a:pt x="5734" y="1826989"/>
                      <a:pt x="926" y="1822283"/>
                      <a:pt x="1735" y="1818053"/>
                    </a:cubicBezTo>
                    <a:cubicBezTo>
                      <a:pt x="5675" y="1811595"/>
                      <a:pt x="6170" y="1803037"/>
                      <a:pt x="16041" y="1801382"/>
                    </a:cubicBezTo>
                    <a:cubicBezTo>
                      <a:pt x="19674" y="1801234"/>
                      <a:pt x="20484" y="1797003"/>
                      <a:pt x="19907" y="1793107"/>
                    </a:cubicBezTo>
                    <a:cubicBezTo>
                      <a:pt x="18659" y="1786439"/>
                      <a:pt x="20423" y="1781609"/>
                      <a:pt x="27281" y="1778114"/>
                    </a:cubicBezTo>
                    <a:cubicBezTo>
                      <a:pt x="35357" y="1773591"/>
                      <a:pt x="29520" y="1767666"/>
                      <a:pt x="27243" y="1759781"/>
                    </a:cubicBezTo>
                    <a:cubicBezTo>
                      <a:pt x="39843" y="1763333"/>
                      <a:pt x="49115" y="1760721"/>
                      <a:pt x="55513" y="1749265"/>
                    </a:cubicBezTo>
                    <a:cubicBezTo>
                      <a:pt x="56826" y="1747112"/>
                      <a:pt x="64544" y="1744143"/>
                      <a:pt x="70592" y="1744880"/>
                    </a:cubicBezTo>
                    <a:cubicBezTo>
                      <a:pt x="81996" y="1746519"/>
                      <a:pt x="88372" y="1738006"/>
                      <a:pt x="96805" y="1731928"/>
                    </a:cubicBezTo>
                    <a:cubicBezTo>
                      <a:pt x="96718" y="1743688"/>
                      <a:pt x="102335" y="1744163"/>
                      <a:pt x="110075" y="1738252"/>
                    </a:cubicBezTo>
                    <a:cubicBezTo>
                      <a:pt x="113972" y="1737675"/>
                      <a:pt x="117941" y="1738915"/>
                      <a:pt x="121332" y="1736259"/>
                    </a:cubicBezTo>
                    <a:cubicBezTo>
                      <a:pt x="123244" y="1735062"/>
                      <a:pt x="125418" y="1733436"/>
                      <a:pt x="127329" y="1732239"/>
                    </a:cubicBezTo>
                    <a:cubicBezTo>
                      <a:pt x="129503" y="1730611"/>
                      <a:pt x="132034" y="1727432"/>
                      <a:pt x="133588" y="1727788"/>
                    </a:cubicBezTo>
                    <a:cubicBezTo>
                      <a:pt x="137558" y="1729028"/>
                      <a:pt x="134333" y="1732377"/>
                      <a:pt x="134144" y="1734624"/>
                    </a:cubicBezTo>
                    <a:cubicBezTo>
                      <a:pt x="134027" y="1738688"/>
                      <a:pt x="133743" y="1742059"/>
                      <a:pt x="133196" y="1745861"/>
                    </a:cubicBezTo>
                    <a:cubicBezTo>
                      <a:pt x="134109" y="1751141"/>
                      <a:pt x="138507" y="1752644"/>
                      <a:pt x="143265" y="1752593"/>
                    </a:cubicBezTo>
                    <a:cubicBezTo>
                      <a:pt x="146132" y="1750798"/>
                      <a:pt x="149429" y="1749265"/>
                      <a:pt x="152296" y="1747470"/>
                    </a:cubicBezTo>
                    <a:cubicBezTo>
                      <a:pt x="155929" y="1747324"/>
                      <a:pt x="155215" y="1750431"/>
                      <a:pt x="155718" y="1752512"/>
                    </a:cubicBezTo>
                    <a:cubicBezTo>
                      <a:pt x="150371" y="1762244"/>
                      <a:pt x="150306" y="1771063"/>
                      <a:pt x="161592" y="1776769"/>
                    </a:cubicBezTo>
                    <a:cubicBezTo>
                      <a:pt x="166160" y="1778965"/>
                      <a:pt x="169940" y="1782451"/>
                      <a:pt x="166956" y="1788310"/>
                    </a:cubicBezTo>
                    <a:lnTo>
                      <a:pt x="166316" y="1794564"/>
                    </a:lnTo>
                    <a:lnTo>
                      <a:pt x="168319" y="1794045"/>
                    </a:lnTo>
                    <a:cubicBezTo>
                      <a:pt x="170704" y="1792608"/>
                      <a:pt x="172889" y="1790623"/>
                      <a:pt x="174958" y="1788737"/>
                    </a:cubicBezTo>
                    <a:cubicBezTo>
                      <a:pt x="177089" y="1787114"/>
                      <a:pt x="178552" y="1786209"/>
                      <a:pt x="181371" y="1787500"/>
                    </a:cubicBezTo>
                    <a:lnTo>
                      <a:pt x="198329" y="1792737"/>
                    </a:lnTo>
                    <a:lnTo>
                      <a:pt x="201544" y="1788737"/>
                    </a:lnTo>
                    <a:cubicBezTo>
                      <a:pt x="209117" y="1782135"/>
                      <a:pt x="212049" y="1771518"/>
                      <a:pt x="221079" y="1766397"/>
                    </a:cubicBezTo>
                    <a:cubicBezTo>
                      <a:pt x="222656" y="1763814"/>
                      <a:pt x="223969" y="1761662"/>
                      <a:pt x="225545" y="1759079"/>
                    </a:cubicBezTo>
                    <a:cubicBezTo>
                      <a:pt x="224274" y="1755351"/>
                      <a:pt x="226807" y="1752170"/>
                      <a:pt x="226230" y="1748274"/>
                    </a:cubicBezTo>
                    <a:cubicBezTo>
                      <a:pt x="225266" y="1738235"/>
                      <a:pt x="215533" y="1732889"/>
                      <a:pt x="211965" y="1724214"/>
                    </a:cubicBezTo>
                    <a:cubicBezTo>
                      <a:pt x="209666" y="1719269"/>
                      <a:pt x="206937" y="1714059"/>
                      <a:pt x="210257" y="1709587"/>
                    </a:cubicBezTo>
                    <a:cubicBezTo>
                      <a:pt x="213576" y="1705115"/>
                      <a:pt x="219361" y="1706282"/>
                      <a:pt x="224023" y="1707353"/>
                    </a:cubicBezTo>
                    <a:cubicBezTo>
                      <a:pt x="230239" y="1708782"/>
                      <a:pt x="235835" y="1712197"/>
                      <a:pt x="242241" y="1711379"/>
                    </a:cubicBezTo>
                    <a:cubicBezTo>
                      <a:pt x="246757" y="1708818"/>
                      <a:pt x="250966" y="1712568"/>
                      <a:pt x="255293" y="1712253"/>
                    </a:cubicBezTo>
                    <a:cubicBezTo>
                      <a:pt x="258160" y="1710459"/>
                      <a:pt x="260858" y="1707971"/>
                      <a:pt x="264324" y="1707132"/>
                    </a:cubicBezTo>
                    <a:cubicBezTo>
                      <a:pt x="276339" y="1696151"/>
                      <a:pt x="287494" y="1684644"/>
                      <a:pt x="281407" y="1665575"/>
                    </a:cubicBezTo>
                    <a:cubicBezTo>
                      <a:pt x="278364" y="1656039"/>
                      <a:pt x="285842" y="1650559"/>
                      <a:pt x="295355" y="1650457"/>
                    </a:cubicBezTo>
                    <a:cubicBezTo>
                      <a:pt x="303052" y="1650427"/>
                      <a:pt x="310654" y="1651521"/>
                      <a:pt x="318183" y="1650798"/>
                    </a:cubicBezTo>
                    <a:cubicBezTo>
                      <a:pt x="334890" y="1648585"/>
                      <a:pt x="347239" y="1638991"/>
                      <a:pt x="336105" y="1612706"/>
                    </a:cubicBezTo>
                    <a:cubicBezTo>
                      <a:pt x="337965" y="1606753"/>
                      <a:pt x="331771" y="1602383"/>
                      <a:pt x="332244" y="1596765"/>
                    </a:cubicBezTo>
                    <a:cubicBezTo>
                      <a:pt x="336227" y="1584428"/>
                      <a:pt x="336920" y="1584260"/>
                      <a:pt x="345508" y="1592453"/>
                    </a:cubicBezTo>
                    <a:cubicBezTo>
                      <a:pt x="353067" y="1599427"/>
                      <a:pt x="362894" y="1603650"/>
                      <a:pt x="372459" y="1608304"/>
                    </a:cubicBezTo>
                    <a:cubicBezTo>
                      <a:pt x="369037" y="1603263"/>
                      <a:pt x="371159" y="1596879"/>
                      <a:pt x="366520" y="1592867"/>
                    </a:cubicBezTo>
                    <a:cubicBezTo>
                      <a:pt x="363768" y="1590598"/>
                      <a:pt x="361974" y="1587731"/>
                      <a:pt x="362257" y="1584360"/>
                    </a:cubicBezTo>
                    <a:cubicBezTo>
                      <a:pt x="362796" y="1569922"/>
                      <a:pt x="353663" y="1565531"/>
                      <a:pt x="341471" y="1565181"/>
                    </a:cubicBezTo>
                    <a:cubicBezTo>
                      <a:pt x="335707" y="1561075"/>
                      <a:pt x="329214" y="1573653"/>
                      <a:pt x="324093" y="1564622"/>
                    </a:cubicBezTo>
                    <a:cubicBezTo>
                      <a:pt x="317985" y="1548492"/>
                      <a:pt x="331985" y="1538131"/>
                      <a:pt x="335369" y="1524838"/>
                    </a:cubicBezTo>
                    <a:cubicBezTo>
                      <a:pt x="339279" y="1510684"/>
                      <a:pt x="344741" y="1496888"/>
                      <a:pt x="346666" y="1482115"/>
                    </a:cubicBezTo>
                    <a:cubicBezTo>
                      <a:pt x="348117" y="1472959"/>
                      <a:pt x="345841" y="1465071"/>
                      <a:pt x="338449" y="1458790"/>
                    </a:cubicBezTo>
                    <a:cubicBezTo>
                      <a:pt x="329768" y="1451722"/>
                      <a:pt x="322428" y="1450197"/>
                      <a:pt x="315695" y="1460266"/>
                    </a:cubicBezTo>
                    <a:cubicBezTo>
                      <a:pt x="311063" y="1466891"/>
                      <a:pt x="303008" y="1468475"/>
                      <a:pt x="297610" y="1473451"/>
                    </a:cubicBezTo>
                    <a:cubicBezTo>
                      <a:pt x="279874" y="1474445"/>
                      <a:pt x="263547" y="1472163"/>
                      <a:pt x="259036" y="1450509"/>
                    </a:cubicBezTo>
                    <a:cubicBezTo>
                      <a:pt x="258291" y="1445920"/>
                      <a:pt x="254542" y="1450129"/>
                      <a:pt x="253178" y="1447526"/>
                    </a:cubicBezTo>
                    <a:cubicBezTo>
                      <a:pt x="251667" y="1441288"/>
                      <a:pt x="255511" y="1435955"/>
                      <a:pt x="255985" y="1430337"/>
                    </a:cubicBezTo>
                    <a:cubicBezTo>
                      <a:pt x="259063" y="1423355"/>
                      <a:pt x="266614" y="1419692"/>
                      <a:pt x="268401" y="1411922"/>
                    </a:cubicBezTo>
                    <a:cubicBezTo>
                      <a:pt x="279943" y="1406560"/>
                      <a:pt x="291482" y="1401195"/>
                      <a:pt x="304630" y="1400946"/>
                    </a:cubicBezTo>
                    <a:cubicBezTo>
                      <a:pt x="306877" y="1401137"/>
                      <a:pt x="319527" y="1409445"/>
                      <a:pt x="320032" y="1411524"/>
                    </a:cubicBezTo>
                    <a:cubicBezTo>
                      <a:pt x="321017" y="1418623"/>
                      <a:pt x="325416" y="1420125"/>
                      <a:pt x="331486" y="1417921"/>
                    </a:cubicBezTo>
                    <a:cubicBezTo>
                      <a:pt x="350483" y="1410019"/>
                      <a:pt x="370414" y="1404458"/>
                      <a:pt x="388646" y="1394907"/>
                    </a:cubicBezTo>
                    <a:cubicBezTo>
                      <a:pt x="403578" y="1386888"/>
                      <a:pt x="406773" y="1375842"/>
                      <a:pt x="399615" y="1361433"/>
                    </a:cubicBezTo>
                    <a:cubicBezTo>
                      <a:pt x="397820" y="1358567"/>
                      <a:pt x="396025" y="1355699"/>
                      <a:pt x="394231" y="1352832"/>
                    </a:cubicBezTo>
                    <a:cubicBezTo>
                      <a:pt x="381089" y="1328867"/>
                      <a:pt x="383664" y="1319806"/>
                      <a:pt x="408825" y="1308576"/>
                    </a:cubicBezTo>
                    <a:cubicBezTo>
                      <a:pt x="419842" y="1304074"/>
                      <a:pt x="428107" y="1297303"/>
                      <a:pt x="433980" y="1286710"/>
                    </a:cubicBezTo>
                    <a:cubicBezTo>
                      <a:pt x="443097" y="1269827"/>
                      <a:pt x="459782" y="1270555"/>
                      <a:pt x="475774" y="1271450"/>
                    </a:cubicBezTo>
                    <a:cubicBezTo>
                      <a:pt x="480721" y="1269153"/>
                      <a:pt x="486673" y="1271012"/>
                      <a:pt x="492912" y="1269501"/>
                    </a:cubicBezTo>
                    <a:cubicBezTo>
                      <a:pt x="482391" y="1265445"/>
                      <a:pt x="472469" y="1262347"/>
                      <a:pt x="466485" y="1252791"/>
                    </a:cubicBezTo>
                    <a:cubicBezTo>
                      <a:pt x="466317" y="1252096"/>
                      <a:pt x="465456" y="1251572"/>
                      <a:pt x="464596" y="1251046"/>
                    </a:cubicBezTo>
                    <a:cubicBezTo>
                      <a:pt x="464166" y="1250783"/>
                      <a:pt x="463997" y="1250091"/>
                      <a:pt x="464260" y="1249660"/>
                    </a:cubicBezTo>
                    <a:cubicBezTo>
                      <a:pt x="466074" y="1214735"/>
                      <a:pt x="452261" y="1187999"/>
                      <a:pt x="426403" y="1164545"/>
                    </a:cubicBezTo>
                    <a:cubicBezTo>
                      <a:pt x="410593" y="1150766"/>
                      <a:pt x="412139" y="1140485"/>
                      <a:pt x="424723" y="1122763"/>
                    </a:cubicBezTo>
                    <a:cubicBezTo>
                      <a:pt x="435204" y="1108485"/>
                      <a:pt x="431176" y="1091852"/>
                      <a:pt x="431810" y="1076290"/>
                    </a:cubicBezTo>
                    <a:cubicBezTo>
                      <a:pt x="430971" y="1072825"/>
                      <a:pt x="431256" y="1069454"/>
                      <a:pt x="432233" y="1065915"/>
                    </a:cubicBezTo>
                    <a:cubicBezTo>
                      <a:pt x="435777" y="1042679"/>
                      <a:pt x="438627" y="1019610"/>
                      <a:pt x="433350" y="996308"/>
                    </a:cubicBezTo>
                    <a:cubicBezTo>
                      <a:pt x="435904" y="990187"/>
                      <a:pt x="432911" y="985409"/>
                      <a:pt x="429489" y="980368"/>
                    </a:cubicBezTo>
                    <a:cubicBezTo>
                      <a:pt x="425659" y="972124"/>
                      <a:pt x="427541" y="963231"/>
                      <a:pt x="426913" y="954578"/>
                    </a:cubicBezTo>
                    <a:cubicBezTo>
                      <a:pt x="419457" y="957118"/>
                      <a:pt x="416809" y="964362"/>
                      <a:pt x="412104" y="969171"/>
                    </a:cubicBezTo>
                    <a:cubicBezTo>
                      <a:pt x="404174" y="977327"/>
                      <a:pt x="396835" y="975803"/>
                      <a:pt x="396826" y="965166"/>
                    </a:cubicBezTo>
                    <a:cubicBezTo>
                      <a:pt x="396190" y="945876"/>
                      <a:pt x="383779" y="940077"/>
                      <a:pt x="368670" y="936766"/>
                    </a:cubicBezTo>
                    <a:cubicBezTo>
                      <a:pt x="360039" y="934455"/>
                      <a:pt x="353488" y="931639"/>
                      <a:pt x="354173" y="920835"/>
                    </a:cubicBezTo>
                    <a:cubicBezTo>
                      <a:pt x="354457" y="917463"/>
                      <a:pt x="353188" y="913735"/>
                      <a:pt x="350867" y="911730"/>
                    </a:cubicBezTo>
                    <a:cubicBezTo>
                      <a:pt x="338143" y="901603"/>
                      <a:pt x="338061" y="889151"/>
                      <a:pt x="344649" y="875449"/>
                    </a:cubicBezTo>
                    <a:cubicBezTo>
                      <a:pt x="347128" y="867511"/>
                      <a:pt x="350039" y="859836"/>
                      <a:pt x="346207" y="851592"/>
                    </a:cubicBezTo>
                    <a:cubicBezTo>
                      <a:pt x="346063" y="847959"/>
                      <a:pt x="347732" y="844253"/>
                      <a:pt x="345076" y="840860"/>
                    </a:cubicBezTo>
                    <a:cubicBezTo>
                      <a:pt x="342992" y="836045"/>
                      <a:pt x="342027" y="832060"/>
                      <a:pt x="343163" y="828988"/>
                    </a:cubicBezTo>
                    <a:close/>
                  </a:path>
                </a:pathLst>
              </a:custGeom>
              <a:solidFill>
                <a:srgbClr val="EAF5D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g6ba09dd349_0_68"/>
              <p:cNvSpPr/>
              <p:nvPr/>
            </p:nvSpPr>
            <p:spPr>
              <a:xfrm>
                <a:off x="7000161" y="2031424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g6ba09dd349_0_68"/>
              <p:cNvSpPr/>
              <p:nvPr/>
            </p:nvSpPr>
            <p:spPr>
              <a:xfrm flipH="1">
                <a:off x="8783440" y="1883600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g6ba09dd349_0_68"/>
              <p:cNvSpPr/>
              <p:nvPr/>
            </p:nvSpPr>
            <p:spPr>
              <a:xfrm flipH="1" rot="10800000">
                <a:off x="5899199" y="4439449"/>
                <a:ext cx="603731" cy="608561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g6ba09dd349_0_68"/>
              <p:cNvSpPr/>
              <p:nvPr/>
            </p:nvSpPr>
            <p:spPr>
              <a:xfrm rot="-2073408">
                <a:off x="6084448" y="3363536"/>
                <a:ext cx="441011" cy="444539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g6ba09dd349_0_68"/>
              <p:cNvSpPr/>
              <p:nvPr/>
            </p:nvSpPr>
            <p:spPr>
              <a:xfrm flipH="1" rot="9900079">
                <a:off x="8046218" y="3975530"/>
                <a:ext cx="659886" cy="66516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3" name="Google Shape;483;g6ba09dd349_0_68"/>
            <p:cNvGrpSpPr/>
            <p:nvPr/>
          </p:nvGrpSpPr>
          <p:grpSpPr>
            <a:xfrm>
              <a:off x="7155398" y="2613789"/>
              <a:ext cx="2766600" cy="1359891"/>
              <a:chOff x="4556564" y="2147947"/>
              <a:chExt cx="2766600" cy="1359891"/>
            </a:xfrm>
          </p:grpSpPr>
          <p:sp>
            <p:nvSpPr>
              <p:cNvPr id="484" name="Google Shape;484;g6ba09dd349_0_68"/>
              <p:cNvSpPr txBox="1"/>
              <p:nvPr/>
            </p:nvSpPr>
            <p:spPr>
              <a:xfrm>
                <a:off x="4556564" y="2513020"/>
                <a:ext cx="27666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4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Sprint 2</a:t>
                </a:r>
                <a:endParaRPr b="1" sz="4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5" name="Google Shape;485;g6ba09dd349_0_68"/>
              <p:cNvGrpSpPr/>
              <p:nvPr/>
            </p:nvGrpSpPr>
            <p:grpSpPr>
              <a:xfrm flipH="1" rot="10579391">
                <a:off x="6488888" y="2986461"/>
                <a:ext cx="727343" cy="498568"/>
                <a:chOff x="3625951" y="3293070"/>
                <a:chExt cx="1336487" cy="916114"/>
              </a:xfrm>
            </p:grpSpPr>
            <p:sp>
              <p:nvSpPr>
                <p:cNvPr id="486" name="Google Shape;486;g6ba09dd349_0_68"/>
                <p:cNvSpPr/>
                <p:nvPr/>
              </p:nvSpPr>
              <p:spPr>
                <a:xfrm rot="692077">
                  <a:off x="4206251" y="3353379"/>
                  <a:ext cx="683555" cy="795497"/>
                </a:xfrm>
                <a:custGeom>
                  <a:rect b="b" l="l" r="r" t="t"/>
                  <a:pathLst>
                    <a:path extrusionOk="0" h="3181350" w="2733675">
                      <a:moveTo>
                        <a:pt x="316143" y="3128010"/>
                      </a:moveTo>
                      <a:cubicBezTo>
                        <a:pt x="1211493" y="2624138"/>
                        <a:pt x="1817283" y="1884045"/>
                        <a:pt x="2161135" y="926782"/>
                      </a:cubicBezTo>
                      <a:cubicBezTo>
                        <a:pt x="2156373" y="936307"/>
                        <a:pt x="2151610" y="946785"/>
                        <a:pt x="2146848" y="956310"/>
                      </a:cubicBezTo>
                      <a:cubicBezTo>
                        <a:pt x="2142085" y="966788"/>
                        <a:pt x="2136370" y="976313"/>
                        <a:pt x="2131608" y="986790"/>
                      </a:cubicBezTo>
                      <a:cubicBezTo>
                        <a:pt x="1843953" y="1563053"/>
                        <a:pt x="1455333" y="2061210"/>
                        <a:pt x="977178" y="2490788"/>
                      </a:cubicBezTo>
                      <a:cubicBezTo>
                        <a:pt x="750483" y="2695575"/>
                        <a:pt x="508548" y="2880360"/>
                        <a:pt x="256135" y="3052763"/>
                      </a:cubicBezTo>
                      <a:cubicBezTo>
                        <a:pt x="236133" y="3066098"/>
                        <a:pt x="229465" y="3065145"/>
                        <a:pt x="222798" y="3041333"/>
                      </a:cubicBezTo>
                      <a:cubicBezTo>
                        <a:pt x="204700" y="2978467"/>
                        <a:pt x="183745" y="2917508"/>
                        <a:pt x="164695" y="2854642"/>
                      </a:cubicBezTo>
                      <a:cubicBezTo>
                        <a:pt x="100878" y="2646045"/>
                        <a:pt x="51348" y="2434590"/>
                        <a:pt x="22773" y="2218373"/>
                      </a:cubicBezTo>
                      <a:cubicBezTo>
                        <a:pt x="-7707" y="1990725"/>
                        <a:pt x="-12470" y="1763078"/>
                        <a:pt x="38965" y="1536382"/>
                      </a:cubicBezTo>
                      <a:cubicBezTo>
                        <a:pt x="70398" y="1396365"/>
                        <a:pt x="129453" y="1270635"/>
                        <a:pt x="212320" y="1156335"/>
                      </a:cubicBezTo>
                      <a:cubicBezTo>
                        <a:pt x="300903" y="1033463"/>
                        <a:pt x="416155" y="941070"/>
                        <a:pt x="545695" y="865822"/>
                      </a:cubicBezTo>
                      <a:cubicBezTo>
                        <a:pt x="712383" y="769620"/>
                        <a:pt x="892405" y="707707"/>
                        <a:pt x="1077190" y="658177"/>
                      </a:cubicBezTo>
                      <a:cubicBezTo>
                        <a:pt x="1181965" y="629602"/>
                        <a:pt x="1287693" y="604838"/>
                        <a:pt x="1392468" y="579120"/>
                      </a:cubicBezTo>
                      <a:cubicBezTo>
                        <a:pt x="1591540" y="530543"/>
                        <a:pt x="1792518" y="487680"/>
                        <a:pt x="1986828" y="418147"/>
                      </a:cubicBezTo>
                      <a:cubicBezTo>
                        <a:pt x="2060170" y="391477"/>
                        <a:pt x="2132560" y="360997"/>
                        <a:pt x="2201140" y="322897"/>
                      </a:cubicBezTo>
                      <a:cubicBezTo>
                        <a:pt x="2338300" y="246697"/>
                        <a:pt x="2453553" y="148590"/>
                        <a:pt x="2529753" y="0"/>
                      </a:cubicBezTo>
                      <a:cubicBezTo>
                        <a:pt x="2539278" y="37147"/>
                        <a:pt x="2547850" y="67627"/>
                        <a:pt x="2555470" y="99060"/>
                      </a:cubicBezTo>
                      <a:cubicBezTo>
                        <a:pt x="2610715" y="321945"/>
                        <a:pt x="2658340" y="546735"/>
                        <a:pt x="2689773" y="775335"/>
                      </a:cubicBezTo>
                      <a:cubicBezTo>
                        <a:pt x="2727873" y="1048702"/>
                        <a:pt x="2746923" y="1323023"/>
                        <a:pt x="2726920" y="1599248"/>
                      </a:cubicBezTo>
                      <a:cubicBezTo>
                        <a:pt x="2706918" y="1874520"/>
                        <a:pt x="2650720" y="2140267"/>
                        <a:pt x="2524990" y="2387917"/>
                      </a:cubicBezTo>
                      <a:cubicBezTo>
                        <a:pt x="2459268" y="2517458"/>
                        <a:pt x="2374495" y="2632710"/>
                        <a:pt x="2271625" y="2735580"/>
                      </a:cubicBezTo>
                      <a:cubicBezTo>
                        <a:pt x="2131608" y="2875598"/>
                        <a:pt x="1965873" y="2973705"/>
                        <a:pt x="1782993" y="3046095"/>
                      </a:cubicBezTo>
                      <a:cubicBezTo>
                        <a:pt x="1661073" y="3094673"/>
                        <a:pt x="1535343" y="3124200"/>
                        <a:pt x="1406755" y="3146108"/>
                      </a:cubicBezTo>
                      <a:cubicBezTo>
                        <a:pt x="1177203" y="3186113"/>
                        <a:pt x="945745" y="3188017"/>
                        <a:pt x="714288" y="3172778"/>
                      </a:cubicBezTo>
                      <a:cubicBezTo>
                        <a:pt x="586653" y="3164205"/>
                        <a:pt x="459970" y="3149917"/>
                        <a:pt x="334240" y="3129915"/>
                      </a:cubicBezTo>
                      <a:cubicBezTo>
                        <a:pt x="331383" y="3131820"/>
                        <a:pt x="328525" y="3130867"/>
                        <a:pt x="316143" y="31280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g6ba09dd349_0_68"/>
                <p:cNvSpPr/>
                <p:nvPr/>
              </p:nvSpPr>
              <p:spPr>
                <a:xfrm rot="-1801997">
                  <a:off x="3755578" y="3366384"/>
                  <a:ext cx="385518" cy="621405"/>
                </a:xfrm>
                <a:custGeom>
                  <a:rect b="b" l="l" r="r" t="t"/>
                  <a:pathLst>
                    <a:path extrusionOk="0" h="3362325" w="2085975">
                      <a:moveTo>
                        <a:pt x="934992" y="822960"/>
                      </a:moveTo>
                      <a:cubicBezTo>
                        <a:pt x="685437" y="1681163"/>
                        <a:pt x="733062" y="2520315"/>
                        <a:pt x="1095965" y="3340418"/>
                      </a:cubicBezTo>
                      <a:cubicBezTo>
                        <a:pt x="1084535" y="3343275"/>
                        <a:pt x="1077867" y="3337560"/>
                        <a:pt x="1072152" y="3334703"/>
                      </a:cubicBezTo>
                      <a:cubicBezTo>
                        <a:pt x="959757" y="3282315"/>
                        <a:pt x="852125" y="3222308"/>
                        <a:pt x="748302" y="3155633"/>
                      </a:cubicBezTo>
                      <a:cubicBezTo>
                        <a:pt x="663530" y="3101340"/>
                        <a:pt x="583520" y="3041333"/>
                        <a:pt x="506367" y="2975610"/>
                      </a:cubicBezTo>
                      <a:cubicBezTo>
                        <a:pt x="386352" y="2872740"/>
                        <a:pt x="281577" y="2756535"/>
                        <a:pt x="196805" y="2623185"/>
                      </a:cubicBezTo>
                      <a:cubicBezTo>
                        <a:pt x="51072" y="2395538"/>
                        <a:pt x="-10840" y="2146935"/>
                        <a:pt x="1542" y="1878330"/>
                      </a:cubicBezTo>
                      <a:cubicBezTo>
                        <a:pt x="10115" y="1690688"/>
                        <a:pt x="56787" y="1511618"/>
                        <a:pt x="125367" y="1338263"/>
                      </a:cubicBezTo>
                      <a:cubicBezTo>
                        <a:pt x="171087" y="1222058"/>
                        <a:pt x="228237" y="1111568"/>
                        <a:pt x="290150" y="1003935"/>
                      </a:cubicBezTo>
                      <a:cubicBezTo>
                        <a:pt x="362540" y="879158"/>
                        <a:pt x="445407" y="761048"/>
                        <a:pt x="533990" y="645795"/>
                      </a:cubicBezTo>
                      <a:cubicBezTo>
                        <a:pt x="636860" y="510540"/>
                        <a:pt x="751160" y="383858"/>
                        <a:pt x="869270" y="260985"/>
                      </a:cubicBezTo>
                      <a:cubicBezTo>
                        <a:pt x="955947" y="170498"/>
                        <a:pt x="1048340" y="84773"/>
                        <a:pt x="1139780" y="0"/>
                      </a:cubicBezTo>
                      <a:cubicBezTo>
                        <a:pt x="1149305" y="3810"/>
                        <a:pt x="1145495" y="10478"/>
                        <a:pt x="1145495" y="16193"/>
                      </a:cubicBezTo>
                      <a:cubicBezTo>
                        <a:pt x="1138827" y="209550"/>
                        <a:pt x="1197882" y="386715"/>
                        <a:pt x="1287417" y="554355"/>
                      </a:cubicBezTo>
                      <a:cubicBezTo>
                        <a:pt x="1410290" y="785813"/>
                        <a:pt x="1578882" y="982980"/>
                        <a:pt x="1752237" y="1176338"/>
                      </a:cubicBezTo>
                      <a:cubicBezTo>
                        <a:pt x="1937975" y="1383983"/>
                        <a:pt x="2052275" y="1625918"/>
                        <a:pt x="2081802" y="1904048"/>
                      </a:cubicBezTo>
                      <a:cubicBezTo>
                        <a:pt x="2108472" y="2156460"/>
                        <a:pt x="2057037" y="2394585"/>
                        <a:pt x="1946547" y="2621280"/>
                      </a:cubicBezTo>
                      <a:cubicBezTo>
                        <a:pt x="1825580" y="2868930"/>
                        <a:pt x="1649367" y="3072765"/>
                        <a:pt x="1444580" y="3253740"/>
                      </a:cubicBezTo>
                      <a:cubicBezTo>
                        <a:pt x="1404575" y="3288983"/>
                        <a:pt x="1362665" y="3320415"/>
                        <a:pt x="1323612" y="3355658"/>
                      </a:cubicBezTo>
                      <a:cubicBezTo>
                        <a:pt x="1306467" y="3370898"/>
                        <a:pt x="1292180" y="3368993"/>
                        <a:pt x="1275035" y="3358515"/>
                      </a:cubicBezTo>
                      <a:cubicBezTo>
                        <a:pt x="1251222" y="3343275"/>
                        <a:pt x="1232172" y="3323273"/>
                        <a:pt x="1215980" y="3300413"/>
                      </a:cubicBezTo>
                      <a:cubicBezTo>
                        <a:pt x="1166450" y="3231833"/>
                        <a:pt x="1133112" y="3154680"/>
                        <a:pt x="1103585" y="3075623"/>
                      </a:cubicBezTo>
                      <a:cubicBezTo>
                        <a:pt x="1063580" y="2969895"/>
                        <a:pt x="1036910" y="2859405"/>
                        <a:pt x="1004525" y="2750820"/>
                      </a:cubicBezTo>
                      <a:cubicBezTo>
                        <a:pt x="992142" y="2708910"/>
                        <a:pt x="976902" y="2667953"/>
                        <a:pt x="971187" y="2626043"/>
                      </a:cubicBezTo>
                      <a:cubicBezTo>
                        <a:pt x="957852" y="2535555"/>
                        <a:pt x="935945" y="2447925"/>
                        <a:pt x="921657" y="2357438"/>
                      </a:cubicBezTo>
                      <a:cubicBezTo>
                        <a:pt x="872127" y="2058353"/>
                        <a:pt x="852125" y="1757363"/>
                        <a:pt x="865460" y="1453515"/>
                      </a:cubicBezTo>
                      <a:cubicBezTo>
                        <a:pt x="874032" y="1246823"/>
                        <a:pt x="897845" y="1041083"/>
                        <a:pt x="934992" y="838200"/>
                      </a:cubicBezTo>
                      <a:cubicBezTo>
                        <a:pt x="934040" y="832485"/>
                        <a:pt x="934040" y="827723"/>
                        <a:pt x="934992" y="822960"/>
                      </a:cubicBezTo>
                      <a:close/>
                      <a:moveTo>
                        <a:pt x="938802" y="803910"/>
                      </a:moveTo>
                      <a:lnTo>
                        <a:pt x="938802" y="805815"/>
                      </a:lnTo>
                      <a:lnTo>
                        <a:pt x="937850" y="805815"/>
                      </a:lnTo>
                      <a:lnTo>
                        <a:pt x="938802" y="8039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8" name="Google Shape;488;g6ba09dd349_0_68"/>
              <p:cNvGrpSpPr/>
              <p:nvPr/>
            </p:nvGrpSpPr>
            <p:grpSpPr>
              <a:xfrm flipH="1" rot="2700000">
                <a:off x="4983411" y="2332125"/>
                <a:ext cx="727491" cy="498669"/>
                <a:chOff x="3625951" y="3293070"/>
                <a:chExt cx="1336487" cy="916114"/>
              </a:xfrm>
            </p:grpSpPr>
            <p:sp>
              <p:nvSpPr>
                <p:cNvPr id="489" name="Google Shape;489;g6ba09dd349_0_68"/>
                <p:cNvSpPr/>
                <p:nvPr/>
              </p:nvSpPr>
              <p:spPr>
                <a:xfrm rot="692077">
                  <a:off x="4206251" y="3353379"/>
                  <a:ext cx="683555" cy="795497"/>
                </a:xfrm>
                <a:custGeom>
                  <a:rect b="b" l="l" r="r" t="t"/>
                  <a:pathLst>
                    <a:path extrusionOk="0" h="3181350" w="2733675">
                      <a:moveTo>
                        <a:pt x="316143" y="3128010"/>
                      </a:moveTo>
                      <a:cubicBezTo>
                        <a:pt x="1211493" y="2624138"/>
                        <a:pt x="1817283" y="1884045"/>
                        <a:pt x="2161135" y="926782"/>
                      </a:cubicBezTo>
                      <a:cubicBezTo>
                        <a:pt x="2156373" y="936307"/>
                        <a:pt x="2151610" y="946785"/>
                        <a:pt x="2146848" y="956310"/>
                      </a:cubicBezTo>
                      <a:cubicBezTo>
                        <a:pt x="2142085" y="966788"/>
                        <a:pt x="2136370" y="976313"/>
                        <a:pt x="2131608" y="986790"/>
                      </a:cubicBezTo>
                      <a:cubicBezTo>
                        <a:pt x="1843953" y="1563053"/>
                        <a:pt x="1455333" y="2061210"/>
                        <a:pt x="977178" y="2490788"/>
                      </a:cubicBezTo>
                      <a:cubicBezTo>
                        <a:pt x="750483" y="2695575"/>
                        <a:pt x="508548" y="2880360"/>
                        <a:pt x="256135" y="3052763"/>
                      </a:cubicBezTo>
                      <a:cubicBezTo>
                        <a:pt x="236133" y="3066098"/>
                        <a:pt x="229465" y="3065145"/>
                        <a:pt x="222798" y="3041333"/>
                      </a:cubicBezTo>
                      <a:cubicBezTo>
                        <a:pt x="204700" y="2978467"/>
                        <a:pt x="183745" y="2917508"/>
                        <a:pt x="164695" y="2854642"/>
                      </a:cubicBezTo>
                      <a:cubicBezTo>
                        <a:pt x="100878" y="2646045"/>
                        <a:pt x="51348" y="2434590"/>
                        <a:pt x="22773" y="2218373"/>
                      </a:cubicBezTo>
                      <a:cubicBezTo>
                        <a:pt x="-7707" y="1990725"/>
                        <a:pt x="-12470" y="1763078"/>
                        <a:pt x="38965" y="1536382"/>
                      </a:cubicBezTo>
                      <a:cubicBezTo>
                        <a:pt x="70398" y="1396365"/>
                        <a:pt x="129453" y="1270635"/>
                        <a:pt x="212320" y="1156335"/>
                      </a:cubicBezTo>
                      <a:cubicBezTo>
                        <a:pt x="300903" y="1033463"/>
                        <a:pt x="416155" y="941070"/>
                        <a:pt x="545695" y="865822"/>
                      </a:cubicBezTo>
                      <a:cubicBezTo>
                        <a:pt x="712383" y="769620"/>
                        <a:pt x="892405" y="707707"/>
                        <a:pt x="1077190" y="658177"/>
                      </a:cubicBezTo>
                      <a:cubicBezTo>
                        <a:pt x="1181965" y="629602"/>
                        <a:pt x="1287693" y="604838"/>
                        <a:pt x="1392468" y="579120"/>
                      </a:cubicBezTo>
                      <a:cubicBezTo>
                        <a:pt x="1591540" y="530543"/>
                        <a:pt x="1792518" y="487680"/>
                        <a:pt x="1986828" y="418147"/>
                      </a:cubicBezTo>
                      <a:cubicBezTo>
                        <a:pt x="2060170" y="391477"/>
                        <a:pt x="2132560" y="360997"/>
                        <a:pt x="2201140" y="322897"/>
                      </a:cubicBezTo>
                      <a:cubicBezTo>
                        <a:pt x="2338300" y="246697"/>
                        <a:pt x="2453553" y="148590"/>
                        <a:pt x="2529753" y="0"/>
                      </a:cubicBezTo>
                      <a:cubicBezTo>
                        <a:pt x="2539278" y="37147"/>
                        <a:pt x="2547850" y="67627"/>
                        <a:pt x="2555470" y="99060"/>
                      </a:cubicBezTo>
                      <a:cubicBezTo>
                        <a:pt x="2610715" y="321945"/>
                        <a:pt x="2658340" y="546735"/>
                        <a:pt x="2689773" y="775335"/>
                      </a:cubicBezTo>
                      <a:cubicBezTo>
                        <a:pt x="2727873" y="1048702"/>
                        <a:pt x="2746923" y="1323023"/>
                        <a:pt x="2726920" y="1599248"/>
                      </a:cubicBezTo>
                      <a:cubicBezTo>
                        <a:pt x="2706918" y="1874520"/>
                        <a:pt x="2650720" y="2140267"/>
                        <a:pt x="2524990" y="2387917"/>
                      </a:cubicBezTo>
                      <a:cubicBezTo>
                        <a:pt x="2459268" y="2517458"/>
                        <a:pt x="2374495" y="2632710"/>
                        <a:pt x="2271625" y="2735580"/>
                      </a:cubicBezTo>
                      <a:cubicBezTo>
                        <a:pt x="2131608" y="2875598"/>
                        <a:pt x="1965873" y="2973705"/>
                        <a:pt x="1782993" y="3046095"/>
                      </a:cubicBezTo>
                      <a:cubicBezTo>
                        <a:pt x="1661073" y="3094673"/>
                        <a:pt x="1535343" y="3124200"/>
                        <a:pt x="1406755" y="3146108"/>
                      </a:cubicBezTo>
                      <a:cubicBezTo>
                        <a:pt x="1177203" y="3186113"/>
                        <a:pt x="945745" y="3188017"/>
                        <a:pt x="714288" y="3172778"/>
                      </a:cubicBezTo>
                      <a:cubicBezTo>
                        <a:pt x="586653" y="3164205"/>
                        <a:pt x="459970" y="3149917"/>
                        <a:pt x="334240" y="3129915"/>
                      </a:cubicBezTo>
                      <a:cubicBezTo>
                        <a:pt x="331383" y="3131820"/>
                        <a:pt x="328525" y="3130867"/>
                        <a:pt x="316143" y="31280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g6ba09dd349_0_68"/>
                <p:cNvSpPr/>
                <p:nvPr/>
              </p:nvSpPr>
              <p:spPr>
                <a:xfrm rot="-1801997">
                  <a:off x="3755578" y="3366384"/>
                  <a:ext cx="385518" cy="621405"/>
                </a:xfrm>
                <a:custGeom>
                  <a:rect b="b" l="l" r="r" t="t"/>
                  <a:pathLst>
                    <a:path extrusionOk="0" h="3362325" w="2085975">
                      <a:moveTo>
                        <a:pt x="934992" y="822960"/>
                      </a:moveTo>
                      <a:cubicBezTo>
                        <a:pt x="685437" y="1681163"/>
                        <a:pt x="733062" y="2520315"/>
                        <a:pt x="1095965" y="3340418"/>
                      </a:cubicBezTo>
                      <a:cubicBezTo>
                        <a:pt x="1084535" y="3343275"/>
                        <a:pt x="1077867" y="3337560"/>
                        <a:pt x="1072152" y="3334703"/>
                      </a:cubicBezTo>
                      <a:cubicBezTo>
                        <a:pt x="959757" y="3282315"/>
                        <a:pt x="852125" y="3222308"/>
                        <a:pt x="748302" y="3155633"/>
                      </a:cubicBezTo>
                      <a:cubicBezTo>
                        <a:pt x="663530" y="3101340"/>
                        <a:pt x="583520" y="3041333"/>
                        <a:pt x="506367" y="2975610"/>
                      </a:cubicBezTo>
                      <a:cubicBezTo>
                        <a:pt x="386352" y="2872740"/>
                        <a:pt x="281577" y="2756535"/>
                        <a:pt x="196805" y="2623185"/>
                      </a:cubicBezTo>
                      <a:cubicBezTo>
                        <a:pt x="51072" y="2395538"/>
                        <a:pt x="-10840" y="2146935"/>
                        <a:pt x="1542" y="1878330"/>
                      </a:cubicBezTo>
                      <a:cubicBezTo>
                        <a:pt x="10115" y="1690688"/>
                        <a:pt x="56787" y="1511618"/>
                        <a:pt x="125367" y="1338263"/>
                      </a:cubicBezTo>
                      <a:cubicBezTo>
                        <a:pt x="171087" y="1222058"/>
                        <a:pt x="228237" y="1111568"/>
                        <a:pt x="290150" y="1003935"/>
                      </a:cubicBezTo>
                      <a:cubicBezTo>
                        <a:pt x="362540" y="879158"/>
                        <a:pt x="445407" y="761048"/>
                        <a:pt x="533990" y="645795"/>
                      </a:cubicBezTo>
                      <a:cubicBezTo>
                        <a:pt x="636860" y="510540"/>
                        <a:pt x="751160" y="383858"/>
                        <a:pt x="869270" y="260985"/>
                      </a:cubicBezTo>
                      <a:cubicBezTo>
                        <a:pt x="955947" y="170498"/>
                        <a:pt x="1048340" y="84773"/>
                        <a:pt x="1139780" y="0"/>
                      </a:cubicBezTo>
                      <a:cubicBezTo>
                        <a:pt x="1149305" y="3810"/>
                        <a:pt x="1145495" y="10478"/>
                        <a:pt x="1145495" y="16193"/>
                      </a:cubicBezTo>
                      <a:cubicBezTo>
                        <a:pt x="1138827" y="209550"/>
                        <a:pt x="1197882" y="386715"/>
                        <a:pt x="1287417" y="554355"/>
                      </a:cubicBezTo>
                      <a:cubicBezTo>
                        <a:pt x="1410290" y="785813"/>
                        <a:pt x="1578882" y="982980"/>
                        <a:pt x="1752237" y="1176338"/>
                      </a:cubicBezTo>
                      <a:cubicBezTo>
                        <a:pt x="1937975" y="1383983"/>
                        <a:pt x="2052275" y="1625918"/>
                        <a:pt x="2081802" y="1904048"/>
                      </a:cubicBezTo>
                      <a:cubicBezTo>
                        <a:pt x="2108472" y="2156460"/>
                        <a:pt x="2057037" y="2394585"/>
                        <a:pt x="1946547" y="2621280"/>
                      </a:cubicBezTo>
                      <a:cubicBezTo>
                        <a:pt x="1825580" y="2868930"/>
                        <a:pt x="1649367" y="3072765"/>
                        <a:pt x="1444580" y="3253740"/>
                      </a:cubicBezTo>
                      <a:cubicBezTo>
                        <a:pt x="1404575" y="3288983"/>
                        <a:pt x="1362665" y="3320415"/>
                        <a:pt x="1323612" y="3355658"/>
                      </a:cubicBezTo>
                      <a:cubicBezTo>
                        <a:pt x="1306467" y="3370898"/>
                        <a:pt x="1292180" y="3368993"/>
                        <a:pt x="1275035" y="3358515"/>
                      </a:cubicBezTo>
                      <a:cubicBezTo>
                        <a:pt x="1251222" y="3343275"/>
                        <a:pt x="1232172" y="3323273"/>
                        <a:pt x="1215980" y="3300413"/>
                      </a:cubicBezTo>
                      <a:cubicBezTo>
                        <a:pt x="1166450" y="3231833"/>
                        <a:pt x="1133112" y="3154680"/>
                        <a:pt x="1103585" y="3075623"/>
                      </a:cubicBezTo>
                      <a:cubicBezTo>
                        <a:pt x="1063580" y="2969895"/>
                        <a:pt x="1036910" y="2859405"/>
                        <a:pt x="1004525" y="2750820"/>
                      </a:cubicBezTo>
                      <a:cubicBezTo>
                        <a:pt x="992142" y="2708910"/>
                        <a:pt x="976902" y="2667953"/>
                        <a:pt x="971187" y="2626043"/>
                      </a:cubicBezTo>
                      <a:cubicBezTo>
                        <a:pt x="957852" y="2535555"/>
                        <a:pt x="935945" y="2447925"/>
                        <a:pt x="921657" y="2357438"/>
                      </a:cubicBezTo>
                      <a:cubicBezTo>
                        <a:pt x="872127" y="2058353"/>
                        <a:pt x="852125" y="1757363"/>
                        <a:pt x="865460" y="1453515"/>
                      </a:cubicBezTo>
                      <a:cubicBezTo>
                        <a:pt x="874032" y="1246823"/>
                        <a:pt x="897845" y="1041083"/>
                        <a:pt x="934992" y="838200"/>
                      </a:cubicBezTo>
                      <a:cubicBezTo>
                        <a:pt x="934040" y="832485"/>
                        <a:pt x="934040" y="827723"/>
                        <a:pt x="934992" y="822960"/>
                      </a:cubicBezTo>
                      <a:close/>
                      <a:moveTo>
                        <a:pt x="938802" y="803910"/>
                      </a:moveTo>
                      <a:lnTo>
                        <a:pt x="938802" y="805815"/>
                      </a:lnTo>
                      <a:lnTo>
                        <a:pt x="937850" y="805815"/>
                      </a:lnTo>
                      <a:lnTo>
                        <a:pt x="938802" y="8039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91" name="Google Shape;491;g6ba09dd349_0_68"/>
          <p:cNvSpPr txBox="1"/>
          <p:nvPr/>
        </p:nvSpPr>
        <p:spPr>
          <a:xfrm>
            <a:off x="-157225" y="3109775"/>
            <a:ext cx="614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 Web Client Showcase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g75aa7f6e4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87" y="1184100"/>
            <a:ext cx="11472430" cy="44897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75aa7f6e4e_0_0"/>
          <p:cNvSpPr/>
          <p:nvPr/>
        </p:nvSpPr>
        <p:spPr>
          <a:xfrm rot="5400000">
            <a:off x="343089" y="214236"/>
            <a:ext cx="2561749" cy="2535815"/>
          </a:xfrm>
          <a:custGeom>
            <a:rect b="b" l="l" r="r" t="t"/>
            <a:pathLst>
              <a:path extrusionOk="0" h="2078537" w="2099794">
                <a:moveTo>
                  <a:pt x="989322" y="1788413"/>
                </a:moveTo>
                <a:cubicBezTo>
                  <a:pt x="989945" y="1788828"/>
                  <a:pt x="990567" y="1789450"/>
                  <a:pt x="991189" y="1789658"/>
                </a:cubicBezTo>
                <a:cubicBezTo>
                  <a:pt x="992641" y="1790072"/>
                  <a:pt x="993056" y="1789243"/>
                  <a:pt x="992849" y="1788205"/>
                </a:cubicBezTo>
                <a:cubicBezTo>
                  <a:pt x="992641" y="1787791"/>
                  <a:pt x="991811" y="1787376"/>
                  <a:pt x="991189" y="1786754"/>
                </a:cubicBezTo>
                <a:cubicBezTo>
                  <a:pt x="990359" y="1787376"/>
                  <a:pt x="989945" y="1787998"/>
                  <a:pt x="989322" y="1788413"/>
                </a:cubicBezTo>
                <a:close/>
                <a:moveTo>
                  <a:pt x="424025" y="1472262"/>
                </a:moveTo>
                <a:cubicBezTo>
                  <a:pt x="424233" y="1473092"/>
                  <a:pt x="424648" y="1473092"/>
                  <a:pt x="424855" y="1472262"/>
                </a:cubicBezTo>
                <a:cubicBezTo>
                  <a:pt x="425062" y="1471847"/>
                  <a:pt x="425270" y="1471432"/>
                  <a:pt x="425270" y="1470810"/>
                </a:cubicBezTo>
                <a:cubicBezTo>
                  <a:pt x="425477" y="1470810"/>
                  <a:pt x="424855" y="1470602"/>
                  <a:pt x="424025" y="1470187"/>
                </a:cubicBezTo>
                <a:cubicBezTo>
                  <a:pt x="424025" y="1471017"/>
                  <a:pt x="423818" y="1471639"/>
                  <a:pt x="424025" y="1472262"/>
                </a:cubicBezTo>
                <a:close/>
                <a:moveTo>
                  <a:pt x="209514" y="1889738"/>
                </a:moveTo>
                <a:lnTo>
                  <a:pt x="231210" y="1864027"/>
                </a:lnTo>
                <a:lnTo>
                  <a:pt x="227571" y="1869318"/>
                </a:lnTo>
                <a:close/>
                <a:moveTo>
                  <a:pt x="197595" y="1924756"/>
                </a:moveTo>
                <a:lnTo>
                  <a:pt x="294784" y="1858272"/>
                </a:lnTo>
                <a:cubicBezTo>
                  <a:pt x="328806" y="1837890"/>
                  <a:pt x="364072" y="1819530"/>
                  <a:pt x="400583" y="1803142"/>
                </a:cubicBezTo>
                <a:cubicBezTo>
                  <a:pt x="423402" y="1792977"/>
                  <a:pt x="446637" y="1784057"/>
                  <a:pt x="470078" y="1775551"/>
                </a:cubicBezTo>
                <a:cubicBezTo>
                  <a:pt x="488749" y="1768913"/>
                  <a:pt x="507626" y="1763104"/>
                  <a:pt x="526919" y="1758333"/>
                </a:cubicBezTo>
                <a:cubicBezTo>
                  <a:pt x="538951" y="1755429"/>
                  <a:pt x="550776" y="1750035"/>
                  <a:pt x="563015" y="1748790"/>
                </a:cubicBezTo>
                <a:cubicBezTo>
                  <a:pt x="583345" y="1746508"/>
                  <a:pt x="603260" y="1741115"/>
                  <a:pt x="623590" y="1739248"/>
                </a:cubicBezTo>
                <a:cubicBezTo>
                  <a:pt x="624420" y="1739248"/>
                  <a:pt x="625042" y="1738625"/>
                  <a:pt x="625872" y="1738418"/>
                </a:cubicBezTo>
                <a:cubicBezTo>
                  <a:pt x="626909" y="1738418"/>
                  <a:pt x="628154" y="1738211"/>
                  <a:pt x="629191" y="1738211"/>
                </a:cubicBezTo>
                <a:cubicBezTo>
                  <a:pt x="637489" y="1737381"/>
                  <a:pt x="645787" y="1737173"/>
                  <a:pt x="653878" y="1735099"/>
                </a:cubicBezTo>
                <a:cubicBezTo>
                  <a:pt x="656160" y="1735099"/>
                  <a:pt x="658234" y="1734891"/>
                  <a:pt x="660516" y="1734891"/>
                </a:cubicBezTo>
                <a:cubicBezTo>
                  <a:pt x="676905" y="1733854"/>
                  <a:pt x="693293" y="1732817"/>
                  <a:pt x="709889" y="1731780"/>
                </a:cubicBezTo>
                <a:cubicBezTo>
                  <a:pt x="720261" y="1731780"/>
                  <a:pt x="730634" y="1731780"/>
                  <a:pt x="741214" y="1731780"/>
                </a:cubicBezTo>
                <a:cubicBezTo>
                  <a:pt x="757602" y="1732817"/>
                  <a:pt x="773991" y="1733854"/>
                  <a:pt x="790586" y="1734891"/>
                </a:cubicBezTo>
                <a:cubicBezTo>
                  <a:pt x="792246" y="1734891"/>
                  <a:pt x="793906" y="1734891"/>
                  <a:pt x="795565" y="1735099"/>
                </a:cubicBezTo>
                <a:cubicBezTo>
                  <a:pt x="811746" y="1737381"/>
                  <a:pt x="828134" y="1739870"/>
                  <a:pt x="844316" y="1741944"/>
                </a:cubicBezTo>
                <a:lnTo>
                  <a:pt x="882690" y="1748134"/>
                </a:lnTo>
                <a:lnTo>
                  <a:pt x="882901" y="1748375"/>
                </a:lnTo>
                <a:lnTo>
                  <a:pt x="882901" y="1749205"/>
                </a:lnTo>
                <a:cubicBezTo>
                  <a:pt x="883316" y="1749205"/>
                  <a:pt x="883523" y="1748998"/>
                  <a:pt x="883938" y="1748998"/>
                </a:cubicBezTo>
                <a:cubicBezTo>
                  <a:pt x="883523" y="1748790"/>
                  <a:pt x="883109" y="1748583"/>
                  <a:pt x="882901" y="1748375"/>
                </a:cubicBezTo>
                <a:lnTo>
                  <a:pt x="882901" y="1748168"/>
                </a:lnTo>
                <a:lnTo>
                  <a:pt x="882690" y="1748134"/>
                </a:lnTo>
                <a:lnTo>
                  <a:pt x="877092" y="1741737"/>
                </a:lnTo>
                <a:cubicBezTo>
                  <a:pt x="873566" y="1737381"/>
                  <a:pt x="869624" y="1733024"/>
                  <a:pt x="868587" y="1727631"/>
                </a:cubicBezTo>
                <a:cubicBezTo>
                  <a:pt x="866305" y="1716636"/>
                  <a:pt x="867757" y="1705849"/>
                  <a:pt x="874188" y="1696306"/>
                </a:cubicBezTo>
                <a:cubicBezTo>
                  <a:pt x="883523" y="1682407"/>
                  <a:pt x="894311" y="1670375"/>
                  <a:pt x="909869" y="1662699"/>
                </a:cubicBezTo>
                <a:cubicBezTo>
                  <a:pt x="923353" y="1656061"/>
                  <a:pt x="937252" y="1650252"/>
                  <a:pt x="951359" y="1647555"/>
                </a:cubicBezTo>
                <a:cubicBezTo>
                  <a:pt x="972934" y="1643407"/>
                  <a:pt x="995338" y="1641747"/>
                  <a:pt x="1017535" y="1641124"/>
                </a:cubicBezTo>
                <a:cubicBezTo>
                  <a:pt x="1020854" y="1641124"/>
                  <a:pt x="1024174" y="1641124"/>
                  <a:pt x="1027493" y="1641124"/>
                </a:cubicBezTo>
                <a:cubicBezTo>
                  <a:pt x="1031849" y="1641124"/>
                  <a:pt x="1036206" y="1641332"/>
                  <a:pt x="1040562" y="1641332"/>
                </a:cubicBezTo>
                <a:cubicBezTo>
                  <a:pt x="1038487" y="1691120"/>
                  <a:pt x="1028945" y="1738625"/>
                  <a:pt x="997620" y="1780737"/>
                </a:cubicBezTo>
                <a:cubicBezTo>
                  <a:pt x="1010067" y="1783642"/>
                  <a:pt x="1021477" y="1788413"/>
                  <a:pt x="1033301" y="1792562"/>
                </a:cubicBezTo>
                <a:cubicBezTo>
                  <a:pt x="1067945" y="1805216"/>
                  <a:pt x="1102174" y="1818493"/>
                  <a:pt x="1137025" y="1830525"/>
                </a:cubicBezTo>
                <a:cubicBezTo>
                  <a:pt x="1151962" y="1835711"/>
                  <a:pt x="1166276" y="1843179"/>
                  <a:pt x="1181627" y="1846914"/>
                </a:cubicBezTo>
                <a:cubicBezTo>
                  <a:pt x="1183079" y="1848365"/>
                  <a:pt x="1184946" y="1849403"/>
                  <a:pt x="1186191" y="1847536"/>
                </a:cubicBezTo>
                <a:cubicBezTo>
                  <a:pt x="1186813" y="1846706"/>
                  <a:pt x="1184738" y="1845669"/>
                  <a:pt x="1183494" y="1845254"/>
                </a:cubicBezTo>
                <a:cubicBezTo>
                  <a:pt x="1165238" y="1828865"/>
                  <a:pt x="1170425" y="1808743"/>
                  <a:pt x="1186813" y="1794429"/>
                </a:cubicBezTo>
                <a:cubicBezTo>
                  <a:pt x="1205483" y="1778248"/>
                  <a:pt x="1228096" y="1774721"/>
                  <a:pt x="1250915" y="1771195"/>
                </a:cubicBezTo>
                <a:cubicBezTo>
                  <a:pt x="1262739" y="1769328"/>
                  <a:pt x="1274771" y="1770780"/>
                  <a:pt x="1286596" y="1768705"/>
                </a:cubicBezTo>
                <a:cubicBezTo>
                  <a:pt x="1289708" y="1768083"/>
                  <a:pt x="1294271" y="1769535"/>
                  <a:pt x="1293649" y="1775759"/>
                </a:cubicBezTo>
                <a:cubicBezTo>
                  <a:pt x="1291989" y="1791110"/>
                  <a:pt x="1289500" y="1806254"/>
                  <a:pt x="1285766" y="1821397"/>
                </a:cubicBezTo>
                <a:cubicBezTo>
                  <a:pt x="1280995" y="1841105"/>
                  <a:pt x="1271660" y="1858116"/>
                  <a:pt x="1258175" y="1872845"/>
                </a:cubicBezTo>
                <a:cubicBezTo>
                  <a:pt x="1257553" y="1875541"/>
                  <a:pt x="1259628" y="1874504"/>
                  <a:pt x="1260665" y="1874712"/>
                </a:cubicBezTo>
                <a:cubicBezTo>
                  <a:pt x="1278090" y="1880728"/>
                  <a:pt x="1295309" y="1886744"/>
                  <a:pt x="1313564" y="1890063"/>
                </a:cubicBezTo>
                <a:cubicBezTo>
                  <a:pt x="1320825" y="1891515"/>
                  <a:pt x="1328085" y="1895041"/>
                  <a:pt x="1335761" y="1896494"/>
                </a:cubicBezTo>
                <a:cubicBezTo>
                  <a:pt x="1356299" y="1900435"/>
                  <a:pt x="1376421" y="1906037"/>
                  <a:pt x="1397166" y="1908526"/>
                </a:cubicBezTo>
                <a:cubicBezTo>
                  <a:pt x="1435751" y="1913090"/>
                  <a:pt x="1474337" y="1916409"/>
                  <a:pt x="1512922" y="1909563"/>
                </a:cubicBezTo>
                <a:cubicBezTo>
                  <a:pt x="1546736" y="1903547"/>
                  <a:pt x="1578683" y="1892552"/>
                  <a:pt x="1608971" y="1876579"/>
                </a:cubicBezTo>
                <a:cubicBezTo>
                  <a:pt x="1612290" y="1874712"/>
                  <a:pt x="1614157" y="1872845"/>
                  <a:pt x="1614987" y="1868696"/>
                </a:cubicBezTo>
                <a:cubicBezTo>
                  <a:pt x="1616232" y="1862472"/>
                  <a:pt x="1619136" y="1856664"/>
                  <a:pt x="1625774" y="1853344"/>
                </a:cubicBezTo>
                <a:cubicBezTo>
                  <a:pt x="1629301" y="1851685"/>
                  <a:pt x="1630961" y="1847743"/>
                  <a:pt x="1633035" y="1844424"/>
                </a:cubicBezTo>
                <a:cubicBezTo>
                  <a:pt x="1643200" y="1828865"/>
                  <a:pt x="1652328" y="1825132"/>
                  <a:pt x="1670791" y="1828658"/>
                </a:cubicBezTo>
                <a:cubicBezTo>
                  <a:pt x="1674732" y="1829488"/>
                  <a:pt x="1678259" y="1828243"/>
                  <a:pt x="1681163" y="1825754"/>
                </a:cubicBezTo>
                <a:cubicBezTo>
                  <a:pt x="1709376" y="1801067"/>
                  <a:pt x="1734477" y="1773477"/>
                  <a:pt x="1756674" y="1743189"/>
                </a:cubicBezTo>
                <a:cubicBezTo>
                  <a:pt x="1763728" y="1733439"/>
                  <a:pt x="1770366" y="1723482"/>
                  <a:pt x="1777212" y="1713524"/>
                </a:cubicBezTo>
                <a:cubicBezTo>
                  <a:pt x="1778249" y="1714146"/>
                  <a:pt x="1779079" y="1714769"/>
                  <a:pt x="1780116" y="1715391"/>
                </a:cubicBezTo>
                <a:cubicBezTo>
                  <a:pt x="1761861" y="1750035"/>
                  <a:pt x="1737797" y="1780322"/>
                  <a:pt x="1711243" y="1808743"/>
                </a:cubicBezTo>
                <a:cubicBezTo>
                  <a:pt x="1703568" y="1816833"/>
                  <a:pt x="1695477" y="1824094"/>
                  <a:pt x="1687179" y="1831562"/>
                </a:cubicBezTo>
                <a:cubicBezTo>
                  <a:pt x="1683860" y="1834467"/>
                  <a:pt x="1682823" y="1836334"/>
                  <a:pt x="1686142" y="1840690"/>
                </a:cubicBezTo>
                <a:cubicBezTo>
                  <a:pt x="1701493" y="1860812"/>
                  <a:pt x="1705850" y="1884669"/>
                  <a:pt x="1707924" y="1909148"/>
                </a:cubicBezTo>
                <a:cubicBezTo>
                  <a:pt x="1708131" y="1912052"/>
                  <a:pt x="1707094" y="1913090"/>
                  <a:pt x="1704397" y="1913090"/>
                </a:cubicBezTo>
                <a:cubicBezTo>
                  <a:pt x="1681786" y="1913297"/>
                  <a:pt x="1659588" y="1912260"/>
                  <a:pt x="1638636" y="1902510"/>
                </a:cubicBezTo>
                <a:cubicBezTo>
                  <a:pt x="1630961" y="1898983"/>
                  <a:pt x="1624322" y="1894419"/>
                  <a:pt x="1620381" y="1886536"/>
                </a:cubicBezTo>
                <a:cubicBezTo>
                  <a:pt x="1618721" y="1883010"/>
                  <a:pt x="1616647" y="1881765"/>
                  <a:pt x="1612705" y="1884254"/>
                </a:cubicBezTo>
                <a:cubicBezTo>
                  <a:pt x="1594242" y="1895249"/>
                  <a:pt x="1573705" y="1901887"/>
                  <a:pt x="1554205" y="1910185"/>
                </a:cubicBezTo>
                <a:cubicBezTo>
                  <a:pt x="1545699" y="1913712"/>
                  <a:pt x="1535949" y="1914127"/>
                  <a:pt x="1526821" y="1915994"/>
                </a:cubicBezTo>
                <a:cubicBezTo>
                  <a:pt x="1479523" y="1926159"/>
                  <a:pt x="1432432" y="1922632"/>
                  <a:pt x="1385341" y="1914957"/>
                </a:cubicBezTo>
                <a:cubicBezTo>
                  <a:pt x="1366464" y="1911845"/>
                  <a:pt x="1347171" y="1910393"/>
                  <a:pt x="1328915" y="1904169"/>
                </a:cubicBezTo>
                <a:cubicBezTo>
                  <a:pt x="1307756" y="1896909"/>
                  <a:pt x="1285766" y="1892760"/>
                  <a:pt x="1264814" y="1884877"/>
                </a:cubicBezTo>
                <a:cubicBezTo>
                  <a:pt x="1256308" y="1881765"/>
                  <a:pt x="1247803" y="1879898"/>
                  <a:pt x="1237846" y="1883839"/>
                </a:cubicBezTo>
                <a:cubicBezTo>
                  <a:pt x="1230170" y="1886951"/>
                  <a:pt x="1220420" y="1883632"/>
                  <a:pt x="1214819" y="1877616"/>
                </a:cubicBezTo>
                <a:cubicBezTo>
                  <a:pt x="1196771" y="1858323"/>
                  <a:pt x="1172706" y="1852307"/>
                  <a:pt x="1149265" y="1844632"/>
                </a:cubicBezTo>
                <a:cubicBezTo>
                  <a:pt x="1138270" y="1841105"/>
                  <a:pt x="1128105" y="1835296"/>
                  <a:pt x="1117110" y="1831355"/>
                </a:cubicBezTo>
                <a:cubicBezTo>
                  <a:pt x="1080599" y="1818493"/>
                  <a:pt x="1044711" y="1803349"/>
                  <a:pt x="1007785" y="1791525"/>
                </a:cubicBezTo>
                <a:cubicBezTo>
                  <a:pt x="1005295" y="1790695"/>
                  <a:pt x="1002599" y="1790072"/>
                  <a:pt x="999902" y="1789450"/>
                </a:cubicBezTo>
                <a:cubicBezTo>
                  <a:pt x="999280" y="1789243"/>
                  <a:pt x="998865" y="1789243"/>
                  <a:pt x="998242" y="1789035"/>
                </a:cubicBezTo>
                <a:cubicBezTo>
                  <a:pt x="997205" y="1788205"/>
                  <a:pt x="996168" y="1787583"/>
                  <a:pt x="994923" y="1788205"/>
                </a:cubicBezTo>
                <a:cubicBezTo>
                  <a:pt x="993886" y="1788828"/>
                  <a:pt x="994093" y="1789865"/>
                  <a:pt x="994508" y="1790695"/>
                </a:cubicBezTo>
                <a:cubicBezTo>
                  <a:pt x="996168" y="1791525"/>
                  <a:pt x="998035" y="1792354"/>
                  <a:pt x="999695" y="1793184"/>
                </a:cubicBezTo>
                <a:cubicBezTo>
                  <a:pt x="1018987" y="1802312"/>
                  <a:pt x="1038280" y="1811025"/>
                  <a:pt x="1057573" y="1820360"/>
                </a:cubicBezTo>
                <a:cubicBezTo>
                  <a:pt x="1081014" y="1831770"/>
                  <a:pt x="1104249" y="1843802"/>
                  <a:pt x="1127690" y="1855419"/>
                </a:cubicBezTo>
                <a:cubicBezTo>
                  <a:pt x="1152999" y="1868073"/>
                  <a:pt x="1178308" y="1880728"/>
                  <a:pt x="1204031" y="1892760"/>
                </a:cubicBezTo>
                <a:cubicBezTo>
                  <a:pt x="1239505" y="1909563"/>
                  <a:pt x="1275186" y="1925951"/>
                  <a:pt x="1312112" y="1939436"/>
                </a:cubicBezTo>
                <a:cubicBezTo>
                  <a:pt x="1326011" y="1944622"/>
                  <a:pt x="1340118" y="1950223"/>
                  <a:pt x="1354432" y="1953750"/>
                </a:cubicBezTo>
                <a:cubicBezTo>
                  <a:pt x="1375591" y="1958936"/>
                  <a:pt x="1395921" y="1967648"/>
                  <a:pt x="1417911" y="1970345"/>
                </a:cubicBezTo>
                <a:cubicBezTo>
                  <a:pt x="1419570" y="1971798"/>
                  <a:pt x="1420815" y="1972005"/>
                  <a:pt x="1421852" y="1969723"/>
                </a:cubicBezTo>
                <a:cubicBezTo>
                  <a:pt x="1428283" y="1963500"/>
                  <a:pt x="1431602" y="1955202"/>
                  <a:pt x="1439486" y="1950016"/>
                </a:cubicBezTo>
                <a:cubicBezTo>
                  <a:pt x="1457741" y="1937984"/>
                  <a:pt x="1474752" y="1937984"/>
                  <a:pt x="1491763" y="1951260"/>
                </a:cubicBezTo>
                <a:cubicBezTo>
                  <a:pt x="1501720" y="1958936"/>
                  <a:pt x="1509396" y="1968478"/>
                  <a:pt x="1514997" y="1979473"/>
                </a:cubicBezTo>
                <a:cubicBezTo>
                  <a:pt x="1517486" y="1984244"/>
                  <a:pt x="1520183" y="1985904"/>
                  <a:pt x="1525577" y="1986319"/>
                </a:cubicBezTo>
                <a:cubicBezTo>
                  <a:pt x="1603577" y="1990883"/>
                  <a:pt x="1680956" y="1984452"/>
                  <a:pt x="1758126" y="1972835"/>
                </a:cubicBezTo>
                <a:cubicBezTo>
                  <a:pt x="1761446" y="1972420"/>
                  <a:pt x="1764557" y="1971590"/>
                  <a:pt x="1766217" y="1968063"/>
                </a:cubicBezTo>
                <a:cubicBezTo>
                  <a:pt x="1768706" y="1963085"/>
                  <a:pt x="1773270" y="1960803"/>
                  <a:pt x="1778041" y="1960803"/>
                </a:cubicBezTo>
                <a:cubicBezTo>
                  <a:pt x="1787377" y="1961010"/>
                  <a:pt x="1794845" y="1956654"/>
                  <a:pt x="1802935" y="1953335"/>
                </a:cubicBezTo>
                <a:cubicBezTo>
                  <a:pt x="1814553" y="1948563"/>
                  <a:pt x="1826170" y="1947319"/>
                  <a:pt x="1837164" y="1955202"/>
                </a:cubicBezTo>
                <a:cubicBezTo>
                  <a:pt x="1839446" y="1956861"/>
                  <a:pt x="1842558" y="1957276"/>
                  <a:pt x="1844633" y="1956446"/>
                </a:cubicBezTo>
                <a:cubicBezTo>
                  <a:pt x="1851686" y="1953335"/>
                  <a:pt x="1859361" y="1953127"/>
                  <a:pt x="1866829" y="1951468"/>
                </a:cubicBezTo>
                <a:cubicBezTo>
                  <a:pt x="1879069" y="1948356"/>
                  <a:pt x="1890893" y="1944829"/>
                  <a:pt x="1903340" y="1942340"/>
                </a:cubicBezTo>
                <a:cubicBezTo>
                  <a:pt x="1917862" y="1939228"/>
                  <a:pt x="1931968" y="1934872"/>
                  <a:pt x="1946282" y="1931138"/>
                </a:cubicBezTo>
                <a:cubicBezTo>
                  <a:pt x="1958314" y="1927819"/>
                  <a:pt x="1970554" y="1924499"/>
                  <a:pt x="1982586" y="1920765"/>
                </a:cubicBezTo>
                <a:cubicBezTo>
                  <a:pt x="2000219" y="1915372"/>
                  <a:pt x="2018059" y="1910393"/>
                  <a:pt x="2035278" y="1903962"/>
                </a:cubicBezTo>
                <a:cubicBezTo>
                  <a:pt x="2050629" y="1898153"/>
                  <a:pt x="2066810" y="1894004"/>
                  <a:pt x="2081954" y="1887158"/>
                </a:cubicBezTo>
                <a:cubicBezTo>
                  <a:pt x="2086725" y="1884877"/>
                  <a:pt x="2092741" y="1880313"/>
                  <a:pt x="2099794" y="1883425"/>
                </a:cubicBezTo>
                <a:cubicBezTo>
                  <a:pt x="2098550" y="1886329"/>
                  <a:pt x="2095230" y="1886744"/>
                  <a:pt x="2092741" y="1887781"/>
                </a:cubicBezTo>
                <a:cubicBezTo>
                  <a:pt x="2044820" y="1909770"/>
                  <a:pt x="1994825" y="1925537"/>
                  <a:pt x="1944415" y="1940058"/>
                </a:cubicBezTo>
                <a:cubicBezTo>
                  <a:pt x="1913920" y="1948771"/>
                  <a:pt x="1883218" y="1956654"/>
                  <a:pt x="1852100" y="1963500"/>
                </a:cubicBezTo>
                <a:cubicBezTo>
                  <a:pt x="1847744" y="1964537"/>
                  <a:pt x="1845462" y="1965367"/>
                  <a:pt x="1847744" y="1970760"/>
                </a:cubicBezTo>
                <a:cubicBezTo>
                  <a:pt x="1852308" y="1981755"/>
                  <a:pt x="1851478" y="1993372"/>
                  <a:pt x="1850026" y="2004782"/>
                </a:cubicBezTo>
                <a:cubicBezTo>
                  <a:pt x="1847537" y="2022830"/>
                  <a:pt x="1841521" y="2039841"/>
                  <a:pt x="1833430" y="2056022"/>
                </a:cubicBezTo>
                <a:cubicBezTo>
                  <a:pt x="1831771" y="2059341"/>
                  <a:pt x="1830526" y="2061415"/>
                  <a:pt x="1826170" y="2058719"/>
                </a:cubicBezTo>
                <a:cubicBezTo>
                  <a:pt x="1809159" y="2048761"/>
                  <a:pt x="1792770" y="2037974"/>
                  <a:pt x="1779286" y="2023038"/>
                </a:cubicBezTo>
                <a:cubicBezTo>
                  <a:pt x="1769536" y="2012043"/>
                  <a:pt x="1762483" y="2000011"/>
                  <a:pt x="1761861" y="1985074"/>
                </a:cubicBezTo>
                <a:cubicBezTo>
                  <a:pt x="1761653" y="1978851"/>
                  <a:pt x="1757711" y="1981340"/>
                  <a:pt x="1755015" y="1981755"/>
                </a:cubicBezTo>
                <a:cubicBezTo>
                  <a:pt x="1702945" y="1989846"/>
                  <a:pt x="1650668" y="1994617"/>
                  <a:pt x="1597976" y="1995654"/>
                </a:cubicBezTo>
                <a:cubicBezTo>
                  <a:pt x="1577231" y="1996069"/>
                  <a:pt x="1556279" y="1996069"/>
                  <a:pt x="1535534" y="1994617"/>
                </a:cubicBezTo>
                <a:cubicBezTo>
                  <a:pt x="1531593" y="1994409"/>
                  <a:pt x="1527444" y="1994617"/>
                  <a:pt x="1522880" y="1994617"/>
                </a:cubicBezTo>
                <a:cubicBezTo>
                  <a:pt x="1533045" y="2021793"/>
                  <a:pt x="1538439" y="2049591"/>
                  <a:pt x="1539476" y="2078219"/>
                </a:cubicBezTo>
                <a:cubicBezTo>
                  <a:pt x="1507943" y="2079256"/>
                  <a:pt x="1476411" y="2078219"/>
                  <a:pt x="1446124" y="2068054"/>
                </a:cubicBezTo>
                <a:cubicBezTo>
                  <a:pt x="1429321" y="2062453"/>
                  <a:pt x="1413969" y="2054155"/>
                  <a:pt x="1402352" y="2040256"/>
                </a:cubicBezTo>
                <a:cubicBezTo>
                  <a:pt x="1383474" y="2017436"/>
                  <a:pt x="1388246" y="1995239"/>
                  <a:pt x="1414799" y="1982170"/>
                </a:cubicBezTo>
                <a:cubicBezTo>
                  <a:pt x="1415421" y="1981755"/>
                  <a:pt x="1415836" y="1981133"/>
                  <a:pt x="1416251" y="1980510"/>
                </a:cubicBezTo>
                <a:cubicBezTo>
                  <a:pt x="1416251" y="1979058"/>
                  <a:pt x="1415214" y="1978436"/>
                  <a:pt x="1414177" y="1978229"/>
                </a:cubicBezTo>
                <a:cubicBezTo>
                  <a:pt x="1333064" y="1959766"/>
                  <a:pt x="1257346" y="1927196"/>
                  <a:pt x="1183079" y="1890893"/>
                </a:cubicBezTo>
                <a:cubicBezTo>
                  <a:pt x="1118770" y="1859361"/>
                  <a:pt x="1055913" y="1824924"/>
                  <a:pt x="989945" y="1796504"/>
                </a:cubicBezTo>
                <a:cubicBezTo>
                  <a:pt x="985173" y="1794429"/>
                  <a:pt x="981439" y="1794014"/>
                  <a:pt x="976460" y="1796711"/>
                </a:cubicBezTo>
                <a:cubicBezTo>
                  <a:pt x="960279" y="1805631"/>
                  <a:pt x="944306" y="1803972"/>
                  <a:pt x="929162" y="1794014"/>
                </a:cubicBezTo>
                <a:cubicBezTo>
                  <a:pt x="920034" y="1787998"/>
                  <a:pt x="912566" y="1780322"/>
                  <a:pt x="906965" y="1771195"/>
                </a:cubicBezTo>
                <a:cubicBezTo>
                  <a:pt x="903231" y="1764971"/>
                  <a:pt x="898252" y="1762275"/>
                  <a:pt x="891614" y="1760407"/>
                </a:cubicBezTo>
                <a:cubicBezTo>
                  <a:pt x="826267" y="1741529"/>
                  <a:pt x="759469" y="1735929"/>
                  <a:pt x="691634" y="1739040"/>
                </a:cubicBezTo>
                <a:cubicBezTo>
                  <a:pt x="512813" y="1747338"/>
                  <a:pt x="356397" y="1812892"/>
                  <a:pt x="213257" y="1914957"/>
                </a:cubicBezTo>
                <a:cubicBezTo>
                  <a:pt x="210560" y="1916824"/>
                  <a:pt x="208175" y="1919313"/>
                  <a:pt x="205530" y="1921388"/>
                </a:cubicBezTo>
                <a:close/>
                <a:moveTo>
                  <a:pt x="196246" y="1925329"/>
                </a:moveTo>
                <a:lnTo>
                  <a:pt x="197595" y="1924756"/>
                </a:lnTo>
                <a:lnTo>
                  <a:pt x="196454" y="1925537"/>
                </a:lnTo>
                <a:cubicBezTo>
                  <a:pt x="196454" y="1925537"/>
                  <a:pt x="196246" y="1925329"/>
                  <a:pt x="196246" y="1925329"/>
                </a:cubicBezTo>
                <a:close/>
                <a:moveTo>
                  <a:pt x="170523" y="1933834"/>
                </a:moveTo>
                <a:lnTo>
                  <a:pt x="209514" y="1889738"/>
                </a:lnTo>
                <a:lnTo>
                  <a:pt x="176331" y="1929063"/>
                </a:lnTo>
                <a:cubicBezTo>
                  <a:pt x="174879" y="1931553"/>
                  <a:pt x="174050" y="1935079"/>
                  <a:pt x="170523" y="1933834"/>
                </a:cubicBezTo>
                <a:close/>
                <a:moveTo>
                  <a:pt x="154965" y="1964538"/>
                </a:moveTo>
                <a:cubicBezTo>
                  <a:pt x="169071" y="1955410"/>
                  <a:pt x="183178" y="1945867"/>
                  <a:pt x="197492" y="1937154"/>
                </a:cubicBezTo>
                <a:cubicBezTo>
                  <a:pt x="306402" y="1870564"/>
                  <a:pt x="424233" y="1829074"/>
                  <a:pt x="550569" y="1811856"/>
                </a:cubicBezTo>
                <a:cubicBezTo>
                  <a:pt x="605335" y="1804387"/>
                  <a:pt x="660309" y="1802520"/>
                  <a:pt x="715283" y="1804595"/>
                </a:cubicBezTo>
                <a:cubicBezTo>
                  <a:pt x="720054" y="1804802"/>
                  <a:pt x="722959" y="1803765"/>
                  <a:pt x="725863" y="1799409"/>
                </a:cubicBezTo>
                <a:cubicBezTo>
                  <a:pt x="746193" y="1767254"/>
                  <a:pt x="776273" y="1766217"/>
                  <a:pt x="796810" y="1798372"/>
                </a:cubicBezTo>
                <a:cubicBezTo>
                  <a:pt x="804278" y="1810196"/>
                  <a:pt x="812576" y="1814345"/>
                  <a:pt x="825646" y="1816419"/>
                </a:cubicBezTo>
                <a:cubicBezTo>
                  <a:pt x="853858" y="1820569"/>
                  <a:pt x="881449" y="1826999"/>
                  <a:pt x="907588" y="1839031"/>
                </a:cubicBezTo>
                <a:cubicBezTo>
                  <a:pt x="915263" y="1842558"/>
                  <a:pt x="922732" y="1846707"/>
                  <a:pt x="929370" y="1852101"/>
                </a:cubicBezTo>
                <a:cubicBezTo>
                  <a:pt x="948248" y="1867452"/>
                  <a:pt x="948663" y="1885707"/>
                  <a:pt x="930407" y="1902096"/>
                </a:cubicBezTo>
                <a:cubicBezTo>
                  <a:pt x="924806" y="1907075"/>
                  <a:pt x="918790" y="1911223"/>
                  <a:pt x="912152" y="1914750"/>
                </a:cubicBezTo>
                <a:cubicBezTo>
                  <a:pt x="862779" y="1940059"/>
                  <a:pt x="809257" y="1948564"/>
                  <a:pt x="753661" y="1956032"/>
                </a:cubicBezTo>
                <a:cubicBezTo>
                  <a:pt x="757395" y="1951469"/>
                  <a:pt x="761337" y="1951261"/>
                  <a:pt x="764863" y="1950431"/>
                </a:cubicBezTo>
                <a:cubicBezTo>
                  <a:pt x="795566" y="1942756"/>
                  <a:pt x="826890" y="1937154"/>
                  <a:pt x="857178" y="1927612"/>
                </a:cubicBezTo>
                <a:cubicBezTo>
                  <a:pt x="877923" y="1921181"/>
                  <a:pt x="898253" y="1914128"/>
                  <a:pt x="916508" y="1901888"/>
                </a:cubicBezTo>
                <a:cubicBezTo>
                  <a:pt x="941609" y="1884878"/>
                  <a:pt x="941402" y="1868282"/>
                  <a:pt x="915471" y="1852723"/>
                </a:cubicBezTo>
                <a:cubicBezTo>
                  <a:pt x="889955" y="1837579"/>
                  <a:pt x="861119" y="1831356"/>
                  <a:pt x="832491" y="1825547"/>
                </a:cubicBezTo>
                <a:cubicBezTo>
                  <a:pt x="825231" y="1824095"/>
                  <a:pt x="817970" y="1823058"/>
                  <a:pt x="809672" y="1821606"/>
                </a:cubicBezTo>
                <a:cubicBezTo>
                  <a:pt x="815896" y="1840483"/>
                  <a:pt x="820252" y="1858739"/>
                  <a:pt x="821497" y="1877409"/>
                </a:cubicBezTo>
                <a:cubicBezTo>
                  <a:pt x="822326" y="1887989"/>
                  <a:pt x="822326" y="1887989"/>
                  <a:pt x="811747" y="1887989"/>
                </a:cubicBezTo>
                <a:cubicBezTo>
                  <a:pt x="788305" y="1888197"/>
                  <a:pt x="765278" y="1886122"/>
                  <a:pt x="743081" y="1878239"/>
                </a:cubicBezTo>
                <a:cubicBezTo>
                  <a:pt x="732086" y="1874298"/>
                  <a:pt x="722129" y="1868904"/>
                  <a:pt x="713831" y="1860606"/>
                </a:cubicBezTo>
                <a:cubicBezTo>
                  <a:pt x="697442" y="1844218"/>
                  <a:pt x="696613" y="1830319"/>
                  <a:pt x="711549" y="1812271"/>
                </a:cubicBezTo>
                <a:cubicBezTo>
                  <a:pt x="687485" y="1810819"/>
                  <a:pt x="663836" y="1810819"/>
                  <a:pt x="639979" y="1811441"/>
                </a:cubicBezTo>
                <a:cubicBezTo>
                  <a:pt x="492898" y="1816212"/>
                  <a:pt x="354945" y="1853760"/>
                  <a:pt x="225497" y="1923463"/>
                </a:cubicBezTo>
                <a:cubicBezTo>
                  <a:pt x="203923" y="1935080"/>
                  <a:pt x="182970" y="1947942"/>
                  <a:pt x="162225" y="1961426"/>
                </a:cubicBezTo>
                <a:cubicBezTo>
                  <a:pt x="160151" y="1963086"/>
                  <a:pt x="158076" y="1965368"/>
                  <a:pt x="154965" y="1964538"/>
                </a:cubicBezTo>
                <a:close/>
                <a:moveTo>
                  <a:pt x="0" y="771708"/>
                </a:moveTo>
                <a:cubicBezTo>
                  <a:pt x="0" y="765692"/>
                  <a:pt x="0" y="759676"/>
                  <a:pt x="0" y="753660"/>
                </a:cubicBezTo>
                <a:cubicBezTo>
                  <a:pt x="3527" y="750756"/>
                  <a:pt x="2489" y="746399"/>
                  <a:pt x="3319" y="742665"/>
                </a:cubicBezTo>
                <a:cubicBezTo>
                  <a:pt x="8713" y="712585"/>
                  <a:pt x="17011" y="683542"/>
                  <a:pt x="38378" y="660101"/>
                </a:cubicBezTo>
                <a:cubicBezTo>
                  <a:pt x="43772" y="656367"/>
                  <a:pt x="49165" y="652425"/>
                  <a:pt x="54559" y="648691"/>
                </a:cubicBezTo>
                <a:cubicBezTo>
                  <a:pt x="57878" y="647654"/>
                  <a:pt x="61197" y="646617"/>
                  <a:pt x="64517" y="645579"/>
                </a:cubicBezTo>
                <a:cubicBezTo>
                  <a:pt x="67836" y="645372"/>
                  <a:pt x="70947" y="645164"/>
                  <a:pt x="74267" y="645164"/>
                </a:cubicBezTo>
                <a:cubicBezTo>
                  <a:pt x="78001" y="646202"/>
                  <a:pt x="81942" y="647239"/>
                  <a:pt x="85676" y="648484"/>
                </a:cubicBezTo>
                <a:cubicBezTo>
                  <a:pt x="89411" y="650766"/>
                  <a:pt x="92937" y="653047"/>
                  <a:pt x="96671" y="655329"/>
                </a:cubicBezTo>
                <a:cubicBezTo>
                  <a:pt x="100613" y="658856"/>
                  <a:pt x="104554" y="662383"/>
                  <a:pt x="108911" y="666117"/>
                </a:cubicBezTo>
                <a:cubicBezTo>
                  <a:pt x="107458" y="647654"/>
                  <a:pt x="108081" y="629191"/>
                  <a:pt x="107873" y="610728"/>
                </a:cubicBezTo>
                <a:cubicBezTo>
                  <a:pt x="107873" y="581685"/>
                  <a:pt x="107251" y="552850"/>
                  <a:pt x="106836" y="523807"/>
                </a:cubicBezTo>
                <a:cubicBezTo>
                  <a:pt x="106836" y="522147"/>
                  <a:pt x="106836" y="520488"/>
                  <a:pt x="106836" y="518828"/>
                </a:cubicBezTo>
                <a:cubicBezTo>
                  <a:pt x="107043" y="504099"/>
                  <a:pt x="107458" y="489163"/>
                  <a:pt x="105591" y="474434"/>
                </a:cubicBezTo>
                <a:cubicBezTo>
                  <a:pt x="105384" y="465721"/>
                  <a:pt x="105177" y="456801"/>
                  <a:pt x="104969" y="448088"/>
                </a:cubicBezTo>
                <a:cubicBezTo>
                  <a:pt x="105177" y="445599"/>
                  <a:pt x="105799" y="442902"/>
                  <a:pt x="103932" y="439998"/>
                </a:cubicBezTo>
                <a:cubicBezTo>
                  <a:pt x="96256" y="444354"/>
                  <a:pt x="87543" y="445184"/>
                  <a:pt x="79038" y="446636"/>
                </a:cubicBezTo>
                <a:cubicBezTo>
                  <a:pt x="75719" y="446636"/>
                  <a:pt x="72400" y="446636"/>
                  <a:pt x="69081" y="446636"/>
                </a:cubicBezTo>
                <a:cubicBezTo>
                  <a:pt x="49788" y="444977"/>
                  <a:pt x="31325" y="439583"/>
                  <a:pt x="13277" y="433360"/>
                </a:cubicBezTo>
                <a:cubicBezTo>
                  <a:pt x="12239" y="431492"/>
                  <a:pt x="8091" y="432322"/>
                  <a:pt x="9128" y="428588"/>
                </a:cubicBezTo>
                <a:cubicBezTo>
                  <a:pt x="11202" y="424439"/>
                  <a:pt x="13069" y="420083"/>
                  <a:pt x="15351" y="416141"/>
                </a:cubicBezTo>
                <a:cubicBezTo>
                  <a:pt x="28628" y="392492"/>
                  <a:pt x="43150" y="370088"/>
                  <a:pt x="70947" y="360960"/>
                </a:cubicBezTo>
                <a:cubicBezTo>
                  <a:pt x="77586" y="360545"/>
                  <a:pt x="84224" y="360545"/>
                  <a:pt x="90448" y="363035"/>
                </a:cubicBezTo>
                <a:cubicBezTo>
                  <a:pt x="93767" y="365524"/>
                  <a:pt x="96878" y="368220"/>
                  <a:pt x="101235" y="371540"/>
                </a:cubicBezTo>
                <a:cubicBezTo>
                  <a:pt x="100198" y="363242"/>
                  <a:pt x="101028" y="356188"/>
                  <a:pt x="98953" y="349135"/>
                </a:cubicBezTo>
                <a:cubicBezTo>
                  <a:pt x="98746" y="345816"/>
                  <a:pt x="98538" y="342497"/>
                  <a:pt x="98331" y="339178"/>
                </a:cubicBezTo>
                <a:cubicBezTo>
                  <a:pt x="97708" y="331502"/>
                  <a:pt x="97708" y="323619"/>
                  <a:pt x="95634" y="316151"/>
                </a:cubicBezTo>
                <a:cubicBezTo>
                  <a:pt x="95426" y="313454"/>
                  <a:pt x="95219" y="310757"/>
                  <a:pt x="94804" y="307853"/>
                </a:cubicBezTo>
                <a:cubicBezTo>
                  <a:pt x="93974" y="301215"/>
                  <a:pt x="93974" y="294576"/>
                  <a:pt x="91900" y="288146"/>
                </a:cubicBezTo>
                <a:cubicBezTo>
                  <a:pt x="91900" y="287523"/>
                  <a:pt x="91693" y="287108"/>
                  <a:pt x="91693" y="286486"/>
                </a:cubicBezTo>
                <a:cubicBezTo>
                  <a:pt x="89203" y="267401"/>
                  <a:pt x="85676" y="248523"/>
                  <a:pt x="78001" y="230890"/>
                </a:cubicBezTo>
                <a:cubicBezTo>
                  <a:pt x="69703" y="211597"/>
                  <a:pt x="60575" y="210767"/>
                  <a:pt x="48543" y="227985"/>
                </a:cubicBezTo>
                <a:cubicBezTo>
                  <a:pt x="35681" y="246241"/>
                  <a:pt x="27591" y="266778"/>
                  <a:pt x="20538" y="287938"/>
                </a:cubicBezTo>
                <a:cubicBezTo>
                  <a:pt x="19915" y="289598"/>
                  <a:pt x="19293" y="291257"/>
                  <a:pt x="18671" y="292709"/>
                </a:cubicBezTo>
                <a:cubicBezTo>
                  <a:pt x="18256" y="293954"/>
                  <a:pt x="18048" y="294991"/>
                  <a:pt x="17633" y="296236"/>
                </a:cubicBezTo>
                <a:cubicBezTo>
                  <a:pt x="16181" y="297481"/>
                  <a:pt x="15974" y="299348"/>
                  <a:pt x="15766" y="301215"/>
                </a:cubicBezTo>
                <a:cubicBezTo>
                  <a:pt x="13899" y="306816"/>
                  <a:pt x="11825" y="312210"/>
                  <a:pt x="9958" y="317811"/>
                </a:cubicBezTo>
                <a:cubicBezTo>
                  <a:pt x="9335" y="317811"/>
                  <a:pt x="8713" y="317811"/>
                  <a:pt x="7883" y="317811"/>
                </a:cubicBezTo>
                <a:cubicBezTo>
                  <a:pt x="8298" y="315114"/>
                  <a:pt x="8713" y="312624"/>
                  <a:pt x="9128" y="309928"/>
                </a:cubicBezTo>
                <a:cubicBezTo>
                  <a:pt x="9335" y="308683"/>
                  <a:pt x="9543" y="307438"/>
                  <a:pt x="9543" y="306401"/>
                </a:cubicBezTo>
                <a:cubicBezTo>
                  <a:pt x="11617" y="298933"/>
                  <a:pt x="13692" y="291257"/>
                  <a:pt x="15766" y="283789"/>
                </a:cubicBezTo>
                <a:cubicBezTo>
                  <a:pt x="15974" y="283167"/>
                  <a:pt x="15974" y="282544"/>
                  <a:pt x="16181" y="281922"/>
                </a:cubicBezTo>
                <a:cubicBezTo>
                  <a:pt x="16803" y="280470"/>
                  <a:pt x="17633" y="279018"/>
                  <a:pt x="18048" y="277566"/>
                </a:cubicBezTo>
                <a:cubicBezTo>
                  <a:pt x="25724" y="255991"/>
                  <a:pt x="33607" y="234416"/>
                  <a:pt x="48336" y="216368"/>
                </a:cubicBezTo>
                <a:cubicBezTo>
                  <a:pt x="48958" y="216368"/>
                  <a:pt x="49165" y="215953"/>
                  <a:pt x="49373" y="215331"/>
                </a:cubicBezTo>
                <a:cubicBezTo>
                  <a:pt x="55596" y="210352"/>
                  <a:pt x="62027" y="206618"/>
                  <a:pt x="70533" y="209315"/>
                </a:cubicBezTo>
                <a:lnTo>
                  <a:pt x="70740" y="209730"/>
                </a:lnTo>
                <a:lnTo>
                  <a:pt x="71155" y="209730"/>
                </a:lnTo>
                <a:cubicBezTo>
                  <a:pt x="74059" y="212427"/>
                  <a:pt x="77171" y="215331"/>
                  <a:pt x="80075" y="218028"/>
                </a:cubicBezTo>
                <a:cubicBezTo>
                  <a:pt x="82979" y="223836"/>
                  <a:pt x="85884" y="229853"/>
                  <a:pt x="88996" y="235661"/>
                </a:cubicBezTo>
                <a:cubicBezTo>
                  <a:pt x="89203" y="236283"/>
                  <a:pt x="89203" y="236906"/>
                  <a:pt x="89411" y="237735"/>
                </a:cubicBezTo>
                <a:cubicBezTo>
                  <a:pt x="91278" y="243752"/>
                  <a:pt x="92937" y="249767"/>
                  <a:pt x="94804" y="255784"/>
                </a:cubicBezTo>
                <a:cubicBezTo>
                  <a:pt x="95219" y="257443"/>
                  <a:pt x="95426" y="258895"/>
                  <a:pt x="95841" y="260555"/>
                </a:cubicBezTo>
                <a:cubicBezTo>
                  <a:pt x="96671" y="264496"/>
                  <a:pt x="97501" y="268230"/>
                  <a:pt x="98538" y="272172"/>
                </a:cubicBezTo>
                <a:cubicBezTo>
                  <a:pt x="98746" y="273209"/>
                  <a:pt x="98953" y="274454"/>
                  <a:pt x="98953" y="275491"/>
                </a:cubicBezTo>
                <a:cubicBezTo>
                  <a:pt x="99990" y="280885"/>
                  <a:pt x="100820" y="286486"/>
                  <a:pt x="101857" y="291880"/>
                </a:cubicBezTo>
                <a:cubicBezTo>
                  <a:pt x="102065" y="293539"/>
                  <a:pt x="102272" y="295199"/>
                  <a:pt x="102272" y="296858"/>
                </a:cubicBezTo>
                <a:cubicBezTo>
                  <a:pt x="103102" y="303497"/>
                  <a:pt x="104139" y="309928"/>
                  <a:pt x="104969" y="316566"/>
                </a:cubicBezTo>
                <a:cubicBezTo>
                  <a:pt x="105177" y="319263"/>
                  <a:pt x="105384" y="321960"/>
                  <a:pt x="105591" y="324864"/>
                </a:cubicBezTo>
                <a:cubicBezTo>
                  <a:pt x="106421" y="333162"/>
                  <a:pt x="106214" y="341460"/>
                  <a:pt x="108288" y="349550"/>
                </a:cubicBezTo>
                <a:cubicBezTo>
                  <a:pt x="108496" y="353284"/>
                  <a:pt x="108703" y="357226"/>
                  <a:pt x="108911" y="360960"/>
                </a:cubicBezTo>
                <a:cubicBezTo>
                  <a:pt x="109740" y="371955"/>
                  <a:pt x="110570" y="382949"/>
                  <a:pt x="111400" y="393944"/>
                </a:cubicBezTo>
                <a:cubicBezTo>
                  <a:pt x="110155" y="398923"/>
                  <a:pt x="112230" y="402657"/>
                  <a:pt x="115964" y="405769"/>
                </a:cubicBezTo>
                <a:cubicBezTo>
                  <a:pt x="120528" y="414896"/>
                  <a:pt x="121980" y="424024"/>
                  <a:pt x="114304" y="432322"/>
                </a:cubicBezTo>
                <a:cubicBezTo>
                  <a:pt x="113060" y="433567"/>
                  <a:pt x="113060" y="435227"/>
                  <a:pt x="113267" y="436886"/>
                </a:cubicBezTo>
                <a:cubicBezTo>
                  <a:pt x="114097" y="464269"/>
                  <a:pt x="114927" y="491653"/>
                  <a:pt x="115757" y="518828"/>
                </a:cubicBezTo>
                <a:cubicBezTo>
                  <a:pt x="120528" y="493105"/>
                  <a:pt x="126129" y="467381"/>
                  <a:pt x="130485" y="441657"/>
                </a:cubicBezTo>
                <a:cubicBezTo>
                  <a:pt x="131522" y="439998"/>
                  <a:pt x="131730" y="438338"/>
                  <a:pt x="131522" y="436471"/>
                </a:cubicBezTo>
                <a:cubicBezTo>
                  <a:pt x="133597" y="427758"/>
                  <a:pt x="135671" y="419046"/>
                  <a:pt x="137746" y="410333"/>
                </a:cubicBezTo>
                <a:cubicBezTo>
                  <a:pt x="137746" y="409710"/>
                  <a:pt x="137954" y="409296"/>
                  <a:pt x="137954" y="408673"/>
                </a:cubicBezTo>
                <a:cubicBezTo>
                  <a:pt x="140028" y="400375"/>
                  <a:pt x="142102" y="392077"/>
                  <a:pt x="144177" y="383779"/>
                </a:cubicBezTo>
                <a:cubicBezTo>
                  <a:pt x="144384" y="382742"/>
                  <a:pt x="144592" y="381497"/>
                  <a:pt x="144799" y="380460"/>
                </a:cubicBezTo>
                <a:cubicBezTo>
                  <a:pt x="146666" y="373407"/>
                  <a:pt x="148741" y="366353"/>
                  <a:pt x="150608" y="359508"/>
                </a:cubicBezTo>
                <a:cubicBezTo>
                  <a:pt x="151023" y="357848"/>
                  <a:pt x="151438" y="356188"/>
                  <a:pt x="151853" y="354529"/>
                </a:cubicBezTo>
                <a:cubicBezTo>
                  <a:pt x="154342" y="348928"/>
                  <a:pt x="155586" y="343534"/>
                  <a:pt x="151853" y="337726"/>
                </a:cubicBezTo>
                <a:cubicBezTo>
                  <a:pt x="149778" y="334614"/>
                  <a:pt x="150400" y="330465"/>
                  <a:pt x="150608" y="326731"/>
                </a:cubicBezTo>
                <a:cubicBezTo>
                  <a:pt x="150815" y="325486"/>
                  <a:pt x="151230" y="324449"/>
                  <a:pt x="151438" y="323204"/>
                </a:cubicBezTo>
                <a:cubicBezTo>
                  <a:pt x="152060" y="322167"/>
                  <a:pt x="152475" y="321130"/>
                  <a:pt x="153097" y="320092"/>
                </a:cubicBezTo>
                <a:cubicBezTo>
                  <a:pt x="154342" y="318640"/>
                  <a:pt x="155586" y="316981"/>
                  <a:pt x="156831" y="315529"/>
                </a:cubicBezTo>
                <a:cubicBezTo>
                  <a:pt x="159943" y="312417"/>
                  <a:pt x="164714" y="311380"/>
                  <a:pt x="166374" y="306193"/>
                </a:cubicBezTo>
                <a:cubicBezTo>
                  <a:pt x="177369" y="273002"/>
                  <a:pt x="188571" y="239810"/>
                  <a:pt x="199773" y="206618"/>
                </a:cubicBezTo>
                <a:cubicBezTo>
                  <a:pt x="200188" y="205374"/>
                  <a:pt x="200396" y="204336"/>
                  <a:pt x="200810" y="203092"/>
                </a:cubicBezTo>
                <a:cubicBezTo>
                  <a:pt x="206619" y="188363"/>
                  <a:pt x="212427" y="173634"/>
                  <a:pt x="218651" y="157660"/>
                </a:cubicBezTo>
                <a:cubicBezTo>
                  <a:pt x="204544" y="159528"/>
                  <a:pt x="191890" y="159113"/>
                  <a:pt x="179443" y="157660"/>
                </a:cubicBezTo>
                <a:cubicBezTo>
                  <a:pt x="177161" y="157453"/>
                  <a:pt x="174879" y="157038"/>
                  <a:pt x="172598" y="156831"/>
                </a:cubicBezTo>
                <a:cubicBezTo>
                  <a:pt x="170523" y="155171"/>
                  <a:pt x="168241" y="155378"/>
                  <a:pt x="165959" y="155378"/>
                </a:cubicBezTo>
                <a:cubicBezTo>
                  <a:pt x="163055" y="153511"/>
                  <a:pt x="165544" y="151022"/>
                  <a:pt x="165129" y="148948"/>
                </a:cubicBezTo>
                <a:cubicBezTo>
                  <a:pt x="170730" y="130277"/>
                  <a:pt x="177784" y="112437"/>
                  <a:pt x="189608" y="96671"/>
                </a:cubicBezTo>
                <a:cubicBezTo>
                  <a:pt x="193965" y="92936"/>
                  <a:pt x="198321" y="88995"/>
                  <a:pt x="202677" y="85261"/>
                </a:cubicBezTo>
                <a:cubicBezTo>
                  <a:pt x="205374" y="84224"/>
                  <a:pt x="207864" y="83186"/>
                  <a:pt x="210561" y="81942"/>
                </a:cubicBezTo>
                <a:cubicBezTo>
                  <a:pt x="213672" y="81942"/>
                  <a:pt x="216991" y="81734"/>
                  <a:pt x="220103" y="81734"/>
                </a:cubicBezTo>
                <a:cubicBezTo>
                  <a:pt x="221555" y="82357"/>
                  <a:pt x="223215" y="82979"/>
                  <a:pt x="224667" y="83394"/>
                </a:cubicBezTo>
                <a:cubicBezTo>
                  <a:pt x="226327" y="84639"/>
                  <a:pt x="227986" y="85883"/>
                  <a:pt x="229853" y="87335"/>
                </a:cubicBezTo>
                <a:cubicBezTo>
                  <a:pt x="229853" y="87958"/>
                  <a:pt x="230268" y="88165"/>
                  <a:pt x="230683" y="88373"/>
                </a:cubicBezTo>
                <a:cubicBezTo>
                  <a:pt x="234002" y="93559"/>
                  <a:pt x="237114" y="98538"/>
                  <a:pt x="240848" y="104139"/>
                </a:cubicBezTo>
                <a:cubicBezTo>
                  <a:pt x="255370" y="69080"/>
                  <a:pt x="271343" y="35681"/>
                  <a:pt x="287731" y="2489"/>
                </a:cubicBezTo>
                <a:cubicBezTo>
                  <a:pt x="288354" y="1659"/>
                  <a:pt x="288976" y="829"/>
                  <a:pt x="289598" y="0"/>
                </a:cubicBezTo>
                <a:cubicBezTo>
                  <a:pt x="292088" y="1867"/>
                  <a:pt x="287939" y="4771"/>
                  <a:pt x="290428" y="6638"/>
                </a:cubicBezTo>
                <a:cubicBezTo>
                  <a:pt x="290221" y="6430"/>
                  <a:pt x="289806" y="6223"/>
                  <a:pt x="289598" y="6016"/>
                </a:cubicBezTo>
                <a:cubicBezTo>
                  <a:pt x="286694" y="10372"/>
                  <a:pt x="285242" y="15351"/>
                  <a:pt x="283997" y="20329"/>
                </a:cubicBezTo>
                <a:cubicBezTo>
                  <a:pt x="271550" y="49995"/>
                  <a:pt x="258896" y="79660"/>
                  <a:pt x="246242" y="109325"/>
                </a:cubicBezTo>
                <a:cubicBezTo>
                  <a:pt x="245412" y="111192"/>
                  <a:pt x="244997" y="112437"/>
                  <a:pt x="246034" y="114511"/>
                </a:cubicBezTo>
                <a:cubicBezTo>
                  <a:pt x="254332" y="131107"/>
                  <a:pt x="252465" y="140649"/>
                  <a:pt x="237114" y="149362"/>
                </a:cubicBezTo>
                <a:cubicBezTo>
                  <a:pt x="229231" y="153926"/>
                  <a:pt x="225704" y="160150"/>
                  <a:pt x="222800" y="167825"/>
                </a:cubicBezTo>
                <a:cubicBezTo>
                  <a:pt x="208901" y="204751"/>
                  <a:pt x="195417" y="241677"/>
                  <a:pt x="183592" y="279225"/>
                </a:cubicBezTo>
                <a:cubicBezTo>
                  <a:pt x="182970" y="281092"/>
                  <a:pt x="182555" y="282752"/>
                  <a:pt x="181518" y="286278"/>
                </a:cubicBezTo>
                <a:cubicBezTo>
                  <a:pt x="192512" y="279640"/>
                  <a:pt x="202677" y="277773"/>
                  <a:pt x="213257" y="283582"/>
                </a:cubicBezTo>
                <a:cubicBezTo>
                  <a:pt x="223215" y="288975"/>
                  <a:pt x="230476" y="297066"/>
                  <a:pt x="236077" y="306608"/>
                </a:cubicBezTo>
                <a:cubicBezTo>
                  <a:pt x="246242" y="324242"/>
                  <a:pt x="251428" y="343327"/>
                  <a:pt x="254332" y="363242"/>
                </a:cubicBezTo>
                <a:cubicBezTo>
                  <a:pt x="254747" y="365731"/>
                  <a:pt x="255162" y="368220"/>
                  <a:pt x="251220" y="368428"/>
                </a:cubicBezTo>
                <a:cubicBezTo>
                  <a:pt x="224252" y="369880"/>
                  <a:pt x="197491" y="371125"/>
                  <a:pt x="172390" y="358470"/>
                </a:cubicBezTo>
                <a:cubicBezTo>
                  <a:pt x="169071" y="356811"/>
                  <a:pt x="165959" y="354529"/>
                  <a:pt x="161603" y="351832"/>
                </a:cubicBezTo>
                <a:cubicBezTo>
                  <a:pt x="156624" y="371125"/>
                  <a:pt x="151645" y="389588"/>
                  <a:pt x="147081" y="408258"/>
                </a:cubicBezTo>
                <a:cubicBezTo>
                  <a:pt x="131107" y="474434"/>
                  <a:pt x="119490" y="541233"/>
                  <a:pt x="116586" y="609276"/>
                </a:cubicBezTo>
                <a:cubicBezTo>
                  <a:pt x="115757" y="631680"/>
                  <a:pt x="115549" y="654084"/>
                  <a:pt x="117831" y="676489"/>
                </a:cubicBezTo>
                <a:cubicBezTo>
                  <a:pt x="118246" y="680638"/>
                  <a:pt x="119283" y="683128"/>
                  <a:pt x="123225" y="685410"/>
                </a:cubicBezTo>
                <a:cubicBezTo>
                  <a:pt x="142102" y="696612"/>
                  <a:pt x="145629" y="714037"/>
                  <a:pt x="132560" y="731878"/>
                </a:cubicBezTo>
                <a:cubicBezTo>
                  <a:pt x="129655" y="735819"/>
                  <a:pt x="129241" y="739138"/>
                  <a:pt x="130693" y="743910"/>
                </a:cubicBezTo>
                <a:cubicBezTo>
                  <a:pt x="147081" y="801788"/>
                  <a:pt x="174672" y="854480"/>
                  <a:pt x="206619" y="905097"/>
                </a:cubicBezTo>
                <a:cubicBezTo>
                  <a:pt x="244375" y="964842"/>
                  <a:pt x="287731" y="1020646"/>
                  <a:pt x="327769" y="1078732"/>
                </a:cubicBezTo>
                <a:cubicBezTo>
                  <a:pt x="344987" y="1103833"/>
                  <a:pt x="361376" y="1129349"/>
                  <a:pt x="376934" y="1155488"/>
                </a:cubicBezTo>
                <a:cubicBezTo>
                  <a:pt x="377557" y="1156525"/>
                  <a:pt x="377972" y="1157562"/>
                  <a:pt x="378594" y="1158392"/>
                </a:cubicBezTo>
                <a:cubicBezTo>
                  <a:pt x="379631" y="1159429"/>
                  <a:pt x="379424" y="1162541"/>
                  <a:pt x="380668" y="1161919"/>
                </a:cubicBezTo>
                <a:cubicBezTo>
                  <a:pt x="382535" y="1160882"/>
                  <a:pt x="381498" y="1158599"/>
                  <a:pt x="380046" y="1157147"/>
                </a:cubicBezTo>
                <a:cubicBezTo>
                  <a:pt x="379631" y="1155902"/>
                  <a:pt x="379216" y="1154658"/>
                  <a:pt x="378801" y="1153413"/>
                </a:cubicBezTo>
                <a:cubicBezTo>
                  <a:pt x="362620" y="1112338"/>
                  <a:pt x="343120" y="1072923"/>
                  <a:pt x="324865" y="1032886"/>
                </a:cubicBezTo>
                <a:cubicBezTo>
                  <a:pt x="324450" y="1031848"/>
                  <a:pt x="323827" y="1031019"/>
                  <a:pt x="323413" y="1029981"/>
                </a:cubicBezTo>
                <a:cubicBezTo>
                  <a:pt x="318434" y="1016082"/>
                  <a:pt x="312210" y="1003843"/>
                  <a:pt x="294370" y="1003013"/>
                </a:cubicBezTo>
                <a:cubicBezTo>
                  <a:pt x="288561" y="1002806"/>
                  <a:pt x="283167" y="998657"/>
                  <a:pt x="278396" y="995130"/>
                </a:cubicBezTo>
                <a:cubicBezTo>
                  <a:pt x="262008" y="983513"/>
                  <a:pt x="259518" y="964428"/>
                  <a:pt x="272588" y="949491"/>
                </a:cubicBezTo>
                <a:cubicBezTo>
                  <a:pt x="279641" y="941401"/>
                  <a:pt x="280056" y="933103"/>
                  <a:pt x="276529" y="923975"/>
                </a:cubicBezTo>
                <a:cubicBezTo>
                  <a:pt x="265327" y="895140"/>
                  <a:pt x="255370" y="865890"/>
                  <a:pt x="250805" y="835187"/>
                </a:cubicBezTo>
                <a:cubicBezTo>
                  <a:pt x="249768" y="828134"/>
                  <a:pt x="248938" y="821081"/>
                  <a:pt x="248109" y="814028"/>
                </a:cubicBezTo>
                <a:cubicBezTo>
                  <a:pt x="241263" y="815272"/>
                  <a:pt x="234417" y="816932"/>
                  <a:pt x="227364" y="817762"/>
                </a:cubicBezTo>
                <a:cubicBezTo>
                  <a:pt x="213672" y="819421"/>
                  <a:pt x="199981" y="817347"/>
                  <a:pt x="186497" y="814857"/>
                </a:cubicBezTo>
                <a:cubicBezTo>
                  <a:pt x="182762" y="814235"/>
                  <a:pt x="181518" y="812783"/>
                  <a:pt x="182555" y="808841"/>
                </a:cubicBezTo>
                <a:cubicBezTo>
                  <a:pt x="187741" y="790171"/>
                  <a:pt x="194380" y="772330"/>
                  <a:pt x="206619" y="757187"/>
                </a:cubicBezTo>
                <a:cubicBezTo>
                  <a:pt x="209316" y="753867"/>
                  <a:pt x="212427" y="750548"/>
                  <a:pt x="215954" y="748059"/>
                </a:cubicBezTo>
                <a:cubicBezTo>
                  <a:pt x="230683" y="736649"/>
                  <a:pt x="244375" y="739553"/>
                  <a:pt x="253502" y="755734"/>
                </a:cubicBezTo>
                <a:cubicBezTo>
                  <a:pt x="254747" y="758016"/>
                  <a:pt x="255992" y="760506"/>
                  <a:pt x="257444" y="763617"/>
                </a:cubicBezTo>
                <a:cubicBezTo>
                  <a:pt x="280263" y="722750"/>
                  <a:pt x="319056" y="712793"/>
                  <a:pt x="360338" y="707606"/>
                </a:cubicBezTo>
                <a:cubicBezTo>
                  <a:pt x="360546" y="708229"/>
                  <a:pt x="360961" y="708851"/>
                  <a:pt x="361168" y="709681"/>
                </a:cubicBezTo>
                <a:cubicBezTo>
                  <a:pt x="352663" y="712170"/>
                  <a:pt x="344157" y="714452"/>
                  <a:pt x="335652" y="716942"/>
                </a:cubicBezTo>
                <a:cubicBezTo>
                  <a:pt x="318019" y="722128"/>
                  <a:pt x="301008" y="728766"/>
                  <a:pt x="286279" y="740383"/>
                </a:cubicBezTo>
                <a:cubicBezTo>
                  <a:pt x="279434" y="745984"/>
                  <a:pt x="273625" y="752415"/>
                  <a:pt x="268854" y="759883"/>
                </a:cubicBezTo>
                <a:cubicBezTo>
                  <a:pt x="264912" y="766314"/>
                  <a:pt x="261385" y="772123"/>
                  <a:pt x="266987" y="780421"/>
                </a:cubicBezTo>
                <a:cubicBezTo>
                  <a:pt x="272173" y="788304"/>
                  <a:pt x="268231" y="796809"/>
                  <a:pt x="261800" y="803240"/>
                </a:cubicBezTo>
                <a:cubicBezTo>
                  <a:pt x="259103" y="805937"/>
                  <a:pt x="256614" y="808426"/>
                  <a:pt x="256822" y="812990"/>
                </a:cubicBezTo>
                <a:cubicBezTo>
                  <a:pt x="258896" y="848879"/>
                  <a:pt x="270098" y="882693"/>
                  <a:pt x="282960" y="916507"/>
                </a:cubicBezTo>
                <a:cubicBezTo>
                  <a:pt x="284205" y="915055"/>
                  <a:pt x="284827" y="914225"/>
                  <a:pt x="285449" y="913395"/>
                </a:cubicBezTo>
                <a:cubicBezTo>
                  <a:pt x="299763" y="890161"/>
                  <a:pt x="317811" y="884560"/>
                  <a:pt x="342705" y="895347"/>
                </a:cubicBezTo>
                <a:cubicBezTo>
                  <a:pt x="354530" y="900326"/>
                  <a:pt x="364488" y="908002"/>
                  <a:pt x="373408" y="916922"/>
                </a:cubicBezTo>
                <a:cubicBezTo>
                  <a:pt x="391248" y="934970"/>
                  <a:pt x="405355" y="955715"/>
                  <a:pt x="415934" y="978742"/>
                </a:cubicBezTo>
                <a:cubicBezTo>
                  <a:pt x="416764" y="980401"/>
                  <a:pt x="417802" y="982061"/>
                  <a:pt x="417387" y="984135"/>
                </a:cubicBezTo>
                <a:cubicBezTo>
                  <a:pt x="399961" y="989944"/>
                  <a:pt x="383365" y="997619"/>
                  <a:pt x="365525" y="1001768"/>
                </a:cubicBezTo>
                <a:cubicBezTo>
                  <a:pt x="353700" y="1004465"/>
                  <a:pt x="341876" y="1007162"/>
                  <a:pt x="329844" y="1007162"/>
                </a:cubicBezTo>
                <a:cubicBezTo>
                  <a:pt x="322998" y="1007162"/>
                  <a:pt x="322998" y="1009029"/>
                  <a:pt x="325487" y="1014423"/>
                </a:cubicBezTo>
                <a:cubicBezTo>
                  <a:pt x="345609" y="1057157"/>
                  <a:pt x="365732" y="1099892"/>
                  <a:pt x="383988" y="1143663"/>
                </a:cubicBezTo>
                <a:cubicBezTo>
                  <a:pt x="404525" y="1193243"/>
                  <a:pt x="422781" y="1243653"/>
                  <a:pt x="431286" y="1296968"/>
                </a:cubicBezTo>
                <a:cubicBezTo>
                  <a:pt x="436680" y="1330574"/>
                  <a:pt x="435850" y="1363974"/>
                  <a:pt x="433153" y="1397788"/>
                </a:cubicBezTo>
                <a:cubicBezTo>
                  <a:pt x="431493" y="1419362"/>
                  <a:pt x="428796" y="1440729"/>
                  <a:pt x="425477" y="1462097"/>
                </a:cubicBezTo>
                <a:cubicBezTo>
                  <a:pt x="425270" y="1463964"/>
                  <a:pt x="424025" y="1466246"/>
                  <a:pt x="425685" y="1468320"/>
                </a:cubicBezTo>
                <a:cubicBezTo>
                  <a:pt x="428381" y="1468320"/>
                  <a:pt x="429004" y="1465623"/>
                  <a:pt x="430041" y="1464171"/>
                </a:cubicBezTo>
                <a:cubicBezTo>
                  <a:pt x="445807" y="1442389"/>
                  <a:pt x="467382" y="1435543"/>
                  <a:pt x="493106" y="1440729"/>
                </a:cubicBezTo>
                <a:cubicBezTo>
                  <a:pt x="514265" y="1445086"/>
                  <a:pt x="532313" y="1455666"/>
                  <a:pt x="548494" y="1469772"/>
                </a:cubicBezTo>
                <a:cubicBezTo>
                  <a:pt x="583138" y="1500267"/>
                  <a:pt x="608447" y="1537608"/>
                  <a:pt x="627740" y="1579098"/>
                </a:cubicBezTo>
                <a:cubicBezTo>
                  <a:pt x="629814" y="1583454"/>
                  <a:pt x="628155" y="1584491"/>
                  <a:pt x="624420" y="1586358"/>
                </a:cubicBezTo>
                <a:cubicBezTo>
                  <a:pt x="604920" y="1596108"/>
                  <a:pt x="584175" y="1603992"/>
                  <a:pt x="563431" y="1609385"/>
                </a:cubicBezTo>
                <a:cubicBezTo>
                  <a:pt x="532313" y="1617683"/>
                  <a:pt x="500781" y="1623699"/>
                  <a:pt x="468004" y="1621417"/>
                </a:cubicBezTo>
                <a:cubicBezTo>
                  <a:pt x="448297" y="1619965"/>
                  <a:pt x="430456" y="1614156"/>
                  <a:pt x="413653" y="1604199"/>
                </a:cubicBezTo>
                <a:cubicBezTo>
                  <a:pt x="405562" y="1599428"/>
                  <a:pt x="401413" y="1591337"/>
                  <a:pt x="394982" y="1584699"/>
                </a:cubicBezTo>
                <a:cubicBezTo>
                  <a:pt x="393323" y="1585943"/>
                  <a:pt x="392908" y="1588018"/>
                  <a:pt x="392285" y="1589885"/>
                </a:cubicBezTo>
                <a:cubicBezTo>
                  <a:pt x="381913" y="1619343"/>
                  <a:pt x="369881" y="1647970"/>
                  <a:pt x="356397" y="1676184"/>
                </a:cubicBezTo>
                <a:cubicBezTo>
                  <a:pt x="333578" y="1723378"/>
                  <a:pt x="306920" y="1767927"/>
                  <a:pt x="276788" y="1810014"/>
                </a:cubicBezTo>
                <a:lnTo>
                  <a:pt x="231210" y="1864027"/>
                </a:lnTo>
                <a:lnTo>
                  <a:pt x="320404" y="1734347"/>
                </a:lnTo>
                <a:cubicBezTo>
                  <a:pt x="347321" y="1687074"/>
                  <a:pt x="369985" y="1637390"/>
                  <a:pt x="387722" y="1584906"/>
                </a:cubicBezTo>
                <a:cubicBezTo>
                  <a:pt x="389589" y="1579098"/>
                  <a:pt x="391248" y="1573496"/>
                  <a:pt x="390626" y="1567273"/>
                </a:cubicBezTo>
                <a:cubicBezTo>
                  <a:pt x="389796" y="1558560"/>
                  <a:pt x="391456" y="1549847"/>
                  <a:pt x="396227" y="1542794"/>
                </a:cubicBezTo>
                <a:cubicBezTo>
                  <a:pt x="406184" y="1528688"/>
                  <a:pt x="408259" y="1512507"/>
                  <a:pt x="411786" y="1496533"/>
                </a:cubicBezTo>
                <a:cubicBezTo>
                  <a:pt x="421743" y="1449028"/>
                  <a:pt x="426929" y="1400899"/>
                  <a:pt x="427552" y="1352356"/>
                </a:cubicBezTo>
                <a:cubicBezTo>
                  <a:pt x="427759" y="1338457"/>
                  <a:pt x="422781" y="1326010"/>
                  <a:pt x="416764" y="1313978"/>
                </a:cubicBezTo>
                <a:cubicBezTo>
                  <a:pt x="394360" y="1268547"/>
                  <a:pt x="363035" y="1229547"/>
                  <a:pt x="328599" y="1192828"/>
                </a:cubicBezTo>
                <a:cubicBezTo>
                  <a:pt x="297274" y="1159637"/>
                  <a:pt x="263460" y="1129349"/>
                  <a:pt x="223007" y="1107567"/>
                </a:cubicBezTo>
                <a:cubicBezTo>
                  <a:pt x="208694" y="1099892"/>
                  <a:pt x="193757" y="1093876"/>
                  <a:pt x="177784" y="1091179"/>
                </a:cubicBezTo>
                <a:cubicBezTo>
                  <a:pt x="151023" y="1086615"/>
                  <a:pt x="129033" y="1096365"/>
                  <a:pt x="114927" y="1119599"/>
                </a:cubicBezTo>
                <a:cubicBezTo>
                  <a:pt x="103517" y="1138477"/>
                  <a:pt x="95011" y="1171876"/>
                  <a:pt x="94597" y="1200297"/>
                </a:cubicBezTo>
                <a:cubicBezTo>
                  <a:pt x="97916" y="1200297"/>
                  <a:pt x="98746" y="1197185"/>
                  <a:pt x="100198" y="1195318"/>
                </a:cubicBezTo>
                <a:cubicBezTo>
                  <a:pt x="121980" y="1170839"/>
                  <a:pt x="148326" y="1170632"/>
                  <a:pt x="170108" y="1195110"/>
                </a:cubicBezTo>
                <a:cubicBezTo>
                  <a:pt x="187326" y="1214610"/>
                  <a:pt x="194794" y="1238675"/>
                  <a:pt x="200188" y="1263568"/>
                </a:cubicBezTo>
                <a:cubicBezTo>
                  <a:pt x="202470" y="1274356"/>
                  <a:pt x="203715" y="1285143"/>
                  <a:pt x="204544" y="1296138"/>
                </a:cubicBezTo>
                <a:cubicBezTo>
                  <a:pt x="204959" y="1301324"/>
                  <a:pt x="203715" y="1302569"/>
                  <a:pt x="198529" y="1302569"/>
                </a:cubicBezTo>
                <a:cubicBezTo>
                  <a:pt x="163262" y="1302984"/>
                  <a:pt x="128411" y="1300494"/>
                  <a:pt x="95011" y="1283898"/>
                </a:cubicBezTo>
                <a:cubicBezTo>
                  <a:pt x="97086" y="1302776"/>
                  <a:pt x="98538" y="1320617"/>
                  <a:pt x="100820" y="1338457"/>
                </a:cubicBezTo>
                <a:cubicBezTo>
                  <a:pt x="105384" y="1373931"/>
                  <a:pt x="111400" y="1409405"/>
                  <a:pt x="118246" y="1444671"/>
                </a:cubicBezTo>
                <a:cubicBezTo>
                  <a:pt x="119075" y="1449442"/>
                  <a:pt x="120943" y="1452762"/>
                  <a:pt x="125507" y="1455458"/>
                </a:cubicBezTo>
                <a:cubicBezTo>
                  <a:pt x="140443" y="1464586"/>
                  <a:pt x="143762" y="1480144"/>
                  <a:pt x="134012" y="1495081"/>
                </a:cubicBezTo>
                <a:cubicBezTo>
                  <a:pt x="130900" y="1499645"/>
                  <a:pt x="130278" y="1503379"/>
                  <a:pt x="131522" y="1508565"/>
                </a:cubicBezTo>
                <a:cubicBezTo>
                  <a:pt x="138368" y="1537608"/>
                  <a:pt x="144799" y="1566651"/>
                  <a:pt x="150400" y="1595901"/>
                </a:cubicBezTo>
                <a:cubicBezTo>
                  <a:pt x="137746" y="1567895"/>
                  <a:pt x="131937" y="1537815"/>
                  <a:pt x="123639" y="1507735"/>
                </a:cubicBezTo>
                <a:cubicBezTo>
                  <a:pt x="93974" y="1529517"/>
                  <a:pt x="59953" y="1531592"/>
                  <a:pt x="25724" y="1532214"/>
                </a:cubicBezTo>
                <a:cubicBezTo>
                  <a:pt x="20123" y="1532214"/>
                  <a:pt x="17426" y="1531384"/>
                  <a:pt x="18048" y="1524539"/>
                </a:cubicBezTo>
                <a:cubicBezTo>
                  <a:pt x="20538" y="1498400"/>
                  <a:pt x="25516" y="1473092"/>
                  <a:pt x="37963" y="1449650"/>
                </a:cubicBezTo>
                <a:cubicBezTo>
                  <a:pt x="42735" y="1440937"/>
                  <a:pt x="48543" y="1433054"/>
                  <a:pt x="56634" y="1427038"/>
                </a:cubicBezTo>
                <a:cubicBezTo>
                  <a:pt x="71362" y="1415836"/>
                  <a:pt x="86714" y="1415836"/>
                  <a:pt x="100820" y="1427453"/>
                </a:cubicBezTo>
                <a:cubicBezTo>
                  <a:pt x="102687" y="1428905"/>
                  <a:pt x="104554" y="1430564"/>
                  <a:pt x="107666" y="1433261"/>
                </a:cubicBezTo>
                <a:cubicBezTo>
                  <a:pt x="104762" y="1416665"/>
                  <a:pt x="102065" y="1401937"/>
                  <a:pt x="99575" y="1387000"/>
                </a:cubicBezTo>
                <a:cubicBezTo>
                  <a:pt x="93974" y="1352979"/>
                  <a:pt x="89203" y="1318750"/>
                  <a:pt x="86921" y="1284314"/>
                </a:cubicBezTo>
                <a:cubicBezTo>
                  <a:pt x="86714" y="1279957"/>
                  <a:pt x="85261" y="1276638"/>
                  <a:pt x="81942" y="1273733"/>
                </a:cubicBezTo>
                <a:cubicBezTo>
                  <a:pt x="78208" y="1270414"/>
                  <a:pt x="74889" y="1266680"/>
                  <a:pt x="72192" y="1262738"/>
                </a:cubicBezTo>
                <a:cubicBezTo>
                  <a:pt x="60368" y="1245935"/>
                  <a:pt x="63479" y="1229547"/>
                  <a:pt x="80490" y="1218344"/>
                </a:cubicBezTo>
                <a:cubicBezTo>
                  <a:pt x="84639" y="1215648"/>
                  <a:pt x="85469" y="1212744"/>
                  <a:pt x="85676" y="1208387"/>
                </a:cubicBezTo>
                <a:cubicBezTo>
                  <a:pt x="87128" y="1182041"/>
                  <a:pt x="90240" y="1155902"/>
                  <a:pt x="100405" y="1131424"/>
                </a:cubicBezTo>
                <a:cubicBezTo>
                  <a:pt x="110985" y="1105700"/>
                  <a:pt x="127581" y="1086407"/>
                  <a:pt x="157246" y="1082880"/>
                </a:cubicBezTo>
                <a:cubicBezTo>
                  <a:pt x="173427" y="1080806"/>
                  <a:pt x="188778" y="1084540"/>
                  <a:pt x="203922" y="1090349"/>
                </a:cubicBezTo>
                <a:cubicBezTo>
                  <a:pt x="235869" y="1102588"/>
                  <a:pt x="263252" y="1122088"/>
                  <a:pt x="288769" y="1144285"/>
                </a:cubicBezTo>
                <a:cubicBezTo>
                  <a:pt x="341046" y="1189717"/>
                  <a:pt x="385647" y="1241579"/>
                  <a:pt x="419254" y="1302569"/>
                </a:cubicBezTo>
                <a:cubicBezTo>
                  <a:pt x="421121" y="1306096"/>
                  <a:pt x="422988" y="1309829"/>
                  <a:pt x="425270" y="1313148"/>
                </a:cubicBezTo>
                <a:cubicBezTo>
                  <a:pt x="423818" y="1294478"/>
                  <a:pt x="420084" y="1276223"/>
                  <a:pt x="414690" y="1258382"/>
                </a:cubicBezTo>
                <a:cubicBezTo>
                  <a:pt x="398509" y="1205275"/>
                  <a:pt x="371333" y="1157562"/>
                  <a:pt x="340838" y="1111509"/>
                </a:cubicBezTo>
                <a:cubicBezTo>
                  <a:pt x="304742" y="1056950"/>
                  <a:pt x="264497" y="1005295"/>
                  <a:pt x="227571" y="951358"/>
                </a:cubicBezTo>
                <a:cubicBezTo>
                  <a:pt x="190645" y="897837"/>
                  <a:pt x="156831" y="842655"/>
                  <a:pt x="134219" y="781251"/>
                </a:cubicBezTo>
                <a:cubicBezTo>
                  <a:pt x="130278" y="770671"/>
                  <a:pt x="127166" y="760091"/>
                  <a:pt x="123639" y="749303"/>
                </a:cubicBezTo>
                <a:cubicBezTo>
                  <a:pt x="122810" y="746607"/>
                  <a:pt x="123017" y="743495"/>
                  <a:pt x="118661" y="746607"/>
                </a:cubicBezTo>
                <a:cubicBezTo>
                  <a:pt x="90240" y="766522"/>
                  <a:pt x="57256" y="769634"/>
                  <a:pt x="23857" y="771293"/>
                </a:cubicBezTo>
                <a:cubicBezTo>
                  <a:pt x="15974" y="771708"/>
                  <a:pt x="7883" y="771501"/>
                  <a:pt x="0" y="771708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6F942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g75aa7f6e4e_0_0"/>
          <p:cNvGrpSpPr/>
          <p:nvPr/>
        </p:nvGrpSpPr>
        <p:grpSpPr>
          <a:xfrm>
            <a:off x="10993006" y="149518"/>
            <a:ext cx="935558" cy="917060"/>
            <a:chOff x="1699634" y="1568014"/>
            <a:chExt cx="2890200" cy="2890200"/>
          </a:xfrm>
        </p:grpSpPr>
        <p:sp>
          <p:nvSpPr>
            <p:cNvPr id="499" name="Google Shape;499;g75aa7f6e4e_0_0"/>
            <p:cNvSpPr/>
            <p:nvPr/>
          </p:nvSpPr>
          <p:spPr>
            <a:xfrm rot="2700000">
              <a:off x="2122894" y="1991274"/>
              <a:ext cx="2043680" cy="2043680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75aa7f6e4e_0_0"/>
            <p:cNvSpPr/>
            <p:nvPr/>
          </p:nvSpPr>
          <p:spPr>
            <a:xfrm>
              <a:off x="2225134" y="2093462"/>
              <a:ext cx="1839300" cy="18393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75aa7f6e4e_0_0"/>
            <p:cNvSpPr txBox="1"/>
            <p:nvPr/>
          </p:nvSpPr>
          <p:spPr>
            <a:xfrm>
              <a:off x="2297416" y="2542657"/>
              <a:ext cx="16947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u="sng">
                  <a:solidFill>
                    <a:schemeClr val="hlink"/>
                  </a:solidFill>
                  <a:hlinkClick r:id="rId4"/>
                </a:rPr>
                <a:t>Link</a:t>
              </a:r>
              <a:endParaRPr b="1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g6ba09dd349_0_135"/>
          <p:cNvGrpSpPr/>
          <p:nvPr/>
        </p:nvGrpSpPr>
        <p:grpSpPr>
          <a:xfrm>
            <a:off x="0" y="2198080"/>
            <a:ext cx="12192000" cy="2597750"/>
            <a:chOff x="0" y="2092574"/>
            <a:chExt cx="12192000" cy="2597750"/>
          </a:xfrm>
        </p:grpSpPr>
        <p:sp>
          <p:nvSpPr>
            <p:cNvPr id="507" name="Google Shape;507;g6ba09dd349_0_135"/>
            <p:cNvSpPr/>
            <p:nvPr/>
          </p:nvSpPr>
          <p:spPr>
            <a:xfrm>
              <a:off x="0" y="2092574"/>
              <a:ext cx="12192000" cy="456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g6ba09dd349_0_135"/>
            <p:cNvSpPr/>
            <p:nvPr/>
          </p:nvSpPr>
          <p:spPr>
            <a:xfrm>
              <a:off x="0" y="4644724"/>
              <a:ext cx="12192000" cy="456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g6ba09dd349_0_135"/>
            <p:cNvSpPr/>
            <p:nvPr/>
          </p:nvSpPr>
          <p:spPr>
            <a:xfrm>
              <a:off x="0" y="2187799"/>
              <a:ext cx="12192000" cy="2407500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g6ba09dd349_0_135"/>
          <p:cNvGrpSpPr/>
          <p:nvPr/>
        </p:nvGrpSpPr>
        <p:grpSpPr>
          <a:xfrm>
            <a:off x="5639880" y="334587"/>
            <a:ext cx="6060087" cy="6171018"/>
            <a:chOff x="5639880" y="334587"/>
            <a:chExt cx="6060087" cy="6171018"/>
          </a:xfrm>
        </p:grpSpPr>
        <p:sp>
          <p:nvSpPr>
            <p:cNvPr id="511" name="Google Shape;511;g6ba09dd349_0_135"/>
            <p:cNvSpPr/>
            <p:nvPr/>
          </p:nvSpPr>
          <p:spPr>
            <a:xfrm rot="3517082">
              <a:off x="6335005" y="1302148"/>
              <a:ext cx="4644659" cy="4235895"/>
            </a:xfrm>
            <a:custGeom>
              <a:rect b="b" l="l" r="r" t="t"/>
              <a:pathLst>
                <a:path extrusionOk="0" h="4241931" w="4651277">
                  <a:moveTo>
                    <a:pt x="3897079" y="2775104"/>
                  </a:moveTo>
                  <a:lnTo>
                    <a:pt x="3897072" y="2775245"/>
                  </a:lnTo>
                  <a:lnTo>
                    <a:pt x="3897236" y="2775218"/>
                  </a:lnTo>
                  <a:close/>
                  <a:moveTo>
                    <a:pt x="3870002" y="2525312"/>
                  </a:moveTo>
                  <a:cubicBezTo>
                    <a:pt x="3867714" y="2528042"/>
                    <a:pt x="3867110" y="2530885"/>
                    <a:pt x="3868144" y="2533137"/>
                  </a:cubicBezTo>
                  <a:lnTo>
                    <a:pt x="3873257" y="2535878"/>
                  </a:lnTo>
                  <a:lnTo>
                    <a:pt x="3875291" y="2517798"/>
                  </a:lnTo>
                  <a:lnTo>
                    <a:pt x="3877729" y="2513815"/>
                  </a:lnTo>
                  <a:close/>
                  <a:moveTo>
                    <a:pt x="3877901" y="2487464"/>
                  </a:moveTo>
                  <a:lnTo>
                    <a:pt x="3888276" y="2487069"/>
                  </a:lnTo>
                  <a:cubicBezTo>
                    <a:pt x="3890138" y="2487517"/>
                    <a:pt x="3891479" y="2488580"/>
                    <a:pt x="3891886" y="2490770"/>
                  </a:cubicBezTo>
                  <a:lnTo>
                    <a:pt x="3891216" y="2494296"/>
                  </a:lnTo>
                  <a:lnTo>
                    <a:pt x="3905570" y="2476507"/>
                  </a:lnTo>
                  <a:cubicBezTo>
                    <a:pt x="3907159" y="2474284"/>
                    <a:pt x="3909352" y="2472157"/>
                    <a:pt x="3910941" y="2469934"/>
                  </a:cubicBezTo>
                  <a:cubicBezTo>
                    <a:pt x="3907829" y="2470059"/>
                    <a:pt x="3906239" y="2472282"/>
                    <a:pt x="3903635" y="2473107"/>
                  </a:cubicBezTo>
                  <a:close/>
                  <a:moveTo>
                    <a:pt x="3861532" y="2480806"/>
                  </a:moveTo>
                  <a:lnTo>
                    <a:pt x="3861510" y="2481282"/>
                  </a:lnTo>
                  <a:cubicBezTo>
                    <a:pt x="3862240" y="2484491"/>
                    <a:pt x="3862849" y="2488453"/>
                    <a:pt x="3864548" y="2490422"/>
                  </a:cubicBezTo>
                  <a:lnTo>
                    <a:pt x="3870148" y="2488776"/>
                  </a:lnTo>
                  <a:lnTo>
                    <a:pt x="3869606" y="2488750"/>
                  </a:lnTo>
                  <a:close/>
                  <a:moveTo>
                    <a:pt x="3844058" y="2490243"/>
                  </a:moveTo>
                  <a:lnTo>
                    <a:pt x="3842985" y="2493698"/>
                  </a:lnTo>
                  <a:lnTo>
                    <a:pt x="3843598" y="2492828"/>
                  </a:lnTo>
                  <a:close/>
                  <a:moveTo>
                    <a:pt x="4088505" y="2054563"/>
                  </a:moveTo>
                  <a:lnTo>
                    <a:pt x="4088402" y="2054951"/>
                  </a:lnTo>
                  <a:lnTo>
                    <a:pt x="4089266" y="2055669"/>
                  </a:lnTo>
                  <a:close/>
                  <a:moveTo>
                    <a:pt x="3885513" y="1821923"/>
                  </a:moveTo>
                  <a:lnTo>
                    <a:pt x="3885167" y="1822589"/>
                  </a:lnTo>
                  <a:lnTo>
                    <a:pt x="3886626" y="1822716"/>
                  </a:lnTo>
                  <a:lnTo>
                    <a:pt x="3891162" y="1820860"/>
                  </a:lnTo>
                  <a:close/>
                  <a:moveTo>
                    <a:pt x="3821509" y="1811281"/>
                  </a:moveTo>
                  <a:lnTo>
                    <a:pt x="3822504" y="1811642"/>
                  </a:lnTo>
                  <a:lnTo>
                    <a:pt x="3822243" y="1811284"/>
                  </a:lnTo>
                  <a:close/>
                  <a:moveTo>
                    <a:pt x="3767516" y="1561443"/>
                  </a:moveTo>
                  <a:lnTo>
                    <a:pt x="3765081" y="1577440"/>
                  </a:lnTo>
                  <a:cubicBezTo>
                    <a:pt x="3765461" y="1582682"/>
                    <a:pt x="3766682" y="1587722"/>
                    <a:pt x="3767063" y="1592964"/>
                  </a:cubicBezTo>
                  <a:cubicBezTo>
                    <a:pt x="3767647" y="1599046"/>
                    <a:pt x="3766615" y="1603964"/>
                    <a:pt x="3763927" y="1607782"/>
                  </a:cubicBezTo>
                  <a:lnTo>
                    <a:pt x="3761546" y="1609280"/>
                  </a:lnTo>
                  <a:lnTo>
                    <a:pt x="3797457" y="1614968"/>
                  </a:lnTo>
                  <a:lnTo>
                    <a:pt x="3788624" y="1604063"/>
                  </a:lnTo>
                  <a:cubicBezTo>
                    <a:pt x="3785763" y="1594087"/>
                    <a:pt x="3781115" y="1584988"/>
                    <a:pt x="3776032" y="1576162"/>
                  </a:cubicBezTo>
                  <a:close/>
                  <a:moveTo>
                    <a:pt x="2526548" y="3066943"/>
                  </a:moveTo>
                  <a:lnTo>
                    <a:pt x="2526941" y="3067714"/>
                  </a:lnTo>
                  <a:lnTo>
                    <a:pt x="2540254" y="3062845"/>
                  </a:lnTo>
                  <a:lnTo>
                    <a:pt x="2539881" y="3062027"/>
                  </a:lnTo>
                  <a:lnTo>
                    <a:pt x="2539743" y="3061741"/>
                  </a:lnTo>
                  <a:close/>
                  <a:moveTo>
                    <a:pt x="3386337" y="529816"/>
                  </a:moveTo>
                  <a:lnTo>
                    <a:pt x="3387319" y="533022"/>
                  </a:lnTo>
                  <a:cubicBezTo>
                    <a:pt x="3387837" y="537454"/>
                    <a:pt x="3387616" y="542508"/>
                    <a:pt x="3390370" y="545620"/>
                  </a:cubicBezTo>
                  <a:cubicBezTo>
                    <a:pt x="3403040" y="561222"/>
                    <a:pt x="3409325" y="561477"/>
                    <a:pt x="3423565" y="548694"/>
                  </a:cubicBezTo>
                  <a:lnTo>
                    <a:pt x="3424013" y="548364"/>
                  </a:lnTo>
                  <a:lnTo>
                    <a:pt x="3429555" y="530803"/>
                  </a:lnTo>
                  <a:cubicBezTo>
                    <a:pt x="3430271" y="524351"/>
                    <a:pt x="3429730" y="517757"/>
                    <a:pt x="3427865" y="511430"/>
                  </a:cubicBezTo>
                  <a:lnTo>
                    <a:pt x="3425437" y="507611"/>
                  </a:lnTo>
                  <a:lnTo>
                    <a:pt x="3420176" y="511007"/>
                  </a:lnTo>
                  <a:cubicBezTo>
                    <a:pt x="3411083" y="515050"/>
                    <a:pt x="3401574" y="518109"/>
                    <a:pt x="3392266" y="521522"/>
                  </a:cubicBezTo>
                  <a:close/>
                  <a:moveTo>
                    <a:pt x="1071940" y="3407137"/>
                  </a:moveTo>
                  <a:lnTo>
                    <a:pt x="1073275" y="3407279"/>
                  </a:lnTo>
                  <a:lnTo>
                    <a:pt x="1073048" y="3406948"/>
                  </a:lnTo>
                  <a:close/>
                  <a:moveTo>
                    <a:pt x="842232" y="3128002"/>
                  </a:moveTo>
                  <a:lnTo>
                    <a:pt x="853613" y="3150615"/>
                  </a:lnTo>
                  <a:cubicBezTo>
                    <a:pt x="857212" y="3165206"/>
                    <a:pt x="876110" y="3161952"/>
                    <a:pt x="883500" y="3172512"/>
                  </a:cubicBezTo>
                  <a:lnTo>
                    <a:pt x="895668" y="3159366"/>
                  </a:lnTo>
                  <a:lnTo>
                    <a:pt x="895051" y="3159242"/>
                  </a:lnTo>
                  <a:cubicBezTo>
                    <a:pt x="890962" y="3157291"/>
                    <a:pt x="887431" y="3154321"/>
                    <a:pt x="884086" y="3150235"/>
                  </a:cubicBezTo>
                  <a:cubicBezTo>
                    <a:pt x="877397" y="3142805"/>
                    <a:pt x="871451" y="3134634"/>
                    <a:pt x="861788" y="3130176"/>
                  </a:cubicBezTo>
                  <a:cubicBezTo>
                    <a:pt x="856586" y="3127947"/>
                    <a:pt x="851755" y="3126461"/>
                    <a:pt x="846830" y="3126461"/>
                  </a:cubicBezTo>
                  <a:close/>
                  <a:moveTo>
                    <a:pt x="1182718" y="1487138"/>
                  </a:moveTo>
                  <a:lnTo>
                    <a:pt x="1184885" y="1486780"/>
                  </a:lnTo>
                  <a:lnTo>
                    <a:pt x="1184389" y="1486142"/>
                  </a:lnTo>
                  <a:lnTo>
                    <a:pt x="1183954" y="1486556"/>
                  </a:lnTo>
                  <a:cubicBezTo>
                    <a:pt x="1182777" y="1484694"/>
                    <a:pt x="1180289" y="1486468"/>
                    <a:pt x="1182718" y="1487138"/>
                  </a:cubicBezTo>
                  <a:close/>
                  <a:moveTo>
                    <a:pt x="1148542" y="1390278"/>
                  </a:moveTo>
                  <a:cubicBezTo>
                    <a:pt x="1147867" y="1392936"/>
                    <a:pt x="1147949" y="1395841"/>
                    <a:pt x="1148805" y="1398307"/>
                  </a:cubicBezTo>
                  <a:cubicBezTo>
                    <a:pt x="1151676" y="1406017"/>
                    <a:pt x="1151658" y="1413045"/>
                    <a:pt x="1150120" y="1419807"/>
                  </a:cubicBezTo>
                  <a:lnTo>
                    <a:pt x="1148674" y="1423488"/>
                  </a:lnTo>
                  <a:lnTo>
                    <a:pt x="1150306" y="1421569"/>
                  </a:lnTo>
                  <a:cubicBezTo>
                    <a:pt x="1151410" y="1417011"/>
                    <a:pt x="1150925" y="1411805"/>
                    <a:pt x="1150446" y="1406292"/>
                  </a:cubicBezTo>
                  <a:cubicBezTo>
                    <a:pt x="1150266" y="1401093"/>
                    <a:pt x="1149491" y="1395268"/>
                    <a:pt x="1150974" y="1390797"/>
                  </a:cubicBezTo>
                  <a:lnTo>
                    <a:pt x="1160764" y="1385670"/>
                  </a:lnTo>
                  <a:lnTo>
                    <a:pt x="1158556" y="1383721"/>
                  </a:lnTo>
                  <a:cubicBezTo>
                    <a:pt x="1156669" y="1382760"/>
                    <a:pt x="1154688" y="1382558"/>
                    <a:pt x="1152826" y="1383736"/>
                  </a:cubicBezTo>
                  <a:cubicBezTo>
                    <a:pt x="1150651" y="1385211"/>
                    <a:pt x="1149218" y="1387621"/>
                    <a:pt x="1148542" y="1390278"/>
                  </a:cubicBezTo>
                  <a:close/>
                  <a:moveTo>
                    <a:pt x="1176775" y="1335146"/>
                  </a:moveTo>
                  <a:lnTo>
                    <a:pt x="1176922" y="1344593"/>
                  </a:lnTo>
                  <a:lnTo>
                    <a:pt x="1178171" y="1355232"/>
                  </a:lnTo>
                  <a:lnTo>
                    <a:pt x="1178988" y="1344413"/>
                  </a:lnTo>
                  <a:close/>
                  <a:moveTo>
                    <a:pt x="1434125" y="357635"/>
                  </a:moveTo>
                  <a:lnTo>
                    <a:pt x="1444615" y="349964"/>
                  </a:lnTo>
                  <a:lnTo>
                    <a:pt x="1442833" y="352363"/>
                  </a:lnTo>
                  <a:cubicBezTo>
                    <a:pt x="1440502" y="355223"/>
                    <a:pt x="1438066" y="357044"/>
                    <a:pt x="1435282" y="357773"/>
                  </a:cubicBezTo>
                  <a:close/>
                  <a:moveTo>
                    <a:pt x="901578" y="1089026"/>
                  </a:moveTo>
                  <a:cubicBezTo>
                    <a:pt x="900293" y="1091592"/>
                    <a:pt x="900074" y="1094338"/>
                    <a:pt x="902450" y="1097146"/>
                  </a:cubicBezTo>
                  <a:lnTo>
                    <a:pt x="902526" y="1097155"/>
                  </a:lnTo>
                  <a:lnTo>
                    <a:pt x="903198" y="1086956"/>
                  </a:lnTo>
                  <a:close/>
                  <a:moveTo>
                    <a:pt x="757666" y="1050727"/>
                  </a:moveTo>
                  <a:lnTo>
                    <a:pt x="751018" y="1071490"/>
                  </a:lnTo>
                  <a:lnTo>
                    <a:pt x="758841" y="1071058"/>
                  </a:lnTo>
                  <a:cubicBezTo>
                    <a:pt x="763118" y="1071161"/>
                    <a:pt x="767408" y="1070654"/>
                    <a:pt x="769344" y="1066423"/>
                  </a:cubicBezTo>
                  <a:cubicBezTo>
                    <a:pt x="771280" y="1062191"/>
                    <a:pt x="767048" y="1060255"/>
                    <a:pt x="764664" y="1057752"/>
                  </a:cubicBezTo>
                  <a:close/>
                  <a:moveTo>
                    <a:pt x="394920" y="954017"/>
                  </a:moveTo>
                  <a:cubicBezTo>
                    <a:pt x="396227" y="950481"/>
                    <a:pt x="399953" y="947995"/>
                    <a:pt x="407227" y="946656"/>
                  </a:cubicBezTo>
                  <a:cubicBezTo>
                    <a:pt x="418889" y="944254"/>
                    <a:pt x="421466" y="932231"/>
                    <a:pt x="424128" y="922299"/>
                  </a:cubicBezTo>
                  <a:cubicBezTo>
                    <a:pt x="429969" y="899351"/>
                    <a:pt x="429969" y="899351"/>
                    <a:pt x="452395" y="908274"/>
                  </a:cubicBezTo>
                  <a:cubicBezTo>
                    <a:pt x="454872" y="909785"/>
                    <a:pt x="457155" y="910500"/>
                    <a:pt x="459935" y="911515"/>
                  </a:cubicBezTo>
                  <a:cubicBezTo>
                    <a:pt x="471849" y="915384"/>
                    <a:pt x="481311" y="914360"/>
                    <a:pt x="483116" y="899146"/>
                  </a:cubicBezTo>
                  <a:cubicBezTo>
                    <a:pt x="482560" y="893369"/>
                    <a:pt x="486053" y="892100"/>
                    <a:pt x="490125" y="893227"/>
                  </a:cubicBezTo>
                  <a:cubicBezTo>
                    <a:pt x="495490" y="894460"/>
                    <a:pt x="501350" y="895995"/>
                    <a:pt x="505508" y="899211"/>
                  </a:cubicBezTo>
                  <a:cubicBezTo>
                    <a:pt x="514314" y="905945"/>
                    <a:pt x="522954" y="908496"/>
                    <a:pt x="533045" y="903097"/>
                  </a:cubicBezTo>
                  <a:cubicBezTo>
                    <a:pt x="538738" y="900451"/>
                    <a:pt x="543994" y="902977"/>
                    <a:pt x="549057" y="904707"/>
                  </a:cubicBezTo>
                  <a:cubicBezTo>
                    <a:pt x="558974" y="922993"/>
                    <a:pt x="551705" y="950506"/>
                    <a:pt x="576911" y="960445"/>
                  </a:cubicBezTo>
                  <a:cubicBezTo>
                    <a:pt x="582964" y="962779"/>
                    <a:pt x="582479" y="974718"/>
                    <a:pt x="592268" y="969814"/>
                  </a:cubicBezTo>
                  <a:cubicBezTo>
                    <a:pt x="612778" y="955137"/>
                    <a:pt x="612476" y="955631"/>
                    <a:pt x="635566" y="969038"/>
                  </a:cubicBezTo>
                  <a:cubicBezTo>
                    <a:pt x="642005" y="972967"/>
                    <a:pt x="647127" y="980170"/>
                    <a:pt x="656699" y="977852"/>
                  </a:cubicBezTo>
                  <a:cubicBezTo>
                    <a:pt x="663852" y="979496"/>
                    <a:pt x="669880" y="985215"/>
                    <a:pt x="677578" y="980396"/>
                  </a:cubicBezTo>
                  <a:cubicBezTo>
                    <a:pt x="689736" y="978295"/>
                    <a:pt x="699861" y="981753"/>
                    <a:pt x="708863" y="989282"/>
                  </a:cubicBezTo>
                  <a:cubicBezTo>
                    <a:pt x="709057" y="990081"/>
                    <a:pt x="709057" y="990081"/>
                    <a:pt x="709249" y="990880"/>
                  </a:cubicBezTo>
                  <a:cubicBezTo>
                    <a:pt x="719278" y="993938"/>
                    <a:pt x="725838" y="991822"/>
                    <a:pt x="730538" y="987041"/>
                  </a:cubicBezTo>
                  <a:lnTo>
                    <a:pt x="733369" y="981508"/>
                  </a:lnTo>
                  <a:lnTo>
                    <a:pt x="741250" y="939228"/>
                  </a:lnTo>
                  <a:cubicBezTo>
                    <a:pt x="743019" y="916657"/>
                    <a:pt x="748591" y="913736"/>
                    <a:pt x="770388" y="922209"/>
                  </a:cubicBezTo>
                  <a:cubicBezTo>
                    <a:pt x="772764" y="925016"/>
                    <a:pt x="773149" y="928081"/>
                    <a:pt x="772846" y="931130"/>
                  </a:cubicBezTo>
                  <a:lnTo>
                    <a:pt x="771985" y="935690"/>
                  </a:lnTo>
                  <a:lnTo>
                    <a:pt x="777370" y="940500"/>
                  </a:lnTo>
                  <a:cubicBezTo>
                    <a:pt x="778541" y="943594"/>
                    <a:pt x="779432" y="947706"/>
                    <a:pt x="782283" y="952504"/>
                  </a:cubicBezTo>
                  <a:cubicBezTo>
                    <a:pt x="782149" y="957181"/>
                    <a:pt x="780033" y="960648"/>
                    <a:pt x="776624" y="964007"/>
                  </a:cubicBezTo>
                  <a:lnTo>
                    <a:pt x="768714" y="968596"/>
                  </a:lnTo>
                  <a:lnTo>
                    <a:pt x="769873" y="975063"/>
                  </a:lnTo>
                  <a:cubicBezTo>
                    <a:pt x="773893" y="985704"/>
                    <a:pt x="781464" y="994901"/>
                    <a:pt x="789860" y="1001522"/>
                  </a:cubicBezTo>
                  <a:cubicBezTo>
                    <a:pt x="794047" y="1005291"/>
                    <a:pt x="800723" y="1007285"/>
                    <a:pt x="801796" y="1013423"/>
                  </a:cubicBezTo>
                  <a:cubicBezTo>
                    <a:pt x="802915" y="1017729"/>
                    <a:pt x="802930" y="1017117"/>
                    <a:pt x="804836" y="1014108"/>
                  </a:cubicBezTo>
                  <a:cubicBezTo>
                    <a:pt x="806116" y="1011694"/>
                    <a:pt x="808603" y="1009921"/>
                    <a:pt x="810408" y="1011186"/>
                  </a:cubicBezTo>
                  <a:cubicBezTo>
                    <a:pt x="828554" y="1018960"/>
                    <a:pt x="837446" y="1005119"/>
                    <a:pt x="847470" y="994970"/>
                  </a:cubicBezTo>
                  <a:cubicBezTo>
                    <a:pt x="850598" y="991990"/>
                    <a:pt x="854351" y="988414"/>
                    <a:pt x="858657" y="987297"/>
                  </a:cubicBezTo>
                  <a:cubicBezTo>
                    <a:pt x="865406" y="986236"/>
                    <a:pt x="872081" y="988232"/>
                    <a:pt x="874361" y="995010"/>
                  </a:cubicBezTo>
                  <a:cubicBezTo>
                    <a:pt x="882904" y="1020886"/>
                    <a:pt x="907844" y="1025768"/>
                    <a:pt x="927779" y="1035418"/>
                  </a:cubicBezTo>
                  <a:cubicBezTo>
                    <a:pt x="929008" y="1035142"/>
                    <a:pt x="931001" y="1034884"/>
                    <a:pt x="932742" y="1035538"/>
                  </a:cubicBezTo>
                  <a:lnTo>
                    <a:pt x="935226" y="1039553"/>
                  </a:lnTo>
                  <a:lnTo>
                    <a:pt x="940983" y="1033338"/>
                  </a:lnTo>
                  <a:lnTo>
                    <a:pt x="935821" y="1023593"/>
                  </a:lnTo>
                  <a:cubicBezTo>
                    <a:pt x="931931" y="1011433"/>
                    <a:pt x="926045" y="1008168"/>
                    <a:pt x="913760" y="1010868"/>
                  </a:cubicBezTo>
                  <a:cubicBezTo>
                    <a:pt x="912112" y="1011276"/>
                    <a:pt x="910749" y="1012140"/>
                    <a:pt x="908193" y="1013124"/>
                  </a:cubicBezTo>
                  <a:cubicBezTo>
                    <a:pt x="907678" y="1003278"/>
                    <a:pt x="913624" y="997602"/>
                    <a:pt x="918086" y="991595"/>
                  </a:cubicBezTo>
                  <a:cubicBezTo>
                    <a:pt x="923623" y="984271"/>
                    <a:pt x="926482" y="976736"/>
                    <a:pt x="923864" y="967585"/>
                  </a:cubicBezTo>
                  <a:cubicBezTo>
                    <a:pt x="922684" y="960704"/>
                    <a:pt x="919188" y="957197"/>
                    <a:pt x="911850" y="958668"/>
                  </a:cubicBezTo>
                  <a:cubicBezTo>
                    <a:pt x="904058" y="960427"/>
                    <a:pt x="897962" y="959840"/>
                    <a:pt x="893528" y="951841"/>
                  </a:cubicBezTo>
                  <a:cubicBezTo>
                    <a:pt x="888928" y="944582"/>
                    <a:pt x="893799" y="940223"/>
                    <a:pt x="898383" y="935411"/>
                  </a:cubicBezTo>
                  <a:cubicBezTo>
                    <a:pt x="899911" y="933807"/>
                    <a:pt x="903088" y="931793"/>
                    <a:pt x="900622" y="928906"/>
                  </a:cubicBezTo>
                  <a:cubicBezTo>
                    <a:pt x="898322" y="925276"/>
                    <a:pt x="893920" y="922343"/>
                    <a:pt x="889714" y="923737"/>
                  </a:cubicBezTo>
                  <a:cubicBezTo>
                    <a:pt x="878002" y="927344"/>
                    <a:pt x="874887" y="920417"/>
                    <a:pt x="871980" y="910814"/>
                  </a:cubicBezTo>
                  <a:cubicBezTo>
                    <a:pt x="866942" y="896840"/>
                    <a:pt x="858725" y="884879"/>
                    <a:pt x="847332" y="874932"/>
                  </a:cubicBezTo>
                  <a:cubicBezTo>
                    <a:pt x="844124" y="871878"/>
                    <a:pt x="841658" y="868990"/>
                    <a:pt x="841915" y="864377"/>
                  </a:cubicBezTo>
                  <a:cubicBezTo>
                    <a:pt x="842065" y="851565"/>
                    <a:pt x="839779" y="840932"/>
                    <a:pt x="826359" y="834814"/>
                  </a:cubicBezTo>
                  <a:cubicBezTo>
                    <a:pt x="821502" y="832169"/>
                    <a:pt x="824603" y="827024"/>
                    <a:pt x="827615" y="825752"/>
                  </a:cubicBezTo>
                  <a:cubicBezTo>
                    <a:pt x="844604" y="819436"/>
                    <a:pt x="844709" y="808559"/>
                    <a:pt x="837279" y="794828"/>
                  </a:cubicBezTo>
                  <a:cubicBezTo>
                    <a:pt x="836297" y="792273"/>
                    <a:pt x="836961" y="789307"/>
                    <a:pt x="836885" y="786176"/>
                  </a:cubicBezTo>
                  <a:cubicBezTo>
                    <a:pt x="836385" y="769326"/>
                    <a:pt x="836718" y="767844"/>
                    <a:pt x="852800" y="762101"/>
                  </a:cubicBezTo>
                  <a:cubicBezTo>
                    <a:pt x="861666" y="759027"/>
                    <a:pt x="866084" y="754956"/>
                    <a:pt x="864539" y="744488"/>
                  </a:cubicBezTo>
                  <a:cubicBezTo>
                    <a:pt x="863525" y="736866"/>
                    <a:pt x="865068" y="728258"/>
                    <a:pt x="871755" y="722748"/>
                  </a:cubicBezTo>
                  <a:cubicBezTo>
                    <a:pt x="877987" y="717526"/>
                    <a:pt x="875567" y="712703"/>
                    <a:pt x="872404" y="707713"/>
                  </a:cubicBezTo>
                  <a:cubicBezTo>
                    <a:pt x="869242" y="702722"/>
                    <a:pt x="865912" y="698474"/>
                    <a:pt x="866503" y="692377"/>
                  </a:cubicBezTo>
                  <a:cubicBezTo>
                    <a:pt x="866759" y="687764"/>
                    <a:pt x="863052" y="686934"/>
                    <a:pt x="859922" y="687011"/>
                  </a:cubicBezTo>
                  <a:cubicBezTo>
                    <a:pt x="855428" y="687951"/>
                    <a:pt x="851675" y="689057"/>
                    <a:pt x="847757" y="690905"/>
                  </a:cubicBezTo>
                  <a:cubicBezTo>
                    <a:pt x="833944" y="695208"/>
                    <a:pt x="832916" y="694588"/>
                    <a:pt x="831296" y="680990"/>
                  </a:cubicBezTo>
                  <a:cubicBezTo>
                    <a:pt x="830116" y="674108"/>
                    <a:pt x="830871" y="667272"/>
                    <a:pt x="830431" y="660556"/>
                  </a:cubicBezTo>
                  <a:cubicBezTo>
                    <a:pt x="830324" y="652357"/>
                    <a:pt x="830218" y="644158"/>
                    <a:pt x="842534" y="646527"/>
                  </a:cubicBezTo>
                  <a:cubicBezTo>
                    <a:pt x="846696" y="647069"/>
                    <a:pt x="849463" y="643408"/>
                    <a:pt x="847783" y="638749"/>
                  </a:cubicBezTo>
                  <a:cubicBezTo>
                    <a:pt x="845983" y="632896"/>
                    <a:pt x="844347" y="626303"/>
                    <a:pt x="835406" y="626246"/>
                  </a:cubicBezTo>
                  <a:cubicBezTo>
                    <a:pt x="834953" y="626533"/>
                    <a:pt x="834499" y="626822"/>
                    <a:pt x="833304" y="626943"/>
                  </a:cubicBezTo>
                  <a:cubicBezTo>
                    <a:pt x="828810" y="627883"/>
                    <a:pt x="824468" y="635086"/>
                    <a:pt x="819248" y="628857"/>
                  </a:cubicBezTo>
                  <a:cubicBezTo>
                    <a:pt x="814316" y="623080"/>
                    <a:pt x="812393" y="616033"/>
                    <a:pt x="813029" y="608001"/>
                  </a:cubicBezTo>
                  <a:cubicBezTo>
                    <a:pt x="814071" y="601617"/>
                    <a:pt x="817339" y="595732"/>
                    <a:pt x="821182" y="590753"/>
                  </a:cubicBezTo>
                  <a:cubicBezTo>
                    <a:pt x="824404" y="586803"/>
                    <a:pt x="827582" y="584789"/>
                    <a:pt x="831485" y="589945"/>
                  </a:cubicBezTo>
                  <a:cubicBezTo>
                    <a:pt x="833088" y="591472"/>
                    <a:pt x="835147" y="592711"/>
                    <a:pt x="836962" y="591560"/>
                  </a:cubicBezTo>
                  <a:cubicBezTo>
                    <a:pt x="840139" y="589547"/>
                    <a:pt x="839156" y="586991"/>
                    <a:pt x="838006" y="585177"/>
                  </a:cubicBezTo>
                  <a:cubicBezTo>
                    <a:pt x="836160" y="581260"/>
                    <a:pt x="834146" y="578085"/>
                    <a:pt x="832589" y="574621"/>
                  </a:cubicBezTo>
                  <a:cubicBezTo>
                    <a:pt x="827051" y="562871"/>
                    <a:pt x="831726" y="554185"/>
                    <a:pt x="844297" y="551941"/>
                  </a:cubicBezTo>
                  <a:cubicBezTo>
                    <a:pt x="845947" y="551532"/>
                    <a:pt x="847142" y="551410"/>
                    <a:pt x="848337" y="551287"/>
                  </a:cubicBezTo>
                  <a:cubicBezTo>
                    <a:pt x="867747" y="549797"/>
                    <a:pt x="869730" y="547904"/>
                    <a:pt x="866763" y="528166"/>
                  </a:cubicBezTo>
                  <a:cubicBezTo>
                    <a:pt x="865749" y="520543"/>
                    <a:pt x="866914" y="515353"/>
                    <a:pt x="874296" y="511946"/>
                  </a:cubicBezTo>
                  <a:cubicBezTo>
                    <a:pt x="877307" y="510674"/>
                    <a:pt x="879289" y="508783"/>
                    <a:pt x="881271" y="506890"/>
                  </a:cubicBezTo>
                  <a:cubicBezTo>
                    <a:pt x="894599" y="497807"/>
                    <a:pt x="901875" y="486203"/>
                    <a:pt x="895567" y="469218"/>
                  </a:cubicBezTo>
                  <a:cubicBezTo>
                    <a:pt x="893478" y="462911"/>
                    <a:pt x="892297" y="456030"/>
                    <a:pt x="893053" y="449192"/>
                  </a:cubicBezTo>
                  <a:cubicBezTo>
                    <a:pt x="893310" y="444578"/>
                    <a:pt x="895790" y="440463"/>
                    <a:pt x="900284" y="439523"/>
                  </a:cubicBezTo>
                  <a:cubicBezTo>
                    <a:pt x="905685" y="438008"/>
                    <a:pt x="906457" y="443241"/>
                    <a:pt x="908015" y="446703"/>
                  </a:cubicBezTo>
                  <a:cubicBezTo>
                    <a:pt x="918849" y="467814"/>
                    <a:pt x="918849" y="467814"/>
                    <a:pt x="935325" y="451650"/>
                  </a:cubicBezTo>
                  <a:cubicBezTo>
                    <a:pt x="941270" y="445976"/>
                    <a:pt x="947336" y="441495"/>
                    <a:pt x="955007" y="438541"/>
                  </a:cubicBezTo>
                  <a:cubicBezTo>
                    <a:pt x="962966" y="436041"/>
                    <a:pt x="969274" y="433949"/>
                    <a:pt x="977460" y="440844"/>
                  </a:cubicBezTo>
                  <a:cubicBezTo>
                    <a:pt x="989760" y="450215"/>
                    <a:pt x="1009307" y="442914"/>
                    <a:pt x="1019519" y="426905"/>
                  </a:cubicBezTo>
                  <a:cubicBezTo>
                    <a:pt x="1021214" y="424559"/>
                    <a:pt x="1022167" y="422048"/>
                    <a:pt x="1024027" y="418962"/>
                  </a:cubicBezTo>
                  <a:cubicBezTo>
                    <a:pt x="1032455" y="428245"/>
                    <a:pt x="1041215" y="436046"/>
                    <a:pt x="1054530" y="433965"/>
                  </a:cubicBezTo>
                  <a:cubicBezTo>
                    <a:pt x="1066648" y="432008"/>
                    <a:pt x="1074288" y="423987"/>
                    <a:pt x="1082669" y="416132"/>
                  </a:cubicBezTo>
                  <a:cubicBezTo>
                    <a:pt x="1085301" y="418279"/>
                    <a:pt x="1084061" y="420336"/>
                    <a:pt x="1084016" y="422272"/>
                  </a:cubicBezTo>
                  <a:cubicBezTo>
                    <a:pt x="1081264" y="438006"/>
                    <a:pt x="1092082" y="447046"/>
                    <a:pt x="1107832" y="442787"/>
                  </a:cubicBezTo>
                  <a:cubicBezTo>
                    <a:pt x="1124035" y="438240"/>
                    <a:pt x="1124035" y="438240"/>
                    <a:pt x="1128122" y="454725"/>
                  </a:cubicBezTo>
                  <a:cubicBezTo>
                    <a:pt x="1130981" y="466266"/>
                    <a:pt x="1142753" y="472793"/>
                    <a:pt x="1153601" y="467827"/>
                  </a:cubicBezTo>
                  <a:cubicBezTo>
                    <a:pt x="1159168" y="465570"/>
                    <a:pt x="1156747" y="460746"/>
                    <a:pt x="1155642" y="456996"/>
                  </a:cubicBezTo>
                  <a:cubicBezTo>
                    <a:pt x="1153554" y="450689"/>
                    <a:pt x="1150436" y="443762"/>
                    <a:pt x="1156095" y="437634"/>
                  </a:cubicBezTo>
                  <a:cubicBezTo>
                    <a:pt x="1160058" y="433849"/>
                    <a:pt x="1162948" y="431383"/>
                    <a:pt x="1165444" y="439339"/>
                  </a:cubicBezTo>
                  <a:cubicBezTo>
                    <a:pt x="1172285" y="459165"/>
                    <a:pt x="1180561" y="462186"/>
                    <a:pt x="1198671" y="452617"/>
                  </a:cubicBezTo>
                  <a:cubicBezTo>
                    <a:pt x="1221607" y="440624"/>
                    <a:pt x="1245102" y="436543"/>
                    <a:pt x="1270353" y="440250"/>
                  </a:cubicBezTo>
                  <a:cubicBezTo>
                    <a:pt x="1283123" y="442331"/>
                    <a:pt x="1295484" y="442763"/>
                    <a:pt x="1308223" y="439777"/>
                  </a:cubicBezTo>
                  <a:cubicBezTo>
                    <a:pt x="1314819" y="438140"/>
                    <a:pt x="1319812" y="434976"/>
                    <a:pt x="1321763" y="428016"/>
                  </a:cubicBezTo>
                  <a:cubicBezTo>
                    <a:pt x="1323548" y="421799"/>
                    <a:pt x="1327103" y="416367"/>
                    <a:pt x="1334516" y="418027"/>
                  </a:cubicBezTo>
                  <a:cubicBezTo>
                    <a:pt x="1342217" y="420140"/>
                    <a:pt x="1339525" y="426934"/>
                    <a:pt x="1338527" y="431380"/>
                  </a:cubicBezTo>
                  <a:cubicBezTo>
                    <a:pt x="1336031" y="442501"/>
                    <a:pt x="1339602" y="449138"/>
                    <a:pt x="1348242" y="455745"/>
                  </a:cubicBezTo>
                  <a:lnTo>
                    <a:pt x="1387252" y="495472"/>
                  </a:lnTo>
                  <a:lnTo>
                    <a:pt x="1391837" y="495408"/>
                  </a:lnTo>
                  <a:cubicBezTo>
                    <a:pt x="1404436" y="492736"/>
                    <a:pt x="1415417" y="485221"/>
                    <a:pt x="1416978" y="473734"/>
                  </a:cubicBezTo>
                  <a:cubicBezTo>
                    <a:pt x="1420965" y="446896"/>
                    <a:pt x="1437005" y="441698"/>
                    <a:pt x="1459404" y="441306"/>
                  </a:cubicBezTo>
                  <a:cubicBezTo>
                    <a:pt x="1462911" y="440739"/>
                    <a:pt x="1466274" y="440817"/>
                    <a:pt x="1469781" y="440250"/>
                  </a:cubicBezTo>
                  <a:cubicBezTo>
                    <a:pt x="1484809" y="439561"/>
                    <a:pt x="1485743" y="438417"/>
                    <a:pt x="1481549" y="423949"/>
                  </a:cubicBezTo>
                  <a:cubicBezTo>
                    <a:pt x="1477566" y="411556"/>
                    <a:pt x="1470432" y="401163"/>
                    <a:pt x="1461863" y="391126"/>
                  </a:cubicBezTo>
                  <a:cubicBezTo>
                    <a:pt x="1456437" y="385175"/>
                    <a:pt x="1454727" y="380734"/>
                    <a:pt x="1459824" y="373082"/>
                  </a:cubicBezTo>
                  <a:cubicBezTo>
                    <a:pt x="1463987" y="366575"/>
                    <a:pt x="1466363" y="358991"/>
                    <a:pt x="1468739" y="351406"/>
                  </a:cubicBezTo>
                  <a:cubicBezTo>
                    <a:pt x="1470539" y="346398"/>
                    <a:pt x="1468975" y="341312"/>
                    <a:pt x="1464112" y="338871"/>
                  </a:cubicBezTo>
                  <a:lnTo>
                    <a:pt x="1460545" y="338313"/>
                  </a:lnTo>
                  <a:lnTo>
                    <a:pt x="1512110" y="300603"/>
                  </a:lnTo>
                  <a:lnTo>
                    <a:pt x="1512639" y="301468"/>
                  </a:lnTo>
                  <a:cubicBezTo>
                    <a:pt x="1514202" y="302412"/>
                    <a:pt x="1516208" y="302521"/>
                    <a:pt x="1518925" y="302455"/>
                  </a:cubicBezTo>
                  <a:cubicBezTo>
                    <a:pt x="1549337" y="302509"/>
                    <a:pt x="1572854" y="315221"/>
                    <a:pt x="1592775" y="337949"/>
                  </a:cubicBezTo>
                  <a:cubicBezTo>
                    <a:pt x="1604626" y="351430"/>
                    <a:pt x="1610607" y="366976"/>
                    <a:pt x="1609283" y="384943"/>
                  </a:cubicBezTo>
                  <a:cubicBezTo>
                    <a:pt x="1608837" y="392959"/>
                    <a:pt x="1611124" y="394824"/>
                    <a:pt x="1618784" y="393836"/>
                  </a:cubicBezTo>
                  <a:cubicBezTo>
                    <a:pt x="1627874" y="392491"/>
                    <a:pt x="1638107" y="392080"/>
                    <a:pt x="1646487" y="387871"/>
                  </a:cubicBezTo>
                  <a:cubicBezTo>
                    <a:pt x="1652648" y="384516"/>
                    <a:pt x="1654934" y="386382"/>
                    <a:pt x="1656853" y="392900"/>
                  </a:cubicBezTo>
                  <a:cubicBezTo>
                    <a:pt x="1659904" y="406436"/>
                    <a:pt x="1684065" y="419293"/>
                    <a:pt x="1697241" y="414806"/>
                  </a:cubicBezTo>
                  <a:cubicBezTo>
                    <a:pt x="1701679" y="413095"/>
                    <a:pt x="1702546" y="409230"/>
                    <a:pt x="1703912" y="406155"/>
                  </a:cubicBezTo>
                  <a:cubicBezTo>
                    <a:pt x="1708798" y="396427"/>
                    <a:pt x="1714181" y="387489"/>
                    <a:pt x="1723639" y="381491"/>
                  </a:cubicBezTo>
                  <a:cubicBezTo>
                    <a:pt x="1739900" y="372285"/>
                    <a:pt x="1751265" y="378892"/>
                    <a:pt x="1751084" y="397791"/>
                  </a:cubicBezTo>
                  <a:cubicBezTo>
                    <a:pt x="1751216" y="403232"/>
                    <a:pt x="1749918" y="409028"/>
                    <a:pt x="1750050" y="414469"/>
                  </a:cubicBezTo>
                  <a:cubicBezTo>
                    <a:pt x="1750736" y="429504"/>
                    <a:pt x="1756307" y="434812"/>
                    <a:pt x="1771479" y="433479"/>
                  </a:cubicBezTo>
                  <a:cubicBezTo>
                    <a:pt x="1778994" y="433134"/>
                    <a:pt x="1785010" y="430423"/>
                    <a:pt x="1791671" y="427858"/>
                  </a:cubicBezTo>
                  <a:cubicBezTo>
                    <a:pt x="1798474" y="424649"/>
                    <a:pt x="1804491" y="421937"/>
                    <a:pt x="1811648" y="420162"/>
                  </a:cubicBezTo>
                  <a:cubicBezTo>
                    <a:pt x="1816733" y="418595"/>
                    <a:pt x="1822961" y="417960"/>
                    <a:pt x="1828465" y="420549"/>
                  </a:cubicBezTo>
                  <a:cubicBezTo>
                    <a:pt x="1835612" y="424856"/>
                    <a:pt x="1828874" y="430786"/>
                    <a:pt x="1828507" y="435439"/>
                  </a:cubicBezTo>
                  <a:cubicBezTo>
                    <a:pt x="1828628" y="446966"/>
                    <a:pt x="1826673" y="458702"/>
                    <a:pt x="1831732" y="469308"/>
                  </a:cubicBezTo>
                  <a:cubicBezTo>
                    <a:pt x="1835582" y="476258"/>
                    <a:pt x="1839799" y="478556"/>
                    <a:pt x="1847892" y="475634"/>
                  </a:cubicBezTo>
                  <a:cubicBezTo>
                    <a:pt x="1858991" y="471359"/>
                    <a:pt x="1870025" y="464363"/>
                    <a:pt x="1880126" y="458510"/>
                  </a:cubicBezTo>
                  <a:cubicBezTo>
                    <a:pt x="1897175" y="448804"/>
                    <a:pt x="1913648" y="441674"/>
                    <a:pt x="1931438" y="455808"/>
                  </a:cubicBezTo>
                  <a:cubicBezTo>
                    <a:pt x="1936155" y="458895"/>
                    <a:pt x="1940095" y="456395"/>
                    <a:pt x="1943892" y="454541"/>
                  </a:cubicBezTo>
                  <a:cubicBezTo>
                    <a:pt x="1951340" y="451475"/>
                    <a:pt x="1956790" y="445257"/>
                    <a:pt x="1961453" y="439538"/>
                  </a:cubicBezTo>
                  <a:cubicBezTo>
                    <a:pt x="1968913" y="430388"/>
                    <a:pt x="1975086" y="420949"/>
                    <a:pt x="1987828" y="418394"/>
                  </a:cubicBezTo>
                  <a:cubicBezTo>
                    <a:pt x="1985264" y="411731"/>
                    <a:pt x="1978971" y="409645"/>
                    <a:pt x="1975043" y="406059"/>
                  </a:cubicBezTo>
                  <a:cubicBezTo>
                    <a:pt x="1971114" y="402472"/>
                    <a:pt x="1965110" y="399096"/>
                    <a:pt x="1967342" y="392156"/>
                  </a:cubicBezTo>
                  <a:cubicBezTo>
                    <a:pt x="1969863" y="383928"/>
                    <a:pt x="1973671" y="375987"/>
                    <a:pt x="1982906" y="373999"/>
                  </a:cubicBezTo>
                  <a:cubicBezTo>
                    <a:pt x="1990854" y="371723"/>
                    <a:pt x="1996357" y="374310"/>
                    <a:pt x="1993404" y="384469"/>
                  </a:cubicBezTo>
                  <a:cubicBezTo>
                    <a:pt x="1991172" y="391411"/>
                    <a:pt x="1995389" y="393709"/>
                    <a:pt x="2001183" y="395007"/>
                  </a:cubicBezTo>
                  <a:cubicBezTo>
                    <a:pt x="2016988" y="399903"/>
                    <a:pt x="2030607" y="387399"/>
                    <a:pt x="2026849" y="370998"/>
                  </a:cubicBezTo>
                  <a:cubicBezTo>
                    <a:pt x="2026072" y="365413"/>
                    <a:pt x="2024508" y="360326"/>
                    <a:pt x="2023876" y="354098"/>
                  </a:cubicBezTo>
                  <a:cubicBezTo>
                    <a:pt x="2024031" y="347368"/>
                    <a:pt x="2027118" y="342649"/>
                    <a:pt x="2033778" y="340083"/>
                  </a:cubicBezTo>
                  <a:cubicBezTo>
                    <a:pt x="2040583" y="336874"/>
                    <a:pt x="2044367" y="341105"/>
                    <a:pt x="2048794" y="345479"/>
                  </a:cubicBezTo>
                  <a:cubicBezTo>
                    <a:pt x="2056507" y="353296"/>
                    <a:pt x="2056273" y="363390"/>
                    <a:pt x="2057325" y="373772"/>
                  </a:cubicBezTo>
                  <a:cubicBezTo>
                    <a:pt x="2059221" y="392461"/>
                    <a:pt x="2059695" y="397132"/>
                    <a:pt x="2070321" y="397232"/>
                  </a:cubicBezTo>
                  <a:lnTo>
                    <a:pt x="2071511" y="397143"/>
                  </a:lnTo>
                  <a:lnTo>
                    <a:pt x="2069934" y="387948"/>
                  </a:lnTo>
                  <a:cubicBezTo>
                    <a:pt x="2068111" y="383917"/>
                    <a:pt x="2065026" y="379929"/>
                    <a:pt x="2060255" y="375986"/>
                  </a:cubicBezTo>
                  <a:cubicBezTo>
                    <a:pt x="2056461" y="373267"/>
                    <a:pt x="2059830" y="367979"/>
                    <a:pt x="2064924" y="367708"/>
                  </a:cubicBezTo>
                  <a:cubicBezTo>
                    <a:pt x="2070748" y="367399"/>
                    <a:pt x="2075842" y="367129"/>
                    <a:pt x="2081666" y="366819"/>
                  </a:cubicBezTo>
                  <a:cubicBezTo>
                    <a:pt x="2107986" y="367612"/>
                    <a:pt x="2120663" y="358908"/>
                    <a:pt x="2129578" y="334347"/>
                  </a:cubicBezTo>
                  <a:cubicBezTo>
                    <a:pt x="2134016" y="321703"/>
                    <a:pt x="2123671" y="319333"/>
                    <a:pt x="2116160" y="315351"/>
                  </a:cubicBezTo>
                  <a:cubicBezTo>
                    <a:pt x="2110145" y="312021"/>
                    <a:pt x="2101294" y="310302"/>
                    <a:pt x="2102325" y="302218"/>
                  </a:cubicBezTo>
                  <a:cubicBezTo>
                    <a:pt x="2104083" y="294094"/>
                    <a:pt x="2112817" y="293631"/>
                    <a:pt x="2119407" y="294010"/>
                  </a:cubicBezTo>
                  <a:cubicBezTo>
                    <a:pt x="2164845" y="297438"/>
                    <a:pt x="2192376" y="266049"/>
                    <a:pt x="2224738" y="243162"/>
                  </a:cubicBezTo>
                  <a:cubicBezTo>
                    <a:pt x="2232474" y="237642"/>
                    <a:pt x="2229865" y="229752"/>
                    <a:pt x="2229478" y="222474"/>
                  </a:cubicBezTo>
                  <a:cubicBezTo>
                    <a:pt x="2229666" y="212244"/>
                    <a:pt x="2223108" y="198724"/>
                    <a:pt x="2233028" y="193087"/>
                  </a:cubicBezTo>
                  <a:cubicBezTo>
                    <a:pt x="2245093" y="186607"/>
                    <a:pt x="2248242" y="204688"/>
                    <a:pt x="2257860" y="207097"/>
                  </a:cubicBezTo>
                  <a:cubicBezTo>
                    <a:pt x="2280850" y="213905"/>
                    <a:pt x="2287208" y="209918"/>
                    <a:pt x="2292598" y="187735"/>
                  </a:cubicBezTo>
                  <a:lnTo>
                    <a:pt x="2292817" y="187109"/>
                  </a:lnTo>
                  <a:lnTo>
                    <a:pt x="2286426" y="166089"/>
                  </a:lnTo>
                  <a:cubicBezTo>
                    <a:pt x="2282779" y="159257"/>
                    <a:pt x="2277801" y="153134"/>
                    <a:pt x="2271697" y="148167"/>
                  </a:cubicBezTo>
                  <a:cubicBezTo>
                    <a:pt x="2252651" y="133119"/>
                    <a:pt x="2225333" y="127270"/>
                    <a:pt x="2200551" y="141725"/>
                  </a:cubicBezTo>
                  <a:cubicBezTo>
                    <a:pt x="2193465" y="145752"/>
                    <a:pt x="2180094" y="141351"/>
                    <a:pt x="2177954" y="156063"/>
                  </a:cubicBezTo>
                  <a:cubicBezTo>
                    <a:pt x="2177459" y="160470"/>
                    <a:pt x="2167500" y="165378"/>
                    <a:pt x="2161941" y="156914"/>
                  </a:cubicBezTo>
                  <a:cubicBezTo>
                    <a:pt x="2160845" y="146570"/>
                    <a:pt x="2160158" y="136205"/>
                    <a:pt x="2166815" y="128838"/>
                  </a:cubicBezTo>
                  <a:cubicBezTo>
                    <a:pt x="2169034" y="126381"/>
                    <a:pt x="2172069" y="124259"/>
                    <a:pt x="2176178" y="122581"/>
                  </a:cubicBezTo>
                  <a:cubicBezTo>
                    <a:pt x="2190465" y="116713"/>
                    <a:pt x="2206825" y="122414"/>
                    <a:pt x="2220346" y="115856"/>
                  </a:cubicBezTo>
                  <a:cubicBezTo>
                    <a:pt x="2227471" y="112559"/>
                    <a:pt x="2238235" y="109067"/>
                    <a:pt x="2224591" y="99573"/>
                  </a:cubicBezTo>
                  <a:cubicBezTo>
                    <a:pt x="2222555" y="88731"/>
                    <a:pt x="2211553" y="73987"/>
                    <a:pt x="2236573" y="77768"/>
                  </a:cubicBezTo>
                  <a:cubicBezTo>
                    <a:pt x="2238028" y="77691"/>
                    <a:pt x="2238757" y="77652"/>
                    <a:pt x="2240288" y="79030"/>
                  </a:cubicBezTo>
                  <a:cubicBezTo>
                    <a:pt x="2247381" y="88873"/>
                    <a:pt x="2259833" y="89671"/>
                    <a:pt x="2269604" y="94992"/>
                  </a:cubicBezTo>
                  <a:cubicBezTo>
                    <a:pt x="2277114" y="98973"/>
                    <a:pt x="2283472" y="94987"/>
                    <a:pt x="2282204" y="84835"/>
                  </a:cubicBezTo>
                  <a:cubicBezTo>
                    <a:pt x="2282893" y="84068"/>
                    <a:pt x="2284309" y="83264"/>
                    <a:pt x="2285805" y="83914"/>
                  </a:cubicBezTo>
                  <a:cubicBezTo>
                    <a:pt x="2292124" y="79198"/>
                    <a:pt x="2301741" y="81608"/>
                    <a:pt x="2306411" y="73331"/>
                  </a:cubicBezTo>
                  <a:cubicBezTo>
                    <a:pt x="2320350" y="60911"/>
                    <a:pt x="2332834" y="48569"/>
                    <a:pt x="2339875" y="29946"/>
                  </a:cubicBezTo>
                  <a:cubicBezTo>
                    <a:pt x="2352809" y="-1397"/>
                    <a:pt x="2370239" y="-3053"/>
                    <a:pt x="2392011" y="22069"/>
                  </a:cubicBezTo>
                  <a:cubicBezTo>
                    <a:pt x="2415354" y="49298"/>
                    <a:pt x="2423401" y="49599"/>
                    <a:pt x="2449746" y="23384"/>
                  </a:cubicBezTo>
                  <a:cubicBezTo>
                    <a:pt x="2450436" y="22617"/>
                    <a:pt x="2450436" y="22617"/>
                    <a:pt x="2451124" y="21850"/>
                  </a:cubicBezTo>
                  <a:cubicBezTo>
                    <a:pt x="2481072" y="-5288"/>
                    <a:pt x="2484595" y="-7665"/>
                    <a:pt x="2508326" y="26842"/>
                  </a:cubicBezTo>
                  <a:cubicBezTo>
                    <a:pt x="2514650" y="35996"/>
                    <a:pt x="2516957" y="51932"/>
                    <a:pt x="2528565" y="50586"/>
                  </a:cubicBezTo>
                  <a:cubicBezTo>
                    <a:pt x="2543084" y="49084"/>
                    <a:pt x="2541428" y="31654"/>
                    <a:pt x="2545177" y="19776"/>
                  </a:cubicBezTo>
                  <a:cubicBezTo>
                    <a:pt x="2547052" y="13837"/>
                    <a:pt x="2548199" y="7937"/>
                    <a:pt x="2549345" y="2036"/>
                  </a:cubicBezTo>
                  <a:cubicBezTo>
                    <a:pt x="2556391" y="-2718"/>
                    <a:pt x="2559535" y="1495"/>
                    <a:pt x="2559883" y="8046"/>
                  </a:cubicBezTo>
                  <a:cubicBezTo>
                    <a:pt x="2560882" y="13102"/>
                    <a:pt x="2559657" y="17549"/>
                    <a:pt x="2562074" y="21798"/>
                  </a:cubicBezTo>
                  <a:cubicBezTo>
                    <a:pt x="2564070" y="31912"/>
                    <a:pt x="2566066" y="42025"/>
                    <a:pt x="2568791" y="52100"/>
                  </a:cubicBezTo>
                  <a:cubicBezTo>
                    <a:pt x="2575008" y="72937"/>
                    <a:pt x="2583208" y="76153"/>
                    <a:pt x="2601553" y="64228"/>
                  </a:cubicBezTo>
                  <a:cubicBezTo>
                    <a:pt x="2610018" y="58670"/>
                    <a:pt x="2616871" y="50277"/>
                    <a:pt x="2625296" y="43989"/>
                  </a:cubicBezTo>
                  <a:cubicBezTo>
                    <a:pt x="2630888" y="39313"/>
                    <a:pt x="2637090" y="32415"/>
                    <a:pt x="2645290" y="35628"/>
                  </a:cubicBezTo>
                  <a:cubicBezTo>
                    <a:pt x="2654257" y="39532"/>
                    <a:pt x="2654721" y="48267"/>
                    <a:pt x="2655912" y="56963"/>
                  </a:cubicBezTo>
                  <a:cubicBezTo>
                    <a:pt x="2657220" y="67843"/>
                    <a:pt x="2657072" y="78799"/>
                    <a:pt x="2657690" y="90445"/>
                  </a:cubicBezTo>
                  <a:cubicBezTo>
                    <a:pt x="2658347" y="102820"/>
                    <a:pt x="2663062" y="109139"/>
                    <a:pt x="2676280" y="110626"/>
                  </a:cubicBezTo>
                  <a:cubicBezTo>
                    <a:pt x="2699766" y="113029"/>
                    <a:pt x="2709119" y="124213"/>
                    <a:pt x="2711006" y="146010"/>
                  </a:cubicBezTo>
                  <a:cubicBezTo>
                    <a:pt x="2715741" y="193934"/>
                    <a:pt x="2718768" y="195963"/>
                    <a:pt x="2766305" y="183951"/>
                  </a:cubicBezTo>
                  <a:lnTo>
                    <a:pt x="2774785" y="182383"/>
                  </a:lnTo>
                  <a:lnTo>
                    <a:pt x="2787061" y="171241"/>
                  </a:lnTo>
                  <a:cubicBezTo>
                    <a:pt x="2798361" y="164073"/>
                    <a:pt x="2812957" y="164028"/>
                    <a:pt x="2822613" y="167164"/>
                  </a:cubicBezTo>
                  <a:cubicBezTo>
                    <a:pt x="2833762" y="170951"/>
                    <a:pt x="2840275" y="169876"/>
                    <a:pt x="2851379" y="159068"/>
                  </a:cubicBezTo>
                  <a:cubicBezTo>
                    <a:pt x="2843193" y="183589"/>
                    <a:pt x="2851927" y="183125"/>
                    <a:pt x="2865410" y="175841"/>
                  </a:cubicBezTo>
                  <a:cubicBezTo>
                    <a:pt x="2866295" y="185648"/>
                    <a:pt x="2866605" y="194939"/>
                    <a:pt x="2868616" y="203591"/>
                  </a:cubicBezTo>
                  <a:lnTo>
                    <a:pt x="2876460" y="217590"/>
                  </a:lnTo>
                  <a:lnTo>
                    <a:pt x="2879988" y="214776"/>
                  </a:lnTo>
                  <a:cubicBezTo>
                    <a:pt x="2882505" y="210629"/>
                    <a:pt x="2883508" y="205465"/>
                    <a:pt x="2883159" y="198914"/>
                  </a:cubicBezTo>
                  <a:cubicBezTo>
                    <a:pt x="2881344" y="164704"/>
                    <a:pt x="2883373" y="161676"/>
                    <a:pt x="2919613" y="156832"/>
                  </a:cubicBezTo>
                  <a:cubicBezTo>
                    <a:pt x="2934860" y="155293"/>
                    <a:pt x="2934511" y="148741"/>
                    <a:pt x="2928147" y="138860"/>
                  </a:cubicBezTo>
                  <a:cubicBezTo>
                    <a:pt x="2925764" y="121468"/>
                    <a:pt x="2937836" y="128857"/>
                    <a:pt x="2945881" y="129160"/>
                  </a:cubicBezTo>
                  <a:cubicBezTo>
                    <a:pt x="2979943" y="138301"/>
                    <a:pt x="3002044" y="128368"/>
                    <a:pt x="3020035" y="96025"/>
                  </a:cubicBezTo>
                  <a:cubicBezTo>
                    <a:pt x="3035385" y="68933"/>
                    <a:pt x="3041054" y="65712"/>
                    <a:pt x="3059179" y="77157"/>
                  </a:cubicBezTo>
                  <a:cubicBezTo>
                    <a:pt x="3063973" y="84932"/>
                    <a:pt x="3065279" y="95813"/>
                    <a:pt x="3077043" y="97377"/>
                  </a:cubicBezTo>
                  <a:cubicBezTo>
                    <a:pt x="3090414" y="101777"/>
                    <a:pt x="3100334" y="96140"/>
                    <a:pt x="3110061" y="86865"/>
                  </a:cubicBezTo>
                  <a:cubicBezTo>
                    <a:pt x="3119098" y="78356"/>
                    <a:pt x="3126447" y="65557"/>
                    <a:pt x="3141966" y="69112"/>
                  </a:cubicBezTo>
                  <a:cubicBezTo>
                    <a:pt x="3147524" y="77576"/>
                    <a:pt x="3152355" y="86080"/>
                    <a:pt x="3160021" y="92972"/>
                  </a:cubicBezTo>
                  <a:cubicBezTo>
                    <a:pt x="3164620" y="97106"/>
                    <a:pt x="3163055" y="108869"/>
                    <a:pt x="3174507" y="104612"/>
                  </a:cubicBezTo>
                  <a:cubicBezTo>
                    <a:pt x="3179448" y="101429"/>
                    <a:pt x="3180594" y="95529"/>
                    <a:pt x="3184041" y="91696"/>
                  </a:cubicBezTo>
                  <a:cubicBezTo>
                    <a:pt x="3184731" y="90929"/>
                    <a:pt x="3184653" y="89475"/>
                    <a:pt x="3184575" y="88018"/>
                  </a:cubicBezTo>
                  <a:cubicBezTo>
                    <a:pt x="3188556" y="80507"/>
                    <a:pt x="3182153" y="69898"/>
                    <a:pt x="3192073" y="64262"/>
                  </a:cubicBezTo>
                  <a:cubicBezTo>
                    <a:pt x="3200962" y="66710"/>
                    <a:pt x="3199932" y="74794"/>
                    <a:pt x="3201007" y="81307"/>
                  </a:cubicBezTo>
                  <a:cubicBezTo>
                    <a:pt x="3202083" y="87819"/>
                    <a:pt x="3203197" y="95059"/>
                    <a:pt x="3205002" y="101532"/>
                  </a:cubicBezTo>
                  <a:cubicBezTo>
                    <a:pt x="3211448" y="126738"/>
                    <a:pt x="3219610" y="129226"/>
                    <a:pt x="3239907" y="112818"/>
                  </a:cubicBezTo>
                  <a:cubicBezTo>
                    <a:pt x="3244771" y="108180"/>
                    <a:pt x="3249596" y="102815"/>
                    <a:pt x="3253692" y="97487"/>
                  </a:cubicBezTo>
                  <a:cubicBezTo>
                    <a:pt x="3267940" y="90891"/>
                    <a:pt x="3274878" y="97822"/>
                    <a:pt x="3276340" y="111615"/>
                  </a:cubicBezTo>
                  <a:cubicBezTo>
                    <a:pt x="3277455" y="118854"/>
                    <a:pt x="3277880" y="126859"/>
                    <a:pt x="3277538" y="134178"/>
                  </a:cubicBezTo>
                  <a:cubicBezTo>
                    <a:pt x="3277428" y="145864"/>
                    <a:pt x="3279999" y="153025"/>
                    <a:pt x="3294633" y="153709"/>
                  </a:cubicBezTo>
                  <a:cubicBezTo>
                    <a:pt x="3310725" y="154314"/>
                    <a:pt x="3317971" y="167069"/>
                    <a:pt x="3319511" y="182315"/>
                  </a:cubicBezTo>
                  <a:cubicBezTo>
                    <a:pt x="3323589" y="217866"/>
                    <a:pt x="3323589" y="217866"/>
                    <a:pt x="3357761" y="215322"/>
                  </a:cubicBezTo>
                  <a:cubicBezTo>
                    <a:pt x="3365040" y="214935"/>
                    <a:pt x="3376222" y="205581"/>
                    <a:pt x="3375693" y="223128"/>
                  </a:cubicBezTo>
                  <a:cubicBezTo>
                    <a:pt x="3372937" y="226194"/>
                    <a:pt x="3370180" y="229261"/>
                    <a:pt x="3367384" y="231599"/>
                  </a:cubicBezTo>
                  <a:cubicBezTo>
                    <a:pt x="3359268" y="243708"/>
                    <a:pt x="3368118" y="245428"/>
                    <a:pt x="3377007" y="247876"/>
                  </a:cubicBezTo>
                  <a:cubicBezTo>
                    <a:pt x="3393174" y="249938"/>
                    <a:pt x="3404403" y="255181"/>
                    <a:pt x="3404679" y="274146"/>
                  </a:cubicBezTo>
                  <a:cubicBezTo>
                    <a:pt x="3404377" y="282190"/>
                    <a:pt x="3409897" y="289926"/>
                    <a:pt x="3412506" y="297817"/>
                  </a:cubicBezTo>
                  <a:cubicBezTo>
                    <a:pt x="3416074" y="310037"/>
                    <a:pt x="3414431" y="320343"/>
                    <a:pt x="3404705" y="329618"/>
                  </a:cubicBezTo>
                  <a:cubicBezTo>
                    <a:pt x="3386707" y="348093"/>
                    <a:pt x="3386714" y="361961"/>
                    <a:pt x="3403810" y="381492"/>
                  </a:cubicBezTo>
                  <a:cubicBezTo>
                    <a:pt x="3407719" y="386394"/>
                    <a:pt x="3412319" y="390529"/>
                    <a:pt x="3416229" y="395431"/>
                  </a:cubicBezTo>
                  <a:cubicBezTo>
                    <a:pt x="3425582" y="406614"/>
                    <a:pt x="3425434" y="417571"/>
                    <a:pt x="3415823" y="429030"/>
                  </a:cubicBezTo>
                  <a:cubicBezTo>
                    <a:pt x="3409102" y="436503"/>
                    <a:pt x="3400313" y="443677"/>
                    <a:pt x="3401628" y="453598"/>
                  </a:cubicBezTo>
                  <a:lnTo>
                    <a:pt x="3406630" y="464271"/>
                  </a:lnTo>
                  <a:lnTo>
                    <a:pt x="3407669" y="464755"/>
                  </a:lnTo>
                  <a:cubicBezTo>
                    <a:pt x="3414157" y="465851"/>
                    <a:pt x="3423255" y="468537"/>
                    <a:pt x="3418321" y="455507"/>
                  </a:cubicBezTo>
                  <a:cubicBezTo>
                    <a:pt x="3422051" y="447047"/>
                    <a:pt x="3421431" y="431638"/>
                    <a:pt x="3436938" y="446109"/>
                  </a:cubicBezTo>
                  <a:cubicBezTo>
                    <a:pt x="3437981" y="446745"/>
                    <a:pt x="3438503" y="447063"/>
                    <a:pt x="3438909" y="448742"/>
                  </a:cubicBezTo>
                  <a:cubicBezTo>
                    <a:pt x="3439149" y="458909"/>
                    <a:pt x="3447381" y="465362"/>
                    <a:pt x="3451615" y="473672"/>
                  </a:cubicBezTo>
                  <a:cubicBezTo>
                    <a:pt x="3454921" y="479983"/>
                    <a:pt x="3461208" y="480239"/>
                    <a:pt x="3465140" y="472618"/>
                  </a:cubicBezTo>
                  <a:cubicBezTo>
                    <a:pt x="3465981" y="472415"/>
                    <a:pt x="3467341" y="472531"/>
                    <a:pt x="3468067" y="473688"/>
                  </a:cubicBezTo>
                  <a:cubicBezTo>
                    <a:pt x="3474671" y="473422"/>
                    <a:pt x="3480179" y="479645"/>
                    <a:pt x="3487330" y="476135"/>
                  </a:cubicBezTo>
                  <a:cubicBezTo>
                    <a:pt x="3502854" y="474154"/>
                    <a:pt x="3517334" y="471536"/>
                    <a:pt x="3531027" y="461995"/>
                  </a:cubicBezTo>
                  <a:cubicBezTo>
                    <a:pt x="3554823" y="446453"/>
                    <a:pt x="3567661" y="453568"/>
                    <a:pt x="3570810" y="481255"/>
                  </a:cubicBezTo>
                  <a:cubicBezTo>
                    <a:pt x="3574048" y="511145"/>
                    <a:pt x="3579467" y="515167"/>
                    <a:pt x="3610106" y="509524"/>
                  </a:cubicBezTo>
                  <a:cubicBezTo>
                    <a:pt x="3610947" y="509321"/>
                    <a:pt x="3610947" y="509321"/>
                    <a:pt x="3611787" y="509117"/>
                  </a:cubicBezTo>
                  <a:cubicBezTo>
                    <a:pt x="3645353" y="504545"/>
                    <a:pt x="3648916" y="504571"/>
                    <a:pt x="3648972" y="539676"/>
                  </a:cubicBezTo>
                  <a:cubicBezTo>
                    <a:pt x="3649008" y="549002"/>
                    <a:pt x="3643051" y="561113"/>
                    <a:pt x="3651715" y="565684"/>
                  </a:cubicBezTo>
                  <a:cubicBezTo>
                    <a:pt x="3662465" y="571526"/>
                    <a:pt x="3669581" y="558689"/>
                    <a:pt x="3677800" y="552253"/>
                  </a:cubicBezTo>
                  <a:cubicBezTo>
                    <a:pt x="3681913" y="549035"/>
                    <a:pt x="3685501" y="545499"/>
                    <a:pt x="3689090" y="541962"/>
                  </a:cubicBezTo>
                  <a:cubicBezTo>
                    <a:pt x="3696215" y="542014"/>
                    <a:pt x="3696392" y="546416"/>
                    <a:pt x="3693528" y="551111"/>
                  </a:cubicBezTo>
                  <a:cubicBezTo>
                    <a:pt x="3691823" y="555081"/>
                    <a:pt x="3688870" y="557574"/>
                    <a:pt x="3688525" y="561659"/>
                  </a:cubicBezTo>
                  <a:cubicBezTo>
                    <a:pt x="3685113" y="569597"/>
                    <a:pt x="3681701" y="577536"/>
                    <a:pt x="3678811" y="585793"/>
                  </a:cubicBezTo>
                  <a:cubicBezTo>
                    <a:pt x="3673235" y="603147"/>
                    <a:pt x="3677382" y="609256"/>
                    <a:pt x="3695717" y="609705"/>
                  </a:cubicBezTo>
                  <a:cubicBezTo>
                    <a:pt x="3704203" y="609872"/>
                    <a:pt x="3712920" y="607317"/>
                    <a:pt x="3721724" y="606963"/>
                  </a:cubicBezTo>
                  <a:cubicBezTo>
                    <a:pt x="3727807" y="606379"/>
                    <a:pt x="3735364" y="604548"/>
                    <a:pt x="3739511" y="610656"/>
                  </a:cubicBezTo>
                  <a:cubicBezTo>
                    <a:pt x="3743862" y="617605"/>
                    <a:pt x="3740043" y="623864"/>
                    <a:pt x="3736745" y="630441"/>
                  </a:cubicBezTo>
                  <a:cubicBezTo>
                    <a:pt x="3732495" y="638583"/>
                    <a:pt x="3727200" y="646089"/>
                    <a:pt x="3722108" y="654435"/>
                  </a:cubicBezTo>
                  <a:cubicBezTo>
                    <a:pt x="3716698" y="663301"/>
                    <a:pt x="3716964" y="669905"/>
                    <a:pt x="3725398" y="677198"/>
                  </a:cubicBezTo>
                  <a:cubicBezTo>
                    <a:pt x="3740499" y="689988"/>
                    <a:pt x="3741667" y="702153"/>
                    <a:pt x="3732642" y="718120"/>
                  </a:cubicBezTo>
                  <a:cubicBezTo>
                    <a:pt x="3713205" y="753500"/>
                    <a:pt x="3714336" y="756337"/>
                    <a:pt x="3752899" y="770559"/>
                  </a:cubicBezTo>
                  <a:lnTo>
                    <a:pt x="3759505" y="773492"/>
                  </a:lnTo>
                  <a:lnTo>
                    <a:pt x="3773273" y="771607"/>
                  </a:lnTo>
                  <a:cubicBezTo>
                    <a:pt x="3784483" y="772004"/>
                    <a:pt x="3794597" y="778891"/>
                    <a:pt x="3799787" y="785635"/>
                  </a:cubicBezTo>
                  <a:cubicBezTo>
                    <a:pt x="3805701" y="793538"/>
                    <a:pt x="3810714" y="795880"/>
                    <a:pt x="3823514" y="793669"/>
                  </a:cubicBezTo>
                  <a:cubicBezTo>
                    <a:pt x="3806234" y="806745"/>
                    <a:pt x="3812492" y="810563"/>
                    <a:pt x="3825266" y="811916"/>
                  </a:cubicBezTo>
                  <a:cubicBezTo>
                    <a:pt x="3821231" y="819116"/>
                    <a:pt x="3817043" y="825686"/>
                    <a:pt x="3814334" y="832622"/>
                  </a:cubicBezTo>
                  <a:lnTo>
                    <a:pt x="3813124" y="846019"/>
                  </a:lnTo>
                  <a:lnTo>
                    <a:pt x="3816896" y="845745"/>
                  </a:lnTo>
                  <a:cubicBezTo>
                    <a:pt x="3820602" y="844069"/>
                    <a:pt x="3823742" y="840975"/>
                    <a:pt x="3826606" y="836281"/>
                  </a:cubicBezTo>
                  <a:cubicBezTo>
                    <a:pt x="3841561" y="811766"/>
                    <a:pt x="3844399" y="810633"/>
                    <a:pt x="3871753" y="824457"/>
                  </a:cubicBezTo>
                  <a:cubicBezTo>
                    <a:pt x="3883024" y="830618"/>
                    <a:pt x="3885888" y="825924"/>
                    <a:pt x="3886171" y="816075"/>
                  </a:cubicBezTo>
                  <a:cubicBezTo>
                    <a:pt x="3892765" y="802920"/>
                    <a:pt x="3897610" y="813750"/>
                    <a:pt x="3903030" y="817772"/>
                  </a:cubicBezTo>
                  <a:cubicBezTo>
                    <a:pt x="3922250" y="840234"/>
                    <a:pt x="3942237" y="843839"/>
                    <a:pt x="3970004" y="830001"/>
                  </a:cubicBezTo>
                  <a:cubicBezTo>
                    <a:pt x="3993457" y="818542"/>
                    <a:pt x="3998903" y="819002"/>
                    <a:pt x="4006011" y="835505"/>
                  </a:cubicBezTo>
                  <a:cubicBezTo>
                    <a:pt x="4005641" y="843153"/>
                    <a:pt x="4001389" y="851294"/>
                    <a:pt x="4008781" y="857952"/>
                  </a:cubicBezTo>
                  <a:cubicBezTo>
                    <a:pt x="4015942" y="867330"/>
                    <a:pt x="4025472" y="868134"/>
                    <a:pt x="4036593" y="866329"/>
                  </a:cubicBezTo>
                  <a:cubicBezTo>
                    <a:pt x="4046874" y="864729"/>
                    <a:pt x="4058021" y="859362"/>
                    <a:pt x="4067065" y="869173"/>
                  </a:cubicBezTo>
                  <a:cubicBezTo>
                    <a:pt x="4066898" y="877660"/>
                    <a:pt x="4066209" y="885829"/>
                    <a:pt x="4068243" y="894227"/>
                  </a:cubicBezTo>
                  <a:cubicBezTo>
                    <a:pt x="4069463" y="899266"/>
                    <a:pt x="4062807" y="906657"/>
                    <a:pt x="4072744" y="909141"/>
                  </a:cubicBezTo>
                  <a:cubicBezTo>
                    <a:pt x="4077668" y="909281"/>
                    <a:pt x="4081257" y="905745"/>
                    <a:pt x="4085456" y="904728"/>
                  </a:cubicBezTo>
                  <a:cubicBezTo>
                    <a:pt x="4086296" y="904525"/>
                    <a:pt x="4086932" y="903481"/>
                    <a:pt x="4087569" y="902438"/>
                  </a:cubicBezTo>
                  <a:cubicBezTo>
                    <a:pt x="4093880" y="899131"/>
                    <a:pt x="4094481" y="888762"/>
                    <a:pt x="4104011" y="889565"/>
                  </a:cubicBezTo>
                  <a:cubicBezTo>
                    <a:pt x="4108996" y="895470"/>
                    <a:pt x="4104453" y="900573"/>
                    <a:pt x="4102112" y="905585"/>
                  </a:cubicBezTo>
                  <a:cubicBezTo>
                    <a:pt x="4099768" y="910596"/>
                    <a:pt x="4097108" y="916132"/>
                    <a:pt x="4095288" y="921462"/>
                  </a:cubicBezTo>
                  <a:cubicBezTo>
                    <a:pt x="4087801" y="941946"/>
                    <a:pt x="4092266" y="947533"/>
                    <a:pt x="4114076" y="945806"/>
                  </a:cubicBezTo>
                  <a:cubicBezTo>
                    <a:pt x="4119636" y="944905"/>
                    <a:pt x="4125514" y="943481"/>
                    <a:pt x="4130871" y="941738"/>
                  </a:cubicBezTo>
                  <a:cubicBezTo>
                    <a:pt x="4143850" y="943930"/>
                    <a:pt x="4145362" y="952010"/>
                    <a:pt x="4139837" y="962239"/>
                  </a:cubicBezTo>
                  <a:cubicBezTo>
                    <a:pt x="4137177" y="967774"/>
                    <a:pt x="4133677" y="973510"/>
                    <a:pt x="4129972" y="978409"/>
                  </a:cubicBezTo>
                  <a:cubicBezTo>
                    <a:pt x="4124359" y="986436"/>
                    <a:pt x="4122741" y="992607"/>
                    <a:pt x="4132538" y="1000014"/>
                  </a:cubicBezTo>
                  <a:cubicBezTo>
                    <a:pt x="4143377" y="1008058"/>
                    <a:pt x="4142344" y="1020311"/>
                    <a:pt x="4136184" y="1031582"/>
                  </a:cubicBezTo>
                  <a:cubicBezTo>
                    <a:pt x="4122155" y="1058096"/>
                    <a:pt x="4122155" y="1058096"/>
                    <a:pt x="4146989" y="1072530"/>
                  </a:cubicBezTo>
                  <a:cubicBezTo>
                    <a:pt x="4152205" y="1075713"/>
                    <a:pt x="4164370" y="1074544"/>
                    <a:pt x="4155689" y="1086426"/>
                  </a:cubicBezTo>
                  <a:cubicBezTo>
                    <a:pt x="4152330" y="1087240"/>
                    <a:pt x="4148971" y="1088053"/>
                    <a:pt x="4145929" y="1088346"/>
                  </a:cubicBezTo>
                  <a:cubicBezTo>
                    <a:pt x="4134580" y="1092872"/>
                    <a:pt x="4139884" y="1098255"/>
                    <a:pt x="4144869" y="1104161"/>
                  </a:cubicBezTo>
                  <a:cubicBezTo>
                    <a:pt x="4155072" y="1113248"/>
                    <a:pt x="4160351" y="1122193"/>
                    <a:pt x="4151555" y="1135437"/>
                  </a:cubicBezTo>
                  <a:cubicBezTo>
                    <a:pt x="4147533" y="1140857"/>
                    <a:pt x="4147683" y="1148821"/>
                    <a:pt x="4145749" y="1155514"/>
                  </a:cubicBezTo>
                  <a:cubicBezTo>
                    <a:pt x="4142425" y="1165654"/>
                    <a:pt x="4136406" y="1172002"/>
                    <a:pt x="4125285" y="1173806"/>
                  </a:cubicBezTo>
                  <a:cubicBezTo>
                    <a:pt x="4104086" y="1178051"/>
                    <a:pt x="4097520" y="1187644"/>
                    <a:pt x="4100084" y="1209249"/>
                  </a:cubicBezTo>
                  <a:cubicBezTo>
                    <a:pt x="4100465" y="1214492"/>
                    <a:pt x="4101685" y="1219531"/>
                    <a:pt x="4102065" y="1224773"/>
                  </a:cubicBezTo>
                  <a:cubicBezTo>
                    <a:pt x="4103234" y="1236937"/>
                    <a:pt x="4097939" y="1244443"/>
                    <a:pt x="4085863" y="1247811"/>
                  </a:cubicBezTo>
                  <a:cubicBezTo>
                    <a:pt x="4074945" y="1250455"/>
                    <a:pt x="4061738" y="1250987"/>
                    <a:pt x="4062766" y="1268076"/>
                  </a:cubicBezTo>
                  <a:cubicBezTo>
                    <a:pt x="4063703" y="1282962"/>
                    <a:pt x="4064642" y="1297849"/>
                    <a:pt x="4083268" y="1301340"/>
                  </a:cubicBezTo>
                  <a:cubicBezTo>
                    <a:pt x="4085151" y="1301774"/>
                    <a:pt x="4088078" y="1302842"/>
                    <a:pt x="4087529" y="1306087"/>
                  </a:cubicBezTo>
                  <a:cubicBezTo>
                    <a:pt x="4084144" y="1310464"/>
                    <a:pt x="4079449" y="1307599"/>
                    <a:pt x="4075365" y="1307255"/>
                  </a:cubicBezTo>
                  <a:cubicBezTo>
                    <a:pt x="4057845" y="1310164"/>
                    <a:pt x="4041852" y="1304703"/>
                    <a:pt x="4025745" y="1300601"/>
                  </a:cubicBezTo>
                  <a:cubicBezTo>
                    <a:pt x="4016737" y="1300117"/>
                    <a:pt x="4012599" y="1306897"/>
                    <a:pt x="4008463" y="1313678"/>
                  </a:cubicBezTo>
                  <a:cubicBezTo>
                    <a:pt x="4004644" y="1319937"/>
                    <a:pt x="4001030" y="1327036"/>
                    <a:pt x="3997211" y="1333296"/>
                  </a:cubicBezTo>
                  <a:cubicBezTo>
                    <a:pt x="3983731" y="1356565"/>
                    <a:pt x="3982892" y="1356768"/>
                    <a:pt x="3959711" y="1345489"/>
                  </a:cubicBezTo>
                  <a:cubicBezTo>
                    <a:pt x="3954629" y="1366725"/>
                    <a:pt x="3954629" y="1366725"/>
                    <a:pt x="3934694" y="1355993"/>
                  </a:cubicBezTo>
                  <a:cubicBezTo>
                    <a:pt x="3931042" y="1353766"/>
                    <a:pt x="3927072" y="1352059"/>
                    <a:pt x="3923281" y="1354756"/>
                  </a:cubicBezTo>
                  <a:cubicBezTo>
                    <a:pt x="3919488" y="1357454"/>
                    <a:pt x="3922185" y="1361246"/>
                    <a:pt x="3922998" y="1364605"/>
                  </a:cubicBezTo>
                  <a:cubicBezTo>
                    <a:pt x="3924944" y="1370803"/>
                    <a:pt x="3926889" y="1376999"/>
                    <a:pt x="3927995" y="1383399"/>
                  </a:cubicBezTo>
                  <a:cubicBezTo>
                    <a:pt x="3930524" y="1395678"/>
                    <a:pt x="3936872" y="1401698"/>
                    <a:pt x="3949876" y="1400327"/>
                  </a:cubicBezTo>
                  <a:cubicBezTo>
                    <a:pt x="3959000" y="1399450"/>
                    <a:pt x="3965895" y="1402226"/>
                    <a:pt x="3968971" y="1411261"/>
                  </a:cubicBezTo>
                  <a:cubicBezTo>
                    <a:pt x="3969123" y="1419226"/>
                    <a:pt x="3962925" y="1421171"/>
                    <a:pt x="3957365" y="1422073"/>
                  </a:cubicBezTo>
                  <a:cubicBezTo>
                    <a:pt x="3922845" y="1428211"/>
                    <a:pt x="3902965" y="1452585"/>
                    <a:pt x="3884013" y="1478958"/>
                  </a:cubicBezTo>
                  <a:cubicBezTo>
                    <a:pt x="3874400" y="1492955"/>
                    <a:pt x="3868462" y="1496310"/>
                    <a:pt x="3859917" y="1489419"/>
                  </a:cubicBezTo>
                  <a:lnTo>
                    <a:pt x="3852809" y="1481837"/>
                  </a:lnTo>
                  <a:lnTo>
                    <a:pt x="3841864" y="1492090"/>
                  </a:lnTo>
                  <a:lnTo>
                    <a:pt x="3840531" y="1496285"/>
                  </a:lnTo>
                  <a:lnTo>
                    <a:pt x="3850294" y="1497108"/>
                  </a:lnTo>
                  <a:cubicBezTo>
                    <a:pt x="3875525" y="1500333"/>
                    <a:pt x="3883385" y="1514432"/>
                    <a:pt x="3872107" y="1537613"/>
                  </a:cubicBezTo>
                  <a:cubicBezTo>
                    <a:pt x="3867421" y="1547638"/>
                    <a:pt x="3860129" y="1556073"/>
                    <a:pt x="3857531" y="1567371"/>
                  </a:cubicBezTo>
                  <a:cubicBezTo>
                    <a:pt x="3852883" y="1586722"/>
                    <a:pt x="3857029" y="1592830"/>
                    <a:pt x="3876636" y="1591193"/>
                  </a:cubicBezTo>
                  <a:cubicBezTo>
                    <a:pt x="3882402" y="1591131"/>
                    <a:pt x="3888279" y="1589708"/>
                    <a:pt x="3893839" y="1588805"/>
                  </a:cubicBezTo>
                  <a:cubicBezTo>
                    <a:pt x="3898879" y="1587585"/>
                    <a:pt x="3903918" y="1586365"/>
                    <a:pt x="3910000" y="1585781"/>
                  </a:cubicBezTo>
                  <a:cubicBezTo>
                    <a:pt x="3887371" y="1613488"/>
                    <a:pt x="3869009" y="1616601"/>
                    <a:pt x="3841479" y="1598374"/>
                  </a:cubicBezTo>
                  <a:cubicBezTo>
                    <a:pt x="3828236" y="1589580"/>
                    <a:pt x="3822039" y="1591525"/>
                    <a:pt x="3820166" y="1603981"/>
                  </a:cubicBezTo>
                  <a:cubicBezTo>
                    <a:pt x="3819878" y="1607385"/>
                    <a:pt x="3820969" y="1612345"/>
                    <a:pt x="3821044" y="1616327"/>
                  </a:cubicBezTo>
                  <a:lnTo>
                    <a:pt x="3820601" y="1618633"/>
                  </a:lnTo>
                  <a:lnTo>
                    <a:pt x="3856796" y="1624365"/>
                  </a:lnTo>
                  <a:cubicBezTo>
                    <a:pt x="3864640" y="1625607"/>
                    <a:pt x="3873279" y="1625739"/>
                    <a:pt x="3878963" y="1632824"/>
                  </a:cubicBezTo>
                  <a:cubicBezTo>
                    <a:pt x="3879662" y="1632317"/>
                    <a:pt x="3880361" y="1631809"/>
                    <a:pt x="3881060" y="1631301"/>
                  </a:cubicBezTo>
                  <a:cubicBezTo>
                    <a:pt x="3903233" y="1628009"/>
                    <a:pt x="3924385" y="1635070"/>
                    <a:pt x="3946493" y="1636097"/>
                  </a:cubicBezTo>
                  <a:cubicBezTo>
                    <a:pt x="3987691" y="1637671"/>
                    <a:pt x="4029301" y="1640551"/>
                    <a:pt x="4070600" y="1629769"/>
                  </a:cubicBezTo>
                  <a:cubicBezTo>
                    <a:pt x="4082831" y="1626757"/>
                    <a:pt x="4095982" y="1625747"/>
                    <a:pt x="4108464" y="1628962"/>
                  </a:cubicBezTo>
                  <a:cubicBezTo>
                    <a:pt x="4128696" y="1634021"/>
                    <a:pt x="4146574" y="1646132"/>
                    <a:pt x="4169224" y="1639821"/>
                  </a:cubicBezTo>
                  <a:cubicBezTo>
                    <a:pt x="4178947" y="1637030"/>
                    <a:pt x="4190031" y="1641260"/>
                    <a:pt x="4200098" y="1644093"/>
                  </a:cubicBezTo>
                  <a:cubicBezTo>
                    <a:pt x="4206038" y="1645651"/>
                    <a:pt x="4211182" y="1648322"/>
                    <a:pt x="4211147" y="1656359"/>
                  </a:cubicBezTo>
                  <a:cubicBezTo>
                    <a:pt x="4214361" y="1643877"/>
                    <a:pt x="4222463" y="1639593"/>
                    <a:pt x="4233230" y="1641916"/>
                  </a:cubicBezTo>
                  <a:cubicBezTo>
                    <a:pt x="4255971" y="1646755"/>
                    <a:pt x="4279860" y="1644351"/>
                    <a:pt x="4300563" y="1658147"/>
                  </a:cubicBezTo>
                  <a:cubicBezTo>
                    <a:pt x="4305612" y="1661421"/>
                    <a:pt x="4313140" y="1660757"/>
                    <a:pt x="4319080" y="1662318"/>
                  </a:cubicBezTo>
                  <a:cubicBezTo>
                    <a:pt x="4337405" y="1667694"/>
                    <a:pt x="4355923" y="1671864"/>
                    <a:pt x="4374375" y="1680353"/>
                  </a:cubicBezTo>
                  <a:cubicBezTo>
                    <a:pt x="4392126" y="1689350"/>
                    <a:pt x="4410924" y="1703463"/>
                    <a:pt x="4434018" y="1702171"/>
                  </a:cubicBezTo>
                  <a:cubicBezTo>
                    <a:pt x="4445166" y="1702081"/>
                    <a:pt x="4457840" y="1704088"/>
                    <a:pt x="4465268" y="1715781"/>
                  </a:cubicBezTo>
                  <a:lnTo>
                    <a:pt x="4467174" y="1715464"/>
                  </a:lnTo>
                  <a:lnTo>
                    <a:pt x="4467174" y="1715465"/>
                  </a:lnTo>
                  <a:cubicBezTo>
                    <a:pt x="4468222" y="1714702"/>
                    <a:pt x="4468175" y="1715004"/>
                    <a:pt x="4467651" y="1715385"/>
                  </a:cubicBezTo>
                  <a:lnTo>
                    <a:pt x="4467174" y="1715464"/>
                  </a:lnTo>
                  <a:lnTo>
                    <a:pt x="4466063" y="1714670"/>
                  </a:lnTo>
                  <a:cubicBezTo>
                    <a:pt x="4458791" y="1709807"/>
                    <a:pt x="4459459" y="1705582"/>
                    <a:pt x="4467370" y="1702505"/>
                  </a:cubicBezTo>
                  <a:cubicBezTo>
                    <a:pt x="4470071" y="1701077"/>
                    <a:pt x="4473089" y="1701554"/>
                    <a:pt x="4476105" y="1702032"/>
                  </a:cubicBezTo>
                  <a:cubicBezTo>
                    <a:pt x="4507614" y="1710115"/>
                    <a:pt x="4540876" y="1699299"/>
                    <a:pt x="4572318" y="1711701"/>
                  </a:cubicBezTo>
                  <a:cubicBezTo>
                    <a:pt x="4576954" y="1713673"/>
                    <a:pt x="4583370" y="1712215"/>
                    <a:pt x="4589311" y="1713774"/>
                  </a:cubicBezTo>
                  <a:cubicBezTo>
                    <a:pt x="4590518" y="1713966"/>
                    <a:pt x="4592232" y="1714855"/>
                    <a:pt x="4593344" y="1715650"/>
                  </a:cubicBezTo>
                  <a:cubicBezTo>
                    <a:pt x="4596582" y="1718639"/>
                    <a:pt x="4596420" y="1723562"/>
                    <a:pt x="4601154" y="1724929"/>
                  </a:cubicBezTo>
                  <a:cubicBezTo>
                    <a:pt x="4602169" y="1726327"/>
                    <a:pt x="4602581" y="1727630"/>
                    <a:pt x="4602993" y="1728933"/>
                  </a:cubicBezTo>
                  <a:cubicBezTo>
                    <a:pt x="4603627" y="1732745"/>
                    <a:pt x="4603657" y="1736461"/>
                    <a:pt x="4603083" y="1740082"/>
                  </a:cubicBezTo>
                  <a:cubicBezTo>
                    <a:pt x="4603304" y="1742592"/>
                    <a:pt x="4602923" y="1745006"/>
                    <a:pt x="4603239" y="1746912"/>
                  </a:cubicBezTo>
                  <a:cubicBezTo>
                    <a:pt x="4611844" y="1755078"/>
                    <a:pt x="4620675" y="1754003"/>
                    <a:pt x="4630175" y="1748703"/>
                  </a:cubicBezTo>
                  <a:cubicBezTo>
                    <a:pt x="4639388" y="1745213"/>
                    <a:pt x="4645740" y="1748074"/>
                    <a:pt x="4649928" y="1756780"/>
                  </a:cubicBezTo>
                  <a:cubicBezTo>
                    <a:pt x="4653196" y="1763484"/>
                    <a:pt x="4650431" y="1769232"/>
                    <a:pt x="4642711" y="1771103"/>
                  </a:cubicBezTo>
                  <a:cubicBezTo>
                    <a:pt x="4616892" y="1758352"/>
                    <a:pt x="4587764" y="1758689"/>
                    <a:pt x="4560387" y="1751878"/>
                  </a:cubicBezTo>
                  <a:cubicBezTo>
                    <a:pt x="4549111" y="1748855"/>
                    <a:pt x="4532124" y="1735030"/>
                    <a:pt x="4517474" y="1749413"/>
                  </a:cubicBezTo>
                  <a:cubicBezTo>
                    <a:pt x="4515980" y="1751032"/>
                    <a:pt x="4511057" y="1750870"/>
                    <a:pt x="4509436" y="1749377"/>
                  </a:cubicBezTo>
                  <a:cubicBezTo>
                    <a:pt x="4495275" y="1737237"/>
                    <a:pt x="4475707" y="1739705"/>
                    <a:pt x="4460463" y="1730486"/>
                  </a:cubicBezTo>
                  <a:cubicBezTo>
                    <a:pt x="4451986" y="1725431"/>
                    <a:pt x="4443919" y="1721680"/>
                    <a:pt x="4435148" y="1730189"/>
                  </a:cubicBezTo>
                  <a:cubicBezTo>
                    <a:pt x="4430762" y="1734443"/>
                    <a:pt x="4424728" y="1733487"/>
                    <a:pt x="4420091" y="1731516"/>
                  </a:cubicBezTo>
                  <a:cubicBezTo>
                    <a:pt x="4400338" y="1723437"/>
                    <a:pt x="4379217" y="1720092"/>
                    <a:pt x="4358507" y="1718051"/>
                  </a:cubicBezTo>
                  <a:cubicBezTo>
                    <a:pt x="4343927" y="1716359"/>
                    <a:pt x="4330142" y="1713558"/>
                    <a:pt x="4315402" y="1716792"/>
                  </a:cubicBezTo>
                  <a:cubicBezTo>
                    <a:pt x="4303267" y="1719199"/>
                    <a:pt x="4290880" y="1715382"/>
                    <a:pt x="4279957" y="1706229"/>
                  </a:cubicBezTo>
                  <a:cubicBezTo>
                    <a:pt x="4264780" y="1692690"/>
                    <a:pt x="4247656" y="1699257"/>
                    <a:pt x="4243898" y="1719077"/>
                  </a:cubicBezTo>
                  <a:cubicBezTo>
                    <a:pt x="4243516" y="1721492"/>
                    <a:pt x="4243039" y="1724509"/>
                    <a:pt x="4242561" y="1727526"/>
                  </a:cubicBezTo>
                  <a:cubicBezTo>
                    <a:pt x="4237590" y="1758907"/>
                    <a:pt x="4227487" y="1764111"/>
                    <a:pt x="4197062" y="1753107"/>
                  </a:cubicBezTo>
                  <a:cubicBezTo>
                    <a:pt x="4185374" y="1748781"/>
                    <a:pt x="4177117" y="1746236"/>
                    <a:pt x="4171232" y="1763864"/>
                  </a:cubicBezTo>
                  <a:cubicBezTo>
                    <a:pt x="4166620" y="1777361"/>
                    <a:pt x="4162737" y="1794067"/>
                    <a:pt x="4148247" y="1803527"/>
                  </a:cubicBezTo>
                  <a:cubicBezTo>
                    <a:pt x="4143450" y="1806479"/>
                    <a:pt x="4144304" y="1812800"/>
                    <a:pt x="4142937" y="1817531"/>
                  </a:cubicBezTo>
                  <a:cubicBezTo>
                    <a:pt x="4139245" y="1833030"/>
                    <a:pt x="4129428" y="1836426"/>
                    <a:pt x="4116091" y="1826890"/>
                  </a:cubicBezTo>
                  <a:cubicBezTo>
                    <a:pt x="4112249" y="1823808"/>
                    <a:pt x="4109997" y="1818501"/>
                    <a:pt x="4104976" y="1818944"/>
                  </a:cubicBezTo>
                  <a:cubicBezTo>
                    <a:pt x="4100561" y="1819482"/>
                    <a:pt x="4090905" y="1817953"/>
                    <a:pt x="4097318" y="1828247"/>
                  </a:cubicBezTo>
                  <a:cubicBezTo>
                    <a:pt x="4105061" y="1841846"/>
                    <a:pt x="4097372" y="1847434"/>
                    <a:pt x="4085236" y="1849842"/>
                  </a:cubicBezTo>
                  <a:cubicBezTo>
                    <a:pt x="4078915" y="1850697"/>
                    <a:pt x="4074500" y="1851235"/>
                    <a:pt x="4074972" y="1859969"/>
                  </a:cubicBezTo>
                  <a:cubicBezTo>
                    <a:pt x="4075032" y="1867403"/>
                    <a:pt x="4075791" y="1874328"/>
                    <a:pt x="4084939" y="1875159"/>
                  </a:cubicBezTo>
                  <a:cubicBezTo>
                    <a:pt x="4101330" y="1877135"/>
                    <a:pt x="4102721" y="1887872"/>
                    <a:pt x="4100715" y="1900545"/>
                  </a:cubicBezTo>
                  <a:cubicBezTo>
                    <a:pt x="4099281" y="1909598"/>
                    <a:pt x="4098355" y="1919348"/>
                    <a:pt x="4096318" y="1928305"/>
                  </a:cubicBezTo>
                  <a:cubicBezTo>
                    <a:pt x="4093898" y="1939677"/>
                    <a:pt x="4089764" y="1950156"/>
                    <a:pt x="4108759" y="1951308"/>
                  </a:cubicBezTo>
                  <a:cubicBezTo>
                    <a:pt x="4116699" y="1951948"/>
                    <a:pt x="4120123" y="1965481"/>
                    <a:pt x="4131370" y="1964787"/>
                  </a:cubicBezTo>
                  <a:cubicBezTo>
                    <a:pt x="4138801" y="1964727"/>
                    <a:pt x="4146360" y="1967781"/>
                    <a:pt x="4154147" y="1961590"/>
                  </a:cubicBezTo>
                  <a:cubicBezTo>
                    <a:pt x="4161932" y="1955400"/>
                    <a:pt x="4170697" y="1958643"/>
                    <a:pt x="4170691" y="1970397"/>
                  </a:cubicBezTo>
                  <a:cubicBezTo>
                    <a:pt x="4170877" y="1980943"/>
                    <a:pt x="4173889" y="1993173"/>
                    <a:pt x="4162195" y="2000601"/>
                  </a:cubicBezTo>
                  <a:cubicBezTo>
                    <a:pt x="4158796" y="2002537"/>
                    <a:pt x="4158826" y="2006253"/>
                    <a:pt x="4160762" y="2009654"/>
                  </a:cubicBezTo>
                  <a:cubicBezTo>
                    <a:pt x="4162191" y="2012353"/>
                    <a:pt x="4163619" y="2015054"/>
                    <a:pt x="4164444" y="2017660"/>
                  </a:cubicBezTo>
                  <a:cubicBezTo>
                    <a:pt x="4168029" y="2026269"/>
                    <a:pt x="4156940" y="2033793"/>
                    <a:pt x="4161732" y="2042594"/>
                  </a:cubicBezTo>
                  <a:cubicBezTo>
                    <a:pt x="4166429" y="2051997"/>
                    <a:pt x="4177267" y="2038249"/>
                    <a:pt x="4183266" y="2047242"/>
                  </a:cubicBezTo>
                  <a:cubicBezTo>
                    <a:pt x="4184790" y="2049338"/>
                    <a:pt x="4188219" y="2051119"/>
                    <a:pt x="4188028" y="2052326"/>
                  </a:cubicBezTo>
                  <a:cubicBezTo>
                    <a:pt x="4186081" y="2072432"/>
                    <a:pt x="4203260" y="2085051"/>
                    <a:pt x="4207826" y="2103095"/>
                  </a:cubicBezTo>
                  <a:cubicBezTo>
                    <a:pt x="4208650" y="2105700"/>
                    <a:pt x="4210491" y="2109703"/>
                    <a:pt x="4208997" y="2111323"/>
                  </a:cubicBezTo>
                  <a:cubicBezTo>
                    <a:pt x="4199145" y="2122753"/>
                    <a:pt x="4203776" y="2136478"/>
                    <a:pt x="4203675" y="2148834"/>
                  </a:cubicBezTo>
                  <a:cubicBezTo>
                    <a:pt x="4203635" y="2168623"/>
                    <a:pt x="4188572" y="2181704"/>
                    <a:pt x="4180972" y="2198440"/>
                  </a:cubicBezTo>
                  <a:cubicBezTo>
                    <a:pt x="4177411" y="2205300"/>
                    <a:pt x="4172135" y="2211269"/>
                    <a:pt x="4169590" y="2219526"/>
                  </a:cubicBezTo>
                  <a:cubicBezTo>
                    <a:pt x="4168126" y="2224863"/>
                    <a:pt x="4163867" y="2232229"/>
                    <a:pt x="4158340" y="2231974"/>
                  </a:cubicBezTo>
                  <a:cubicBezTo>
                    <a:pt x="4139249" y="2231424"/>
                    <a:pt x="4126124" y="2247903"/>
                    <a:pt x="4107541" y="2248055"/>
                  </a:cubicBezTo>
                  <a:cubicBezTo>
                    <a:pt x="4103221" y="2247988"/>
                    <a:pt x="4097215" y="2250749"/>
                    <a:pt x="4097438" y="2253258"/>
                  </a:cubicBezTo>
                  <a:cubicBezTo>
                    <a:pt x="4100067" y="2267903"/>
                    <a:pt x="4085548" y="2273646"/>
                    <a:pt x="4081921" y="2284825"/>
                  </a:cubicBezTo>
                  <a:cubicBezTo>
                    <a:pt x="4080648" y="2288954"/>
                    <a:pt x="4077088" y="2295814"/>
                    <a:pt x="4073974" y="2295941"/>
                  </a:cubicBezTo>
                  <a:cubicBezTo>
                    <a:pt x="4057712" y="2297075"/>
                    <a:pt x="4060657" y="2313626"/>
                    <a:pt x="4052681" y="2321023"/>
                  </a:cubicBezTo>
                  <a:cubicBezTo>
                    <a:pt x="4048295" y="2325278"/>
                    <a:pt x="4050357" y="2331791"/>
                    <a:pt x="4057216" y="2335352"/>
                  </a:cubicBezTo>
                  <a:lnTo>
                    <a:pt x="4073447" y="2336856"/>
                  </a:lnTo>
                  <a:lnTo>
                    <a:pt x="4053350" y="2363122"/>
                  </a:lnTo>
                  <a:lnTo>
                    <a:pt x="4026071" y="2415619"/>
                  </a:lnTo>
                  <a:lnTo>
                    <a:pt x="4026496" y="2412144"/>
                  </a:lnTo>
                  <a:cubicBezTo>
                    <a:pt x="4027930" y="2403092"/>
                    <a:pt x="4030983" y="2395533"/>
                    <a:pt x="4036450" y="2388356"/>
                  </a:cubicBezTo>
                  <a:cubicBezTo>
                    <a:pt x="4045191" y="2376132"/>
                    <a:pt x="4030425" y="2363894"/>
                    <a:pt x="4033639" y="2351413"/>
                  </a:cubicBezTo>
                  <a:cubicBezTo>
                    <a:pt x="4025000" y="2351282"/>
                    <a:pt x="4016551" y="2349945"/>
                    <a:pt x="4007815" y="2350417"/>
                  </a:cubicBezTo>
                  <a:cubicBezTo>
                    <a:pt x="4004004" y="2351050"/>
                    <a:pt x="4003843" y="2355973"/>
                    <a:pt x="4002760" y="2358895"/>
                  </a:cubicBezTo>
                  <a:cubicBezTo>
                    <a:pt x="3998627" y="2369376"/>
                    <a:pt x="3995000" y="2380555"/>
                    <a:pt x="3990263" y="2390940"/>
                  </a:cubicBezTo>
                  <a:cubicBezTo>
                    <a:pt x="3986224" y="2400817"/>
                    <a:pt x="3976598" y="2403004"/>
                    <a:pt x="3968627" y="2398648"/>
                  </a:cubicBezTo>
                  <a:cubicBezTo>
                    <a:pt x="3951574" y="2389144"/>
                    <a:pt x="3939313" y="2388439"/>
                    <a:pt x="3931553" y="2410099"/>
                  </a:cubicBezTo>
                  <a:cubicBezTo>
                    <a:pt x="3928596" y="2417053"/>
                    <a:pt x="3920367" y="2418225"/>
                    <a:pt x="3913538" y="2418380"/>
                  </a:cubicBezTo>
                  <a:cubicBezTo>
                    <a:pt x="3906709" y="2418537"/>
                    <a:pt x="3903721" y="2421775"/>
                    <a:pt x="3904576" y="2428097"/>
                  </a:cubicBezTo>
                  <a:cubicBezTo>
                    <a:pt x="3905939" y="2435118"/>
                    <a:pt x="3910133" y="2432070"/>
                    <a:pt x="3915152" y="2431628"/>
                  </a:cubicBezTo>
                  <a:cubicBezTo>
                    <a:pt x="3944949" y="2427067"/>
                    <a:pt x="3963013" y="2449724"/>
                    <a:pt x="3952295" y="2478339"/>
                  </a:cubicBezTo>
                  <a:cubicBezTo>
                    <a:pt x="3947778" y="2491233"/>
                    <a:pt x="3944563" y="2503715"/>
                    <a:pt x="3926585" y="2503961"/>
                  </a:cubicBezTo>
                  <a:cubicBezTo>
                    <a:pt x="3912323" y="2504176"/>
                    <a:pt x="3915048" y="2518218"/>
                    <a:pt x="3914218" y="2527366"/>
                  </a:cubicBezTo>
                  <a:cubicBezTo>
                    <a:pt x="3912784" y="2536418"/>
                    <a:pt x="3918150" y="2541598"/>
                    <a:pt x="3927394" y="2541826"/>
                  </a:cubicBezTo>
                  <a:cubicBezTo>
                    <a:pt x="3942863" y="2541800"/>
                    <a:pt x="3950799" y="2554193"/>
                    <a:pt x="3961310" y="2562043"/>
                  </a:cubicBezTo>
                  <a:cubicBezTo>
                    <a:pt x="3965754" y="2565221"/>
                    <a:pt x="3966706" y="2570940"/>
                    <a:pt x="3965845" y="2576371"/>
                  </a:cubicBezTo>
                  <a:cubicBezTo>
                    <a:pt x="3958772" y="2621030"/>
                    <a:pt x="3951796" y="2665082"/>
                    <a:pt x="3944723" y="2709741"/>
                  </a:cubicBezTo>
                  <a:cubicBezTo>
                    <a:pt x="3942238" y="2725432"/>
                    <a:pt x="3935020" y="2739754"/>
                    <a:pt x="3933742" y="2755635"/>
                  </a:cubicBezTo>
                  <a:cubicBezTo>
                    <a:pt x="3933103" y="2763577"/>
                    <a:pt x="3934054" y="2769295"/>
                    <a:pt x="3942916" y="2771935"/>
                  </a:cubicBezTo>
                  <a:cubicBezTo>
                    <a:pt x="3958828" y="2776930"/>
                    <a:pt x="3960631" y="2788970"/>
                    <a:pt x="3958242" y="2804057"/>
                  </a:cubicBezTo>
                  <a:cubicBezTo>
                    <a:pt x="3953654" y="2833024"/>
                    <a:pt x="3963496" y="2845098"/>
                    <a:pt x="3993102" y="2841746"/>
                  </a:cubicBezTo>
                  <a:cubicBezTo>
                    <a:pt x="4008159" y="2840418"/>
                    <a:pt x="4015300" y="2853922"/>
                    <a:pt x="4028260" y="2854118"/>
                  </a:cubicBezTo>
                  <a:cubicBezTo>
                    <a:pt x="4028864" y="2854214"/>
                    <a:pt x="4030704" y="2858217"/>
                    <a:pt x="4030417" y="2860027"/>
                  </a:cubicBezTo>
                  <a:cubicBezTo>
                    <a:pt x="4030508" y="2871177"/>
                    <a:pt x="4030597" y="2882326"/>
                    <a:pt x="4028877" y="2893189"/>
                  </a:cubicBezTo>
                  <a:cubicBezTo>
                    <a:pt x="4025502" y="2910594"/>
                    <a:pt x="4016188" y="2926441"/>
                    <a:pt x="4020657" y="2945090"/>
                  </a:cubicBezTo>
                  <a:cubicBezTo>
                    <a:pt x="4022116" y="2951507"/>
                    <a:pt x="4016936" y="2956871"/>
                    <a:pt x="4008391" y="2956138"/>
                  </a:cubicBezTo>
                  <a:cubicBezTo>
                    <a:pt x="4003880" y="2957278"/>
                    <a:pt x="4005912" y="2960075"/>
                    <a:pt x="4007340" y="2962776"/>
                  </a:cubicBezTo>
                  <a:cubicBezTo>
                    <a:pt x="3985800" y="2969881"/>
                    <a:pt x="3985251" y="2988971"/>
                    <a:pt x="3981780" y="3006980"/>
                  </a:cubicBezTo>
                  <a:cubicBezTo>
                    <a:pt x="3979744" y="3015937"/>
                    <a:pt x="3972054" y="3021525"/>
                    <a:pt x="3962714" y="3021901"/>
                  </a:cubicBezTo>
                  <a:cubicBezTo>
                    <a:pt x="3952168" y="3022087"/>
                    <a:pt x="3940512" y="3021477"/>
                    <a:pt x="3936483" y="3007848"/>
                  </a:cubicBezTo>
                  <a:cubicBezTo>
                    <a:pt x="3935945" y="3003434"/>
                    <a:pt x="3934452" y="3005052"/>
                    <a:pt x="3932864" y="3007275"/>
                  </a:cubicBezTo>
                  <a:cubicBezTo>
                    <a:pt x="3899887" y="3016282"/>
                    <a:pt x="3866439" y="3016551"/>
                    <a:pt x="3836556" y="2998210"/>
                  </a:cubicBezTo>
                  <a:cubicBezTo>
                    <a:pt x="3828681" y="2993251"/>
                    <a:pt x="3830084" y="2980481"/>
                    <a:pt x="3826596" y="2971268"/>
                  </a:cubicBezTo>
                  <a:cubicBezTo>
                    <a:pt x="3825357" y="2967361"/>
                    <a:pt x="3827109" y="2960213"/>
                    <a:pt x="3819102" y="2963896"/>
                  </a:cubicBezTo>
                  <a:cubicBezTo>
                    <a:pt x="3812398" y="2967164"/>
                    <a:pt x="3806076" y="2968018"/>
                    <a:pt x="3803698" y="2959600"/>
                  </a:cubicBezTo>
                  <a:cubicBezTo>
                    <a:pt x="3801510" y="2949974"/>
                    <a:pt x="3807706" y="2946006"/>
                    <a:pt x="3816539" y="2944930"/>
                  </a:cubicBezTo>
                  <a:cubicBezTo>
                    <a:pt x="3810348" y="2937145"/>
                    <a:pt x="3803966" y="2930566"/>
                    <a:pt x="3806099" y="2921006"/>
                  </a:cubicBezTo>
                  <a:cubicBezTo>
                    <a:pt x="3807276" y="2917482"/>
                    <a:pt x="3809660" y="2914147"/>
                    <a:pt x="3804324" y="2912684"/>
                  </a:cubicBezTo>
                  <a:cubicBezTo>
                    <a:pt x="3800195" y="2911412"/>
                    <a:pt x="3797399" y="2913443"/>
                    <a:pt x="3795618" y="2916872"/>
                  </a:cubicBezTo>
                  <a:cubicBezTo>
                    <a:pt x="3793138" y="2920810"/>
                    <a:pt x="3790880" y="2927257"/>
                    <a:pt x="3786147" y="2925889"/>
                  </a:cubicBezTo>
                  <a:cubicBezTo>
                    <a:pt x="3780613" y="2924703"/>
                    <a:pt x="3776684" y="2924854"/>
                    <a:pt x="3773865" y="2925935"/>
                  </a:cubicBezTo>
                  <a:lnTo>
                    <a:pt x="3773518" y="2926280"/>
                  </a:lnTo>
                  <a:lnTo>
                    <a:pt x="3784754" y="2933616"/>
                  </a:lnTo>
                  <a:cubicBezTo>
                    <a:pt x="3786489" y="2940527"/>
                    <a:pt x="3782271" y="2941801"/>
                    <a:pt x="3777010" y="2940205"/>
                  </a:cubicBezTo>
                  <a:lnTo>
                    <a:pt x="3767057" y="2938295"/>
                  </a:lnTo>
                  <a:lnTo>
                    <a:pt x="3765045" y="2949766"/>
                  </a:lnTo>
                  <a:cubicBezTo>
                    <a:pt x="3762434" y="2962345"/>
                    <a:pt x="3762841" y="2975400"/>
                    <a:pt x="3751466" y="2984733"/>
                  </a:cubicBezTo>
                  <a:cubicBezTo>
                    <a:pt x="3746476" y="2988892"/>
                    <a:pt x="3748824" y="2993595"/>
                    <a:pt x="3751078" y="2998901"/>
                  </a:cubicBezTo>
                  <a:cubicBezTo>
                    <a:pt x="3753742" y="3005509"/>
                    <a:pt x="3757555" y="3004875"/>
                    <a:pt x="3763368" y="3003321"/>
                  </a:cubicBezTo>
                  <a:cubicBezTo>
                    <a:pt x="3772390" y="3001038"/>
                    <a:pt x="3778044" y="3004407"/>
                    <a:pt x="3779627" y="3013937"/>
                  </a:cubicBezTo>
                  <a:cubicBezTo>
                    <a:pt x="3782669" y="3029884"/>
                    <a:pt x="3787015" y="3045419"/>
                    <a:pt x="3782528" y="3062030"/>
                  </a:cubicBezTo>
                  <a:cubicBezTo>
                    <a:pt x="3781843" y="3064397"/>
                    <a:pt x="3781588" y="3066986"/>
                    <a:pt x="3780892" y="3069427"/>
                  </a:cubicBezTo>
                  <a:lnTo>
                    <a:pt x="3778294" y="3073382"/>
                  </a:lnTo>
                  <a:lnTo>
                    <a:pt x="3789082" y="3087723"/>
                  </a:lnTo>
                  <a:lnTo>
                    <a:pt x="3795809" y="3086560"/>
                  </a:lnTo>
                  <a:cubicBezTo>
                    <a:pt x="3799907" y="3084116"/>
                    <a:pt x="3803420" y="3080495"/>
                    <a:pt x="3806757" y="3077003"/>
                  </a:cubicBezTo>
                  <a:cubicBezTo>
                    <a:pt x="3816513" y="3066176"/>
                    <a:pt x="3825823" y="3062083"/>
                    <a:pt x="3840146" y="3069300"/>
                  </a:cubicBezTo>
                  <a:cubicBezTo>
                    <a:pt x="3851038" y="3074737"/>
                    <a:pt x="3862790" y="3074742"/>
                    <a:pt x="3868293" y="3059530"/>
                  </a:cubicBezTo>
                  <a:cubicBezTo>
                    <a:pt x="3871537" y="3050763"/>
                    <a:pt x="3878814" y="3043874"/>
                    <a:pt x="3888279" y="3046611"/>
                  </a:cubicBezTo>
                  <a:cubicBezTo>
                    <a:pt x="3897743" y="3049347"/>
                    <a:pt x="3903139" y="3058244"/>
                    <a:pt x="3901102" y="3067199"/>
                  </a:cubicBezTo>
                  <a:cubicBezTo>
                    <a:pt x="3898903" y="3081080"/>
                    <a:pt x="3916752" y="3089474"/>
                    <a:pt x="3910137" y="3103892"/>
                  </a:cubicBezTo>
                  <a:cubicBezTo>
                    <a:pt x="3910137" y="3103892"/>
                    <a:pt x="3911757" y="3105386"/>
                    <a:pt x="3912964" y="3105577"/>
                  </a:cubicBezTo>
                  <a:cubicBezTo>
                    <a:pt x="3922524" y="3107710"/>
                    <a:pt x="3933609" y="3111939"/>
                    <a:pt x="3932587" y="3122294"/>
                  </a:cubicBezTo>
                  <a:cubicBezTo>
                    <a:pt x="3930992" y="3136271"/>
                    <a:pt x="3934829" y="3151107"/>
                    <a:pt x="3925389" y="3163840"/>
                  </a:cubicBezTo>
                  <a:cubicBezTo>
                    <a:pt x="3923195" y="3165967"/>
                    <a:pt x="3921194" y="3166887"/>
                    <a:pt x="3918081" y="3167012"/>
                  </a:cubicBezTo>
                  <a:cubicBezTo>
                    <a:pt x="3913540" y="3164437"/>
                    <a:pt x="3909793" y="3160751"/>
                    <a:pt x="3905062" y="3159383"/>
                  </a:cubicBezTo>
                  <a:cubicBezTo>
                    <a:pt x="3903252" y="3159096"/>
                    <a:pt x="3902235" y="3157697"/>
                    <a:pt x="3901125" y="3156903"/>
                  </a:cubicBezTo>
                  <a:cubicBezTo>
                    <a:pt x="3889311" y="3149465"/>
                    <a:pt x="3880295" y="3139996"/>
                    <a:pt x="3877568" y="3125953"/>
                  </a:cubicBezTo>
                  <a:cubicBezTo>
                    <a:pt x="3876206" y="3118933"/>
                    <a:pt x="3871061" y="3116262"/>
                    <a:pt x="3864614" y="3114004"/>
                  </a:cubicBezTo>
                  <a:cubicBezTo>
                    <a:pt x="3852926" y="3109679"/>
                    <a:pt x="3840255" y="3107671"/>
                    <a:pt x="3827867" y="3103854"/>
                  </a:cubicBezTo>
                  <a:cubicBezTo>
                    <a:pt x="3817291" y="3100323"/>
                    <a:pt x="3800884" y="3109440"/>
                    <a:pt x="3792335" y="3120584"/>
                  </a:cubicBezTo>
                  <a:lnTo>
                    <a:pt x="3788652" y="3128340"/>
                  </a:lnTo>
                  <a:lnTo>
                    <a:pt x="3794472" y="3139166"/>
                  </a:lnTo>
                  <a:lnTo>
                    <a:pt x="3785947" y="3136398"/>
                  </a:lnTo>
                  <a:lnTo>
                    <a:pt x="3783580" y="3147180"/>
                  </a:lnTo>
                  <a:cubicBezTo>
                    <a:pt x="3782779" y="3152235"/>
                    <a:pt x="3782896" y="3157357"/>
                    <a:pt x="3785751" y="3162758"/>
                  </a:cubicBezTo>
                  <a:cubicBezTo>
                    <a:pt x="3788705" y="3167556"/>
                    <a:pt x="3786541" y="3173400"/>
                    <a:pt x="3780632" y="3175556"/>
                  </a:cubicBezTo>
                  <a:cubicBezTo>
                    <a:pt x="3774723" y="3177715"/>
                    <a:pt x="3770469" y="3173328"/>
                    <a:pt x="3768818" y="3168119"/>
                  </a:cubicBezTo>
                  <a:lnTo>
                    <a:pt x="3764521" y="3149205"/>
                  </a:lnTo>
                  <a:lnTo>
                    <a:pt x="3758745" y="3149338"/>
                  </a:lnTo>
                  <a:lnTo>
                    <a:pt x="3750332" y="3153082"/>
                  </a:lnTo>
                  <a:lnTo>
                    <a:pt x="3754299" y="3159710"/>
                  </a:lnTo>
                  <a:cubicBezTo>
                    <a:pt x="3755583" y="3164784"/>
                    <a:pt x="3752857" y="3169301"/>
                    <a:pt x="3746580" y="3175731"/>
                  </a:cubicBezTo>
                  <a:cubicBezTo>
                    <a:pt x="3739368" y="3178301"/>
                    <a:pt x="3730220" y="3177471"/>
                    <a:pt x="3726880" y="3186840"/>
                  </a:cubicBezTo>
                  <a:cubicBezTo>
                    <a:pt x="3720935" y="3197034"/>
                    <a:pt x="3723822" y="3206152"/>
                    <a:pt x="3729726" y="3215747"/>
                  </a:cubicBezTo>
                  <a:cubicBezTo>
                    <a:pt x="3735122" y="3224644"/>
                    <a:pt x="3744330" y="3232907"/>
                    <a:pt x="3738701" y="3245006"/>
                  </a:cubicBezTo>
                  <a:cubicBezTo>
                    <a:pt x="3730791" y="3248084"/>
                    <a:pt x="3722976" y="3250558"/>
                    <a:pt x="3715986" y="3255636"/>
                  </a:cubicBezTo>
                  <a:cubicBezTo>
                    <a:pt x="3711791" y="3258685"/>
                    <a:pt x="3702422" y="3255345"/>
                    <a:pt x="3703909" y="3265478"/>
                  </a:cubicBezTo>
                  <a:cubicBezTo>
                    <a:pt x="3705655" y="3270085"/>
                    <a:pt x="3710292" y="3272057"/>
                    <a:pt x="3712832" y="3275552"/>
                  </a:cubicBezTo>
                  <a:cubicBezTo>
                    <a:pt x="3713339" y="3276252"/>
                    <a:pt x="3714546" y="3276443"/>
                    <a:pt x="3715754" y="3276634"/>
                  </a:cubicBezTo>
                  <a:cubicBezTo>
                    <a:pt x="3721214" y="3281210"/>
                    <a:pt x="3731032" y="3277816"/>
                    <a:pt x="3733918" y="3286934"/>
                  </a:cubicBezTo>
                  <a:cubicBezTo>
                    <a:pt x="3730357" y="3293793"/>
                    <a:pt x="3723909" y="3291535"/>
                    <a:pt x="3718383" y="3291278"/>
                  </a:cubicBezTo>
                  <a:cubicBezTo>
                    <a:pt x="3712856" y="3291022"/>
                    <a:pt x="3706725" y="3290670"/>
                    <a:pt x="3701104" y="3291017"/>
                  </a:cubicBezTo>
                  <a:cubicBezTo>
                    <a:pt x="3679312" y="3291895"/>
                    <a:pt x="3675846" y="3298151"/>
                    <a:pt x="3685748" y="3317659"/>
                  </a:cubicBezTo>
                  <a:cubicBezTo>
                    <a:pt x="3688700" y="3322457"/>
                    <a:pt x="3692256" y="3327351"/>
                    <a:pt x="3695906" y="3331641"/>
                  </a:cubicBezTo>
                  <a:cubicBezTo>
                    <a:pt x="3698823" y="3344475"/>
                    <a:pt x="3691928" y="3348950"/>
                    <a:pt x="3680365" y="3347738"/>
                  </a:cubicBezTo>
                  <a:cubicBezTo>
                    <a:pt x="3674236" y="3347385"/>
                    <a:pt x="3667598" y="3346335"/>
                    <a:pt x="3661658" y="3344775"/>
                  </a:cubicBezTo>
                  <a:cubicBezTo>
                    <a:pt x="3652097" y="3342642"/>
                    <a:pt x="3645775" y="3343497"/>
                    <a:pt x="3642658" y="3355375"/>
                  </a:cubicBezTo>
                  <a:cubicBezTo>
                    <a:pt x="3639348" y="3368462"/>
                    <a:pt x="3627624" y="3372173"/>
                    <a:pt x="3614856" y="3370769"/>
                  </a:cubicBezTo>
                  <a:cubicBezTo>
                    <a:pt x="3584999" y="3367896"/>
                    <a:pt x="3584999" y="3367896"/>
                    <a:pt x="3581110" y="3396356"/>
                  </a:cubicBezTo>
                  <a:cubicBezTo>
                    <a:pt x="3580155" y="3402391"/>
                    <a:pt x="3585868" y="3413194"/>
                    <a:pt x="3571575" y="3409691"/>
                  </a:cubicBezTo>
                  <a:cubicBezTo>
                    <a:pt x="3569544" y="3406896"/>
                    <a:pt x="3567511" y="3404100"/>
                    <a:pt x="3566083" y="3401399"/>
                  </a:cubicBezTo>
                  <a:cubicBezTo>
                    <a:pt x="3557575" y="3392628"/>
                    <a:pt x="3554617" y="3399584"/>
                    <a:pt x="3551057" y="3406442"/>
                  </a:cubicBezTo>
                  <a:lnTo>
                    <a:pt x="3545766" y="3415251"/>
                  </a:lnTo>
                  <a:lnTo>
                    <a:pt x="3552178" y="3422386"/>
                  </a:lnTo>
                  <a:cubicBezTo>
                    <a:pt x="3547711" y="3428692"/>
                    <a:pt x="3541633" y="3425572"/>
                    <a:pt x="3536193" y="3424560"/>
                  </a:cubicBezTo>
                  <a:lnTo>
                    <a:pt x="3529977" y="3423604"/>
                  </a:lnTo>
                  <a:lnTo>
                    <a:pt x="3524683" y="3424536"/>
                  </a:lnTo>
                  <a:cubicBezTo>
                    <a:pt x="3518140" y="3422882"/>
                    <a:pt x="3510833" y="3426054"/>
                    <a:pt x="3503908" y="3426814"/>
                  </a:cubicBezTo>
                  <a:lnTo>
                    <a:pt x="3498752" y="3426054"/>
                  </a:lnTo>
                  <a:lnTo>
                    <a:pt x="3497136" y="3433401"/>
                  </a:lnTo>
                  <a:cubicBezTo>
                    <a:pt x="3497398" y="3436813"/>
                    <a:pt x="3498468" y="3441049"/>
                    <a:pt x="3500251" y="3446219"/>
                  </a:cubicBezTo>
                  <a:cubicBezTo>
                    <a:pt x="3502517" y="3451376"/>
                    <a:pt x="3505369" y="3456710"/>
                    <a:pt x="3508398" y="3461460"/>
                  </a:cubicBezTo>
                  <a:cubicBezTo>
                    <a:pt x="3509527" y="3474573"/>
                    <a:pt x="3502083" y="3478061"/>
                    <a:pt x="3490797" y="3475276"/>
                  </a:cubicBezTo>
                  <a:cubicBezTo>
                    <a:pt x="3484771" y="3474086"/>
                    <a:pt x="3478342" y="3472135"/>
                    <a:pt x="3472671" y="3469777"/>
                  </a:cubicBezTo>
                  <a:cubicBezTo>
                    <a:pt x="3468082" y="3468065"/>
                    <a:pt x="3464193" y="3467203"/>
                    <a:pt x="3460862" y="3468188"/>
                  </a:cubicBezTo>
                  <a:lnTo>
                    <a:pt x="3453331" y="3476626"/>
                  </a:lnTo>
                  <a:lnTo>
                    <a:pt x="3454386" y="3477165"/>
                  </a:lnTo>
                  <a:cubicBezTo>
                    <a:pt x="3457170" y="3483552"/>
                    <a:pt x="3451456" y="3488147"/>
                    <a:pt x="3446789" y="3491117"/>
                  </a:cubicBezTo>
                  <a:cubicBezTo>
                    <a:pt x="3414205" y="3511049"/>
                    <a:pt x="3410859" y="3545887"/>
                    <a:pt x="3400060" y="3577309"/>
                  </a:cubicBezTo>
                  <a:cubicBezTo>
                    <a:pt x="3397504" y="3584854"/>
                    <a:pt x="3403143" y="3588942"/>
                    <a:pt x="3406973" y="3593703"/>
                  </a:cubicBezTo>
                  <a:cubicBezTo>
                    <a:pt x="3411857" y="3600752"/>
                    <a:pt x="3422942" y="3606735"/>
                    <a:pt x="3418956" y="3615430"/>
                  </a:cubicBezTo>
                  <a:cubicBezTo>
                    <a:pt x="3413926" y="3625748"/>
                    <a:pt x="3402924" y="3614994"/>
                    <a:pt x="3395203" y="3618067"/>
                  </a:cubicBezTo>
                  <a:cubicBezTo>
                    <a:pt x="3376230" y="3624700"/>
                    <a:pt x="3373860" y="3630526"/>
                    <a:pt x="3381062" y="3648256"/>
                  </a:cubicBezTo>
                  <a:cubicBezTo>
                    <a:pt x="3384901" y="3656931"/>
                    <a:pt x="3385500" y="3667427"/>
                    <a:pt x="3389340" y="3676099"/>
                  </a:cubicBezTo>
                  <a:cubicBezTo>
                    <a:pt x="3394544" y="3696220"/>
                    <a:pt x="3395930" y="3715493"/>
                    <a:pt x="3387297" y="3734980"/>
                  </a:cubicBezTo>
                  <a:cubicBezTo>
                    <a:pt x="3383124" y="3745392"/>
                    <a:pt x="3373219" y="3752575"/>
                    <a:pt x="3365114" y="3755173"/>
                  </a:cubicBezTo>
                  <a:cubicBezTo>
                    <a:pt x="3355675" y="3758059"/>
                    <a:pt x="3351772" y="3761981"/>
                    <a:pt x="3349515" y="3774773"/>
                  </a:cubicBezTo>
                  <a:cubicBezTo>
                    <a:pt x="3343069" y="3754084"/>
                    <a:pt x="3337356" y="3758679"/>
                    <a:pt x="3331755" y="3770238"/>
                  </a:cubicBezTo>
                  <a:cubicBezTo>
                    <a:pt x="3320939" y="3757766"/>
                    <a:pt x="3312703" y="3745573"/>
                    <a:pt x="3295139" y="3743233"/>
                  </a:cubicBezTo>
                  <a:cubicBezTo>
                    <a:pt x="3283971" y="3742020"/>
                    <a:pt x="3273363" y="3735654"/>
                    <a:pt x="3262091" y="3731390"/>
                  </a:cubicBezTo>
                  <a:cubicBezTo>
                    <a:pt x="3240026" y="3722475"/>
                    <a:pt x="3221241" y="3727390"/>
                    <a:pt x="3205351" y="3745657"/>
                  </a:cubicBezTo>
                  <a:cubicBezTo>
                    <a:pt x="3201925" y="3749197"/>
                    <a:pt x="3198023" y="3753119"/>
                    <a:pt x="3194120" y="3757041"/>
                  </a:cubicBezTo>
                  <a:cubicBezTo>
                    <a:pt x="3189266" y="3761730"/>
                    <a:pt x="3184897" y="3769948"/>
                    <a:pt x="3176971" y="3766914"/>
                  </a:cubicBezTo>
                  <a:cubicBezTo>
                    <a:pt x="3169424" y="3764358"/>
                    <a:pt x="3173410" y="3755664"/>
                    <a:pt x="3172726" y="3749940"/>
                  </a:cubicBezTo>
                  <a:cubicBezTo>
                    <a:pt x="3172241" y="3746411"/>
                    <a:pt x="3172707" y="3742114"/>
                    <a:pt x="3169365" y="3740884"/>
                  </a:cubicBezTo>
                  <a:cubicBezTo>
                    <a:pt x="3164779" y="3739082"/>
                    <a:pt x="3163361" y="3744143"/>
                    <a:pt x="3161839" y="3746151"/>
                  </a:cubicBezTo>
                  <a:cubicBezTo>
                    <a:pt x="3147203" y="3768900"/>
                    <a:pt x="3124578" y="3765140"/>
                    <a:pt x="3103961" y="3762903"/>
                  </a:cubicBezTo>
                  <a:cubicBezTo>
                    <a:pt x="3096516" y="3762421"/>
                    <a:pt x="3086178" y="3763825"/>
                    <a:pt x="3079445" y="3757920"/>
                  </a:cubicBezTo>
                  <a:lnTo>
                    <a:pt x="3076595" y="3753244"/>
                  </a:lnTo>
                  <a:lnTo>
                    <a:pt x="3073963" y="3755235"/>
                  </a:lnTo>
                  <a:cubicBezTo>
                    <a:pt x="3068724" y="3755834"/>
                    <a:pt x="3066071" y="3752970"/>
                    <a:pt x="3064222" y="3749147"/>
                  </a:cubicBezTo>
                  <a:lnTo>
                    <a:pt x="3062184" y="3744246"/>
                  </a:lnTo>
                  <a:lnTo>
                    <a:pt x="3049858" y="3739106"/>
                  </a:lnTo>
                  <a:lnTo>
                    <a:pt x="3044792" y="3733879"/>
                  </a:lnTo>
                  <a:lnTo>
                    <a:pt x="3044128" y="3738922"/>
                  </a:lnTo>
                  <a:cubicBezTo>
                    <a:pt x="3039449" y="3774418"/>
                    <a:pt x="3010243" y="3782693"/>
                    <a:pt x="2984298" y="3791655"/>
                  </a:cubicBezTo>
                  <a:cubicBezTo>
                    <a:pt x="2972054" y="3796491"/>
                    <a:pt x="2955545" y="3808245"/>
                    <a:pt x="2940903" y="3792129"/>
                  </a:cubicBezTo>
                  <a:cubicBezTo>
                    <a:pt x="2916216" y="3800353"/>
                    <a:pt x="2895053" y="3791632"/>
                    <a:pt x="2874058" y="3781642"/>
                  </a:cubicBezTo>
                  <a:lnTo>
                    <a:pt x="2865991" y="3778096"/>
                  </a:lnTo>
                  <a:lnTo>
                    <a:pt x="2857815" y="3786799"/>
                  </a:lnTo>
                  <a:lnTo>
                    <a:pt x="2856425" y="3795390"/>
                  </a:lnTo>
                  <a:lnTo>
                    <a:pt x="2860563" y="3807410"/>
                  </a:lnTo>
                  <a:cubicBezTo>
                    <a:pt x="2860718" y="3810137"/>
                    <a:pt x="2859820" y="3812404"/>
                    <a:pt x="2856998" y="3813863"/>
                  </a:cubicBezTo>
                  <a:lnTo>
                    <a:pt x="2854422" y="3814137"/>
                  </a:lnTo>
                  <a:lnTo>
                    <a:pt x="2854754" y="3831215"/>
                  </a:lnTo>
                  <a:cubicBezTo>
                    <a:pt x="2854012" y="3838609"/>
                    <a:pt x="2851297" y="3845462"/>
                    <a:pt x="2843360" y="3850708"/>
                  </a:cubicBezTo>
                  <a:cubicBezTo>
                    <a:pt x="2831452" y="3848538"/>
                    <a:pt x="2820112" y="3845704"/>
                    <a:pt x="2807827" y="3846654"/>
                  </a:cubicBezTo>
                  <a:cubicBezTo>
                    <a:pt x="2800456" y="3847223"/>
                    <a:pt x="2791571" y="3836168"/>
                    <a:pt x="2785810" y="3849588"/>
                  </a:cubicBezTo>
                  <a:cubicBezTo>
                    <a:pt x="2784489" y="3856487"/>
                    <a:pt x="2788649" y="3862345"/>
                    <a:pt x="2789121" y="3868487"/>
                  </a:cubicBezTo>
                  <a:cubicBezTo>
                    <a:pt x="2789216" y="3869716"/>
                    <a:pt x="2790539" y="3870850"/>
                    <a:pt x="2791863" y="3871984"/>
                  </a:cubicBezTo>
                  <a:cubicBezTo>
                    <a:pt x="2795079" y="3881622"/>
                    <a:pt x="2809538" y="3884830"/>
                    <a:pt x="2806233" y="3898062"/>
                  </a:cubicBezTo>
                  <a:cubicBezTo>
                    <a:pt x="2796785" y="3903734"/>
                    <a:pt x="2790640" y="3896176"/>
                    <a:pt x="2784118" y="3891736"/>
                  </a:cubicBezTo>
                  <a:cubicBezTo>
                    <a:pt x="2777598" y="3887296"/>
                    <a:pt x="2770415" y="3882289"/>
                    <a:pt x="2763325" y="3878511"/>
                  </a:cubicBezTo>
                  <a:cubicBezTo>
                    <a:pt x="2736200" y="3863302"/>
                    <a:pt x="2727318" y="3868314"/>
                    <a:pt x="2724775" y="3899406"/>
                  </a:cubicBezTo>
                  <a:cubicBezTo>
                    <a:pt x="2724777" y="3907437"/>
                    <a:pt x="2725439" y="3916036"/>
                    <a:pt x="2726671" y="3923975"/>
                  </a:cubicBezTo>
                  <a:cubicBezTo>
                    <a:pt x="2720629" y="3941742"/>
                    <a:pt x="2708909" y="3942028"/>
                    <a:pt x="2695770" y="3931920"/>
                  </a:cubicBezTo>
                  <a:cubicBezTo>
                    <a:pt x="2688587" y="3926912"/>
                    <a:pt x="2681309" y="3920678"/>
                    <a:pt x="2675260" y="3914348"/>
                  </a:cubicBezTo>
                  <a:cubicBezTo>
                    <a:pt x="2670251" y="3909481"/>
                    <a:pt x="2665666" y="3906128"/>
                    <a:pt x="2660753" y="3905503"/>
                  </a:cubicBezTo>
                  <a:lnTo>
                    <a:pt x="2646083" y="3912202"/>
                  </a:lnTo>
                  <a:lnTo>
                    <a:pt x="2647150" y="3913511"/>
                  </a:lnTo>
                  <a:cubicBezTo>
                    <a:pt x="2647124" y="3923446"/>
                    <a:pt x="2637029" y="3926168"/>
                    <a:pt x="2629231" y="3927369"/>
                  </a:cubicBezTo>
                  <a:cubicBezTo>
                    <a:pt x="2575263" y="3934709"/>
                    <a:pt x="2550921" y="3978274"/>
                    <a:pt x="2518807" y="4013107"/>
                  </a:cubicBezTo>
                  <a:cubicBezTo>
                    <a:pt x="2511143" y="4021492"/>
                    <a:pt x="2516162" y="4030063"/>
                    <a:pt x="2518432" y="4038475"/>
                  </a:cubicBezTo>
                  <a:cubicBezTo>
                    <a:pt x="2520767" y="4050478"/>
                    <a:pt x="2531809" y="4064644"/>
                    <a:pt x="2521619" y="4073711"/>
                  </a:cubicBezTo>
                  <a:cubicBezTo>
                    <a:pt x="2509136" y="4084298"/>
                    <a:pt x="2500938" y="4063950"/>
                    <a:pt x="2489096" y="4063534"/>
                  </a:cubicBezTo>
                  <a:cubicBezTo>
                    <a:pt x="2460522" y="4061316"/>
                    <a:pt x="2454087" y="4067564"/>
                    <a:pt x="2453324" y="4094842"/>
                  </a:cubicBezTo>
                  <a:cubicBezTo>
                    <a:pt x="2453363" y="4108368"/>
                    <a:pt x="2448129" y="4122414"/>
                    <a:pt x="2448168" y="4135938"/>
                  </a:cubicBezTo>
                  <a:cubicBezTo>
                    <a:pt x="2443426" y="4165192"/>
                    <a:pt x="2434185" y="4191149"/>
                    <a:pt x="2411741" y="4211641"/>
                  </a:cubicBezTo>
                  <a:cubicBezTo>
                    <a:pt x="2400323" y="4222841"/>
                    <a:pt x="2383272" y="4226539"/>
                    <a:pt x="2371202" y="4225283"/>
                  </a:cubicBezTo>
                  <a:cubicBezTo>
                    <a:pt x="2357224" y="4223641"/>
                    <a:pt x="2349880" y="4226524"/>
                    <a:pt x="2339599" y="4241931"/>
                  </a:cubicBezTo>
                  <a:cubicBezTo>
                    <a:pt x="2343045" y="4211222"/>
                    <a:pt x="2332951" y="4213947"/>
                    <a:pt x="2319011" y="4225827"/>
                  </a:cubicBezTo>
                  <a:cubicBezTo>
                    <a:pt x="2312042" y="4203343"/>
                    <a:pt x="2308279" y="4182700"/>
                    <a:pt x="2286691" y="4169575"/>
                  </a:cubicBezTo>
                  <a:cubicBezTo>
                    <a:pt x="2272805" y="4161589"/>
                    <a:pt x="2262605" y="4147195"/>
                    <a:pt x="2250336" y="4135165"/>
                  </a:cubicBezTo>
                  <a:cubicBezTo>
                    <a:pt x="2226638" y="4110875"/>
                    <a:pt x="2199293" y="4106522"/>
                    <a:pt x="2168075" y="4121259"/>
                  </a:cubicBezTo>
                  <a:cubicBezTo>
                    <a:pt x="2161573" y="4123918"/>
                    <a:pt x="2154229" y="4126801"/>
                    <a:pt x="2146887" y="4129683"/>
                  </a:cubicBezTo>
                  <a:cubicBezTo>
                    <a:pt x="2137861" y="4133020"/>
                    <a:pt x="2127444" y="4141245"/>
                    <a:pt x="2118834" y="4132741"/>
                  </a:cubicBezTo>
                  <a:cubicBezTo>
                    <a:pt x="2110449" y="4125075"/>
                    <a:pt x="2120638" y="4116010"/>
                    <a:pt x="2123027" y="4108146"/>
                  </a:cubicBezTo>
                  <a:cubicBezTo>
                    <a:pt x="2124417" y="4103259"/>
                    <a:pt x="2127488" y="4097918"/>
                    <a:pt x="2123831" y="4094395"/>
                  </a:cubicBezTo>
                  <a:cubicBezTo>
                    <a:pt x="2118877" y="4089412"/>
                    <a:pt x="2114123" y="4095208"/>
                    <a:pt x="2110984" y="4096957"/>
                  </a:cubicBezTo>
                  <a:cubicBezTo>
                    <a:pt x="2078833" y="4118264"/>
                    <a:pt x="2051449" y="4100385"/>
                    <a:pt x="2025816" y="4085641"/>
                  </a:cubicBezTo>
                  <a:cubicBezTo>
                    <a:pt x="2013224" y="4079112"/>
                    <a:pt x="1991996" y="4074010"/>
                    <a:pt x="1994734" y="4050712"/>
                  </a:cubicBezTo>
                  <a:cubicBezTo>
                    <a:pt x="1946444" y="4022230"/>
                    <a:pt x="1963203" y="3957247"/>
                    <a:pt x="1924097" y="3922677"/>
                  </a:cubicBezTo>
                  <a:cubicBezTo>
                    <a:pt x="1917236" y="3917310"/>
                    <a:pt x="1913898" y="3908284"/>
                    <a:pt x="1905006" y="3918804"/>
                  </a:cubicBezTo>
                  <a:cubicBezTo>
                    <a:pt x="1893429" y="3932757"/>
                    <a:pt x="1890479" y="3921820"/>
                    <a:pt x="1887982" y="3912568"/>
                  </a:cubicBezTo>
                  <a:lnTo>
                    <a:pt x="1885017" y="3901578"/>
                  </a:lnTo>
                  <a:lnTo>
                    <a:pt x="1862111" y="3897986"/>
                  </a:lnTo>
                  <a:lnTo>
                    <a:pt x="1858625" y="3892341"/>
                  </a:lnTo>
                  <a:lnTo>
                    <a:pt x="1837794" y="3907157"/>
                  </a:lnTo>
                  <a:cubicBezTo>
                    <a:pt x="1822226" y="3899624"/>
                    <a:pt x="1836007" y="3890494"/>
                    <a:pt x="1836714" y="3883084"/>
                  </a:cubicBezTo>
                  <a:cubicBezTo>
                    <a:pt x="1829690" y="3880467"/>
                    <a:pt x="1820571" y="3890146"/>
                    <a:pt x="1816165" y="3880505"/>
                  </a:cubicBezTo>
                  <a:lnTo>
                    <a:pt x="1816633" y="3878350"/>
                  </a:lnTo>
                  <a:lnTo>
                    <a:pt x="1800539" y="3891482"/>
                  </a:lnTo>
                  <a:cubicBezTo>
                    <a:pt x="1790621" y="3902516"/>
                    <a:pt x="1783139" y="3918493"/>
                    <a:pt x="1764303" y="3915801"/>
                  </a:cubicBezTo>
                  <a:cubicBezTo>
                    <a:pt x="1756838" y="3906270"/>
                    <a:pt x="1750239" y="3896623"/>
                    <a:pt x="1740423" y="3889176"/>
                  </a:cubicBezTo>
                  <a:cubicBezTo>
                    <a:pt x="1734534" y="3884708"/>
                    <a:pt x="1735229" y="3870542"/>
                    <a:pt x="1722011" y="3876752"/>
                  </a:cubicBezTo>
                  <a:cubicBezTo>
                    <a:pt x="1716442" y="3881033"/>
                    <a:pt x="1715664" y="3888175"/>
                    <a:pt x="1711940" y="3893083"/>
                  </a:cubicBezTo>
                  <a:cubicBezTo>
                    <a:pt x="1711193" y="3894066"/>
                    <a:pt x="1711431" y="3895791"/>
                    <a:pt x="1711668" y="3897518"/>
                  </a:cubicBezTo>
                  <a:cubicBezTo>
                    <a:pt x="1707672" y="3906861"/>
                    <a:pt x="1716355" y="3918860"/>
                    <a:pt x="1705099" y="3926559"/>
                  </a:cubicBezTo>
                  <a:cubicBezTo>
                    <a:pt x="1694267" y="3924528"/>
                    <a:pt x="1694692" y="3914796"/>
                    <a:pt x="1692762" y="3907147"/>
                  </a:cubicBezTo>
                  <a:cubicBezTo>
                    <a:pt x="1690834" y="3899496"/>
                    <a:pt x="1688787" y="3890983"/>
                    <a:pt x="1685994" y="3883452"/>
                  </a:cubicBezTo>
                  <a:cubicBezTo>
                    <a:pt x="1675808" y="3854070"/>
                    <a:pt x="1665840" y="3851919"/>
                    <a:pt x="1643295" y="3873479"/>
                  </a:cubicBezTo>
                  <a:cubicBezTo>
                    <a:pt x="1637963" y="3879486"/>
                    <a:pt x="1632749" y="3886358"/>
                    <a:pt x="1628399" y="3893111"/>
                  </a:cubicBezTo>
                  <a:cubicBezTo>
                    <a:pt x="1612084" y="3902386"/>
                    <a:pt x="1603130" y="3894819"/>
                    <a:pt x="1600019" y="3878537"/>
                  </a:cubicBezTo>
                  <a:cubicBezTo>
                    <a:pt x="1597971" y="3870023"/>
                    <a:pt x="1596668" y="3860529"/>
                    <a:pt x="1596347" y="3851778"/>
                  </a:cubicBezTo>
                  <a:cubicBezTo>
                    <a:pt x="1595317" y="3837849"/>
                    <a:pt x="1591543" y="3829573"/>
                    <a:pt x="1574043" y="3830214"/>
                  </a:cubicBezTo>
                  <a:cubicBezTo>
                    <a:pt x="1554817" y="3831094"/>
                    <a:pt x="1544917" y="3816622"/>
                    <a:pt x="1541567" y="3798615"/>
                  </a:cubicBezTo>
                  <a:cubicBezTo>
                    <a:pt x="1533176" y="3756674"/>
                    <a:pt x="1533176" y="3756674"/>
                    <a:pt x="1492724" y="3763103"/>
                  </a:cubicBezTo>
                  <a:cubicBezTo>
                    <a:pt x="1484092" y="3764286"/>
                    <a:pt x="1471703" y="3776539"/>
                    <a:pt x="1470589" y="3755587"/>
                  </a:cubicBezTo>
                  <a:cubicBezTo>
                    <a:pt x="1473566" y="3751661"/>
                    <a:pt x="1476545" y="3747733"/>
                    <a:pt x="1479644" y="3744670"/>
                  </a:cubicBezTo>
                  <a:cubicBezTo>
                    <a:pt x="1488107" y="3729440"/>
                    <a:pt x="1477393" y="3728270"/>
                    <a:pt x="1466562" y="3726239"/>
                  </a:cubicBezTo>
                  <a:cubicBezTo>
                    <a:pt x="1447100" y="3725390"/>
                    <a:pt x="1433204" y="3720262"/>
                    <a:pt x="1430989" y="3697700"/>
                  </a:cubicBezTo>
                  <a:cubicBezTo>
                    <a:pt x="1430550" y="3688088"/>
                    <a:pt x="1423206" y="3679421"/>
                    <a:pt x="1419313" y="3670284"/>
                  </a:cubicBezTo>
                  <a:lnTo>
                    <a:pt x="1417125" y="3655509"/>
                  </a:lnTo>
                  <a:lnTo>
                    <a:pt x="1407563" y="3669999"/>
                  </a:lnTo>
                  <a:cubicBezTo>
                    <a:pt x="1401895" y="3681248"/>
                    <a:pt x="1394108" y="3691893"/>
                    <a:pt x="1383547" y="3699284"/>
                  </a:cubicBezTo>
                  <a:cubicBezTo>
                    <a:pt x="1366543" y="3711358"/>
                    <a:pt x="1345717" y="3717059"/>
                    <a:pt x="1335775" y="3738369"/>
                  </a:cubicBezTo>
                  <a:cubicBezTo>
                    <a:pt x="1331571" y="3747568"/>
                    <a:pt x="1321149" y="3753234"/>
                    <a:pt x="1312449" y="3759039"/>
                  </a:cubicBezTo>
                  <a:cubicBezTo>
                    <a:pt x="1307402" y="3762536"/>
                    <a:pt x="1302027" y="3764707"/>
                    <a:pt x="1295945" y="3759452"/>
                  </a:cubicBezTo>
                  <a:cubicBezTo>
                    <a:pt x="1303336" y="3770012"/>
                    <a:pt x="1301319" y="3778953"/>
                    <a:pt x="1292551" y="3785619"/>
                  </a:cubicBezTo>
                  <a:cubicBezTo>
                    <a:pt x="1274082" y="3799744"/>
                    <a:pt x="1260369" y="3819451"/>
                    <a:pt x="1236423" y="3826202"/>
                  </a:cubicBezTo>
                  <a:cubicBezTo>
                    <a:pt x="1230652" y="3827908"/>
                    <a:pt x="1226260" y="3834058"/>
                    <a:pt x="1221212" y="3837554"/>
                  </a:cubicBezTo>
                  <a:cubicBezTo>
                    <a:pt x="1205207" y="3847975"/>
                    <a:pt x="1189996" y="3859328"/>
                    <a:pt x="1171545" y="3867819"/>
                  </a:cubicBezTo>
                  <a:cubicBezTo>
                    <a:pt x="1153165" y="3875450"/>
                    <a:pt x="1130218" y="3880548"/>
                    <a:pt x="1116177" y="3898927"/>
                  </a:cubicBezTo>
                  <a:cubicBezTo>
                    <a:pt x="1108993" y="3907454"/>
                    <a:pt x="1099225" y="3915774"/>
                    <a:pt x="1085512" y="3913810"/>
                  </a:cubicBezTo>
                  <a:lnTo>
                    <a:pt x="1084513" y="3915463"/>
                  </a:lnTo>
                  <a:lnTo>
                    <a:pt x="1084512" y="3915463"/>
                  </a:lnTo>
                  <a:cubicBezTo>
                    <a:pt x="1084409" y="3916755"/>
                    <a:pt x="1084211" y="3916523"/>
                    <a:pt x="1084263" y="3915876"/>
                  </a:cubicBezTo>
                  <a:lnTo>
                    <a:pt x="1084513" y="3915463"/>
                  </a:lnTo>
                  <a:lnTo>
                    <a:pt x="1085839" y="3915136"/>
                  </a:lnTo>
                  <a:cubicBezTo>
                    <a:pt x="1094263" y="3912776"/>
                    <a:pt x="1097037" y="3916032"/>
                    <a:pt x="1094228" y="3924043"/>
                  </a:cubicBezTo>
                  <a:cubicBezTo>
                    <a:pt x="1093556" y="3927023"/>
                    <a:pt x="1091230" y="3929004"/>
                    <a:pt x="1088904" y="3930985"/>
                  </a:cubicBezTo>
                  <a:cubicBezTo>
                    <a:pt x="1062271" y="3949658"/>
                    <a:pt x="1048850" y="3981957"/>
                    <a:pt x="1018977" y="3997770"/>
                  </a:cubicBezTo>
                  <a:cubicBezTo>
                    <a:pt x="1014463" y="4000009"/>
                    <a:pt x="1011398" y="4005831"/>
                    <a:pt x="1006350" y="4009328"/>
                  </a:cubicBezTo>
                  <a:cubicBezTo>
                    <a:pt x="1005418" y="4010121"/>
                    <a:pt x="1003628" y="4010843"/>
                    <a:pt x="1002301" y="4011171"/>
                  </a:cubicBezTo>
                  <a:cubicBezTo>
                    <a:pt x="997926" y="4011688"/>
                    <a:pt x="994291" y="4008363"/>
                    <a:pt x="990173" y="4011068"/>
                  </a:cubicBezTo>
                  <a:cubicBezTo>
                    <a:pt x="988450" y="4010929"/>
                    <a:pt x="987194" y="4010395"/>
                    <a:pt x="985936" y="4009861"/>
                  </a:cubicBezTo>
                  <a:cubicBezTo>
                    <a:pt x="982628" y="4007862"/>
                    <a:pt x="979786" y="4005468"/>
                    <a:pt x="977409" y="4002677"/>
                  </a:cubicBezTo>
                  <a:cubicBezTo>
                    <a:pt x="975359" y="4001212"/>
                    <a:pt x="973773" y="3999351"/>
                    <a:pt x="972121" y="3998352"/>
                  </a:cubicBezTo>
                  <a:cubicBezTo>
                    <a:pt x="960320" y="3999575"/>
                    <a:pt x="955393" y="4006983"/>
                    <a:pt x="953239" y="4017645"/>
                  </a:cubicBezTo>
                  <a:cubicBezTo>
                    <a:pt x="949897" y="4026914"/>
                    <a:pt x="943591" y="4029876"/>
                    <a:pt x="934255" y="4027395"/>
                  </a:cubicBezTo>
                  <a:cubicBezTo>
                    <a:pt x="927037" y="4025517"/>
                    <a:pt x="924470" y="4019677"/>
                    <a:pt x="928071" y="4012596"/>
                  </a:cubicBezTo>
                  <a:cubicBezTo>
                    <a:pt x="954549" y="4001280"/>
                    <a:pt x="973242" y="3978937"/>
                    <a:pt x="996223" y="3962574"/>
                  </a:cubicBezTo>
                  <a:cubicBezTo>
                    <a:pt x="1005853" y="3955977"/>
                    <a:pt x="1027403" y="3952068"/>
                    <a:pt x="1026009" y="3931585"/>
                  </a:cubicBezTo>
                  <a:cubicBezTo>
                    <a:pt x="1025752" y="3929396"/>
                    <a:pt x="1029075" y="3925762"/>
                    <a:pt x="1031264" y="3925503"/>
                  </a:cubicBezTo>
                  <a:cubicBezTo>
                    <a:pt x="1049697" y="3922645"/>
                    <a:pt x="1060551" y="3906177"/>
                    <a:pt x="1077468" y="3900596"/>
                  </a:cubicBezTo>
                  <a:cubicBezTo>
                    <a:pt x="1086822" y="3897444"/>
                    <a:pt x="1094918" y="3893758"/>
                    <a:pt x="1094162" y="3881561"/>
                  </a:cubicBezTo>
                  <a:cubicBezTo>
                    <a:pt x="1093783" y="3875464"/>
                    <a:pt x="1098434" y="3871502"/>
                    <a:pt x="1102948" y="3869261"/>
                  </a:cubicBezTo>
                  <a:cubicBezTo>
                    <a:pt x="1121932" y="3859514"/>
                    <a:pt x="1138212" y="3845647"/>
                    <a:pt x="1153234" y="3831245"/>
                  </a:cubicBezTo>
                  <a:cubicBezTo>
                    <a:pt x="1164003" y="3821272"/>
                    <a:pt x="1175096" y="3812624"/>
                    <a:pt x="1182230" y="3799326"/>
                  </a:cubicBezTo>
                  <a:cubicBezTo>
                    <a:pt x="1188294" y="3788542"/>
                    <a:pt x="1199251" y="3781617"/>
                    <a:pt x="1213308" y="3779276"/>
                  </a:cubicBezTo>
                  <a:cubicBezTo>
                    <a:pt x="1233463" y="3776554"/>
                    <a:pt x="1239614" y="3759276"/>
                    <a:pt x="1227005" y="3743531"/>
                  </a:cubicBezTo>
                  <a:cubicBezTo>
                    <a:pt x="1225420" y="3741670"/>
                    <a:pt x="1223439" y="3739344"/>
                    <a:pt x="1221458" y="3737019"/>
                  </a:cubicBezTo>
                  <a:cubicBezTo>
                    <a:pt x="1200857" y="3712831"/>
                    <a:pt x="1203476" y="3701771"/>
                    <a:pt x="1231625" y="3685821"/>
                  </a:cubicBezTo>
                  <a:cubicBezTo>
                    <a:pt x="1242513" y="3679758"/>
                    <a:pt x="1249817" y="3675141"/>
                    <a:pt x="1240257" y="3659206"/>
                  </a:cubicBezTo>
                  <a:lnTo>
                    <a:pt x="1240179" y="3659067"/>
                  </a:lnTo>
                  <a:lnTo>
                    <a:pt x="1230192" y="3642988"/>
                  </a:lnTo>
                  <a:lnTo>
                    <a:pt x="1231048" y="3642849"/>
                  </a:lnTo>
                  <a:lnTo>
                    <a:pt x="1229111" y="3639405"/>
                  </a:lnTo>
                  <a:cubicBezTo>
                    <a:pt x="1225943" y="3632271"/>
                    <a:pt x="1223963" y="3624528"/>
                    <a:pt x="1225082" y="3615948"/>
                  </a:cubicBezTo>
                  <a:lnTo>
                    <a:pt x="1223380" y="3610558"/>
                  </a:lnTo>
                  <a:lnTo>
                    <a:pt x="1222745" y="3611001"/>
                  </a:lnTo>
                  <a:cubicBezTo>
                    <a:pt x="1211165" y="3623331"/>
                    <a:pt x="1193951" y="3632156"/>
                    <a:pt x="1190494" y="3651565"/>
                  </a:cubicBezTo>
                  <a:cubicBezTo>
                    <a:pt x="1182352" y="3655121"/>
                    <a:pt x="1174924" y="3658179"/>
                    <a:pt x="1166783" y="3661736"/>
                  </a:cubicBezTo>
                  <a:cubicBezTo>
                    <a:pt x="1162495" y="3664727"/>
                    <a:pt x="1158923" y="3667219"/>
                    <a:pt x="1154637" y="3670210"/>
                  </a:cubicBezTo>
                  <a:cubicBezTo>
                    <a:pt x="1145979" y="3683687"/>
                    <a:pt x="1131058" y="3686662"/>
                    <a:pt x="1116633" y="3690352"/>
                  </a:cubicBezTo>
                  <a:cubicBezTo>
                    <a:pt x="1105999" y="3690337"/>
                    <a:pt x="1094649" y="3690818"/>
                    <a:pt x="1090960" y="3676395"/>
                  </a:cubicBezTo>
                  <a:cubicBezTo>
                    <a:pt x="1104933" y="3640086"/>
                    <a:pt x="1123543" y="3605853"/>
                    <a:pt x="1152057" y="3582771"/>
                  </a:cubicBezTo>
                  <a:cubicBezTo>
                    <a:pt x="1150627" y="3583769"/>
                    <a:pt x="1149414" y="3583552"/>
                    <a:pt x="1146988" y="3583121"/>
                  </a:cubicBezTo>
                  <a:cubicBezTo>
                    <a:pt x="1156762" y="3573911"/>
                    <a:pt x="1165926" y="3564396"/>
                    <a:pt x="1174341" y="3554475"/>
                  </a:cubicBezTo>
                  <a:lnTo>
                    <a:pt x="1195008" y="3526369"/>
                  </a:lnTo>
                  <a:lnTo>
                    <a:pt x="1182314" y="3516738"/>
                  </a:lnTo>
                  <a:cubicBezTo>
                    <a:pt x="1176370" y="3509760"/>
                    <a:pt x="1169567" y="3502713"/>
                    <a:pt x="1164089" y="3495341"/>
                  </a:cubicBezTo>
                  <a:cubicBezTo>
                    <a:pt x="1157027" y="3486106"/>
                    <a:pt x="1151755" y="3476150"/>
                    <a:pt x="1138525" y="3489826"/>
                  </a:cubicBezTo>
                  <a:cubicBezTo>
                    <a:pt x="1132874" y="3495443"/>
                    <a:pt x="1120368" y="3489240"/>
                    <a:pt x="1113579" y="3498232"/>
                  </a:cubicBezTo>
                  <a:cubicBezTo>
                    <a:pt x="1108791" y="3503916"/>
                    <a:pt x="1101555" y="3507672"/>
                    <a:pt x="1101193" y="3517611"/>
                  </a:cubicBezTo>
                  <a:cubicBezTo>
                    <a:pt x="1100831" y="3527551"/>
                    <a:pt x="1092665" y="3532099"/>
                    <a:pt x="1083741" y="3524449"/>
                  </a:cubicBezTo>
                  <a:cubicBezTo>
                    <a:pt x="1075611" y="3517730"/>
                    <a:pt x="1064362" y="3512062"/>
                    <a:pt x="1066327" y="3498350"/>
                  </a:cubicBezTo>
                  <a:cubicBezTo>
                    <a:pt x="1067067" y="3494508"/>
                    <a:pt x="1064226" y="3492113"/>
                    <a:pt x="1060384" y="3491373"/>
                  </a:cubicBezTo>
                  <a:cubicBezTo>
                    <a:pt x="1057404" y="3490701"/>
                    <a:pt x="1054424" y="3490029"/>
                    <a:pt x="1051908" y="3488960"/>
                  </a:cubicBezTo>
                  <a:cubicBezTo>
                    <a:pt x="1043037" y="3486083"/>
                    <a:pt x="1044536" y="3472766"/>
                    <a:pt x="1034735" y="3470682"/>
                  </a:cubicBezTo>
                  <a:cubicBezTo>
                    <a:pt x="1024536" y="3468132"/>
                    <a:pt x="1027929" y="3485307"/>
                    <a:pt x="1017197" y="3484015"/>
                  </a:cubicBezTo>
                  <a:cubicBezTo>
                    <a:pt x="1014613" y="3483808"/>
                    <a:pt x="1011030" y="3485255"/>
                    <a:pt x="1010237" y="3484323"/>
                  </a:cubicBezTo>
                  <a:cubicBezTo>
                    <a:pt x="996233" y="3469766"/>
                    <a:pt x="975474" y="3474606"/>
                    <a:pt x="958799" y="3466337"/>
                  </a:cubicBezTo>
                  <a:cubicBezTo>
                    <a:pt x="956284" y="3465269"/>
                    <a:pt x="952046" y="3464063"/>
                    <a:pt x="951788" y="3461874"/>
                  </a:cubicBezTo>
                  <a:cubicBezTo>
                    <a:pt x="949515" y="3446956"/>
                    <a:pt x="936078" y="3441546"/>
                    <a:pt x="926759" y="3433431"/>
                  </a:cubicBezTo>
                  <a:cubicBezTo>
                    <a:pt x="911755" y="3420529"/>
                    <a:pt x="911618" y="3400579"/>
                    <a:pt x="903850" y="3383920"/>
                  </a:cubicBezTo>
                  <a:cubicBezTo>
                    <a:pt x="900957" y="3376754"/>
                    <a:pt x="899854" y="3368864"/>
                    <a:pt x="895238" y="3361559"/>
                  </a:cubicBezTo>
                  <a:cubicBezTo>
                    <a:pt x="892137" y="3356976"/>
                    <a:pt x="889313" y="3348949"/>
                    <a:pt x="893102" y="3344918"/>
                  </a:cubicBezTo>
                  <a:cubicBezTo>
                    <a:pt x="905938" y="3330776"/>
                    <a:pt x="901959" y="3310087"/>
                    <a:pt x="913932" y="3295875"/>
                  </a:cubicBezTo>
                  <a:cubicBezTo>
                    <a:pt x="916793" y="3292637"/>
                    <a:pt x="918601" y="3286279"/>
                    <a:pt x="916552" y="3284815"/>
                  </a:cubicBezTo>
                  <a:cubicBezTo>
                    <a:pt x="903718" y="3277287"/>
                    <a:pt x="908800" y="3262523"/>
                    <a:pt x="902668" y="3252497"/>
                  </a:cubicBezTo>
                  <a:cubicBezTo>
                    <a:pt x="900360" y="3248845"/>
                    <a:pt x="897466" y="3241679"/>
                    <a:pt x="899396" y="3239232"/>
                  </a:cubicBezTo>
                  <a:cubicBezTo>
                    <a:pt x="909112" y="3226141"/>
                    <a:pt x="894626" y="3217612"/>
                    <a:pt x="894195" y="3206742"/>
                  </a:cubicBezTo>
                  <a:cubicBezTo>
                    <a:pt x="893817" y="3200644"/>
                    <a:pt x="887529" y="3197974"/>
                    <a:pt x="880363" y="3200867"/>
                  </a:cubicBezTo>
                  <a:lnTo>
                    <a:pt x="868662" y="3212216"/>
                  </a:lnTo>
                  <a:lnTo>
                    <a:pt x="861785" y="3179867"/>
                  </a:lnTo>
                  <a:lnTo>
                    <a:pt x="841031" y="3128406"/>
                  </a:lnTo>
                  <a:lnTo>
                    <a:pt x="835094" y="3130395"/>
                  </a:lnTo>
                  <a:lnTo>
                    <a:pt x="836894" y="3131712"/>
                  </a:lnTo>
                  <a:cubicBezTo>
                    <a:pt x="837023" y="3134426"/>
                    <a:pt x="833965" y="3137488"/>
                    <a:pt x="828164" y="3141426"/>
                  </a:cubicBezTo>
                  <a:cubicBezTo>
                    <a:pt x="818458" y="3148422"/>
                    <a:pt x="813018" y="3157337"/>
                    <a:pt x="810249" y="3168564"/>
                  </a:cubicBezTo>
                  <a:cubicBezTo>
                    <a:pt x="809318" y="3173433"/>
                    <a:pt x="809074" y="3179403"/>
                    <a:pt x="805666" y="3182762"/>
                  </a:cubicBezTo>
                  <a:cubicBezTo>
                    <a:pt x="787414" y="3201536"/>
                    <a:pt x="780751" y="3228059"/>
                    <a:pt x="762994" y="3247137"/>
                  </a:cubicBezTo>
                  <a:cubicBezTo>
                    <a:pt x="751258" y="3259688"/>
                    <a:pt x="753600" y="3265877"/>
                    <a:pt x="769696" y="3269578"/>
                  </a:cubicBezTo>
                  <a:cubicBezTo>
                    <a:pt x="792945" y="3274925"/>
                    <a:pt x="800386" y="3291698"/>
                    <a:pt x="788985" y="3312615"/>
                  </a:cubicBezTo>
                  <a:cubicBezTo>
                    <a:pt x="786568" y="3316577"/>
                    <a:pt x="784452" y="3320045"/>
                    <a:pt x="783024" y="3324613"/>
                  </a:cubicBezTo>
                  <a:cubicBezTo>
                    <a:pt x="776218" y="3343570"/>
                    <a:pt x="776326" y="3342279"/>
                    <a:pt x="758660" y="3335580"/>
                  </a:cubicBezTo>
                  <a:cubicBezTo>
                    <a:pt x="725312" y="3323390"/>
                    <a:pt x="700012" y="3299121"/>
                    <a:pt x="671389" y="3280299"/>
                  </a:cubicBezTo>
                  <a:cubicBezTo>
                    <a:pt x="664454" y="3276068"/>
                    <a:pt x="658316" y="3271644"/>
                    <a:pt x="650969" y="3269201"/>
                  </a:cubicBezTo>
                  <a:cubicBezTo>
                    <a:pt x="647695" y="3267882"/>
                    <a:pt x="644252" y="3262384"/>
                    <a:pt x="641617" y="3268933"/>
                  </a:cubicBezTo>
                  <a:cubicBezTo>
                    <a:pt x="639392" y="3273694"/>
                    <a:pt x="638956" y="3278866"/>
                    <a:pt x="644406" y="3282190"/>
                  </a:cubicBezTo>
                  <a:cubicBezTo>
                    <a:pt x="646387" y="3283399"/>
                    <a:pt x="648476" y="3283314"/>
                    <a:pt x="650760" y="3284028"/>
                  </a:cubicBezTo>
                  <a:cubicBezTo>
                    <a:pt x="655328" y="3285455"/>
                    <a:pt x="662423" y="3281626"/>
                    <a:pt x="664657" y="3289107"/>
                  </a:cubicBezTo>
                  <a:cubicBezTo>
                    <a:pt x="666890" y="3296588"/>
                    <a:pt x="658310" y="3299510"/>
                    <a:pt x="653088" y="3305841"/>
                  </a:cubicBezTo>
                  <a:cubicBezTo>
                    <a:pt x="664943" y="3304236"/>
                    <a:pt x="673994" y="3305000"/>
                    <a:pt x="681811" y="3311127"/>
                  </a:cubicBezTo>
                  <a:cubicBezTo>
                    <a:pt x="686161" y="3315142"/>
                    <a:pt x="689712" y="3319347"/>
                    <a:pt x="681325" y="3323067"/>
                  </a:cubicBezTo>
                  <a:cubicBezTo>
                    <a:pt x="670368" y="3310944"/>
                    <a:pt x="656397" y="3316018"/>
                    <a:pt x="642947" y="3318009"/>
                  </a:cubicBezTo>
                  <a:cubicBezTo>
                    <a:pt x="631587" y="3319914"/>
                    <a:pt x="621135" y="3320335"/>
                    <a:pt x="616859" y="3306172"/>
                  </a:cubicBezTo>
                  <a:cubicBezTo>
                    <a:pt x="612232" y="3299271"/>
                    <a:pt x="615172" y="3292226"/>
                    <a:pt x="615221" y="3285459"/>
                  </a:cubicBezTo>
                  <a:cubicBezTo>
                    <a:pt x="615078" y="3277895"/>
                    <a:pt x="613230" y="3272008"/>
                    <a:pt x="603851" y="3275124"/>
                  </a:cubicBezTo>
                  <a:cubicBezTo>
                    <a:pt x="597338" y="3281347"/>
                    <a:pt x="590822" y="3287568"/>
                    <a:pt x="584006" y="3294285"/>
                  </a:cubicBezTo>
                  <a:cubicBezTo>
                    <a:pt x="581394" y="3297450"/>
                    <a:pt x="579691" y="3299130"/>
                    <a:pt x="576030" y="3296216"/>
                  </a:cubicBezTo>
                  <a:cubicBezTo>
                    <a:pt x="583887" y="3283337"/>
                    <a:pt x="590066" y="3268752"/>
                    <a:pt x="595446" y="3254362"/>
                  </a:cubicBezTo>
                  <a:cubicBezTo>
                    <a:pt x="600718" y="3241263"/>
                    <a:pt x="595184" y="3235849"/>
                    <a:pt x="582146" y="3236050"/>
                  </a:cubicBezTo>
                  <a:cubicBezTo>
                    <a:pt x="574581" y="3236194"/>
                    <a:pt x="566907" y="3237630"/>
                    <a:pt x="559040" y="3238269"/>
                  </a:cubicBezTo>
                  <a:cubicBezTo>
                    <a:pt x="545396" y="3239463"/>
                    <a:pt x="541651" y="3234459"/>
                    <a:pt x="547418" y="3221663"/>
                  </a:cubicBezTo>
                  <a:cubicBezTo>
                    <a:pt x="549644" y="3216903"/>
                    <a:pt x="552364" y="3212445"/>
                    <a:pt x="555276" y="3208783"/>
                  </a:cubicBezTo>
                  <a:cubicBezTo>
                    <a:pt x="563218" y="3197993"/>
                    <a:pt x="565770" y="3189354"/>
                    <a:pt x="552916" y="3178113"/>
                  </a:cubicBezTo>
                  <a:cubicBezTo>
                    <a:pt x="541244" y="3168275"/>
                    <a:pt x="547808" y="3155285"/>
                    <a:pt x="554759" y="3143891"/>
                  </a:cubicBezTo>
                  <a:cubicBezTo>
                    <a:pt x="566243" y="3125067"/>
                    <a:pt x="564975" y="3121575"/>
                    <a:pt x="546452" y="3109595"/>
                  </a:cubicBezTo>
                  <a:cubicBezTo>
                    <a:pt x="540701" y="3106766"/>
                    <a:pt x="532640" y="3106607"/>
                    <a:pt x="531314" y="3097640"/>
                  </a:cubicBezTo>
                  <a:cubicBezTo>
                    <a:pt x="533647" y="3091586"/>
                    <a:pt x="538239" y="3089630"/>
                    <a:pt x="544016" y="3089076"/>
                  </a:cubicBezTo>
                  <a:cubicBezTo>
                    <a:pt x="551086" y="3088629"/>
                    <a:pt x="550917" y="3084449"/>
                    <a:pt x="547970" y="3079252"/>
                  </a:cubicBezTo>
                  <a:cubicBezTo>
                    <a:pt x="535005" y="3069303"/>
                    <a:pt x="524737" y="3058280"/>
                    <a:pt x="536113" y="3040749"/>
                  </a:cubicBezTo>
                  <a:cubicBezTo>
                    <a:pt x="534651" y="3036458"/>
                    <a:pt x="536573" y="3032193"/>
                    <a:pt x="536514" y="3026719"/>
                  </a:cubicBezTo>
                  <a:cubicBezTo>
                    <a:pt x="527824" y="3030935"/>
                    <a:pt x="526650" y="3041773"/>
                    <a:pt x="518069" y="3044697"/>
                  </a:cubicBezTo>
                  <a:cubicBezTo>
                    <a:pt x="513393" y="3044561"/>
                    <a:pt x="509103" y="3046023"/>
                    <a:pt x="505030" y="3044899"/>
                  </a:cubicBezTo>
                  <a:cubicBezTo>
                    <a:pt x="488742" y="3040400"/>
                    <a:pt x="476283" y="3042996"/>
                    <a:pt x="469088" y="3060358"/>
                  </a:cubicBezTo>
                  <a:cubicBezTo>
                    <a:pt x="464531" y="3071173"/>
                    <a:pt x="455891" y="3068621"/>
                    <a:pt x="446865" y="3064475"/>
                  </a:cubicBezTo>
                  <a:cubicBezTo>
                    <a:pt x="427327" y="3055274"/>
                    <a:pt x="427327" y="3055274"/>
                    <a:pt x="428168" y="3076179"/>
                  </a:cubicBezTo>
                  <a:cubicBezTo>
                    <a:pt x="428034" y="3080857"/>
                    <a:pt x="426028" y="3083029"/>
                    <a:pt x="421376" y="3079513"/>
                  </a:cubicBezTo>
                  <a:cubicBezTo>
                    <a:pt x="412206" y="3067802"/>
                    <a:pt x="406748" y="3052236"/>
                    <a:pt x="387850" y="3050903"/>
                  </a:cubicBezTo>
                  <a:cubicBezTo>
                    <a:pt x="376213" y="3049921"/>
                    <a:pt x="366533" y="3053532"/>
                    <a:pt x="356247" y="3058134"/>
                  </a:cubicBezTo>
                  <a:cubicBezTo>
                    <a:pt x="336669" y="3067942"/>
                    <a:pt x="330918" y="3065114"/>
                    <a:pt x="329279" y="3044401"/>
                  </a:cubicBezTo>
                  <a:cubicBezTo>
                    <a:pt x="328084" y="3030757"/>
                    <a:pt x="321453" y="3026031"/>
                    <a:pt x="308607" y="3027031"/>
                  </a:cubicBezTo>
                  <a:cubicBezTo>
                    <a:pt x="279229" y="3029502"/>
                    <a:pt x="278733" y="3029198"/>
                    <a:pt x="279538" y="3001141"/>
                  </a:cubicBezTo>
                  <a:cubicBezTo>
                    <a:pt x="280108" y="2991291"/>
                    <a:pt x="276338" y="2989671"/>
                    <a:pt x="267950" y="2993392"/>
                  </a:cubicBezTo>
                  <a:cubicBezTo>
                    <a:pt x="260856" y="2997221"/>
                    <a:pt x="258597" y="2993124"/>
                    <a:pt x="257547" y="2987046"/>
                  </a:cubicBezTo>
                  <a:cubicBezTo>
                    <a:pt x="260075" y="2981789"/>
                    <a:pt x="261803" y="2976727"/>
                    <a:pt x="263834" y="2971168"/>
                  </a:cubicBezTo>
                  <a:cubicBezTo>
                    <a:pt x="265565" y="2966106"/>
                    <a:pt x="271147" y="2964754"/>
                    <a:pt x="275244" y="2962494"/>
                  </a:cubicBezTo>
                  <a:cubicBezTo>
                    <a:pt x="281540" y="2958859"/>
                    <a:pt x="284865" y="2953409"/>
                    <a:pt x="283127" y="2946230"/>
                  </a:cubicBezTo>
                  <a:cubicBezTo>
                    <a:pt x="281774" y="2940646"/>
                    <a:pt x="277014" y="2938422"/>
                    <a:pt x="271842" y="2937986"/>
                  </a:cubicBezTo>
                  <a:cubicBezTo>
                    <a:pt x="264084" y="2937332"/>
                    <a:pt x="259383" y="2940582"/>
                    <a:pt x="255949" y="2947324"/>
                  </a:cubicBezTo>
                  <a:cubicBezTo>
                    <a:pt x="253724" y="2952085"/>
                    <a:pt x="255959" y="2959566"/>
                    <a:pt x="248671" y="2962598"/>
                  </a:cubicBezTo>
                  <a:cubicBezTo>
                    <a:pt x="239403" y="2964419"/>
                    <a:pt x="230520" y="2967838"/>
                    <a:pt x="220889" y="2964682"/>
                  </a:cubicBezTo>
                  <a:cubicBezTo>
                    <a:pt x="215271" y="2957176"/>
                    <a:pt x="220191" y="2951340"/>
                    <a:pt x="224312" y="2945699"/>
                  </a:cubicBezTo>
                  <a:cubicBezTo>
                    <a:pt x="230248" y="2937083"/>
                    <a:pt x="234093" y="2928553"/>
                    <a:pt x="224403" y="2919922"/>
                  </a:cubicBezTo>
                  <a:cubicBezTo>
                    <a:pt x="221045" y="2916514"/>
                    <a:pt x="220683" y="2911535"/>
                    <a:pt x="221120" y="2906363"/>
                  </a:cubicBezTo>
                  <a:cubicBezTo>
                    <a:pt x="220481" y="2898496"/>
                    <a:pt x="223611" y="2892250"/>
                    <a:pt x="227734" y="2886607"/>
                  </a:cubicBezTo>
                  <a:cubicBezTo>
                    <a:pt x="230949" y="2882452"/>
                    <a:pt x="232570" y="2878681"/>
                    <a:pt x="230419" y="2873291"/>
                  </a:cubicBezTo>
                  <a:cubicBezTo>
                    <a:pt x="231485" y="2863744"/>
                    <a:pt x="216574" y="2861446"/>
                    <a:pt x="220334" y="2850825"/>
                  </a:cubicBezTo>
                  <a:cubicBezTo>
                    <a:pt x="229485" y="2838054"/>
                    <a:pt x="212181" y="2836334"/>
                    <a:pt x="210854" y="2827368"/>
                  </a:cubicBezTo>
                  <a:cubicBezTo>
                    <a:pt x="210642" y="2802088"/>
                    <a:pt x="220203" y="2787527"/>
                    <a:pt x="241764" y="2778929"/>
                  </a:cubicBezTo>
                  <a:cubicBezTo>
                    <a:pt x="254139" y="2774242"/>
                    <a:pt x="256909" y="2763016"/>
                    <a:pt x="255002" y="2751657"/>
                  </a:cubicBezTo>
                  <a:cubicBezTo>
                    <a:pt x="251852" y="2733421"/>
                    <a:pt x="254043" y="2719803"/>
                    <a:pt x="276350" y="2717777"/>
                  </a:cubicBezTo>
                  <a:cubicBezTo>
                    <a:pt x="282127" y="2717223"/>
                    <a:pt x="285837" y="2713370"/>
                    <a:pt x="285282" y="2707593"/>
                  </a:cubicBezTo>
                  <a:cubicBezTo>
                    <a:pt x="284559" y="2697636"/>
                    <a:pt x="286229" y="2687100"/>
                    <a:pt x="276926" y="2680064"/>
                  </a:cubicBezTo>
                  <a:cubicBezTo>
                    <a:pt x="273458" y="2677948"/>
                    <a:pt x="269496" y="2675530"/>
                    <a:pt x="264542" y="2672508"/>
                  </a:cubicBezTo>
                  <a:cubicBezTo>
                    <a:pt x="280384" y="2669938"/>
                    <a:pt x="293859" y="2664564"/>
                    <a:pt x="308116" y="2674621"/>
                  </a:cubicBezTo>
                  <a:cubicBezTo>
                    <a:pt x="315740" y="2679952"/>
                    <a:pt x="323028" y="2676920"/>
                    <a:pt x="327864" y="2668993"/>
                  </a:cubicBezTo>
                  <a:cubicBezTo>
                    <a:pt x="331792" y="2662553"/>
                    <a:pt x="336023" y="2655618"/>
                    <a:pt x="339456" y="2648876"/>
                  </a:cubicBezTo>
                  <a:cubicBezTo>
                    <a:pt x="345913" y="2637181"/>
                    <a:pt x="353636" y="2628976"/>
                    <a:pt x="368061" y="2643216"/>
                  </a:cubicBezTo>
                  <a:cubicBezTo>
                    <a:pt x="369890" y="2624619"/>
                    <a:pt x="377177" y="2621587"/>
                    <a:pt x="389537" y="2632526"/>
                  </a:cubicBezTo>
                  <a:cubicBezTo>
                    <a:pt x="391519" y="2633735"/>
                    <a:pt x="393995" y="2635245"/>
                    <a:pt x="396992" y="2633675"/>
                  </a:cubicBezTo>
                  <a:cubicBezTo>
                    <a:pt x="400292" y="2631609"/>
                    <a:pt x="398721" y="2628612"/>
                    <a:pt x="398142" y="2626219"/>
                  </a:cubicBezTo>
                  <a:cubicBezTo>
                    <a:pt x="394936" y="2615596"/>
                    <a:pt x="395164" y="2602479"/>
                    <a:pt x="385394" y="2597603"/>
                  </a:cubicBezTo>
                  <a:lnTo>
                    <a:pt x="377546" y="2596603"/>
                  </a:lnTo>
                  <a:lnTo>
                    <a:pt x="376221" y="2597323"/>
                  </a:lnTo>
                  <a:cubicBezTo>
                    <a:pt x="371736" y="2598535"/>
                    <a:pt x="367330" y="2598074"/>
                    <a:pt x="363730" y="2594317"/>
                  </a:cubicBezTo>
                  <a:cubicBezTo>
                    <a:pt x="354152" y="2584016"/>
                    <a:pt x="340388" y="2577279"/>
                    <a:pt x="336858" y="2561827"/>
                  </a:cubicBezTo>
                  <a:lnTo>
                    <a:pt x="337956" y="2558256"/>
                  </a:lnTo>
                  <a:lnTo>
                    <a:pt x="331405" y="2552878"/>
                  </a:lnTo>
                  <a:cubicBezTo>
                    <a:pt x="322102" y="2545844"/>
                    <a:pt x="314127" y="2547774"/>
                    <a:pt x="308578" y="2557984"/>
                  </a:cubicBezTo>
                  <a:cubicBezTo>
                    <a:pt x="303440" y="2566405"/>
                    <a:pt x="299100" y="2574634"/>
                    <a:pt x="294264" y="2582561"/>
                  </a:cubicBezTo>
                  <a:cubicBezTo>
                    <a:pt x="292149" y="2586028"/>
                    <a:pt x="290806" y="2592686"/>
                    <a:pt x="283956" y="2590545"/>
                  </a:cubicBezTo>
                  <a:cubicBezTo>
                    <a:pt x="278892" y="2588816"/>
                    <a:pt x="279630" y="2583149"/>
                    <a:pt x="279462" y="2578968"/>
                  </a:cubicBezTo>
                  <a:cubicBezTo>
                    <a:pt x="279671" y="2564141"/>
                    <a:pt x="280677" y="2549121"/>
                    <a:pt x="280886" y="2534293"/>
                  </a:cubicBezTo>
                  <a:cubicBezTo>
                    <a:pt x="282229" y="2527635"/>
                    <a:pt x="287920" y="2524990"/>
                    <a:pt x="293312" y="2522841"/>
                  </a:cubicBezTo>
                  <a:cubicBezTo>
                    <a:pt x="300902" y="2519313"/>
                    <a:pt x="307430" y="2514460"/>
                    <a:pt x="313664" y="2509256"/>
                  </a:cubicBezTo>
                  <a:lnTo>
                    <a:pt x="322562" y="2501743"/>
                  </a:lnTo>
                  <a:lnTo>
                    <a:pt x="322347" y="2500403"/>
                  </a:lnTo>
                  <a:cubicBezTo>
                    <a:pt x="322951" y="2498369"/>
                    <a:pt x="324153" y="2496315"/>
                    <a:pt x="325012" y="2494504"/>
                  </a:cubicBezTo>
                  <a:cubicBezTo>
                    <a:pt x="325942" y="2492996"/>
                    <a:pt x="326567" y="2491562"/>
                    <a:pt x="327121" y="2489822"/>
                  </a:cubicBezTo>
                  <a:cubicBezTo>
                    <a:pt x="327907" y="2487706"/>
                    <a:pt x="327635" y="2485197"/>
                    <a:pt x="325375" y="2483801"/>
                  </a:cubicBezTo>
                  <a:cubicBezTo>
                    <a:pt x="323420" y="2482332"/>
                    <a:pt x="321433" y="2483446"/>
                    <a:pt x="319894" y="2485096"/>
                  </a:cubicBezTo>
                  <a:cubicBezTo>
                    <a:pt x="317513" y="2487268"/>
                    <a:pt x="315060" y="2489134"/>
                    <a:pt x="311599" y="2486736"/>
                  </a:cubicBezTo>
                  <a:cubicBezTo>
                    <a:pt x="308442" y="2484265"/>
                    <a:pt x="309244" y="2480857"/>
                    <a:pt x="310423" y="2477683"/>
                  </a:cubicBezTo>
                  <a:cubicBezTo>
                    <a:pt x="310655" y="2477307"/>
                    <a:pt x="311120" y="2476555"/>
                    <a:pt x="311281" y="2475872"/>
                  </a:cubicBezTo>
                  <a:cubicBezTo>
                    <a:pt x="314962" y="2466960"/>
                    <a:pt x="313921" y="2465274"/>
                    <a:pt x="304224" y="2463706"/>
                  </a:cubicBezTo>
                  <a:cubicBezTo>
                    <a:pt x="299601" y="2463191"/>
                    <a:pt x="295890" y="2462459"/>
                    <a:pt x="295275" y="2457135"/>
                  </a:cubicBezTo>
                  <a:cubicBezTo>
                    <a:pt x="294986" y="2455917"/>
                    <a:pt x="294770" y="2455003"/>
                    <a:pt x="294859" y="2454016"/>
                  </a:cubicBezTo>
                  <a:cubicBezTo>
                    <a:pt x="295461" y="2448405"/>
                    <a:pt x="291944" y="2444410"/>
                    <a:pt x="286910" y="2446244"/>
                  </a:cubicBezTo>
                  <a:cubicBezTo>
                    <a:pt x="281877" y="2448077"/>
                    <a:pt x="279401" y="2445767"/>
                    <a:pt x="278232" y="2442183"/>
                  </a:cubicBezTo>
                  <a:cubicBezTo>
                    <a:pt x="274814" y="2430443"/>
                    <a:pt x="266929" y="2429735"/>
                    <a:pt x="256502" y="2431877"/>
                  </a:cubicBezTo>
                  <a:cubicBezTo>
                    <a:pt x="249121" y="2433301"/>
                    <a:pt x="241379" y="2433200"/>
                    <a:pt x="233566" y="2432796"/>
                  </a:cubicBezTo>
                  <a:cubicBezTo>
                    <a:pt x="229927" y="2432370"/>
                    <a:pt x="227364" y="2431045"/>
                    <a:pt x="225585" y="2427605"/>
                  </a:cubicBezTo>
                  <a:cubicBezTo>
                    <a:pt x="222281" y="2421790"/>
                    <a:pt x="219661" y="2415815"/>
                    <a:pt x="218516" y="2409611"/>
                  </a:cubicBezTo>
                  <a:lnTo>
                    <a:pt x="219702" y="2396654"/>
                  </a:lnTo>
                  <a:lnTo>
                    <a:pt x="203612" y="2390201"/>
                  </a:lnTo>
                  <a:cubicBezTo>
                    <a:pt x="197466" y="2388576"/>
                    <a:pt x="191205" y="2387137"/>
                    <a:pt x="185454" y="2384308"/>
                  </a:cubicBezTo>
                  <a:cubicBezTo>
                    <a:pt x="171667" y="2377936"/>
                    <a:pt x="170122" y="2371555"/>
                    <a:pt x="180651" y="2360984"/>
                  </a:cubicBezTo>
                  <a:cubicBezTo>
                    <a:pt x="183455" y="2358616"/>
                    <a:pt x="186451" y="2357046"/>
                    <a:pt x="188954" y="2355173"/>
                  </a:cubicBezTo>
                  <a:cubicBezTo>
                    <a:pt x="201353" y="2347104"/>
                    <a:pt x="207397" y="2337195"/>
                    <a:pt x="203232" y="2321739"/>
                  </a:cubicBezTo>
                  <a:cubicBezTo>
                    <a:pt x="199949" y="2308181"/>
                    <a:pt x="199553" y="2294345"/>
                    <a:pt x="198358" y="2280702"/>
                  </a:cubicBezTo>
                  <a:cubicBezTo>
                    <a:pt x="196947" y="2269642"/>
                    <a:pt x="193010" y="2263843"/>
                    <a:pt x="181129" y="2268831"/>
                  </a:cubicBezTo>
                  <a:cubicBezTo>
                    <a:pt x="174338" y="2272164"/>
                    <a:pt x="167461" y="2273408"/>
                    <a:pt x="161542" y="2266396"/>
                  </a:cubicBezTo>
                  <a:cubicBezTo>
                    <a:pt x="159249" y="2253442"/>
                    <a:pt x="166586" y="2243644"/>
                    <a:pt x="170152" y="2232225"/>
                  </a:cubicBezTo>
                  <a:cubicBezTo>
                    <a:pt x="172898" y="2224382"/>
                    <a:pt x="177430" y="2216952"/>
                    <a:pt x="182158" y="2210319"/>
                  </a:cubicBezTo>
                  <a:lnTo>
                    <a:pt x="185087" y="2204960"/>
                  </a:lnTo>
                  <a:lnTo>
                    <a:pt x="183548" y="2204931"/>
                  </a:lnTo>
                  <a:cubicBezTo>
                    <a:pt x="180415" y="2206636"/>
                    <a:pt x="178099" y="2203645"/>
                    <a:pt x="176985" y="2201655"/>
                  </a:cubicBezTo>
                  <a:cubicBezTo>
                    <a:pt x="172371" y="2194382"/>
                    <a:pt x="166329" y="2191949"/>
                    <a:pt x="158195" y="2192908"/>
                  </a:cubicBezTo>
                  <a:cubicBezTo>
                    <a:pt x="153178" y="2193451"/>
                    <a:pt x="151831" y="2191838"/>
                    <a:pt x="153725" y="2186242"/>
                  </a:cubicBezTo>
                  <a:lnTo>
                    <a:pt x="153180" y="2181643"/>
                  </a:lnTo>
                  <a:lnTo>
                    <a:pt x="148907" y="2184596"/>
                  </a:lnTo>
                  <a:cubicBezTo>
                    <a:pt x="144000" y="2188740"/>
                    <a:pt x="138907" y="2191241"/>
                    <a:pt x="133549" y="2192221"/>
                  </a:cubicBezTo>
                  <a:lnTo>
                    <a:pt x="130014" y="2191909"/>
                  </a:lnTo>
                  <a:lnTo>
                    <a:pt x="130318" y="2192823"/>
                  </a:lnTo>
                  <a:cubicBezTo>
                    <a:pt x="129999" y="2194023"/>
                    <a:pt x="128755" y="2194881"/>
                    <a:pt x="126283" y="2195305"/>
                  </a:cubicBezTo>
                  <a:cubicBezTo>
                    <a:pt x="119511" y="2196585"/>
                    <a:pt x="113381" y="2195139"/>
                    <a:pt x="107338" y="2192707"/>
                  </a:cubicBezTo>
                  <a:cubicBezTo>
                    <a:pt x="99558" y="2189719"/>
                    <a:pt x="95832" y="2190279"/>
                    <a:pt x="90588" y="2196667"/>
                  </a:cubicBezTo>
                  <a:cubicBezTo>
                    <a:pt x="88512" y="2198766"/>
                    <a:pt x="86956" y="2201708"/>
                    <a:pt x="85329" y="2204345"/>
                  </a:cubicBezTo>
                  <a:cubicBezTo>
                    <a:pt x="84631" y="2205475"/>
                    <a:pt x="84079" y="2207214"/>
                    <a:pt x="82412" y="2206965"/>
                  </a:cubicBezTo>
                  <a:cubicBezTo>
                    <a:pt x="80440" y="2206787"/>
                    <a:pt x="79775" y="2205337"/>
                    <a:pt x="79791" y="2204045"/>
                  </a:cubicBezTo>
                  <a:cubicBezTo>
                    <a:pt x="79714" y="2198273"/>
                    <a:pt x="76988" y="2197631"/>
                    <a:pt x="72187" y="2199087"/>
                  </a:cubicBezTo>
                  <a:cubicBezTo>
                    <a:pt x="66169" y="2200831"/>
                    <a:pt x="60968" y="2197880"/>
                    <a:pt x="56610" y="2194405"/>
                  </a:cubicBezTo>
                  <a:cubicBezTo>
                    <a:pt x="53077" y="2191701"/>
                    <a:pt x="50872" y="2191900"/>
                    <a:pt x="49228" y="2195828"/>
                  </a:cubicBezTo>
                  <a:cubicBezTo>
                    <a:pt x="48442" y="2197945"/>
                    <a:pt x="47513" y="2199452"/>
                    <a:pt x="44932" y="2199419"/>
                  </a:cubicBezTo>
                  <a:cubicBezTo>
                    <a:pt x="41439" y="2199601"/>
                    <a:pt x="41471" y="2197020"/>
                    <a:pt x="40358" y="2195030"/>
                  </a:cubicBezTo>
                  <a:cubicBezTo>
                    <a:pt x="39764" y="2193884"/>
                    <a:pt x="39404" y="2192360"/>
                    <a:pt x="38739" y="2190908"/>
                  </a:cubicBezTo>
                  <a:cubicBezTo>
                    <a:pt x="35881" y="2182898"/>
                    <a:pt x="30881" y="2182150"/>
                    <a:pt x="25029" y="2188681"/>
                  </a:cubicBezTo>
                  <a:cubicBezTo>
                    <a:pt x="24258" y="2189507"/>
                    <a:pt x="23794" y="2190261"/>
                    <a:pt x="22953" y="2190781"/>
                  </a:cubicBezTo>
                  <a:cubicBezTo>
                    <a:pt x="21341" y="2192127"/>
                    <a:pt x="19049" y="2193312"/>
                    <a:pt x="17398" y="2191771"/>
                  </a:cubicBezTo>
                  <a:cubicBezTo>
                    <a:pt x="15820" y="2190537"/>
                    <a:pt x="16534" y="2188116"/>
                    <a:pt x="17464" y="2186609"/>
                  </a:cubicBezTo>
                  <a:cubicBezTo>
                    <a:pt x="18394" y="2185102"/>
                    <a:pt x="19395" y="2183901"/>
                    <a:pt x="20703" y="2182626"/>
                  </a:cubicBezTo>
                  <a:cubicBezTo>
                    <a:pt x="22403" y="2180293"/>
                    <a:pt x="22580" y="2178321"/>
                    <a:pt x="20175" y="2176316"/>
                  </a:cubicBezTo>
                  <a:cubicBezTo>
                    <a:pt x="14847" y="2171463"/>
                    <a:pt x="12726" y="2165208"/>
                    <a:pt x="10908" y="2158882"/>
                  </a:cubicBezTo>
                  <a:cubicBezTo>
                    <a:pt x="8498" y="2151407"/>
                    <a:pt x="7539" y="2143269"/>
                    <a:pt x="3909" y="2136084"/>
                  </a:cubicBezTo>
                  <a:cubicBezTo>
                    <a:pt x="2653" y="2133485"/>
                    <a:pt x="4120" y="2131530"/>
                    <a:pt x="5354" y="2129952"/>
                  </a:cubicBezTo>
                  <a:lnTo>
                    <a:pt x="9185" y="2123453"/>
                  </a:lnTo>
                  <a:lnTo>
                    <a:pt x="8263" y="2119867"/>
                  </a:lnTo>
                  <a:cubicBezTo>
                    <a:pt x="5811" y="2114972"/>
                    <a:pt x="252" y="2112941"/>
                    <a:pt x="0" y="2106669"/>
                  </a:cubicBezTo>
                  <a:cubicBezTo>
                    <a:pt x="6599" y="2102537"/>
                    <a:pt x="1066" y="2097122"/>
                    <a:pt x="1997" y="2092253"/>
                  </a:cubicBezTo>
                  <a:cubicBezTo>
                    <a:pt x="6531" y="2084822"/>
                    <a:pt x="7100" y="2074973"/>
                    <a:pt x="18461" y="2073068"/>
                  </a:cubicBezTo>
                  <a:cubicBezTo>
                    <a:pt x="22642" y="2072898"/>
                    <a:pt x="23574" y="2068029"/>
                    <a:pt x="22909" y="2063545"/>
                  </a:cubicBezTo>
                  <a:cubicBezTo>
                    <a:pt x="21473" y="2055872"/>
                    <a:pt x="23504" y="2050313"/>
                    <a:pt x="31396" y="2046292"/>
                  </a:cubicBezTo>
                  <a:cubicBezTo>
                    <a:pt x="40689" y="2041086"/>
                    <a:pt x="33972" y="2034267"/>
                    <a:pt x="31352" y="2025192"/>
                  </a:cubicBezTo>
                  <a:cubicBezTo>
                    <a:pt x="45852" y="2029280"/>
                    <a:pt x="56523" y="2026274"/>
                    <a:pt x="63886" y="2013091"/>
                  </a:cubicBezTo>
                  <a:cubicBezTo>
                    <a:pt x="65396" y="2010614"/>
                    <a:pt x="74278" y="2007196"/>
                    <a:pt x="81239" y="2008044"/>
                  </a:cubicBezTo>
                  <a:cubicBezTo>
                    <a:pt x="94363" y="2009931"/>
                    <a:pt x="101700" y="2000134"/>
                    <a:pt x="111405" y="1993139"/>
                  </a:cubicBezTo>
                  <a:cubicBezTo>
                    <a:pt x="111305" y="2006673"/>
                    <a:pt x="117770" y="2007219"/>
                    <a:pt x="126677" y="2000417"/>
                  </a:cubicBezTo>
                  <a:cubicBezTo>
                    <a:pt x="131161" y="1999753"/>
                    <a:pt x="135728" y="2001180"/>
                    <a:pt x="139632" y="1998124"/>
                  </a:cubicBezTo>
                  <a:cubicBezTo>
                    <a:pt x="141832" y="1996747"/>
                    <a:pt x="144334" y="1994875"/>
                    <a:pt x="146533" y="1993496"/>
                  </a:cubicBezTo>
                  <a:cubicBezTo>
                    <a:pt x="149035" y="1991624"/>
                    <a:pt x="151948" y="1987964"/>
                    <a:pt x="153736" y="1988375"/>
                  </a:cubicBezTo>
                  <a:cubicBezTo>
                    <a:pt x="158305" y="1989802"/>
                    <a:pt x="154593" y="1993656"/>
                    <a:pt x="154376" y="1996242"/>
                  </a:cubicBezTo>
                  <a:cubicBezTo>
                    <a:pt x="154241" y="2000919"/>
                    <a:pt x="153914" y="2004797"/>
                    <a:pt x="153285" y="2009173"/>
                  </a:cubicBezTo>
                  <a:cubicBezTo>
                    <a:pt x="154336" y="2015250"/>
                    <a:pt x="159397" y="2016979"/>
                    <a:pt x="164872" y="2016921"/>
                  </a:cubicBezTo>
                  <a:cubicBezTo>
                    <a:pt x="168171" y="2014855"/>
                    <a:pt x="171966" y="2013091"/>
                    <a:pt x="175266" y="2011025"/>
                  </a:cubicBezTo>
                  <a:cubicBezTo>
                    <a:pt x="179447" y="2010857"/>
                    <a:pt x="178624" y="2014433"/>
                    <a:pt x="179204" y="2016827"/>
                  </a:cubicBezTo>
                  <a:cubicBezTo>
                    <a:pt x="173050" y="2028027"/>
                    <a:pt x="172975" y="2038177"/>
                    <a:pt x="185964" y="2044743"/>
                  </a:cubicBezTo>
                  <a:cubicBezTo>
                    <a:pt x="191221" y="2047270"/>
                    <a:pt x="195570" y="2051282"/>
                    <a:pt x="192136" y="2058025"/>
                  </a:cubicBezTo>
                  <a:lnTo>
                    <a:pt x="191400" y="2065222"/>
                  </a:lnTo>
                  <a:lnTo>
                    <a:pt x="193705" y="2064625"/>
                  </a:lnTo>
                  <a:cubicBezTo>
                    <a:pt x="196450" y="2062971"/>
                    <a:pt x="198965" y="2060687"/>
                    <a:pt x="201345" y="2058516"/>
                  </a:cubicBezTo>
                  <a:cubicBezTo>
                    <a:pt x="203798" y="2056649"/>
                    <a:pt x="205481" y="2055607"/>
                    <a:pt x="208726" y="2057092"/>
                  </a:cubicBezTo>
                  <a:lnTo>
                    <a:pt x="228242" y="2063119"/>
                  </a:lnTo>
                  <a:lnTo>
                    <a:pt x="231942" y="2058516"/>
                  </a:lnTo>
                  <a:cubicBezTo>
                    <a:pt x="240656" y="2050918"/>
                    <a:pt x="244031" y="2038701"/>
                    <a:pt x="254423" y="2032807"/>
                  </a:cubicBezTo>
                  <a:cubicBezTo>
                    <a:pt x="256237" y="2029835"/>
                    <a:pt x="257748" y="2027358"/>
                    <a:pt x="259562" y="2024385"/>
                  </a:cubicBezTo>
                  <a:cubicBezTo>
                    <a:pt x="258100" y="2020095"/>
                    <a:pt x="261014" y="2016434"/>
                    <a:pt x="260350" y="2011951"/>
                  </a:cubicBezTo>
                  <a:cubicBezTo>
                    <a:pt x="259241" y="2000398"/>
                    <a:pt x="248040" y="1994245"/>
                    <a:pt x="243934" y="1984262"/>
                  </a:cubicBezTo>
                  <a:cubicBezTo>
                    <a:pt x="241288" y="1978570"/>
                    <a:pt x="238148" y="1972575"/>
                    <a:pt x="241968" y="1967429"/>
                  </a:cubicBezTo>
                  <a:cubicBezTo>
                    <a:pt x="245788" y="1962282"/>
                    <a:pt x="252445" y="1963625"/>
                    <a:pt x="257810" y="1964858"/>
                  </a:cubicBezTo>
                  <a:cubicBezTo>
                    <a:pt x="264964" y="1966502"/>
                    <a:pt x="271404" y="1970433"/>
                    <a:pt x="278777" y="1969490"/>
                  </a:cubicBezTo>
                  <a:cubicBezTo>
                    <a:pt x="283973" y="1966543"/>
                    <a:pt x="288817" y="1970860"/>
                    <a:pt x="293797" y="1970497"/>
                  </a:cubicBezTo>
                  <a:cubicBezTo>
                    <a:pt x="297096" y="1968432"/>
                    <a:pt x="300201" y="1965569"/>
                    <a:pt x="304189" y="1964603"/>
                  </a:cubicBezTo>
                  <a:cubicBezTo>
                    <a:pt x="318017" y="1951966"/>
                    <a:pt x="330854" y="1938723"/>
                    <a:pt x="323849" y="1916778"/>
                  </a:cubicBezTo>
                  <a:cubicBezTo>
                    <a:pt x="320347" y="1905805"/>
                    <a:pt x="328953" y="1899498"/>
                    <a:pt x="339900" y="1899380"/>
                  </a:cubicBezTo>
                  <a:cubicBezTo>
                    <a:pt x="348759" y="1899346"/>
                    <a:pt x="357507" y="1900605"/>
                    <a:pt x="366172" y="1899774"/>
                  </a:cubicBezTo>
                  <a:cubicBezTo>
                    <a:pt x="385399" y="1897227"/>
                    <a:pt x="399610" y="1886186"/>
                    <a:pt x="386796" y="1855936"/>
                  </a:cubicBezTo>
                  <a:cubicBezTo>
                    <a:pt x="388938" y="1849085"/>
                    <a:pt x="381809" y="1844057"/>
                    <a:pt x="382353" y="1837591"/>
                  </a:cubicBezTo>
                  <a:cubicBezTo>
                    <a:pt x="386937" y="1823393"/>
                    <a:pt x="387735" y="1823200"/>
                    <a:pt x="397618" y="1832628"/>
                  </a:cubicBezTo>
                  <a:cubicBezTo>
                    <a:pt x="406317" y="1840654"/>
                    <a:pt x="417626" y="1845514"/>
                    <a:pt x="428633" y="1850870"/>
                  </a:cubicBezTo>
                  <a:cubicBezTo>
                    <a:pt x="424695" y="1845069"/>
                    <a:pt x="427138" y="1837723"/>
                    <a:pt x="421799" y="1833105"/>
                  </a:cubicBezTo>
                  <a:cubicBezTo>
                    <a:pt x="418632" y="1830494"/>
                    <a:pt x="416567" y="1827194"/>
                    <a:pt x="416893" y="1823315"/>
                  </a:cubicBezTo>
                  <a:cubicBezTo>
                    <a:pt x="417514" y="1806700"/>
                    <a:pt x="407003" y="1801646"/>
                    <a:pt x="392973" y="1801244"/>
                  </a:cubicBezTo>
                  <a:cubicBezTo>
                    <a:pt x="386338" y="1796518"/>
                    <a:pt x="378867" y="1810993"/>
                    <a:pt x="372974" y="1800599"/>
                  </a:cubicBezTo>
                  <a:cubicBezTo>
                    <a:pt x="365944" y="1782037"/>
                    <a:pt x="382055" y="1770114"/>
                    <a:pt x="385949" y="1754815"/>
                  </a:cubicBezTo>
                  <a:cubicBezTo>
                    <a:pt x="390449" y="1738528"/>
                    <a:pt x="396735" y="1722650"/>
                    <a:pt x="398951" y="1705649"/>
                  </a:cubicBezTo>
                  <a:cubicBezTo>
                    <a:pt x="400621" y="1695112"/>
                    <a:pt x="398001" y="1686035"/>
                    <a:pt x="389494" y="1678807"/>
                  </a:cubicBezTo>
                  <a:cubicBezTo>
                    <a:pt x="379504" y="1670672"/>
                    <a:pt x="371057" y="1668918"/>
                    <a:pt x="363309" y="1680505"/>
                  </a:cubicBezTo>
                  <a:cubicBezTo>
                    <a:pt x="357977" y="1688129"/>
                    <a:pt x="348708" y="1689952"/>
                    <a:pt x="342496" y="1695679"/>
                  </a:cubicBezTo>
                  <a:cubicBezTo>
                    <a:pt x="322085" y="1696822"/>
                    <a:pt x="303295" y="1694196"/>
                    <a:pt x="298105" y="1669277"/>
                  </a:cubicBezTo>
                  <a:cubicBezTo>
                    <a:pt x="297247" y="1663995"/>
                    <a:pt x="292932" y="1668839"/>
                    <a:pt x="291363" y="1665844"/>
                  </a:cubicBezTo>
                  <a:cubicBezTo>
                    <a:pt x="289623" y="1658665"/>
                    <a:pt x="294047" y="1652528"/>
                    <a:pt x="294593" y="1646062"/>
                  </a:cubicBezTo>
                  <a:cubicBezTo>
                    <a:pt x="298136" y="1638026"/>
                    <a:pt x="306825" y="1633812"/>
                    <a:pt x="308882" y="1624869"/>
                  </a:cubicBezTo>
                  <a:cubicBezTo>
                    <a:pt x="322164" y="1618699"/>
                    <a:pt x="335444" y="1612525"/>
                    <a:pt x="350575" y="1612239"/>
                  </a:cubicBezTo>
                  <a:cubicBezTo>
                    <a:pt x="353160" y="1612458"/>
                    <a:pt x="367718" y="1622019"/>
                    <a:pt x="368300" y="1624411"/>
                  </a:cubicBezTo>
                  <a:cubicBezTo>
                    <a:pt x="369433" y="1632581"/>
                    <a:pt x="374496" y="1634309"/>
                    <a:pt x="381481" y="1631773"/>
                  </a:cubicBezTo>
                  <a:cubicBezTo>
                    <a:pt x="403343" y="1622679"/>
                    <a:pt x="426281" y="1616280"/>
                    <a:pt x="447262" y="1605288"/>
                  </a:cubicBezTo>
                  <a:cubicBezTo>
                    <a:pt x="464446" y="1596060"/>
                    <a:pt x="468123" y="1583348"/>
                    <a:pt x="459886" y="1566766"/>
                  </a:cubicBezTo>
                  <a:cubicBezTo>
                    <a:pt x="457820" y="1563467"/>
                    <a:pt x="455755" y="1560167"/>
                    <a:pt x="453689" y="1556868"/>
                  </a:cubicBezTo>
                  <a:cubicBezTo>
                    <a:pt x="438565" y="1529288"/>
                    <a:pt x="441528" y="1518861"/>
                    <a:pt x="470485" y="1505937"/>
                  </a:cubicBezTo>
                  <a:cubicBezTo>
                    <a:pt x="483163" y="1500755"/>
                    <a:pt x="492675" y="1492964"/>
                    <a:pt x="499433" y="1480773"/>
                  </a:cubicBezTo>
                  <a:cubicBezTo>
                    <a:pt x="509925" y="1461344"/>
                    <a:pt x="529127" y="1462182"/>
                    <a:pt x="547531" y="1463211"/>
                  </a:cubicBezTo>
                  <a:cubicBezTo>
                    <a:pt x="553223" y="1460568"/>
                    <a:pt x="560074" y="1462707"/>
                    <a:pt x="567253" y="1460968"/>
                  </a:cubicBezTo>
                  <a:cubicBezTo>
                    <a:pt x="555146" y="1456301"/>
                    <a:pt x="543727" y="1452735"/>
                    <a:pt x="536841" y="1441738"/>
                  </a:cubicBezTo>
                  <a:cubicBezTo>
                    <a:pt x="536648" y="1440939"/>
                    <a:pt x="535657" y="1440335"/>
                    <a:pt x="534666" y="1439730"/>
                  </a:cubicBezTo>
                  <a:cubicBezTo>
                    <a:pt x="534172" y="1439428"/>
                    <a:pt x="533978" y="1438631"/>
                    <a:pt x="534280" y="1438135"/>
                  </a:cubicBezTo>
                  <a:cubicBezTo>
                    <a:pt x="536368" y="1397943"/>
                    <a:pt x="520472" y="1367174"/>
                    <a:pt x="490714" y="1340184"/>
                  </a:cubicBezTo>
                  <a:cubicBezTo>
                    <a:pt x="472519" y="1324325"/>
                    <a:pt x="474298" y="1312494"/>
                    <a:pt x="488780" y="1292099"/>
                  </a:cubicBezTo>
                  <a:cubicBezTo>
                    <a:pt x="500842" y="1275668"/>
                    <a:pt x="496206" y="1256526"/>
                    <a:pt x="496936" y="1238618"/>
                  </a:cubicBezTo>
                  <a:cubicBezTo>
                    <a:pt x="495971" y="1234629"/>
                    <a:pt x="496298" y="1230750"/>
                    <a:pt x="497422" y="1226678"/>
                  </a:cubicBezTo>
                  <a:cubicBezTo>
                    <a:pt x="501501" y="1199936"/>
                    <a:pt x="504781" y="1173389"/>
                    <a:pt x="498708" y="1146573"/>
                  </a:cubicBezTo>
                  <a:cubicBezTo>
                    <a:pt x="501647" y="1139528"/>
                    <a:pt x="498204" y="1134029"/>
                    <a:pt x="494266" y="1128228"/>
                  </a:cubicBezTo>
                  <a:cubicBezTo>
                    <a:pt x="489857" y="1118741"/>
                    <a:pt x="492023" y="1108506"/>
                    <a:pt x="491300" y="1098549"/>
                  </a:cubicBezTo>
                  <a:cubicBezTo>
                    <a:pt x="482720" y="1101472"/>
                    <a:pt x="479672" y="1109808"/>
                    <a:pt x="474258" y="1115342"/>
                  </a:cubicBezTo>
                  <a:cubicBezTo>
                    <a:pt x="465132" y="1124729"/>
                    <a:pt x="456686" y="1122975"/>
                    <a:pt x="456676" y="1110733"/>
                  </a:cubicBezTo>
                  <a:cubicBezTo>
                    <a:pt x="455943" y="1088535"/>
                    <a:pt x="441662" y="1081860"/>
                    <a:pt x="424274" y="1078049"/>
                  </a:cubicBezTo>
                  <a:cubicBezTo>
                    <a:pt x="414341" y="1075391"/>
                    <a:pt x="406802" y="1072149"/>
                    <a:pt x="407590" y="1059716"/>
                  </a:cubicBezTo>
                  <a:cubicBezTo>
                    <a:pt x="407916" y="1055836"/>
                    <a:pt x="406456" y="1051545"/>
                    <a:pt x="403785" y="1049238"/>
                  </a:cubicBezTo>
                  <a:cubicBezTo>
                    <a:pt x="389141" y="1037584"/>
                    <a:pt x="389048" y="1023254"/>
                    <a:pt x="396629" y="1007485"/>
                  </a:cubicBezTo>
                  <a:cubicBezTo>
                    <a:pt x="399483" y="998349"/>
                    <a:pt x="402832" y="989518"/>
                    <a:pt x="398423" y="980030"/>
                  </a:cubicBezTo>
                  <a:cubicBezTo>
                    <a:pt x="398256" y="975849"/>
                    <a:pt x="400177" y="971584"/>
                    <a:pt x="397121" y="967680"/>
                  </a:cubicBezTo>
                  <a:cubicBezTo>
                    <a:pt x="394723" y="962138"/>
                    <a:pt x="393612" y="957553"/>
                    <a:pt x="394920" y="9540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2" name="Google Shape;512;g6ba09dd349_0_135"/>
            <p:cNvGrpSpPr/>
            <p:nvPr/>
          </p:nvGrpSpPr>
          <p:grpSpPr>
            <a:xfrm>
              <a:off x="5899199" y="734588"/>
              <a:ext cx="5800768" cy="5062765"/>
              <a:chOff x="5899199" y="734588"/>
              <a:chExt cx="5800768" cy="5062765"/>
            </a:xfrm>
          </p:grpSpPr>
          <p:sp>
            <p:nvSpPr>
              <p:cNvPr id="513" name="Google Shape;513;g6ba09dd349_0_135"/>
              <p:cNvSpPr/>
              <p:nvPr/>
            </p:nvSpPr>
            <p:spPr>
              <a:xfrm>
                <a:off x="6303964" y="2304805"/>
                <a:ext cx="4572368" cy="2407420"/>
              </a:xfrm>
              <a:custGeom>
                <a:rect b="b" l="l" r="r" t="t"/>
                <a:pathLst>
                  <a:path extrusionOk="0" h="2407420" w="4572368">
                    <a:moveTo>
                      <a:pt x="3420385" y="2295621"/>
                    </a:moveTo>
                    <a:lnTo>
                      <a:pt x="3419637" y="2295672"/>
                    </a:lnTo>
                    <a:lnTo>
                      <a:pt x="3420288" y="2296984"/>
                    </a:lnTo>
                    <a:lnTo>
                      <a:pt x="3424235" y="2299890"/>
                    </a:lnTo>
                    <a:close/>
                    <a:moveTo>
                      <a:pt x="3396137" y="2235439"/>
                    </a:moveTo>
                    <a:lnTo>
                      <a:pt x="3396347" y="2236477"/>
                    </a:lnTo>
                    <a:lnTo>
                      <a:pt x="3396517" y="2236068"/>
                    </a:lnTo>
                    <a:close/>
                    <a:moveTo>
                      <a:pt x="3581300" y="2059232"/>
                    </a:moveTo>
                    <a:lnTo>
                      <a:pt x="3566375" y="2065484"/>
                    </a:lnTo>
                    <a:cubicBezTo>
                      <a:pt x="3562098" y="2068539"/>
                      <a:pt x="3558431" y="2072206"/>
                      <a:pt x="3554155" y="2075261"/>
                    </a:cubicBezTo>
                    <a:cubicBezTo>
                      <a:pt x="3549267" y="2078927"/>
                      <a:pt x="3544531" y="2080607"/>
                      <a:pt x="3539872" y="2080301"/>
                    </a:cubicBezTo>
                    <a:lnTo>
                      <a:pt x="3537353" y="2079049"/>
                    </a:lnTo>
                    <a:lnTo>
                      <a:pt x="3551199" y="2112667"/>
                    </a:lnTo>
                    <a:lnTo>
                      <a:pt x="3555909" y="2099448"/>
                    </a:lnTo>
                    <a:cubicBezTo>
                      <a:pt x="3562935" y="2091810"/>
                      <a:pt x="3568282" y="2083103"/>
                      <a:pt x="3573169" y="2074167"/>
                    </a:cubicBezTo>
                    <a:close/>
                    <a:moveTo>
                      <a:pt x="1649791" y="1783901"/>
                    </a:moveTo>
                    <a:lnTo>
                      <a:pt x="1649338" y="1784638"/>
                    </a:lnTo>
                    <a:lnTo>
                      <a:pt x="1660428" y="1793468"/>
                    </a:lnTo>
                    <a:lnTo>
                      <a:pt x="1660932" y="1792723"/>
                    </a:lnTo>
                    <a:lnTo>
                      <a:pt x="1661104" y="1792457"/>
                    </a:lnTo>
                    <a:close/>
                    <a:moveTo>
                      <a:pt x="4263462" y="1196558"/>
                    </a:moveTo>
                    <a:lnTo>
                      <a:pt x="4261237" y="1199066"/>
                    </a:lnTo>
                    <a:cubicBezTo>
                      <a:pt x="4257723" y="1201817"/>
                      <a:pt x="4253294" y="1204260"/>
                      <a:pt x="4252071" y="1208232"/>
                    </a:cubicBezTo>
                    <a:cubicBezTo>
                      <a:pt x="4245351" y="1227173"/>
                      <a:pt x="4248406" y="1232672"/>
                      <a:pt x="4266735" y="1238171"/>
                    </a:cubicBezTo>
                    <a:lnTo>
                      <a:pt x="4267250" y="1238381"/>
                    </a:lnTo>
                    <a:lnTo>
                      <a:pt x="4285128" y="1233967"/>
                    </a:lnTo>
                    <a:cubicBezTo>
                      <a:pt x="4291009" y="1231218"/>
                      <a:pt x="4296356" y="1227322"/>
                      <a:pt x="4300786" y="1222435"/>
                    </a:cubicBezTo>
                    <a:lnTo>
                      <a:pt x="4302782" y="1218373"/>
                    </a:lnTo>
                    <a:lnTo>
                      <a:pt x="4297143" y="1215650"/>
                    </a:lnTo>
                    <a:cubicBezTo>
                      <a:pt x="4288956" y="1209993"/>
                      <a:pt x="4281392" y="1203469"/>
                      <a:pt x="4273631" y="1197300"/>
                    </a:cubicBezTo>
                    <a:close/>
                    <a:moveTo>
                      <a:pt x="601819" y="719303"/>
                    </a:moveTo>
                    <a:lnTo>
                      <a:pt x="602393" y="720517"/>
                    </a:lnTo>
                    <a:lnTo>
                      <a:pt x="602557" y="720150"/>
                    </a:lnTo>
                    <a:close/>
                    <a:moveTo>
                      <a:pt x="720480" y="377833"/>
                    </a:moveTo>
                    <a:lnTo>
                      <a:pt x="707102" y="399326"/>
                    </a:lnTo>
                    <a:cubicBezTo>
                      <a:pt x="696521" y="409997"/>
                      <a:pt x="709141" y="424435"/>
                      <a:pt x="703974" y="436243"/>
                    </a:cubicBezTo>
                    <a:lnTo>
                      <a:pt x="721534" y="439785"/>
                    </a:lnTo>
                    <a:lnTo>
                      <a:pt x="721319" y="439193"/>
                    </a:lnTo>
                    <a:cubicBezTo>
                      <a:pt x="720855" y="434687"/>
                      <a:pt x="721551" y="430125"/>
                      <a:pt x="723297" y="425142"/>
                    </a:cubicBezTo>
                    <a:cubicBezTo>
                      <a:pt x="726156" y="415562"/>
                      <a:pt x="730035" y="406231"/>
                      <a:pt x="728808" y="395660"/>
                    </a:cubicBezTo>
                    <a:cubicBezTo>
                      <a:pt x="728002" y="390058"/>
                      <a:pt x="726755" y="385160"/>
                      <a:pt x="724190" y="380956"/>
                    </a:cubicBezTo>
                    <a:close/>
                    <a:moveTo>
                      <a:pt x="567851" y="0"/>
                    </a:moveTo>
                    <a:lnTo>
                      <a:pt x="3690886" y="0"/>
                    </a:lnTo>
                    <a:lnTo>
                      <a:pt x="3691270" y="4052"/>
                    </a:lnTo>
                    <a:lnTo>
                      <a:pt x="3691965" y="5021"/>
                    </a:lnTo>
                    <a:lnTo>
                      <a:pt x="3697718" y="0"/>
                    </a:lnTo>
                    <a:lnTo>
                      <a:pt x="3725160" y="0"/>
                    </a:lnTo>
                    <a:lnTo>
                      <a:pt x="3744760" y="20416"/>
                    </a:lnTo>
                    <a:cubicBezTo>
                      <a:pt x="3753098" y="24201"/>
                      <a:pt x="3763009" y="24478"/>
                      <a:pt x="3775814" y="21888"/>
                    </a:cubicBezTo>
                    <a:cubicBezTo>
                      <a:pt x="3788919" y="19092"/>
                      <a:pt x="3785555" y="9026"/>
                      <a:pt x="3785043" y="540"/>
                    </a:cubicBezTo>
                    <a:lnTo>
                      <a:pt x="3784998" y="0"/>
                    </a:lnTo>
                    <a:lnTo>
                      <a:pt x="3810920" y="0"/>
                    </a:lnTo>
                    <a:lnTo>
                      <a:pt x="3823937" y="17019"/>
                    </a:lnTo>
                    <a:cubicBezTo>
                      <a:pt x="3845961" y="36885"/>
                      <a:pt x="3875922" y="43855"/>
                      <a:pt x="3903216" y="55635"/>
                    </a:cubicBezTo>
                    <a:cubicBezTo>
                      <a:pt x="3911957" y="59365"/>
                      <a:pt x="3917334" y="53028"/>
                      <a:pt x="3923346" y="48907"/>
                    </a:cubicBezTo>
                    <a:cubicBezTo>
                      <a:pt x="3932177" y="43740"/>
                      <a:pt x="3940303" y="31101"/>
                      <a:pt x="3950282" y="36633"/>
                    </a:cubicBezTo>
                    <a:cubicBezTo>
                      <a:pt x="3962097" y="43558"/>
                      <a:pt x="3948301" y="55663"/>
                      <a:pt x="3951254" y="65128"/>
                    </a:cubicBezTo>
                    <a:cubicBezTo>
                      <a:pt x="3957415" y="88300"/>
                      <a:pt x="3964130" y="91651"/>
                      <a:pt x="3985874" y="84700"/>
                    </a:cubicBezTo>
                    <a:lnTo>
                      <a:pt x="3986523" y="84561"/>
                    </a:lnTo>
                    <a:lnTo>
                      <a:pt x="4001139" y="68158"/>
                    </a:lnTo>
                    <a:cubicBezTo>
                      <a:pt x="4005072" y="61486"/>
                      <a:pt x="4007706" y="54048"/>
                      <a:pt x="4008768" y="46250"/>
                    </a:cubicBezTo>
                    <a:cubicBezTo>
                      <a:pt x="4010232" y="34202"/>
                      <a:pt x="4008655" y="21586"/>
                      <a:pt x="4003556" y="10279"/>
                    </a:cubicBezTo>
                    <a:lnTo>
                      <a:pt x="3993927" y="0"/>
                    </a:lnTo>
                    <a:lnTo>
                      <a:pt x="4052247" y="0"/>
                    </a:lnTo>
                    <a:lnTo>
                      <a:pt x="4053072" y="16770"/>
                    </a:lnTo>
                    <a:cubicBezTo>
                      <a:pt x="4053585" y="25254"/>
                      <a:pt x="4060299" y="28606"/>
                      <a:pt x="4068305" y="22237"/>
                    </a:cubicBezTo>
                    <a:cubicBezTo>
                      <a:pt x="4069318" y="22425"/>
                      <a:pt x="4070742" y="23215"/>
                      <a:pt x="4070966" y="24831"/>
                    </a:cubicBezTo>
                    <a:cubicBezTo>
                      <a:pt x="4078283" y="27769"/>
                      <a:pt x="4081234" y="37234"/>
                      <a:pt x="4090733" y="36910"/>
                    </a:cubicBezTo>
                    <a:cubicBezTo>
                      <a:pt x="4108595" y="42342"/>
                      <a:pt x="4125632" y="46571"/>
                      <a:pt x="4145197" y="42883"/>
                    </a:cubicBezTo>
                    <a:cubicBezTo>
                      <a:pt x="4178690" y="37601"/>
                      <a:pt x="4189181" y="51619"/>
                      <a:pt x="4179074" y="83288"/>
                    </a:cubicBezTo>
                    <a:cubicBezTo>
                      <a:pt x="4167986" y="117397"/>
                      <a:pt x="4171920" y="124423"/>
                      <a:pt x="4208020" y="133260"/>
                    </a:cubicBezTo>
                    <a:cubicBezTo>
                      <a:pt x="4209034" y="133450"/>
                      <a:pt x="4209034" y="133450"/>
                      <a:pt x="4210047" y="133638"/>
                    </a:cubicBezTo>
                    <a:cubicBezTo>
                      <a:pt x="4248811" y="145071"/>
                      <a:pt x="4252675" y="146840"/>
                      <a:pt x="4235576" y="185070"/>
                    </a:cubicBezTo>
                    <a:cubicBezTo>
                      <a:pt x="4231055" y="195236"/>
                      <a:pt x="4218652" y="205505"/>
                      <a:pt x="4225847" y="214713"/>
                    </a:cubicBezTo>
                    <a:cubicBezTo>
                      <a:pt x="4234690" y="226326"/>
                      <a:pt x="4248708" y="215835"/>
                      <a:pt x="4260800" y="212849"/>
                    </a:cubicBezTo>
                    <a:cubicBezTo>
                      <a:pt x="4266847" y="211357"/>
                      <a:pt x="4272481" y="209263"/>
                      <a:pt x="4278115" y="207168"/>
                    </a:cubicBezTo>
                    <a:cubicBezTo>
                      <a:pt x="4285843" y="210707"/>
                      <a:pt x="4283884" y="215585"/>
                      <a:pt x="4278473" y="219294"/>
                    </a:cubicBezTo>
                    <a:cubicBezTo>
                      <a:pt x="4274677" y="222780"/>
                      <a:pt x="4270242" y="224050"/>
                      <a:pt x="4267874" y="228327"/>
                    </a:cubicBezTo>
                    <a:cubicBezTo>
                      <a:pt x="4260279" y="235298"/>
                      <a:pt x="4252685" y="242269"/>
                      <a:pt x="4245504" y="249842"/>
                    </a:cubicBezTo>
                    <a:cubicBezTo>
                      <a:pt x="4230953" y="266001"/>
                      <a:pt x="4232479" y="274676"/>
                      <a:pt x="4252213" y="284127"/>
                    </a:cubicBezTo>
                    <a:cubicBezTo>
                      <a:pt x="4261366" y="288458"/>
                      <a:pt x="4272100" y="289938"/>
                      <a:pt x="4281856" y="293855"/>
                    </a:cubicBezTo>
                    <a:cubicBezTo>
                      <a:pt x="4288760" y="296194"/>
                      <a:pt x="4297878" y="297896"/>
                      <a:pt x="4299406" y="306569"/>
                    </a:cubicBezTo>
                    <a:cubicBezTo>
                      <a:pt x="4300743" y="316257"/>
                      <a:pt x="4293528" y="321203"/>
                      <a:pt x="4286725" y="326748"/>
                    </a:cubicBezTo>
                    <a:cubicBezTo>
                      <a:pt x="4278118" y="333531"/>
                      <a:pt x="4268688" y="339111"/>
                      <a:pt x="4259068" y="345703"/>
                    </a:cubicBezTo>
                    <a:cubicBezTo>
                      <a:pt x="4248846" y="352709"/>
                      <a:pt x="4245907" y="360025"/>
                      <a:pt x="4251521" y="372083"/>
                    </a:cubicBezTo>
                    <a:cubicBezTo>
                      <a:pt x="4261701" y="393385"/>
                      <a:pt x="4257025" y="407194"/>
                      <a:pt x="4239400" y="420156"/>
                    </a:cubicBezTo>
                    <a:cubicBezTo>
                      <a:pt x="4200954" y="449157"/>
                      <a:pt x="4200798" y="452798"/>
                      <a:pt x="4235810" y="487124"/>
                    </a:cubicBezTo>
                    <a:lnTo>
                      <a:pt x="4241565" y="493546"/>
                    </a:lnTo>
                    <a:lnTo>
                      <a:pt x="4257470" y="498223"/>
                    </a:lnTo>
                    <a:cubicBezTo>
                      <a:pt x="4269474" y="504137"/>
                      <a:pt x="4277114" y="516574"/>
                      <a:pt x="4279466" y="526450"/>
                    </a:cubicBezTo>
                    <a:cubicBezTo>
                      <a:pt x="4282039" y="537940"/>
                      <a:pt x="4286349" y="542940"/>
                      <a:pt x="4301358" y="546791"/>
                    </a:cubicBezTo>
                    <a:cubicBezTo>
                      <a:pt x="4276162" y="552573"/>
                      <a:pt x="4281107" y="559787"/>
                      <a:pt x="4294347" y="567504"/>
                    </a:cubicBezTo>
                    <a:cubicBezTo>
                      <a:pt x="4286436" y="573367"/>
                      <a:pt x="4278666" y="578470"/>
                      <a:pt x="4272327" y="584693"/>
                    </a:cubicBezTo>
                    <a:lnTo>
                      <a:pt x="4264461" y="598680"/>
                    </a:lnTo>
                    <a:lnTo>
                      <a:pt x="4268701" y="600226"/>
                    </a:lnTo>
                    <a:cubicBezTo>
                      <a:pt x="4273552" y="600215"/>
                      <a:pt x="4278483" y="598382"/>
                      <a:pt x="4283893" y="594672"/>
                    </a:cubicBezTo>
                    <a:cubicBezTo>
                      <a:pt x="4312153" y="575306"/>
                      <a:pt x="4315794" y="575461"/>
                      <a:pt x="4338803" y="603876"/>
                    </a:cubicBezTo>
                    <a:cubicBezTo>
                      <a:pt x="4348058" y="616091"/>
                      <a:pt x="4353469" y="612380"/>
                      <a:pt x="4358590" y="601802"/>
                    </a:cubicBezTo>
                    <a:cubicBezTo>
                      <a:pt x="4372196" y="590710"/>
                      <a:pt x="4372175" y="604863"/>
                      <a:pt x="4376107" y="611889"/>
                    </a:cubicBezTo>
                    <a:cubicBezTo>
                      <a:pt x="4386042" y="645728"/>
                      <a:pt x="4406032" y="659422"/>
                      <a:pt x="4443012" y="657936"/>
                    </a:cubicBezTo>
                    <a:cubicBezTo>
                      <a:pt x="4474135" y="656931"/>
                      <a:pt x="4479837" y="660093"/>
                      <a:pt x="4479506" y="681526"/>
                    </a:cubicBezTo>
                    <a:cubicBezTo>
                      <a:pt x="4475365" y="689668"/>
                      <a:pt x="4466756" y="696450"/>
                      <a:pt x="4471548" y="707307"/>
                    </a:cubicBezTo>
                    <a:cubicBezTo>
                      <a:pt x="4474755" y="721013"/>
                      <a:pt x="4484734" y="726546"/>
                      <a:pt x="4497717" y="730019"/>
                    </a:cubicBezTo>
                    <a:cubicBezTo>
                      <a:pt x="4509688" y="733302"/>
                      <a:pt x="4524441" y="732910"/>
                      <a:pt x="4529489" y="748010"/>
                    </a:cubicBezTo>
                    <a:cubicBezTo>
                      <a:pt x="4525158" y="757163"/>
                      <a:pt x="4520414" y="765716"/>
                      <a:pt x="4518523" y="775850"/>
                    </a:cubicBezTo>
                    <a:cubicBezTo>
                      <a:pt x="4517389" y="781929"/>
                      <a:pt x="4506532" y="786719"/>
                      <a:pt x="4516130" y="794278"/>
                    </a:cubicBezTo>
                    <a:cubicBezTo>
                      <a:pt x="4521421" y="796838"/>
                      <a:pt x="4527054" y="794744"/>
                      <a:pt x="4532122" y="795690"/>
                    </a:cubicBezTo>
                    <a:cubicBezTo>
                      <a:pt x="4533136" y="795880"/>
                      <a:pt x="4534337" y="795056"/>
                      <a:pt x="4535540" y="794231"/>
                    </a:cubicBezTo>
                    <a:cubicBezTo>
                      <a:pt x="4544025" y="793718"/>
                      <a:pt x="4549747" y="782726"/>
                      <a:pt x="4559725" y="788260"/>
                    </a:cubicBezTo>
                    <a:cubicBezTo>
                      <a:pt x="4562264" y="797123"/>
                      <a:pt x="4554827" y="800454"/>
                      <a:pt x="4549827" y="804763"/>
                    </a:cubicBezTo>
                    <a:cubicBezTo>
                      <a:pt x="4544828" y="809073"/>
                      <a:pt x="4539227" y="813795"/>
                      <a:pt x="4534641" y="818707"/>
                    </a:cubicBezTo>
                    <a:cubicBezTo>
                      <a:pt x="4516481" y="837337"/>
                      <a:pt x="4518607" y="845601"/>
                      <a:pt x="4543185" y="854382"/>
                    </a:cubicBezTo>
                    <a:cubicBezTo>
                      <a:pt x="4549678" y="856119"/>
                      <a:pt x="4556771" y="857444"/>
                      <a:pt x="4563452" y="858166"/>
                    </a:cubicBezTo>
                    <a:cubicBezTo>
                      <a:pt x="4576503" y="866894"/>
                      <a:pt x="4574200" y="876427"/>
                      <a:pt x="4563186" y="884858"/>
                    </a:cubicBezTo>
                    <a:cubicBezTo>
                      <a:pt x="4557587" y="889580"/>
                      <a:pt x="4550975" y="894112"/>
                      <a:pt x="4544549" y="897632"/>
                    </a:cubicBezTo>
                    <a:cubicBezTo>
                      <a:pt x="4534515" y="903624"/>
                      <a:pt x="4529741" y="909548"/>
                      <a:pt x="4536779" y="922397"/>
                    </a:cubicBezTo>
                    <a:cubicBezTo>
                      <a:pt x="4544643" y="936449"/>
                      <a:pt x="4537528" y="949278"/>
                      <a:pt x="4525315" y="958533"/>
                    </a:cubicBezTo>
                    <a:cubicBezTo>
                      <a:pt x="4497089" y="980529"/>
                      <a:pt x="4497089" y="980529"/>
                      <a:pt x="4517058" y="1008376"/>
                    </a:cubicBezTo>
                    <a:cubicBezTo>
                      <a:pt x="4521179" y="1014388"/>
                      <a:pt x="4534988" y="1019063"/>
                      <a:pt x="4519733" y="1027749"/>
                    </a:cubicBezTo>
                    <a:cubicBezTo>
                      <a:pt x="4515680" y="1026993"/>
                      <a:pt x="4511626" y="1026237"/>
                      <a:pt x="4508174" y="1025068"/>
                    </a:cubicBezTo>
                    <a:cubicBezTo>
                      <a:pt x="4493610" y="1024446"/>
                      <a:pt x="4496751" y="1032897"/>
                      <a:pt x="4499290" y="1041760"/>
                    </a:cubicBezTo>
                    <a:cubicBezTo>
                      <a:pt x="4505950" y="1056635"/>
                      <a:pt x="4507322" y="1068952"/>
                      <a:pt x="4491275" y="1079064"/>
                    </a:cubicBezTo>
                    <a:cubicBezTo>
                      <a:pt x="4484251" y="1082996"/>
                      <a:pt x="4480522" y="1091737"/>
                      <a:pt x="4475144" y="1098074"/>
                    </a:cubicBezTo>
                    <a:cubicBezTo>
                      <a:pt x="4466570" y="1107484"/>
                      <a:pt x="4456917" y="1111449"/>
                      <a:pt x="4443934" y="1107976"/>
                    </a:cubicBezTo>
                    <a:cubicBezTo>
                      <a:pt x="4418789" y="1102233"/>
                      <a:pt x="4406953" y="1109462"/>
                      <a:pt x="4399184" y="1134228"/>
                    </a:cubicBezTo>
                    <a:cubicBezTo>
                      <a:pt x="4397035" y="1140118"/>
                      <a:pt x="4395900" y="1146198"/>
                      <a:pt x="4393752" y="1152089"/>
                    </a:cubicBezTo>
                    <a:cubicBezTo>
                      <a:pt x="4389076" y="1165898"/>
                      <a:pt x="4379645" y="1171478"/>
                      <a:pt x="4364858" y="1169241"/>
                    </a:cubicBezTo>
                    <a:cubicBezTo>
                      <a:pt x="4354978" y="1167395"/>
                      <a:pt x="4344276" y="1163628"/>
                      <a:pt x="4336492" y="1169918"/>
                    </a:cubicBezTo>
                    <a:lnTo>
                      <a:pt x="4329986" y="1179746"/>
                    </a:lnTo>
                    <a:lnTo>
                      <a:pt x="4330113" y="1180885"/>
                    </a:lnTo>
                    <a:cubicBezTo>
                      <a:pt x="4332557" y="1186995"/>
                      <a:pt x="4335002" y="1196160"/>
                      <a:pt x="4343556" y="1185162"/>
                    </a:cubicBezTo>
                    <a:cubicBezTo>
                      <a:pt x="4352721" y="1183941"/>
                      <a:pt x="4365552" y="1175386"/>
                      <a:pt x="4361274" y="1196161"/>
                    </a:cubicBezTo>
                    <a:cubicBezTo>
                      <a:pt x="4361275" y="1197383"/>
                      <a:pt x="4361275" y="1197994"/>
                      <a:pt x="4360053" y="1199215"/>
                    </a:cubicBezTo>
                    <a:cubicBezTo>
                      <a:pt x="4351499" y="1204715"/>
                      <a:pt x="4350277" y="1215103"/>
                      <a:pt x="4345388" y="1223045"/>
                    </a:cubicBezTo>
                    <a:cubicBezTo>
                      <a:pt x="4341722" y="1229154"/>
                      <a:pt x="4344778" y="1234655"/>
                      <a:pt x="4353332" y="1234042"/>
                    </a:cubicBezTo>
                    <a:cubicBezTo>
                      <a:pt x="4353943" y="1234654"/>
                      <a:pt x="4354552" y="1235876"/>
                      <a:pt x="4353943" y="1237098"/>
                    </a:cubicBezTo>
                    <a:cubicBezTo>
                      <a:pt x="4357609" y="1242597"/>
                      <a:pt x="4355165" y="1250540"/>
                      <a:pt x="4361886" y="1254817"/>
                    </a:cubicBezTo>
                    <a:cubicBezTo>
                      <a:pt x="4371662" y="1267038"/>
                      <a:pt x="4381438" y="1278036"/>
                      <a:pt x="4396714" y="1284756"/>
                    </a:cubicBezTo>
                    <a:cubicBezTo>
                      <a:pt x="4422375" y="1296976"/>
                      <a:pt x="4422987" y="1311641"/>
                      <a:pt x="4400991" y="1328749"/>
                    </a:cubicBezTo>
                    <a:cubicBezTo>
                      <a:pt x="4377161" y="1347080"/>
                      <a:pt x="4376550" y="1353800"/>
                      <a:pt x="4397324" y="1377017"/>
                    </a:cubicBezTo>
                    <a:cubicBezTo>
                      <a:pt x="4397935" y="1377630"/>
                      <a:pt x="4397935" y="1377630"/>
                      <a:pt x="4398547" y="1378241"/>
                    </a:cubicBezTo>
                    <a:cubicBezTo>
                      <a:pt x="4419931" y="1404514"/>
                      <a:pt x="4421764" y="1407569"/>
                      <a:pt x="4391825" y="1425900"/>
                    </a:cubicBezTo>
                    <a:cubicBezTo>
                      <a:pt x="4383882" y="1430787"/>
                      <a:pt x="4370441" y="1432009"/>
                      <a:pt x="4371051" y="1441786"/>
                    </a:cubicBezTo>
                    <a:cubicBezTo>
                      <a:pt x="4371662" y="1454006"/>
                      <a:pt x="4386327" y="1453395"/>
                      <a:pt x="4396102" y="1457060"/>
                    </a:cubicBezTo>
                    <a:cubicBezTo>
                      <a:pt x="4400991" y="1458895"/>
                      <a:pt x="4405878" y="1460116"/>
                      <a:pt x="4410767" y="1461338"/>
                    </a:cubicBezTo>
                    <a:cubicBezTo>
                      <a:pt x="4414433" y="1467448"/>
                      <a:pt x="4410767" y="1469891"/>
                      <a:pt x="4405268" y="1469892"/>
                    </a:cubicBezTo>
                    <a:cubicBezTo>
                      <a:pt x="4400990" y="1470504"/>
                      <a:pt x="4397324" y="1469281"/>
                      <a:pt x="4393657" y="1471114"/>
                    </a:cubicBezTo>
                    <a:cubicBezTo>
                      <a:pt x="4385104" y="1472335"/>
                      <a:pt x="4376550" y="1473557"/>
                      <a:pt x="4367996" y="1475390"/>
                    </a:cubicBezTo>
                    <a:cubicBezTo>
                      <a:pt x="4350277" y="1479668"/>
                      <a:pt x="4347221" y="1486390"/>
                      <a:pt x="4356387" y="1502276"/>
                    </a:cubicBezTo>
                    <a:cubicBezTo>
                      <a:pt x="4360664" y="1509607"/>
                      <a:pt x="4367385" y="1515718"/>
                      <a:pt x="4372272" y="1523050"/>
                    </a:cubicBezTo>
                    <a:cubicBezTo>
                      <a:pt x="4375939" y="1527938"/>
                      <a:pt x="4381437" y="1533436"/>
                      <a:pt x="4378383" y="1540157"/>
                    </a:cubicBezTo>
                    <a:cubicBezTo>
                      <a:pt x="4374717" y="1547491"/>
                      <a:pt x="4367385" y="1547490"/>
                      <a:pt x="4360052" y="1548100"/>
                    </a:cubicBezTo>
                    <a:cubicBezTo>
                      <a:pt x="4350888" y="1548712"/>
                      <a:pt x="4341723" y="1548101"/>
                      <a:pt x="4331946" y="1548101"/>
                    </a:cubicBezTo>
                    <a:cubicBezTo>
                      <a:pt x="4321560" y="1548100"/>
                      <a:pt x="4316061" y="1551766"/>
                      <a:pt x="4314227" y="1562764"/>
                    </a:cubicBezTo>
                    <a:cubicBezTo>
                      <a:pt x="4311173" y="1582317"/>
                      <a:pt x="4301397" y="1589649"/>
                      <a:pt x="4283066" y="1590260"/>
                    </a:cubicBezTo>
                    <a:cubicBezTo>
                      <a:pt x="4242740" y="1592093"/>
                      <a:pt x="4240907" y="1594536"/>
                      <a:pt x="4248849" y="1634863"/>
                    </a:cubicBezTo>
                    <a:lnTo>
                      <a:pt x="4249786" y="1642030"/>
                    </a:lnTo>
                    <a:lnTo>
                      <a:pt x="4258565" y="1652802"/>
                    </a:lnTo>
                    <a:cubicBezTo>
                      <a:pt x="4264065" y="1662579"/>
                      <a:pt x="4263453" y="1674799"/>
                      <a:pt x="4260398" y="1682742"/>
                    </a:cubicBezTo>
                    <a:cubicBezTo>
                      <a:pt x="4256732" y="1691907"/>
                      <a:pt x="4257343" y="1697406"/>
                      <a:pt x="4265897" y="1707182"/>
                    </a:cubicBezTo>
                    <a:cubicBezTo>
                      <a:pt x="4245735" y="1699240"/>
                      <a:pt x="4245735" y="1706571"/>
                      <a:pt x="4251232" y="1718180"/>
                    </a:cubicBezTo>
                    <a:cubicBezTo>
                      <a:pt x="4242984" y="1718485"/>
                      <a:pt x="4235194" y="1718332"/>
                      <a:pt x="4227862" y="1719631"/>
                    </a:cubicBezTo>
                    <a:lnTo>
                      <a:pt x="4215796" y="1725576"/>
                    </a:lnTo>
                    <a:lnTo>
                      <a:pt x="4217994" y="1728653"/>
                    </a:lnTo>
                    <a:cubicBezTo>
                      <a:pt x="4221355" y="1730944"/>
                      <a:pt x="4225631" y="1732013"/>
                      <a:pt x="4231130" y="1732013"/>
                    </a:cubicBezTo>
                    <a:cubicBezTo>
                      <a:pt x="4259847" y="1732013"/>
                      <a:pt x="4262292" y="1733846"/>
                      <a:pt x="4264736" y="1764397"/>
                    </a:cubicBezTo>
                    <a:cubicBezTo>
                      <a:pt x="4265347" y="1777227"/>
                      <a:pt x="4270846" y="1777227"/>
                      <a:pt x="4279401" y="1772340"/>
                    </a:cubicBezTo>
                    <a:cubicBezTo>
                      <a:pt x="4294065" y="1771118"/>
                      <a:pt x="4287343" y="1780894"/>
                      <a:pt x="4286732" y="1787616"/>
                    </a:cubicBezTo>
                    <a:cubicBezTo>
                      <a:pt x="4277567" y="1815722"/>
                      <a:pt x="4284898" y="1834661"/>
                      <a:pt x="4311172" y="1851159"/>
                    </a:cubicBezTo>
                    <a:cubicBezTo>
                      <a:pt x="4333169" y="1865212"/>
                      <a:pt x="4335613" y="1870101"/>
                      <a:pt x="4325226" y="1884764"/>
                    </a:cubicBezTo>
                    <a:cubicBezTo>
                      <a:pt x="4318505" y="1888431"/>
                      <a:pt x="4309340" y="1889041"/>
                      <a:pt x="4307506" y="1898819"/>
                    </a:cubicBezTo>
                    <a:cubicBezTo>
                      <a:pt x="4303230" y="1909816"/>
                      <a:pt x="4307507" y="1918370"/>
                      <a:pt x="4314839" y="1926924"/>
                    </a:cubicBezTo>
                    <a:cubicBezTo>
                      <a:pt x="4321560" y="1934868"/>
                      <a:pt x="4331947" y="1941588"/>
                      <a:pt x="4328281" y="1954419"/>
                    </a:cubicBezTo>
                    <a:cubicBezTo>
                      <a:pt x="4320949" y="1958696"/>
                      <a:pt x="4313616" y="1962362"/>
                      <a:pt x="4307507" y="1968472"/>
                    </a:cubicBezTo>
                    <a:cubicBezTo>
                      <a:pt x="4303840" y="1972138"/>
                      <a:pt x="4294064" y="1970305"/>
                      <a:pt x="4297119" y="1980082"/>
                    </a:cubicBezTo>
                    <a:cubicBezTo>
                      <a:pt x="4299564" y="1984358"/>
                      <a:pt x="4304452" y="1985581"/>
                      <a:pt x="4307507" y="1988636"/>
                    </a:cubicBezTo>
                    <a:cubicBezTo>
                      <a:pt x="4308117" y="1989247"/>
                      <a:pt x="4309340" y="1989246"/>
                      <a:pt x="4310562" y="1989247"/>
                    </a:cubicBezTo>
                    <a:cubicBezTo>
                      <a:pt x="4316672" y="1992912"/>
                      <a:pt x="4325837" y="1988025"/>
                      <a:pt x="4330114" y="1996579"/>
                    </a:cubicBezTo>
                    <a:cubicBezTo>
                      <a:pt x="4327669" y="2003910"/>
                      <a:pt x="4320947" y="2002689"/>
                      <a:pt x="4315449" y="2003301"/>
                    </a:cubicBezTo>
                    <a:cubicBezTo>
                      <a:pt x="4309951" y="2003910"/>
                      <a:pt x="4303840" y="2004522"/>
                      <a:pt x="4298342" y="2005744"/>
                    </a:cubicBezTo>
                    <a:cubicBezTo>
                      <a:pt x="4276956" y="2010021"/>
                      <a:pt x="4274511" y="2016742"/>
                      <a:pt x="4287344" y="2034461"/>
                    </a:cubicBezTo>
                    <a:cubicBezTo>
                      <a:pt x="4291009" y="2038739"/>
                      <a:pt x="4295286" y="2043015"/>
                      <a:pt x="4299564" y="2046680"/>
                    </a:cubicBezTo>
                    <a:cubicBezTo>
                      <a:pt x="4304452" y="2058902"/>
                      <a:pt x="4298342" y="2064401"/>
                      <a:pt x="4286732" y="2065011"/>
                    </a:cubicBezTo>
                    <a:cubicBezTo>
                      <a:pt x="4280622" y="2065623"/>
                      <a:pt x="4273902" y="2065622"/>
                      <a:pt x="4267790" y="2065011"/>
                    </a:cubicBezTo>
                    <a:cubicBezTo>
                      <a:pt x="4258015" y="2064400"/>
                      <a:pt x="4251904" y="2066232"/>
                      <a:pt x="4250683" y="2078453"/>
                    </a:cubicBezTo>
                    <a:cubicBezTo>
                      <a:pt x="4249461" y="2091896"/>
                      <a:pt x="4238463" y="2097395"/>
                      <a:pt x="4225633" y="2098006"/>
                    </a:cubicBezTo>
                    <a:cubicBezTo>
                      <a:pt x="4195692" y="2099839"/>
                      <a:pt x="4195692" y="2099839"/>
                      <a:pt x="4196303" y="2128556"/>
                    </a:cubicBezTo>
                    <a:cubicBezTo>
                      <a:pt x="4196303" y="2134667"/>
                      <a:pt x="4203636" y="2144443"/>
                      <a:pt x="4188972" y="2143220"/>
                    </a:cubicBezTo>
                    <a:cubicBezTo>
                      <a:pt x="4186527" y="2140776"/>
                      <a:pt x="4184084" y="2138332"/>
                      <a:pt x="4182250" y="2135888"/>
                    </a:cubicBezTo>
                    <a:cubicBezTo>
                      <a:pt x="4172475" y="2128557"/>
                      <a:pt x="4170642" y="2135888"/>
                      <a:pt x="4168197" y="2143220"/>
                    </a:cubicBezTo>
                    <a:cubicBezTo>
                      <a:pt x="4165753" y="2156662"/>
                      <a:pt x="4160866" y="2165827"/>
                      <a:pt x="4144979" y="2165216"/>
                    </a:cubicBezTo>
                    <a:cubicBezTo>
                      <a:pt x="4138257" y="2164605"/>
                      <a:pt x="4131537" y="2168881"/>
                      <a:pt x="4124816" y="2170715"/>
                    </a:cubicBezTo>
                    <a:cubicBezTo>
                      <a:pt x="4114428" y="2173159"/>
                      <a:pt x="4105875" y="2171326"/>
                      <a:pt x="4098543" y="2162772"/>
                    </a:cubicBezTo>
                    <a:cubicBezTo>
                      <a:pt x="4083878" y="2146886"/>
                      <a:pt x="4072270" y="2146276"/>
                      <a:pt x="4055161" y="2159717"/>
                    </a:cubicBezTo>
                    <a:cubicBezTo>
                      <a:pt x="4050884" y="2162773"/>
                      <a:pt x="4047217" y="2166439"/>
                      <a:pt x="4042940" y="2169493"/>
                    </a:cubicBezTo>
                    <a:cubicBezTo>
                      <a:pt x="4033165" y="2176826"/>
                      <a:pt x="4024000" y="2176215"/>
                      <a:pt x="4014835" y="2167660"/>
                    </a:cubicBezTo>
                    <a:cubicBezTo>
                      <a:pt x="4006892" y="2159716"/>
                      <a:pt x="3999560" y="2148719"/>
                      <a:pt x="3985507" y="2158496"/>
                    </a:cubicBezTo>
                    <a:cubicBezTo>
                      <a:pt x="3973287" y="2167049"/>
                      <a:pt x="3961067" y="2175603"/>
                      <a:pt x="3967787" y="2193322"/>
                    </a:cubicBezTo>
                    <a:cubicBezTo>
                      <a:pt x="3968397" y="2195156"/>
                      <a:pt x="3969010" y="2198211"/>
                      <a:pt x="3965954" y="2199432"/>
                    </a:cubicBezTo>
                    <a:cubicBezTo>
                      <a:pt x="3960454" y="2198822"/>
                      <a:pt x="3960455" y="2193322"/>
                      <a:pt x="3958622" y="2189656"/>
                    </a:cubicBezTo>
                    <a:cubicBezTo>
                      <a:pt x="3947014" y="2176215"/>
                      <a:pt x="3943347" y="2159718"/>
                      <a:pt x="3938460" y="2143831"/>
                    </a:cubicBezTo>
                    <a:cubicBezTo>
                      <a:pt x="3934182" y="2135889"/>
                      <a:pt x="3926239" y="2135888"/>
                      <a:pt x="3918296" y="2135888"/>
                    </a:cubicBezTo>
                    <a:cubicBezTo>
                      <a:pt x="3910964" y="2135888"/>
                      <a:pt x="3903022" y="2136500"/>
                      <a:pt x="3895689" y="2136500"/>
                    </a:cubicBezTo>
                    <a:cubicBezTo>
                      <a:pt x="3868804" y="2137110"/>
                      <a:pt x="3868194" y="2136500"/>
                      <a:pt x="3865750" y="2110837"/>
                    </a:cubicBezTo>
                    <a:cubicBezTo>
                      <a:pt x="3844974" y="2117558"/>
                      <a:pt x="3844974" y="2117558"/>
                      <a:pt x="3843754" y="2094951"/>
                    </a:cubicBezTo>
                    <a:cubicBezTo>
                      <a:pt x="3843753" y="2090673"/>
                      <a:pt x="3843143" y="2086395"/>
                      <a:pt x="3838866" y="2084563"/>
                    </a:cubicBezTo>
                    <a:cubicBezTo>
                      <a:pt x="3834588" y="2082730"/>
                      <a:pt x="3832755" y="2087008"/>
                      <a:pt x="3830311" y="2089451"/>
                    </a:cubicBezTo>
                    <a:cubicBezTo>
                      <a:pt x="3826033" y="2094340"/>
                      <a:pt x="3821757" y="2099227"/>
                      <a:pt x="3816869" y="2103505"/>
                    </a:cubicBezTo>
                    <a:cubicBezTo>
                      <a:pt x="3807704" y="2112059"/>
                      <a:pt x="3805871" y="2120613"/>
                      <a:pt x="3813814" y="2131000"/>
                    </a:cubicBezTo>
                    <a:cubicBezTo>
                      <a:pt x="3819314" y="2138332"/>
                      <a:pt x="3820535" y="2145664"/>
                      <a:pt x="3814424" y="2152996"/>
                    </a:cubicBezTo>
                    <a:cubicBezTo>
                      <a:pt x="3807704" y="2157274"/>
                      <a:pt x="3802815" y="2152995"/>
                      <a:pt x="3799150" y="2148719"/>
                    </a:cubicBezTo>
                    <a:cubicBezTo>
                      <a:pt x="3775932" y="2122446"/>
                      <a:pt x="3744771" y="2118169"/>
                      <a:pt x="3712387" y="2115725"/>
                    </a:cubicBezTo>
                    <a:cubicBezTo>
                      <a:pt x="3695431" y="2114808"/>
                      <a:pt x="3689475" y="2111486"/>
                      <a:pt x="3690907" y="2100603"/>
                    </a:cubicBezTo>
                    <a:lnTo>
                      <a:pt x="3693678" y="2090586"/>
                    </a:lnTo>
                    <a:lnTo>
                      <a:pt x="3679225" y="2086582"/>
                    </a:lnTo>
                    <a:lnTo>
                      <a:pt x="3674950" y="2087629"/>
                    </a:lnTo>
                    <a:lnTo>
                      <a:pt x="3679332" y="2096392"/>
                    </a:lnTo>
                    <a:cubicBezTo>
                      <a:pt x="3689719" y="2119611"/>
                      <a:pt x="3681776" y="2133664"/>
                      <a:pt x="3656113" y="2136108"/>
                    </a:cubicBezTo>
                    <a:cubicBezTo>
                      <a:pt x="3645115" y="2137329"/>
                      <a:pt x="3634116" y="2135497"/>
                      <a:pt x="3623118" y="2139163"/>
                    </a:cubicBezTo>
                    <a:cubicBezTo>
                      <a:pt x="3604178" y="2145273"/>
                      <a:pt x="3601123" y="2151994"/>
                      <a:pt x="3612732" y="2167879"/>
                    </a:cubicBezTo>
                    <a:cubicBezTo>
                      <a:pt x="3615788" y="2172769"/>
                      <a:pt x="3620063" y="2177045"/>
                      <a:pt x="3623730" y="2181321"/>
                    </a:cubicBezTo>
                    <a:cubicBezTo>
                      <a:pt x="3627396" y="2184988"/>
                      <a:pt x="3631062" y="2188655"/>
                      <a:pt x="3634728" y="2193543"/>
                    </a:cubicBezTo>
                    <a:cubicBezTo>
                      <a:pt x="3599290" y="2188655"/>
                      <a:pt x="3587069" y="2174600"/>
                      <a:pt x="3588292" y="2141606"/>
                    </a:cubicBezTo>
                    <a:cubicBezTo>
                      <a:pt x="3588902" y="2125721"/>
                      <a:pt x="3584015" y="2121444"/>
                      <a:pt x="3572406" y="2126332"/>
                    </a:cubicBezTo>
                    <a:cubicBezTo>
                      <a:pt x="3569350" y="2127859"/>
                      <a:pt x="3565684" y="2131373"/>
                      <a:pt x="3562323" y="2133511"/>
                    </a:cubicBezTo>
                    <a:lnTo>
                      <a:pt x="3560124" y="2134334"/>
                    </a:lnTo>
                    <a:lnTo>
                      <a:pt x="3574081" y="2168218"/>
                    </a:lnTo>
                    <a:cubicBezTo>
                      <a:pt x="3577106" y="2175561"/>
                      <a:pt x="3581492" y="2183005"/>
                      <a:pt x="3578404" y="2191547"/>
                    </a:cubicBezTo>
                    <a:cubicBezTo>
                      <a:pt x="3579201" y="2191880"/>
                      <a:pt x="3579999" y="2192212"/>
                      <a:pt x="3580797" y="2192544"/>
                    </a:cubicBezTo>
                    <a:cubicBezTo>
                      <a:pt x="3595154" y="2209758"/>
                      <a:pt x="3600143" y="2231493"/>
                      <a:pt x="3610780" y="2250901"/>
                    </a:cubicBezTo>
                    <a:cubicBezTo>
                      <a:pt x="3630892" y="2286890"/>
                      <a:pt x="3650103" y="2323912"/>
                      <a:pt x="3680816" y="2353553"/>
                    </a:cubicBezTo>
                    <a:cubicBezTo>
                      <a:pt x="3689757" y="2362425"/>
                      <a:pt x="3697469" y="2373126"/>
                      <a:pt x="3701225" y="2385456"/>
                    </a:cubicBezTo>
                    <a:lnTo>
                      <a:pt x="3706369" y="2407420"/>
                    </a:lnTo>
                    <a:lnTo>
                      <a:pt x="1080113" y="2407420"/>
                    </a:lnTo>
                    <a:lnTo>
                      <a:pt x="1077797" y="2390172"/>
                    </a:lnTo>
                    <a:cubicBezTo>
                      <a:pt x="1073504" y="2376320"/>
                      <a:pt x="1063270" y="2376152"/>
                      <a:pt x="1042370" y="2386668"/>
                    </a:cubicBezTo>
                    <a:cubicBezTo>
                      <a:pt x="1035515" y="2390853"/>
                      <a:pt x="1028519" y="2395896"/>
                      <a:pt x="1022383" y="2401082"/>
                    </a:cubicBezTo>
                    <a:cubicBezTo>
                      <a:pt x="1004069" y="2405178"/>
                      <a:pt x="997721" y="2395321"/>
                      <a:pt x="999508" y="2378841"/>
                    </a:cubicBezTo>
                    <a:cubicBezTo>
                      <a:pt x="1000042" y="2370100"/>
                      <a:pt x="1001573" y="2360641"/>
                      <a:pt x="1003827" y="2352180"/>
                    </a:cubicBezTo>
                    <a:cubicBezTo>
                      <a:pt x="1005373" y="2345369"/>
                      <a:pt x="1005848" y="2339709"/>
                      <a:pt x="1003823" y="2335189"/>
                    </a:cubicBezTo>
                    <a:lnTo>
                      <a:pt x="990464" y="2326155"/>
                    </a:lnTo>
                    <a:lnTo>
                      <a:pt x="989902" y="2327747"/>
                    </a:lnTo>
                    <a:cubicBezTo>
                      <a:pt x="981407" y="2332899"/>
                      <a:pt x="973826" y="2325699"/>
                      <a:pt x="968739" y="2319667"/>
                    </a:cubicBezTo>
                    <a:cubicBezTo>
                      <a:pt x="934367" y="2277419"/>
                      <a:pt x="884499" y="2279327"/>
                      <a:pt x="838038" y="2270053"/>
                    </a:cubicBezTo>
                    <a:cubicBezTo>
                      <a:pt x="826889" y="2267877"/>
                      <a:pt x="822186" y="2276625"/>
                      <a:pt x="816187" y="2282944"/>
                    </a:cubicBezTo>
                    <a:cubicBezTo>
                      <a:pt x="807156" y="2291189"/>
                      <a:pt x="800813" y="2307993"/>
                      <a:pt x="787766" y="2304016"/>
                    </a:cubicBezTo>
                    <a:cubicBezTo>
                      <a:pt x="772227" y="2298873"/>
                      <a:pt x="785328" y="2281277"/>
                      <a:pt x="779516" y="2270951"/>
                    </a:cubicBezTo>
                    <a:cubicBezTo>
                      <a:pt x="766528" y="2245403"/>
                      <a:pt x="757843" y="2243164"/>
                      <a:pt x="734159" y="2256718"/>
                    </a:cubicBezTo>
                    <a:cubicBezTo>
                      <a:pt x="722633" y="2263796"/>
                      <a:pt x="707916" y="2266643"/>
                      <a:pt x="696391" y="2273720"/>
                    </a:cubicBezTo>
                    <a:cubicBezTo>
                      <a:pt x="668948" y="2284907"/>
                      <a:pt x="641976" y="2290536"/>
                      <a:pt x="612794" y="2282048"/>
                    </a:cubicBezTo>
                    <a:cubicBezTo>
                      <a:pt x="597286" y="2278134"/>
                      <a:pt x="585249" y="2265504"/>
                      <a:pt x="580035" y="2254546"/>
                    </a:cubicBezTo>
                    <a:cubicBezTo>
                      <a:pt x="574157" y="2241758"/>
                      <a:pt x="567871" y="2236990"/>
                      <a:pt x="549364" y="2236237"/>
                    </a:cubicBezTo>
                    <a:cubicBezTo>
                      <a:pt x="577375" y="2223186"/>
                      <a:pt x="569792" y="2215988"/>
                      <a:pt x="552390" y="2210275"/>
                    </a:cubicBezTo>
                    <a:cubicBezTo>
                      <a:pt x="567955" y="2192616"/>
                      <a:pt x="583617" y="2178653"/>
                      <a:pt x="583579" y="2153388"/>
                    </a:cubicBezTo>
                    <a:cubicBezTo>
                      <a:pt x="583165" y="2137375"/>
                      <a:pt x="590140" y="2121171"/>
                      <a:pt x="594021" y="2104432"/>
                    </a:cubicBezTo>
                    <a:cubicBezTo>
                      <a:pt x="602415" y="2071551"/>
                      <a:pt x="591890" y="2045940"/>
                      <a:pt x="563051" y="2026965"/>
                    </a:cubicBezTo>
                    <a:cubicBezTo>
                      <a:pt x="557394" y="2022799"/>
                      <a:pt x="551109" y="2018031"/>
                      <a:pt x="544825" y="2013264"/>
                    </a:cubicBezTo>
                    <a:cubicBezTo>
                      <a:pt x="537275" y="2007297"/>
                      <a:pt x="524828" y="2002688"/>
                      <a:pt x="527604" y="1990909"/>
                    </a:cubicBezTo>
                    <a:cubicBezTo>
                      <a:pt x="529781" y="1979758"/>
                      <a:pt x="542826" y="1983735"/>
                      <a:pt x="550784" y="1981679"/>
                    </a:cubicBezTo>
                    <a:cubicBezTo>
                      <a:pt x="555680" y="1980321"/>
                      <a:pt x="561839" y="1980161"/>
                      <a:pt x="562942" y="1975204"/>
                    </a:cubicBezTo>
                    <a:cubicBezTo>
                      <a:pt x="564616" y="1968380"/>
                      <a:pt x="557192" y="1967340"/>
                      <a:pt x="554064" y="1965571"/>
                    </a:cubicBezTo>
                    <a:cubicBezTo>
                      <a:pt x="519130" y="1949221"/>
                      <a:pt x="520132" y="1916532"/>
                      <a:pt x="519369" y="1886971"/>
                    </a:cubicBezTo>
                    <a:cubicBezTo>
                      <a:pt x="518385" y="1872821"/>
                      <a:pt x="511685" y="1852042"/>
                      <a:pt x="533000" y="1842246"/>
                    </a:cubicBezTo>
                    <a:cubicBezTo>
                      <a:pt x="532165" y="1786189"/>
                      <a:pt x="596368" y="1766653"/>
                      <a:pt x="605513" y="1715265"/>
                    </a:cubicBezTo>
                    <a:cubicBezTo>
                      <a:pt x="606522" y="1706612"/>
                      <a:pt x="612489" y="1699062"/>
                      <a:pt x="598877" y="1696950"/>
                    </a:cubicBezTo>
                    <a:cubicBezTo>
                      <a:pt x="580936" y="1694334"/>
                      <a:pt x="588737" y="1686119"/>
                      <a:pt x="595334" y="1679169"/>
                    </a:cubicBezTo>
                    <a:lnTo>
                      <a:pt x="603172" y="1670914"/>
                    </a:lnTo>
                    <a:lnTo>
                      <a:pt x="594309" y="1649489"/>
                    </a:lnTo>
                    <a:lnTo>
                      <a:pt x="597313" y="1643573"/>
                    </a:lnTo>
                    <a:lnTo>
                      <a:pt x="573816" y="1633507"/>
                    </a:lnTo>
                    <a:cubicBezTo>
                      <a:pt x="572139" y="1616293"/>
                      <a:pt x="587110" y="1623303"/>
                      <a:pt x="593804" y="1620047"/>
                    </a:cubicBezTo>
                    <a:cubicBezTo>
                      <a:pt x="592380" y="1612688"/>
                      <a:pt x="579368" y="1609944"/>
                      <a:pt x="585304" y="1601162"/>
                    </a:cubicBezTo>
                    <a:lnTo>
                      <a:pt x="587387" y="1600439"/>
                    </a:lnTo>
                    <a:lnTo>
                      <a:pt x="567795" y="1593539"/>
                    </a:lnTo>
                    <a:cubicBezTo>
                      <a:pt x="553210" y="1590819"/>
                      <a:pt x="535674" y="1592752"/>
                      <a:pt x="528163" y="1575271"/>
                    </a:cubicBezTo>
                    <a:cubicBezTo>
                      <a:pt x="532411" y="1563934"/>
                      <a:pt x="537210" y="1553277"/>
                      <a:pt x="538455" y="1541018"/>
                    </a:cubicBezTo>
                    <a:cubicBezTo>
                      <a:pt x="539203" y="1533664"/>
                      <a:pt x="551658" y="1526880"/>
                      <a:pt x="539473" y="1518830"/>
                    </a:cubicBezTo>
                    <a:cubicBezTo>
                      <a:pt x="532918" y="1516305"/>
                      <a:pt x="526416" y="1519361"/>
                      <a:pt x="520286" y="1518738"/>
                    </a:cubicBezTo>
                    <a:cubicBezTo>
                      <a:pt x="519058" y="1518612"/>
                      <a:pt x="517709" y="1519714"/>
                      <a:pt x="516358" y="1520815"/>
                    </a:cubicBezTo>
                    <a:cubicBezTo>
                      <a:pt x="506301" y="1522270"/>
                      <a:pt x="500580" y="1535931"/>
                      <a:pt x="488146" y="1530332"/>
                    </a:cubicBezTo>
                    <a:cubicBezTo>
                      <a:pt x="484238" y="1520027"/>
                      <a:pt x="492768" y="1515322"/>
                      <a:pt x="498292" y="1509690"/>
                    </a:cubicBezTo>
                    <a:cubicBezTo>
                      <a:pt x="503820" y="1504060"/>
                      <a:pt x="510021" y="1497879"/>
                      <a:pt x="514995" y="1491572"/>
                    </a:cubicBezTo>
                    <a:cubicBezTo>
                      <a:pt x="534773" y="1467575"/>
                      <a:pt x="531418" y="1457945"/>
                      <a:pt x="501272" y="1449927"/>
                    </a:cubicBezTo>
                    <a:cubicBezTo>
                      <a:pt x="493367" y="1448504"/>
                      <a:pt x="484785" y="1447632"/>
                      <a:pt x="476754" y="1447435"/>
                    </a:cubicBezTo>
                    <a:cubicBezTo>
                      <a:pt x="460340" y="1438338"/>
                      <a:pt x="462136" y="1426753"/>
                      <a:pt x="474416" y="1415618"/>
                    </a:cubicBezTo>
                    <a:cubicBezTo>
                      <a:pt x="480617" y="1409435"/>
                      <a:pt x="488044" y="1403378"/>
                      <a:pt x="495347" y="1398547"/>
                    </a:cubicBezTo>
                    <a:cubicBezTo>
                      <a:pt x="506701" y="1390413"/>
                      <a:pt x="511801" y="1382881"/>
                      <a:pt x="502140" y="1368276"/>
                    </a:cubicBezTo>
                    <a:cubicBezTo>
                      <a:pt x="491376" y="1352321"/>
                      <a:pt x="498574" y="1336333"/>
                      <a:pt x="512202" y="1324095"/>
                    </a:cubicBezTo>
                    <a:cubicBezTo>
                      <a:pt x="543636" y="1295089"/>
                      <a:pt x="543636" y="1295089"/>
                      <a:pt x="517081" y="1263904"/>
                    </a:cubicBezTo>
                    <a:cubicBezTo>
                      <a:pt x="511575" y="1257151"/>
                      <a:pt x="494663" y="1252956"/>
                      <a:pt x="511969" y="1241094"/>
                    </a:cubicBezTo>
                    <a:cubicBezTo>
                      <a:pt x="516871" y="1241590"/>
                      <a:pt x="521776" y="1242088"/>
                      <a:pt x="526004" y="1243138"/>
                    </a:cubicBezTo>
                    <a:cubicBezTo>
                      <a:pt x="543413" y="1242431"/>
                      <a:pt x="538832" y="1232675"/>
                      <a:pt x="534926" y="1222372"/>
                    </a:cubicBezTo>
                    <a:cubicBezTo>
                      <a:pt x="525515" y="1205315"/>
                      <a:pt x="522655" y="1190782"/>
                      <a:pt x="540762" y="1177141"/>
                    </a:cubicBezTo>
                    <a:cubicBezTo>
                      <a:pt x="548739" y="1171760"/>
                      <a:pt x="552313" y="1160977"/>
                      <a:pt x="558086" y="1152895"/>
                    </a:cubicBezTo>
                    <a:lnTo>
                      <a:pt x="569560" y="1143332"/>
                    </a:lnTo>
                    <a:lnTo>
                      <a:pt x="552210" y="1142716"/>
                    </a:lnTo>
                    <a:cubicBezTo>
                      <a:pt x="539655" y="1143735"/>
                      <a:pt x="526512" y="1142632"/>
                      <a:pt x="514703" y="1137465"/>
                    </a:cubicBezTo>
                    <a:cubicBezTo>
                      <a:pt x="495540" y="1129237"/>
                      <a:pt x="479827" y="1114428"/>
                      <a:pt x="456457" y="1117038"/>
                    </a:cubicBezTo>
                    <a:cubicBezTo>
                      <a:pt x="446414" y="1118240"/>
                      <a:pt x="436150" y="1112294"/>
                      <a:pt x="426663" y="1107890"/>
                    </a:cubicBezTo>
                    <a:cubicBezTo>
                      <a:pt x="421049" y="1105403"/>
                      <a:pt x="416397" y="1101945"/>
                      <a:pt x="417715" y="1094016"/>
                    </a:cubicBezTo>
                    <a:cubicBezTo>
                      <a:pt x="412550" y="1105826"/>
                      <a:pt x="403867" y="1108760"/>
                      <a:pt x="393610" y="1104747"/>
                    </a:cubicBezTo>
                    <a:cubicBezTo>
                      <a:pt x="371933" y="1096336"/>
                      <a:pt x="347968" y="1094893"/>
                      <a:pt x="329733" y="1077967"/>
                    </a:cubicBezTo>
                    <a:cubicBezTo>
                      <a:pt x="325271" y="1073929"/>
                      <a:pt x="317734" y="1073382"/>
                      <a:pt x="312121" y="1070894"/>
                    </a:cubicBezTo>
                    <a:cubicBezTo>
                      <a:pt x="294889" y="1062658"/>
                      <a:pt x="277275" y="1055585"/>
                      <a:pt x="260417" y="1044256"/>
                    </a:cubicBezTo>
                    <a:cubicBezTo>
                      <a:pt x="244331" y="1032539"/>
                      <a:pt x="228028" y="1015605"/>
                      <a:pt x="205026" y="1013190"/>
                    </a:cubicBezTo>
                    <a:cubicBezTo>
                      <a:pt x="194005" y="1011498"/>
                      <a:pt x="181815" y="1007492"/>
                      <a:pt x="176350" y="994763"/>
                    </a:cubicBezTo>
                    <a:lnTo>
                      <a:pt x="174419" y="994771"/>
                    </a:lnTo>
                    <a:lnTo>
                      <a:pt x="174418" y="994770"/>
                    </a:lnTo>
                    <a:cubicBezTo>
                      <a:pt x="173262" y="995355"/>
                      <a:pt x="173357" y="995065"/>
                      <a:pt x="173936" y="994773"/>
                    </a:cubicBezTo>
                    <a:lnTo>
                      <a:pt x="174419" y="994771"/>
                    </a:lnTo>
                    <a:lnTo>
                      <a:pt x="175388" y="995733"/>
                    </a:lnTo>
                    <a:cubicBezTo>
                      <a:pt x="181790" y="1001695"/>
                      <a:pt x="180455" y="1005759"/>
                      <a:pt x="172154" y="1007533"/>
                    </a:cubicBezTo>
                    <a:cubicBezTo>
                      <a:pt x="169260" y="1008511"/>
                      <a:pt x="166357" y="1007557"/>
                      <a:pt x="163455" y="1006603"/>
                    </a:cubicBezTo>
                    <a:cubicBezTo>
                      <a:pt x="133644" y="993592"/>
                      <a:pt x="99081" y="998956"/>
                      <a:pt x="70024" y="981689"/>
                    </a:cubicBezTo>
                    <a:cubicBezTo>
                      <a:pt x="65762" y="979002"/>
                      <a:pt x="59195" y="979418"/>
                      <a:pt x="53581" y="976929"/>
                    </a:cubicBezTo>
                    <a:cubicBezTo>
                      <a:pt x="52419" y="976547"/>
                      <a:pt x="50870" y="975395"/>
                      <a:pt x="49899" y="974433"/>
                    </a:cubicBezTo>
                    <a:cubicBezTo>
                      <a:pt x="47179" y="970967"/>
                      <a:pt x="48124" y="966132"/>
                      <a:pt x="43671" y="964026"/>
                    </a:cubicBezTo>
                    <a:cubicBezTo>
                      <a:pt x="42892" y="962482"/>
                      <a:pt x="42694" y="961132"/>
                      <a:pt x="42494" y="959780"/>
                    </a:cubicBezTo>
                    <a:cubicBezTo>
                      <a:pt x="42478" y="955915"/>
                      <a:pt x="43042" y="952242"/>
                      <a:pt x="44186" y="948759"/>
                    </a:cubicBezTo>
                    <a:cubicBezTo>
                      <a:pt x="44369" y="946246"/>
                      <a:pt x="45132" y="943923"/>
                      <a:pt x="45125" y="941993"/>
                    </a:cubicBezTo>
                    <a:cubicBezTo>
                      <a:pt x="37935" y="932555"/>
                      <a:pt x="29045" y="932207"/>
                      <a:pt x="18821" y="935921"/>
                    </a:cubicBezTo>
                    <a:cubicBezTo>
                      <a:pt x="9168" y="937895"/>
                      <a:pt x="3355" y="934055"/>
                      <a:pt x="611" y="924793"/>
                    </a:cubicBezTo>
                    <a:cubicBezTo>
                      <a:pt x="-1545" y="917653"/>
                      <a:pt x="2103" y="912420"/>
                      <a:pt x="10024" y="911806"/>
                    </a:cubicBezTo>
                    <a:cubicBezTo>
                      <a:pt x="33474" y="928517"/>
                      <a:pt x="62283" y="932838"/>
                      <a:pt x="88220" y="943935"/>
                    </a:cubicBezTo>
                    <a:cubicBezTo>
                      <a:pt x="98867" y="948720"/>
                      <a:pt x="113427" y="965081"/>
                      <a:pt x="130187" y="953224"/>
                    </a:cubicBezTo>
                    <a:cubicBezTo>
                      <a:pt x="131922" y="951864"/>
                      <a:pt x="136755" y="952808"/>
                      <a:pt x="138116" y="954542"/>
                    </a:cubicBezTo>
                    <a:cubicBezTo>
                      <a:pt x="150155" y="968790"/>
                      <a:pt x="169867" y="969479"/>
                      <a:pt x="183441" y="981014"/>
                    </a:cubicBezTo>
                    <a:cubicBezTo>
                      <a:pt x="191004" y="987358"/>
                      <a:pt x="198367" y="992350"/>
                      <a:pt x="208385" y="985352"/>
                    </a:cubicBezTo>
                    <a:cubicBezTo>
                      <a:pt x="213393" y="981853"/>
                      <a:pt x="219197" y="983760"/>
                      <a:pt x="223461" y="986447"/>
                    </a:cubicBezTo>
                    <a:cubicBezTo>
                      <a:pt x="241669" y="997577"/>
                      <a:pt x="261986" y="1004253"/>
                      <a:pt x="282104" y="1009576"/>
                    </a:cubicBezTo>
                    <a:cubicBezTo>
                      <a:pt x="296226" y="1013576"/>
                      <a:pt x="309386" y="1018542"/>
                      <a:pt x="324453" y="1017706"/>
                    </a:cubicBezTo>
                    <a:cubicBezTo>
                      <a:pt x="336818" y="1017267"/>
                      <a:pt x="348436" y="1023014"/>
                      <a:pt x="357755" y="1033795"/>
                    </a:cubicBezTo>
                    <a:cubicBezTo>
                      <a:pt x="370575" y="1049583"/>
                      <a:pt x="388529" y="1045836"/>
                      <a:pt x="395403" y="1026872"/>
                    </a:cubicBezTo>
                    <a:cubicBezTo>
                      <a:pt x="396166" y="1024550"/>
                      <a:pt x="397120" y="1021647"/>
                      <a:pt x="398073" y="1018745"/>
                    </a:cubicBezTo>
                    <a:cubicBezTo>
                      <a:pt x="407993" y="988561"/>
                      <a:pt x="418799" y="985037"/>
                      <a:pt x="447075" y="1000761"/>
                    </a:cubicBezTo>
                    <a:cubicBezTo>
                      <a:pt x="457921" y="1006898"/>
                      <a:pt x="465667" y="1010729"/>
                      <a:pt x="474291" y="994269"/>
                    </a:cubicBezTo>
                    <a:lnTo>
                      <a:pt x="474369" y="994130"/>
                    </a:lnTo>
                    <a:lnTo>
                      <a:pt x="482894" y="977230"/>
                    </a:lnTo>
                    <a:lnTo>
                      <a:pt x="483459" y="977889"/>
                    </a:lnTo>
                    <a:lnTo>
                      <a:pt x="485390" y="974441"/>
                    </a:lnTo>
                    <a:cubicBezTo>
                      <a:pt x="489831" y="968022"/>
                      <a:pt x="495409" y="962299"/>
                      <a:pt x="503317" y="958786"/>
                    </a:cubicBezTo>
                    <a:lnTo>
                      <a:pt x="507032" y="954525"/>
                    </a:lnTo>
                    <a:lnTo>
                      <a:pt x="506323" y="954214"/>
                    </a:lnTo>
                    <a:cubicBezTo>
                      <a:pt x="489766" y="950750"/>
                      <a:pt x="473267" y="940651"/>
                      <a:pt x="454898" y="947808"/>
                    </a:cubicBezTo>
                    <a:cubicBezTo>
                      <a:pt x="447622" y="942709"/>
                      <a:pt x="441143" y="937960"/>
                      <a:pt x="433866" y="932863"/>
                    </a:cubicBezTo>
                    <a:cubicBezTo>
                      <a:pt x="429080" y="930760"/>
                      <a:pt x="425092" y="929009"/>
                      <a:pt x="420307" y="926907"/>
                    </a:cubicBezTo>
                    <a:cubicBezTo>
                      <a:pt x="404293" y="926535"/>
                      <a:pt x="393982" y="915347"/>
                      <a:pt x="383320" y="904954"/>
                    </a:cubicBezTo>
                    <a:cubicBezTo>
                      <a:pt x="377794" y="895868"/>
                      <a:pt x="371473" y="886429"/>
                      <a:pt x="381864" y="875769"/>
                    </a:cubicBezTo>
                    <a:cubicBezTo>
                      <a:pt x="420137" y="868788"/>
                      <a:pt x="459053" y="866846"/>
                      <a:pt x="493608" y="879167"/>
                    </a:cubicBezTo>
                    <a:cubicBezTo>
                      <a:pt x="492011" y="878466"/>
                      <a:pt x="491565" y="877317"/>
                      <a:pt x="490669" y="875022"/>
                    </a:cubicBezTo>
                    <a:cubicBezTo>
                      <a:pt x="503622" y="878569"/>
                      <a:pt x="516517" y="881437"/>
                      <a:pt x="529369" y="883454"/>
                    </a:cubicBezTo>
                    <a:lnTo>
                      <a:pt x="564126" y="886459"/>
                    </a:lnTo>
                    <a:lnTo>
                      <a:pt x="565737" y="870607"/>
                    </a:lnTo>
                    <a:cubicBezTo>
                      <a:pt x="568598" y="861899"/>
                      <a:pt x="571071" y="852421"/>
                      <a:pt x="574512" y="843905"/>
                    </a:cubicBezTo>
                    <a:cubicBezTo>
                      <a:pt x="578717" y="833067"/>
                      <a:pt x="584471" y="823381"/>
                      <a:pt x="565906" y="819210"/>
                    </a:cubicBezTo>
                    <a:cubicBezTo>
                      <a:pt x="558168" y="817311"/>
                      <a:pt x="556950" y="803404"/>
                      <a:pt x="545738" y="802291"/>
                    </a:cubicBezTo>
                    <a:cubicBezTo>
                      <a:pt x="538392" y="801164"/>
                      <a:pt x="531417" y="796943"/>
                      <a:pt x="522744" y="801810"/>
                    </a:cubicBezTo>
                    <a:cubicBezTo>
                      <a:pt x="514070" y="806678"/>
                      <a:pt x="505935" y="802075"/>
                      <a:pt x="507818" y="790473"/>
                    </a:cubicBezTo>
                    <a:cubicBezTo>
                      <a:pt x="509319" y="780033"/>
                      <a:pt x="508300" y="767478"/>
                      <a:pt x="521029" y="762015"/>
                    </a:cubicBezTo>
                    <a:cubicBezTo>
                      <a:pt x="524694" y="760646"/>
                      <a:pt x="525259" y="756973"/>
                      <a:pt x="523890" y="753308"/>
                    </a:cubicBezTo>
                    <a:cubicBezTo>
                      <a:pt x="522911" y="750414"/>
                      <a:pt x="521933" y="747520"/>
                      <a:pt x="521535" y="744815"/>
                    </a:cubicBezTo>
                    <a:cubicBezTo>
                      <a:pt x="519371" y="735744"/>
                      <a:pt x="531521" y="730088"/>
                      <a:pt x="528195" y="720636"/>
                    </a:cubicBezTo>
                    <a:cubicBezTo>
                      <a:pt x="525061" y="710601"/>
                      <a:pt x="512166" y="722442"/>
                      <a:pt x="507679" y="712608"/>
                    </a:cubicBezTo>
                    <a:cubicBezTo>
                      <a:pt x="506510" y="710294"/>
                      <a:pt x="503409" y="707989"/>
                      <a:pt x="503792" y="706827"/>
                    </a:cubicBezTo>
                    <a:cubicBezTo>
                      <a:pt x="508926" y="687290"/>
                      <a:pt x="493983" y="672090"/>
                      <a:pt x="492357" y="653548"/>
                    </a:cubicBezTo>
                    <a:cubicBezTo>
                      <a:pt x="491959" y="650845"/>
                      <a:pt x="490782" y="646599"/>
                      <a:pt x="492516" y="645238"/>
                    </a:cubicBezTo>
                    <a:cubicBezTo>
                      <a:pt x="504067" y="635529"/>
                      <a:pt x="501688" y="621240"/>
                      <a:pt x="503762" y="609059"/>
                    </a:cubicBezTo>
                    <a:cubicBezTo>
                      <a:pt x="506962" y="589531"/>
                      <a:pt x="523922" y="579024"/>
                      <a:pt x="534098" y="563717"/>
                    </a:cubicBezTo>
                    <a:cubicBezTo>
                      <a:pt x="538709" y="557515"/>
                      <a:pt x="544870" y="552464"/>
                      <a:pt x="548702" y="544719"/>
                    </a:cubicBezTo>
                    <a:cubicBezTo>
                      <a:pt x="550999" y="539685"/>
                      <a:pt x="556381" y="533094"/>
                      <a:pt x="561796" y="534229"/>
                    </a:cubicBezTo>
                    <a:cubicBezTo>
                      <a:pt x="580553" y="537822"/>
                      <a:pt x="596143" y="523650"/>
                      <a:pt x="614511" y="526470"/>
                    </a:cubicBezTo>
                    <a:cubicBezTo>
                      <a:pt x="618765" y="527226"/>
                      <a:pt x="625134" y="525458"/>
                      <a:pt x="625317" y="522946"/>
                    </a:cubicBezTo>
                    <a:cubicBezTo>
                      <a:pt x="625060" y="508070"/>
                      <a:pt x="640310" y="504719"/>
                      <a:pt x="645675" y="494263"/>
                    </a:cubicBezTo>
                    <a:cubicBezTo>
                      <a:pt x="647591" y="490391"/>
                      <a:pt x="652201" y="484188"/>
                      <a:pt x="655296" y="484561"/>
                    </a:cubicBezTo>
                    <a:cubicBezTo>
                      <a:pt x="671531" y="486038"/>
                      <a:pt x="671268" y="469229"/>
                      <a:pt x="680323" y="463200"/>
                    </a:cubicBezTo>
                    <a:cubicBezTo>
                      <a:pt x="685332" y="459702"/>
                      <a:pt x="684336" y="452943"/>
                      <a:pt x="678135" y="448333"/>
                    </a:cubicBezTo>
                    <a:lnTo>
                      <a:pt x="662352" y="444254"/>
                    </a:lnTo>
                    <a:lnTo>
                      <a:pt x="686387" y="421536"/>
                    </a:lnTo>
                    <a:lnTo>
                      <a:pt x="719509" y="377018"/>
                    </a:lnTo>
                    <a:lnTo>
                      <a:pt x="714719" y="372986"/>
                    </a:lnTo>
                    <a:lnTo>
                      <a:pt x="714532" y="375208"/>
                    </a:lnTo>
                    <a:cubicBezTo>
                      <a:pt x="712283" y="376732"/>
                      <a:pt x="708076" y="375716"/>
                      <a:pt x="701693" y="372815"/>
                    </a:cubicBezTo>
                    <a:cubicBezTo>
                      <a:pt x="690666" y="368172"/>
                      <a:pt x="680222" y="368171"/>
                      <a:pt x="669196" y="371654"/>
                    </a:cubicBezTo>
                    <a:cubicBezTo>
                      <a:pt x="664554" y="373395"/>
                      <a:pt x="659331" y="376296"/>
                      <a:pt x="654689" y="375136"/>
                    </a:cubicBezTo>
                    <a:cubicBezTo>
                      <a:pt x="629156" y="369332"/>
                      <a:pt x="603044" y="377457"/>
                      <a:pt x="577509" y="372234"/>
                    </a:cubicBezTo>
                    <a:cubicBezTo>
                      <a:pt x="560683" y="368752"/>
                      <a:pt x="556619" y="373975"/>
                      <a:pt x="561842" y="389643"/>
                    </a:cubicBezTo>
                    <a:cubicBezTo>
                      <a:pt x="569386" y="412275"/>
                      <a:pt x="558942" y="427362"/>
                      <a:pt x="535148" y="428523"/>
                    </a:cubicBezTo>
                    <a:cubicBezTo>
                      <a:pt x="530507" y="428523"/>
                      <a:pt x="526445" y="428523"/>
                      <a:pt x="521801" y="429683"/>
                    </a:cubicBezTo>
                    <a:cubicBezTo>
                      <a:pt x="502073" y="433745"/>
                      <a:pt x="503232" y="433165"/>
                      <a:pt x="499750" y="414595"/>
                    </a:cubicBezTo>
                    <a:cubicBezTo>
                      <a:pt x="492789" y="379778"/>
                      <a:pt x="500331" y="345541"/>
                      <a:pt x="501492" y="311304"/>
                    </a:cubicBezTo>
                    <a:cubicBezTo>
                      <a:pt x="501492" y="303180"/>
                      <a:pt x="502072" y="295636"/>
                      <a:pt x="500332" y="288092"/>
                    </a:cubicBezTo>
                    <a:cubicBezTo>
                      <a:pt x="499752" y="284610"/>
                      <a:pt x="502653" y="278807"/>
                      <a:pt x="495690" y="279968"/>
                    </a:cubicBezTo>
                    <a:cubicBezTo>
                      <a:pt x="490467" y="280549"/>
                      <a:pt x="485824" y="282870"/>
                      <a:pt x="485825" y="289254"/>
                    </a:cubicBezTo>
                    <a:cubicBezTo>
                      <a:pt x="485825" y="291574"/>
                      <a:pt x="486985" y="293313"/>
                      <a:pt x="487565" y="295635"/>
                    </a:cubicBezTo>
                    <a:cubicBezTo>
                      <a:pt x="488726" y="300278"/>
                      <a:pt x="495690" y="304341"/>
                      <a:pt x="490467" y="310144"/>
                    </a:cubicBezTo>
                    <a:cubicBezTo>
                      <a:pt x="485243" y="315946"/>
                      <a:pt x="478280" y="310143"/>
                      <a:pt x="470156" y="308983"/>
                    </a:cubicBezTo>
                    <a:cubicBezTo>
                      <a:pt x="477700" y="318267"/>
                      <a:pt x="481762" y="326392"/>
                      <a:pt x="480603" y="336256"/>
                    </a:cubicBezTo>
                    <a:cubicBezTo>
                      <a:pt x="479440" y="342060"/>
                      <a:pt x="477700" y="347282"/>
                      <a:pt x="470156" y="342059"/>
                    </a:cubicBezTo>
                    <a:cubicBezTo>
                      <a:pt x="474799" y="326392"/>
                      <a:pt x="463192" y="317108"/>
                      <a:pt x="454487" y="306662"/>
                    </a:cubicBezTo>
                    <a:cubicBezTo>
                      <a:pt x="446945" y="297957"/>
                      <a:pt x="441142" y="289253"/>
                      <a:pt x="451006" y="278227"/>
                    </a:cubicBezTo>
                    <a:cubicBezTo>
                      <a:pt x="454487" y="270683"/>
                      <a:pt x="462033" y="269524"/>
                      <a:pt x="467835" y="266041"/>
                    </a:cubicBezTo>
                    <a:cubicBezTo>
                      <a:pt x="474218" y="261980"/>
                      <a:pt x="478281" y="257336"/>
                      <a:pt x="470736" y="250953"/>
                    </a:cubicBezTo>
                    <a:cubicBezTo>
                      <a:pt x="462032" y="248633"/>
                      <a:pt x="453328" y="246311"/>
                      <a:pt x="444044" y="243990"/>
                    </a:cubicBezTo>
                    <a:cubicBezTo>
                      <a:pt x="439981" y="243409"/>
                      <a:pt x="437660" y="242830"/>
                      <a:pt x="438241" y="238187"/>
                    </a:cubicBezTo>
                    <a:cubicBezTo>
                      <a:pt x="453328" y="238187"/>
                      <a:pt x="468997" y="235866"/>
                      <a:pt x="484083" y="232965"/>
                    </a:cubicBezTo>
                    <a:cubicBezTo>
                      <a:pt x="498011" y="230643"/>
                      <a:pt x="499751" y="223099"/>
                      <a:pt x="492789" y="212074"/>
                    </a:cubicBezTo>
                    <a:cubicBezTo>
                      <a:pt x="488726" y="205691"/>
                      <a:pt x="483504" y="199887"/>
                      <a:pt x="478861" y="193504"/>
                    </a:cubicBezTo>
                    <a:cubicBezTo>
                      <a:pt x="470736" y="182479"/>
                      <a:pt x="473058" y="176675"/>
                      <a:pt x="486985" y="174935"/>
                    </a:cubicBezTo>
                    <a:cubicBezTo>
                      <a:pt x="492208" y="174356"/>
                      <a:pt x="497430" y="174356"/>
                      <a:pt x="502073" y="174935"/>
                    </a:cubicBezTo>
                    <a:cubicBezTo>
                      <a:pt x="515420" y="176095"/>
                      <a:pt x="524124" y="173775"/>
                      <a:pt x="527026" y="156947"/>
                    </a:cubicBezTo>
                    <a:cubicBezTo>
                      <a:pt x="529346" y="141860"/>
                      <a:pt x="543853" y="140698"/>
                      <a:pt x="557200" y="140698"/>
                    </a:cubicBezTo>
                    <a:cubicBezTo>
                      <a:pt x="579251" y="140698"/>
                      <a:pt x="581572" y="137797"/>
                      <a:pt x="582152" y="115745"/>
                    </a:cubicBezTo>
                    <a:cubicBezTo>
                      <a:pt x="581572" y="109362"/>
                      <a:pt x="577509" y="102398"/>
                      <a:pt x="584474" y="96596"/>
                    </a:cubicBezTo>
                    <a:cubicBezTo>
                      <a:pt x="590857" y="95435"/>
                      <a:pt x="594918" y="98336"/>
                      <a:pt x="598400" y="102979"/>
                    </a:cubicBezTo>
                    <a:cubicBezTo>
                      <a:pt x="602464" y="108782"/>
                      <a:pt x="605944" y="106461"/>
                      <a:pt x="608846" y="101238"/>
                    </a:cubicBezTo>
                    <a:cubicBezTo>
                      <a:pt x="610587" y="84989"/>
                      <a:pt x="614649" y="70483"/>
                      <a:pt x="635540" y="71064"/>
                    </a:cubicBezTo>
                    <a:cubicBezTo>
                      <a:pt x="638442" y="67581"/>
                      <a:pt x="643084" y="67001"/>
                      <a:pt x="647726" y="64100"/>
                    </a:cubicBezTo>
                    <a:cubicBezTo>
                      <a:pt x="639601" y="58877"/>
                      <a:pt x="629737" y="63519"/>
                      <a:pt x="622772" y="57716"/>
                    </a:cubicBezTo>
                    <a:cubicBezTo>
                      <a:pt x="620453" y="53654"/>
                      <a:pt x="616971" y="50753"/>
                      <a:pt x="615809" y="46691"/>
                    </a:cubicBezTo>
                    <a:cubicBezTo>
                      <a:pt x="611167" y="30443"/>
                      <a:pt x="602462" y="21159"/>
                      <a:pt x="583894" y="24059"/>
                    </a:cubicBezTo>
                    <a:cubicBezTo>
                      <a:pt x="572288" y="25801"/>
                      <a:pt x="569967" y="17096"/>
                      <a:pt x="568805" y="72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g6ba09dd349_0_135"/>
              <p:cNvSpPr/>
              <p:nvPr/>
            </p:nvSpPr>
            <p:spPr>
              <a:xfrm rot="-1841110">
                <a:off x="9894750" y="2100326"/>
                <a:ext cx="1007896" cy="122169"/>
              </a:xfrm>
              <a:custGeom>
                <a:rect b="b" l="l" r="r" t="t"/>
                <a:pathLst>
                  <a:path extrusionOk="0" h="153939" w="1270000">
                    <a:moveTo>
                      <a:pt x="15389" y="73891"/>
                    </a:moveTo>
                    <a:cubicBezTo>
                      <a:pt x="60801" y="42333"/>
                      <a:pt x="113910" y="38485"/>
                      <a:pt x="166250" y="35406"/>
                    </a:cubicBezTo>
                    <a:cubicBezTo>
                      <a:pt x="193959" y="33867"/>
                      <a:pt x="222437" y="25400"/>
                      <a:pt x="250916" y="34636"/>
                    </a:cubicBezTo>
                    <a:cubicBezTo>
                      <a:pt x="257074" y="36176"/>
                      <a:pt x="260922" y="33867"/>
                      <a:pt x="257843" y="26170"/>
                    </a:cubicBezTo>
                    <a:cubicBezTo>
                      <a:pt x="307104" y="22321"/>
                      <a:pt x="357134" y="18473"/>
                      <a:pt x="406395" y="25400"/>
                    </a:cubicBezTo>
                    <a:cubicBezTo>
                      <a:pt x="434874" y="29249"/>
                      <a:pt x="438722" y="34636"/>
                      <a:pt x="431025" y="61576"/>
                    </a:cubicBezTo>
                    <a:cubicBezTo>
                      <a:pt x="427177" y="73891"/>
                      <a:pt x="437953" y="70042"/>
                      <a:pt x="442571" y="70812"/>
                    </a:cubicBezTo>
                    <a:cubicBezTo>
                      <a:pt x="467201" y="73121"/>
                      <a:pt x="490292" y="66194"/>
                      <a:pt x="514153" y="61576"/>
                    </a:cubicBezTo>
                    <a:cubicBezTo>
                      <a:pt x="565722" y="51570"/>
                      <a:pt x="617292" y="42333"/>
                      <a:pt x="667322" y="27709"/>
                    </a:cubicBezTo>
                    <a:cubicBezTo>
                      <a:pt x="700419" y="25400"/>
                      <a:pt x="731207" y="13085"/>
                      <a:pt x="763534" y="9236"/>
                    </a:cubicBezTo>
                    <a:cubicBezTo>
                      <a:pt x="865904" y="-1539"/>
                      <a:pt x="969813" y="770"/>
                      <a:pt x="1072183" y="0"/>
                    </a:cubicBezTo>
                    <a:cubicBezTo>
                      <a:pt x="1087577" y="0"/>
                      <a:pt x="1102971" y="0"/>
                      <a:pt x="1118365" y="770"/>
                    </a:cubicBezTo>
                    <a:cubicBezTo>
                      <a:pt x="1125293" y="770"/>
                      <a:pt x="1133759" y="-770"/>
                      <a:pt x="1136838" y="8467"/>
                    </a:cubicBezTo>
                    <a:cubicBezTo>
                      <a:pt x="1136838" y="8467"/>
                      <a:pt x="1136838" y="8467"/>
                      <a:pt x="1136838" y="8467"/>
                    </a:cubicBezTo>
                    <a:cubicBezTo>
                      <a:pt x="1128371" y="17703"/>
                      <a:pt x="1115286" y="16933"/>
                      <a:pt x="1104510" y="19242"/>
                    </a:cubicBezTo>
                    <a:cubicBezTo>
                      <a:pt x="1084498" y="23091"/>
                      <a:pt x="1066025" y="30018"/>
                      <a:pt x="1046013" y="32327"/>
                    </a:cubicBezTo>
                    <a:cubicBezTo>
                      <a:pt x="1029080" y="30788"/>
                      <a:pt x="1012916" y="35406"/>
                      <a:pt x="996753" y="39255"/>
                    </a:cubicBezTo>
                    <a:cubicBezTo>
                      <a:pt x="991365" y="40024"/>
                      <a:pt x="985207" y="41564"/>
                      <a:pt x="979820" y="40794"/>
                    </a:cubicBezTo>
                    <a:cubicBezTo>
                      <a:pt x="959808" y="37715"/>
                      <a:pt x="942104" y="50030"/>
                      <a:pt x="922092" y="47721"/>
                    </a:cubicBezTo>
                    <a:cubicBezTo>
                      <a:pt x="931328" y="46952"/>
                      <a:pt x="940565" y="46952"/>
                      <a:pt x="949801" y="48491"/>
                    </a:cubicBezTo>
                    <a:cubicBezTo>
                      <a:pt x="975971" y="60806"/>
                      <a:pt x="1006759" y="56188"/>
                      <a:pt x="1031389" y="71582"/>
                    </a:cubicBezTo>
                    <a:lnTo>
                      <a:pt x="1031389" y="71582"/>
                    </a:lnTo>
                    <a:cubicBezTo>
                      <a:pt x="1086808" y="86976"/>
                      <a:pt x="1143764" y="93133"/>
                      <a:pt x="1201492" y="90824"/>
                    </a:cubicBezTo>
                    <a:cubicBezTo>
                      <a:pt x="1226123" y="90055"/>
                      <a:pt x="1249983" y="83897"/>
                      <a:pt x="1273843" y="94673"/>
                    </a:cubicBezTo>
                    <a:cubicBezTo>
                      <a:pt x="1269995" y="110836"/>
                      <a:pt x="1255371" y="100830"/>
                      <a:pt x="1246904" y="106218"/>
                    </a:cubicBezTo>
                    <a:lnTo>
                      <a:pt x="1246904" y="106218"/>
                    </a:lnTo>
                    <a:cubicBezTo>
                      <a:pt x="1230741" y="116224"/>
                      <a:pt x="1211498" y="110067"/>
                      <a:pt x="1193795" y="115455"/>
                    </a:cubicBezTo>
                    <a:lnTo>
                      <a:pt x="1193795" y="115455"/>
                    </a:lnTo>
                    <a:cubicBezTo>
                      <a:pt x="1180710" y="125461"/>
                      <a:pt x="1165316" y="120073"/>
                      <a:pt x="1151461" y="120843"/>
                    </a:cubicBezTo>
                    <a:cubicBezTo>
                      <a:pt x="1108359" y="123152"/>
                      <a:pt x="1066025" y="129309"/>
                      <a:pt x="1022922" y="131618"/>
                    </a:cubicBezTo>
                    <a:cubicBezTo>
                      <a:pt x="989056" y="133927"/>
                      <a:pt x="955959" y="128539"/>
                      <a:pt x="923631" y="121612"/>
                    </a:cubicBezTo>
                    <a:cubicBezTo>
                      <a:pt x="861286" y="107758"/>
                      <a:pt x="798171" y="101600"/>
                      <a:pt x="735056" y="103139"/>
                    </a:cubicBezTo>
                    <a:cubicBezTo>
                      <a:pt x="713504" y="103909"/>
                      <a:pt x="691953" y="107758"/>
                      <a:pt x="670401" y="110067"/>
                    </a:cubicBezTo>
                    <a:cubicBezTo>
                      <a:pt x="641153" y="113146"/>
                      <a:pt x="611135" y="112376"/>
                      <a:pt x="581886" y="115455"/>
                    </a:cubicBezTo>
                    <a:cubicBezTo>
                      <a:pt x="563413" y="113146"/>
                      <a:pt x="546480" y="118533"/>
                      <a:pt x="531086" y="125461"/>
                    </a:cubicBezTo>
                    <a:cubicBezTo>
                      <a:pt x="460274" y="156249"/>
                      <a:pt x="384843" y="156249"/>
                      <a:pt x="310183" y="160097"/>
                    </a:cubicBezTo>
                    <a:cubicBezTo>
                      <a:pt x="305565" y="160097"/>
                      <a:pt x="301716" y="160097"/>
                      <a:pt x="297098" y="160097"/>
                    </a:cubicBezTo>
                    <a:cubicBezTo>
                      <a:pt x="237831" y="160097"/>
                      <a:pt x="179335" y="160097"/>
                      <a:pt x="120068" y="159327"/>
                    </a:cubicBezTo>
                    <a:cubicBezTo>
                      <a:pt x="96977" y="153939"/>
                      <a:pt x="72347" y="159327"/>
                      <a:pt x="49256" y="150861"/>
                    </a:cubicBezTo>
                    <a:cubicBezTo>
                      <a:pt x="46177" y="150861"/>
                      <a:pt x="43098" y="150861"/>
                      <a:pt x="40789" y="150861"/>
                    </a:cubicBezTo>
                    <a:cubicBezTo>
                      <a:pt x="38480" y="148552"/>
                      <a:pt x="35401" y="148552"/>
                      <a:pt x="33092" y="147782"/>
                    </a:cubicBezTo>
                    <a:cubicBezTo>
                      <a:pt x="765" y="141624"/>
                      <a:pt x="-7702" y="124691"/>
                      <a:pt x="6922" y="93903"/>
                    </a:cubicBezTo>
                    <a:cubicBezTo>
                      <a:pt x="10771" y="85436"/>
                      <a:pt x="11540" y="79279"/>
                      <a:pt x="15389" y="73891"/>
                    </a:cubicBezTo>
                    <a:close/>
                  </a:path>
                </a:pathLst>
              </a:custGeom>
              <a:solidFill>
                <a:srgbClr val="BED2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g6ba09dd349_0_135"/>
              <p:cNvSpPr/>
              <p:nvPr/>
            </p:nvSpPr>
            <p:spPr>
              <a:xfrm rot="-610531">
                <a:off x="6440762" y="4296698"/>
                <a:ext cx="817342" cy="469667"/>
              </a:xfrm>
              <a:custGeom>
                <a:rect b="b" l="l" r="r" t="t"/>
                <a:pathLst>
                  <a:path extrusionOk="0" h="592666" w="1031393">
                    <a:moveTo>
                      <a:pt x="369455" y="259388"/>
                    </a:moveTo>
                    <a:cubicBezTo>
                      <a:pt x="397933" y="240915"/>
                      <a:pt x="426412" y="221673"/>
                      <a:pt x="454891" y="203200"/>
                    </a:cubicBezTo>
                    <a:cubicBezTo>
                      <a:pt x="490297" y="179339"/>
                      <a:pt x="529552" y="167024"/>
                      <a:pt x="571885" y="161636"/>
                    </a:cubicBezTo>
                    <a:cubicBezTo>
                      <a:pt x="610370" y="157018"/>
                      <a:pt x="644236" y="139315"/>
                      <a:pt x="677334" y="120843"/>
                    </a:cubicBezTo>
                    <a:cubicBezTo>
                      <a:pt x="750455" y="80049"/>
                      <a:pt x="824345" y="40794"/>
                      <a:pt x="905933" y="17703"/>
                    </a:cubicBezTo>
                    <a:cubicBezTo>
                      <a:pt x="943648" y="6927"/>
                      <a:pt x="982133" y="4618"/>
                      <a:pt x="1020618" y="0"/>
                    </a:cubicBezTo>
                    <a:cubicBezTo>
                      <a:pt x="1026006" y="6157"/>
                      <a:pt x="1022927" y="12315"/>
                      <a:pt x="1022158" y="18473"/>
                    </a:cubicBezTo>
                    <a:cubicBezTo>
                      <a:pt x="1015230" y="46182"/>
                      <a:pt x="1015230" y="72352"/>
                      <a:pt x="1035243" y="95443"/>
                    </a:cubicBezTo>
                    <a:cubicBezTo>
                      <a:pt x="1022158" y="110067"/>
                      <a:pt x="1002915" y="111606"/>
                      <a:pt x="985982" y="117764"/>
                    </a:cubicBezTo>
                    <a:cubicBezTo>
                      <a:pt x="939800" y="133157"/>
                      <a:pt x="895158" y="154709"/>
                      <a:pt x="847436" y="167794"/>
                    </a:cubicBezTo>
                    <a:cubicBezTo>
                      <a:pt x="824345" y="168564"/>
                      <a:pt x="801255" y="167794"/>
                      <a:pt x="784321" y="187806"/>
                    </a:cubicBezTo>
                    <a:cubicBezTo>
                      <a:pt x="782782" y="189345"/>
                      <a:pt x="782012" y="190885"/>
                      <a:pt x="779703" y="191655"/>
                    </a:cubicBezTo>
                    <a:cubicBezTo>
                      <a:pt x="765849" y="194733"/>
                      <a:pt x="749685" y="192424"/>
                      <a:pt x="741218" y="208588"/>
                    </a:cubicBezTo>
                    <a:cubicBezTo>
                      <a:pt x="713509" y="230909"/>
                      <a:pt x="678873" y="239376"/>
                      <a:pt x="648085" y="255539"/>
                    </a:cubicBezTo>
                    <a:cubicBezTo>
                      <a:pt x="631152" y="264006"/>
                      <a:pt x="614218" y="271703"/>
                      <a:pt x="597285" y="280939"/>
                    </a:cubicBezTo>
                    <a:cubicBezTo>
                      <a:pt x="586509" y="287097"/>
                      <a:pt x="584970" y="291715"/>
                      <a:pt x="597285" y="298642"/>
                    </a:cubicBezTo>
                    <a:cubicBezTo>
                      <a:pt x="614988" y="308648"/>
                      <a:pt x="614988" y="314036"/>
                      <a:pt x="600364" y="327121"/>
                    </a:cubicBezTo>
                    <a:cubicBezTo>
                      <a:pt x="591897" y="334818"/>
                      <a:pt x="581891" y="341746"/>
                      <a:pt x="573424" y="349443"/>
                    </a:cubicBezTo>
                    <a:cubicBezTo>
                      <a:pt x="566497" y="354061"/>
                      <a:pt x="560339" y="359449"/>
                      <a:pt x="554182" y="365606"/>
                    </a:cubicBezTo>
                    <a:cubicBezTo>
                      <a:pt x="484909" y="424873"/>
                      <a:pt x="406400" y="467206"/>
                      <a:pt x="320194" y="496455"/>
                    </a:cubicBezTo>
                    <a:cubicBezTo>
                      <a:pt x="272473" y="512618"/>
                      <a:pt x="226291" y="533400"/>
                      <a:pt x="177800" y="547254"/>
                    </a:cubicBezTo>
                    <a:cubicBezTo>
                      <a:pt x="173182" y="548794"/>
                      <a:pt x="169333" y="548024"/>
                      <a:pt x="164715" y="549564"/>
                    </a:cubicBezTo>
                    <a:lnTo>
                      <a:pt x="164715" y="549564"/>
                    </a:lnTo>
                    <a:cubicBezTo>
                      <a:pt x="160867" y="554182"/>
                      <a:pt x="156249" y="558030"/>
                      <a:pt x="150091" y="559570"/>
                    </a:cubicBezTo>
                    <a:cubicBezTo>
                      <a:pt x="107758" y="571885"/>
                      <a:pt x="67733" y="591897"/>
                      <a:pt x="23861" y="598824"/>
                    </a:cubicBezTo>
                    <a:cubicBezTo>
                      <a:pt x="13855" y="599594"/>
                      <a:pt x="4618" y="598824"/>
                      <a:pt x="0" y="588049"/>
                    </a:cubicBezTo>
                    <a:cubicBezTo>
                      <a:pt x="0" y="580352"/>
                      <a:pt x="5388" y="576503"/>
                      <a:pt x="10776" y="572655"/>
                    </a:cubicBezTo>
                    <a:cubicBezTo>
                      <a:pt x="43873" y="553412"/>
                      <a:pt x="78509" y="536479"/>
                      <a:pt x="111606" y="517236"/>
                    </a:cubicBezTo>
                    <a:cubicBezTo>
                      <a:pt x="115455" y="514927"/>
                      <a:pt x="120073" y="516466"/>
                      <a:pt x="123921" y="514157"/>
                    </a:cubicBezTo>
                    <a:lnTo>
                      <a:pt x="123921" y="514157"/>
                    </a:lnTo>
                    <a:cubicBezTo>
                      <a:pt x="130848" y="503382"/>
                      <a:pt x="142394" y="500303"/>
                      <a:pt x="152400" y="494915"/>
                    </a:cubicBezTo>
                    <a:cubicBezTo>
                      <a:pt x="200891" y="470285"/>
                      <a:pt x="247073" y="440267"/>
                      <a:pt x="296333" y="417176"/>
                    </a:cubicBezTo>
                    <a:lnTo>
                      <a:pt x="296333" y="417176"/>
                    </a:lnTo>
                    <a:cubicBezTo>
                      <a:pt x="308649" y="401012"/>
                      <a:pt x="327891" y="391006"/>
                      <a:pt x="340976" y="375612"/>
                    </a:cubicBezTo>
                    <a:cubicBezTo>
                      <a:pt x="347133" y="368685"/>
                      <a:pt x="351752" y="361758"/>
                      <a:pt x="347133" y="352521"/>
                    </a:cubicBezTo>
                    <a:cubicBezTo>
                      <a:pt x="342515" y="342515"/>
                      <a:pt x="347133" y="335588"/>
                      <a:pt x="354830" y="330200"/>
                    </a:cubicBezTo>
                    <a:cubicBezTo>
                      <a:pt x="363297" y="321733"/>
                      <a:pt x="374073" y="315576"/>
                      <a:pt x="381000" y="311727"/>
                    </a:cubicBezTo>
                    <a:cubicBezTo>
                      <a:pt x="372533" y="317115"/>
                      <a:pt x="357909" y="318655"/>
                      <a:pt x="345594" y="325582"/>
                    </a:cubicBezTo>
                    <a:cubicBezTo>
                      <a:pt x="317115" y="337127"/>
                      <a:pt x="286327" y="337127"/>
                      <a:pt x="256309" y="337897"/>
                    </a:cubicBezTo>
                    <a:lnTo>
                      <a:pt x="256309" y="337897"/>
                    </a:lnTo>
                    <a:cubicBezTo>
                      <a:pt x="236297" y="344055"/>
                      <a:pt x="217055" y="340206"/>
                      <a:pt x="199352" y="330970"/>
                    </a:cubicBezTo>
                    <a:cubicBezTo>
                      <a:pt x="196273" y="327121"/>
                      <a:pt x="195503" y="321733"/>
                      <a:pt x="196273" y="317115"/>
                    </a:cubicBezTo>
                    <a:cubicBezTo>
                      <a:pt x="207049" y="298642"/>
                      <a:pt x="227830" y="297873"/>
                      <a:pt x="245533" y="292485"/>
                    </a:cubicBezTo>
                    <a:cubicBezTo>
                      <a:pt x="269394" y="284788"/>
                      <a:pt x="294024" y="277860"/>
                      <a:pt x="318655" y="271703"/>
                    </a:cubicBezTo>
                    <a:cubicBezTo>
                      <a:pt x="327121" y="270163"/>
                      <a:pt x="334818" y="267854"/>
                      <a:pt x="342515" y="264776"/>
                    </a:cubicBezTo>
                    <a:cubicBezTo>
                      <a:pt x="344055" y="264006"/>
                      <a:pt x="346364" y="263236"/>
                      <a:pt x="348673" y="263236"/>
                    </a:cubicBezTo>
                    <a:cubicBezTo>
                      <a:pt x="356370" y="262466"/>
                      <a:pt x="362527" y="261697"/>
                      <a:pt x="369455" y="25938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g6ba09dd349_0_135"/>
              <p:cNvSpPr/>
              <p:nvPr/>
            </p:nvSpPr>
            <p:spPr>
              <a:xfrm rot="3514226">
                <a:off x="7815622" y="1665012"/>
                <a:ext cx="2077886" cy="2910150"/>
              </a:xfrm>
              <a:custGeom>
                <a:rect b="b" l="l" r="r" t="t"/>
                <a:pathLst>
                  <a:path extrusionOk="0" h="3245984" w="2317676">
                    <a:moveTo>
                      <a:pt x="523821" y="81126"/>
                    </a:moveTo>
                    <a:cubicBezTo>
                      <a:pt x="525555" y="76436"/>
                      <a:pt x="530497" y="73139"/>
                      <a:pt x="540146" y="71362"/>
                    </a:cubicBezTo>
                    <a:cubicBezTo>
                      <a:pt x="555614" y="68177"/>
                      <a:pt x="559032" y="52229"/>
                      <a:pt x="562562" y="39055"/>
                    </a:cubicBezTo>
                    <a:cubicBezTo>
                      <a:pt x="570310" y="8617"/>
                      <a:pt x="570310" y="8617"/>
                      <a:pt x="600056" y="20453"/>
                    </a:cubicBezTo>
                    <a:cubicBezTo>
                      <a:pt x="603341" y="22457"/>
                      <a:pt x="606370" y="23404"/>
                      <a:pt x="610057" y="24752"/>
                    </a:cubicBezTo>
                    <a:cubicBezTo>
                      <a:pt x="625860" y="29884"/>
                      <a:pt x="638410" y="28525"/>
                      <a:pt x="640804" y="8346"/>
                    </a:cubicBezTo>
                    <a:cubicBezTo>
                      <a:pt x="640067" y="683"/>
                      <a:pt x="644699" y="-999"/>
                      <a:pt x="650101" y="494"/>
                    </a:cubicBezTo>
                    <a:cubicBezTo>
                      <a:pt x="657217" y="2130"/>
                      <a:pt x="664990" y="4167"/>
                      <a:pt x="670504" y="8432"/>
                    </a:cubicBezTo>
                    <a:cubicBezTo>
                      <a:pt x="682186" y="17363"/>
                      <a:pt x="693645" y="20747"/>
                      <a:pt x="707030" y="13586"/>
                    </a:cubicBezTo>
                    <a:cubicBezTo>
                      <a:pt x="714581" y="10077"/>
                      <a:pt x="721553" y="13428"/>
                      <a:pt x="728268" y="15722"/>
                    </a:cubicBezTo>
                    <a:cubicBezTo>
                      <a:pt x="741422" y="39975"/>
                      <a:pt x="731781" y="76470"/>
                      <a:pt x="765214" y="89653"/>
                    </a:cubicBezTo>
                    <a:cubicBezTo>
                      <a:pt x="773243" y="92748"/>
                      <a:pt x="772598" y="108585"/>
                      <a:pt x="785583" y="102079"/>
                    </a:cubicBezTo>
                    <a:cubicBezTo>
                      <a:pt x="812788" y="82611"/>
                      <a:pt x="812386" y="83268"/>
                      <a:pt x="843013" y="101050"/>
                    </a:cubicBezTo>
                    <a:cubicBezTo>
                      <a:pt x="851555" y="106261"/>
                      <a:pt x="858348" y="115816"/>
                      <a:pt x="871044" y="112741"/>
                    </a:cubicBezTo>
                    <a:cubicBezTo>
                      <a:pt x="880532" y="114922"/>
                      <a:pt x="888528" y="122507"/>
                      <a:pt x="898740" y="116114"/>
                    </a:cubicBezTo>
                    <a:cubicBezTo>
                      <a:pt x="914864" y="113328"/>
                      <a:pt x="928295" y="117915"/>
                      <a:pt x="940235" y="127903"/>
                    </a:cubicBezTo>
                    <a:cubicBezTo>
                      <a:pt x="940492" y="128961"/>
                      <a:pt x="940492" y="128961"/>
                      <a:pt x="940747" y="130020"/>
                    </a:cubicBezTo>
                    <a:cubicBezTo>
                      <a:pt x="967353" y="138135"/>
                      <a:pt x="975548" y="118790"/>
                      <a:pt x="982428" y="98645"/>
                    </a:cubicBezTo>
                    <a:cubicBezTo>
                      <a:pt x="982270" y="84123"/>
                      <a:pt x="992516" y="73243"/>
                      <a:pt x="1000644" y="62874"/>
                    </a:cubicBezTo>
                    <a:cubicBezTo>
                      <a:pt x="1005711" y="56046"/>
                      <a:pt x="1014174" y="53997"/>
                      <a:pt x="1022349" y="55378"/>
                    </a:cubicBezTo>
                    <a:cubicBezTo>
                      <a:pt x="1032895" y="57303"/>
                      <a:pt x="1030056" y="66390"/>
                      <a:pt x="1037618" y="79120"/>
                    </a:cubicBezTo>
                    <a:cubicBezTo>
                      <a:pt x="1037441" y="85323"/>
                      <a:pt x="1034635" y="89922"/>
                      <a:pt x="1030113" y="94376"/>
                    </a:cubicBezTo>
                    <a:cubicBezTo>
                      <a:pt x="1015559" y="99021"/>
                      <a:pt x="1007976" y="107018"/>
                      <a:pt x="1007620" y="119423"/>
                    </a:cubicBezTo>
                    <a:cubicBezTo>
                      <a:pt x="1009079" y="118509"/>
                      <a:pt x="1011852" y="118398"/>
                      <a:pt x="1015795" y="120803"/>
                    </a:cubicBezTo>
                    <a:cubicBezTo>
                      <a:pt x="1015038" y="133866"/>
                      <a:pt x="1011910" y="146385"/>
                      <a:pt x="1024250" y="155716"/>
                    </a:cubicBezTo>
                    <a:cubicBezTo>
                      <a:pt x="1023047" y="157687"/>
                      <a:pt x="1021444" y="160315"/>
                      <a:pt x="1019841" y="162943"/>
                    </a:cubicBezTo>
                    <a:cubicBezTo>
                      <a:pt x="1004777" y="218671"/>
                      <a:pt x="984056" y="271848"/>
                      <a:pt x="962278" y="325283"/>
                    </a:cubicBezTo>
                    <a:cubicBezTo>
                      <a:pt x="949786" y="354627"/>
                      <a:pt x="942694" y="385464"/>
                      <a:pt x="933887" y="416156"/>
                    </a:cubicBezTo>
                    <a:cubicBezTo>
                      <a:pt x="933086" y="417470"/>
                      <a:pt x="934657" y="419330"/>
                      <a:pt x="935569" y="420789"/>
                    </a:cubicBezTo>
                    <a:cubicBezTo>
                      <a:pt x="936628" y="420533"/>
                      <a:pt x="937285" y="420934"/>
                      <a:pt x="939000" y="421078"/>
                    </a:cubicBezTo>
                    <a:cubicBezTo>
                      <a:pt x="943343" y="422826"/>
                      <a:pt x="946227" y="425487"/>
                      <a:pt x="947910" y="430120"/>
                    </a:cubicBezTo>
                    <a:cubicBezTo>
                      <a:pt x="942835" y="473910"/>
                      <a:pt x="944764" y="516562"/>
                      <a:pt x="957385" y="559424"/>
                    </a:cubicBezTo>
                    <a:cubicBezTo>
                      <a:pt x="958489" y="570916"/>
                      <a:pt x="957285" y="582128"/>
                      <a:pt x="955569" y="593253"/>
                    </a:cubicBezTo>
                    <a:lnTo>
                      <a:pt x="954477" y="600704"/>
                    </a:lnTo>
                    <a:lnTo>
                      <a:pt x="964632" y="598732"/>
                    </a:lnTo>
                    <a:cubicBezTo>
                      <a:pt x="970547" y="599717"/>
                      <a:pt x="975477" y="598732"/>
                      <a:pt x="980407" y="597746"/>
                    </a:cubicBezTo>
                    <a:cubicBezTo>
                      <a:pt x="1009982" y="596761"/>
                      <a:pt x="1032657" y="585921"/>
                      <a:pt x="1039559" y="553404"/>
                    </a:cubicBezTo>
                    <a:cubicBezTo>
                      <a:pt x="1042516" y="541580"/>
                      <a:pt x="1047446" y="529755"/>
                      <a:pt x="1055332" y="519902"/>
                    </a:cubicBezTo>
                    <a:cubicBezTo>
                      <a:pt x="1060262" y="513004"/>
                      <a:pt x="1068149" y="509063"/>
                      <a:pt x="1076036" y="512018"/>
                    </a:cubicBezTo>
                    <a:cubicBezTo>
                      <a:pt x="1085894" y="514974"/>
                      <a:pt x="1081951" y="523843"/>
                      <a:pt x="1080965" y="530741"/>
                    </a:cubicBezTo>
                    <a:cubicBezTo>
                      <a:pt x="1077022" y="574097"/>
                      <a:pt x="1077022" y="574097"/>
                      <a:pt x="1118429" y="565229"/>
                    </a:cubicBezTo>
                    <a:cubicBezTo>
                      <a:pt x="1133216" y="562273"/>
                      <a:pt x="1147019" y="561288"/>
                      <a:pt x="1161806" y="564244"/>
                    </a:cubicBezTo>
                    <a:cubicBezTo>
                      <a:pt x="1176595" y="568185"/>
                      <a:pt x="1188425" y="571141"/>
                      <a:pt x="1194341" y="589863"/>
                    </a:cubicBezTo>
                    <a:cubicBezTo>
                      <a:pt x="1204199" y="616468"/>
                      <a:pt x="1241662" y="624351"/>
                      <a:pt x="1273210" y="609571"/>
                    </a:cubicBezTo>
                    <a:cubicBezTo>
                      <a:pt x="1278140" y="607600"/>
                      <a:pt x="1282083" y="604644"/>
                      <a:pt x="1287998" y="601688"/>
                    </a:cubicBezTo>
                    <a:cubicBezTo>
                      <a:pt x="1291942" y="624351"/>
                      <a:pt x="1297857" y="645044"/>
                      <a:pt x="1320532" y="654898"/>
                    </a:cubicBezTo>
                    <a:cubicBezTo>
                      <a:pt x="1341235" y="663767"/>
                      <a:pt x="1360953" y="658840"/>
                      <a:pt x="1381656" y="654898"/>
                    </a:cubicBezTo>
                    <a:cubicBezTo>
                      <a:pt x="1383628" y="660810"/>
                      <a:pt x="1379684" y="662781"/>
                      <a:pt x="1377713" y="665737"/>
                    </a:cubicBezTo>
                    <a:cubicBezTo>
                      <a:pt x="1357995" y="687416"/>
                      <a:pt x="1365882" y="712050"/>
                      <a:pt x="1394472" y="720919"/>
                    </a:cubicBezTo>
                    <a:cubicBezTo>
                      <a:pt x="1424048" y="729787"/>
                      <a:pt x="1424048" y="729787"/>
                      <a:pt x="1414190" y="759348"/>
                    </a:cubicBezTo>
                    <a:cubicBezTo>
                      <a:pt x="1407288" y="780041"/>
                      <a:pt x="1419119" y="801719"/>
                      <a:pt x="1440808" y="804675"/>
                    </a:cubicBezTo>
                    <a:cubicBezTo>
                      <a:pt x="1451652" y="806646"/>
                      <a:pt x="1452639" y="796793"/>
                      <a:pt x="1454610" y="789895"/>
                    </a:cubicBezTo>
                    <a:cubicBezTo>
                      <a:pt x="1457568" y="778070"/>
                      <a:pt x="1459540" y="764275"/>
                      <a:pt x="1474328" y="760333"/>
                    </a:cubicBezTo>
                    <a:cubicBezTo>
                      <a:pt x="1484187" y="758363"/>
                      <a:pt x="1491088" y="757377"/>
                      <a:pt x="1487144" y="772158"/>
                    </a:cubicBezTo>
                    <a:cubicBezTo>
                      <a:pt x="1478271" y="809603"/>
                      <a:pt x="1488130" y="822412"/>
                      <a:pt x="1525593" y="825368"/>
                    </a:cubicBezTo>
                    <a:cubicBezTo>
                      <a:pt x="1572915" y="829310"/>
                      <a:pt x="1613336" y="846061"/>
                      <a:pt x="1648827" y="876608"/>
                    </a:cubicBezTo>
                    <a:cubicBezTo>
                      <a:pt x="1666573" y="892374"/>
                      <a:pt x="1685304" y="905184"/>
                      <a:pt x="1707979" y="913067"/>
                    </a:cubicBezTo>
                    <a:cubicBezTo>
                      <a:pt x="1719810" y="917009"/>
                      <a:pt x="1730654" y="917008"/>
                      <a:pt x="1740513" y="908140"/>
                    </a:cubicBezTo>
                    <a:cubicBezTo>
                      <a:pt x="1749386" y="900257"/>
                      <a:pt x="1760231" y="895330"/>
                      <a:pt x="1770089" y="905184"/>
                    </a:cubicBezTo>
                    <a:cubicBezTo>
                      <a:pt x="1779948" y="916023"/>
                      <a:pt x="1769103" y="923906"/>
                      <a:pt x="1763188" y="929818"/>
                    </a:cubicBezTo>
                    <a:cubicBezTo>
                      <a:pt x="1748400" y="944599"/>
                      <a:pt x="1747414" y="958394"/>
                      <a:pt x="1754315" y="977117"/>
                    </a:cubicBezTo>
                    <a:cubicBezTo>
                      <a:pt x="1780934" y="1052005"/>
                      <a:pt x="1783892" y="1128864"/>
                      <a:pt x="1780934" y="1206710"/>
                    </a:cubicBezTo>
                    <a:cubicBezTo>
                      <a:pt x="1779948" y="1246124"/>
                      <a:pt x="1779948" y="1246124"/>
                      <a:pt x="1815440" y="1260905"/>
                    </a:cubicBezTo>
                    <a:cubicBezTo>
                      <a:pt x="1847973" y="1273715"/>
                      <a:pt x="1847973" y="1273715"/>
                      <a:pt x="1873606" y="1248095"/>
                    </a:cubicBezTo>
                    <a:cubicBezTo>
                      <a:pt x="1891352" y="1230358"/>
                      <a:pt x="1909097" y="1211636"/>
                      <a:pt x="1931772" y="1198827"/>
                    </a:cubicBezTo>
                    <a:cubicBezTo>
                      <a:pt x="1943603" y="1192914"/>
                      <a:pt x="1956419" y="1187002"/>
                      <a:pt x="1972193" y="1189958"/>
                    </a:cubicBezTo>
                    <a:cubicBezTo>
                      <a:pt x="1969235" y="1201783"/>
                      <a:pt x="1961348" y="1209666"/>
                      <a:pt x="1955433" y="1218534"/>
                    </a:cubicBezTo>
                    <a:cubicBezTo>
                      <a:pt x="1943603" y="1236271"/>
                      <a:pt x="1935716" y="1254993"/>
                      <a:pt x="1935716" y="1275686"/>
                    </a:cubicBezTo>
                    <a:cubicBezTo>
                      <a:pt x="1934730" y="1287510"/>
                      <a:pt x="1930786" y="1289481"/>
                      <a:pt x="1919942" y="1288495"/>
                    </a:cubicBezTo>
                    <a:cubicBezTo>
                      <a:pt x="1909097" y="1287510"/>
                      <a:pt x="1897266" y="1287510"/>
                      <a:pt x="1887408" y="1293422"/>
                    </a:cubicBezTo>
                    <a:cubicBezTo>
                      <a:pt x="1881493" y="1298350"/>
                      <a:pt x="1876563" y="1304262"/>
                      <a:pt x="1875578" y="1311159"/>
                    </a:cubicBezTo>
                    <a:cubicBezTo>
                      <a:pt x="1875577" y="1320028"/>
                      <a:pt x="1884451" y="1320028"/>
                      <a:pt x="1890366" y="1321999"/>
                    </a:cubicBezTo>
                    <a:cubicBezTo>
                      <a:pt x="1929800" y="1335794"/>
                      <a:pt x="1969235" y="1348604"/>
                      <a:pt x="2009656" y="1363384"/>
                    </a:cubicBezTo>
                    <a:cubicBezTo>
                      <a:pt x="2033317" y="1371267"/>
                      <a:pt x="2056978" y="1382107"/>
                      <a:pt x="2077681" y="1397872"/>
                    </a:cubicBezTo>
                    <a:cubicBezTo>
                      <a:pt x="2118102" y="1426449"/>
                      <a:pt x="2130918" y="1462908"/>
                      <a:pt x="2119088" y="1511191"/>
                    </a:cubicBezTo>
                    <a:cubicBezTo>
                      <a:pt x="2107257" y="1554548"/>
                      <a:pt x="2107257" y="1554548"/>
                      <a:pt x="2133876" y="1590021"/>
                    </a:cubicBezTo>
                    <a:cubicBezTo>
                      <a:pt x="2118102" y="1600860"/>
                      <a:pt x="2108243" y="1617612"/>
                      <a:pt x="2099371" y="1633377"/>
                    </a:cubicBezTo>
                    <a:cubicBezTo>
                      <a:pt x="2090497" y="1649144"/>
                      <a:pt x="2079653" y="1661953"/>
                      <a:pt x="2060922" y="1665895"/>
                    </a:cubicBezTo>
                    <a:cubicBezTo>
                      <a:pt x="2047119" y="1668851"/>
                      <a:pt x="2033317" y="1671807"/>
                      <a:pt x="2030359" y="1688559"/>
                    </a:cubicBezTo>
                    <a:cubicBezTo>
                      <a:pt x="2026416" y="1708266"/>
                      <a:pt x="2027402" y="1726988"/>
                      <a:pt x="2045147" y="1740784"/>
                    </a:cubicBezTo>
                    <a:cubicBezTo>
                      <a:pt x="2056978" y="1750638"/>
                      <a:pt x="2071766" y="1757535"/>
                      <a:pt x="2085568" y="1763447"/>
                    </a:cubicBezTo>
                    <a:cubicBezTo>
                      <a:pt x="2109229" y="1774286"/>
                      <a:pt x="2133876" y="1784140"/>
                      <a:pt x="2155565" y="1798921"/>
                    </a:cubicBezTo>
                    <a:cubicBezTo>
                      <a:pt x="2168381" y="1807789"/>
                      <a:pt x="2175282" y="1803848"/>
                      <a:pt x="2177254" y="1788082"/>
                    </a:cubicBezTo>
                    <a:cubicBezTo>
                      <a:pt x="2178240" y="1764433"/>
                      <a:pt x="2191056" y="1747681"/>
                      <a:pt x="2213731" y="1740784"/>
                    </a:cubicBezTo>
                    <a:cubicBezTo>
                      <a:pt x="2238378" y="1732901"/>
                      <a:pt x="2265982" y="1739798"/>
                      <a:pt x="2280770" y="1757535"/>
                    </a:cubicBezTo>
                    <a:cubicBezTo>
                      <a:pt x="2291615" y="1770345"/>
                      <a:pt x="2293587" y="1785126"/>
                      <a:pt x="2287672" y="1799906"/>
                    </a:cubicBezTo>
                    <a:cubicBezTo>
                      <a:pt x="2280770" y="1818629"/>
                      <a:pt x="2288657" y="1827497"/>
                      <a:pt x="2304431" y="1832424"/>
                    </a:cubicBezTo>
                    <a:cubicBezTo>
                      <a:pt x="2314290" y="1835380"/>
                      <a:pt x="2319220" y="1840307"/>
                      <a:pt x="2317248" y="1851146"/>
                    </a:cubicBezTo>
                    <a:cubicBezTo>
                      <a:pt x="2315276" y="1862970"/>
                      <a:pt x="2306403" y="1857058"/>
                      <a:pt x="2300488" y="1857058"/>
                    </a:cubicBezTo>
                    <a:cubicBezTo>
                      <a:pt x="2195986" y="1850160"/>
                      <a:pt x="2098385" y="1823556"/>
                      <a:pt x="2011628" y="1764433"/>
                    </a:cubicBezTo>
                    <a:cubicBezTo>
                      <a:pt x="2003741" y="1758521"/>
                      <a:pt x="1996840" y="1758521"/>
                      <a:pt x="1990924" y="1764433"/>
                    </a:cubicBezTo>
                    <a:cubicBezTo>
                      <a:pt x="1979094" y="1774287"/>
                      <a:pt x="1967264" y="1784140"/>
                      <a:pt x="1956419" y="1793994"/>
                    </a:cubicBezTo>
                    <a:cubicBezTo>
                      <a:pt x="1940645" y="1808775"/>
                      <a:pt x="1924871" y="1823556"/>
                      <a:pt x="1902196" y="1829468"/>
                    </a:cubicBezTo>
                    <a:cubicBezTo>
                      <a:pt x="1891352" y="1831438"/>
                      <a:pt x="1891352" y="1839321"/>
                      <a:pt x="1896281" y="1847205"/>
                    </a:cubicBezTo>
                    <a:cubicBezTo>
                      <a:pt x="1903182" y="1857058"/>
                      <a:pt x="1910083" y="1866912"/>
                      <a:pt x="1923885" y="1869868"/>
                    </a:cubicBezTo>
                    <a:cubicBezTo>
                      <a:pt x="1955433" y="1878737"/>
                      <a:pt x="1982052" y="1897459"/>
                      <a:pt x="2007684" y="1917166"/>
                    </a:cubicBezTo>
                    <a:cubicBezTo>
                      <a:pt x="2027402" y="1932932"/>
                      <a:pt x="2047119" y="1947713"/>
                      <a:pt x="2069794" y="1958552"/>
                    </a:cubicBezTo>
                    <a:cubicBezTo>
                      <a:pt x="2085568" y="1967420"/>
                      <a:pt x="2094441" y="1964464"/>
                      <a:pt x="2099370" y="1947713"/>
                    </a:cubicBezTo>
                    <a:cubicBezTo>
                      <a:pt x="2101342" y="1938845"/>
                      <a:pt x="2103314" y="1928991"/>
                      <a:pt x="2117116" y="1932932"/>
                    </a:cubicBezTo>
                    <a:cubicBezTo>
                      <a:pt x="2129933" y="1936874"/>
                      <a:pt x="2134862" y="1945742"/>
                      <a:pt x="2135847" y="1957566"/>
                    </a:cubicBezTo>
                    <a:cubicBezTo>
                      <a:pt x="2135847" y="1965450"/>
                      <a:pt x="2129932" y="1965450"/>
                      <a:pt x="2125003" y="1965450"/>
                    </a:cubicBezTo>
                    <a:cubicBezTo>
                      <a:pt x="2109229" y="1966435"/>
                      <a:pt x="2095427" y="1970376"/>
                      <a:pt x="2082610" y="1980231"/>
                    </a:cubicBezTo>
                    <a:cubicBezTo>
                      <a:pt x="2076696" y="1985157"/>
                      <a:pt x="2072752" y="1983187"/>
                      <a:pt x="2066836" y="1980230"/>
                    </a:cubicBezTo>
                    <a:cubicBezTo>
                      <a:pt x="2009656" y="1951654"/>
                      <a:pt x="1948532" y="1928005"/>
                      <a:pt x="1906140" y="1876766"/>
                    </a:cubicBezTo>
                    <a:cubicBezTo>
                      <a:pt x="1893323" y="1861985"/>
                      <a:pt x="1862761" y="1868882"/>
                      <a:pt x="1854874" y="1888590"/>
                    </a:cubicBezTo>
                    <a:cubicBezTo>
                      <a:pt x="1847973" y="1903371"/>
                      <a:pt x="1840086" y="1905342"/>
                      <a:pt x="1826284" y="1903371"/>
                    </a:cubicBezTo>
                    <a:cubicBezTo>
                      <a:pt x="1819383" y="1902385"/>
                      <a:pt x="1811496" y="1903371"/>
                      <a:pt x="1804595" y="1905342"/>
                    </a:cubicBezTo>
                    <a:cubicBezTo>
                      <a:pt x="1792764" y="1908298"/>
                      <a:pt x="1789806" y="1918152"/>
                      <a:pt x="1787835" y="1928991"/>
                    </a:cubicBezTo>
                    <a:cubicBezTo>
                      <a:pt x="1785863" y="1939830"/>
                      <a:pt x="1792764" y="1944757"/>
                      <a:pt x="1800651" y="1948698"/>
                    </a:cubicBezTo>
                    <a:cubicBezTo>
                      <a:pt x="1810510" y="1953626"/>
                      <a:pt x="1822341" y="1957566"/>
                      <a:pt x="1833185" y="1962494"/>
                    </a:cubicBezTo>
                    <a:cubicBezTo>
                      <a:pt x="1845015" y="1967421"/>
                      <a:pt x="1856846" y="1973333"/>
                      <a:pt x="1865718" y="1984172"/>
                    </a:cubicBezTo>
                    <a:cubicBezTo>
                      <a:pt x="1880507" y="2002894"/>
                      <a:pt x="1877549" y="2020631"/>
                      <a:pt x="1854874" y="2027528"/>
                    </a:cubicBezTo>
                    <a:cubicBezTo>
                      <a:pt x="1812482" y="2040338"/>
                      <a:pt x="1809525" y="2056105"/>
                      <a:pt x="1832199" y="2096504"/>
                    </a:cubicBezTo>
                    <a:cubicBezTo>
                      <a:pt x="1841072" y="2113256"/>
                      <a:pt x="1851916" y="2128037"/>
                      <a:pt x="1845015" y="2148730"/>
                    </a:cubicBezTo>
                    <a:cubicBezTo>
                      <a:pt x="1843044" y="2152671"/>
                      <a:pt x="1843044" y="2158583"/>
                      <a:pt x="1837129" y="2157598"/>
                    </a:cubicBezTo>
                    <a:cubicBezTo>
                      <a:pt x="1831213" y="2157598"/>
                      <a:pt x="1829242" y="2152671"/>
                      <a:pt x="1828256" y="2148730"/>
                    </a:cubicBezTo>
                    <a:cubicBezTo>
                      <a:pt x="1826284" y="2130993"/>
                      <a:pt x="1815439" y="2125081"/>
                      <a:pt x="1798680" y="2124096"/>
                    </a:cubicBezTo>
                    <a:cubicBezTo>
                      <a:pt x="1775019" y="2122125"/>
                      <a:pt x="1760231" y="2108329"/>
                      <a:pt x="1752344" y="2085666"/>
                    </a:cubicBezTo>
                    <a:cubicBezTo>
                      <a:pt x="1746428" y="2065958"/>
                      <a:pt x="1740513" y="2046250"/>
                      <a:pt x="1733612" y="2026543"/>
                    </a:cubicBezTo>
                    <a:cubicBezTo>
                      <a:pt x="1729669" y="2012748"/>
                      <a:pt x="1721782" y="2000924"/>
                      <a:pt x="1710937" y="1993040"/>
                    </a:cubicBezTo>
                    <a:cubicBezTo>
                      <a:pt x="1706993" y="1990084"/>
                      <a:pt x="1703050" y="1985157"/>
                      <a:pt x="1697135" y="1987128"/>
                    </a:cubicBezTo>
                    <a:cubicBezTo>
                      <a:pt x="1690233" y="1991069"/>
                      <a:pt x="1687276" y="1996982"/>
                      <a:pt x="1688262" y="2003879"/>
                    </a:cubicBezTo>
                    <a:cubicBezTo>
                      <a:pt x="1689248" y="2016689"/>
                      <a:pt x="1691220" y="2029499"/>
                      <a:pt x="1693191" y="2042309"/>
                    </a:cubicBezTo>
                    <a:cubicBezTo>
                      <a:pt x="1694177" y="2047236"/>
                      <a:pt x="1699107" y="2048221"/>
                      <a:pt x="1703050" y="2049207"/>
                    </a:cubicBezTo>
                    <a:cubicBezTo>
                      <a:pt x="1706993" y="2050192"/>
                      <a:pt x="1711923" y="2050192"/>
                      <a:pt x="1715867" y="2052163"/>
                    </a:cubicBezTo>
                    <a:cubicBezTo>
                      <a:pt x="1727696" y="2055119"/>
                      <a:pt x="1736570" y="2062017"/>
                      <a:pt x="1732626" y="2074826"/>
                    </a:cubicBezTo>
                    <a:cubicBezTo>
                      <a:pt x="1728683" y="2085666"/>
                      <a:pt x="1716852" y="2080739"/>
                      <a:pt x="1707980" y="2079753"/>
                    </a:cubicBezTo>
                    <a:cubicBezTo>
                      <a:pt x="1705022" y="2078768"/>
                      <a:pt x="1701078" y="2077783"/>
                      <a:pt x="1699107" y="2075812"/>
                    </a:cubicBezTo>
                    <a:cubicBezTo>
                      <a:pt x="1681361" y="2060046"/>
                      <a:pt x="1679389" y="2072856"/>
                      <a:pt x="1675446" y="2087636"/>
                    </a:cubicBezTo>
                    <a:cubicBezTo>
                      <a:pt x="1669530" y="2109315"/>
                      <a:pt x="1669530" y="2108329"/>
                      <a:pt x="1693191" y="2110300"/>
                    </a:cubicBezTo>
                    <a:cubicBezTo>
                      <a:pt x="1706993" y="2110300"/>
                      <a:pt x="1715866" y="2115227"/>
                      <a:pt x="1709951" y="2131978"/>
                    </a:cubicBezTo>
                    <a:cubicBezTo>
                      <a:pt x="1706008" y="2143803"/>
                      <a:pt x="1703050" y="2155627"/>
                      <a:pt x="1701078" y="2168438"/>
                    </a:cubicBezTo>
                    <a:cubicBezTo>
                      <a:pt x="1698121" y="2189130"/>
                      <a:pt x="1705022" y="2196028"/>
                      <a:pt x="1725725" y="2193072"/>
                    </a:cubicBezTo>
                    <a:cubicBezTo>
                      <a:pt x="1729669" y="2193071"/>
                      <a:pt x="1732626" y="2193072"/>
                      <a:pt x="1735584" y="2192086"/>
                    </a:cubicBezTo>
                    <a:cubicBezTo>
                      <a:pt x="1753330" y="2188145"/>
                      <a:pt x="1760231" y="2191101"/>
                      <a:pt x="1758259" y="2211794"/>
                    </a:cubicBezTo>
                    <a:cubicBezTo>
                      <a:pt x="1754315" y="2237414"/>
                      <a:pt x="1765160" y="2260078"/>
                      <a:pt x="1778962" y="2281756"/>
                    </a:cubicBezTo>
                    <a:cubicBezTo>
                      <a:pt x="1795722" y="2307376"/>
                      <a:pt x="1817411" y="2331025"/>
                      <a:pt x="1830227" y="2358615"/>
                    </a:cubicBezTo>
                    <a:cubicBezTo>
                      <a:pt x="1838114" y="2375367"/>
                      <a:pt x="1842058" y="2391132"/>
                      <a:pt x="1833185" y="2409855"/>
                    </a:cubicBezTo>
                    <a:cubicBezTo>
                      <a:pt x="1822341" y="2431533"/>
                      <a:pt x="1827270" y="2455182"/>
                      <a:pt x="1836143" y="2477846"/>
                    </a:cubicBezTo>
                    <a:cubicBezTo>
                      <a:pt x="1839100" y="2484743"/>
                      <a:pt x="1842058" y="2490656"/>
                      <a:pt x="1844030" y="2496568"/>
                    </a:cubicBezTo>
                    <a:cubicBezTo>
                      <a:pt x="1860790" y="2533027"/>
                      <a:pt x="1860790" y="2533027"/>
                      <a:pt x="1830228" y="2558647"/>
                    </a:cubicBezTo>
                    <a:cubicBezTo>
                      <a:pt x="1824312" y="2563573"/>
                      <a:pt x="1820369" y="2568500"/>
                      <a:pt x="1822341" y="2578354"/>
                    </a:cubicBezTo>
                    <a:cubicBezTo>
                      <a:pt x="1824312" y="2589193"/>
                      <a:pt x="1823326" y="2601018"/>
                      <a:pt x="1821355" y="2611857"/>
                    </a:cubicBezTo>
                    <a:cubicBezTo>
                      <a:pt x="1817411" y="2628608"/>
                      <a:pt x="1826284" y="2635506"/>
                      <a:pt x="1840086" y="2640433"/>
                    </a:cubicBezTo>
                    <a:cubicBezTo>
                      <a:pt x="1884451" y="2656199"/>
                      <a:pt x="1884451" y="2656199"/>
                      <a:pt x="1857832" y="2694629"/>
                    </a:cubicBezTo>
                    <a:cubicBezTo>
                      <a:pt x="1852902" y="2701526"/>
                      <a:pt x="1850931" y="2709410"/>
                      <a:pt x="1850931" y="2718278"/>
                    </a:cubicBezTo>
                    <a:cubicBezTo>
                      <a:pt x="1850931" y="2725175"/>
                      <a:pt x="1857832" y="2734044"/>
                      <a:pt x="1846001" y="2737000"/>
                    </a:cubicBezTo>
                    <a:cubicBezTo>
                      <a:pt x="1836143" y="2739956"/>
                      <a:pt x="1826284" y="2738970"/>
                      <a:pt x="1820368" y="2729117"/>
                    </a:cubicBezTo>
                    <a:cubicBezTo>
                      <a:pt x="1814453" y="2721234"/>
                      <a:pt x="1810510" y="2712366"/>
                      <a:pt x="1805580" y="2702512"/>
                    </a:cubicBezTo>
                    <a:cubicBezTo>
                      <a:pt x="1781920" y="2711380"/>
                      <a:pt x="1771075" y="2732073"/>
                      <a:pt x="1762202" y="2752766"/>
                    </a:cubicBezTo>
                    <a:cubicBezTo>
                      <a:pt x="1757273" y="2762620"/>
                      <a:pt x="1766145" y="2771488"/>
                      <a:pt x="1772061" y="2778386"/>
                    </a:cubicBezTo>
                    <a:cubicBezTo>
                      <a:pt x="1780934" y="2787254"/>
                      <a:pt x="1789806" y="2795137"/>
                      <a:pt x="1797694" y="2803020"/>
                    </a:cubicBezTo>
                    <a:cubicBezTo>
                      <a:pt x="1806566" y="2811889"/>
                      <a:pt x="1812482" y="2821742"/>
                      <a:pt x="1813467" y="2834552"/>
                    </a:cubicBezTo>
                    <a:cubicBezTo>
                      <a:pt x="1814453" y="2851303"/>
                      <a:pt x="1809524" y="2855245"/>
                      <a:pt x="1792764" y="2851303"/>
                    </a:cubicBezTo>
                    <a:cubicBezTo>
                      <a:pt x="1772061" y="2845391"/>
                      <a:pt x="1767132" y="2851303"/>
                      <a:pt x="1770089" y="2871996"/>
                    </a:cubicBezTo>
                    <a:cubicBezTo>
                      <a:pt x="1771075" y="2883821"/>
                      <a:pt x="1780934" y="2898602"/>
                      <a:pt x="1767132" y="2906485"/>
                    </a:cubicBezTo>
                    <a:cubicBezTo>
                      <a:pt x="1754315" y="2913382"/>
                      <a:pt x="1742485" y="2900572"/>
                      <a:pt x="1732626" y="2892690"/>
                    </a:cubicBezTo>
                    <a:cubicBezTo>
                      <a:pt x="1728683" y="2888748"/>
                      <a:pt x="1724739" y="2885792"/>
                      <a:pt x="1719810" y="2882836"/>
                    </a:cubicBezTo>
                    <a:cubicBezTo>
                      <a:pt x="1713894" y="2878894"/>
                      <a:pt x="1706008" y="2877909"/>
                      <a:pt x="1700092" y="2883821"/>
                    </a:cubicBezTo>
                    <a:cubicBezTo>
                      <a:pt x="1694177" y="2888748"/>
                      <a:pt x="1696149" y="2895646"/>
                      <a:pt x="1700092" y="2901557"/>
                    </a:cubicBezTo>
                    <a:cubicBezTo>
                      <a:pt x="1705022" y="2910426"/>
                      <a:pt x="1708966" y="2919294"/>
                      <a:pt x="1699107" y="2928163"/>
                    </a:cubicBezTo>
                    <a:cubicBezTo>
                      <a:pt x="1689248" y="2936046"/>
                      <a:pt x="1679389" y="2931119"/>
                      <a:pt x="1670516" y="2925207"/>
                    </a:cubicBezTo>
                    <a:cubicBezTo>
                      <a:pt x="1669530" y="2924222"/>
                      <a:pt x="1667559" y="2922251"/>
                      <a:pt x="1665586" y="2921266"/>
                    </a:cubicBezTo>
                    <a:cubicBezTo>
                      <a:pt x="1640940" y="2903529"/>
                      <a:pt x="1635025" y="2905499"/>
                      <a:pt x="1623194" y="2934075"/>
                    </a:cubicBezTo>
                    <a:cubicBezTo>
                      <a:pt x="1618265" y="2947871"/>
                      <a:pt x="1613336" y="2958710"/>
                      <a:pt x="1596576" y="2956739"/>
                    </a:cubicBezTo>
                    <a:cubicBezTo>
                      <a:pt x="1592632" y="2956739"/>
                      <a:pt x="1589675" y="2956739"/>
                      <a:pt x="1586717" y="2955753"/>
                    </a:cubicBezTo>
                    <a:cubicBezTo>
                      <a:pt x="1569958" y="2949841"/>
                      <a:pt x="1555169" y="2957724"/>
                      <a:pt x="1557141" y="2974476"/>
                    </a:cubicBezTo>
                    <a:cubicBezTo>
                      <a:pt x="1559113" y="2991227"/>
                      <a:pt x="1550240" y="2997139"/>
                      <a:pt x="1538409" y="2998125"/>
                    </a:cubicBezTo>
                    <a:cubicBezTo>
                      <a:pt x="1499960" y="3000095"/>
                      <a:pt x="1492074" y="3023745"/>
                      <a:pt x="1491088" y="3057247"/>
                    </a:cubicBezTo>
                    <a:cubicBezTo>
                      <a:pt x="1490102" y="3080896"/>
                      <a:pt x="1484187" y="3104546"/>
                      <a:pt x="1477286" y="3128195"/>
                    </a:cubicBezTo>
                    <a:cubicBezTo>
                      <a:pt x="1473342" y="3139034"/>
                      <a:pt x="1467427" y="3145931"/>
                      <a:pt x="1455596" y="3148887"/>
                    </a:cubicBezTo>
                    <a:cubicBezTo>
                      <a:pt x="1415176" y="3160712"/>
                      <a:pt x="1374755" y="3163668"/>
                      <a:pt x="1337291" y="3138048"/>
                    </a:cubicBezTo>
                    <a:cubicBezTo>
                      <a:pt x="1323489" y="3128194"/>
                      <a:pt x="1314617" y="3117355"/>
                      <a:pt x="1316588" y="3098633"/>
                    </a:cubicBezTo>
                    <a:cubicBezTo>
                      <a:pt x="1320532" y="3071043"/>
                      <a:pt x="1306729" y="3046408"/>
                      <a:pt x="1292927" y="3022759"/>
                    </a:cubicBezTo>
                    <a:cubicBezTo>
                      <a:pt x="1289970" y="3015861"/>
                      <a:pt x="1284055" y="3014877"/>
                      <a:pt x="1277154" y="3013891"/>
                    </a:cubicBezTo>
                    <a:cubicBezTo>
                      <a:pt x="1253493" y="3010935"/>
                      <a:pt x="1229832" y="3008964"/>
                      <a:pt x="1206171" y="3009950"/>
                    </a:cubicBezTo>
                    <a:cubicBezTo>
                      <a:pt x="1191383" y="3009949"/>
                      <a:pt x="1181524" y="3005022"/>
                      <a:pt x="1172651" y="2994184"/>
                    </a:cubicBezTo>
                    <a:cubicBezTo>
                      <a:pt x="1163778" y="2984329"/>
                      <a:pt x="1155891" y="2973491"/>
                      <a:pt x="1143075" y="2967578"/>
                    </a:cubicBezTo>
                    <a:cubicBezTo>
                      <a:pt x="1136174" y="2964622"/>
                      <a:pt x="1129766" y="2962651"/>
                      <a:pt x="1123234" y="2962651"/>
                    </a:cubicBezTo>
                    <a:lnTo>
                      <a:pt x="1107668" y="2967868"/>
                    </a:lnTo>
                    <a:lnTo>
                      <a:pt x="1110055" y="2969616"/>
                    </a:lnTo>
                    <a:cubicBezTo>
                      <a:pt x="1110226" y="2973215"/>
                      <a:pt x="1106170" y="2977278"/>
                      <a:pt x="1098475" y="2982501"/>
                    </a:cubicBezTo>
                    <a:cubicBezTo>
                      <a:pt x="1085601" y="2991779"/>
                      <a:pt x="1078386" y="3003605"/>
                      <a:pt x="1074713" y="3018496"/>
                    </a:cubicBezTo>
                    <a:cubicBezTo>
                      <a:pt x="1073478" y="3024954"/>
                      <a:pt x="1073154" y="3032873"/>
                      <a:pt x="1068634" y="3037328"/>
                    </a:cubicBezTo>
                    <a:cubicBezTo>
                      <a:pt x="1044425" y="3062230"/>
                      <a:pt x="1035586" y="3097410"/>
                      <a:pt x="1012034" y="3122715"/>
                    </a:cubicBezTo>
                    <a:cubicBezTo>
                      <a:pt x="996467" y="3139364"/>
                      <a:pt x="999574" y="3147571"/>
                      <a:pt x="1020923" y="3152481"/>
                    </a:cubicBezTo>
                    <a:cubicBezTo>
                      <a:pt x="1051760" y="3159573"/>
                      <a:pt x="1061630" y="3181822"/>
                      <a:pt x="1046508" y="3209565"/>
                    </a:cubicBezTo>
                    <a:cubicBezTo>
                      <a:pt x="1043302" y="3214820"/>
                      <a:pt x="1040496" y="3219420"/>
                      <a:pt x="1038602" y="3225479"/>
                    </a:cubicBezTo>
                    <a:cubicBezTo>
                      <a:pt x="1029574" y="3250624"/>
                      <a:pt x="1029717" y="3248910"/>
                      <a:pt x="1006286" y="3240025"/>
                    </a:cubicBezTo>
                    <a:cubicBezTo>
                      <a:pt x="962052" y="3223857"/>
                      <a:pt x="928494" y="3191666"/>
                      <a:pt x="890529" y="3166701"/>
                    </a:cubicBezTo>
                    <a:cubicBezTo>
                      <a:pt x="881330" y="3161089"/>
                      <a:pt x="873189" y="3155221"/>
                      <a:pt x="863444" y="3151981"/>
                    </a:cubicBezTo>
                    <a:cubicBezTo>
                      <a:pt x="859102" y="3150232"/>
                      <a:pt x="854535" y="3142939"/>
                      <a:pt x="851039" y="3151626"/>
                    </a:cubicBezTo>
                    <a:cubicBezTo>
                      <a:pt x="848089" y="3157940"/>
                      <a:pt x="847510" y="3164801"/>
                      <a:pt x="854738" y="3169210"/>
                    </a:cubicBezTo>
                    <a:cubicBezTo>
                      <a:pt x="857366" y="3170813"/>
                      <a:pt x="860138" y="3170701"/>
                      <a:pt x="863167" y="3171647"/>
                    </a:cubicBezTo>
                    <a:cubicBezTo>
                      <a:pt x="869226" y="3173540"/>
                      <a:pt x="878636" y="3168462"/>
                      <a:pt x="881600" y="3178384"/>
                    </a:cubicBezTo>
                    <a:cubicBezTo>
                      <a:pt x="884562" y="3188307"/>
                      <a:pt x="873181" y="3192182"/>
                      <a:pt x="866254" y="3200580"/>
                    </a:cubicBezTo>
                    <a:cubicBezTo>
                      <a:pt x="881980" y="3198452"/>
                      <a:pt x="893984" y="3199464"/>
                      <a:pt x="904353" y="3207592"/>
                    </a:cubicBezTo>
                    <a:cubicBezTo>
                      <a:pt x="910122" y="3212916"/>
                      <a:pt x="914833" y="3218494"/>
                      <a:pt x="903708" y="3223429"/>
                    </a:cubicBezTo>
                    <a:cubicBezTo>
                      <a:pt x="889174" y="3207348"/>
                      <a:pt x="870644" y="3214077"/>
                      <a:pt x="852804" y="3216719"/>
                    </a:cubicBezTo>
                    <a:cubicBezTo>
                      <a:pt x="837736" y="3219246"/>
                      <a:pt x="823873" y="3219804"/>
                      <a:pt x="818201" y="3201018"/>
                    </a:cubicBezTo>
                    <a:cubicBezTo>
                      <a:pt x="812064" y="3191865"/>
                      <a:pt x="815962" y="3182521"/>
                      <a:pt x="816028" y="3173545"/>
                    </a:cubicBezTo>
                    <a:cubicBezTo>
                      <a:pt x="815838" y="3163512"/>
                      <a:pt x="813387" y="3155704"/>
                      <a:pt x="800948" y="3159837"/>
                    </a:cubicBezTo>
                    <a:cubicBezTo>
                      <a:pt x="792308" y="3168091"/>
                      <a:pt x="783666" y="3176342"/>
                      <a:pt x="774624" y="3185252"/>
                    </a:cubicBezTo>
                    <a:cubicBezTo>
                      <a:pt x="771160" y="3189451"/>
                      <a:pt x="768900" y="3191679"/>
                      <a:pt x="764045" y="3187814"/>
                    </a:cubicBezTo>
                    <a:cubicBezTo>
                      <a:pt x="774466" y="3170731"/>
                      <a:pt x="782662" y="3151386"/>
                      <a:pt x="789798" y="3132298"/>
                    </a:cubicBezTo>
                    <a:cubicBezTo>
                      <a:pt x="796791" y="3114924"/>
                      <a:pt x="789452" y="3107742"/>
                      <a:pt x="772157" y="3108010"/>
                    </a:cubicBezTo>
                    <a:cubicBezTo>
                      <a:pt x="762123" y="3108200"/>
                      <a:pt x="751944" y="3110106"/>
                      <a:pt x="741510" y="3110953"/>
                    </a:cubicBezTo>
                    <a:cubicBezTo>
                      <a:pt x="723413" y="3112536"/>
                      <a:pt x="718445" y="3105899"/>
                      <a:pt x="726095" y="3088926"/>
                    </a:cubicBezTo>
                    <a:cubicBezTo>
                      <a:pt x="729047" y="3082612"/>
                      <a:pt x="732654" y="3076699"/>
                      <a:pt x="736518" y="3071842"/>
                    </a:cubicBezTo>
                    <a:cubicBezTo>
                      <a:pt x="747052" y="3057531"/>
                      <a:pt x="750436" y="3046072"/>
                      <a:pt x="733386" y="3031162"/>
                    </a:cubicBezTo>
                    <a:cubicBezTo>
                      <a:pt x="717905" y="3018112"/>
                      <a:pt x="726612" y="3000883"/>
                      <a:pt x="735831" y="2985770"/>
                    </a:cubicBezTo>
                    <a:cubicBezTo>
                      <a:pt x="751064" y="2960802"/>
                      <a:pt x="749382" y="2956169"/>
                      <a:pt x="724813" y="2940279"/>
                    </a:cubicBezTo>
                    <a:cubicBezTo>
                      <a:pt x="717185" y="2936527"/>
                      <a:pt x="706494" y="2936316"/>
                      <a:pt x="704734" y="2924422"/>
                    </a:cubicBezTo>
                    <a:cubicBezTo>
                      <a:pt x="707829" y="2916393"/>
                      <a:pt x="713920" y="2913798"/>
                      <a:pt x="721582" y="2913063"/>
                    </a:cubicBezTo>
                    <a:cubicBezTo>
                      <a:pt x="730959" y="2912471"/>
                      <a:pt x="730736" y="2906926"/>
                      <a:pt x="726827" y="2900032"/>
                    </a:cubicBezTo>
                    <a:cubicBezTo>
                      <a:pt x="709630" y="2886837"/>
                      <a:pt x="696010" y="2872216"/>
                      <a:pt x="711099" y="2848963"/>
                    </a:cubicBezTo>
                    <a:cubicBezTo>
                      <a:pt x="709160" y="2843271"/>
                      <a:pt x="711710" y="2837614"/>
                      <a:pt x="711631" y="2830353"/>
                    </a:cubicBezTo>
                    <a:cubicBezTo>
                      <a:pt x="700105" y="2835945"/>
                      <a:pt x="698547" y="2850321"/>
                      <a:pt x="687166" y="2854198"/>
                    </a:cubicBezTo>
                    <a:cubicBezTo>
                      <a:pt x="680964" y="2854020"/>
                      <a:pt x="675273" y="2855958"/>
                      <a:pt x="669871" y="2854467"/>
                    </a:cubicBezTo>
                    <a:cubicBezTo>
                      <a:pt x="648267" y="2848500"/>
                      <a:pt x="631741" y="2851943"/>
                      <a:pt x="622198" y="2874972"/>
                    </a:cubicBezTo>
                    <a:cubicBezTo>
                      <a:pt x="616153" y="2889316"/>
                      <a:pt x="604693" y="2885932"/>
                      <a:pt x="592721" y="2880432"/>
                    </a:cubicBezTo>
                    <a:cubicBezTo>
                      <a:pt x="566806" y="2868228"/>
                      <a:pt x="566806" y="2868228"/>
                      <a:pt x="567921" y="2895958"/>
                    </a:cubicBezTo>
                    <a:cubicBezTo>
                      <a:pt x="567744" y="2902161"/>
                      <a:pt x="565083" y="2905044"/>
                      <a:pt x="558913" y="2900379"/>
                    </a:cubicBezTo>
                    <a:cubicBezTo>
                      <a:pt x="546750" y="2884845"/>
                      <a:pt x="539511" y="2864199"/>
                      <a:pt x="514443" y="2862430"/>
                    </a:cubicBezTo>
                    <a:cubicBezTo>
                      <a:pt x="499007" y="2861128"/>
                      <a:pt x="486168" y="2865918"/>
                      <a:pt x="472526" y="2872022"/>
                    </a:cubicBezTo>
                    <a:cubicBezTo>
                      <a:pt x="446557" y="2885032"/>
                      <a:pt x="438929" y="2881279"/>
                      <a:pt x="436755" y="2853806"/>
                    </a:cubicBezTo>
                    <a:cubicBezTo>
                      <a:pt x="435171" y="2835709"/>
                      <a:pt x="426374" y="2829440"/>
                      <a:pt x="409336" y="2830766"/>
                    </a:cubicBezTo>
                    <a:cubicBezTo>
                      <a:pt x="370369" y="2834044"/>
                      <a:pt x="369711" y="2833643"/>
                      <a:pt x="370779" y="2796426"/>
                    </a:cubicBezTo>
                    <a:cubicBezTo>
                      <a:pt x="371535" y="2783362"/>
                      <a:pt x="366534" y="2781213"/>
                      <a:pt x="355409" y="2786148"/>
                    </a:cubicBezTo>
                    <a:cubicBezTo>
                      <a:pt x="345999" y="2791227"/>
                      <a:pt x="343004" y="2785793"/>
                      <a:pt x="341611" y="2777730"/>
                    </a:cubicBezTo>
                    <a:cubicBezTo>
                      <a:pt x="344963" y="2770758"/>
                      <a:pt x="347256" y="2764043"/>
                      <a:pt x="349950" y="2756671"/>
                    </a:cubicBezTo>
                    <a:cubicBezTo>
                      <a:pt x="352245" y="2749956"/>
                      <a:pt x="359649" y="2748162"/>
                      <a:pt x="365084" y="2745165"/>
                    </a:cubicBezTo>
                    <a:cubicBezTo>
                      <a:pt x="373435" y="2740343"/>
                      <a:pt x="377845" y="2733115"/>
                      <a:pt x="375539" y="2723593"/>
                    </a:cubicBezTo>
                    <a:cubicBezTo>
                      <a:pt x="373745" y="2716187"/>
                      <a:pt x="367431" y="2713237"/>
                      <a:pt x="360571" y="2712659"/>
                    </a:cubicBezTo>
                    <a:cubicBezTo>
                      <a:pt x="350281" y="2711790"/>
                      <a:pt x="344045" y="2716101"/>
                      <a:pt x="339490" y="2725045"/>
                    </a:cubicBezTo>
                    <a:cubicBezTo>
                      <a:pt x="336540" y="2731359"/>
                      <a:pt x="339504" y="2741282"/>
                      <a:pt x="329837" y="2745302"/>
                    </a:cubicBezTo>
                    <a:cubicBezTo>
                      <a:pt x="317544" y="2747719"/>
                      <a:pt x="305762" y="2752253"/>
                      <a:pt x="292988" y="2748067"/>
                    </a:cubicBezTo>
                    <a:cubicBezTo>
                      <a:pt x="285536" y="2738111"/>
                      <a:pt x="292061" y="2730371"/>
                      <a:pt x="297528" y="2722888"/>
                    </a:cubicBezTo>
                    <a:cubicBezTo>
                      <a:pt x="305401" y="2711460"/>
                      <a:pt x="310501" y="2700146"/>
                      <a:pt x="297648" y="2688698"/>
                    </a:cubicBezTo>
                    <a:cubicBezTo>
                      <a:pt x="293194" y="2684178"/>
                      <a:pt x="292714" y="2677573"/>
                      <a:pt x="293293" y="2670714"/>
                    </a:cubicBezTo>
                    <a:cubicBezTo>
                      <a:pt x="292446" y="2660279"/>
                      <a:pt x="296598" y="2651993"/>
                      <a:pt x="302066" y="2644509"/>
                    </a:cubicBezTo>
                    <a:cubicBezTo>
                      <a:pt x="306331" y="2638997"/>
                      <a:pt x="308480" y="2633996"/>
                      <a:pt x="305628" y="2626847"/>
                    </a:cubicBezTo>
                    <a:cubicBezTo>
                      <a:pt x="307042" y="2614184"/>
                      <a:pt x="287264" y="2611135"/>
                      <a:pt x="292252" y="2597047"/>
                    </a:cubicBezTo>
                    <a:cubicBezTo>
                      <a:pt x="304389" y="2580108"/>
                      <a:pt x="281437" y="2577827"/>
                      <a:pt x="279676" y="2565934"/>
                    </a:cubicBezTo>
                    <a:cubicBezTo>
                      <a:pt x="279395" y="2532402"/>
                      <a:pt x="292078" y="2513090"/>
                      <a:pt x="320675" y="2501684"/>
                    </a:cubicBezTo>
                    <a:cubicBezTo>
                      <a:pt x="337090" y="2495469"/>
                      <a:pt x="340764" y="2480579"/>
                      <a:pt x="338235" y="2465512"/>
                    </a:cubicBezTo>
                    <a:cubicBezTo>
                      <a:pt x="334056" y="2441324"/>
                      <a:pt x="336962" y="2423261"/>
                      <a:pt x="366550" y="2420574"/>
                    </a:cubicBezTo>
                    <a:cubicBezTo>
                      <a:pt x="374212" y="2419839"/>
                      <a:pt x="379134" y="2414727"/>
                      <a:pt x="378398" y="2407065"/>
                    </a:cubicBezTo>
                    <a:cubicBezTo>
                      <a:pt x="377439" y="2393858"/>
                      <a:pt x="379654" y="2379882"/>
                      <a:pt x="367314" y="2370550"/>
                    </a:cubicBezTo>
                    <a:cubicBezTo>
                      <a:pt x="362715" y="2367744"/>
                      <a:pt x="357459" y="2364537"/>
                      <a:pt x="350888" y="2360529"/>
                    </a:cubicBezTo>
                    <a:cubicBezTo>
                      <a:pt x="371901" y="2357119"/>
                      <a:pt x="389775" y="2349991"/>
                      <a:pt x="408685" y="2363331"/>
                    </a:cubicBezTo>
                    <a:cubicBezTo>
                      <a:pt x="418798" y="2370402"/>
                      <a:pt x="428465" y="2366380"/>
                      <a:pt x="434878" y="2355867"/>
                    </a:cubicBezTo>
                    <a:cubicBezTo>
                      <a:pt x="440089" y="2347325"/>
                      <a:pt x="445701" y="2338126"/>
                      <a:pt x="450255" y="2329183"/>
                    </a:cubicBezTo>
                    <a:cubicBezTo>
                      <a:pt x="458818" y="2313670"/>
                      <a:pt x="469062" y="2302789"/>
                      <a:pt x="488196" y="2321675"/>
                    </a:cubicBezTo>
                    <a:cubicBezTo>
                      <a:pt x="490622" y="2297007"/>
                      <a:pt x="500287" y="2292987"/>
                      <a:pt x="516682" y="2307496"/>
                    </a:cubicBezTo>
                    <a:cubicBezTo>
                      <a:pt x="519310" y="2309099"/>
                      <a:pt x="522594" y="2311103"/>
                      <a:pt x="526570" y="2309020"/>
                    </a:cubicBezTo>
                    <a:cubicBezTo>
                      <a:pt x="530947" y="2306280"/>
                      <a:pt x="528864" y="2302305"/>
                      <a:pt x="528095" y="2299131"/>
                    </a:cubicBezTo>
                    <a:cubicBezTo>
                      <a:pt x="522426" y="2280344"/>
                      <a:pt x="524852" y="2255677"/>
                      <a:pt x="493146" y="2258877"/>
                    </a:cubicBezTo>
                    <a:cubicBezTo>
                      <a:pt x="485485" y="2259612"/>
                      <a:pt x="480517" y="2252975"/>
                      <a:pt x="478067" y="2245168"/>
                    </a:cubicBezTo>
                    <a:cubicBezTo>
                      <a:pt x="472140" y="2225325"/>
                      <a:pt x="455458" y="2214245"/>
                      <a:pt x="439575" y="2201851"/>
                    </a:cubicBezTo>
                    <a:cubicBezTo>
                      <a:pt x="427236" y="2192521"/>
                      <a:pt x="416658" y="2195082"/>
                      <a:pt x="409297" y="2208624"/>
                    </a:cubicBezTo>
                    <a:cubicBezTo>
                      <a:pt x="402483" y="2219794"/>
                      <a:pt x="396726" y="2230709"/>
                      <a:pt x="390312" y="2241223"/>
                    </a:cubicBezTo>
                    <a:cubicBezTo>
                      <a:pt x="387507" y="2245822"/>
                      <a:pt x="385725" y="2254653"/>
                      <a:pt x="376638" y="2251813"/>
                    </a:cubicBezTo>
                    <a:cubicBezTo>
                      <a:pt x="369923" y="2249520"/>
                      <a:pt x="370901" y="2242003"/>
                      <a:pt x="370678" y="2236457"/>
                    </a:cubicBezTo>
                    <a:cubicBezTo>
                      <a:pt x="370956" y="2216791"/>
                      <a:pt x="372290" y="2196868"/>
                      <a:pt x="372567" y="2177200"/>
                    </a:cubicBezTo>
                    <a:cubicBezTo>
                      <a:pt x="374348" y="2168369"/>
                      <a:pt x="381897" y="2164861"/>
                      <a:pt x="389048" y="2162010"/>
                    </a:cubicBezTo>
                    <a:cubicBezTo>
                      <a:pt x="399115" y="2157331"/>
                      <a:pt x="407775" y="2150894"/>
                      <a:pt x="416043" y="2143991"/>
                    </a:cubicBezTo>
                    <a:lnTo>
                      <a:pt x="427845" y="2134026"/>
                    </a:lnTo>
                    <a:lnTo>
                      <a:pt x="427560" y="2132248"/>
                    </a:lnTo>
                    <a:cubicBezTo>
                      <a:pt x="428362" y="2129551"/>
                      <a:pt x="429957" y="2126827"/>
                      <a:pt x="431096" y="2124424"/>
                    </a:cubicBezTo>
                    <a:cubicBezTo>
                      <a:pt x="432329" y="2122425"/>
                      <a:pt x="433158" y="2120522"/>
                      <a:pt x="433893" y="2118214"/>
                    </a:cubicBezTo>
                    <a:cubicBezTo>
                      <a:pt x="434935" y="2115408"/>
                      <a:pt x="434575" y="2112079"/>
                      <a:pt x="431577" y="2110227"/>
                    </a:cubicBezTo>
                    <a:cubicBezTo>
                      <a:pt x="428984" y="2108280"/>
                      <a:pt x="426348" y="2109756"/>
                      <a:pt x="424307" y="2111946"/>
                    </a:cubicBezTo>
                    <a:cubicBezTo>
                      <a:pt x="421149" y="2114827"/>
                      <a:pt x="417895" y="2117303"/>
                      <a:pt x="413305" y="2114121"/>
                    </a:cubicBezTo>
                    <a:cubicBezTo>
                      <a:pt x="409117" y="2110844"/>
                      <a:pt x="410181" y="2106324"/>
                      <a:pt x="411745" y="2102113"/>
                    </a:cubicBezTo>
                    <a:cubicBezTo>
                      <a:pt x="412053" y="2101614"/>
                      <a:pt x="412670" y="2100616"/>
                      <a:pt x="412883" y="2099711"/>
                    </a:cubicBezTo>
                    <a:cubicBezTo>
                      <a:pt x="417765" y="2087889"/>
                      <a:pt x="416384" y="2085654"/>
                      <a:pt x="403523" y="2083574"/>
                    </a:cubicBezTo>
                    <a:cubicBezTo>
                      <a:pt x="397390" y="2082891"/>
                      <a:pt x="392468" y="2081920"/>
                      <a:pt x="391652" y="2074859"/>
                    </a:cubicBezTo>
                    <a:cubicBezTo>
                      <a:pt x="391269" y="2073242"/>
                      <a:pt x="390983" y="2072030"/>
                      <a:pt x="391100" y="2070722"/>
                    </a:cubicBezTo>
                    <a:cubicBezTo>
                      <a:pt x="391899" y="2063278"/>
                      <a:pt x="387234" y="2057980"/>
                      <a:pt x="380558" y="2060412"/>
                    </a:cubicBezTo>
                    <a:cubicBezTo>
                      <a:pt x="373882" y="2062844"/>
                      <a:pt x="370598" y="2059779"/>
                      <a:pt x="369047" y="2055026"/>
                    </a:cubicBezTo>
                    <a:cubicBezTo>
                      <a:pt x="364513" y="2039454"/>
                      <a:pt x="354054" y="2038514"/>
                      <a:pt x="340224" y="2041356"/>
                    </a:cubicBezTo>
                    <a:cubicBezTo>
                      <a:pt x="330434" y="2043245"/>
                      <a:pt x="320165" y="2043112"/>
                      <a:pt x="309801" y="2042575"/>
                    </a:cubicBezTo>
                    <a:cubicBezTo>
                      <a:pt x="304975" y="2042009"/>
                      <a:pt x="301575" y="2040253"/>
                      <a:pt x="299216" y="2035690"/>
                    </a:cubicBezTo>
                    <a:cubicBezTo>
                      <a:pt x="294833" y="2027977"/>
                      <a:pt x="291359" y="2020051"/>
                      <a:pt x="289841" y="2011822"/>
                    </a:cubicBezTo>
                    <a:lnTo>
                      <a:pt x="291414" y="1994636"/>
                    </a:lnTo>
                    <a:lnTo>
                      <a:pt x="270070" y="1986077"/>
                    </a:lnTo>
                    <a:cubicBezTo>
                      <a:pt x="261918" y="1983922"/>
                      <a:pt x="253615" y="1982012"/>
                      <a:pt x="245987" y="1978260"/>
                    </a:cubicBezTo>
                    <a:cubicBezTo>
                      <a:pt x="227700" y="1969809"/>
                      <a:pt x="225650" y="1961346"/>
                      <a:pt x="239615" y="1947324"/>
                    </a:cubicBezTo>
                    <a:cubicBezTo>
                      <a:pt x="243334" y="1944183"/>
                      <a:pt x="247308" y="1942100"/>
                      <a:pt x="250628" y="1939617"/>
                    </a:cubicBezTo>
                    <a:cubicBezTo>
                      <a:pt x="267075" y="1928913"/>
                      <a:pt x="275091" y="1915771"/>
                      <a:pt x="269567" y="1895270"/>
                    </a:cubicBezTo>
                    <a:cubicBezTo>
                      <a:pt x="265212" y="1877286"/>
                      <a:pt x="264687" y="1858933"/>
                      <a:pt x="263103" y="1840837"/>
                    </a:cubicBezTo>
                    <a:cubicBezTo>
                      <a:pt x="261231" y="1826169"/>
                      <a:pt x="256008" y="1818476"/>
                      <a:pt x="240250" y="1825092"/>
                    </a:cubicBezTo>
                    <a:cubicBezTo>
                      <a:pt x="231242" y="1829513"/>
                      <a:pt x="222121" y="1831162"/>
                      <a:pt x="214269" y="1821863"/>
                    </a:cubicBezTo>
                    <a:cubicBezTo>
                      <a:pt x="211228" y="1804680"/>
                      <a:pt x="220960" y="1791684"/>
                      <a:pt x="225691" y="1776538"/>
                    </a:cubicBezTo>
                    <a:cubicBezTo>
                      <a:pt x="229332" y="1766136"/>
                      <a:pt x="235344" y="1756280"/>
                      <a:pt x="241614" y="1747482"/>
                    </a:cubicBezTo>
                    <a:lnTo>
                      <a:pt x="245499" y="1740375"/>
                    </a:lnTo>
                    <a:lnTo>
                      <a:pt x="243458" y="1740335"/>
                    </a:lnTo>
                    <a:cubicBezTo>
                      <a:pt x="239301" y="1742598"/>
                      <a:pt x="236230" y="1738630"/>
                      <a:pt x="234753" y="1735991"/>
                    </a:cubicBezTo>
                    <a:cubicBezTo>
                      <a:pt x="228633" y="1726343"/>
                      <a:pt x="220619" y="1723117"/>
                      <a:pt x="209829" y="1724388"/>
                    </a:cubicBezTo>
                    <a:cubicBezTo>
                      <a:pt x="203175" y="1725108"/>
                      <a:pt x="201389" y="1722969"/>
                      <a:pt x="203901" y="1715547"/>
                    </a:cubicBezTo>
                    <a:lnTo>
                      <a:pt x="203178" y="1709447"/>
                    </a:lnTo>
                    <a:lnTo>
                      <a:pt x="197511" y="1713364"/>
                    </a:lnTo>
                    <a:cubicBezTo>
                      <a:pt x="191002" y="1718860"/>
                      <a:pt x="184246" y="1722177"/>
                      <a:pt x="177140" y="1723477"/>
                    </a:cubicBezTo>
                    <a:lnTo>
                      <a:pt x="172451" y="1723064"/>
                    </a:lnTo>
                    <a:lnTo>
                      <a:pt x="172854" y="1724275"/>
                    </a:lnTo>
                    <a:cubicBezTo>
                      <a:pt x="172431" y="1725868"/>
                      <a:pt x="170781" y="1727006"/>
                      <a:pt x="167501" y="1727568"/>
                    </a:cubicBezTo>
                    <a:cubicBezTo>
                      <a:pt x="158519" y="1729265"/>
                      <a:pt x="150388" y="1727347"/>
                      <a:pt x="142374" y="1724121"/>
                    </a:cubicBezTo>
                    <a:cubicBezTo>
                      <a:pt x="132053" y="1720159"/>
                      <a:pt x="127111" y="1720901"/>
                      <a:pt x="120156" y="1729374"/>
                    </a:cubicBezTo>
                    <a:cubicBezTo>
                      <a:pt x="117403" y="1732158"/>
                      <a:pt x="115340" y="1736061"/>
                      <a:pt x="113181" y="1739558"/>
                    </a:cubicBezTo>
                    <a:cubicBezTo>
                      <a:pt x="112256" y="1741057"/>
                      <a:pt x="111522" y="1743364"/>
                      <a:pt x="109311" y="1743034"/>
                    </a:cubicBezTo>
                    <a:cubicBezTo>
                      <a:pt x="106696" y="1742798"/>
                      <a:pt x="105814" y="1740874"/>
                      <a:pt x="105836" y="1739161"/>
                    </a:cubicBezTo>
                    <a:cubicBezTo>
                      <a:pt x="105732" y="1731504"/>
                      <a:pt x="102117" y="1730652"/>
                      <a:pt x="95750" y="1732584"/>
                    </a:cubicBezTo>
                    <a:cubicBezTo>
                      <a:pt x="87766" y="1734898"/>
                      <a:pt x="80869" y="1730982"/>
                      <a:pt x="75088" y="1726374"/>
                    </a:cubicBezTo>
                    <a:cubicBezTo>
                      <a:pt x="70401" y="1722788"/>
                      <a:pt x="67478" y="1723052"/>
                      <a:pt x="65297" y="1728262"/>
                    </a:cubicBezTo>
                    <a:cubicBezTo>
                      <a:pt x="64254" y="1731069"/>
                      <a:pt x="63021" y="1733068"/>
                      <a:pt x="59599" y="1733024"/>
                    </a:cubicBezTo>
                    <a:cubicBezTo>
                      <a:pt x="54965" y="1733266"/>
                      <a:pt x="55008" y="1729842"/>
                      <a:pt x="53531" y="1727203"/>
                    </a:cubicBezTo>
                    <a:cubicBezTo>
                      <a:pt x="52744" y="1725682"/>
                      <a:pt x="52266" y="1723662"/>
                      <a:pt x="51385" y="1721736"/>
                    </a:cubicBezTo>
                    <a:cubicBezTo>
                      <a:pt x="47593" y="1711111"/>
                      <a:pt x="40961" y="1710119"/>
                      <a:pt x="33199" y="1718781"/>
                    </a:cubicBezTo>
                    <a:cubicBezTo>
                      <a:pt x="32177" y="1719877"/>
                      <a:pt x="31561" y="1720876"/>
                      <a:pt x="30445" y="1721567"/>
                    </a:cubicBezTo>
                    <a:cubicBezTo>
                      <a:pt x="28307" y="1723353"/>
                      <a:pt x="25267" y="1724924"/>
                      <a:pt x="23078" y="1722881"/>
                    </a:cubicBezTo>
                    <a:cubicBezTo>
                      <a:pt x="20984" y="1721243"/>
                      <a:pt x="21931" y="1718032"/>
                      <a:pt x="23165" y="1716033"/>
                    </a:cubicBezTo>
                    <a:cubicBezTo>
                      <a:pt x="24398" y="1714035"/>
                      <a:pt x="25727" y="1712441"/>
                      <a:pt x="27461" y="1710750"/>
                    </a:cubicBezTo>
                    <a:cubicBezTo>
                      <a:pt x="29716" y="1707656"/>
                      <a:pt x="29950" y="1705040"/>
                      <a:pt x="26761" y="1702381"/>
                    </a:cubicBezTo>
                    <a:cubicBezTo>
                      <a:pt x="19694" y="1695943"/>
                      <a:pt x="16880" y="1687647"/>
                      <a:pt x="14469" y="1679256"/>
                    </a:cubicBezTo>
                    <a:cubicBezTo>
                      <a:pt x="11272" y="1669342"/>
                      <a:pt x="10000" y="1658547"/>
                      <a:pt x="5186" y="1649017"/>
                    </a:cubicBezTo>
                    <a:cubicBezTo>
                      <a:pt x="3519" y="1645570"/>
                      <a:pt x="5465" y="1642977"/>
                      <a:pt x="7102" y="1640883"/>
                    </a:cubicBezTo>
                    <a:lnTo>
                      <a:pt x="12183" y="1632263"/>
                    </a:lnTo>
                    <a:lnTo>
                      <a:pt x="10960" y="1627506"/>
                    </a:lnTo>
                    <a:cubicBezTo>
                      <a:pt x="7708" y="1621014"/>
                      <a:pt x="335" y="1618320"/>
                      <a:pt x="0" y="1610002"/>
                    </a:cubicBezTo>
                    <a:cubicBezTo>
                      <a:pt x="8753" y="1604521"/>
                      <a:pt x="1414" y="1597338"/>
                      <a:pt x="2649" y="1590880"/>
                    </a:cubicBezTo>
                    <a:cubicBezTo>
                      <a:pt x="8663" y="1581024"/>
                      <a:pt x="9418" y="1567960"/>
                      <a:pt x="24486" y="1565433"/>
                    </a:cubicBezTo>
                    <a:cubicBezTo>
                      <a:pt x="30032" y="1565208"/>
                      <a:pt x="31268" y="1558749"/>
                      <a:pt x="30387" y="1552802"/>
                    </a:cubicBezTo>
                    <a:cubicBezTo>
                      <a:pt x="28482" y="1542624"/>
                      <a:pt x="31176" y="1535251"/>
                      <a:pt x="41644" y="1529917"/>
                    </a:cubicBezTo>
                    <a:cubicBezTo>
                      <a:pt x="53971" y="1523011"/>
                      <a:pt x="45061" y="1513968"/>
                      <a:pt x="41586" y="1501931"/>
                    </a:cubicBezTo>
                    <a:cubicBezTo>
                      <a:pt x="60819" y="1507353"/>
                      <a:pt x="74973" y="1503365"/>
                      <a:pt x="84738" y="1485880"/>
                    </a:cubicBezTo>
                    <a:cubicBezTo>
                      <a:pt x="86742" y="1482594"/>
                      <a:pt x="98523" y="1478061"/>
                      <a:pt x="107756" y="1479185"/>
                    </a:cubicBezTo>
                    <a:cubicBezTo>
                      <a:pt x="125163" y="1481689"/>
                      <a:pt x="134895" y="1468693"/>
                      <a:pt x="147768" y="1459415"/>
                    </a:cubicBezTo>
                    <a:cubicBezTo>
                      <a:pt x="147635" y="1477366"/>
                      <a:pt x="156210" y="1478091"/>
                      <a:pt x="168025" y="1469069"/>
                    </a:cubicBezTo>
                    <a:cubicBezTo>
                      <a:pt x="173972" y="1468189"/>
                      <a:pt x="180031" y="1470080"/>
                      <a:pt x="185208" y="1466027"/>
                    </a:cubicBezTo>
                    <a:cubicBezTo>
                      <a:pt x="188126" y="1464200"/>
                      <a:pt x="191445" y="1461718"/>
                      <a:pt x="194362" y="1459890"/>
                    </a:cubicBezTo>
                    <a:cubicBezTo>
                      <a:pt x="197680" y="1457406"/>
                      <a:pt x="201544" y="1452551"/>
                      <a:pt x="203916" y="1453096"/>
                    </a:cubicBezTo>
                    <a:cubicBezTo>
                      <a:pt x="209975" y="1454989"/>
                      <a:pt x="205052" y="1460101"/>
                      <a:pt x="204764" y="1463532"/>
                    </a:cubicBezTo>
                    <a:cubicBezTo>
                      <a:pt x="204586" y="1469734"/>
                      <a:pt x="204152" y="1474879"/>
                      <a:pt x="203317" y="1480682"/>
                    </a:cubicBezTo>
                    <a:cubicBezTo>
                      <a:pt x="204711" y="1488744"/>
                      <a:pt x="211425" y="1491037"/>
                      <a:pt x="218687" y="1490959"/>
                    </a:cubicBezTo>
                    <a:cubicBezTo>
                      <a:pt x="223063" y="1488219"/>
                      <a:pt x="228096" y="1485880"/>
                      <a:pt x="232472" y="1483139"/>
                    </a:cubicBezTo>
                    <a:cubicBezTo>
                      <a:pt x="238019" y="1482917"/>
                      <a:pt x="236927" y="1487660"/>
                      <a:pt x="237696" y="1490835"/>
                    </a:cubicBezTo>
                    <a:cubicBezTo>
                      <a:pt x="229534" y="1505691"/>
                      <a:pt x="229435" y="1519154"/>
                      <a:pt x="246663" y="1527862"/>
                    </a:cubicBezTo>
                    <a:cubicBezTo>
                      <a:pt x="253635" y="1531214"/>
                      <a:pt x="259404" y="1536536"/>
                      <a:pt x="254850" y="1545480"/>
                    </a:cubicBezTo>
                    <a:lnTo>
                      <a:pt x="253873" y="1555026"/>
                    </a:lnTo>
                    <a:lnTo>
                      <a:pt x="256931" y="1554234"/>
                    </a:lnTo>
                    <a:cubicBezTo>
                      <a:pt x="260571" y="1552040"/>
                      <a:pt x="263906" y="1549011"/>
                      <a:pt x="267064" y="1546131"/>
                    </a:cubicBezTo>
                    <a:cubicBezTo>
                      <a:pt x="270318" y="1543654"/>
                      <a:pt x="272550" y="1542273"/>
                      <a:pt x="276855" y="1544243"/>
                    </a:cubicBezTo>
                    <a:lnTo>
                      <a:pt x="302739" y="1552237"/>
                    </a:lnTo>
                    <a:lnTo>
                      <a:pt x="307647" y="1546132"/>
                    </a:lnTo>
                    <a:cubicBezTo>
                      <a:pt x="319206" y="1536053"/>
                      <a:pt x="323682" y="1519849"/>
                      <a:pt x="337467" y="1512030"/>
                    </a:cubicBezTo>
                    <a:cubicBezTo>
                      <a:pt x="339873" y="1508088"/>
                      <a:pt x="341877" y="1504803"/>
                      <a:pt x="344283" y="1500860"/>
                    </a:cubicBezTo>
                    <a:cubicBezTo>
                      <a:pt x="342344" y="1495170"/>
                      <a:pt x="346209" y="1490314"/>
                      <a:pt x="345328" y="1484367"/>
                    </a:cubicBezTo>
                    <a:cubicBezTo>
                      <a:pt x="343857" y="1469044"/>
                      <a:pt x="329001" y="1460882"/>
                      <a:pt x="323554" y="1447641"/>
                    </a:cubicBezTo>
                    <a:cubicBezTo>
                      <a:pt x="320045" y="1440091"/>
                      <a:pt x="315879" y="1432140"/>
                      <a:pt x="320946" y="1425313"/>
                    </a:cubicBezTo>
                    <a:cubicBezTo>
                      <a:pt x="326012" y="1418486"/>
                      <a:pt x="334844" y="1420267"/>
                      <a:pt x="341959" y="1421903"/>
                    </a:cubicBezTo>
                    <a:cubicBezTo>
                      <a:pt x="351448" y="1424085"/>
                      <a:pt x="359991" y="1429297"/>
                      <a:pt x="369769" y="1428048"/>
                    </a:cubicBezTo>
                    <a:cubicBezTo>
                      <a:pt x="376661" y="1424139"/>
                      <a:pt x="383087" y="1429864"/>
                      <a:pt x="389691" y="1429383"/>
                    </a:cubicBezTo>
                    <a:cubicBezTo>
                      <a:pt x="394067" y="1426644"/>
                      <a:pt x="398187" y="1422846"/>
                      <a:pt x="403477" y="1421565"/>
                    </a:cubicBezTo>
                    <a:cubicBezTo>
                      <a:pt x="421818" y="1404803"/>
                      <a:pt x="438844" y="1387239"/>
                      <a:pt x="429554" y="1358130"/>
                    </a:cubicBezTo>
                    <a:cubicBezTo>
                      <a:pt x="424908" y="1343575"/>
                      <a:pt x="436323" y="1335210"/>
                      <a:pt x="450844" y="1335054"/>
                    </a:cubicBezTo>
                    <a:cubicBezTo>
                      <a:pt x="462593" y="1335009"/>
                      <a:pt x="474197" y="1336678"/>
                      <a:pt x="485690" y="1335575"/>
                    </a:cubicBezTo>
                    <a:cubicBezTo>
                      <a:pt x="511192" y="1332198"/>
                      <a:pt x="530043" y="1317553"/>
                      <a:pt x="513047" y="1277429"/>
                    </a:cubicBezTo>
                    <a:cubicBezTo>
                      <a:pt x="515886" y="1268342"/>
                      <a:pt x="506431" y="1261672"/>
                      <a:pt x="507153" y="1253097"/>
                    </a:cubicBezTo>
                    <a:cubicBezTo>
                      <a:pt x="513233" y="1234265"/>
                      <a:pt x="514291" y="1234008"/>
                      <a:pt x="527400" y="1246514"/>
                    </a:cubicBezTo>
                    <a:cubicBezTo>
                      <a:pt x="538938" y="1257160"/>
                      <a:pt x="553938" y="1263606"/>
                      <a:pt x="568539" y="1270710"/>
                    </a:cubicBezTo>
                    <a:cubicBezTo>
                      <a:pt x="563315" y="1263015"/>
                      <a:pt x="566555" y="1253271"/>
                      <a:pt x="559473" y="1247146"/>
                    </a:cubicBezTo>
                    <a:cubicBezTo>
                      <a:pt x="555273" y="1243683"/>
                      <a:pt x="552534" y="1239306"/>
                      <a:pt x="552967" y="1234161"/>
                    </a:cubicBezTo>
                    <a:cubicBezTo>
                      <a:pt x="553789" y="1212123"/>
                      <a:pt x="539847" y="1205420"/>
                      <a:pt x="521238" y="1204886"/>
                    </a:cubicBezTo>
                    <a:cubicBezTo>
                      <a:pt x="512439" y="1198618"/>
                      <a:pt x="502529" y="1217817"/>
                      <a:pt x="494711" y="1204031"/>
                    </a:cubicBezTo>
                    <a:cubicBezTo>
                      <a:pt x="485388" y="1179410"/>
                      <a:pt x="506757" y="1163595"/>
                      <a:pt x="511923" y="1143303"/>
                    </a:cubicBezTo>
                    <a:cubicBezTo>
                      <a:pt x="517891" y="1121699"/>
                      <a:pt x="526229" y="1100640"/>
                      <a:pt x="529168" y="1078089"/>
                    </a:cubicBezTo>
                    <a:cubicBezTo>
                      <a:pt x="531383" y="1064112"/>
                      <a:pt x="527908" y="1052073"/>
                      <a:pt x="516625" y="1042485"/>
                    </a:cubicBezTo>
                    <a:cubicBezTo>
                      <a:pt x="503373" y="1031696"/>
                      <a:pt x="492170" y="1029369"/>
                      <a:pt x="481892" y="1044739"/>
                    </a:cubicBezTo>
                    <a:cubicBezTo>
                      <a:pt x="474821" y="1054850"/>
                      <a:pt x="462526" y="1057268"/>
                      <a:pt x="454286" y="1064864"/>
                    </a:cubicBezTo>
                    <a:cubicBezTo>
                      <a:pt x="427213" y="1066381"/>
                      <a:pt x="402291" y="1062897"/>
                      <a:pt x="395406" y="1029845"/>
                    </a:cubicBezTo>
                    <a:cubicBezTo>
                      <a:pt x="394269" y="1022840"/>
                      <a:pt x="388545" y="1029265"/>
                      <a:pt x="386463" y="1025291"/>
                    </a:cubicBezTo>
                    <a:cubicBezTo>
                      <a:pt x="384156" y="1015769"/>
                      <a:pt x="390025" y="1007629"/>
                      <a:pt x="390748" y="999053"/>
                    </a:cubicBezTo>
                    <a:cubicBezTo>
                      <a:pt x="395447" y="988395"/>
                      <a:pt x="406972" y="982804"/>
                      <a:pt x="409700" y="970943"/>
                    </a:cubicBezTo>
                    <a:cubicBezTo>
                      <a:pt x="427318" y="962758"/>
                      <a:pt x="444933" y="954570"/>
                      <a:pt x="465002" y="954190"/>
                    </a:cubicBezTo>
                    <a:cubicBezTo>
                      <a:pt x="468432" y="954480"/>
                      <a:pt x="487742" y="967162"/>
                      <a:pt x="488512" y="970336"/>
                    </a:cubicBezTo>
                    <a:cubicBezTo>
                      <a:pt x="490016" y="981172"/>
                      <a:pt x="496731" y="983465"/>
                      <a:pt x="505996" y="980101"/>
                    </a:cubicBezTo>
                    <a:cubicBezTo>
                      <a:pt x="534994" y="968038"/>
                      <a:pt x="565418" y="959550"/>
                      <a:pt x="593248" y="944970"/>
                    </a:cubicBezTo>
                    <a:cubicBezTo>
                      <a:pt x="616041" y="932730"/>
                      <a:pt x="620918" y="915868"/>
                      <a:pt x="609991" y="893875"/>
                    </a:cubicBezTo>
                    <a:cubicBezTo>
                      <a:pt x="607252" y="889499"/>
                      <a:pt x="604512" y="885122"/>
                      <a:pt x="601772" y="880746"/>
                    </a:cubicBezTo>
                    <a:cubicBezTo>
                      <a:pt x="581712" y="844165"/>
                      <a:pt x="585643" y="830334"/>
                      <a:pt x="624050" y="813192"/>
                    </a:cubicBezTo>
                    <a:cubicBezTo>
                      <a:pt x="640866" y="806319"/>
                      <a:pt x="653483" y="795983"/>
                      <a:pt x="662447" y="779813"/>
                    </a:cubicBezTo>
                    <a:cubicBezTo>
                      <a:pt x="676364" y="754043"/>
                      <a:pt x="701833" y="755155"/>
                      <a:pt x="726244" y="756521"/>
                    </a:cubicBezTo>
                    <a:cubicBezTo>
                      <a:pt x="733795" y="753014"/>
                      <a:pt x="742881" y="755852"/>
                      <a:pt x="752403" y="753545"/>
                    </a:cubicBezTo>
                    <a:cubicBezTo>
                      <a:pt x="736345" y="747355"/>
                      <a:pt x="721199" y="742624"/>
                      <a:pt x="712065" y="728037"/>
                    </a:cubicBezTo>
                    <a:cubicBezTo>
                      <a:pt x="711809" y="726978"/>
                      <a:pt x="710495" y="726177"/>
                      <a:pt x="709181" y="725375"/>
                    </a:cubicBezTo>
                    <a:cubicBezTo>
                      <a:pt x="708525" y="724974"/>
                      <a:pt x="708268" y="723916"/>
                      <a:pt x="708669" y="723259"/>
                    </a:cubicBezTo>
                    <a:cubicBezTo>
                      <a:pt x="711437" y="669948"/>
                      <a:pt x="690353" y="629137"/>
                      <a:pt x="650882" y="593336"/>
                    </a:cubicBezTo>
                    <a:cubicBezTo>
                      <a:pt x="626749" y="572302"/>
                      <a:pt x="629108" y="556610"/>
                      <a:pt x="648317" y="529558"/>
                    </a:cubicBezTo>
                    <a:cubicBezTo>
                      <a:pt x="664317" y="507763"/>
                      <a:pt x="658168" y="482373"/>
                      <a:pt x="659135" y="458620"/>
                    </a:cubicBezTo>
                    <a:cubicBezTo>
                      <a:pt x="657855" y="453329"/>
                      <a:pt x="658289" y="448184"/>
                      <a:pt x="659780" y="442783"/>
                    </a:cubicBezTo>
                    <a:cubicBezTo>
                      <a:pt x="665190" y="407314"/>
                      <a:pt x="669541" y="372100"/>
                      <a:pt x="661486" y="336531"/>
                    </a:cubicBezTo>
                    <a:cubicBezTo>
                      <a:pt x="665384" y="327187"/>
                      <a:pt x="660817" y="319894"/>
                      <a:pt x="655593" y="312199"/>
                    </a:cubicBezTo>
                    <a:cubicBezTo>
                      <a:pt x="649746" y="299615"/>
                      <a:pt x="652619" y="286040"/>
                      <a:pt x="651660" y="272833"/>
                    </a:cubicBezTo>
                    <a:cubicBezTo>
                      <a:pt x="640279" y="276709"/>
                      <a:pt x="636237" y="287767"/>
                      <a:pt x="629055" y="295107"/>
                    </a:cubicBezTo>
                    <a:cubicBezTo>
                      <a:pt x="616950" y="307558"/>
                      <a:pt x="605747" y="305231"/>
                      <a:pt x="605735" y="288995"/>
                    </a:cubicBezTo>
                    <a:cubicBezTo>
                      <a:pt x="604763" y="259550"/>
                      <a:pt x="585819" y="250698"/>
                      <a:pt x="562756" y="245643"/>
                    </a:cubicBezTo>
                    <a:cubicBezTo>
                      <a:pt x="549581" y="242116"/>
                      <a:pt x="539581" y="237817"/>
                      <a:pt x="540627" y="221325"/>
                    </a:cubicBezTo>
                    <a:cubicBezTo>
                      <a:pt x="541059" y="216179"/>
                      <a:pt x="539122" y="210488"/>
                      <a:pt x="535580" y="207427"/>
                    </a:cubicBezTo>
                    <a:cubicBezTo>
                      <a:pt x="516157" y="191970"/>
                      <a:pt x="516033" y="172961"/>
                      <a:pt x="526088" y="152046"/>
                    </a:cubicBezTo>
                    <a:cubicBezTo>
                      <a:pt x="529873" y="139929"/>
                      <a:pt x="534316" y="128214"/>
                      <a:pt x="528467" y="115631"/>
                    </a:cubicBezTo>
                    <a:cubicBezTo>
                      <a:pt x="528246" y="110085"/>
                      <a:pt x="530795" y="104427"/>
                      <a:pt x="526741" y="99248"/>
                    </a:cubicBezTo>
                    <a:cubicBezTo>
                      <a:pt x="523560" y="91899"/>
                      <a:pt x="522087" y="85816"/>
                      <a:pt x="523821" y="811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g6ba09dd349_0_135"/>
              <p:cNvSpPr/>
              <p:nvPr/>
            </p:nvSpPr>
            <p:spPr>
              <a:xfrm rot="3495746">
                <a:off x="7081405" y="1521148"/>
                <a:ext cx="1232125" cy="1956517"/>
              </a:xfrm>
              <a:custGeom>
                <a:rect b="b" l="l" r="r" t="t"/>
                <a:pathLst>
                  <a:path extrusionOk="0" h="2465114" w="1552416">
                    <a:moveTo>
                      <a:pt x="808709" y="2007805"/>
                    </a:moveTo>
                    <a:lnTo>
                      <a:pt x="805222" y="2011321"/>
                    </a:lnTo>
                    <a:lnTo>
                      <a:pt x="806643" y="2012083"/>
                    </a:lnTo>
                    <a:cubicBezTo>
                      <a:pt x="810011" y="2012757"/>
                      <a:pt x="812705" y="2011795"/>
                      <a:pt x="814629" y="2008716"/>
                    </a:cubicBezTo>
                    <a:close/>
                    <a:moveTo>
                      <a:pt x="832543" y="1983999"/>
                    </a:moveTo>
                    <a:lnTo>
                      <a:pt x="834160" y="1992745"/>
                    </a:lnTo>
                    <a:cubicBezTo>
                      <a:pt x="836373" y="1996593"/>
                      <a:pt x="840029" y="1999480"/>
                      <a:pt x="845417" y="2001019"/>
                    </a:cubicBezTo>
                    <a:lnTo>
                      <a:pt x="845990" y="2000929"/>
                    </a:lnTo>
                    <a:lnTo>
                      <a:pt x="843940" y="1990068"/>
                    </a:lnTo>
                    <a:close/>
                    <a:moveTo>
                      <a:pt x="430301" y="1634800"/>
                    </a:moveTo>
                    <a:lnTo>
                      <a:pt x="422431" y="1642346"/>
                    </a:lnTo>
                    <a:lnTo>
                      <a:pt x="396909" y="1668690"/>
                    </a:lnTo>
                    <a:lnTo>
                      <a:pt x="414193" y="1660524"/>
                    </a:lnTo>
                    <a:cubicBezTo>
                      <a:pt x="420543" y="1655232"/>
                      <a:pt x="426123" y="1647920"/>
                      <a:pt x="430549" y="1638491"/>
                    </a:cubicBezTo>
                    <a:close/>
                    <a:moveTo>
                      <a:pt x="1233126" y="195929"/>
                    </a:moveTo>
                    <a:lnTo>
                      <a:pt x="1246446" y="205446"/>
                    </a:lnTo>
                    <a:lnTo>
                      <a:pt x="1242873" y="204263"/>
                    </a:lnTo>
                    <a:cubicBezTo>
                      <a:pt x="1238532" y="202604"/>
                      <a:pt x="1235390" y="200409"/>
                      <a:pt x="1233419" y="197368"/>
                    </a:cubicBezTo>
                    <a:close/>
                    <a:moveTo>
                      <a:pt x="665522" y="124"/>
                    </a:moveTo>
                    <a:cubicBezTo>
                      <a:pt x="682256" y="-694"/>
                      <a:pt x="699068" y="2447"/>
                      <a:pt x="715851" y="11645"/>
                    </a:cubicBezTo>
                    <a:cubicBezTo>
                      <a:pt x="728252" y="18771"/>
                      <a:pt x="736598" y="27133"/>
                      <a:pt x="736496" y="43009"/>
                    </a:cubicBezTo>
                    <a:cubicBezTo>
                      <a:pt x="735473" y="66493"/>
                      <a:pt x="749100" y="86024"/>
                      <a:pt x="762645" y="104729"/>
                    </a:cubicBezTo>
                    <a:cubicBezTo>
                      <a:pt x="765700" y="110272"/>
                      <a:pt x="770746" y="110609"/>
                      <a:pt x="776619" y="110864"/>
                    </a:cubicBezTo>
                    <a:cubicBezTo>
                      <a:pt x="796723" y="111383"/>
                      <a:pt x="816745" y="111075"/>
                      <a:pt x="836522" y="108286"/>
                    </a:cubicBezTo>
                    <a:cubicBezTo>
                      <a:pt x="848933" y="107060"/>
                      <a:pt x="857616" y="110378"/>
                      <a:pt x="865962" y="118739"/>
                    </a:cubicBezTo>
                    <a:cubicBezTo>
                      <a:pt x="874226" y="126274"/>
                      <a:pt x="881744" y="134717"/>
                      <a:pt x="892991" y="138617"/>
                    </a:cubicBezTo>
                    <a:cubicBezTo>
                      <a:pt x="905066" y="142435"/>
                      <a:pt x="915158" y="143108"/>
                      <a:pt x="926753" y="133612"/>
                    </a:cubicBezTo>
                    <a:cubicBezTo>
                      <a:pt x="940584" y="121389"/>
                      <a:pt x="954314" y="125043"/>
                      <a:pt x="961903" y="142665"/>
                    </a:cubicBezTo>
                    <a:cubicBezTo>
                      <a:pt x="975765" y="173029"/>
                      <a:pt x="990985" y="174866"/>
                      <a:pt x="1014348" y="149175"/>
                    </a:cubicBezTo>
                    <a:cubicBezTo>
                      <a:pt x="1027271" y="136207"/>
                      <a:pt x="1034821" y="119595"/>
                      <a:pt x="1045925" y="105136"/>
                    </a:cubicBezTo>
                    <a:cubicBezTo>
                      <a:pt x="1052636" y="96957"/>
                      <a:pt x="1059394" y="89244"/>
                      <a:pt x="1070278" y="84058"/>
                    </a:cubicBezTo>
                    <a:lnTo>
                      <a:pt x="1074508" y="82605"/>
                    </a:lnTo>
                    <a:lnTo>
                      <a:pt x="1079637" y="86269"/>
                    </a:lnTo>
                    <a:lnTo>
                      <a:pt x="1064472" y="118440"/>
                    </a:lnTo>
                    <a:cubicBezTo>
                      <a:pt x="1058696" y="130807"/>
                      <a:pt x="1052993" y="142852"/>
                      <a:pt x="1046690" y="155166"/>
                    </a:cubicBezTo>
                    <a:cubicBezTo>
                      <a:pt x="1034165" y="180622"/>
                      <a:pt x="1058763" y="226627"/>
                      <a:pt x="1087478" y="221285"/>
                    </a:cubicBezTo>
                    <a:cubicBezTo>
                      <a:pt x="1121157" y="215452"/>
                      <a:pt x="1133712" y="232584"/>
                      <a:pt x="1143028" y="259222"/>
                    </a:cubicBezTo>
                    <a:cubicBezTo>
                      <a:pt x="1145091" y="263193"/>
                      <a:pt x="1146327" y="267247"/>
                      <a:pt x="1148390" y="271218"/>
                    </a:cubicBezTo>
                    <a:cubicBezTo>
                      <a:pt x="1155152" y="288923"/>
                      <a:pt x="1156889" y="289586"/>
                      <a:pt x="1172539" y="278854"/>
                    </a:cubicBezTo>
                    <a:cubicBezTo>
                      <a:pt x="1185788" y="269194"/>
                      <a:pt x="1195402" y="256553"/>
                      <a:pt x="1204023" y="242340"/>
                    </a:cubicBezTo>
                    <a:cubicBezTo>
                      <a:pt x="1208998" y="233497"/>
                      <a:pt x="1213636" y="229699"/>
                      <a:pt x="1224801" y="232771"/>
                    </a:cubicBezTo>
                    <a:cubicBezTo>
                      <a:pt x="1234230" y="235180"/>
                      <a:pt x="1244241" y="235026"/>
                      <a:pt x="1254252" y="234872"/>
                    </a:cubicBezTo>
                    <a:cubicBezTo>
                      <a:pt x="1260953" y="235045"/>
                      <a:pt x="1266418" y="231165"/>
                      <a:pt x="1267420" y="224385"/>
                    </a:cubicBezTo>
                    <a:lnTo>
                      <a:pt x="1266675" y="219898"/>
                    </a:lnTo>
                    <a:lnTo>
                      <a:pt x="1332157" y="266681"/>
                    </a:lnTo>
                    <a:lnTo>
                      <a:pt x="1331329" y="267656"/>
                    </a:lnTo>
                    <a:cubicBezTo>
                      <a:pt x="1330820" y="269898"/>
                      <a:pt x="1331479" y="272338"/>
                      <a:pt x="1332633" y="275564"/>
                    </a:cubicBezTo>
                    <a:cubicBezTo>
                      <a:pt x="1344584" y="311963"/>
                      <a:pt x="1338669" y="345116"/>
                      <a:pt x="1319351" y="377923"/>
                    </a:cubicBezTo>
                    <a:cubicBezTo>
                      <a:pt x="1307909" y="397426"/>
                      <a:pt x="1291677" y="410721"/>
                      <a:pt x="1269663" y="416236"/>
                    </a:cubicBezTo>
                    <a:cubicBezTo>
                      <a:pt x="1259897" y="418871"/>
                      <a:pt x="1258569" y="422342"/>
                      <a:pt x="1262777" y="431113"/>
                    </a:cubicBezTo>
                    <a:cubicBezTo>
                      <a:pt x="1267977" y="441455"/>
                      <a:pt x="1272512" y="453534"/>
                      <a:pt x="1280857" y="461895"/>
                    </a:cubicBezTo>
                    <a:cubicBezTo>
                      <a:pt x="1287303" y="467939"/>
                      <a:pt x="1285975" y="471411"/>
                      <a:pt x="1278937" y="476282"/>
                    </a:cubicBezTo>
                    <a:cubicBezTo>
                      <a:pt x="1263951" y="485278"/>
                      <a:pt x="1258117" y="519258"/>
                      <a:pt x="1268690" y="533246"/>
                    </a:cubicBezTo>
                    <a:cubicBezTo>
                      <a:pt x="1272489" y="537881"/>
                      <a:pt x="1277454" y="537390"/>
                      <a:pt x="1281673" y="537808"/>
                    </a:cubicBezTo>
                    <a:cubicBezTo>
                      <a:pt x="1295239" y="539808"/>
                      <a:pt x="1308059" y="542718"/>
                      <a:pt x="1318969" y="551661"/>
                    </a:cubicBezTo>
                    <a:cubicBezTo>
                      <a:pt x="1336406" y="567475"/>
                      <a:pt x="1332994" y="583679"/>
                      <a:pt x="1310315" y="590930"/>
                    </a:cubicBezTo>
                    <a:cubicBezTo>
                      <a:pt x="1303860" y="593238"/>
                      <a:pt x="1296412" y="593974"/>
                      <a:pt x="1289956" y="596282"/>
                    </a:cubicBezTo>
                    <a:cubicBezTo>
                      <a:pt x="1272243" y="603042"/>
                      <a:pt x="1268095" y="611803"/>
                      <a:pt x="1275685" y="629426"/>
                    </a:cubicBezTo>
                    <a:cubicBezTo>
                      <a:pt x="1279066" y="638278"/>
                      <a:pt x="1284684" y="644403"/>
                      <a:pt x="1290384" y="651356"/>
                    </a:cubicBezTo>
                    <a:cubicBezTo>
                      <a:pt x="1296912" y="658227"/>
                      <a:pt x="1302530" y="664353"/>
                      <a:pt x="1307484" y="672214"/>
                    </a:cubicBezTo>
                    <a:cubicBezTo>
                      <a:pt x="1311366" y="677676"/>
                      <a:pt x="1314584" y="684875"/>
                      <a:pt x="1313664" y="692481"/>
                    </a:cubicBezTo>
                    <a:cubicBezTo>
                      <a:pt x="1311334" y="702732"/>
                      <a:pt x="1301579" y="697015"/>
                      <a:pt x="1295869" y="698414"/>
                    </a:cubicBezTo>
                    <a:cubicBezTo>
                      <a:pt x="1282129" y="703112"/>
                      <a:pt x="1267317" y="705411"/>
                      <a:pt x="1256632" y="715653"/>
                    </a:cubicBezTo>
                    <a:cubicBezTo>
                      <a:pt x="1249838" y="723004"/>
                      <a:pt x="1248755" y="728957"/>
                      <a:pt x="1255446" y="737482"/>
                    </a:cubicBezTo>
                    <a:cubicBezTo>
                      <a:pt x="1264946" y="749070"/>
                      <a:pt x="1277674" y="759504"/>
                      <a:pt x="1288665" y="769274"/>
                    </a:cubicBezTo>
                    <a:cubicBezTo>
                      <a:pt x="1307011" y="785834"/>
                      <a:pt x="1322048" y="802720"/>
                      <a:pt x="1312169" y="829584"/>
                    </a:cubicBezTo>
                    <a:cubicBezTo>
                      <a:pt x="1310340" y="836446"/>
                      <a:pt x="1314886" y="840172"/>
                      <a:pt x="1318604" y="843980"/>
                    </a:cubicBezTo>
                    <a:cubicBezTo>
                      <a:pt x="1325214" y="851678"/>
                      <a:pt x="1334806" y="855741"/>
                      <a:pt x="1343489" y="859059"/>
                    </a:cubicBezTo>
                    <a:cubicBezTo>
                      <a:pt x="1357381" y="864367"/>
                      <a:pt x="1371110" y="868022"/>
                      <a:pt x="1379201" y="882254"/>
                    </a:cubicBezTo>
                    <a:cubicBezTo>
                      <a:pt x="1386158" y="876556"/>
                      <a:pt x="1386168" y="868204"/>
                      <a:pt x="1388905" y="862088"/>
                    </a:cubicBezTo>
                    <a:cubicBezTo>
                      <a:pt x="1391644" y="855972"/>
                      <a:pt x="1393309" y="847457"/>
                      <a:pt x="1402492" y="847384"/>
                    </a:cubicBezTo>
                    <a:cubicBezTo>
                      <a:pt x="1413331" y="847149"/>
                      <a:pt x="1424332" y="848567"/>
                      <a:pt x="1430359" y="858828"/>
                    </a:cubicBezTo>
                    <a:cubicBezTo>
                      <a:pt x="1436222" y="867435"/>
                      <a:pt x="1435303" y="875041"/>
                      <a:pt x="1421983" y="875522"/>
                    </a:cubicBezTo>
                    <a:cubicBezTo>
                      <a:pt x="1412799" y="875594"/>
                      <a:pt x="1411716" y="881547"/>
                      <a:pt x="1412451" y="888991"/>
                    </a:cubicBezTo>
                    <a:cubicBezTo>
                      <a:pt x="1412839" y="909829"/>
                      <a:pt x="1433177" y="921182"/>
                      <a:pt x="1451310" y="910204"/>
                    </a:cubicBezTo>
                    <a:cubicBezTo>
                      <a:pt x="1457684" y="907069"/>
                      <a:pt x="1463149" y="903189"/>
                      <a:pt x="1470351" y="899972"/>
                    </a:cubicBezTo>
                    <a:cubicBezTo>
                      <a:pt x="1478462" y="897500"/>
                      <a:pt x="1485326" y="899328"/>
                      <a:pt x="1491027" y="906281"/>
                    </a:cubicBezTo>
                    <a:cubicBezTo>
                      <a:pt x="1497554" y="913151"/>
                      <a:pt x="1493989" y="919349"/>
                      <a:pt x="1490505" y="926374"/>
                    </a:cubicBezTo>
                    <a:cubicBezTo>
                      <a:pt x="1484202" y="938688"/>
                      <a:pt x="1472036" y="942396"/>
                      <a:pt x="1460032" y="947757"/>
                    </a:cubicBezTo>
                    <a:cubicBezTo>
                      <a:pt x="1431225" y="960624"/>
                      <a:pt x="1431225" y="960624"/>
                      <a:pt x="1444096" y="989416"/>
                    </a:cubicBezTo>
                    <a:cubicBezTo>
                      <a:pt x="1456057" y="1017463"/>
                      <a:pt x="1467110" y="1044764"/>
                      <a:pt x="1470878" y="1074455"/>
                    </a:cubicBezTo>
                    <a:cubicBezTo>
                      <a:pt x="1471859" y="1084379"/>
                      <a:pt x="1477732" y="1084634"/>
                      <a:pt x="1484515" y="1085634"/>
                    </a:cubicBezTo>
                    <a:cubicBezTo>
                      <a:pt x="1506601" y="1089298"/>
                      <a:pt x="1528849" y="1094616"/>
                      <a:pt x="1552416" y="1104814"/>
                    </a:cubicBezTo>
                    <a:cubicBezTo>
                      <a:pt x="1534039" y="1113311"/>
                      <a:pt x="1517163" y="1111637"/>
                      <a:pt x="1499705" y="1112527"/>
                    </a:cubicBezTo>
                    <a:cubicBezTo>
                      <a:pt x="1463134" y="1114470"/>
                      <a:pt x="1447893" y="1129337"/>
                      <a:pt x="1446942" y="1162000"/>
                    </a:cubicBezTo>
                    <a:cubicBezTo>
                      <a:pt x="1445930" y="1177131"/>
                      <a:pt x="1451712" y="1184911"/>
                      <a:pt x="1466933" y="1186748"/>
                    </a:cubicBezTo>
                    <a:cubicBezTo>
                      <a:pt x="1473715" y="1187748"/>
                      <a:pt x="1480335" y="1187094"/>
                      <a:pt x="1486617" y="1191484"/>
                    </a:cubicBezTo>
                    <a:cubicBezTo>
                      <a:pt x="1480978" y="1202062"/>
                      <a:pt x="1470222" y="1203125"/>
                      <a:pt x="1461120" y="1204024"/>
                    </a:cubicBezTo>
                    <a:cubicBezTo>
                      <a:pt x="1451190" y="1205005"/>
                      <a:pt x="1449116" y="1209385"/>
                      <a:pt x="1449106" y="1217737"/>
                    </a:cubicBezTo>
                    <a:cubicBezTo>
                      <a:pt x="1449739" y="1241057"/>
                      <a:pt x="1459893" y="1259261"/>
                      <a:pt x="1473356" y="1277138"/>
                    </a:cubicBezTo>
                    <a:cubicBezTo>
                      <a:pt x="1481038" y="1287236"/>
                      <a:pt x="1489628" y="1298078"/>
                      <a:pt x="1497310" y="1308176"/>
                    </a:cubicBezTo>
                    <a:cubicBezTo>
                      <a:pt x="1508955" y="1324562"/>
                      <a:pt x="1514062" y="1342430"/>
                      <a:pt x="1510150" y="1362024"/>
                    </a:cubicBezTo>
                    <a:cubicBezTo>
                      <a:pt x="1507064" y="1381536"/>
                      <a:pt x="1512927" y="1390143"/>
                      <a:pt x="1531785" y="1394960"/>
                    </a:cubicBezTo>
                    <a:cubicBezTo>
                      <a:pt x="1534348" y="1395542"/>
                      <a:pt x="1536831" y="1395297"/>
                      <a:pt x="1541050" y="1395715"/>
                    </a:cubicBezTo>
                    <a:cubicBezTo>
                      <a:pt x="1534910" y="1409683"/>
                      <a:pt x="1522744" y="1413390"/>
                      <a:pt x="1512395" y="1418588"/>
                    </a:cubicBezTo>
                    <a:cubicBezTo>
                      <a:pt x="1499647" y="1424858"/>
                      <a:pt x="1490453" y="1433282"/>
                      <a:pt x="1487704" y="1447751"/>
                    </a:cubicBezTo>
                    <a:cubicBezTo>
                      <a:pt x="1484548" y="1458084"/>
                      <a:pt x="1486938" y="1465364"/>
                      <a:pt x="1498103" y="1468436"/>
                    </a:cubicBezTo>
                    <a:cubicBezTo>
                      <a:pt x="1510096" y="1471427"/>
                      <a:pt x="1518115" y="1476480"/>
                      <a:pt x="1518676" y="1490621"/>
                    </a:cubicBezTo>
                    <a:cubicBezTo>
                      <a:pt x="1519984" y="1503854"/>
                      <a:pt x="1510218" y="1506488"/>
                      <a:pt x="1500534" y="1509951"/>
                    </a:cubicBezTo>
                    <a:cubicBezTo>
                      <a:pt x="1497306" y="1511104"/>
                      <a:pt x="1491513" y="1511677"/>
                      <a:pt x="1492913" y="1517384"/>
                    </a:cubicBezTo>
                    <a:cubicBezTo>
                      <a:pt x="1493566" y="1524000"/>
                      <a:pt x="1497611" y="1531116"/>
                      <a:pt x="1504394" y="1532117"/>
                    </a:cubicBezTo>
                    <a:cubicBezTo>
                      <a:pt x="1523088" y="1535280"/>
                      <a:pt x="1522577" y="1547022"/>
                      <a:pt x="1519911" y="1562318"/>
                    </a:cubicBezTo>
                    <a:cubicBezTo>
                      <a:pt x="1517152" y="1585138"/>
                      <a:pt x="1520185" y="1607385"/>
                      <a:pt x="1529011" y="1629061"/>
                    </a:cubicBezTo>
                    <a:cubicBezTo>
                      <a:pt x="1531320" y="1635514"/>
                      <a:pt x="1532719" y="1641221"/>
                      <a:pt x="1529153" y="1647419"/>
                    </a:cubicBezTo>
                    <a:cubicBezTo>
                      <a:pt x="1520031" y="1665022"/>
                      <a:pt x="1515791" y="1681308"/>
                      <a:pt x="1530082" y="1699103"/>
                    </a:cubicBezTo>
                    <a:cubicBezTo>
                      <a:pt x="1534954" y="1706138"/>
                      <a:pt x="1527088" y="1711090"/>
                      <a:pt x="1522042" y="1710754"/>
                    </a:cubicBezTo>
                    <a:cubicBezTo>
                      <a:pt x="1494165" y="1707662"/>
                      <a:pt x="1486452" y="1722621"/>
                      <a:pt x="1487166" y="1746768"/>
                    </a:cubicBezTo>
                    <a:cubicBezTo>
                      <a:pt x="1486748" y="1750985"/>
                      <a:pt x="1483765" y="1754620"/>
                      <a:pt x="1481691" y="1759000"/>
                    </a:cubicBezTo>
                    <a:cubicBezTo>
                      <a:pt x="1470658" y="1782638"/>
                      <a:pt x="1469166" y="1784456"/>
                      <a:pt x="1442943" y="1781201"/>
                    </a:cubicBezTo>
                    <a:cubicBezTo>
                      <a:pt x="1428551" y="1779282"/>
                      <a:pt x="1419612" y="1781835"/>
                      <a:pt x="1414463" y="1797375"/>
                    </a:cubicBezTo>
                    <a:cubicBezTo>
                      <a:pt x="1410561" y="1808617"/>
                      <a:pt x="1402439" y="1819441"/>
                      <a:pt x="1389364" y="1822403"/>
                    </a:cubicBezTo>
                    <a:cubicBezTo>
                      <a:pt x="1377116" y="1825283"/>
                      <a:pt x="1377105" y="1833635"/>
                      <a:pt x="1378004" y="1842732"/>
                    </a:cubicBezTo>
                    <a:cubicBezTo>
                      <a:pt x="1378903" y="1851829"/>
                      <a:pt x="1380547" y="1860018"/>
                      <a:pt x="1375490" y="1868033"/>
                    </a:cubicBezTo>
                    <a:cubicBezTo>
                      <a:pt x="1371925" y="1874231"/>
                      <a:pt x="1376471" y="1877958"/>
                      <a:pt x="1380853" y="1880030"/>
                    </a:cubicBezTo>
                    <a:cubicBezTo>
                      <a:pt x="1387718" y="1881857"/>
                      <a:pt x="1393673" y="1882939"/>
                      <a:pt x="1400375" y="1883112"/>
                    </a:cubicBezTo>
                    <a:cubicBezTo>
                      <a:pt x="1422460" y="1886776"/>
                      <a:pt x="1423451" y="1888348"/>
                      <a:pt x="1416228" y="1908269"/>
                    </a:cubicBezTo>
                    <a:cubicBezTo>
                      <a:pt x="1413071" y="1918602"/>
                      <a:pt x="1407268" y="1927526"/>
                      <a:pt x="1403203" y="1937114"/>
                    </a:cubicBezTo>
                    <a:cubicBezTo>
                      <a:pt x="1397645" y="1948519"/>
                      <a:pt x="1392088" y="1959925"/>
                      <a:pt x="1376714" y="1948082"/>
                    </a:cubicBezTo>
                    <a:cubicBezTo>
                      <a:pt x="1371341" y="1944437"/>
                      <a:pt x="1364967" y="1947572"/>
                      <a:pt x="1364047" y="1955179"/>
                    </a:cubicBezTo>
                    <a:cubicBezTo>
                      <a:pt x="1362464" y="1964521"/>
                      <a:pt x="1360134" y="1974773"/>
                      <a:pt x="1372454" y="1981071"/>
                    </a:cubicBezTo>
                    <a:cubicBezTo>
                      <a:pt x="1373281" y="1980990"/>
                      <a:pt x="1374108" y="1980908"/>
                      <a:pt x="1375845" y="1981571"/>
                    </a:cubicBezTo>
                    <a:cubicBezTo>
                      <a:pt x="1382710" y="1983399"/>
                      <a:pt x="1393722" y="1976465"/>
                      <a:pt x="1396603" y="1988706"/>
                    </a:cubicBezTo>
                    <a:cubicBezTo>
                      <a:pt x="1399401" y="2000121"/>
                      <a:pt x="1397154" y="2011200"/>
                      <a:pt x="1390687" y="2021860"/>
                    </a:cubicBezTo>
                    <a:cubicBezTo>
                      <a:pt x="1384803" y="2029957"/>
                      <a:pt x="1376191" y="2035818"/>
                      <a:pt x="1367417" y="2040026"/>
                    </a:cubicBezTo>
                    <a:cubicBezTo>
                      <a:pt x="1360214" y="2043242"/>
                      <a:pt x="1354422" y="2043815"/>
                      <a:pt x="1352615" y="2033972"/>
                    </a:cubicBezTo>
                    <a:cubicBezTo>
                      <a:pt x="1351460" y="2030746"/>
                      <a:pt x="1349479" y="2027601"/>
                      <a:pt x="1346169" y="2027928"/>
                    </a:cubicBezTo>
                    <a:cubicBezTo>
                      <a:pt x="1340377" y="2028500"/>
                      <a:pt x="1339958" y="2032717"/>
                      <a:pt x="1340285" y="2036025"/>
                    </a:cubicBezTo>
                    <a:cubicBezTo>
                      <a:pt x="1340111" y="2042723"/>
                      <a:pt x="1340683" y="2048512"/>
                      <a:pt x="1340427" y="2054383"/>
                    </a:cubicBezTo>
                    <a:cubicBezTo>
                      <a:pt x="1339906" y="2074477"/>
                      <a:pt x="1327402" y="2083228"/>
                      <a:pt x="1308463" y="2077583"/>
                    </a:cubicBezTo>
                    <a:cubicBezTo>
                      <a:pt x="1305899" y="2077002"/>
                      <a:pt x="1304163" y="2076338"/>
                      <a:pt x="1302426" y="2075675"/>
                    </a:cubicBezTo>
                    <a:cubicBezTo>
                      <a:pt x="1274559" y="2064231"/>
                      <a:pt x="1270503" y="2065467"/>
                      <a:pt x="1260870" y="2094811"/>
                    </a:cubicBezTo>
                    <a:cubicBezTo>
                      <a:pt x="1256967" y="2106053"/>
                      <a:pt x="1251747" y="2112415"/>
                      <a:pt x="1239172" y="2111987"/>
                    </a:cubicBezTo>
                    <a:cubicBezTo>
                      <a:pt x="1234126" y="2111650"/>
                      <a:pt x="1230070" y="2112886"/>
                      <a:pt x="1226015" y="2114122"/>
                    </a:cubicBezTo>
                    <a:cubicBezTo>
                      <a:pt x="1201274" y="2117401"/>
                      <a:pt x="1183141" y="2128379"/>
                      <a:pt x="1180045" y="2156243"/>
                    </a:cubicBezTo>
                    <a:cubicBezTo>
                      <a:pt x="1178544" y="2166412"/>
                      <a:pt x="1175386" y="2176745"/>
                      <a:pt x="1169584" y="2185669"/>
                    </a:cubicBezTo>
                    <a:cubicBezTo>
                      <a:pt x="1166019" y="2191867"/>
                      <a:pt x="1159726" y="2195829"/>
                      <a:pt x="1152862" y="2194002"/>
                    </a:cubicBezTo>
                    <a:cubicBezTo>
                      <a:pt x="1144342" y="2192339"/>
                      <a:pt x="1146916" y="2184568"/>
                      <a:pt x="1147172" y="2178697"/>
                    </a:cubicBezTo>
                    <a:cubicBezTo>
                      <a:pt x="1146887" y="2141981"/>
                      <a:pt x="1146887" y="2141981"/>
                      <a:pt x="1112869" y="2152858"/>
                    </a:cubicBezTo>
                    <a:cubicBezTo>
                      <a:pt x="1100703" y="2156565"/>
                      <a:pt x="1089201" y="2158536"/>
                      <a:pt x="1076544" y="2157281"/>
                    </a:cubicBezTo>
                    <a:cubicBezTo>
                      <a:pt x="1063806" y="2155199"/>
                      <a:pt x="1053631" y="2153699"/>
                      <a:pt x="1047114" y="2138477"/>
                    </a:cubicBezTo>
                    <a:cubicBezTo>
                      <a:pt x="1036634" y="2116965"/>
                      <a:pt x="1004538" y="2113455"/>
                      <a:pt x="979285" y="2128475"/>
                    </a:cubicBezTo>
                    <a:cubicBezTo>
                      <a:pt x="975311" y="2130538"/>
                      <a:pt x="972247" y="2133346"/>
                      <a:pt x="967527" y="2136318"/>
                    </a:cubicBezTo>
                    <a:cubicBezTo>
                      <a:pt x="962338" y="2117623"/>
                      <a:pt x="955658" y="2100746"/>
                      <a:pt x="935810" y="2094356"/>
                    </a:cubicBezTo>
                    <a:cubicBezTo>
                      <a:pt x="926754" y="2091493"/>
                      <a:pt x="918191" y="2091504"/>
                      <a:pt x="909761" y="2092858"/>
                    </a:cubicBezTo>
                    <a:lnTo>
                      <a:pt x="890923" y="2097756"/>
                    </a:lnTo>
                    <a:lnTo>
                      <a:pt x="889951" y="2099239"/>
                    </a:lnTo>
                    <a:cubicBezTo>
                      <a:pt x="881833" y="2116665"/>
                      <a:pt x="886596" y="2130520"/>
                      <a:pt x="903914" y="2149570"/>
                    </a:cubicBezTo>
                    <a:cubicBezTo>
                      <a:pt x="907762" y="2153419"/>
                      <a:pt x="913150" y="2156498"/>
                      <a:pt x="913150" y="2162655"/>
                    </a:cubicBezTo>
                    <a:cubicBezTo>
                      <a:pt x="939320" y="2157267"/>
                      <a:pt x="965489" y="2160346"/>
                      <a:pt x="991659" y="2161116"/>
                    </a:cubicBezTo>
                    <a:cubicBezTo>
                      <a:pt x="1006283" y="2166504"/>
                      <a:pt x="1023986" y="2162655"/>
                      <a:pt x="1036302" y="2174970"/>
                    </a:cubicBezTo>
                    <a:cubicBezTo>
                      <a:pt x="1039380" y="2179588"/>
                      <a:pt x="1040150" y="2184976"/>
                      <a:pt x="1038611" y="2189594"/>
                    </a:cubicBezTo>
                    <a:cubicBezTo>
                      <a:pt x="1028605" y="2214994"/>
                      <a:pt x="1031683" y="2240394"/>
                      <a:pt x="1036302" y="2265794"/>
                    </a:cubicBezTo>
                    <a:cubicBezTo>
                      <a:pt x="1035532" y="2267334"/>
                      <a:pt x="1034762" y="2268104"/>
                      <a:pt x="1033992" y="2268873"/>
                    </a:cubicBezTo>
                    <a:cubicBezTo>
                      <a:pt x="1019368" y="2262716"/>
                      <a:pt x="1010901" y="2246552"/>
                      <a:pt x="995508" y="2241164"/>
                    </a:cubicBezTo>
                    <a:cubicBezTo>
                      <a:pt x="991659" y="2239625"/>
                      <a:pt x="991659" y="2237316"/>
                      <a:pt x="992429" y="2234237"/>
                    </a:cubicBezTo>
                    <a:cubicBezTo>
                      <a:pt x="997817" y="2210376"/>
                      <a:pt x="988580" y="2207297"/>
                      <a:pt x="967799" y="2214994"/>
                    </a:cubicBezTo>
                    <a:cubicBezTo>
                      <a:pt x="958562" y="2218073"/>
                      <a:pt x="947017" y="2216534"/>
                      <a:pt x="937011" y="2214994"/>
                    </a:cubicBezTo>
                    <a:cubicBezTo>
                      <a:pt x="928544" y="2214225"/>
                      <a:pt x="916999" y="2209606"/>
                      <a:pt x="916999" y="2219612"/>
                    </a:cubicBezTo>
                    <a:cubicBezTo>
                      <a:pt x="917768" y="2231158"/>
                      <a:pt x="897756" y="2240394"/>
                      <a:pt x="915459" y="2254249"/>
                    </a:cubicBezTo>
                    <a:cubicBezTo>
                      <a:pt x="925465" y="2262716"/>
                      <a:pt x="920077" y="2278110"/>
                      <a:pt x="910841" y="2287346"/>
                    </a:cubicBezTo>
                    <a:cubicBezTo>
                      <a:pt x="898526" y="2299661"/>
                      <a:pt x="903144" y="2309667"/>
                      <a:pt x="906992" y="2324291"/>
                    </a:cubicBezTo>
                    <a:cubicBezTo>
                      <a:pt x="913150" y="2348152"/>
                      <a:pt x="921617" y="2372013"/>
                      <a:pt x="919308" y="2397413"/>
                    </a:cubicBezTo>
                    <a:cubicBezTo>
                      <a:pt x="917768" y="2412807"/>
                      <a:pt x="905453" y="2422043"/>
                      <a:pt x="892368" y="2427430"/>
                    </a:cubicBezTo>
                    <a:cubicBezTo>
                      <a:pt x="883901" y="2430509"/>
                      <a:pt x="879283" y="2433588"/>
                      <a:pt x="883132" y="2442824"/>
                    </a:cubicBezTo>
                    <a:cubicBezTo>
                      <a:pt x="886211" y="2448982"/>
                      <a:pt x="883132" y="2455909"/>
                      <a:pt x="876974" y="2456679"/>
                    </a:cubicBezTo>
                    <a:cubicBezTo>
                      <a:pt x="840799" y="2461297"/>
                      <a:pt x="803853" y="2476691"/>
                      <a:pt x="769986" y="2448982"/>
                    </a:cubicBezTo>
                    <a:cubicBezTo>
                      <a:pt x="769217" y="2446673"/>
                      <a:pt x="769986" y="2443594"/>
                      <a:pt x="771526" y="2443594"/>
                    </a:cubicBezTo>
                    <a:cubicBezTo>
                      <a:pt x="793847" y="2445903"/>
                      <a:pt x="812320" y="2430509"/>
                      <a:pt x="833871" y="2430509"/>
                    </a:cubicBezTo>
                    <a:cubicBezTo>
                      <a:pt x="859271" y="2430509"/>
                      <a:pt x="873895" y="2409728"/>
                      <a:pt x="865429" y="2385867"/>
                    </a:cubicBezTo>
                    <a:cubicBezTo>
                      <a:pt x="861580" y="2376631"/>
                      <a:pt x="871586" y="2367394"/>
                      <a:pt x="863120" y="2359697"/>
                    </a:cubicBezTo>
                    <a:cubicBezTo>
                      <a:pt x="853114" y="2355849"/>
                      <a:pt x="853883" y="2347382"/>
                      <a:pt x="852344" y="2339685"/>
                    </a:cubicBezTo>
                    <a:cubicBezTo>
                      <a:pt x="848496" y="2318134"/>
                      <a:pt x="840799" y="2299661"/>
                      <a:pt x="820786" y="2288116"/>
                    </a:cubicBezTo>
                    <a:cubicBezTo>
                      <a:pt x="815398" y="2285037"/>
                      <a:pt x="810780" y="2279649"/>
                      <a:pt x="805393" y="2276570"/>
                    </a:cubicBezTo>
                    <a:cubicBezTo>
                      <a:pt x="795386" y="2270413"/>
                      <a:pt x="788459" y="2255788"/>
                      <a:pt x="771526" y="2268104"/>
                    </a:cubicBezTo>
                    <a:cubicBezTo>
                      <a:pt x="764598" y="2272722"/>
                      <a:pt x="749204" y="2268104"/>
                      <a:pt x="738429" y="2262716"/>
                    </a:cubicBezTo>
                    <a:cubicBezTo>
                      <a:pt x="732271" y="2259637"/>
                      <a:pt x="733041" y="2255019"/>
                      <a:pt x="734580" y="2249631"/>
                    </a:cubicBezTo>
                    <a:cubicBezTo>
                      <a:pt x="736890" y="2241164"/>
                      <a:pt x="731502" y="2238085"/>
                      <a:pt x="725344" y="2235006"/>
                    </a:cubicBezTo>
                    <a:cubicBezTo>
                      <a:pt x="720726" y="2231928"/>
                      <a:pt x="716108" y="2228079"/>
                      <a:pt x="712259" y="2224231"/>
                    </a:cubicBezTo>
                    <a:cubicBezTo>
                      <a:pt x="708411" y="2222691"/>
                      <a:pt x="707641" y="2219612"/>
                      <a:pt x="707641" y="2215764"/>
                    </a:cubicBezTo>
                    <a:cubicBezTo>
                      <a:pt x="693786" y="2210376"/>
                      <a:pt x="675314" y="2209606"/>
                      <a:pt x="672235" y="2189594"/>
                    </a:cubicBezTo>
                    <a:cubicBezTo>
                      <a:pt x="673005" y="2182667"/>
                      <a:pt x="666077" y="2181127"/>
                      <a:pt x="663768" y="2176509"/>
                    </a:cubicBezTo>
                    <a:cubicBezTo>
                      <a:pt x="657611" y="2175740"/>
                      <a:pt x="651453" y="2178049"/>
                      <a:pt x="646064" y="2181127"/>
                    </a:cubicBezTo>
                    <a:cubicBezTo>
                      <a:pt x="645294" y="2187285"/>
                      <a:pt x="647604" y="2194212"/>
                      <a:pt x="641446" y="2198831"/>
                    </a:cubicBezTo>
                    <a:cubicBezTo>
                      <a:pt x="638368" y="2204988"/>
                      <a:pt x="634520" y="2208837"/>
                      <a:pt x="628362" y="2211915"/>
                    </a:cubicBezTo>
                    <a:cubicBezTo>
                      <a:pt x="623743" y="2219612"/>
                      <a:pt x="618355" y="2211915"/>
                      <a:pt x="612967" y="2213455"/>
                    </a:cubicBezTo>
                    <a:cubicBezTo>
                      <a:pt x="609888" y="2214994"/>
                      <a:pt x="606040" y="2217303"/>
                      <a:pt x="603731" y="2212685"/>
                    </a:cubicBezTo>
                    <a:cubicBezTo>
                      <a:pt x="601422" y="2208067"/>
                      <a:pt x="604501" y="2204218"/>
                      <a:pt x="609119" y="2202679"/>
                    </a:cubicBezTo>
                    <a:cubicBezTo>
                      <a:pt x="617585" y="2200370"/>
                      <a:pt x="619125" y="2191134"/>
                      <a:pt x="624513" y="2185746"/>
                    </a:cubicBezTo>
                    <a:cubicBezTo>
                      <a:pt x="629132" y="2177279"/>
                      <a:pt x="632980" y="2168043"/>
                      <a:pt x="637598" y="2159576"/>
                    </a:cubicBezTo>
                    <a:cubicBezTo>
                      <a:pt x="636828" y="2153419"/>
                      <a:pt x="637598" y="2146491"/>
                      <a:pt x="629132" y="2146491"/>
                    </a:cubicBezTo>
                    <a:cubicBezTo>
                      <a:pt x="623743" y="2146491"/>
                      <a:pt x="619894" y="2148801"/>
                      <a:pt x="619894" y="2154188"/>
                    </a:cubicBezTo>
                    <a:cubicBezTo>
                      <a:pt x="621434" y="2174200"/>
                      <a:pt x="606040" y="2181127"/>
                      <a:pt x="592955" y="2190364"/>
                    </a:cubicBezTo>
                    <a:cubicBezTo>
                      <a:pt x="588337" y="2198831"/>
                      <a:pt x="604501" y="2224231"/>
                      <a:pt x="575252" y="2212685"/>
                    </a:cubicBezTo>
                    <a:cubicBezTo>
                      <a:pt x="572943" y="2212685"/>
                      <a:pt x="569864" y="2212685"/>
                      <a:pt x="566785" y="2212685"/>
                    </a:cubicBezTo>
                    <a:cubicBezTo>
                      <a:pt x="550622" y="2199600"/>
                      <a:pt x="550622" y="2198061"/>
                      <a:pt x="566785" y="2172661"/>
                    </a:cubicBezTo>
                    <a:cubicBezTo>
                      <a:pt x="566016" y="2172661"/>
                      <a:pt x="566016" y="2172661"/>
                      <a:pt x="565246" y="2172661"/>
                    </a:cubicBezTo>
                    <a:cubicBezTo>
                      <a:pt x="556010" y="2180358"/>
                      <a:pt x="547543" y="2187285"/>
                      <a:pt x="539076" y="2194982"/>
                    </a:cubicBezTo>
                    <a:cubicBezTo>
                      <a:pt x="529070" y="2194982"/>
                      <a:pt x="526761" y="2189594"/>
                      <a:pt x="530610" y="2181127"/>
                    </a:cubicBezTo>
                    <a:cubicBezTo>
                      <a:pt x="533688" y="2172661"/>
                      <a:pt x="536767" y="2164195"/>
                      <a:pt x="539846" y="2155728"/>
                    </a:cubicBezTo>
                    <a:cubicBezTo>
                      <a:pt x="552931" y="2136485"/>
                      <a:pt x="557549" y="2114934"/>
                      <a:pt x="561397" y="2092612"/>
                    </a:cubicBezTo>
                    <a:cubicBezTo>
                      <a:pt x="565246" y="2071061"/>
                      <a:pt x="557549" y="2054127"/>
                      <a:pt x="538307" y="2042582"/>
                    </a:cubicBezTo>
                    <a:cubicBezTo>
                      <a:pt x="529840" y="2037195"/>
                      <a:pt x="521373" y="2031807"/>
                      <a:pt x="513676" y="2024879"/>
                    </a:cubicBezTo>
                    <a:cubicBezTo>
                      <a:pt x="501361" y="2014104"/>
                      <a:pt x="489046" y="2012564"/>
                      <a:pt x="473652" y="2018722"/>
                    </a:cubicBezTo>
                    <a:cubicBezTo>
                      <a:pt x="441325" y="2031037"/>
                      <a:pt x="429010" y="2021801"/>
                      <a:pt x="429010" y="1987164"/>
                    </a:cubicBezTo>
                    <a:cubicBezTo>
                      <a:pt x="429010" y="1975619"/>
                      <a:pt x="432088" y="1963303"/>
                      <a:pt x="425931" y="1952528"/>
                    </a:cubicBezTo>
                    <a:cubicBezTo>
                      <a:pt x="419003" y="1944061"/>
                      <a:pt x="413616" y="1934824"/>
                      <a:pt x="408228" y="1925588"/>
                    </a:cubicBezTo>
                    <a:cubicBezTo>
                      <a:pt x="402840" y="1917122"/>
                      <a:pt x="396682" y="1909425"/>
                      <a:pt x="390525" y="1900958"/>
                    </a:cubicBezTo>
                    <a:cubicBezTo>
                      <a:pt x="372822" y="1877097"/>
                      <a:pt x="372822" y="1877867"/>
                      <a:pt x="350500" y="1894031"/>
                    </a:cubicBezTo>
                    <a:cubicBezTo>
                      <a:pt x="325870" y="1911734"/>
                      <a:pt x="298161" y="1918661"/>
                      <a:pt x="267373" y="1910964"/>
                    </a:cubicBezTo>
                    <a:cubicBezTo>
                      <a:pt x="247361" y="1905576"/>
                      <a:pt x="245822" y="1879407"/>
                      <a:pt x="225040" y="1875558"/>
                    </a:cubicBezTo>
                    <a:cubicBezTo>
                      <a:pt x="230428" y="1862473"/>
                      <a:pt x="221961" y="1850928"/>
                      <a:pt x="221961" y="1837843"/>
                    </a:cubicBezTo>
                    <a:cubicBezTo>
                      <a:pt x="222731" y="1820909"/>
                      <a:pt x="232737" y="1804746"/>
                      <a:pt x="227349" y="1787813"/>
                    </a:cubicBezTo>
                    <a:cubicBezTo>
                      <a:pt x="233506" y="1782425"/>
                      <a:pt x="243513" y="1799358"/>
                      <a:pt x="246591" y="1787043"/>
                    </a:cubicBezTo>
                    <a:cubicBezTo>
                      <a:pt x="249670" y="1774728"/>
                      <a:pt x="236585" y="1770879"/>
                      <a:pt x="228119" y="1765491"/>
                    </a:cubicBezTo>
                    <a:cubicBezTo>
                      <a:pt x="295852" y="1745479"/>
                      <a:pt x="318943" y="1694679"/>
                      <a:pt x="298931" y="1596928"/>
                    </a:cubicBezTo>
                    <a:cubicBezTo>
                      <a:pt x="316634" y="1616940"/>
                      <a:pt x="326640" y="1640031"/>
                      <a:pt x="346652" y="1656195"/>
                    </a:cubicBezTo>
                    <a:lnTo>
                      <a:pt x="361501" y="1660735"/>
                    </a:lnTo>
                    <a:lnTo>
                      <a:pt x="365925" y="1649703"/>
                    </a:lnTo>
                    <a:cubicBezTo>
                      <a:pt x="368035" y="1641457"/>
                      <a:pt x="368873" y="1633023"/>
                      <a:pt x="368015" y="1624340"/>
                    </a:cubicBezTo>
                    <a:cubicBezTo>
                      <a:pt x="367862" y="1614333"/>
                      <a:pt x="371008" y="1612353"/>
                      <a:pt x="380192" y="1612281"/>
                    </a:cubicBezTo>
                    <a:cubicBezTo>
                      <a:pt x="389375" y="1612208"/>
                      <a:pt x="399305" y="1611227"/>
                      <a:pt x="407089" y="1605448"/>
                    </a:cubicBezTo>
                    <a:cubicBezTo>
                      <a:pt x="411645" y="1600822"/>
                      <a:pt x="415292" y="1595451"/>
                      <a:pt x="415547" y="1589580"/>
                    </a:cubicBezTo>
                    <a:cubicBezTo>
                      <a:pt x="414812" y="1582137"/>
                      <a:pt x="407365" y="1582873"/>
                      <a:pt x="402237" y="1581709"/>
                    </a:cubicBezTo>
                    <a:cubicBezTo>
                      <a:pt x="367996" y="1573400"/>
                      <a:pt x="333836" y="1565919"/>
                      <a:pt x="298685" y="1556865"/>
                    </a:cubicBezTo>
                    <a:cubicBezTo>
                      <a:pt x="278173" y="1552211"/>
                      <a:pt x="257416" y="1545075"/>
                      <a:pt x="238732" y="1533560"/>
                    </a:cubicBezTo>
                    <a:cubicBezTo>
                      <a:pt x="202438" y="1512927"/>
                      <a:pt x="188658" y="1483390"/>
                      <a:pt x="194584" y="1441885"/>
                    </a:cubicBezTo>
                    <a:cubicBezTo>
                      <a:pt x="200919" y="1404515"/>
                      <a:pt x="200919" y="1404515"/>
                      <a:pt x="175636" y="1376949"/>
                    </a:cubicBezTo>
                    <a:cubicBezTo>
                      <a:pt x="187976" y="1366544"/>
                      <a:pt x="194862" y="1351667"/>
                      <a:pt x="201001" y="1337699"/>
                    </a:cubicBezTo>
                    <a:cubicBezTo>
                      <a:pt x="207142" y="1323731"/>
                      <a:pt x="215181" y="1312081"/>
                      <a:pt x="230576" y="1307219"/>
                    </a:cubicBezTo>
                    <a:cubicBezTo>
                      <a:pt x="241915" y="1303594"/>
                      <a:pt x="253254" y="1299969"/>
                      <a:pt x="254347" y="1285664"/>
                    </a:cubicBezTo>
                    <a:cubicBezTo>
                      <a:pt x="256023" y="1268797"/>
                      <a:pt x="253643" y="1253165"/>
                      <a:pt x="237605" y="1243058"/>
                    </a:cubicBezTo>
                    <a:cubicBezTo>
                      <a:pt x="226859" y="1235768"/>
                      <a:pt x="213875" y="1231205"/>
                      <a:pt x="201801" y="1227388"/>
                    </a:cubicBezTo>
                    <a:cubicBezTo>
                      <a:pt x="181044" y="1220252"/>
                      <a:pt x="159541" y="1214026"/>
                      <a:pt x="140112" y="1203419"/>
                    </a:cubicBezTo>
                    <a:cubicBezTo>
                      <a:pt x="128620" y="1197038"/>
                      <a:pt x="123155" y="1200919"/>
                      <a:pt x="122807" y="1214314"/>
                    </a:cubicBezTo>
                    <a:cubicBezTo>
                      <a:pt x="123940" y="1234245"/>
                      <a:pt x="114572" y="1249367"/>
                      <a:pt x="96113" y="1257036"/>
                    </a:cubicBezTo>
                    <a:cubicBezTo>
                      <a:pt x="76081" y="1265696"/>
                      <a:pt x="52341" y="1262196"/>
                      <a:pt x="38458" y="1248535"/>
                    </a:cubicBezTo>
                    <a:cubicBezTo>
                      <a:pt x="28295" y="1238683"/>
                      <a:pt x="25414" y="1226441"/>
                      <a:pt x="29153" y="1213546"/>
                    </a:cubicBezTo>
                    <a:cubicBezTo>
                      <a:pt x="33393" y="1197260"/>
                      <a:pt x="26038" y="1190470"/>
                      <a:pt x="12391" y="1187643"/>
                    </a:cubicBezTo>
                    <a:cubicBezTo>
                      <a:pt x="3871" y="1185980"/>
                      <a:pt x="-675" y="1182253"/>
                      <a:pt x="81" y="1172993"/>
                    </a:cubicBezTo>
                    <a:cubicBezTo>
                      <a:pt x="756" y="1162905"/>
                      <a:pt x="8693" y="1167131"/>
                      <a:pt x="13658" y="1166641"/>
                    </a:cubicBezTo>
                    <a:cubicBezTo>
                      <a:pt x="57798" y="1165203"/>
                      <a:pt x="100899" y="1168043"/>
                      <a:pt x="142679" y="1176546"/>
                    </a:cubicBezTo>
                    <a:lnTo>
                      <a:pt x="239171" y="1211513"/>
                    </a:lnTo>
                    <a:lnTo>
                      <a:pt x="235719" y="1208616"/>
                    </a:lnTo>
                    <a:cubicBezTo>
                      <a:pt x="233507" y="1206307"/>
                      <a:pt x="232352" y="1203613"/>
                      <a:pt x="234276" y="1199764"/>
                    </a:cubicBezTo>
                    <a:cubicBezTo>
                      <a:pt x="237355" y="1193606"/>
                      <a:pt x="245052" y="1195915"/>
                      <a:pt x="250440" y="1196685"/>
                    </a:cubicBezTo>
                    <a:cubicBezTo>
                      <a:pt x="264294" y="1198994"/>
                      <a:pt x="278919" y="1202073"/>
                      <a:pt x="292773" y="1205152"/>
                    </a:cubicBezTo>
                    <a:lnTo>
                      <a:pt x="293536" y="1205788"/>
                    </a:lnTo>
                    <a:lnTo>
                      <a:pt x="307663" y="1191042"/>
                    </a:lnTo>
                    <a:cubicBezTo>
                      <a:pt x="319676" y="1177328"/>
                      <a:pt x="331690" y="1163615"/>
                      <a:pt x="350231" y="1156773"/>
                    </a:cubicBezTo>
                    <a:cubicBezTo>
                      <a:pt x="359169" y="1154220"/>
                      <a:pt x="358515" y="1147603"/>
                      <a:pt x="353724" y="1141396"/>
                    </a:cubicBezTo>
                    <a:cubicBezTo>
                      <a:pt x="347115" y="1133698"/>
                      <a:pt x="340506" y="1126000"/>
                      <a:pt x="328677" y="1124663"/>
                    </a:cubicBezTo>
                    <a:cubicBezTo>
                      <a:pt x="301464" y="1119835"/>
                      <a:pt x="277570" y="1106329"/>
                      <a:pt x="254423" y="1091914"/>
                    </a:cubicBezTo>
                    <a:cubicBezTo>
                      <a:pt x="236567" y="1080317"/>
                      <a:pt x="218793" y="1069546"/>
                      <a:pt x="198863" y="1062329"/>
                    </a:cubicBezTo>
                    <a:cubicBezTo>
                      <a:pt x="184889" y="1056194"/>
                      <a:pt x="177686" y="1059411"/>
                      <a:pt x="174939" y="1073879"/>
                    </a:cubicBezTo>
                    <a:cubicBezTo>
                      <a:pt x="174019" y="1081485"/>
                      <a:pt x="173181" y="1089919"/>
                      <a:pt x="161270" y="1087756"/>
                    </a:cubicBezTo>
                    <a:cubicBezTo>
                      <a:pt x="150186" y="1085510"/>
                      <a:pt x="145314" y="1078475"/>
                      <a:pt x="143506" y="1068633"/>
                    </a:cubicBezTo>
                    <a:cubicBezTo>
                      <a:pt x="142853" y="1062017"/>
                      <a:pt x="147817" y="1061526"/>
                      <a:pt x="151955" y="1061118"/>
                    </a:cubicBezTo>
                    <a:cubicBezTo>
                      <a:pt x="165112" y="1058982"/>
                      <a:pt x="176369" y="1054530"/>
                      <a:pt x="186309" y="1045197"/>
                    </a:cubicBezTo>
                    <a:cubicBezTo>
                      <a:pt x="190865" y="1040572"/>
                      <a:pt x="194338" y="1041899"/>
                      <a:pt x="199548" y="1043889"/>
                    </a:cubicBezTo>
                    <a:cubicBezTo>
                      <a:pt x="249909" y="1063132"/>
                      <a:pt x="303171" y="1077912"/>
                      <a:pt x="342999" y="1117403"/>
                    </a:cubicBezTo>
                    <a:cubicBezTo>
                      <a:pt x="354981" y="1128745"/>
                      <a:pt x="380060" y="1120422"/>
                      <a:pt x="385045" y="1103228"/>
                    </a:cubicBezTo>
                    <a:cubicBezTo>
                      <a:pt x="389612" y="1090250"/>
                      <a:pt x="396068" y="1087942"/>
                      <a:pt x="407816" y="1088452"/>
                    </a:cubicBezTo>
                    <a:cubicBezTo>
                      <a:pt x="413689" y="1088707"/>
                      <a:pt x="420227" y="1087226"/>
                      <a:pt x="425855" y="1084999"/>
                    </a:cubicBezTo>
                    <a:cubicBezTo>
                      <a:pt x="435540" y="1081537"/>
                      <a:pt x="437206" y="1073022"/>
                      <a:pt x="437962" y="1063761"/>
                    </a:cubicBezTo>
                    <a:cubicBezTo>
                      <a:pt x="438718" y="1054500"/>
                      <a:pt x="432517" y="1050937"/>
                      <a:pt x="425571" y="1048283"/>
                    </a:cubicBezTo>
                    <a:cubicBezTo>
                      <a:pt x="416888" y="1044965"/>
                      <a:pt x="406632" y="1042638"/>
                      <a:pt x="397121" y="1039402"/>
                    </a:cubicBezTo>
                    <a:cubicBezTo>
                      <a:pt x="386784" y="1036248"/>
                      <a:pt x="376364" y="1032267"/>
                      <a:pt x="368019" y="1023905"/>
                    </a:cubicBezTo>
                    <a:lnTo>
                      <a:pt x="361094" y="1008297"/>
                    </a:lnTo>
                    <a:lnTo>
                      <a:pt x="355311" y="1004069"/>
                    </a:lnTo>
                    <a:cubicBezTo>
                      <a:pt x="351847" y="999451"/>
                      <a:pt x="352040" y="993101"/>
                      <a:pt x="353579" y="981940"/>
                    </a:cubicBezTo>
                    <a:cubicBezTo>
                      <a:pt x="351270" y="970394"/>
                      <a:pt x="360506" y="963467"/>
                      <a:pt x="365125" y="954231"/>
                    </a:cubicBezTo>
                    <a:cubicBezTo>
                      <a:pt x="375900" y="931909"/>
                      <a:pt x="372052" y="921903"/>
                      <a:pt x="348192" y="915746"/>
                    </a:cubicBezTo>
                    <a:cubicBezTo>
                      <a:pt x="342034" y="914206"/>
                      <a:pt x="335876" y="913437"/>
                      <a:pt x="329719" y="911897"/>
                    </a:cubicBezTo>
                    <a:cubicBezTo>
                      <a:pt x="328179" y="912667"/>
                      <a:pt x="327410" y="912667"/>
                      <a:pt x="326640" y="913437"/>
                    </a:cubicBezTo>
                    <a:cubicBezTo>
                      <a:pt x="323561" y="914976"/>
                      <a:pt x="320482" y="914206"/>
                      <a:pt x="318173" y="911897"/>
                    </a:cubicBezTo>
                    <a:cubicBezTo>
                      <a:pt x="301240" y="914976"/>
                      <a:pt x="286616" y="903430"/>
                      <a:pt x="269682" y="903430"/>
                    </a:cubicBezTo>
                    <a:cubicBezTo>
                      <a:pt x="256597" y="904970"/>
                      <a:pt x="248131" y="898043"/>
                      <a:pt x="245052" y="887267"/>
                    </a:cubicBezTo>
                    <a:cubicBezTo>
                      <a:pt x="242743" y="877261"/>
                      <a:pt x="254288" y="877261"/>
                      <a:pt x="260446" y="872643"/>
                    </a:cubicBezTo>
                    <a:cubicBezTo>
                      <a:pt x="278919" y="871104"/>
                      <a:pt x="295852" y="863407"/>
                      <a:pt x="313555" y="859558"/>
                    </a:cubicBezTo>
                    <a:cubicBezTo>
                      <a:pt x="325101" y="851091"/>
                      <a:pt x="338955" y="848782"/>
                      <a:pt x="352040" y="846473"/>
                    </a:cubicBezTo>
                    <a:cubicBezTo>
                      <a:pt x="355119" y="846473"/>
                      <a:pt x="358197" y="847243"/>
                      <a:pt x="361276" y="848782"/>
                    </a:cubicBezTo>
                    <a:cubicBezTo>
                      <a:pt x="360506" y="850322"/>
                      <a:pt x="358967" y="851861"/>
                      <a:pt x="358197" y="853400"/>
                    </a:cubicBezTo>
                    <a:cubicBezTo>
                      <a:pt x="359737" y="852631"/>
                      <a:pt x="360506" y="851861"/>
                      <a:pt x="362046" y="851091"/>
                    </a:cubicBezTo>
                    <a:cubicBezTo>
                      <a:pt x="370513" y="838776"/>
                      <a:pt x="382828" y="833388"/>
                      <a:pt x="397452" y="836467"/>
                    </a:cubicBezTo>
                    <a:cubicBezTo>
                      <a:pt x="419773" y="815685"/>
                      <a:pt x="418234" y="793364"/>
                      <a:pt x="402840" y="769503"/>
                    </a:cubicBezTo>
                    <a:cubicBezTo>
                      <a:pt x="395913" y="758728"/>
                      <a:pt x="389755" y="747182"/>
                      <a:pt x="383597" y="735637"/>
                    </a:cubicBezTo>
                    <a:cubicBezTo>
                      <a:pt x="375900" y="729479"/>
                      <a:pt x="368973" y="724091"/>
                      <a:pt x="361276" y="717934"/>
                    </a:cubicBezTo>
                    <a:cubicBezTo>
                      <a:pt x="353579" y="714855"/>
                      <a:pt x="352040" y="706388"/>
                      <a:pt x="348192" y="700231"/>
                    </a:cubicBezTo>
                    <a:cubicBezTo>
                      <a:pt x="349731" y="692534"/>
                      <a:pt x="335876" y="684067"/>
                      <a:pt x="345113" y="677140"/>
                    </a:cubicBezTo>
                    <a:lnTo>
                      <a:pt x="359259" y="673306"/>
                    </a:lnTo>
                    <a:lnTo>
                      <a:pt x="360028" y="663933"/>
                    </a:lnTo>
                    <a:cubicBezTo>
                      <a:pt x="367332" y="644839"/>
                      <a:pt x="361234" y="625400"/>
                      <a:pt x="351908" y="607114"/>
                    </a:cubicBezTo>
                    <a:cubicBezTo>
                      <a:pt x="348854" y="601570"/>
                      <a:pt x="345881" y="596853"/>
                      <a:pt x="343736" y="592055"/>
                    </a:cubicBezTo>
                    <a:cubicBezTo>
                      <a:pt x="326647" y="562844"/>
                      <a:pt x="326647" y="562844"/>
                      <a:pt x="350173" y="538808"/>
                    </a:cubicBezTo>
                    <a:cubicBezTo>
                      <a:pt x="354729" y="534182"/>
                      <a:pt x="357630" y="529720"/>
                      <a:pt x="355159" y="521613"/>
                    </a:cubicBezTo>
                    <a:cubicBezTo>
                      <a:pt x="352605" y="512679"/>
                      <a:pt x="352452" y="502673"/>
                      <a:pt x="353208" y="493412"/>
                    </a:cubicBezTo>
                    <a:cubicBezTo>
                      <a:pt x="355129" y="479027"/>
                      <a:pt x="347110" y="473973"/>
                      <a:pt x="335118" y="470982"/>
                    </a:cubicBezTo>
                    <a:cubicBezTo>
                      <a:pt x="296575" y="461428"/>
                      <a:pt x="296575" y="461428"/>
                      <a:pt x="315730" y="426967"/>
                    </a:cubicBezTo>
                    <a:cubicBezTo>
                      <a:pt x="319295" y="420769"/>
                      <a:pt x="320296" y="413990"/>
                      <a:pt x="319561" y="406546"/>
                    </a:cubicBezTo>
                    <a:cubicBezTo>
                      <a:pt x="318989" y="400757"/>
                      <a:pt x="312462" y="393886"/>
                      <a:pt x="322146" y="390424"/>
                    </a:cubicBezTo>
                    <a:cubicBezTo>
                      <a:pt x="330175" y="387126"/>
                      <a:pt x="338531" y="387135"/>
                      <a:pt x="344313" y="394915"/>
                    </a:cubicBezTo>
                    <a:cubicBezTo>
                      <a:pt x="349931" y="401040"/>
                      <a:pt x="353976" y="408157"/>
                      <a:pt x="358931" y="416018"/>
                    </a:cubicBezTo>
                    <a:cubicBezTo>
                      <a:pt x="378054" y="406614"/>
                      <a:pt x="385440" y="388347"/>
                      <a:pt x="391171" y="370244"/>
                    </a:cubicBezTo>
                    <a:cubicBezTo>
                      <a:pt x="394491" y="361565"/>
                      <a:pt x="386309" y="354857"/>
                      <a:pt x="380772" y="349558"/>
                    </a:cubicBezTo>
                    <a:cubicBezTo>
                      <a:pt x="372590" y="342851"/>
                      <a:pt x="364490" y="336970"/>
                      <a:pt x="357216" y="331008"/>
                    </a:cubicBezTo>
                    <a:cubicBezTo>
                      <a:pt x="349034" y="324300"/>
                      <a:pt x="343252" y="316521"/>
                      <a:pt x="341363" y="305851"/>
                    </a:cubicBezTo>
                    <a:cubicBezTo>
                      <a:pt x="339146" y="291874"/>
                      <a:pt x="342957" y="288157"/>
                      <a:pt x="357350" y="290075"/>
                    </a:cubicBezTo>
                    <a:cubicBezTo>
                      <a:pt x="375216" y="293321"/>
                      <a:pt x="378863" y="287950"/>
                      <a:pt x="374665" y="270828"/>
                    </a:cubicBezTo>
                    <a:cubicBezTo>
                      <a:pt x="372858" y="260985"/>
                      <a:pt x="363358" y="249397"/>
                      <a:pt x="374288" y="241636"/>
                    </a:cubicBezTo>
                    <a:cubicBezTo>
                      <a:pt x="384473" y="234785"/>
                      <a:pt x="395464" y="244555"/>
                      <a:pt x="404392" y="250354"/>
                    </a:cubicBezTo>
                    <a:cubicBezTo>
                      <a:pt x="408029" y="253335"/>
                      <a:pt x="411584" y="255489"/>
                      <a:pt x="415966" y="257561"/>
                    </a:cubicBezTo>
                    <a:cubicBezTo>
                      <a:pt x="421258" y="260379"/>
                      <a:pt x="427958" y="260552"/>
                      <a:pt x="432433" y="255099"/>
                    </a:cubicBezTo>
                    <a:cubicBezTo>
                      <a:pt x="436989" y="250474"/>
                      <a:pt x="434762" y="244848"/>
                      <a:pt x="430963" y="240213"/>
                    </a:cubicBezTo>
                    <a:cubicBezTo>
                      <a:pt x="426090" y="233178"/>
                      <a:pt x="422045" y="226062"/>
                      <a:pt x="429584" y="217801"/>
                    </a:cubicBezTo>
                    <a:cubicBezTo>
                      <a:pt x="437204" y="210368"/>
                      <a:pt x="445887" y="213686"/>
                      <a:pt x="453825" y="217912"/>
                    </a:cubicBezTo>
                    <a:cubicBezTo>
                      <a:pt x="454734" y="218657"/>
                      <a:pt x="456552" y="220148"/>
                      <a:pt x="458289" y="220811"/>
                    </a:cubicBezTo>
                    <a:cubicBezTo>
                      <a:pt x="480445" y="233654"/>
                      <a:pt x="485246" y="231510"/>
                      <a:pt x="492807" y="206545"/>
                    </a:cubicBezTo>
                    <a:cubicBezTo>
                      <a:pt x="495800" y="194558"/>
                      <a:pt x="499038" y="185052"/>
                      <a:pt x="513268" y="185317"/>
                    </a:cubicBezTo>
                    <a:cubicBezTo>
                      <a:pt x="516578" y="184989"/>
                      <a:pt x="519060" y="184744"/>
                      <a:pt x="521624" y="185326"/>
                    </a:cubicBezTo>
                    <a:cubicBezTo>
                      <a:pt x="536181" y="188899"/>
                      <a:pt x="547939" y="181056"/>
                      <a:pt x="544895" y="167160"/>
                    </a:cubicBezTo>
                    <a:cubicBezTo>
                      <a:pt x="541851" y="153264"/>
                      <a:pt x="548808" y="147567"/>
                      <a:pt x="558655" y="145758"/>
                    </a:cubicBezTo>
                    <a:cubicBezTo>
                      <a:pt x="590762" y="140917"/>
                      <a:pt x="595421" y="120414"/>
                      <a:pt x="593470" y="92213"/>
                    </a:cubicBezTo>
                    <a:cubicBezTo>
                      <a:pt x="592337" y="72283"/>
                      <a:pt x="595341" y="51944"/>
                      <a:pt x="599172" y="31523"/>
                    </a:cubicBezTo>
                    <a:cubicBezTo>
                      <a:pt x="601583" y="22099"/>
                      <a:pt x="605975" y="15819"/>
                      <a:pt x="615660" y="12357"/>
                    </a:cubicBezTo>
                    <a:cubicBezTo>
                      <a:pt x="632132" y="5720"/>
                      <a:pt x="648788" y="943"/>
                      <a:pt x="665522" y="1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g6ba09dd349_0_135"/>
              <p:cNvSpPr/>
              <p:nvPr/>
            </p:nvSpPr>
            <p:spPr>
              <a:xfrm>
                <a:off x="8164923" y="3424532"/>
                <a:ext cx="1734633" cy="1730148"/>
              </a:xfrm>
              <a:custGeom>
                <a:rect b="b" l="l" r="r" t="t"/>
                <a:pathLst>
                  <a:path extrusionOk="0" h="2176287" w="2181928">
                    <a:moveTo>
                      <a:pt x="1594258" y="1054835"/>
                    </a:moveTo>
                    <a:lnTo>
                      <a:pt x="1594316" y="1056846"/>
                    </a:lnTo>
                    <a:lnTo>
                      <a:pt x="1602845" y="1056101"/>
                    </a:lnTo>
                    <a:lnTo>
                      <a:pt x="1600954" y="1055480"/>
                    </a:lnTo>
                    <a:cubicBezTo>
                      <a:pt x="1598757" y="1054072"/>
                      <a:pt x="1596101" y="1053099"/>
                      <a:pt x="1594258" y="1054835"/>
                    </a:cubicBezTo>
                    <a:close/>
                    <a:moveTo>
                      <a:pt x="1657952" y="941904"/>
                    </a:moveTo>
                    <a:cubicBezTo>
                      <a:pt x="1657331" y="941904"/>
                      <a:pt x="1656709" y="942525"/>
                      <a:pt x="1656709" y="943146"/>
                    </a:cubicBezTo>
                    <a:lnTo>
                      <a:pt x="1651561" y="948552"/>
                    </a:lnTo>
                    <a:lnTo>
                      <a:pt x="1640569" y="958045"/>
                    </a:lnTo>
                    <a:cubicBezTo>
                      <a:pt x="1639948" y="958666"/>
                      <a:pt x="1639327" y="959287"/>
                      <a:pt x="1638707" y="959908"/>
                    </a:cubicBezTo>
                    <a:cubicBezTo>
                      <a:pt x="1640569" y="958666"/>
                      <a:pt x="1642431" y="957425"/>
                      <a:pt x="1644293" y="956182"/>
                    </a:cubicBezTo>
                    <a:lnTo>
                      <a:pt x="1651561" y="948552"/>
                    </a:lnTo>
                    <a:lnTo>
                      <a:pt x="1654226" y="946250"/>
                    </a:lnTo>
                    <a:cubicBezTo>
                      <a:pt x="1655468" y="945009"/>
                      <a:pt x="1656709" y="943766"/>
                      <a:pt x="1657331" y="942525"/>
                    </a:cubicBezTo>
                    <a:cubicBezTo>
                      <a:pt x="1657331" y="942525"/>
                      <a:pt x="1657952" y="941904"/>
                      <a:pt x="1657952" y="941904"/>
                    </a:cubicBezTo>
                    <a:close/>
                    <a:moveTo>
                      <a:pt x="1651123" y="847542"/>
                    </a:moveTo>
                    <a:cubicBezTo>
                      <a:pt x="1645536" y="847542"/>
                      <a:pt x="1639948" y="848163"/>
                      <a:pt x="1634982" y="850026"/>
                    </a:cubicBezTo>
                    <a:cubicBezTo>
                      <a:pt x="1629394" y="851268"/>
                      <a:pt x="1623807" y="853130"/>
                      <a:pt x="1623186" y="859338"/>
                    </a:cubicBezTo>
                    <a:cubicBezTo>
                      <a:pt x="1625048" y="854992"/>
                      <a:pt x="1628774" y="851268"/>
                      <a:pt x="1634982" y="851268"/>
                    </a:cubicBezTo>
                    <a:cubicBezTo>
                      <a:pt x="1639948" y="850647"/>
                      <a:pt x="1644293" y="852509"/>
                      <a:pt x="1648018" y="855613"/>
                    </a:cubicBezTo>
                    <a:cubicBezTo>
                      <a:pt x="1648018" y="851888"/>
                      <a:pt x="1648639" y="849405"/>
                      <a:pt x="1651123" y="847542"/>
                    </a:cubicBezTo>
                    <a:close/>
                    <a:moveTo>
                      <a:pt x="686564" y="2961"/>
                    </a:moveTo>
                    <a:lnTo>
                      <a:pt x="683861" y="3910"/>
                    </a:lnTo>
                    <a:cubicBezTo>
                      <a:pt x="680473" y="4929"/>
                      <a:pt x="677559" y="5067"/>
                      <a:pt x="674957" y="4152"/>
                    </a:cubicBezTo>
                    <a:lnTo>
                      <a:pt x="674111" y="3421"/>
                    </a:lnTo>
                    <a:close/>
                    <a:moveTo>
                      <a:pt x="766694" y="0"/>
                    </a:moveTo>
                    <a:lnTo>
                      <a:pt x="766648" y="972"/>
                    </a:lnTo>
                    <a:cubicBezTo>
                      <a:pt x="767384" y="2560"/>
                      <a:pt x="768916" y="3724"/>
                      <a:pt x="771112" y="5131"/>
                    </a:cubicBezTo>
                    <a:cubicBezTo>
                      <a:pt x="795242" y="21508"/>
                      <a:pt x="807096" y="44238"/>
                      <a:pt x="810713" y="72992"/>
                    </a:cubicBezTo>
                    <a:cubicBezTo>
                      <a:pt x="812889" y="90065"/>
                      <a:pt x="809290" y="105626"/>
                      <a:pt x="798589" y="119188"/>
                    </a:cubicBezTo>
                    <a:cubicBezTo>
                      <a:pt x="793929" y="125318"/>
                      <a:pt x="794744" y="128028"/>
                      <a:pt x="801359" y="131356"/>
                    </a:cubicBezTo>
                    <a:cubicBezTo>
                      <a:pt x="809302" y="135170"/>
                      <a:pt x="817652" y="140340"/>
                      <a:pt x="826570" y="141497"/>
                    </a:cubicBezTo>
                    <a:lnTo>
                      <a:pt x="827298" y="141823"/>
                    </a:lnTo>
                    <a:lnTo>
                      <a:pt x="847108" y="148211"/>
                    </a:lnTo>
                    <a:cubicBezTo>
                      <a:pt x="862706" y="150539"/>
                      <a:pt x="878847" y="150384"/>
                      <a:pt x="895608" y="147901"/>
                    </a:cubicBezTo>
                    <a:lnTo>
                      <a:pt x="887705" y="178980"/>
                    </a:lnTo>
                    <a:lnTo>
                      <a:pt x="891285" y="177866"/>
                    </a:lnTo>
                    <a:cubicBezTo>
                      <a:pt x="909148" y="179286"/>
                      <a:pt x="914628" y="190638"/>
                      <a:pt x="904334" y="205555"/>
                    </a:cubicBezTo>
                    <a:cubicBezTo>
                      <a:pt x="901517" y="209948"/>
                      <a:pt x="897371" y="213855"/>
                      <a:pt x="894554" y="218249"/>
                    </a:cubicBezTo>
                    <a:lnTo>
                      <a:pt x="890952" y="231324"/>
                    </a:lnTo>
                    <a:lnTo>
                      <a:pt x="891811" y="235017"/>
                    </a:lnTo>
                    <a:lnTo>
                      <a:pt x="901368" y="244859"/>
                    </a:lnTo>
                    <a:cubicBezTo>
                      <a:pt x="907523" y="248621"/>
                      <a:pt x="913757" y="249699"/>
                      <a:pt x="920426" y="251238"/>
                    </a:cubicBezTo>
                    <a:cubicBezTo>
                      <a:pt x="927555" y="252343"/>
                      <a:pt x="933789" y="253421"/>
                      <a:pt x="940431" y="255855"/>
                    </a:cubicBezTo>
                    <a:cubicBezTo>
                      <a:pt x="945310" y="257341"/>
                      <a:pt x="950597" y="260182"/>
                      <a:pt x="953581" y="265194"/>
                    </a:cubicBezTo>
                    <a:cubicBezTo>
                      <a:pt x="956945" y="272454"/>
                      <a:pt x="948407" y="273547"/>
                      <a:pt x="945617" y="277045"/>
                    </a:cubicBezTo>
                    <a:cubicBezTo>
                      <a:pt x="942570" y="281656"/>
                      <a:pt x="939082" y="286030"/>
                      <a:pt x="936146" y="290643"/>
                    </a:cubicBezTo>
                    <a:lnTo>
                      <a:pt x="934173" y="295461"/>
                    </a:lnTo>
                    <a:lnTo>
                      <a:pt x="942169" y="302790"/>
                    </a:lnTo>
                    <a:cubicBezTo>
                      <a:pt x="954585" y="311016"/>
                      <a:pt x="968242" y="317379"/>
                      <a:pt x="983141" y="322346"/>
                    </a:cubicBezTo>
                    <a:lnTo>
                      <a:pt x="980961" y="324526"/>
                    </a:lnTo>
                    <a:lnTo>
                      <a:pt x="999919" y="328552"/>
                    </a:lnTo>
                    <a:cubicBezTo>
                      <a:pt x="1007310" y="332126"/>
                      <a:pt x="1013174" y="338118"/>
                      <a:pt x="1016444" y="348509"/>
                    </a:cubicBezTo>
                    <a:cubicBezTo>
                      <a:pt x="1018533" y="353494"/>
                      <a:pt x="1023006" y="353626"/>
                      <a:pt x="1027017" y="354191"/>
                    </a:cubicBezTo>
                    <a:cubicBezTo>
                      <a:pt x="1034580" y="355756"/>
                      <a:pt x="1042250" y="353744"/>
                      <a:pt x="1049026" y="351705"/>
                    </a:cubicBezTo>
                    <a:cubicBezTo>
                      <a:pt x="1059866" y="348443"/>
                      <a:pt x="1069839" y="344260"/>
                      <a:pt x="1081334" y="349074"/>
                    </a:cubicBezTo>
                    <a:cubicBezTo>
                      <a:pt x="1082876" y="342405"/>
                      <a:pt x="1078998" y="337367"/>
                      <a:pt x="1077803" y="332408"/>
                    </a:cubicBezTo>
                    <a:cubicBezTo>
                      <a:pt x="1076609" y="327449"/>
                      <a:pt x="1073652" y="321543"/>
                      <a:pt x="1079152" y="317228"/>
                    </a:cubicBezTo>
                    <a:cubicBezTo>
                      <a:pt x="1085574" y="312045"/>
                      <a:pt x="1092864" y="307784"/>
                      <a:pt x="1101268" y="311164"/>
                    </a:cubicBezTo>
                    <a:cubicBezTo>
                      <a:pt x="1108804" y="313624"/>
                      <a:pt x="1111787" y="318635"/>
                      <a:pt x="1103984" y="325120"/>
                    </a:cubicBezTo>
                    <a:cubicBezTo>
                      <a:pt x="1098483" y="329435"/>
                      <a:pt x="1100599" y="333525"/>
                      <a:pt x="1104504" y="337669"/>
                    </a:cubicBezTo>
                    <a:cubicBezTo>
                      <a:pt x="1114429" y="350046"/>
                      <a:pt x="1131965" y="347429"/>
                      <a:pt x="1137787" y="332380"/>
                    </a:cubicBezTo>
                    <a:cubicBezTo>
                      <a:pt x="1140170" y="327527"/>
                      <a:pt x="1141659" y="322646"/>
                      <a:pt x="1144503" y="317359"/>
                    </a:cubicBezTo>
                    <a:cubicBezTo>
                      <a:pt x="1148241" y="312097"/>
                      <a:pt x="1153227" y="310005"/>
                      <a:pt x="1159896" y="311544"/>
                    </a:cubicBezTo>
                    <a:cubicBezTo>
                      <a:pt x="1167025" y="312649"/>
                      <a:pt x="1167759" y="318042"/>
                      <a:pt x="1168927" y="323896"/>
                    </a:cubicBezTo>
                    <a:cubicBezTo>
                      <a:pt x="1170856" y="334248"/>
                      <a:pt x="1165248" y="342140"/>
                      <a:pt x="1160508" y="350953"/>
                    </a:cubicBezTo>
                    <a:cubicBezTo>
                      <a:pt x="1149133" y="372105"/>
                      <a:pt x="1149133" y="372105"/>
                      <a:pt x="1170279" y="383469"/>
                    </a:cubicBezTo>
                    <a:cubicBezTo>
                      <a:pt x="1190531" y="394808"/>
                      <a:pt x="1209889" y="406120"/>
                      <a:pt x="1225969" y="422259"/>
                    </a:cubicBezTo>
                    <a:cubicBezTo>
                      <a:pt x="1231175" y="427784"/>
                      <a:pt x="1234833" y="425205"/>
                      <a:pt x="1239386" y="422654"/>
                    </a:cubicBezTo>
                    <a:cubicBezTo>
                      <a:pt x="1254399" y="414590"/>
                      <a:pt x="1270279" y="407447"/>
                      <a:pt x="1289224" y="402633"/>
                    </a:cubicBezTo>
                    <a:cubicBezTo>
                      <a:pt x="1282101" y="416300"/>
                      <a:pt x="1271153" y="423140"/>
                      <a:pt x="1261046" y="431795"/>
                    </a:cubicBezTo>
                    <a:lnTo>
                      <a:pt x="1244590" y="456244"/>
                    </a:lnTo>
                    <a:lnTo>
                      <a:pt x="1245740" y="456438"/>
                    </a:lnTo>
                    <a:cubicBezTo>
                      <a:pt x="1263122" y="457680"/>
                      <a:pt x="1278021" y="465750"/>
                      <a:pt x="1295403" y="468234"/>
                    </a:cubicBezTo>
                    <a:cubicBezTo>
                      <a:pt x="1333273" y="473200"/>
                      <a:pt x="1370521" y="480650"/>
                      <a:pt x="1408389" y="485616"/>
                    </a:cubicBezTo>
                    <a:cubicBezTo>
                      <a:pt x="1428255" y="488099"/>
                      <a:pt x="1449983" y="483754"/>
                      <a:pt x="1469228" y="474442"/>
                    </a:cubicBezTo>
                    <a:cubicBezTo>
                      <a:pt x="1477919" y="470716"/>
                      <a:pt x="1485990" y="467613"/>
                      <a:pt x="1494681" y="463888"/>
                    </a:cubicBezTo>
                    <a:cubicBezTo>
                      <a:pt x="1502751" y="475683"/>
                      <a:pt x="1513305" y="466992"/>
                      <a:pt x="1520134" y="464508"/>
                    </a:cubicBezTo>
                    <a:cubicBezTo>
                      <a:pt x="1547448" y="453955"/>
                      <a:pt x="1572281" y="463267"/>
                      <a:pt x="1596491" y="471959"/>
                    </a:cubicBezTo>
                    <a:cubicBezTo>
                      <a:pt x="1609529" y="476924"/>
                      <a:pt x="1623807" y="479408"/>
                      <a:pt x="1636844" y="486858"/>
                    </a:cubicBezTo>
                    <a:cubicBezTo>
                      <a:pt x="1664780" y="502378"/>
                      <a:pt x="1692717" y="516656"/>
                      <a:pt x="1715685" y="539005"/>
                    </a:cubicBezTo>
                    <a:cubicBezTo>
                      <a:pt x="1697061" y="531555"/>
                      <a:pt x="1678438" y="523484"/>
                      <a:pt x="1662297" y="511689"/>
                    </a:cubicBezTo>
                    <a:cubicBezTo>
                      <a:pt x="1649260" y="501757"/>
                      <a:pt x="1635602" y="494928"/>
                      <a:pt x="1619461" y="493065"/>
                    </a:cubicBezTo>
                    <a:cubicBezTo>
                      <a:pt x="1638707" y="505481"/>
                      <a:pt x="1656709" y="518518"/>
                      <a:pt x="1676576" y="529692"/>
                    </a:cubicBezTo>
                    <a:cubicBezTo>
                      <a:pt x="1693958" y="539626"/>
                      <a:pt x="1706374" y="552042"/>
                      <a:pt x="1716927" y="569424"/>
                    </a:cubicBezTo>
                    <a:cubicBezTo>
                      <a:pt x="1723756" y="581220"/>
                      <a:pt x="1736172" y="588669"/>
                      <a:pt x="1741139" y="602326"/>
                    </a:cubicBezTo>
                    <a:cubicBezTo>
                      <a:pt x="1742380" y="606051"/>
                      <a:pt x="1743622" y="609776"/>
                      <a:pt x="1743622" y="614121"/>
                    </a:cubicBezTo>
                    <a:cubicBezTo>
                      <a:pt x="1734309" y="615984"/>
                      <a:pt x="1730585" y="609155"/>
                      <a:pt x="1726860" y="603568"/>
                    </a:cubicBezTo>
                    <a:cubicBezTo>
                      <a:pt x="1716927" y="589910"/>
                      <a:pt x="1706374" y="577494"/>
                      <a:pt x="1697061" y="563837"/>
                    </a:cubicBezTo>
                    <a:cubicBezTo>
                      <a:pt x="1684025" y="545213"/>
                      <a:pt x="1663539" y="534659"/>
                      <a:pt x="1644293" y="522864"/>
                    </a:cubicBezTo>
                    <a:cubicBezTo>
                      <a:pt x="1644293" y="524105"/>
                      <a:pt x="1644293" y="524726"/>
                      <a:pt x="1644293" y="525347"/>
                    </a:cubicBezTo>
                    <a:cubicBezTo>
                      <a:pt x="1648018" y="528451"/>
                      <a:pt x="1653606" y="530313"/>
                      <a:pt x="1656709" y="534659"/>
                    </a:cubicBezTo>
                    <a:cubicBezTo>
                      <a:pt x="1656709" y="535280"/>
                      <a:pt x="1657331" y="535280"/>
                      <a:pt x="1657331" y="535280"/>
                    </a:cubicBezTo>
                    <a:cubicBezTo>
                      <a:pt x="1674092" y="543350"/>
                      <a:pt x="1684025" y="559491"/>
                      <a:pt x="1693958" y="572528"/>
                    </a:cubicBezTo>
                    <a:cubicBezTo>
                      <a:pt x="1713823" y="597360"/>
                      <a:pt x="1738655" y="619708"/>
                      <a:pt x="1749209" y="651370"/>
                    </a:cubicBezTo>
                    <a:cubicBezTo>
                      <a:pt x="1749209" y="652612"/>
                      <a:pt x="1750450" y="654474"/>
                      <a:pt x="1751692" y="655715"/>
                    </a:cubicBezTo>
                    <a:cubicBezTo>
                      <a:pt x="1761625" y="670615"/>
                      <a:pt x="1761625" y="670615"/>
                      <a:pt x="1743622" y="674339"/>
                    </a:cubicBezTo>
                    <a:cubicBezTo>
                      <a:pt x="1743001" y="674960"/>
                      <a:pt x="1742380" y="675581"/>
                      <a:pt x="1741760" y="676202"/>
                    </a:cubicBezTo>
                    <a:cubicBezTo>
                      <a:pt x="1741760" y="676202"/>
                      <a:pt x="1741760" y="676823"/>
                      <a:pt x="1741760" y="676823"/>
                    </a:cubicBezTo>
                    <a:cubicBezTo>
                      <a:pt x="1741760" y="685514"/>
                      <a:pt x="1751692" y="683652"/>
                      <a:pt x="1754796" y="688618"/>
                    </a:cubicBezTo>
                    <a:cubicBezTo>
                      <a:pt x="1755417" y="689860"/>
                      <a:pt x="1755417" y="691722"/>
                      <a:pt x="1754176" y="692963"/>
                    </a:cubicBezTo>
                    <a:cubicBezTo>
                      <a:pt x="1747347" y="692342"/>
                      <a:pt x="1739897" y="692342"/>
                      <a:pt x="1733068" y="691722"/>
                    </a:cubicBezTo>
                    <a:cubicBezTo>
                      <a:pt x="1731826" y="694205"/>
                      <a:pt x="1731206" y="696688"/>
                      <a:pt x="1729964" y="699171"/>
                    </a:cubicBezTo>
                    <a:cubicBezTo>
                      <a:pt x="1730585" y="699792"/>
                      <a:pt x="1731206" y="700413"/>
                      <a:pt x="1731206" y="701654"/>
                    </a:cubicBezTo>
                    <a:cubicBezTo>
                      <a:pt x="1731826" y="708483"/>
                      <a:pt x="1731206" y="714070"/>
                      <a:pt x="1723756" y="715932"/>
                    </a:cubicBezTo>
                    <a:cubicBezTo>
                      <a:pt x="1724998" y="718416"/>
                      <a:pt x="1725618" y="720899"/>
                      <a:pt x="1724377" y="722762"/>
                    </a:cubicBezTo>
                    <a:cubicBezTo>
                      <a:pt x="1713823" y="743248"/>
                      <a:pt x="1729344" y="751939"/>
                      <a:pt x="1741760" y="761872"/>
                    </a:cubicBezTo>
                    <a:cubicBezTo>
                      <a:pt x="1743001" y="763114"/>
                      <a:pt x="1744242" y="763734"/>
                      <a:pt x="1745484" y="764976"/>
                    </a:cubicBezTo>
                    <a:cubicBezTo>
                      <a:pt x="1752934" y="773047"/>
                      <a:pt x="1761625" y="777392"/>
                      <a:pt x="1772800" y="776150"/>
                    </a:cubicBezTo>
                    <a:cubicBezTo>
                      <a:pt x="1777145" y="776150"/>
                      <a:pt x="1781490" y="776150"/>
                      <a:pt x="1785836" y="777392"/>
                    </a:cubicBezTo>
                    <a:cubicBezTo>
                      <a:pt x="1787698" y="778013"/>
                      <a:pt x="1788941" y="779255"/>
                      <a:pt x="1790182" y="780496"/>
                    </a:cubicBezTo>
                    <a:cubicBezTo>
                      <a:pt x="1790182" y="783601"/>
                      <a:pt x="1788319" y="785463"/>
                      <a:pt x="1785836" y="786704"/>
                    </a:cubicBezTo>
                    <a:cubicBezTo>
                      <a:pt x="1779628" y="789188"/>
                      <a:pt x="1772800" y="788566"/>
                      <a:pt x="1766592" y="789809"/>
                    </a:cubicBezTo>
                    <a:cubicBezTo>
                      <a:pt x="1769695" y="790429"/>
                      <a:pt x="1772800" y="790429"/>
                      <a:pt x="1776525" y="790429"/>
                    </a:cubicBezTo>
                    <a:cubicBezTo>
                      <a:pt x="1779008" y="790429"/>
                      <a:pt x="1781490" y="791050"/>
                      <a:pt x="1783974" y="791671"/>
                    </a:cubicBezTo>
                    <a:cubicBezTo>
                      <a:pt x="1785216" y="792292"/>
                      <a:pt x="1786457" y="793533"/>
                      <a:pt x="1787698" y="794774"/>
                    </a:cubicBezTo>
                    <a:cubicBezTo>
                      <a:pt x="1790803" y="801604"/>
                      <a:pt x="1792665" y="809053"/>
                      <a:pt x="1793286" y="816502"/>
                    </a:cubicBezTo>
                    <a:cubicBezTo>
                      <a:pt x="1792044" y="817744"/>
                      <a:pt x="1790182" y="818365"/>
                      <a:pt x="1788941" y="818986"/>
                    </a:cubicBezTo>
                    <a:cubicBezTo>
                      <a:pt x="1783974" y="820228"/>
                      <a:pt x="1778387" y="818986"/>
                      <a:pt x="1775282" y="824573"/>
                    </a:cubicBezTo>
                    <a:cubicBezTo>
                      <a:pt x="1788319" y="835747"/>
                      <a:pt x="1801356" y="846301"/>
                      <a:pt x="1812531" y="858717"/>
                    </a:cubicBezTo>
                    <a:cubicBezTo>
                      <a:pt x="1813772" y="862442"/>
                      <a:pt x="1812531" y="865546"/>
                      <a:pt x="1809426" y="867409"/>
                    </a:cubicBezTo>
                    <a:cubicBezTo>
                      <a:pt x="1805701" y="869892"/>
                      <a:pt x="1801356" y="868650"/>
                      <a:pt x="1797631" y="872996"/>
                    </a:cubicBezTo>
                    <a:cubicBezTo>
                      <a:pt x="1803218" y="876720"/>
                      <a:pt x="1809426" y="874237"/>
                      <a:pt x="1815014" y="876720"/>
                    </a:cubicBezTo>
                    <a:cubicBezTo>
                      <a:pt x="1816255" y="877341"/>
                      <a:pt x="1817497" y="877962"/>
                      <a:pt x="1818739" y="879204"/>
                    </a:cubicBezTo>
                    <a:cubicBezTo>
                      <a:pt x="1819980" y="887274"/>
                      <a:pt x="1827430" y="882928"/>
                      <a:pt x="1831155" y="884791"/>
                    </a:cubicBezTo>
                    <a:cubicBezTo>
                      <a:pt x="1836742" y="887895"/>
                      <a:pt x="1839225" y="891620"/>
                      <a:pt x="1837984" y="902173"/>
                    </a:cubicBezTo>
                    <a:cubicBezTo>
                      <a:pt x="1824947" y="915831"/>
                      <a:pt x="1805701" y="910864"/>
                      <a:pt x="1789561" y="917072"/>
                    </a:cubicBezTo>
                    <a:cubicBezTo>
                      <a:pt x="1786457" y="917072"/>
                      <a:pt x="1782733" y="917693"/>
                      <a:pt x="1779628" y="917693"/>
                    </a:cubicBezTo>
                    <a:cubicBezTo>
                      <a:pt x="1770316" y="912726"/>
                      <a:pt x="1762246" y="909002"/>
                      <a:pt x="1757900" y="923901"/>
                    </a:cubicBezTo>
                    <a:cubicBezTo>
                      <a:pt x="1756658" y="928868"/>
                      <a:pt x="1752313" y="934455"/>
                      <a:pt x="1746105" y="935696"/>
                    </a:cubicBezTo>
                    <a:cubicBezTo>
                      <a:pt x="1733689" y="931971"/>
                      <a:pt x="1734309" y="921418"/>
                      <a:pt x="1734931" y="912726"/>
                    </a:cubicBezTo>
                    <a:cubicBezTo>
                      <a:pt x="1735552" y="899069"/>
                      <a:pt x="1746726" y="893482"/>
                      <a:pt x="1759142" y="890378"/>
                    </a:cubicBezTo>
                    <a:cubicBezTo>
                      <a:pt x="1754796" y="887274"/>
                      <a:pt x="1750450" y="889136"/>
                      <a:pt x="1746726" y="889757"/>
                    </a:cubicBezTo>
                    <a:cubicBezTo>
                      <a:pt x="1725618" y="894103"/>
                      <a:pt x="1726239" y="894103"/>
                      <a:pt x="1731826" y="914589"/>
                    </a:cubicBezTo>
                    <a:cubicBezTo>
                      <a:pt x="1736172" y="929488"/>
                      <a:pt x="1740517" y="945629"/>
                      <a:pt x="1727481" y="959287"/>
                    </a:cubicBezTo>
                    <a:cubicBezTo>
                      <a:pt x="1721272" y="961150"/>
                      <a:pt x="1720031" y="966116"/>
                      <a:pt x="1720652" y="971703"/>
                    </a:cubicBezTo>
                    <a:cubicBezTo>
                      <a:pt x="1720652" y="974187"/>
                      <a:pt x="1720652" y="971082"/>
                      <a:pt x="1720652" y="973566"/>
                    </a:cubicBezTo>
                    <a:cubicBezTo>
                      <a:pt x="1721272" y="977290"/>
                      <a:pt x="1721893" y="974187"/>
                      <a:pt x="1722515" y="973566"/>
                    </a:cubicBezTo>
                    <a:cubicBezTo>
                      <a:pt x="1726239" y="967358"/>
                      <a:pt x="1727481" y="958045"/>
                      <a:pt x="1736793" y="956804"/>
                    </a:cubicBezTo>
                    <a:cubicBezTo>
                      <a:pt x="1746726" y="958666"/>
                      <a:pt x="1747968" y="951217"/>
                      <a:pt x="1749830" y="944387"/>
                    </a:cubicBezTo>
                    <a:cubicBezTo>
                      <a:pt x="1751071" y="939421"/>
                      <a:pt x="1754796" y="938179"/>
                      <a:pt x="1759142" y="939421"/>
                    </a:cubicBezTo>
                    <a:cubicBezTo>
                      <a:pt x="1764108" y="940663"/>
                      <a:pt x="1769695" y="945629"/>
                      <a:pt x="1767212" y="948733"/>
                    </a:cubicBezTo>
                    <a:cubicBezTo>
                      <a:pt x="1756658" y="959908"/>
                      <a:pt x="1764729" y="974807"/>
                      <a:pt x="1757900" y="985982"/>
                    </a:cubicBezTo>
                    <a:cubicBezTo>
                      <a:pt x="1756658" y="986603"/>
                      <a:pt x="1755417" y="987844"/>
                      <a:pt x="1753555" y="988465"/>
                    </a:cubicBezTo>
                    <a:cubicBezTo>
                      <a:pt x="1749209" y="989085"/>
                      <a:pt x="1744863" y="989085"/>
                      <a:pt x="1743001" y="984119"/>
                    </a:cubicBezTo>
                    <a:lnTo>
                      <a:pt x="1743467" y="983033"/>
                    </a:lnTo>
                    <a:lnTo>
                      <a:pt x="1743622" y="982877"/>
                    </a:lnTo>
                    <a:cubicBezTo>
                      <a:pt x="1744242" y="982257"/>
                      <a:pt x="1744863" y="981015"/>
                      <a:pt x="1744863" y="979774"/>
                    </a:cubicBezTo>
                    <a:lnTo>
                      <a:pt x="1743467" y="983033"/>
                    </a:lnTo>
                    <a:lnTo>
                      <a:pt x="1737414" y="989085"/>
                    </a:lnTo>
                    <a:cubicBezTo>
                      <a:pt x="1731206" y="992811"/>
                      <a:pt x="1726860" y="999019"/>
                      <a:pt x="1718790" y="997157"/>
                    </a:cubicBezTo>
                    <a:cubicBezTo>
                      <a:pt x="1697061" y="990327"/>
                      <a:pt x="1675955" y="998398"/>
                      <a:pt x="1654847" y="1000881"/>
                    </a:cubicBezTo>
                    <a:cubicBezTo>
                      <a:pt x="1648639" y="1003365"/>
                      <a:pt x="1643052" y="1003365"/>
                      <a:pt x="1636844" y="1000881"/>
                    </a:cubicBezTo>
                    <a:cubicBezTo>
                      <a:pt x="1621945" y="999639"/>
                      <a:pt x="1608908" y="992190"/>
                      <a:pt x="1591526" y="999639"/>
                    </a:cubicBezTo>
                    <a:cubicBezTo>
                      <a:pt x="1586249" y="1001812"/>
                      <a:pt x="1580972" y="1002394"/>
                      <a:pt x="1575889" y="1001638"/>
                    </a:cubicBezTo>
                    <a:lnTo>
                      <a:pt x="1570829" y="999528"/>
                    </a:lnTo>
                    <a:lnTo>
                      <a:pt x="1571198" y="1002680"/>
                    </a:lnTo>
                    <a:cubicBezTo>
                      <a:pt x="1574589" y="1009047"/>
                      <a:pt x="1577952" y="1016308"/>
                      <a:pt x="1588306" y="1014374"/>
                    </a:cubicBezTo>
                    <a:cubicBezTo>
                      <a:pt x="1588766" y="1013940"/>
                      <a:pt x="1589227" y="1013506"/>
                      <a:pt x="1590582" y="1013098"/>
                    </a:cubicBezTo>
                    <a:cubicBezTo>
                      <a:pt x="1595568" y="1011007"/>
                      <a:pt x="1598980" y="1001706"/>
                      <a:pt x="1606409" y="1007744"/>
                    </a:cubicBezTo>
                    <a:cubicBezTo>
                      <a:pt x="1613404" y="1013321"/>
                      <a:pt x="1617203" y="1021042"/>
                      <a:pt x="1618263" y="1030474"/>
                    </a:cubicBezTo>
                    <a:cubicBezTo>
                      <a:pt x="1618483" y="1038090"/>
                      <a:pt x="1616020" y="1045627"/>
                      <a:pt x="1612689" y="1052243"/>
                    </a:cubicBezTo>
                    <a:lnTo>
                      <a:pt x="1609858" y="1055487"/>
                    </a:lnTo>
                    <a:lnTo>
                      <a:pt x="1615986" y="1054951"/>
                    </a:lnTo>
                    <a:cubicBezTo>
                      <a:pt x="1624356" y="1054470"/>
                      <a:pt x="1632631" y="1054855"/>
                      <a:pt x="1640712" y="1057934"/>
                    </a:cubicBezTo>
                    <a:cubicBezTo>
                      <a:pt x="1646870" y="1060243"/>
                      <a:pt x="1651488" y="1065631"/>
                      <a:pt x="1654567" y="1071018"/>
                    </a:cubicBezTo>
                    <a:cubicBezTo>
                      <a:pt x="1657646" y="1076406"/>
                      <a:pt x="1660724" y="1081794"/>
                      <a:pt x="1663034" y="1087952"/>
                    </a:cubicBezTo>
                    <a:cubicBezTo>
                      <a:pt x="1663803" y="1090261"/>
                      <a:pt x="1663803" y="1091800"/>
                      <a:pt x="1663803" y="1094109"/>
                    </a:cubicBezTo>
                    <a:cubicBezTo>
                      <a:pt x="1657646" y="1111042"/>
                      <a:pt x="1640712" y="1117200"/>
                      <a:pt x="1627627" y="1127206"/>
                    </a:cubicBezTo>
                    <a:cubicBezTo>
                      <a:pt x="1616852" y="1135673"/>
                      <a:pt x="1606076" y="1144909"/>
                      <a:pt x="1594531" y="1152606"/>
                    </a:cubicBezTo>
                    <a:cubicBezTo>
                      <a:pt x="1617621" y="1145679"/>
                      <a:pt x="1639943" y="1138752"/>
                      <a:pt x="1662264" y="1130285"/>
                    </a:cubicBezTo>
                    <a:cubicBezTo>
                      <a:pt x="1671500" y="1126436"/>
                      <a:pt x="1680737" y="1124127"/>
                      <a:pt x="1689973" y="1128745"/>
                    </a:cubicBezTo>
                    <a:cubicBezTo>
                      <a:pt x="1706137" y="1139521"/>
                      <a:pt x="1724610" y="1141830"/>
                      <a:pt x="1743852" y="1142600"/>
                    </a:cubicBezTo>
                    <a:cubicBezTo>
                      <a:pt x="1763864" y="1143370"/>
                      <a:pt x="1785415" y="1143370"/>
                      <a:pt x="1802349" y="1159533"/>
                    </a:cubicBezTo>
                    <a:cubicBezTo>
                      <a:pt x="1804658" y="1163382"/>
                      <a:pt x="1805428" y="1168000"/>
                      <a:pt x="1804658" y="1172618"/>
                    </a:cubicBezTo>
                    <a:cubicBezTo>
                      <a:pt x="1796191" y="1197249"/>
                      <a:pt x="1780027" y="1218030"/>
                      <a:pt x="1764633" y="1238042"/>
                    </a:cubicBezTo>
                    <a:cubicBezTo>
                      <a:pt x="1746930" y="1261133"/>
                      <a:pt x="1731537" y="1286533"/>
                      <a:pt x="1716143" y="1311164"/>
                    </a:cubicBezTo>
                    <a:cubicBezTo>
                      <a:pt x="1708446" y="1324249"/>
                      <a:pt x="1708446" y="1340412"/>
                      <a:pt x="1699979" y="1353497"/>
                    </a:cubicBezTo>
                    <a:lnTo>
                      <a:pt x="1699998" y="1354296"/>
                    </a:lnTo>
                    <a:lnTo>
                      <a:pt x="1706994" y="1355979"/>
                    </a:lnTo>
                    <a:cubicBezTo>
                      <a:pt x="1712271" y="1360325"/>
                      <a:pt x="1713823" y="1364981"/>
                      <a:pt x="1713745" y="1369792"/>
                    </a:cubicBezTo>
                    <a:lnTo>
                      <a:pt x="1713088" y="1372993"/>
                    </a:lnTo>
                    <a:lnTo>
                      <a:pt x="1745872" y="1378320"/>
                    </a:lnTo>
                    <a:cubicBezTo>
                      <a:pt x="1757321" y="1380244"/>
                      <a:pt x="1768866" y="1380821"/>
                      <a:pt x="1780797" y="1375818"/>
                    </a:cubicBezTo>
                    <a:cubicBezTo>
                      <a:pt x="1796961" y="1368891"/>
                      <a:pt x="1826209" y="1332715"/>
                      <a:pt x="1822361" y="1316552"/>
                    </a:cubicBezTo>
                    <a:cubicBezTo>
                      <a:pt x="1820822" y="1310394"/>
                      <a:pt x="1815434" y="1303467"/>
                      <a:pt x="1808506" y="1298079"/>
                    </a:cubicBezTo>
                    <a:cubicBezTo>
                      <a:pt x="1799270" y="1291152"/>
                      <a:pt x="1778488" y="1288073"/>
                      <a:pt x="1789264" y="1268061"/>
                    </a:cubicBezTo>
                    <a:cubicBezTo>
                      <a:pt x="1797731" y="1253436"/>
                      <a:pt x="1826979" y="1246509"/>
                      <a:pt x="1842373" y="1254206"/>
                    </a:cubicBezTo>
                    <a:cubicBezTo>
                      <a:pt x="1848531" y="1257285"/>
                      <a:pt x="1852379" y="1261903"/>
                      <a:pt x="1856997" y="1267291"/>
                    </a:cubicBezTo>
                    <a:cubicBezTo>
                      <a:pt x="1880858" y="1295000"/>
                      <a:pt x="1884706" y="1295770"/>
                      <a:pt x="1918573" y="1279606"/>
                    </a:cubicBezTo>
                    <a:cubicBezTo>
                      <a:pt x="1930118" y="1273449"/>
                      <a:pt x="1941664" y="1269600"/>
                      <a:pt x="1954749" y="1271139"/>
                    </a:cubicBezTo>
                    <a:cubicBezTo>
                      <a:pt x="1977840" y="1273449"/>
                      <a:pt x="1988616" y="1288843"/>
                      <a:pt x="1983228" y="1311164"/>
                    </a:cubicBezTo>
                    <a:cubicBezTo>
                      <a:pt x="1978610" y="1331946"/>
                      <a:pt x="1963985" y="1348109"/>
                      <a:pt x="1952440" y="1367351"/>
                    </a:cubicBezTo>
                    <a:cubicBezTo>
                      <a:pt x="1966294" y="1355806"/>
                      <a:pt x="1980149" y="1347339"/>
                      <a:pt x="1994773" y="1338873"/>
                    </a:cubicBezTo>
                    <a:cubicBezTo>
                      <a:pt x="2010167" y="1329637"/>
                      <a:pt x="2026330" y="1322709"/>
                      <a:pt x="2046343" y="1327328"/>
                    </a:cubicBezTo>
                    <a:cubicBezTo>
                      <a:pt x="2069434" y="1332715"/>
                      <a:pt x="2090216" y="1317321"/>
                      <a:pt x="2113307" y="1318861"/>
                    </a:cubicBezTo>
                    <a:cubicBezTo>
                      <a:pt x="2133318" y="1325788"/>
                      <a:pt x="2134858" y="1328867"/>
                      <a:pt x="2128700" y="1354267"/>
                    </a:cubicBezTo>
                    <a:cubicBezTo>
                      <a:pt x="2121773" y="1365042"/>
                      <a:pt x="2116385" y="1375048"/>
                      <a:pt x="2121003" y="1388903"/>
                    </a:cubicBezTo>
                    <a:cubicBezTo>
                      <a:pt x="2124082" y="1399679"/>
                      <a:pt x="2116385" y="1408146"/>
                      <a:pt x="2110228" y="1416612"/>
                    </a:cubicBezTo>
                    <a:cubicBezTo>
                      <a:pt x="2094834" y="1436624"/>
                      <a:pt x="2095603" y="1443552"/>
                      <a:pt x="2114846" y="1460485"/>
                    </a:cubicBezTo>
                    <a:cubicBezTo>
                      <a:pt x="2117155" y="1462794"/>
                      <a:pt x="2120234" y="1465103"/>
                      <a:pt x="2123312" y="1467412"/>
                    </a:cubicBezTo>
                    <a:cubicBezTo>
                      <a:pt x="2148712" y="1488194"/>
                      <a:pt x="2150252" y="1500509"/>
                      <a:pt x="2128700" y="1525909"/>
                    </a:cubicBezTo>
                    <a:cubicBezTo>
                      <a:pt x="2124852" y="1529758"/>
                      <a:pt x="2117925" y="1533606"/>
                      <a:pt x="2121003" y="1539764"/>
                    </a:cubicBezTo>
                    <a:cubicBezTo>
                      <a:pt x="2124082" y="1545921"/>
                      <a:pt x="2131779" y="1543612"/>
                      <a:pt x="2137167" y="1543612"/>
                    </a:cubicBezTo>
                    <a:cubicBezTo>
                      <a:pt x="2166415" y="1544382"/>
                      <a:pt x="2175652" y="1549770"/>
                      <a:pt x="2181040" y="1569782"/>
                    </a:cubicBezTo>
                    <a:cubicBezTo>
                      <a:pt x="2182579" y="1575170"/>
                      <a:pt x="2183349" y="1579788"/>
                      <a:pt x="2172573" y="1588255"/>
                    </a:cubicBezTo>
                    <a:cubicBezTo>
                      <a:pt x="2166415" y="1599800"/>
                      <a:pt x="2160258" y="1611345"/>
                      <a:pt x="2153330" y="1622121"/>
                    </a:cubicBezTo>
                    <a:cubicBezTo>
                      <a:pt x="2137167" y="1647521"/>
                      <a:pt x="2116385" y="1653679"/>
                      <a:pt x="2092525" y="1635206"/>
                    </a:cubicBezTo>
                    <a:cubicBezTo>
                      <a:pt x="2067125" y="1616733"/>
                      <a:pt x="2042494" y="1604418"/>
                      <a:pt x="2010167" y="1606727"/>
                    </a:cubicBezTo>
                    <a:cubicBezTo>
                      <a:pt x="1990925" y="1607497"/>
                      <a:pt x="1980149" y="1592873"/>
                      <a:pt x="1971682" y="1578249"/>
                    </a:cubicBezTo>
                    <a:cubicBezTo>
                      <a:pt x="1961676" y="1561315"/>
                      <a:pt x="1952440" y="1543612"/>
                      <a:pt x="1943203" y="1526679"/>
                    </a:cubicBezTo>
                    <a:cubicBezTo>
                      <a:pt x="1940894" y="1524370"/>
                      <a:pt x="1937815" y="1522061"/>
                      <a:pt x="1934737" y="1524370"/>
                    </a:cubicBezTo>
                    <a:cubicBezTo>
                      <a:pt x="1933197" y="1525909"/>
                      <a:pt x="1933197" y="1528988"/>
                      <a:pt x="1934737" y="1531297"/>
                    </a:cubicBezTo>
                    <a:cubicBezTo>
                      <a:pt x="1934737" y="1535915"/>
                      <a:pt x="1935506" y="1539764"/>
                      <a:pt x="1935506" y="1543612"/>
                    </a:cubicBezTo>
                    <a:cubicBezTo>
                      <a:pt x="1939355" y="1555158"/>
                      <a:pt x="1940125" y="1566703"/>
                      <a:pt x="1929349" y="1575170"/>
                    </a:cubicBezTo>
                    <a:cubicBezTo>
                      <a:pt x="1919343" y="1579018"/>
                      <a:pt x="1917034" y="1571321"/>
                      <a:pt x="1913955" y="1564394"/>
                    </a:cubicBezTo>
                    <a:cubicBezTo>
                      <a:pt x="1909337" y="1552079"/>
                      <a:pt x="1900870" y="1542073"/>
                      <a:pt x="1891633" y="1532067"/>
                    </a:cubicBezTo>
                    <a:cubicBezTo>
                      <a:pt x="1868542" y="1506667"/>
                      <a:pt x="1823900" y="1507436"/>
                      <a:pt x="1801579" y="1532836"/>
                    </a:cubicBezTo>
                    <a:cubicBezTo>
                      <a:pt x="1780797" y="1557467"/>
                      <a:pt x="1786185" y="1601340"/>
                      <a:pt x="1812355" y="1621351"/>
                    </a:cubicBezTo>
                    <a:cubicBezTo>
                      <a:pt x="1827749" y="1632897"/>
                      <a:pt x="1842373" y="1645212"/>
                      <a:pt x="1863924" y="1640594"/>
                    </a:cubicBezTo>
                    <a:cubicBezTo>
                      <a:pt x="1868542" y="1639055"/>
                      <a:pt x="1873161" y="1642133"/>
                      <a:pt x="1875470" y="1645982"/>
                    </a:cubicBezTo>
                    <a:cubicBezTo>
                      <a:pt x="1875470" y="1647521"/>
                      <a:pt x="1875470" y="1648291"/>
                      <a:pt x="1874700" y="1649830"/>
                    </a:cubicBezTo>
                    <a:cubicBezTo>
                      <a:pt x="1869312" y="1655218"/>
                      <a:pt x="1872391" y="1664455"/>
                      <a:pt x="1864694" y="1667533"/>
                    </a:cubicBezTo>
                    <a:cubicBezTo>
                      <a:pt x="1854688" y="1685237"/>
                      <a:pt x="1853149" y="1705249"/>
                      <a:pt x="1847761" y="1723722"/>
                    </a:cubicBezTo>
                    <a:cubicBezTo>
                      <a:pt x="1834676" y="1766824"/>
                      <a:pt x="1821591" y="1782988"/>
                      <a:pt x="1779258" y="1775291"/>
                    </a:cubicBezTo>
                    <a:cubicBezTo>
                      <a:pt x="1761555" y="1772212"/>
                      <a:pt x="1746161" y="1779139"/>
                      <a:pt x="1733076" y="1790685"/>
                    </a:cubicBezTo>
                    <a:cubicBezTo>
                      <a:pt x="1720761" y="1803770"/>
                      <a:pt x="1706137" y="1813006"/>
                      <a:pt x="1689203" y="1817624"/>
                    </a:cubicBezTo>
                    <a:cubicBezTo>
                      <a:pt x="1687664" y="1816855"/>
                      <a:pt x="1686894" y="1817624"/>
                      <a:pt x="1685355" y="1817624"/>
                    </a:cubicBezTo>
                    <a:cubicBezTo>
                      <a:pt x="1650718" y="1812237"/>
                      <a:pt x="1617621" y="1829940"/>
                      <a:pt x="1599919" y="1862267"/>
                    </a:cubicBezTo>
                    <a:cubicBezTo>
                      <a:pt x="1597610" y="1866885"/>
                      <a:pt x="1595300" y="1871503"/>
                      <a:pt x="1592222" y="1875351"/>
                    </a:cubicBezTo>
                    <a:cubicBezTo>
                      <a:pt x="1587603" y="1881509"/>
                      <a:pt x="1580676" y="1883818"/>
                      <a:pt x="1574519" y="1887667"/>
                    </a:cubicBezTo>
                    <a:cubicBezTo>
                      <a:pt x="1556815" y="1902291"/>
                      <a:pt x="1541421" y="1919994"/>
                      <a:pt x="1518330" y="1929230"/>
                    </a:cubicBezTo>
                    <a:cubicBezTo>
                      <a:pt x="1531415" y="1938467"/>
                      <a:pt x="1546040" y="1936158"/>
                      <a:pt x="1559125" y="1939237"/>
                    </a:cubicBezTo>
                    <a:cubicBezTo>
                      <a:pt x="1569900" y="1942315"/>
                      <a:pt x="1576058" y="1946934"/>
                      <a:pt x="1574519" y="1958479"/>
                    </a:cubicBezTo>
                    <a:cubicBezTo>
                      <a:pt x="1570670" y="1961558"/>
                      <a:pt x="1566822" y="1965406"/>
                      <a:pt x="1562973" y="1968485"/>
                    </a:cubicBezTo>
                    <a:cubicBezTo>
                      <a:pt x="1537573" y="1990036"/>
                      <a:pt x="1535264" y="1997733"/>
                      <a:pt x="1546040" y="2030061"/>
                    </a:cubicBezTo>
                    <a:cubicBezTo>
                      <a:pt x="1551428" y="2045455"/>
                      <a:pt x="1556815" y="2060849"/>
                      <a:pt x="1539112" y="2072394"/>
                    </a:cubicBezTo>
                    <a:cubicBezTo>
                      <a:pt x="1524488" y="2077012"/>
                      <a:pt x="1522949" y="2090097"/>
                      <a:pt x="1519870" y="2101643"/>
                    </a:cubicBezTo>
                    <a:cubicBezTo>
                      <a:pt x="1516021" y="2115497"/>
                      <a:pt x="1509864" y="2123194"/>
                      <a:pt x="1492161" y="2126273"/>
                    </a:cubicBezTo>
                    <a:cubicBezTo>
                      <a:pt x="1466761" y="2130891"/>
                      <a:pt x="1442900" y="2144745"/>
                      <a:pt x="1423658" y="2163218"/>
                    </a:cubicBezTo>
                    <a:cubicBezTo>
                      <a:pt x="1409803" y="2175533"/>
                      <a:pt x="1399797" y="2184770"/>
                      <a:pt x="1385173" y="2163988"/>
                    </a:cubicBezTo>
                    <a:cubicBezTo>
                      <a:pt x="1377476" y="2153982"/>
                      <a:pt x="1365161" y="2154752"/>
                      <a:pt x="1354385" y="2157830"/>
                    </a:cubicBezTo>
                    <a:cubicBezTo>
                      <a:pt x="1344379" y="2160909"/>
                      <a:pt x="1335143" y="2165527"/>
                      <a:pt x="1325137" y="2167836"/>
                    </a:cubicBezTo>
                    <a:cubicBezTo>
                      <a:pt x="1309743" y="2171685"/>
                      <a:pt x="1298967" y="2167067"/>
                      <a:pt x="1299737" y="2148594"/>
                    </a:cubicBezTo>
                    <a:cubicBezTo>
                      <a:pt x="1300506" y="2139358"/>
                      <a:pt x="1296658" y="2130121"/>
                      <a:pt x="1294349" y="2120885"/>
                    </a:cubicBezTo>
                    <a:cubicBezTo>
                      <a:pt x="1291270" y="2103952"/>
                      <a:pt x="1285112" y="2094715"/>
                      <a:pt x="1265100" y="2101643"/>
                    </a:cubicBezTo>
                    <a:cubicBezTo>
                      <a:pt x="1254324" y="2105491"/>
                      <a:pt x="1241239" y="2100873"/>
                      <a:pt x="1238929" y="2087788"/>
                    </a:cubicBezTo>
                    <a:cubicBezTo>
                      <a:pt x="1235851" y="2068546"/>
                      <a:pt x="1223535" y="2057000"/>
                      <a:pt x="1211221" y="2043915"/>
                    </a:cubicBezTo>
                    <a:cubicBezTo>
                      <a:pt x="1198137" y="2030830"/>
                      <a:pt x="1199675" y="2019285"/>
                      <a:pt x="1217379" y="2011588"/>
                    </a:cubicBezTo>
                    <a:cubicBezTo>
                      <a:pt x="1225075" y="2007739"/>
                      <a:pt x="1231233" y="2003121"/>
                      <a:pt x="1231233" y="1993885"/>
                    </a:cubicBezTo>
                    <a:cubicBezTo>
                      <a:pt x="1231233" y="1980031"/>
                      <a:pt x="1241239" y="1972334"/>
                      <a:pt x="1251246" y="1965406"/>
                    </a:cubicBezTo>
                    <a:cubicBezTo>
                      <a:pt x="1251246" y="1965406"/>
                      <a:pt x="1252015" y="1965406"/>
                      <a:pt x="1252015" y="1965406"/>
                    </a:cubicBezTo>
                    <a:cubicBezTo>
                      <a:pt x="1255864" y="1961558"/>
                      <a:pt x="1260482" y="1957709"/>
                      <a:pt x="1262021" y="1951552"/>
                    </a:cubicBezTo>
                    <a:cubicBezTo>
                      <a:pt x="1265870" y="1937697"/>
                      <a:pt x="1257403" y="1923843"/>
                      <a:pt x="1262021" y="1909218"/>
                    </a:cubicBezTo>
                    <a:cubicBezTo>
                      <a:pt x="1262791" y="1906139"/>
                      <a:pt x="1259712" y="1903830"/>
                      <a:pt x="1256633" y="1903061"/>
                    </a:cubicBezTo>
                    <a:cubicBezTo>
                      <a:pt x="1225845" y="1898442"/>
                      <a:pt x="1218917" y="1878430"/>
                      <a:pt x="1222767" y="1851491"/>
                    </a:cubicBezTo>
                    <a:cubicBezTo>
                      <a:pt x="1223535" y="1849182"/>
                      <a:pt x="1221997" y="1847643"/>
                      <a:pt x="1221227" y="1845334"/>
                    </a:cubicBezTo>
                    <a:cubicBezTo>
                      <a:pt x="1221997" y="1844564"/>
                      <a:pt x="1221997" y="1843025"/>
                      <a:pt x="1221227" y="1842255"/>
                    </a:cubicBezTo>
                    <a:cubicBezTo>
                      <a:pt x="1222767" y="1813776"/>
                      <a:pt x="1218917" y="1786836"/>
                      <a:pt x="1204293" y="1762206"/>
                    </a:cubicBezTo>
                    <a:cubicBezTo>
                      <a:pt x="1192749" y="1751430"/>
                      <a:pt x="1196597" y="1736036"/>
                      <a:pt x="1190439" y="1723722"/>
                    </a:cubicBezTo>
                    <a:cubicBezTo>
                      <a:pt x="1183511" y="1709097"/>
                      <a:pt x="1174275" y="1703709"/>
                      <a:pt x="1159651" y="1706788"/>
                    </a:cubicBezTo>
                    <a:lnTo>
                      <a:pt x="1132497" y="1711847"/>
                    </a:lnTo>
                    <a:lnTo>
                      <a:pt x="1131900" y="1712163"/>
                    </a:lnTo>
                    <a:lnTo>
                      <a:pt x="1131622" y="1712010"/>
                    </a:lnTo>
                    <a:lnTo>
                      <a:pt x="1130210" y="1712273"/>
                    </a:lnTo>
                    <a:cubicBezTo>
                      <a:pt x="1120205" y="1713716"/>
                      <a:pt x="1110006" y="1714485"/>
                      <a:pt x="1099615" y="1713715"/>
                    </a:cubicBezTo>
                    <a:cubicBezTo>
                      <a:pt x="1088069" y="1712946"/>
                      <a:pt x="1078063" y="1710637"/>
                      <a:pt x="1071137" y="1700631"/>
                    </a:cubicBezTo>
                    <a:cubicBezTo>
                      <a:pt x="1054973" y="1686776"/>
                      <a:pt x="1041117" y="1671382"/>
                      <a:pt x="1041117" y="1647521"/>
                    </a:cubicBezTo>
                    <a:cubicBezTo>
                      <a:pt x="1041117" y="1639055"/>
                      <a:pt x="1034960" y="1638285"/>
                      <a:pt x="1028802" y="1639824"/>
                    </a:cubicBezTo>
                    <a:cubicBezTo>
                      <a:pt x="1007251" y="1645982"/>
                      <a:pt x="984160" y="1645982"/>
                      <a:pt x="965687" y="1663685"/>
                    </a:cubicBezTo>
                    <a:cubicBezTo>
                      <a:pt x="949524" y="1679079"/>
                      <a:pt x="932590" y="1696782"/>
                      <a:pt x="906420" y="1696012"/>
                    </a:cubicBezTo>
                    <a:cubicBezTo>
                      <a:pt x="896414" y="1695243"/>
                      <a:pt x="896414" y="1705249"/>
                      <a:pt x="895645" y="1712176"/>
                    </a:cubicBezTo>
                    <a:cubicBezTo>
                      <a:pt x="894875" y="1726800"/>
                      <a:pt x="894875" y="1741424"/>
                      <a:pt x="894105" y="1756048"/>
                    </a:cubicBezTo>
                    <a:cubicBezTo>
                      <a:pt x="879481" y="1792994"/>
                      <a:pt x="867166" y="1802230"/>
                      <a:pt x="840226" y="1797612"/>
                    </a:cubicBezTo>
                    <a:cubicBezTo>
                      <a:pt x="828681" y="1795303"/>
                      <a:pt x="820215" y="1789146"/>
                      <a:pt x="811748" y="1782218"/>
                    </a:cubicBezTo>
                    <a:cubicBezTo>
                      <a:pt x="777111" y="1756048"/>
                      <a:pt x="744014" y="1729109"/>
                      <a:pt x="709378" y="1702940"/>
                    </a:cubicBezTo>
                    <a:cubicBezTo>
                      <a:pt x="700141" y="1695243"/>
                      <a:pt x="689366" y="1689085"/>
                      <a:pt x="677820" y="1683697"/>
                    </a:cubicBezTo>
                    <a:cubicBezTo>
                      <a:pt x="649342" y="1670612"/>
                      <a:pt x="629330" y="1676000"/>
                      <a:pt x="611626" y="1702170"/>
                    </a:cubicBezTo>
                    <a:cubicBezTo>
                      <a:pt x="602390" y="1715255"/>
                      <a:pt x="594693" y="1729879"/>
                      <a:pt x="586996" y="1743733"/>
                    </a:cubicBezTo>
                    <a:cubicBezTo>
                      <a:pt x="560057" y="1793764"/>
                      <a:pt x="528499" y="1800691"/>
                      <a:pt x="482317" y="1765285"/>
                    </a:cubicBezTo>
                    <a:cubicBezTo>
                      <a:pt x="460766" y="1748351"/>
                      <a:pt x="439214" y="1732958"/>
                      <a:pt x="409966" y="1734497"/>
                    </a:cubicBezTo>
                    <a:cubicBezTo>
                      <a:pt x="403039" y="1717564"/>
                      <a:pt x="412275" y="1700631"/>
                      <a:pt x="410736" y="1682927"/>
                    </a:cubicBezTo>
                    <a:cubicBezTo>
                      <a:pt x="409966" y="1669073"/>
                      <a:pt x="408426" y="1655218"/>
                      <a:pt x="404578" y="1642133"/>
                    </a:cubicBezTo>
                    <a:cubicBezTo>
                      <a:pt x="399960" y="1629048"/>
                      <a:pt x="393032" y="1617503"/>
                      <a:pt x="377638" y="1615964"/>
                    </a:cubicBezTo>
                    <a:cubicBezTo>
                      <a:pt x="359936" y="1614424"/>
                      <a:pt x="354548" y="1603649"/>
                      <a:pt x="356857" y="1587485"/>
                    </a:cubicBezTo>
                    <a:cubicBezTo>
                      <a:pt x="358396" y="1569782"/>
                      <a:pt x="363784" y="1553618"/>
                      <a:pt x="369942" y="1536685"/>
                    </a:cubicBezTo>
                    <a:cubicBezTo>
                      <a:pt x="387645" y="1486654"/>
                      <a:pt x="409966" y="1438934"/>
                      <a:pt x="420742" y="1387364"/>
                    </a:cubicBezTo>
                    <a:cubicBezTo>
                      <a:pt x="423051" y="1376588"/>
                      <a:pt x="423051" y="1366582"/>
                      <a:pt x="423051" y="1356576"/>
                    </a:cubicBezTo>
                    <a:cubicBezTo>
                      <a:pt x="423051" y="1338873"/>
                      <a:pt x="413814" y="1328867"/>
                      <a:pt x="396111" y="1329637"/>
                    </a:cubicBezTo>
                    <a:cubicBezTo>
                      <a:pt x="366093" y="1331176"/>
                      <a:pt x="336845" y="1328867"/>
                      <a:pt x="307596" y="1319631"/>
                    </a:cubicBezTo>
                    <a:cubicBezTo>
                      <a:pt x="295281" y="1315782"/>
                      <a:pt x="287584" y="1320400"/>
                      <a:pt x="282196" y="1330406"/>
                    </a:cubicBezTo>
                    <a:cubicBezTo>
                      <a:pt x="277578" y="1340412"/>
                      <a:pt x="272190" y="1350418"/>
                      <a:pt x="269881" y="1361194"/>
                    </a:cubicBezTo>
                    <a:cubicBezTo>
                      <a:pt x="259875" y="1404297"/>
                      <a:pt x="236014" y="1438164"/>
                      <a:pt x="200608" y="1464334"/>
                    </a:cubicBezTo>
                    <a:cubicBezTo>
                      <a:pt x="195220" y="1468182"/>
                      <a:pt x="190602" y="1472800"/>
                      <a:pt x="185984" y="1477418"/>
                    </a:cubicBezTo>
                    <a:cubicBezTo>
                      <a:pt x="155966" y="1505127"/>
                      <a:pt x="156736" y="1515903"/>
                      <a:pt x="192141" y="1535915"/>
                    </a:cubicBezTo>
                    <a:cubicBezTo>
                      <a:pt x="208305" y="1545152"/>
                      <a:pt x="216772" y="1559006"/>
                      <a:pt x="220620" y="1575940"/>
                    </a:cubicBezTo>
                    <a:cubicBezTo>
                      <a:pt x="222160" y="1584406"/>
                      <a:pt x="223699" y="1592873"/>
                      <a:pt x="212154" y="1595182"/>
                    </a:cubicBezTo>
                    <a:cubicBezTo>
                      <a:pt x="193681" y="1595952"/>
                      <a:pt x="172129" y="1583637"/>
                      <a:pt x="155966" y="1594412"/>
                    </a:cubicBezTo>
                    <a:cubicBezTo>
                      <a:pt x="136723" y="1607497"/>
                      <a:pt x="121329" y="1591334"/>
                      <a:pt x="103626" y="1593643"/>
                    </a:cubicBezTo>
                    <a:cubicBezTo>
                      <a:pt x="85154" y="1595952"/>
                      <a:pt x="78226" y="1567473"/>
                      <a:pt x="62832" y="1556697"/>
                    </a:cubicBezTo>
                    <a:cubicBezTo>
                      <a:pt x="33584" y="1535915"/>
                      <a:pt x="54366" y="1504358"/>
                      <a:pt x="43590" y="1479727"/>
                    </a:cubicBezTo>
                    <a:cubicBezTo>
                      <a:pt x="58984" y="1469722"/>
                      <a:pt x="50517" y="1454328"/>
                      <a:pt x="52057" y="1441243"/>
                    </a:cubicBezTo>
                    <a:cubicBezTo>
                      <a:pt x="60523" y="1437394"/>
                      <a:pt x="74378" y="1461255"/>
                      <a:pt x="77457" y="1435855"/>
                    </a:cubicBezTo>
                    <a:cubicBezTo>
                      <a:pt x="81305" y="1432776"/>
                      <a:pt x="84384" y="1434315"/>
                      <a:pt x="88232" y="1435085"/>
                    </a:cubicBezTo>
                    <a:cubicBezTo>
                      <a:pt x="107475" y="1428927"/>
                      <a:pt x="125948" y="1425849"/>
                      <a:pt x="145960" y="1432006"/>
                    </a:cubicBezTo>
                    <a:cubicBezTo>
                      <a:pt x="146729" y="1405836"/>
                      <a:pt x="128257" y="1389673"/>
                      <a:pt x="112093" y="1371970"/>
                    </a:cubicBezTo>
                    <a:cubicBezTo>
                      <a:pt x="109784" y="1362733"/>
                      <a:pt x="102087" y="1360424"/>
                      <a:pt x="95160" y="1356576"/>
                    </a:cubicBezTo>
                    <a:cubicBezTo>
                      <a:pt x="90542" y="1355036"/>
                      <a:pt x="87463" y="1351957"/>
                      <a:pt x="85923" y="1348109"/>
                    </a:cubicBezTo>
                    <a:cubicBezTo>
                      <a:pt x="81305" y="1341182"/>
                      <a:pt x="85154" y="1335794"/>
                      <a:pt x="89002" y="1330406"/>
                    </a:cubicBezTo>
                    <a:cubicBezTo>
                      <a:pt x="110554" y="1298849"/>
                      <a:pt x="116711" y="1264212"/>
                      <a:pt x="107475" y="1226497"/>
                    </a:cubicBezTo>
                    <a:cubicBezTo>
                      <a:pt x="106705" y="1217261"/>
                      <a:pt x="102857" y="1208794"/>
                      <a:pt x="105166" y="1199558"/>
                    </a:cubicBezTo>
                    <a:cubicBezTo>
                      <a:pt x="109014" y="1191091"/>
                      <a:pt x="113632" y="1192631"/>
                      <a:pt x="118251" y="1198018"/>
                    </a:cubicBezTo>
                    <a:cubicBezTo>
                      <a:pt x="122869" y="1203406"/>
                      <a:pt x="125948" y="1208794"/>
                      <a:pt x="129796" y="1214182"/>
                    </a:cubicBezTo>
                    <a:cubicBezTo>
                      <a:pt x="136723" y="1225727"/>
                      <a:pt x="144420" y="1237273"/>
                      <a:pt x="154426" y="1246509"/>
                    </a:cubicBezTo>
                    <a:cubicBezTo>
                      <a:pt x="173669" y="1264212"/>
                      <a:pt x="193681" y="1274988"/>
                      <a:pt x="219081" y="1260364"/>
                    </a:cubicBezTo>
                    <a:cubicBezTo>
                      <a:pt x="222160" y="1258824"/>
                      <a:pt x="225239" y="1258055"/>
                      <a:pt x="228317" y="1258824"/>
                    </a:cubicBezTo>
                    <a:cubicBezTo>
                      <a:pt x="226778" y="1251127"/>
                      <a:pt x="231396" y="1246509"/>
                      <a:pt x="237554" y="1242661"/>
                    </a:cubicBezTo>
                    <a:cubicBezTo>
                      <a:pt x="245251" y="1237273"/>
                      <a:pt x="238323" y="1225727"/>
                      <a:pt x="246020" y="1220339"/>
                    </a:cubicBezTo>
                    <a:cubicBezTo>
                      <a:pt x="243711" y="1207255"/>
                      <a:pt x="240632" y="1194170"/>
                      <a:pt x="237554" y="1181085"/>
                    </a:cubicBezTo>
                    <a:lnTo>
                      <a:pt x="230815" y="1174101"/>
                    </a:lnTo>
                    <a:lnTo>
                      <a:pt x="229726" y="1174454"/>
                    </a:lnTo>
                    <a:cubicBezTo>
                      <a:pt x="225708" y="1173106"/>
                      <a:pt x="222041" y="1169446"/>
                      <a:pt x="218096" y="1165046"/>
                    </a:cubicBezTo>
                    <a:lnTo>
                      <a:pt x="188626" y="1147706"/>
                    </a:lnTo>
                    <a:lnTo>
                      <a:pt x="169471" y="1143310"/>
                    </a:lnTo>
                    <a:cubicBezTo>
                      <a:pt x="158371" y="1141927"/>
                      <a:pt x="145382" y="1141254"/>
                      <a:pt x="129796" y="1141061"/>
                    </a:cubicBezTo>
                    <a:cubicBezTo>
                      <a:pt x="136723" y="1137212"/>
                      <a:pt x="140572" y="1134903"/>
                      <a:pt x="145190" y="1132594"/>
                    </a:cubicBezTo>
                    <a:cubicBezTo>
                      <a:pt x="147499" y="1130285"/>
                      <a:pt x="150578" y="1127206"/>
                      <a:pt x="153657" y="1125667"/>
                    </a:cubicBezTo>
                    <a:lnTo>
                      <a:pt x="158042" y="1123306"/>
                    </a:lnTo>
                    <a:lnTo>
                      <a:pt x="151369" y="1113367"/>
                    </a:lnTo>
                    <a:cubicBezTo>
                      <a:pt x="146484" y="1109117"/>
                      <a:pt x="140206" y="1106605"/>
                      <a:pt x="131519" y="1106686"/>
                    </a:cubicBezTo>
                    <a:cubicBezTo>
                      <a:pt x="125018" y="1106285"/>
                      <a:pt x="125762" y="1099249"/>
                      <a:pt x="128341" y="1096390"/>
                    </a:cubicBezTo>
                    <a:cubicBezTo>
                      <a:pt x="143323" y="1081179"/>
                      <a:pt x="138013" y="1069519"/>
                      <a:pt x="123238" y="1058571"/>
                    </a:cubicBezTo>
                    <a:cubicBezTo>
                      <a:pt x="120915" y="1056334"/>
                      <a:pt x="120146" y="1052837"/>
                      <a:pt x="118504" y="1049534"/>
                    </a:cubicBezTo>
                    <a:cubicBezTo>
                      <a:pt x="109569" y="1031801"/>
                      <a:pt x="109185" y="1030053"/>
                      <a:pt x="123485" y="1015908"/>
                    </a:cubicBezTo>
                    <a:cubicBezTo>
                      <a:pt x="131413" y="1008206"/>
                      <a:pt x="134097" y="1001659"/>
                      <a:pt x="127231" y="991259"/>
                    </a:cubicBezTo>
                    <a:cubicBezTo>
                      <a:pt x="122348" y="983630"/>
                      <a:pt x="119703" y="973674"/>
                      <a:pt x="124092" y="964461"/>
                    </a:cubicBezTo>
                    <a:cubicBezTo>
                      <a:pt x="128140" y="955781"/>
                      <a:pt x="123151" y="951839"/>
                      <a:pt x="117289" y="948091"/>
                    </a:cubicBezTo>
                    <a:cubicBezTo>
                      <a:pt x="111426" y="944343"/>
                      <a:pt x="105755" y="941468"/>
                      <a:pt x="103345" y="934668"/>
                    </a:cubicBezTo>
                    <a:cubicBezTo>
                      <a:pt x="101319" y="929617"/>
                      <a:pt x="96949" y="930579"/>
                      <a:pt x="93646" y="932223"/>
                    </a:cubicBezTo>
                    <a:cubicBezTo>
                      <a:pt x="89319" y="935467"/>
                      <a:pt x="85867" y="938518"/>
                      <a:pt x="82606" y="942443"/>
                    </a:cubicBezTo>
                    <a:cubicBezTo>
                      <a:pt x="70011" y="953922"/>
                      <a:pt x="68604" y="953774"/>
                      <a:pt x="60096" y="940070"/>
                    </a:cubicBezTo>
                    <a:cubicBezTo>
                      <a:pt x="55405" y="933315"/>
                      <a:pt x="52803" y="925641"/>
                      <a:pt x="48986" y="918693"/>
                    </a:cubicBezTo>
                    <a:cubicBezTo>
                      <a:pt x="44785" y="909997"/>
                      <a:pt x="40583" y="901301"/>
                      <a:pt x="54907" y="897688"/>
                    </a:cubicBezTo>
                    <a:cubicBezTo>
                      <a:pt x="59618" y="896193"/>
                      <a:pt x="60746" y="890904"/>
                      <a:pt x="56632" y="886771"/>
                    </a:cubicBezTo>
                    <a:cubicBezTo>
                      <a:pt x="51791" y="881423"/>
                      <a:pt x="46759" y="875200"/>
                      <a:pt x="37189" y="879599"/>
                    </a:cubicBezTo>
                    <a:cubicBezTo>
                      <a:pt x="36849" y="880132"/>
                      <a:pt x="36508" y="880665"/>
                      <a:pt x="35293" y="881391"/>
                    </a:cubicBezTo>
                    <a:cubicBezTo>
                      <a:pt x="30966" y="884635"/>
                      <a:pt x="29924" y="894486"/>
                      <a:pt x="21248" y="890441"/>
                    </a:cubicBezTo>
                    <a:cubicBezTo>
                      <a:pt x="13104" y="886736"/>
                      <a:pt x="7539" y="880173"/>
                      <a:pt x="4212" y="871285"/>
                    </a:cubicBezTo>
                    <a:cubicBezTo>
                      <a:pt x="2142" y="863952"/>
                      <a:pt x="2695" y="856041"/>
                      <a:pt x="4313" y="848813"/>
                    </a:cubicBezTo>
                    <a:cubicBezTo>
                      <a:pt x="5783" y="842991"/>
                      <a:pt x="8170" y="839258"/>
                      <a:pt x="14906" y="842814"/>
                    </a:cubicBezTo>
                    <a:cubicBezTo>
                      <a:pt x="17379" y="843644"/>
                      <a:pt x="20193" y="843941"/>
                      <a:pt x="21557" y="841808"/>
                    </a:cubicBezTo>
                    <a:cubicBezTo>
                      <a:pt x="23943" y="838075"/>
                      <a:pt x="21620" y="835838"/>
                      <a:pt x="19488" y="834475"/>
                    </a:cubicBezTo>
                    <a:cubicBezTo>
                      <a:pt x="15564" y="831216"/>
                      <a:pt x="11834" y="828830"/>
                      <a:pt x="8444" y="825912"/>
                    </a:cubicBezTo>
                    <a:cubicBezTo>
                      <a:pt x="-3325" y="816133"/>
                      <a:pt x="-2666" y="804535"/>
                      <a:pt x="9631" y="795870"/>
                    </a:cubicBezTo>
                    <a:cubicBezTo>
                      <a:pt x="11187" y="794611"/>
                      <a:pt x="12402" y="793886"/>
                      <a:pt x="13617" y="793160"/>
                    </a:cubicBezTo>
                    <a:cubicBezTo>
                      <a:pt x="33587" y="781889"/>
                      <a:pt x="34759" y="778882"/>
                      <a:pt x="21752" y="759297"/>
                    </a:cubicBezTo>
                    <a:cubicBezTo>
                      <a:pt x="16869" y="751668"/>
                      <a:pt x="15525" y="745550"/>
                      <a:pt x="21705" y="738233"/>
                    </a:cubicBezTo>
                    <a:cubicBezTo>
                      <a:pt x="24284" y="735374"/>
                      <a:pt x="25456" y="732367"/>
                      <a:pt x="26627" y="729360"/>
                    </a:cubicBezTo>
                    <a:cubicBezTo>
                      <a:pt x="36322" y="713022"/>
                      <a:pt x="38301" y="697009"/>
                      <a:pt x="23100" y="682030"/>
                    </a:cubicBezTo>
                    <a:cubicBezTo>
                      <a:pt x="17727" y="676342"/>
                      <a:pt x="13036" y="669586"/>
                      <a:pt x="10434" y="661912"/>
                    </a:cubicBezTo>
                    <a:cubicBezTo>
                      <a:pt x="8408" y="656861"/>
                      <a:pt x="9003" y="651232"/>
                      <a:pt x="13330" y="647988"/>
                    </a:cubicBezTo>
                    <a:cubicBezTo>
                      <a:pt x="18338" y="643678"/>
                      <a:pt x="21771" y="648878"/>
                      <a:pt x="25161" y="651797"/>
                    </a:cubicBezTo>
                    <a:cubicBezTo>
                      <a:pt x="47248" y="668924"/>
                      <a:pt x="47248" y="668924"/>
                      <a:pt x="56771" y="643460"/>
                    </a:cubicBezTo>
                    <a:cubicBezTo>
                      <a:pt x="60286" y="634440"/>
                      <a:pt x="64527" y="626633"/>
                      <a:pt x="71240" y="619657"/>
                    </a:cubicBezTo>
                    <a:cubicBezTo>
                      <a:pt x="78486" y="613021"/>
                      <a:pt x="84176" y="607645"/>
                      <a:pt x="96348" y="610920"/>
                    </a:cubicBezTo>
                    <a:cubicBezTo>
                      <a:pt x="114148" y="614788"/>
                      <a:pt x="131368" y="597251"/>
                      <a:pt x="134283" y="575076"/>
                    </a:cubicBezTo>
                    <a:cubicBezTo>
                      <a:pt x="134922" y="571728"/>
                      <a:pt x="134687" y="568573"/>
                      <a:pt x="135133" y="564351"/>
                    </a:cubicBezTo>
                    <a:cubicBezTo>
                      <a:pt x="148756" y="570056"/>
                      <a:pt x="161994" y="574013"/>
                      <a:pt x="175165" y="565156"/>
                    </a:cubicBezTo>
                    <a:cubicBezTo>
                      <a:pt x="187122" y="557025"/>
                      <a:pt x="191276" y="544656"/>
                      <a:pt x="196304" y="532095"/>
                    </a:cubicBezTo>
                    <a:cubicBezTo>
                      <a:pt x="200183" y="533073"/>
                      <a:pt x="199886" y="535888"/>
                      <a:pt x="200803" y="537976"/>
                    </a:cubicBezTo>
                    <a:cubicBezTo>
                      <a:pt x="203256" y="547057"/>
                      <a:pt x="208496" y="552661"/>
                      <a:pt x="214957" y="554445"/>
                    </a:cubicBezTo>
                    <a:lnTo>
                      <a:pt x="218884" y="553267"/>
                    </a:lnTo>
                    <a:lnTo>
                      <a:pt x="215844" y="551027"/>
                    </a:lnTo>
                    <a:cubicBezTo>
                      <a:pt x="214211" y="549524"/>
                      <a:pt x="213485" y="547600"/>
                      <a:pt x="215598" y="544305"/>
                    </a:cubicBezTo>
                    <a:cubicBezTo>
                      <a:pt x="218902" y="538583"/>
                      <a:pt x="223942" y="534703"/>
                      <a:pt x="231045" y="536702"/>
                    </a:cubicBezTo>
                    <a:lnTo>
                      <a:pt x="246480" y="541607"/>
                    </a:lnTo>
                    <a:lnTo>
                      <a:pt x="250236" y="539216"/>
                    </a:lnTo>
                    <a:lnTo>
                      <a:pt x="253281" y="520961"/>
                    </a:lnTo>
                    <a:cubicBezTo>
                      <a:pt x="252543" y="513833"/>
                      <a:pt x="250291" y="506829"/>
                      <a:pt x="247808" y="500042"/>
                    </a:cubicBezTo>
                    <a:cubicBezTo>
                      <a:pt x="245772" y="493268"/>
                      <a:pt x="237722" y="493031"/>
                      <a:pt x="231921" y="492413"/>
                    </a:cubicBezTo>
                    <a:cubicBezTo>
                      <a:pt x="223871" y="492176"/>
                      <a:pt x="216254" y="492400"/>
                      <a:pt x="209099" y="492190"/>
                    </a:cubicBezTo>
                    <a:cubicBezTo>
                      <a:pt x="201048" y="491953"/>
                      <a:pt x="193946" y="489954"/>
                      <a:pt x="187845" y="484403"/>
                    </a:cubicBezTo>
                    <a:cubicBezTo>
                      <a:pt x="180009" y="477010"/>
                      <a:pt x="180576" y="472998"/>
                      <a:pt x="190142" y="467461"/>
                    </a:cubicBezTo>
                    <a:cubicBezTo>
                      <a:pt x="202418" y="461107"/>
                      <a:pt x="202118" y="456174"/>
                      <a:pt x="191625" y="447809"/>
                    </a:cubicBezTo>
                    <a:cubicBezTo>
                      <a:pt x="185958" y="442718"/>
                      <a:pt x="174844" y="440153"/>
                      <a:pt x="177821" y="430393"/>
                    </a:cubicBezTo>
                    <a:cubicBezTo>
                      <a:pt x="180772" y="421527"/>
                      <a:pt x="191940" y="422303"/>
                      <a:pt x="200016" y="421646"/>
                    </a:cubicBezTo>
                    <a:cubicBezTo>
                      <a:pt x="203594" y="421750"/>
                      <a:pt x="206739" y="421396"/>
                      <a:pt x="210343" y="420606"/>
                    </a:cubicBezTo>
                    <a:cubicBezTo>
                      <a:pt x="214842" y="419843"/>
                      <a:pt x="218961" y="416831"/>
                      <a:pt x="219122" y="411464"/>
                    </a:cubicBezTo>
                    <a:cubicBezTo>
                      <a:pt x="219716" y="406557"/>
                      <a:pt x="215757" y="404203"/>
                      <a:pt x="211312" y="403177"/>
                    </a:cubicBezTo>
                    <a:cubicBezTo>
                      <a:pt x="205104" y="401204"/>
                      <a:pt x="199357" y="398797"/>
                      <a:pt x="200058" y="390313"/>
                    </a:cubicBezTo>
                    <a:lnTo>
                      <a:pt x="204906" y="382719"/>
                    </a:lnTo>
                    <a:lnTo>
                      <a:pt x="199768" y="383106"/>
                    </a:lnTo>
                    <a:cubicBezTo>
                      <a:pt x="194724" y="382098"/>
                      <a:pt x="189758" y="380080"/>
                      <a:pt x="184791" y="378218"/>
                    </a:cubicBezTo>
                    <a:cubicBezTo>
                      <a:pt x="178583" y="373872"/>
                      <a:pt x="171755" y="369526"/>
                      <a:pt x="175479" y="359594"/>
                    </a:cubicBezTo>
                    <a:cubicBezTo>
                      <a:pt x="186964" y="351834"/>
                      <a:pt x="198915" y="344850"/>
                      <a:pt x="211253" y="339573"/>
                    </a:cubicBezTo>
                    <a:lnTo>
                      <a:pt x="234333" y="333650"/>
                    </a:lnTo>
                    <a:lnTo>
                      <a:pt x="235379" y="331817"/>
                    </a:lnTo>
                    <a:cubicBezTo>
                      <a:pt x="237222" y="330081"/>
                      <a:pt x="238603" y="328779"/>
                      <a:pt x="240419" y="327937"/>
                    </a:cubicBezTo>
                    <a:cubicBezTo>
                      <a:pt x="250853" y="323320"/>
                      <a:pt x="254291" y="313125"/>
                      <a:pt x="245994" y="306167"/>
                    </a:cubicBezTo>
                    <a:cubicBezTo>
                      <a:pt x="237697" y="299208"/>
                      <a:pt x="239239" y="292540"/>
                      <a:pt x="244332" y="286870"/>
                    </a:cubicBezTo>
                    <a:cubicBezTo>
                      <a:pt x="261429" y="269020"/>
                      <a:pt x="254701" y="254498"/>
                      <a:pt x="240410" y="238411"/>
                    </a:cubicBezTo>
                    <a:cubicBezTo>
                      <a:pt x="230458" y="226928"/>
                      <a:pt x="222808" y="213275"/>
                      <a:pt x="215620" y="199187"/>
                    </a:cubicBezTo>
                    <a:cubicBezTo>
                      <a:pt x="212689" y="192387"/>
                      <a:pt x="212416" y="186559"/>
                      <a:pt x="216642" y="179969"/>
                    </a:cubicBezTo>
                    <a:cubicBezTo>
                      <a:pt x="230321" y="156647"/>
                      <a:pt x="247904" y="137469"/>
                      <a:pt x="276688" y="132943"/>
                    </a:cubicBezTo>
                    <a:cubicBezTo>
                      <a:pt x="287475" y="131470"/>
                      <a:pt x="296393" y="132627"/>
                      <a:pt x="303715" y="142242"/>
                    </a:cubicBezTo>
                    <a:cubicBezTo>
                      <a:pt x="314021" y="156869"/>
                      <a:pt x="331316" y="162302"/>
                      <a:pt x="348177" y="167273"/>
                    </a:cubicBezTo>
                    <a:cubicBezTo>
                      <a:pt x="352596" y="169194"/>
                      <a:pt x="355794" y="167050"/>
                      <a:pt x="359452" y="164472"/>
                    </a:cubicBezTo>
                    <a:cubicBezTo>
                      <a:pt x="371808" y="155435"/>
                      <a:pt x="383730" y="145937"/>
                      <a:pt x="394351" y="135059"/>
                    </a:cubicBezTo>
                    <a:cubicBezTo>
                      <a:pt x="401260" y="128548"/>
                      <a:pt x="408036" y="126509"/>
                      <a:pt x="416954" y="127666"/>
                    </a:cubicBezTo>
                    <a:cubicBezTo>
                      <a:pt x="425438" y="128363"/>
                      <a:pt x="433895" y="129954"/>
                      <a:pt x="442487" y="127074"/>
                    </a:cubicBezTo>
                    <a:cubicBezTo>
                      <a:pt x="451538" y="123759"/>
                      <a:pt x="457933" y="119471"/>
                      <a:pt x="460504" y="108356"/>
                    </a:cubicBezTo>
                    <a:cubicBezTo>
                      <a:pt x="463154" y="94557"/>
                      <a:pt x="473127" y="90374"/>
                      <a:pt x="485897" y="97464"/>
                    </a:cubicBezTo>
                    <a:cubicBezTo>
                      <a:pt x="508372" y="109315"/>
                      <a:pt x="518398" y="103343"/>
                      <a:pt x="520529" y="76996"/>
                    </a:cubicBezTo>
                    <a:cubicBezTo>
                      <a:pt x="522285" y="63171"/>
                      <a:pt x="519108" y="49649"/>
                      <a:pt x="519075" y="35771"/>
                    </a:cubicBezTo>
                    <a:cubicBezTo>
                      <a:pt x="519316" y="27722"/>
                      <a:pt x="519801" y="19930"/>
                      <a:pt x="523948" y="11743"/>
                    </a:cubicBezTo>
                    <a:lnTo>
                      <a:pt x="525821" y="8900"/>
                    </a:lnTo>
                    <a:lnTo>
                      <a:pt x="530616" y="8723"/>
                    </a:lnTo>
                    <a:lnTo>
                      <a:pt x="536439" y="35163"/>
                    </a:lnTo>
                    <a:cubicBezTo>
                      <a:pt x="538710" y="45301"/>
                      <a:pt x="540876" y="55212"/>
                      <a:pt x="542804" y="65564"/>
                    </a:cubicBezTo>
                    <a:cubicBezTo>
                      <a:pt x="547096" y="86729"/>
                      <a:pt x="583314" y="103013"/>
                      <a:pt x="598134" y="86439"/>
                    </a:cubicBezTo>
                    <a:cubicBezTo>
                      <a:pt x="606926" y="76850"/>
                      <a:pt x="615205" y="73176"/>
                      <a:pt x="623536" y="73365"/>
                    </a:cubicBezTo>
                    <a:lnTo>
                      <a:pt x="632672" y="76953"/>
                    </a:lnTo>
                    <a:lnTo>
                      <a:pt x="632544" y="75267"/>
                    </a:lnTo>
                    <a:cubicBezTo>
                      <a:pt x="634096" y="70922"/>
                      <a:pt x="637045" y="66887"/>
                      <a:pt x="639839" y="62851"/>
                    </a:cubicBezTo>
                    <a:cubicBezTo>
                      <a:pt x="640459" y="62851"/>
                      <a:pt x="641080" y="62230"/>
                      <a:pt x="641701" y="62230"/>
                    </a:cubicBezTo>
                    <a:cubicBezTo>
                      <a:pt x="641701" y="61609"/>
                      <a:pt x="641080" y="60368"/>
                      <a:pt x="641080" y="59747"/>
                    </a:cubicBezTo>
                    <a:cubicBezTo>
                      <a:pt x="644805" y="42985"/>
                      <a:pt x="641701" y="26223"/>
                      <a:pt x="645426" y="9462"/>
                    </a:cubicBezTo>
                    <a:cubicBezTo>
                      <a:pt x="648530" y="4806"/>
                      <a:pt x="650858" y="4495"/>
                      <a:pt x="652410" y="5892"/>
                    </a:cubicBezTo>
                    <a:cubicBezTo>
                      <a:pt x="653961" y="7289"/>
                      <a:pt x="654737" y="10393"/>
                      <a:pt x="654737" y="12566"/>
                    </a:cubicBezTo>
                    <a:cubicBezTo>
                      <a:pt x="654116" y="23740"/>
                      <a:pt x="660945" y="23740"/>
                      <a:pt x="669637" y="26223"/>
                    </a:cubicBezTo>
                    <a:lnTo>
                      <a:pt x="684896" y="30577"/>
                    </a:lnTo>
                    <a:lnTo>
                      <a:pt x="686229" y="29494"/>
                    </a:lnTo>
                    <a:cubicBezTo>
                      <a:pt x="693031" y="26561"/>
                      <a:pt x="698993" y="21812"/>
                      <a:pt x="704954" y="17064"/>
                    </a:cubicBezTo>
                    <a:cubicBezTo>
                      <a:pt x="709072" y="14051"/>
                      <a:pt x="710561" y="9171"/>
                      <a:pt x="708011" y="4620"/>
                    </a:cubicBezTo>
                    <a:lnTo>
                      <a:pt x="705476" y="22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g6ba09dd349_0_135"/>
              <p:cNvSpPr/>
              <p:nvPr/>
            </p:nvSpPr>
            <p:spPr>
              <a:xfrm>
                <a:off x="9225499" y="2908452"/>
                <a:ext cx="1216651" cy="1187542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g6ba09dd349_0_135"/>
              <p:cNvSpPr/>
              <p:nvPr/>
            </p:nvSpPr>
            <p:spPr>
              <a:xfrm rot="-5400000">
                <a:off x="8719640" y="1988875"/>
                <a:ext cx="1548808" cy="1295293"/>
              </a:xfrm>
              <a:custGeom>
                <a:rect b="b" l="l" r="r" t="t"/>
                <a:pathLst>
                  <a:path extrusionOk="0" h="1565309" w="1871671">
                    <a:moveTo>
                      <a:pt x="1658032" y="170642"/>
                    </a:moveTo>
                    <a:cubicBezTo>
                      <a:pt x="1656118" y="174862"/>
                      <a:pt x="1657268" y="179911"/>
                      <a:pt x="1664022" y="186763"/>
                    </a:cubicBezTo>
                    <a:lnTo>
                      <a:pt x="1667412" y="192211"/>
                    </a:lnTo>
                    <a:lnTo>
                      <a:pt x="1684422" y="193100"/>
                    </a:lnTo>
                    <a:lnTo>
                      <a:pt x="1689986" y="189789"/>
                    </a:lnTo>
                    <a:cubicBezTo>
                      <a:pt x="1692950" y="189018"/>
                      <a:pt x="1695603" y="189397"/>
                      <a:pt x="1696534" y="191679"/>
                    </a:cubicBezTo>
                    <a:lnTo>
                      <a:pt x="1698538" y="193839"/>
                    </a:lnTo>
                    <a:lnTo>
                      <a:pt x="1711764" y="194536"/>
                    </a:lnTo>
                    <a:cubicBezTo>
                      <a:pt x="1718256" y="194045"/>
                      <a:pt x="1723600" y="191861"/>
                      <a:pt x="1724882" y="185434"/>
                    </a:cubicBezTo>
                    <a:cubicBezTo>
                      <a:pt x="1727996" y="173519"/>
                      <a:pt x="1710318" y="168104"/>
                      <a:pt x="1698792" y="163501"/>
                    </a:cubicBezTo>
                    <a:lnTo>
                      <a:pt x="1674063" y="151882"/>
                    </a:lnTo>
                    <a:lnTo>
                      <a:pt x="1670423" y="159487"/>
                    </a:lnTo>
                    <a:cubicBezTo>
                      <a:pt x="1664922" y="163028"/>
                      <a:pt x="1659945" y="166421"/>
                      <a:pt x="1658032" y="170642"/>
                    </a:cubicBezTo>
                    <a:close/>
                    <a:moveTo>
                      <a:pt x="1622735" y="171115"/>
                    </a:moveTo>
                    <a:cubicBezTo>
                      <a:pt x="1621637" y="173477"/>
                      <a:pt x="1621091" y="176036"/>
                      <a:pt x="1620302" y="178240"/>
                    </a:cubicBezTo>
                    <a:lnTo>
                      <a:pt x="1617947" y="192895"/>
                    </a:lnTo>
                    <a:lnTo>
                      <a:pt x="1629543" y="192240"/>
                    </a:lnTo>
                    <a:lnTo>
                      <a:pt x="1626305" y="187427"/>
                    </a:lnTo>
                    <a:cubicBezTo>
                      <a:pt x="1625195" y="180529"/>
                      <a:pt x="1626405" y="172831"/>
                      <a:pt x="1628474" y="165172"/>
                    </a:cubicBezTo>
                    <a:cubicBezTo>
                      <a:pt x="1625481" y="166587"/>
                      <a:pt x="1623832" y="168752"/>
                      <a:pt x="1622735" y="171115"/>
                    </a:cubicBezTo>
                    <a:close/>
                    <a:moveTo>
                      <a:pt x="1516850" y="256260"/>
                    </a:moveTo>
                    <a:cubicBezTo>
                      <a:pt x="1513475" y="262310"/>
                      <a:pt x="1510773" y="268735"/>
                      <a:pt x="1509790" y="275237"/>
                    </a:cubicBezTo>
                    <a:cubicBezTo>
                      <a:pt x="1508775" y="278637"/>
                      <a:pt x="1507928" y="282131"/>
                      <a:pt x="1508128" y="285328"/>
                    </a:cubicBezTo>
                    <a:lnTo>
                      <a:pt x="1509612" y="287996"/>
                    </a:lnTo>
                    <a:lnTo>
                      <a:pt x="1512358" y="289356"/>
                    </a:lnTo>
                    <a:lnTo>
                      <a:pt x="1511135" y="275987"/>
                    </a:lnTo>
                    <a:cubicBezTo>
                      <a:pt x="1513462" y="270235"/>
                      <a:pt x="1518103" y="266655"/>
                      <a:pt x="1523713" y="264496"/>
                    </a:cubicBezTo>
                    <a:cubicBezTo>
                      <a:pt x="1519680" y="262247"/>
                      <a:pt x="1517366" y="260074"/>
                      <a:pt x="1516850" y="256260"/>
                    </a:cubicBezTo>
                    <a:close/>
                    <a:moveTo>
                      <a:pt x="1002172" y="520370"/>
                    </a:moveTo>
                    <a:lnTo>
                      <a:pt x="1002782" y="520831"/>
                    </a:lnTo>
                    <a:lnTo>
                      <a:pt x="1013655" y="509559"/>
                    </a:lnTo>
                    <a:cubicBezTo>
                      <a:pt x="1024197" y="498363"/>
                      <a:pt x="1034365" y="486849"/>
                      <a:pt x="1043544" y="474343"/>
                    </a:cubicBezTo>
                    <a:cubicBezTo>
                      <a:pt x="1044670" y="472325"/>
                      <a:pt x="1046092" y="471356"/>
                      <a:pt x="1047888" y="469714"/>
                    </a:cubicBezTo>
                    <a:cubicBezTo>
                      <a:pt x="1049013" y="467698"/>
                      <a:pt x="1049763" y="466353"/>
                      <a:pt x="1050888" y="464337"/>
                    </a:cubicBezTo>
                    <a:cubicBezTo>
                      <a:pt x="1041230" y="472170"/>
                      <a:pt x="1035154" y="484644"/>
                      <a:pt x="1026465" y="493900"/>
                    </a:cubicBezTo>
                    <a:close/>
                    <a:moveTo>
                      <a:pt x="743374" y="659170"/>
                    </a:moveTo>
                    <a:lnTo>
                      <a:pt x="748536" y="661672"/>
                    </a:lnTo>
                    <a:lnTo>
                      <a:pt x="755415" y="651176"/>
                    </a:lnTo>
                    <a:close/>
                    <a:moveTo>
                      <a:pt x="260404" y="967747"/>
                    </a:moveTo>
                    <a:lnTo>
                      <a:pt x="256791" y="977070"/>
                    </a:lnTo>
                    <a:lnTo>
                      <a:pt x="262050" y="974628"/>
                    </a:lnTo>
                    <a:lnTo>
                      <a:pt x="265598" y="969446"/>
                    </a:lnTo>
                    <a:close/>
                    <a:moveTo>
                      <a:pt x="32" y="832161"/>
                    </a:moveTo>
                    <a:cubicBezTo>
                      <a:pt x="566" y="827501"/>
                      <a:pt x="7418" y="828845"/>
                      <a:pt x="10947" y="830813"/>
                    </a:cubicBezTo>
                    <a:cubicBezTo>
                      <a:pt x="22671" y="838235"/>
                      <a:pt x="26795" y="830840"/>
                      <a:pt x="34734" y="822929"/>
                    </a:cubicBezTo>
                    <a:cubicBezTo>
                      <a:pt x="51735" y="805092"/>
                      <a:pt x="68064" y="786878"/>
                      <a:pt x="92304" y="776603"/>
                    </a:cubicBezTo>
                    <a:cubicBezTo>
                      <a:pt x="102181" y="771537"/>
                      <a:pt x="110792" y="764001"/>
                      <a:pt x="122827" y="764544"/>
                    </a:cubicBezTo>
                    <a:cubicBezTo>
                      <a:pt x="160871" y="769021"/>
                      <a:pt x="196694" y="761681"/>
                      <a:pt x="230889" y="744621"/>
                    </a:cubicBezTo>
                    <a:cubicBezTo>
                      <a:pt x="264645" y="722026"/>
                      <a:pt x="288098" y="691041"/>
                      <a:pt x="302968" y="651743"/>
                    </a:cubicBezTo>
                    <a:cubicBezTo>
                      <a:pt x="341617" y="696217"/>
                      <a:pt x="388231" y="716931"/>
                      <a:pt x="445280" y="712618"/>
                    </a:cubicBezTo>
                    <a:cubicBezTo>
                      <a:pt x="484167" y="706105"/>
                      <a:pt x="515970" y="688591"/>
                      <a:pt x="544723" y="662326"/>
                    </a:cubicBezTo>
                    <a:cubicBezTo>
                      <a:pt x="546959" y="666217"/>
                      <a:pt x="546053" y="671001"/>
                      <a:pt x="548289" y="674892"/>
                    </a:cubicBezTo>
                    <a:cubicBezTo>
                      <a:pt x="555528" y="682455"/>
                      <a:pt x="564655" y="678733"/>
                      <a:pt x="570344" y="674855"/>
                    </a:cubicBezTo>
                    <a:lnTo>
                      <a:pt x="603014" y="656412"/>
                    </a:lnTo>
                    <a:lnTo>
                      <a:pt x="608176" y="635675"/>
                    </a:lnTo>
                    <a:cubicBezTo>
                      <a:pt x="616187" y="617128"/>
                      <a:pt x="629281" y="609145"/>
                      <a:pt x="650433" y="615342"/>
                    </a:cubicBezTo>
                    <a:lnTo>
                      <a:pt x="660890" y="619428"/>
                    </a:lnTo>
                    <a:lnTo>
                      <a:pt x="677065" y="608353"/>
                    </a:lnTo>
                    <a:cubicBezTo>
                      <a:pt x="687848" y="598504"/>
                      <a:pt x="700724" y="588059"/>
                      <a:pt x="718138" y="591603"/>
                    </a:cubicBezTo>
                    <a:cubicBezTo>
                      <a:pt x="718513" y="590931"/>
                      <a:pt x="718809" y="591978"/>
                      <a:pt x="719106" y="593025"/>
                    </a:cubicBezTo>
                    <a:cubicBezTo>
                      <a:pt x="719404" y="594072"/>
                      <a:pt x="719029" y="594744"/>
                      <a:pt x="717607" y="595713"/>
                    </a:cubicBezTo>
                    <a:cubicBezTo>
                      <a:pt x="718280" y="596089"/>
                      <a:pt x="718951" y="596463"/>
                      <a:pt x="719624" y="596838"/>
                    </a:cubicBezTo>
                    <a:lnTo>
                      <a:pt x="723377" y="587696"/>
                    </a:lnTo>
                    <a:lnTo>
                      <a:pt x="717318" y="578526"/>
                    </a:lnTo>
                    <a:cubicBezTo>
                      <a:pt x="710378" y="564857"/>
                      <a:pt x="717350" y="560598"/>
                      <a:pt x="742155" y="552362"/>
                    </a:cubicBezTo>
                    <a:cubicBezTo>
                      <a:pt x="749104" y="550253"/>
                      <a:pt x="755398" y="546551"/>
                      <a:pt x="761692" y="542850"/>
                    </a:cubicBezTo>
                    <a:cubicBezTo>
                      <a:pt x="774787" y="534866"/>
                      <a:pt x="773615" y="525672"/>
                      <a:pt x="764768" y="515909"/>
                    </a:cubicBezTo>
                    <a:cubicBezTo>
                      <a:pt x="756500" y="506653"/>
                      <a:pt x="745776" y="501383"/>
                      <a:pt x="735127" y="497198"/>
                    </a:cubicBezTo>
                    <a:cubicBezTo>
                      <a:pt x="717738" y="490199"/>
                      <a:pt x="708238" y="478846"/>
                      <a:pt x="707560" y="460889"/>
                    </a:cubicBezTo>
                    <a:cubicBezTo>
                      <a:pt x="706514" y="437503"/>
                      <a:pt x="697148" y="420139"/>
                      <a:pt x="669838" y="411633"/>
                    </a:cubicBezTo>
                    <a:cubicBezTo>
                      <a:pt x="687499" y="406612"/>
                      <a:pt x="701395" y="402393"/>
                      <a:pt x="714859" y="399839"/>
                    </a:cubicBezTo>
                    <a:cubicBezTo>
                      <a:pt x="727237" y="397360"/>
                      <a:pt x="737961" y="402630"/>
                      <a:pt x="746229" y="411888"/>
                    </a:cubicBezTo>
                    <a:cubicBezTo>
                      <a:pt x="750363" y="416515"/>
                      <a:pt x="754065" y="422809"/>
                      <a:pt x="758198" y="427437"/>
                    </a:cubicBezTo>
                    <a:cubicBezTo>
                      <a:pt x="765811" y="435102"/>
                      <a:pt x="773573" y="444938"/>
                      <a:pt x="786383" y="440793"/>
                    </a:cubicBezTo>
                    <a:cubicBezTo>
                      <a:pt x="798181" y="437807"/>
                      <a:pt x="797947" y="426367"/>
                      <a:pt x="798948" y="417025"/>
                    </a:cubicBezTo>
                    <a:cubicBezTo>
                      <a:pt x="801382" y="396675"/>
                      <a:pt x="812810" y="388260"/>
                      <a:pt x="832938" y="387435"/>
                    </a:cubicBezTo>
                    <a:cubicBezTo>
                      <a:pt x="840034" y="387497"/>
                      <a:pt x="847487" y="384808"/>
                      <a:pt x="854510" y="383784"/>
                    </a:cubicBezTo>
                    <a:cubicBezTo>
                      <a:pt x="870652" y="380503"/>
                      <a:pt x="883980" y="383960"/>
                      <a:pt x="894789" y="398498"/>
                    </a:cubicBezTo>
                    <a:lnTo>
                      <a:pt x="898420" y="403171"/>
                    </a:lnTo>
                    <a:lnTo>
                      <a:pt x="978354" y="300488"/>
                    </a:lnTo>
                    <a:cubicBezTo>
                      <a:pt x="993042" y="280478"/>
                      <a:pt x="1001459" y="254326"/>
                      <a:pt x="1003001" y="227864"/>
                    </a:cubicBezTo>
                    <a:cubicBezTo>
                      <a:pt x="1004216" y="216203"/>
                      <a:pt x="1005730" y="205590"/>
                      <a:pt x="1006946" y="193930"/>
                    </a:cubicBezTo>
                    <a:cubicBezTo>
                      <a:pt x="1024592" y="192316"/>
                      <a:pt x="1021555" y="175639"/>
                      <a:pt x="1022991" y="166745"/>
                    </a:cubicBezTo>
                    <a:cubicBezTo>
                      <a:pt x="1028062" y="130795"/>
                      <a:pt x="1053143" y="109531"/>
                      <a:pt x="1077177" y="88565"/>
                    </a:cubicBezTo>
                    <a:cubicBezTo>
                      <a:pt x="1090428" y="77448"/>
                      <a:pt x="1101741" y="63488"/>
                      <a:pt x="1117682" y="53871"/>
                    </a:cubicBezTo>
                    <a:cubicBezTo>
                      <a:pt x="1151361" y="32997"/>
                      <a:pt x="1183694" y="11372"/>
                      <a:pt x="1221766" y="0"/>
                    </a:cubicBezTo>
                    <a:cubicBezTo>
                      <a:pt x="1202451" y="15667"/>
                      <a:pt x="1182464" y="30957"/>
                      <a:pt x="1159943" y="41310"/>
                    </a:cubicBezTo>
                    <a:cubicBezTo>
                      <a:pt x="1141314" y="49427"/>
                      <a:pt x="1125671" y="60091"/>
                      <a:pt x="1113905" y="76443"/>
                    </a:cubicBezTo>
                    <a:cubicBezTo>
                      <a:pt x="1138973" y="63104"/>
                      <a:pt x="1163963" y="51485"/>
                      <a:pt x="1188061" y="36723"/>
                    </a:cubicBezTo>
                    <a:cubicBezTo>
                      <a:pt x="1209315" y="23902"/>
                      <a:pt x="1230258" y="17957"/>
                      <a:pt x="1255454" y="17028"/>
                    </a:cubicBezTo>
                    <a:cubicBezTo>
                      <a:pt x="1272350" y="16759"/>
                      <a:pt x="1287915" y="7814"/>
                      <a:pt x="1305703" y="10685"/>
                    </a:cubicBezTo>
                    <a:cubicBezTo>
                      <a:pt x="1310486" y="11591"/>
                      <a:pt x="1315269" y="12496"/>
                      <a:pt x="1319974" y="15120"/>
                    </a:cubicBezTo>
                    <a:cubicBezTo>
                      <a:pt x="1316366" y="26329"/>
                      <a:pt x="1306723" y="26237"/>
                      <a:pt x="1298423" y="26895"/>
                    </a:cubicBezTo>
                    <a:cubicBezTo>
                      <a:pt x="1277636" y="29401"/>
                      <a:pt x="1257818" y="33330"/>
                      <a:pt x="1237405" y="35164"/>
                    </a:cubicBezTo>
                    <a:cubicBezTo>
                      <a:pt x="1209366" y="38031"/>
                      <a:pt x="1185565" y="53839"/>
                      <a:pt x="1161169" y="67553"/>
                    </a:cubicBezTo>
                    <a:cubicBezTo>
                      <a:pt x="1162513" y="68303"/>
                      <a:pt x="1163186" y="68678"/>
                      <a:pt x="1163858" y="69053"/>
                    </a:cubicBezTo>
                    <a:cubicBezTo>
                      <a:pt x="1169469" y="66895"/>
                      <a:pt x="1174860" y="61969"/>
                      <a:pt x="1181440" y="61233"/>
                    </a:cubicBezTo>
                    <a:cubicBezTo>
                      <a:pt x="1182112" y="61608"/>
                      <a:pt x="1182488" y="60936"/>
                      <a:pt x="1182488" y="60936"/>
                    </a:cubicBezTo>
                    <a:cubicBezTo>
                      <a:pt x="1201350" y="47661"/>
                      <a:pt x="1224826" y="46655"/>
                      <a:pt x="1244942" y="43774"/>
                    </a:cubicBezTo>
                    <a:cubicBezTo>
                      <a:pt x="1283827" y="37262"/>
                      <a:pt x="1323024" y="23873"/>
                      <a:pt x="1363680" y="31568"/>
                    </a:cubicBezTo>
                    <a:cubicBezTo>
                      <a:pt x="1365025" y="32319"/>
                      <a:pt x="1367792" y="32099"/>
                      <a:pt x="1369886" y="31504"/>
                    </a:cubicBezTo>
                    <a:cubicBezTo>
                      <a:pt x="1392018" y="29748"/>
                      <a:pt x="1392018" y="29748"/>
                      <a:pt x="1385177" y="51491"/>
                    </a:cubicBezTo>
                    <a:cubicBezTo>
                      <a:pt x="1385475" y="52539"/>
                      <a:pt x="1385771" y="53586"/>
                      <a:pt x="1386069" y="54633"/>
                    </a:cubicBezTo>
                    <a:cubicBezTo>
                      <a:pt x="1386069" y="54633"/>
                      <a:pt x="1386741" y="55008"/>
                      <a:pt x="1386741" y="55008"/>
                    </a:cubicBezTo>
                    <a:cubicBezTo>
                      <a:pt x="1396152" y="60257"/>
                      <a:pt x="1400135" y="48377"/>
                      <a:pt x="1407387" y="48016"/>
                    </a:cubicBezTo>
                    <a:cubicBezTo>
                      <a:pt x="1409107" y="48094"/>
                      <a:pt x="1411123" y="49219"/>
                      <a:pt x="1411717" y="51313"/>
                    </a:cubicBezTo>
                    <a:cubicBezTo>
                      <a:pt x="1406920" y="58332"/>
                      <a:pt x="1402421" y="66399"/>
                      <a:pt x="1397625" y="73418"/>
                    </a:cubicBezTo>
                    <a:cubicBezTo>
                      <a:pt x="1399563" y="76262"/>
                      <a:pt x="1401877" y="78434"/>
                      <a:pt x="1403816" y="81278"/>
                    </a:cubicBezTo>
                    <a:cubicBezTo>
                      <a:pt x="1404862" y="80981"/>
                      <a:pt x="1405910" y="80683"/>
                      <a:pt x="1407254" y="81433"/>
                    </a:cubicBezTo>
                    <a:cubicBezTo>
                      <a:pt x="1415023" y="84886"/>
                      <a:pt x="1420698" y="88932"/>
                      <a:pt x="1418215" y="98124"/>
                    </a:cubicBezTo>
                    <a:cubicBezTo>
                      <a:pt x="1421654" y="98279"/>
                      <a:pt x="1424717" y="99107"/>
                      <a:pt x="1425984" y="101576"/>
                    </a:cubicBezTo>
                    <a:cubicBezTo>
                      <a:pt x="1441792" y="125377"/>
                      <a:pt x="1460577" y="113821"/>
                      <a:pt x="1478831" y="106376"/>
                    </a:cubicBezTo>
                    <a:cubicBezTo>
                      <a:pt x="1480926" y="105783"/>
                      <a:pt x="1482347" y="104813"/>
                      <a:pt x="1484442" y="104218"/>
                    </a:cubicBezTo>
                    <a:cubicBezTo>
                      <a:pt x="1497680" y="101027"/>
                      <a:pt x="1507635" y="94241"/>
                      <a:pt x="1513039" y="81391"/>
                    </a:cubicBezTo>
                    <a:cubicBezTo>
                      <a:pt x="1515664" y="76686"/>
                      <a:pt x="1518288" y="71981"/>
                      <a:pt x="1522258" y="68025"/>
                    </a:cubicBezTo>
                    <a:cubicBezTo>
                      <a:pt x="1524055" y="66384"/>
                      <a:pt x="1526150" y="65789"/>
                      <a:pt x="1528243" y="65194"/>
                    </a:cubicBezTo>
                    <a:cubicBezTo>
                      <a:pt x="1531605" y="67070"/>
                      <a:pt x="1532497" y="70211"/>
                      <a:pt x="1532341" y="73650"/>
                    </a:cubicBezTo>
                    <a:cubicBezTo>
                      <a:pt x="1531280" y="81871"/>
                      <a:pt x="1526483" y="88890"/>
                      <a:pt x="1524079" y="96362"/>
                    </a:cubicBezTo>
                    <a:cubicBezTo>
                      <a:pt x="1526625" y="93376"/>
                      <a:pt x="1528500" y="90015"/>
                      <a:pt x="1530749" y="85982"/>
                    </a:cubicBezTo>
                    <a:cubicBezTo>
                      <a:pt x="1532249" y="83293"/>
                      <a:pt x="1534421" y="80980"/>
                      <a:pt x="1536594" y="78666"/>
                    </a:cubicBezTo>
                    <a:cubicBezTo>
                      <a:pt x="1538016" y="77696"/>
                      <a:pt x="1540110" y="77102"/>
                      <a:pt x="1542204" y="76507"/>
                    </a:cubicBezTo>
                    <a:cubicBezTo>
                      <a:pt x="1551473" y="77271"/>
                      <a:pt x="1560664" y="79753"/>
                      <a:pt x="1569105" y="83580"/>
                    </a:cubicBezTo>
                    <a:cubicBezTo>
                      <a:pt x="1569700" y="85675"/>
                      <a:pt x="1569247" y="88067"/>
                      <a:pt x="1569169" y="89786"/>
                    </a:cubicBezTo>
                    <a:cubicBezTo>
                      <a:pt x="1567514" y="95914"/>
                      <a:pt x="1562795" y="101213"/>
                      <a:pt x="1566970" y="107949"/>
                    </a:cubicBezTo>
                    <a:cubicBezTo>
                      <a:pt x="1586944" y="100582"/>
                      <a:pt x="1606245" y="92841"/>
                      <a:pt x="1626438" y="88240"/>
                    </a:cubicBezTo>
                    <a:cubicBezTo>
                      <a:pt x="1631221" y="89146"/>
                      <a:pt x="1633832" y="92365"/>
                      <a:pt x="1633974" y="96851"/>
                    </a:cubicBezTo>
                    <a:cubicBezTo>
                      <a:pt x="1634413" y="102384"/>
                      <a:pt x="1630444" y="106339"/>
                      <a:pt x="1632899" y="112997"/>
                    </a:cubicBezTo>
                    <a:lnTo>
                      <a:pt x="1637572" y="108184"/>
                    </a:lnTo>
                    <a:lnTo>
                      <a:pt x="1642006" y="100729"/>
                    </a:lnTo>
                    <a:lnTo>
                      <a:pt x="1646842" y="97171"/>
                    </a:lnTo>
                    <a:lnTo>
                      <a:pt x="1647431" y="96425"/>
                    </a:lnTo>
                    <a:lnTo>
                      <a:pt x="1648835" y="95705"/>
                    </a:lnTo>
                    <a:lnTo>
                      <a:pt x="1657764" y="89136"/>
                    </a:lnTo>
                    <a:lnTo>
                      <a:pt x="1661838" y="90134"/>
                    </a:lnTo>
                    <a:lnTo>
                      <a:pt x="1665919" y="83822"/>
                    </a:lnTo>
                    <a:cubicBezTo>
                      <a:pt x="1672655" y="79648"/>
                      <a:pt x="1678187" y="79209"/>
                      <a:pt x="1688865" y="86927"/>
                    </a:cubicBezTo>
                    <a:cubicBezTo>
                      <a:pt x="1692322" y="98110"/>
                      <a:pt x="1689800" y="108161"/>
                      <a:pt x="1686035" y="118069"/>
                    </a:cubicBezTo>
                    <a:lnTo>
                      <a:pt x="1685979" y="118235"/>
                    </a:lnTo>
                    <a:lnTo>
                      <a:pt x="1686041" y="118302"/>
                    </a:lnTo>
                    <a:cubicBezTo>
                      <a:pt x="1707442" y="133442"/>
                      <a:pt x="1735517" y="133321"/>
                      <a:pt x="1756385" y="119681"/>
                    </a:cubicBezTo>
                    <a:cubicBezTo>
                      <a:pt x="1777634" y="105346"/>
                      <a:pt x="1792281" y="79738"/>
                      <a:pt x="1785688" y="50170"/>
                    </a:cubicBezTo>
                    <a:cubicBezTo>
                      <a:pt x="1783911" y="41750"/>
                      <a:pt x="1792626" y="29709"/>
                      <a:pt x="1778511" y="22838"/>
                    </a:cubicBezTo>
                    <a:cubicBezTo>
                      <a:pt x="1774237" y="20925"/>
                      <a:pt x="1772493" y="9331"/>
                      <a:pt x="1782792" y="6455"/>
                    </a:cubicBezTo>
                    <a:cubicBezTo>
                      <a:pt x="1797136" y="9407"/>
                      <a:pt x="1811285" y="13104"/>
                      <a:pt x="1812767" y="31789"/>
                    </a:cubicBezTo>
                    <a:cubicBezTo>
                      <a:pt x="1814086" y="48045"/>
                      <a:pt x="1803103" y="62677"/>
                      <a:pt x="1805364" y="78382"/>
                    </a:cubicBezTo>
                    <a:cubicBezTo>
                      <a:pt x="1806395" y="86608"/>
                      <a:pt x="1806455" y="98557"/>
                      <a:pt x="1820384" y="87877"/>
                    </a:cubicBezTo>
                    <a:cubicBezTo>
                      <a:pt x="1831943" y="89307"/>
                      <a:pt x="1850307" y="82968"/>
                      <a:pt x="1838477" y="106925"/>
                    </a:cubicBezTo>
                    <a:cubicBezTo>
                      <a:pt x="1838088" y="108414"/>
                      <a:pt x="1837893" y="109159"/>
                      <a:pt x="1836015" y="110259"/>
                    </a:cubicBezTo>
                    <a:cubicBezTo>
                      <a:pt x="1823838" y="114237"/>
                      <a:pt x="1819040" y="126508"/>
                      <a:pt x="1810552" y="134632"/>
                    </a:cubicBezTo>
                    <a:cubicBezTo>
                      <a:pt x="1804139" y="140910"/>
                      <a:pt x="1806110" y="148586"/>
                      <a:pt x="1816731" y="150566"/>
                    </a:cubicBezTo>
                    <a:cubicBezTo>
                      <a:pt x="1817281" y="151506"/>
                      <a:pt x="1817636" y="153189"/>
                      <a:pt x="1816502" y="154484"/>
                    </a:cubicBezTo>
                    <a:cubicBezTo>
                      <a:pt x="1819219" y="162354"/>
                      <a:pt x="1813710" y="171256"/>
                      <a:pt x="1820540" y="178610"/>
                    </a:cubicBezTo>
                    <a:cubicBezTo>
                      <a:pt x="1828562" y="196618"/>
                      <a:pt x="1836975" y="213135"/>
                      <a:pt x="1853452" y="226193"/>
                    </a:cubicBezTo>
                    <a:cubicBezTo>
                      <a:pt x="1880836" y="249260"/>
                      <a:pt x="1876910" y="267327"/>
                      <a:pt x="1844653" y="281172"/>
                    </a:cubicBezTo>
                    <a:cubicBezTo>
                      <a:pt x="1809771" y="295923"/>
                      <a:pt x="1806886" y="303921"/>
                      <a:pt x="1824810" y="338835"/>
                    </a:cubicBezTo>
                    <a:cubicBezTo>
                      <a:pt x="1825360" y="339775"/>
                      <a:pt x="1825360" y="339775"/>
                      <a:pt x="1825910" y="340714"/>
                    </a:cubicBezTo>
                    <a:cubicBezTo>
                      <a:pt x="1843606" y="379547"/>
                      <a:pt x="1844867" y="383854"/>
                      <a:pt x="1802539" y="396659"/>
                    </a:cubicBezTo>
                    <a:cubicBezTo>
                      <a:pt x="1791302" y="400086"/>
                      <a:pt x="1774529" y="397294"/>
                      <a:pt x="1772160" y="409404"/>
                    </a:cubicBezTo>
                    <a:cubicBezTo>
                      <a:pt x="1769013" y="424492"/>
                      <a:pt x="1787080" y="428418"/>
                      <a:pt x="1797828" y="436000"/>
                    </a:cubicBezTo>
                    <a:cubicBezTo>
                      <a:pt x="1803201" y="439791"/>
                      <a:pt x="1808769" y="442837"/>
                      <a:pt x="1814338" y="445883"/>
                    </a:cubicBezTo>
                    <a:cubicBezTo>
                      <a:pt x="1816860" y="454498"/>
                      <a:pt x="1811613" y="456309"/>
                      <a:pt x="1804912" y="454558"/>
                    </a:cubicBezTo>
                    <a:cubicBezTo>
                      <a:pt x="1799504" y="453940"/>
                      <a:pt x="1795424" y="451283"/>
                      <a:pt x="1790372" y="452350"/>
                    </a:cubicBezTo>
                    <a:cubicBezTo>
                      <a:pt x="1779557" y="451114"/>
                      <a:pt x="1768743" y="449879"/>
                      <a:pt x="1757734" y="449389"/>
                    </a:cubicBezTo>
                    <a:cubicBezTo>
                      <a:pt x="1734776" y="448958"/>
                      <a:pt x="1728911" y="456177"/>
                      <a:pt x="1735022" y="478458"/>
                    </a:cubicBezTo>
                    <a:cubicBezTo>
                      <a:pt x="1737898" y="488757"/>
                      <a:pt x="1744145" y="498344"/>
                      <a:pt x="1747767" y="508837"/>
                    </a:cubicBezTo>
                    <a:cubicBezTo>
                      <a:pt x="1750678" y="515963"/>
                      <a:pt x="1755629" y="524415"/>
                      <a:pt x="1749765" y="531634"/>
                    </a:cubicBezTo>
                    <a:cubicBezTo>
                      <a:pt x="1746364" y="535519"/>
                      <a:pt x="1742428" y="536877"/>
                      <a:pt x="1738202" y="537066"/>
                    </a:cubicBezTo>
                    <a:lnTo>
                      <a:pt x="1737990" y="537040"/>
                    </a:lnTo>
                    <a:lnTo>
                      <a:pt x="1727348" y="547683"/>
                    </a:lnTo>
                    <a:cubicBezTo>
                      <a:pt x="1719488" y="569831"/>
                      <a:pt x="1723060" y="576261"/>
                      <a:pt x="1744494" y="582691"/>
                    </a:cubicBezTo>
                    <a:cubicBezTo>
                      <a:pt x="1755211" y="585549"/>
                      <a:pt x="1765213" y="592693"/>
                      <a:pt x="1775930" y="595551"/>
                    </a:cubicBezTo>
                    <a:cubicBezTo>
                      <a:pt x="1798078" y="605553"/>
                      <a:pt x="1816653" y="618413"/>
                      <a:pt x="1828084" y="640560"/>
                    </a:cubicBezTo>
                    <a:cubicBezTo>
                      <a:pt x="1834514" y="651992"/>
                      <a:pt x="1833800" y="666281"/>
                      <a:pt x="1830228" y="675569"/>
                    </a:cubicBezTo>
                    <a:cubicBezTo>
                      <a:pt x="1825941" y="686285"/>
                      <a:pt x="1826655" y="692716"/>
                      <a:pt x="1836657" y="704146"/>
                    </a:cubicBezTo>
                    <a:cubicBezTo>
                      <a:pt x="1813081" y="694859"/>
                      <a:pt x="1813081" y="703432"/>
                      <a:pt x="1819510" y="717006"/>
                    </a:cubicBezTo>
                    <a:cubicBezTo>
                      <a:pt x="1800221" y="717721"/>
                      <a:pt x="1783074" y="716292"/>
                      <a:pt x="1768071" y="730581"/>
                    </a:cubicBezTo>
                    <a:cubicBezTo>
                      <a:pt x="1758783" y="739869"/>
                      <a:pt x="1745209" y="744870"/>
                      <a:pt x="1733063" y="752014"/>
                    </a:cubicBezTo>
                    <a:cubicBezTo>
                      <a:pt x="1708771" y="765588"/>
                      <a:pt x="1699484" y="786308"/>
                      <a:pt x="1704485" y="814171"/>
                    </a:cubicBezTo>
                    <a:cubicBezTo>
                      <a:pt x="1705200" y="819887"/>
                      <a:pt x="1705914" y="826317"/>
                      <a:pt x="1706628" y="832747"/>
                    </a:cubicBezTo>
                    <a:cubicBezTo>
                      <a:pt x="1707343" y="840606"/>
                      <a:pt x="1711629" y="850608"/>
                      <a:pt x="1703056" y="855609"/>
                    </a:cubicBezTo>
                    <a:cubicBezTo>
                      <a:pt x="1695197" y="860610"/>
                      <a:pt x="1690197" y="850608"/>
                      <a:pt x="1684481" y="847036"/>
                    </a:cubicBezTo>
                    <a:cubicBezTo>
                      <a:pt x="1680909" y="844893"/>
                      <a:pt x="1677336" y="841320"/>
                      <a:pt x="1673765" y="843463"/>
                    </a:cubicBezTo>
                    <a:cubicBezTo>
                      <a:pt x="1668763" y="846321"/>
                      <a:pt x="1672335" y="851322"/>
                      <a:pt x="1673050" y="854180"/>
                    </a:cubicBezTo>
                    <a:cubicBezTo>
                      <a:pt x="1683052" y="884187"/>
                      <a:pt x="1663047" y="902048"/>
                      <a:pt x="1645900" y="919195"/>
                    </a:cubicBezTo>
                    <a:cubicBezTo>
                      <a:pt x="1638042" y="927768"/>
                      <a:pt x="1629468" y="943486"/>
                      <a:pt x="1611608" y="936342"/>
                    </a:cubicBezTo>
                    <a:cubicBezTo>
                      <a:pt x="1595175" y="952416"/>
                      <a:pt x="1574992" y="953666"/>
                      <a:pt x="1554452" y="953845"/>
                    </a:cubicBezTo>
                    <a:lnTo>
                      <a:pt x="1546673" y="954145"/>
                    </a:lnTo>
                    <a:lnTo>
                      <a:pt x="1543541" y="964219"/>
                    </a:lnTo>
                    <a:lnTo>
                      <a:pt x="1545758" y="971581"/>
                    </a:lnTo>
                    <a:lnTo>
                      <a:pt x="1553690" y="979530"/>
                    </a:lnTo>
                    <a:cubicBezTo>
                      <a:pt x="1554867" y="981637"/>
                      <a:pt x="1555029" y="983785"/>
                      <a:pt x="1553351" y="986035"/>
                    </a:cubicBezTo>
                    <a:lnTo>
                      <a:pt x="1551411" y="987248"/>
                    </a:lnTo>
                    <a:lnTo>
                      <a:pt x="1558275" y="1000687"/>
                    </a:lnTo>
                    <a:cubicBezTo>
                      <a:pt x="1560543" y="1006848"/>
                      <a:pt x="1561035" y="1013341"/>
                      <a:pt x="1556757" y="1020576"/>
                    </a:cubicBezTo>
                    <a:cubicBezTo>
                      <a:pt x="1546458" y="1023454"/>
                      <a:pt x="1536354" y="1025586"/>
                      <a:pt x="1526961" y="1031087"/>
                    </a:cubicBezTo>
                    <a:cubicBezTo>
                      <a:pt x="1521326" y="1034388"/>
                      <a:pt x="1509995" y="1029040"/>
                      <a:pt x="1510604" y="1041928"/>
                    </a:cubicBezTo>
                    <a:cubicBezTo>
                      <a:pt x="1512221" y="1047919"/>
                      <a:pt x="1517790" y="1050965"/>
                      <a:pt x="1520539" y="1055662"/>
                    </a:cubicBezTo>
                    <a:cubicBezTo>
                      <a:pt x="1521089" y="1056602"/>
                      <a:pt x="1522578" y="1056991"/>
                      <a:pt x="1524069" y="1057380"/>
                    </a:cubicBezTo>
                    <a:cubicBezTo>
                      <a:pt x="1530348" y="1063794"/>
                      <a:pt x="1543075" y="1060755"/>
                      <a:pt x="1545563" y="1072544"/>
                    </a:cubicBezTo>
                    <a:cubicBezTo>
                      <a:pt x="1540249" y="1080701"/>
                      <a:pt x="1532446" y="1077071"/>
                      <a:pt x="1525549" y="1076065"/>
                    </a:cubicBezTo>
                    <a:cubicBezTo>
                      <a:pt x="1518653" y="1075057"/>
                      <a:pt x="1511012" y="1073856"/>
                      <a:pt x="1503920" y="1073595"/>
                    </a:cubicBezTo>
                    <a:cubicBezTo>
                      <a:pt x="1476493" y="1071995"/>
                      <a:pt x="1471374" y="1079409"/>
                      <a:pt x="1481369" y="1105092"/>
                    </a:cubicBezTo>
                    <a:cubicBezTo>
                      <a:pt x="1484475" y="1111472"/>
                      <a:pt x="1488325" y="1118047"/>
                      <a:pt x="1492371" y="1123877"/>
                    </a:cubicBezTo>
                    <a:cubicBezTo>
                      <a:pt x="1494437" y="1140328"/>
                      <a:pt x="1485238" y="1145084"/>
                      <a:pt x="1470894" y="1142132"/>
                    </a:cubicBezTo>
                    <a:cubicBezTo>
                      <a:pt x="1463252" y="1140930"/>
                      <a:pt x="1455061" y="1138790"/>
                      <a:pt x="1447809" y="1136099"/>
                    </a:cubicBezTo>
                    <a:cubicBezTo>
                      <a:pt x="1441948" y="1134169"/>
                      <a:pt x="1437010" y="1133276"/>
                      <a:pt x="1432865" y="1134679"/>
                    </a:cubicBezTo>
                    <a:lnTo>
                      <a:pt x="1423800" y="1145670"/>
                    </a:lnTo>
                    <a:lnTo>
                      <a:pt x="1425154" y="1146298"/>
                    </a:lnTo>
                    <a:cubicBezTo>
                      <a:pt x="1428972" y="1154200"/>
                      <a:pt x="1422005" y="1160264"/>
                      <a:pt x="1416275" y="1164232"/>
                    </a:cubicBezTo>
                    <a:cubicBezTo>
                      <a:pt x="1376237" y="1190920"/>
                      <a:pt x="1373736" y="1234937"/>
                      <a:pt x="1361685" y="1275020"/>
                    </a:cubicBezTo>
                    <a:cubicBezTo>
                      <a:pt x="1358837" y="1284643"/>
                      <a:pt x="1366137" y="1289512"/>
                      <a:pt x="1371191" y="1295318"/>
                    </a:cubicBezTo>
                    <a:cubicBezTo>
                      <a:pt x="1377685" y="1303951"/>
                      <a:pt x="1391932" y="1310938"/>
                      <a:pt x="1387341" y="1322078"/>
                    </a:cubicBezTo>
                    <a:cubicBezTo>
                      <a:pt x="1381515" y="1335314"/>
                      <a:pt x="1367139" y="1322316"/>
                      <a:pt x="1357571" y="1326563"/>
                    </a:cubicBezTo>
                    <a:cubicBezTo>
                      <a:pt x="1334014" y="1335844"/>
                      <a:pt x="1331316" y="1343294"/>
                      <a:pt x="1341252" y="1365259"/>
                    </a:cubicBezTo>
                    <a:cubicBezTo>
                      <a:pt x="1346510" y="1375989"/>
                      <a:pt x="1347780" y="1389171"/>
                      <a:pt x="1353038" y="1399900"/>
                    </a:cubicBezTo>
                    <a:cubicBezTo>
                      <a:pt x="1360577" y="1424972"/>
                      <a:pt x="1363267" y="1449164"/>
                      <a:pt x="1353356" y="1474118"/>
                    </a:cubicBezTo>
                    <a:cubicBezTo>
                      <a:pt x="1348614" y="1487429"/>
                      <a:pt x="1336498" y="1496956"/>
                      <a:pt x="1326424" y="1500623"/>
                    </a:cubicBezTo>
                    <a:cubicBezTo>
                      <a:pt x="1314684" y="1504720"/>
                      <a:pt x="1309964" y="1509849"/>
                      <a:pt x="1307751" y="1526062"/>
                    </a:cubicBezTo>
                    <a:cubicBezTo>
                      <a:pt x="1298621" y="1500335"/>
                      <a:pt x="1291655" y="1506400"/>
                      <a:pt x="1285172" y="1521225"/>
                    </a:cubicBezTo>
                    <a:cubicBezTo>
                      <a:pt x="1270946" y="1506057"/>
                      <a:pt x="1259979" y="1491112"/>
                      <a:pt x="1237756" y="1489028"/>
                    </a:cubicBezTo>
                    <a:cubicBezTo>
                      <a:pt x="1223638" y="1488050"/>
                      <a:pt x="1209973" y="1480557"/>
                      <a:pt x="1195576" y="1475742"/>
                    </a:cubicBezTo>
                    <a:cubicBezTo>
                      <a:pt x="1167363" y="1465604"/>
                      <a:pt x="1143957" y="1472713"/>
                      <a:pt x="1124852" y="1496486"/>
                    </a:cubicBezTo>
                    <a:cubicBezTo>
                      <a:pt x="1120714" y="1501110"/>
                      <a:pt x="1115994" y="1506239"/>
                      <a:pt x="1111275" y="1511367"/>
                    </a:cubicBezTo>
                    <a:cubicBezTo>
                      <a:pt x="1105394" y="1517507"/>
                      <a:pt x="1100298" y="1528065"/>
                      <a:pt x="1090171" y="1524637"/>
                    </a:cubicBezTo>
                    <a:cubicBezTo>
                      <a:pt x="1080547" y="1521788"/>
                      <a:pt x="1085138" y="1510649"/>
                      <a:pt x="1083997" y="1503478"/>
                    </a:cubicBezTo>
                    <a:cubicBezTo>
                      <a:pt x="1083212" y="1499059"/>
                      <a:pt x="1083588" y="1493629"/>
                      <a:pt x="1079321" y="1492243"/>
                    </a:cubicBezTo>
                    <a:cubicBezTo>
                      <a:pt x="1073460" y="1490200"/>
                      <a:pt x="1071923" y="1496641"/>
                      <a:pt x="1070106" y="1499243"/>
                    </a:cubicBezTo>
                    <a:cubicBezTo>
                      <a:pt x="1052798" y="1528596"/>
                      <a:pt x="1024134" y="1524975"/>
                      <a:pt x="998072" y="1523169"/>
                    </a:cubicBezTo>
                    <a:cubicBezTo>
                      <a:pt x="985546" y="1522849"/>
                      <a:pt x="966710" y="1526999"/>
                      <a:pt x="959881" y="1507432"/>
                    </a:cubicBezTo>
                    <a:cubicBezTo>
                      <a:pt x="910510" y="1503468"/>
                      <a:pt x="898711" y="1445367"/>
                      <a:pt x="854284" y="1433017"/>
                    </a:cubicBezTo>
                    <a:cubicBezTo>
                      <a:pt x="846759" y="1431405"/>
                      <a:pt x="840619" y="1425524"/>
                      <a:pt x="837620" y="1437318"/>
                    </a:cubicBezTo>
                    <a:cubicBezTo>
                      <a:pt x="833815" y="1452877"/>
                      <a:pt x="827245" y="1445329"/>
                      <a:pt x="821686" y="1438943"/>
                    </a:cubicBezTo>
                    <a:lnTo>
                      <a:pt x="815083" y="1431358"/>
                    </a:lnTo>
                    <a:lnTo>
                      <a:pt x="795498" y="1437357"/>
                    </a:lnTo>
                    <a:lnTo>
                      <a:pt x="790547" y="1434220"/>
                    </a:lnTo>
                    <a:lnTo>
                      <a:pt x="779724" y="1454041"/>
                    </a:lnTo>
                    <a:cubicBezTo>
                      <a:pt x="764445" y="1454074"/>
                      <a:pt x="771864" y="1441494"/>
                      <a:pt x="769563" y="1435334"/>
                    </a:cubicBezTo>
                    <a:cubicBezTo>
                      <a:pt x="762971" y="1435969"/>
                      <a:pt x="759468" y="1447183"/>
                      <a:pt x="752241" y="1441227"/>
                    </a:cubicBezTo>
                    <a:lnTo>
                      <a:pt x="751780" y="1439334"/>
                    </a:lnTo>
                    <a:lnTo>
                      <a:pt x="744070" y="1455986"/>
                    </a:lnTo>
                    <a:cubicBezTo>
                      <a:pt x="740455" y="1468585"/>
                      <a:pt x="740686" y="1484169"/>
                      <a:pt x="724681" y="1489310"/>
                    </a:cubicBezTo>
                    <a:cubicBezTo>
                      <a:pt x="715068" y="1484623"/>
                      <a:pt x="706097" y="1479510"/>
                      <a:pt x="695421" y="1477387"/>
                    </a:cubicBezTo>
                    <a:cubicBezTo>
                      <a:pt x="689016" y="1476113"/>
                      <a:pt x="684093" y="1464591"/>
                      <a:pt x="675992" y="1474633"/>
                    </a:cubicBezTo>
                    <a:cubicBezTo>
                      <a:pt x="673223" y="1480186"/>
                      <a:pt x="675365" y="1486161"/>
                      <a:pt x="674303" y="1491499"/>
                    </a:cubicBezTo>
                    <a:cubicBezTo>
                      <a:pt x="674090" y="1492568"/>
                      <a:pt x="674945" y="1493847"/>
                      <a:pt x="675801" y="1495127"/>
                    </a:cubicBezTo>
                    <a:cubicBezTo>
                      <a:pt x="676238" y="1504093"/>
                      <a:pt x="687772" y="1510270"/>
                      <a:pt x="681806" y="1520737"/>
                    </a:cubicBezTo>
                    <a:cubicBezTo>
                      <a:pt x="672416" y="1523309"/>
                      <a:pt x="668992" y="1515414"/>
                      <a:pt x="664503" y="1510083"/>
                    </a:cubicBezTo>
                    <a:cubicBezTo>
                      <a:pt x="660014" y="1504750"/>
                      <a:pt x="655098" y="1498778"/>
                      <a:pt x="649969" y="1493875"/>
                    </a:cubicBezTo>
                    <a:cubicBezTo>
                      <a:pt x="630522" y="1474469"/>
                      <a:pt x="621771" y="1476613"/>
                      <a:pt x="612193" y="1502454"/>
                    </a:cubicBezTo>
                    <a:cubicBezTo>
                      <a:pt x="610279" y="1509287"/>
                      <a:pt x="608793" y="1516761"/>
                      <a:pt x="607947" y="1523807"/>
                    </a:cubicBezTo>
                    <a:cubicBezTo>
                      <a:pt x="598570" y="1537480"/>
                      <a:pt x="588533" y="1534929"/>
                      <a:pt x="579768" y="1523197"/>
                    </a:cubicBezTo>
                    <a:cubicBezTo>
                      <a:pt x="574851" y="1517225"/>
                      <a:pt x="570147" y="1510186"/>
                      <a:pt x="566510" y="1503358"/>
                    </a:cubicBezTo>
                    <a:cubicBezTo>
                      <a:pt x="560308" y="1492691"/>
                      <a:pt x="554112" y="1487574"/>
                      <a:pt x="540457" y="1494847"/>
                    </a:cubicBezTo>
                    <a:cubicBezTo>
                      <a:pt x="525523" y="1502976"/>
                      <a:pt x="512065" y="1495305"/>
                      <a:pt x="502445" y="1482295"/>
                    </a:cubicBezTo>
                    <a:cubicBezTo>
                      <a:pt x="479570" y="1452219"/>
                      <a:pt x="479570" y="1452219"/>
                      <a:pt x="449919" y="1472959"/>
                    </a:cubicBezTo>
                    <a:cubicBezTo>
                      <a:pt x="443519" y="1477235"/>
                      <a:pt x="438412" y="1491758"/>
                      <a:pt x="429429" y="1475543"/>
                    </a:cubicBezTo>
                    <a:cubicBezTo>
                      <a:pt x="430277" y="1471273"/>
                      <a:pt x="431126" y="1467002"/>
                      <a:pt x="432404" y="1463371"/>
                    </a:cubicBezTo>
                    <a:cubicBezTo>
                      <a:pt x="433241" y="1448000"/>
                      <a:pt x="424278" y="1451212"/>
                      <a:pt x="414888" y="1453784"/>
                    </a:cubicBezTo>
                    <a:cubicBezTo>
                      <a:pt x="399099" y="1460632"/>
                      <a:pt x="386078" y="1461928"/>
                      <a:pt x="375599" y="1444860"/>
                    </a:cubicBezTo>
                    <a:cubicBezTo>
                      <a:pt x="371535" y="1437394"/>
                      <a:pt x="362351" y="1433347"/>
                      <a:pt x="355727" y="1427592"/>
                    </a:cubicBezTo>
                    <a:cubicBezTo>
                      <a:pt x="345898" y="1418423"/>
                      <a:pt x="341830" y="1408180"/>
                      <a:pt x="345658" y="1394514"/>
                    </a:cubicBezTo>
                    <a:cubicBezTo>
                      <a:pt x="352033" y="1368036"/>
                      <a:pt x="344547" y="1355449"/>
                      <a:pt x="318494" y="1346938"/>
                    </a:cubicBezTo>
                    <a:cubicBezTo>
                      <a:pt x="312301" y="1344596"/>
                      <a:pt x="305895" y="1343323"/>
                      <a:pt x="299702" y="1340981"/>
                    </a:cubicBezTo>
                    <a:cubicBezTo>
                      <a:pt x="285179" y="1335874"/>
                      <a:pt x="279404" y="1325846"/>
                      <a:pt x="281950" y="1310260"/>
                    </a:cubicBezTo>
                    <a:cubicBezTo>
                      <a:pt x="284710" y="1296381"/>
                      <a:pt x="291098" y="1281004"/>
                      <a:pt x="271022" y="1273128"/>
                    </a:cubicBezTo>
                    <a:lnTo>
                      <a:pt x="264384" y="1271344"/>
                    </a:lnTo>
                    <a:lnTo>
                      <a:pt x="264571" y="1318216"/>
                    </a:lnTo>
                    <a:cubicBezTo>
                      <a:pt x="265982" y="1334646"/>
                      <a:pt x="267561" y="1351171"/>
                      <a:pt x="265775" y="1367802"/>
                    </a:cubicBezTo>
                    <a:cubicBezTo>
                      <a:pt x="265089" y="1375352"/>
                      <a:pt x="263846" y="1402861"/>
                      <a:pt x="291071" y="1395133"/>
                    </a:cubicBezTo>
                    <a:cubicBezTo>
                      <a:pt x="297355" y="1393350"/>
                      <a:pt x="294575" y="1401494"/>
                      <a:pt x="297560" y="1404041"/>
                    </a:cubicBezTo>
                    <a:cubicBezTo>
                      <a:pt x="287825" y="1413593"/>
                      <a:pt x="272726" y="1412221"/>
                      <a:pt x="261129" y="1417211"/>
                    </a:cubicBezTo>
                    <a:cubicBezTo>
                      <a:pt x="249533" y="1422199"/>
                      <a:pt x="241001" y="1428016"/>
                      <a:pt x="237018" y="1439896"/>
                    </a:cubicBezTo>
                    <a:cubicBezTo>
                      <a:pt x="238490" y="1453056"/>
                      <a:pt x="241010" y="1465919"/>
                      <a:pt x="240764" y="1479002"/>
                    </a:cubicBezTo>
                    <a:cubicBezTo>
                      <a:pt x="241048" y="1487973"/>
                      <a:pt x="240581" y="1498290"/>
                      <a:pt x="226606" y="1494901"/>
                    </a:cubicBezTo>
                    <a:cubicBezTo>
                      <a:pt x="214274" y="1493310"/>
                      <a:pt x="205691" y="1484996"/>
                      <a:pt x="194936" y="1478997"/>
                    </a:cubicBezTo>
                    <a:cubicBezTo>
                      <a:pt x="200780" y="1471681"/>
                      <a:pt x="203765" y="1474228"/>
                      <a:pt x="206080" y="1476400"/>
                    </a:cubicBezTo>
                    <a:cubicBezTo>
                      <a:pt x="189069" y="1456335"/>
                      <a:pt x="203912" y="1432886"/>
                      <a:pt x="201781" y="1411427"/>
                    </a:cubicBezTo>
                    <a:cubicBezTo>
                      <a:pt x="193532" y="1426215"/>
                      <a:pt x="184908" y="1441675"/>
                      <a:pt x="176658" y="1456464"/>
                    </a:cubicBezTo>
                    <a:cubicBezTo>
                      <a:pt x="172223" y="1470735"/>
                      <a:pt x="161958" y="1484398"/>
                      <a:pt x="166713" y="1501153"/>
                    </a:cubicBezTo>
                    <a:cubicBezTo>
                      <a:pt x="161619" y="1507125"/>
                      <a:pt x="156900" y="1512425"/>
                      <a:pt x="151807" y="1518396"/>
                    </a:cubicBezTo>
                    <a:cubicBezTo>
                      <a:pt x="149557" y="1522430"/>
                      <a:pt x="147682" y="1525790"/>
                      <a:pt x="145433" y="1529823"/>
                    </a:cubicBezTo>
                    <a:cubicBezTo>
                      <a:pt x="143763" y="1543875"/>
                      <a:pt x="133059" y="1552006"/>
                      <a:pt x="123027" y="1560512"/>
                    </a:cubicBezTo>
                    <a:cubicBezTo>
                      <a:pt x="114572" y="1564609"/>
                      <a:pt x="105742" y="1569378"/>
                      <a:pt x="97237" y="1559346"/>
                    </a:cubicBezTo>
                    <a:cubicBezTo>
                      <a:pt x="94305" y="1525100"/>
                      <a:pt x="95859" y="1490713"/>
                      <a:pt x="109591" y="1461357"/>
                    </a:cubicBezTo>
                    <a:cubicBezTo>
                      <a:pt x="108841" y="1462702"/>
                      <a:pt x="107793" y="1462998"/>
                      <a:pt x="105699" y="1463593"/>
                    </a:cubicBezTo>
                    <a:cubicBezTo>
                      <a:pt x="122522" y="1419215"/>
                      <a:pt x="129701" y="1374745"/>
                      <a:pt x="117669" y="1328374"/>
                    </a:cubicBezTo>
                    <a:cubicBezTo>
                      <a:pt x="112616" y="1310572"/>
                      <a:pt x="104047" y="1294335"/>
                      <a:pt x="98619" y="1277204"/>
                    </a:cubicBezTo>
                    <a:cubicBezTo>
                      <a:pt x="93319" y="1272486"/>
                      <a:pt x="89066" y="1267470"/>
                      <a:pt x="87658" y="1260514"/>
                    </a:cubicBezTo>
                    <a:cubicBezTo>
                      <a:pt x="67817" y="1234464"/>
                      <a:pt x="42584" y="1213337"/>
                      <a:pt x="12336" y="1196465"/>
                    </a:cubicBezTo>
                    <a:cubicBezTo>
                      <a:pt x="26932" y="1186099"/>
                      <a:pt x="39059" y="1176999"/>
                      <a:pt x="52232" y="1167602"/>
                    </a:cubicBezTo>
                    <a:cubicBezTo>
                      <a:pt x="53655" y="1166632"/>
                      <a:pt x="54405" y="1165288"/>
                      <a:pt x="56499" y="1164694"/>
                    </a:cubicBezTo>
                    <a:cubicBezTo>
                      <a:pt x="73280" y="1144089"/>
                      <a:pt x="91109" y="1123187"/>
                      <a:pt x="103263" y="1098238"/>
                    </a:cubicBezTo>
                    <a:cubicBezTo>
                      <a:pt x="104091" y="1095174"/>
                      <a:pt x="104841" y="1093829"/>
                      <a:pt x="106560" y="1093908"/>
                    </a:cubicBezTo>
                    <a:cubicBezTo>
                      <a:pt x="108138" y="1089500"/>
                      <a:pt x="110013" y="1086139"/>
                      <a:pt x="112934" y="1082480"/>
                    </a:cubicBezTo>
                    <a:cubicBezTo>
                      <a:pt x="123045" y="1072255"/>
                      <a:pt x="107932" y="1078808"/>
                      <a:pt x="108088" y="1075370"/>
                    </a:cubicBezTo>
                    <a:cubicBezTo>
                      <a:pt x="110145" y="1052721"/>
                      <a:pt x="107044" y="1029840"/>
                      <a:pt x="118668" y="1009001"/>
                    </a:cubicBezTo>
                    <a:cubicBezTo>
                      <a:pt x="117996" y="1008626"/>
                      <a:pt x="117026" y="1007205"/>
                      <a:pt x="116729" y="1006157"/>
                    </a:cubicBezTo>
                    <a:lnTo>
                      <a:pt x="110722" y="983175"/>
                    </a:lnTo>
                    <a:lnTo>
                      <a:pt x="104564" y="978731"/>
                    </a:lnTo>
                    <a:cubicBezTo>
                      <a:pt x="81525" y="968845"/>
                      <a:pt x="73059" y="972694"/>
                      <a:pt x="70921" y="997388"/>
                    </a:cubicBezTo>
                    <a:cubicBezTo>
                      <a:pt x="69773" y="1004558"/>
                      <a:pt x="70291" y="1012160"/>
                      <a:pt x="70229" y="1019256"/>
                    </a:cubicBezTo>
                    <a:cubicBezTo>
                      <a:pt x="70672" y="1025772"/>
                      <a:pt x="71115" y="1032288"/>
                      <a:pt x="70547" y="1039964"/>
                    </a:cubicBezTo>
                    <a:cubicBezTo>
                      <a:pt x="40957" y="1005975"/>
                      <a:pt x="40996" y="982515"/>
                      <a:pt x="69481" y="952207"/>
                    </a:cubicBezTo>
                    <a:cubicBezTo>
                      <a:pt x="83218" y="937635"/>
                      <a:pt x="82121" y="929527"/>
                      <a:pt x="67052" y="924552"/>
                    </a:cubicBezTo>
                    <a:cubicBezTo>
                      <a:pt x="58723" y="922391"/>
                      <a:pt x="41494" y="925746"/>
                      <a:pt x="44593" y="915171"/>
                    </a:cubicBezTo>
                    <a:cubicBezTo>
                      <a:pt x="46069" y="908797"/>
                      <a:pt x="49281" y="901896"/>
                      <a:pt x="54152" y="896313"/>
                    </a:cubicBezTo>
                    <a:lnTo>
                      <a:pt x="64228" y="890660"/>
                    </a:lnTo>
                    <a:lnTo>
                      <a:pt x="56396" y="877317"/>
                    </a:lnTo>
                    <a:cubicBezTo>
                      <a:pt x="56771" y="876645"/>
                      <a:pt x="56474" y="875598"/>
                      <a:pt x="56849" y="874925"/>
                    </a:cubicBezTo>
                    <a:cubicBezTo>
                      <a:pt x="56176" y="874550"/>
                      <a:pt x="54457" y="874473"/>
                      <a:pt x="53785" y="874098"/>
                    </a:cubicBezTo>
                    <a:cubicBezTo>
                      <a:pt x="37885" y="859941"/>
                      <a:pt x="17861" y="853178"/>
                      <a:pt x="1961" y="839021"/>
                    </a:cubicBezTo>
                    <a:cubicBezTo>
                      <a:pt x="379" y="835934"/>
                      <a:pt x="-145" y="833714"/>
                      <a:pt x="32" y="8321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g6ba09dd349_0_135"/>
              <p:cNvSpPr/>
              <p:nvPr/>
            </p:nvSpPr>
            <p:spPr>
              <a:xfrm rot="6299392">
                <a:off x="6990725" y="3116871"/>
                <a:ext cx="1449625" cy="1414941"/>
              </a:xfrm>
              <a:custGeom>
                <a:rect b="b" l="l" r="r" t="t"/>
                <a:pathLst>
                  <a:path extrusionOk="0" h="1493763" w="1530379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g6ba09dd349_0_135"/>
              <p:cNvSpPr/>
              <p:nvPr/>
            </p:nvSpPr>
            <p:spPr>
              <a:xfrm>
                <a:off x="8074422" y="4675268"/>
                <a:ext cx="238644" cy="942340"/>
              </a:xfrm>
              <a:custGeom>
                <a:rect b="b" l="l" r="r" t="t"/>
                <a:pathLst>
                  <a:path extrusionOk="0" h="1185333" w="300181">
                    <a:moveTo>
                      <a:pt x="176276" y="917144"/>
                    </a:moveTo>
                    <a:cubicBezTo>
                      <a:pt x="175506" y="917914"/>
                      <a:pt x="175506" y="919453"/>
                      <a:pt x="176276" y="920223"/>
                    </a:cubicBezTo>
                    <a:cubicBezTo>
                      <a:pt x="193979" y="957938"/>
                      <a:pt x="200906" y="996423"/>
                      <a:pt x="187821" y="1036447"/>
                    </a:cubicBezTo>
                    <a:cubicBezTo>
                      <a:pt x="171658" y="1084938"/>
                      <a:pt x="156264" y="1133429"/>
                      <a:pt x="124706" y="1174993"/>
                    </a:cubicBezTo>
                    <a:cubicBezTo>
                      <a:pt x="106233" y="1199623"/>
                      <a:pt x="83912" y="1198853"/>
                      <a:pt x="71597" y="1170375"/>
                    </a:cubicBezTo>
                    <a:cubicBezTo>
                      <a:pt x="57742" y="1139587"/>
                      <a:pt x="50045" y="1107260"/>
                      <a:pt x="45427" y="1073393"/>
                    </a:cubicBezTo>
                    <a:lnTo>
                      <a:pt x="45427" y="1073393"/>
                    </a:lnTo>
                    <a:cubicBezTo>
                      <a:pt x="26954" y="1050302"/>
                      <a:pt x="10791" y="1024902"/>
                      <a:pt x="4633" y="997193"/>
                    </a:cubicBezTo>
                    <a:cubicBezTo>
                      <a:pt x="-3833" y="962557"/>
                      <a:pt x="-1524" y="923302"/>
                      <a:pt x="18488" y="893284"/>
                    </a:cubicBezTo>
                    <a:cubicBezTo>
                      <a:pt x="55433" y="835557"/>
                      <a:pt x="63130" y="772441"/>
                      <a:pt x="66209" y="707017"/>
                    </a:cubicBezTo>
                    <a:cubicBezTo>
                      <a:pt x="66209" y="704708"/>
                      <a:pt x="66979" y="702399"/>
                      <a:pt x="67748" y="700090"/>
                    </a:cubicBezTo>
                    <a:cubicBezTo>
                      <a:pt x="71597" y="688544"/>
                      <a:pt x="73906" y="676229"/>
                      <a:pt x="76985" y="664684"/>
                    </a:cubicBezTo>
                    <a:cubicBezTo>
                      <a:pt x="80833" y="650059"/>
                      <a:pt x="89300" y="636974"/>
                      <a:pt x="93918" y="622351"/>
                    </a:cubicBezTo>
                    <a:cubicBezTo>
                      <a:pt x="115470" y="580017"/>
                      <a:pt x="139330" y="539223"/>
                      <a:pt x="157033" y="495350"/>
                    </a:cubicBezTo>
                    <a:cubicBezTo>
                      <a:pt x="168579" y="466102"/>
                      <a:pt x="164730" y="459175"/>
                      <a:pt x="133942" y="451478"/>
                    </a:cubicBezTo>
                    <a:cubicBezTo>
                      <a:pt x="103924" y="442241"/>
                      <a:pt x="76985" y="429926"/>
                      <a:pt x="69288" y="396059"/>
                    </a:cubicBezTo>
                    <a:cubicBezTo>
                      <a:pt x="68518" y="392981"/>
                      <a:pt x="67748" y="389132"/>
                      <a:pt x="67748" y="386053"/>
                    </a:cubicBezTo>
                    <a:cubicBezTo>
                      <a:pt x="67748" y="381435"/>
                      <a:pt x="69288" y="376817"/>
                      <a:pt x="72367" y="372968"/>
                    </a:cubicBezTo>
                    <a:cubicBezTo>
                      <a:pt x="72367" y="369120"/>
                      <a:pt x="73136" y="365272"/>
                      <a:pt x="73136" y="361423"/>
                    </a:cubicBezTo>
                    <a:cubicBezTo>
                      <a:pt x="70827" y="333714"/>
                      <a:pt x="84682" y="308314"/>
                      <a:pt x="83912" y="280605"/>
                    </a:cubicBezTo>
                    <a:cubicBezTo>
                      <a:pt x="89300" y="256744"/>
                      <a:pt x="83912" y="242890"/>
                      <a:pt x="63900" y="229805"/>
                    </a:cubicBezTo>
                    <a:cubicBezTo>
                      <a:pt x="58512" y="225957"/>
                      <a:pt x="52355" y="223648"/>
                      <a:pt x="46967" y="219799"/>
                    </a:cubicBezTo>
                    <a:cubicBezTo>
                      <a:pt x="31573" y="207484"/>
                      <a:pt x="28494" y="194399"/>
                      <a:pt x="40039" y="177466"/>
                    </a:cubicBezTo>
                    <a:cubicBezTo>
                      <a:pt x="48506" y="165150"/>
                      <a:pt x="60051" y="155914"/>
                      <a:pt x="71597" y="146678"/>
                    </a:cubicBezTo>
                    <a:cubicBezTo>
                      <a:pt x="103924" y="121277"/>
                      <a:pt x="128554" y="89720"/>
                      <a:pt x="137791" y="48156"/>
                    </a:cubicBezTo>
                    <a:cubicBezTo>
                      <a:pt x="138560" y="44308"/>
                      <a:pt x="140100" y="41229"/>
                      <a:pt x="141639" y="37381"/>
                    </a:cubicBezTo>
                    <a:cubicBezTo>
                      <a:pt x="154724" y="435"/>
                      <a:pt x="164730" y="-5723"/>
                      <a:pt x="201676" y="4284"/>
                    </a:cubicBezTo>
                    <a:cubicBezTo>
                      <a:pt x="221688" y="9671"/>
                      <a:pt x="242470" y="9671"/>
                      <a:pt x="262482" y="9671"/>
                    </a:cubicBezTo>
                    <a:cubicBezTo>
                      <a:pt x="292500" y="10441"/>
                      <a:pt x="304045" y="21987"/>
                      <a:pt x="303276" y="51235"/>
                    </a:cubicBezTo>
                    <a:cubicBezTo>
                      <a:pt x="302506" y="85872"/>
                      <a:pt x="290191" y="117429"/>
                      <a:pt x="278645" y="148987"/>
                    </a:cubicBezTo>
                    <a:cubicBezTo>
                      <a:pt x="267870" y="179005"/>
                      <a:pt x="255554" y="209023"/>
                      <a:pt x="244779" y="239811"/>
                    </a:cubicBezTo>
                    <a:cubicBezTo>
                      <a:pt x="240930" y="249817"/>
                      <a:pt x="238621" y="260593"/>
                      <a:pt x="237852" y="272138"/>
                    </a:cubicBezTo>
                    <a:cubicBezTo>
                      <a:pt x="237082" y="283684"/>
                      <a:pt x="240161" y="292150"/>
                      <a:pt x="252476" y="295999"/>
                    </a:cubicBezTo>
                    <a:cubicBezTo>
                      <a:pt x="273257" y="302156"/>
                      <a:pt x="282494" y="317550"/>
                      <a:pt x="287112" y="337563"/>
                    </a:cubicBezTo>
                    <a:cubicBezTo>
                      <a:pt x="293270" y="365272"/>
                      <a:pt x="289421" y="392981"/>
                      <a:pt x="287112" y="420690"/>
                    </a:cubicBezTo>
                    <a:cubicBezTo>
                      <a:pt x="279415" y="450708"/>
                      <a:pt x="270179" y="479957"/>
                      <a:pt x="260173" y="508435"/>
                    </a:cubicBezTo>
                    <a:cubicBezTo>
                      <a:pt x="257863" y="515362"/>
                      <a:pt x="255554" y="522290"/>
                      <a:pt x="248627" y="526908"/>
                    </a:cubicBezTo>
                    <a:lnTo>
                      <a:pt x="248627" y="526908"/>
                    </a:lnTo>
                    <a:cubicBezTo>
                      <a:pt x="242470" y="541532"/>
                      <a:pt x="243239" y="559235"/>
                      <a:pt x="230924" y="570781"/>
                    </a:cubicBezTo>
                    <a:lnTo>
                      <a:pt x="230924" y="570781"/>
                    </a:lnTo>
                    <a:cubicBezTo>
                      <a:pt x="228615" y="586944"/>
                      <a:pt x="225536" y="603108"/>
                      <a:pt x="213221" y="614654"/>
                    </a:cubicBezTo>
                    <a:lnTo>
                      <a:pt x="213221" y="614654"/>
                    </a:lnTo>
                    <a:cubicBezTo>
                      <a:pt x="208603" y="623120"/>
                      <a:pt x="211682" y="633126"/>
                      <a:pt x="204754" y="640823"/>
                    </a:cubicBezTo>
                    <a:cubicBezTo>
                      <a:pt x="204754" y="642362"/>
                      <a:pt x="203985" y="643902"/>
                      <a:pt x="203985" y="645441"/>
                    </a:cubicBezTo>
                    <a:cubicBezTo>
                      <a:pt x="200136" y="696241"/>
                      <a:pt x="192439" y="747042"/>
                      <a:pt x="183973" y="797072"/>
                    </a:cubicBezTo>
                    <a:cubicBezTo>
                      <a:pt x="180894" y="817084"/>
                      <a:pt x="186282" y="836326"/>
                      <a:pt x="184742" y="856338"/>
                    </a:cubicBezTo>
                    <a:cubicBezTo>
                      <a:pt x="183973" y="865575"/>
                      <a:pt x="185512" y="875581"/>
                      <a:pt x="177815" y="883278"/>
                    </a:cubicBezTo>
                    <a:lnTo>
                      <a:pt x="177815" y="883278"/>
                    </a:lnTo>
                    <a:cubicBezTo>
                      <a:pt x="173197" y="895593"/>
                      <a:pt x="173197" y="906368"/>
                      <a:pt x="176276" y="917144"/>
                    </a:cubicBezTo>
                    <a:close/>
                  </a:path>
                </a:pathLst>
              </a:custGeom>
              <a:solidFill>
                <a:srgbClr val="A2BE2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g6ba09dd349_0_135"/>
              <p:cNvSpPr/>
              <p:nvPr/>
            </p:nvSpPr>
            <p:spPr>
              <a:xfrm>
                <a:off x="6664163" y="1413281"/>
                <a:ext cx="628090" cy="378088"/>
              </a:xfrm>
              <a:custGeom>
                <a:rect b="b" l="l" r="r" t="t"/>
                <a:pathLst>
                  <a:path extrusionOk="0" h="475582" w="790050">
                    <a:moveTo>
                      <a:pt x="332897" y="80354"/>
                    </a:moveTo>
                    <a:cubicBezTo>
                      <a:pt x="342999" y="81833"/>
                      <a:pt x="349205" y="92080"/>
                      <a:pt x="356710" y="98430"/>
                    </a:cubicBezTo>
                    <a:cubicBezTo>
                      <a:pt x="359019" y="105357"/>
                      <a:pt x="365946" y="103818"/>
                      <a:pt x="371334" y="105357"/>
                    </a:cubicBezTo>
                    <a:cubicBezTo>
                      <a:pt x="403662" y="129988"/>
                      <a:pt x="432911" y="158466"/>
                      <a:pt x="463699" y="184636"/>
                    </a:cubicBezTo>
                    <a:cubicBezTo>
                      <a:pt x="476014" y="196181"/>
                      <a:pt x="486789" y="210036"/>
                      <a:pt x="500644" y="219272"/>
                    </a:cubicBezTo>
                    <a:cubicBezTo>
                      <a:pt x="539898" y="253909"/>
                      <a:pt x="578383" y="289315"/>
                      <a:pt x="620717" y="320103"/>
                    </a:cubicBezTo>
                    <a:cubicBezTo>
                      <a:pt x="626105" y="323951"/>
                      <a:pt x="631492" y="328569"/>
                      <a:pt x="629183" y="336266"/>
                    </a:cubicBezTo>
                    <a:cubicBezTo>
                      <a:pt x="629953" y="340885"/>
                      <a:pt x="633802" y="340885"/>
                      <a:pt x="636880" y="341654"/>
                    </a:cubicBezTo>
                    <a:cubicBezTo>
                      <a:pt x="640729" y="342424"/>
                      <a:pt x="644577" y="343194"/>
                      <a:pt x="646886" y="347042"/>
                    </a:cubicBezTo>
                    <a:cubicBezTo>
                      <a:pt x="662280" y="362436"/>
                      <a:pt x="683062" y="368594"/>
                      <a:pt x="699996" y="380909"/>
                    </a:cubicBezTo>
                    <a:cubicBezTo>
                      <a:pt x="703844" y="379369"/>
                      <a:pt x="707693" y="380139"/>
                      <a:pt x="710002" y="382448"/>
                    </a:cubicBezTo>
                    <a:cubicBezTo>
                      <a:pt x="734632" y="405539"/>
                      <a:pt x="760032" y="430169"/>
                      <a:pt x="778505" y="460188"/>
                    </a:cubicBezTo>
                    <a:cubicBezTo>
                      <a:pt x="781583" y="464806"/>
                      <a:pt x="785432" y="469424"/>
                      <a:pt x="790050" y="475582"/>
                    </a:cubicBezTo>
                    <a:cubicBezTo>
                      <a:pt x="752335" y="471733"/>
                      <a:pt x="720777" y="456339"/>
                      <a:pt x="689989" y="437866"/>
                    </a:cubicBezTo>
                    <a:cubicBezTo>
                      <a:pt x="679983" y="410157"/>
                      <a:pt x="659971" y="390915"/>
                      <a:pt x="633032" y="381679"/>
                    </a:cubicBezTo>
                    <a:cubicBezTo>
                      <a:pt x="584541" y="364745"/>
                      <a:pt x="542208" y="335497"/>
                      <a:pt x="499874" y="307788"/>
                    </a:cubicBezTo>
                    <a:cubicBezTo>
                      <a:pt x="476014" y="291624"/>
                      <a:pt x="452923" y="277769"/>
                      <a:pt x="423674" y="273151"/>
                    </a:cubicBezTo>
                    <a:cubicBezTo>
                      <a:pt x="399813" y="269303"/>
                      <a:pt x="377491" y="257757"/>
                      <a:pt x="355940" y="245442"/>
                    </a:cubicBezTo>
                    <a:cubicBezTo>
                      <a:pt x="326692" y="220042"/>
                      <a:pt x="297443" y="194642"/>
                      <a:pt x="268195" y="170012"/>
                    </a:cubicBezTo>
                    <a:cubicBezTo>
                      <a:pt x="266655" y="152309"/>
                      <a:pt x="278200" y="160006"/>
                      <a:pt x="285897" y="160775"/>
                    </a:cubicBezTo>
                    <a:cubicBezTo>
                      <a:pt x="303601" y="165394"/>
                      <a:pt x="320534" y="170012"/>
                      <a:pt x="338237" y="173860"/>
                    </a:cubicBezTo>
                    <a:cubicBezTo>
                      <a:pt x="346703" y="175400"/>
                      <a:pt x="356710" y="174630"/>
                      <a:pt x="362097" y="166163"/>
                    </a:cubicBezTo>
                    <a:cubicBezTo>
                      <a:pt x="366716" y="159236"/>
                      <a:pt x="359788" y="152309"/>
                      <a:pt x="356710" y="146151"/>
                    </a:cubicBezTo>
                    <a:cubicBezTo>
                      <a:pt x="350552" y="136145"/>
                      <a:pt x="344394" y="126909"/>
                      <a:pt x="338237" y="116903"/>
                    </a:cubicBezTo>
                    <a:cubicBezTo>
                      <a:pt x="334388" y="113054"/>
                      <a:pt x="332079" y="106897"/>
                      <a:pt x="327461" y="103818"/>
                    </a:cubicBezTo>
                    <a:cubicBezTo>
                      <a:pt x="324382" y="96891"/>
                      <a:pt x="316685" y="90733"/>
                      <a:pt x="321304" y="82266"/>
                    </a:cubicBezTo>
                    <a:cubicBezTo>
                      <a:pt x="325730" y="80342"/>
                      <a:pt x="329530" y="79861"/>
                      <a:pt x="332897" y="80354"/>
                    </a:cubicBezTo>
                    <a:close/>
                    <a:moveTo>
                      <a:pt x="9287" y="6"/>
                    </a:moveTo>
                    <a:cubicBezTo>
                      <a:pt x="13232" y="-91"/>
                      <a:pt x="17658" y="1064"/>
                      <a:pt x="21121" y="1449"/>
                    </a:cubicBezTo>
                    <a:cubicBezTo>
                      <a:pt x="61915" y="5297"/>
                      <a:pt x="97321" y="23770"/>
                      <a:pt x="133497" y="41473"/>
                    </a:cubicBezTo>
                    <a:cubicBezTo>
                      <a:pt x="157358" y="53020"/>
                      <a:pt x="182758" y="63795"/>
                      <a:pt x="197382" y="88426"/>
                    </a:cubicBezTo>
                    <a:cubicBezTo>
                      <a:pt x="200461" y="98432"/>
                      <a:pt x="196612" y="102280"/>
                      <a:pt x="186606" y="99201"/>
                    </a:cubicBezTo>
                    <a:cubicBezTo>
                      <a:pt x="169673" y="93044"/>
                      <a:pt x="152740" y="86886"/>
                      <a:pt x="135806" y="79959"/>
                    </a:cubicBezTo>
                    <a:cubicBezTo>
                      <a:pt x="125030" y="73801"/>
                      <a:pt x="109636" y="74571"/>
                      <a:pt x="99631" y="63795"/>
                    </a:cubicBezTo>
                    <a:cubicBezTo>
                      <a:pt x="71152" y="49171"/>
                      <a:pt x="40364" y="39164"/>
                      <a:pt x="14194" y="20691"/>
                    </a:cubicBezTo>
                    <a:cubicBezTo>
                      <a:pt x="8036" y="16843"/>
                      <a:pt x="-1970" y="12994"/>
                      <a:pt x="339" y="6067"/>
                    </a:cubicBezTo>
                    <a:cubicBezTo>
                      <a:pt x="1879" y="1449"/>
                      <a:pt x="5342" y="102"/>
                      <a:pt x="9287" y="6"/>
                    </a:cubicBezTo>
                    <a:close/>
                  </a:path>
                </a:pathLst>
              </a:custGeom>
              <a:solidFill>
                <a:srgbClr val="BDD1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g6ba09dd349_0_135"/>
              <p:cNvSpPr/>
              <p:nvPr/>
            </p:nvSpPr>
            <p:spPr>
              <a:xfrm>
                <a:off x="6682439" y="4094239"/>
                <a:ext cx="318192" cy="305954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g6ba09dd349_0_135"/>
              <p:cNvSpPr/>
              <p:nvPr/>
            </p:nvSpPr>
            <p:spPr>
              <a:xfrm rot="-8078648">
                <a:off x="9187277" y="5250746"/>
                <a:ext cx="439690" cy="458321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DBF3F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g6ba09dd349_0_135"/>
              <p:cNvSpPr/>
              <p:nvPr/>
            </p:nvSpPr>
            <p:spPr>
              <a:xfrm>
                <a:off x="7173254" y="1305348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284468" y="142742"/>
                    </a:moveTo>
                    <a:cubicBezTo>
                      <a:pt x="265226" y="147360"/>
                      <a:pt x="256759" y="161214"/>
                      <a:pt x="249062" y="181226"/>
                    </a:cubicBezTo>
                    <a:cubicBezTo>
                      <a:pt x="271383" y="169681"/>
                      <a:pt x="287547" y="155826"/>
                      <a:pt x="309868" y="151208"/>
                    </a:cubicBezTo>
                    <a:cubicBezTo>
                      <a:pt x="342965" y="144281"/>
                      <a:pt x="372983" y="168911"/>
                      <a:pt x="371444" y="202778"/>
                    </a:cubicBezTo>
                    <a:cubicBezTo>
                      <a:pt x="367595" y="262814"/>
                      <a:pt x="322953" y="288214"/>
                      <a:pt x="268304" y="261275"/>
                    </a:cubicBezTo>
                    <a:cubicBezTo>
                      <a:pt x="260607" y="257426"/>
                      <a:pt x="252910" y="254348"/>
                      <a:pt x="244444" y="251269"/>
                    </a:cubicBezTo>
                    <a:cubicBezTo>
                      <a:pt x="263686" y="272051"/>
                      <a:pt x="276771" y="295911"/>
                      <a:pt x="282929" y="322851"/>
                    </a:cubicBezTo>
                    <a:cubicBezTo>
                      <a:pt x="286007" y="336705"/>
                      <a:pt x="302171" y="328239"/>
                      <a:pt x="307559" y="337475"/>
                    </a:cubicBezTo>
                    <a:cubicBezTo>
                      <a:pt x="295244" y="342093"/>
                      <a:pt x="286777" y="350560"/>
                      <a:pt x="281389" y="362875"/>
                    </a:cubicBezTo>
                    <a:cubicBezTo>
                      <a:pt x="274462" y="379039"/>
                      <a:pt x="261377" y="391354"/>
                      <a:pt x="245213" y="398281"/>
                    </a:cubicBezTo>
                    <a:cubicBezTo>
                      <a:pt x="227511" y="401360"/>
                      <a:pt x="209807" y="404439"/>
                      <a:pt x="193644" y="394433"/>
                    </a:cubicBezTo>
                    <a:cubicBezTo>
                      <a:pt x="171323" y="377499"/>
                      <a:pt x="169783" y="354408"/>
                      <a:pt x="172092" y="329778"/>
                    </a:cubicBezTo>
                    <a:cubicBezTo>
                      <a:pt x="172862" y="322081"/>
                      <a:pt x="175171" y="314384"/>
                      <a:pt x="175941" y="305917"/>
                    </a:cubicBezTo>
                    <a:cubicBezTo>
                      <a:pt x="180559" y="295142"/>
                      <a:pt x="176710" y="282057"/>
                      <a:pt x="183638" y="275129"/>
                    </a:cubicBezTo>
                    <a:cubicBezTo>
                      <a:pt x="186716" y="270511"/>
                      <a:pt x="181329" y="271281"/>
                      <a:pt x="184407" y="272051"/>
                    </a:cubicBezTo>
                    <a:cubicBezTo>
                      <a:pt x="185177" y="272051"/>
                      <a:pt x="185177" y="272820"/>
                      <a:pt x="184407" y="274360"/>
                    </a:cubicBezTo>
                    <a:cubicBezTo>
                      <a:pt x="180559" y="279748"/>
                      <a:pt x="178250" y="286675"/>
                      <a:pt x="171323" y="288214"/>
                    </a:cubicBezTo>
                    <a:cubicBezTo>
                      <a:pt x="148232" y="314384"/>
                      <a:pt x="123601" y="337475"/>
                      <a:pt x="87426" y="344402"/>
                    </a:cubicBezTo>
                    <a:cubicBezTo>
                      <a:pt x="72801" y="347481"/>
                      <a:pt x="58177" y="347481"/>
                      <a:pt x="44323" y="342093"/>
                    </a:cubicBezTo>
                    <a:cubicBezTo>
                      <a:pt x="21232" y="333626"/>
                      <a:pt x="4298" y="318232"/>
                      <a:pt x="1219" y="293602"/>
                    </a:cubicBezTo>
                    <a:cubicBezTo>
                      <a:pt x="-1090" y="270511"/>
                      <a:pt x="14304" y="255117"/>
                      <a:pt x="32777" y="242032"/>
                    </a:cubicBezTo>
                    <a:cubicBezTo>
                      <a:pt x="60486" y="223560"/>
                      <a:pt x="92814" y="224329"/>
                      <a:pt x="122832" y="217402"/>
                    </a:cubicBezTo>
                    <a:cubicBezTo>
                      <a:pt x="128219" y="211245"/>
                      <a:pt x="135147" y="216632"/>
                      <a:pt x="145923" y="214323"/>
                    </a:cubicBezTo>
                    <a:cubicBezTo>
                      <a:pt x="134377" y="215093"/>
                      <a:pt x="127450" y="213554"/>
                      <a:pt x="122062" y="208935"/>
                    </a:cubicBezTo>
                    <a:cubicBezTo>
                      <a:pt x="87426" y="197390"/>
                      <a:pt x="54329" y="184305"/>
                      <a:pt x="25850" y="159675"/>
                    </a:cubicBezTo>
                    <a:cubicBezTo>
                      <a:pt x="-1090" y="136584"/>
                      <a:pt x="-6478" y="94251"/>
                      <a:pt x="7377" y="75778"/>
                    </a:cubicBezTo>
                    <a:cubicBezTo>
                      <a:pt x="23541" y="52687"/>
                      <a:pt x="55098" y="47299"/>
                      <a:pt x="88195" y="62693"/>
                    </a:cubicBezTo>
                    <a:cubicBezTo>
                      <a:pt x="92044" y="64232"/>
                      <a:pt x="95892" y="65772"/>
                      <a:pt x="100511" y="67311"/>
                    </a:cubicBezTo>
                    <a:cubicBezTo>
                      <a:pt x="104359" y="71160"/>
                      <a:pt x="110517" y="71160"/>
                      <a:pt x="113595" y="76548"/>
                    </a:cubicBezTo>
                    <a:cubicBezTo>
                      <a:pt x="134377" y="94251"/>
                      <a:pt x="152080" y="115032"/>
                      <a:pt x="167474" y="137354"/>
                    </a:cubicBezTo>
                    <a:cubicBezTo>
                      <a:pt x="175941" y="141972"/>
                      <a:pt x="179789" y="149669"/>
                      <a:pt x="183638" y="158136"/>
                    </a:cubicBezTo>
                    <a:cubicBezTo>
                      <a:pt x="185177" y="160445"/>
                      <a:pt x="185177" y="164293"/>
                      <a:pt x="187486" y="165833"/>
                    </a:cubicBezTo>
                    <a:cubicBezTo>
                      <a:pt x="185947" y="161984"/>
                      <a:pt x="184407" y="158136"/>
                      <a:pt x="182098" y="154287"/>
                    </a:cubicBezTo>
                    <a:cubicBezTo>
                      <a:pt x="178250" y="145820"/>
                      <a:pt x="179789" y="136584"/>
                      <a:pt x="175941" y="128117"/>
                    </a:cubicBezTo>
                    <a:cubicBezTo>
                      <a:pt x="174401" y="102717"/>
                      <a:pt x="163626" y="78087"/>
                      <a:pt x="169783" y="51917"/>
                    </a:cubicBezTo>
                    <a:cubicBezTo>
                      <a:pt x="176710" y="20360"/>
                      <a:pt x="188256" y="3426"/>
                      <a:pt x="209807" y="348"/>
                    </a:cubicBezTo>
                    <a:cubicBezTo>
                      <a:pt x="232898" y="-2731"/>
                      <a:pt x="260607" y="14972"/>
                      <a:pt x="272153" y="40372"/>
                    </a:cubicBezTo>
                    <a:cubicBezTo>
                      <a:pt x="275232" y="46529"/>
                      <a:pt x="277541" y="51917"/>
                      <a:pt x="280620" y="58075"/>
                    </a:cubicBezTo>
                    <a:cubicBezTo>
                      <a:pt x="290626" y="72699"/>
                      <a:pt x="284468" y="89632"/>
                      <a:pt x="286777" y="105026"/>
                    </a:cubicBezTo>
                    <a:cubicBezTo>
                      <a:pt x="285238" y="111954"/>
                      <a:pt x="282159" y="118881"/>
                      <a:pt x="279080" y="125039"/>
                    </a:cubicBezTo>
                    <a:cubicBezTo>
                      <a:pt x="272923" y="135814"/>
                      <a:pt x="278310" y="138893"/>
                      <a:pt x="284468" y="1427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g6ba09dd349_0_135"/>
              <p:cNvSpPr/>
              <p:nvPr/>
            </p:nvSpPr>
            <p:spPr>
              <a:xfrm>
                <a:off x="10569835" y="2852422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g6ba09dd349_0_135"/>
              <p:cNvSpPr/>
              <p:nvPr/>
            </p:nvSpPr>
            <p:spPr>
              <a:xfrm>
                <a:off x="9925469" y="4301464"/>
                <a:ext cx="293716" cy="318192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g6ba09dd349_0_135"/>
              <p:cNvSpPr/>
              <p:nvPr/>
            </p:nvSpPr>
            <p:spPr>
              <a:xfrm>
                <a:off x="9030958" y="5149862"/>
                <a:ext cx="148705" cy="161097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g6ba09dd349_0_135"/>
              <p:cNvSpPr/>
              <p:nvPr/>
            </p:nvSpPr>
            <p:spPr>
              <a:xfrm>
                <a:off x="7413340" y="4542833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g6ba09dd349_0_135"/>
              <p:cNvSpPr/>
              <p:nvPr/>
            </p:nvSpPr>
            <p:spPr>
              <a:xfrm>
                <a:off x="8792524" y="1621808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g6ba09dd349_0_135"/>
              <p:cNvSpPr/>
              <p:nvPr/>
            </p:nvSpPr>
            <p:spPr>
              <a:xfrm>
                <a:off x="9822309" y="1500996"/>
                <a:ext cx="272165" cy="261697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g6ba09dd349_0_135"/>
              <p:cNvSpPr/>
              <p:nvPr/>
            </p:nvSpPr>
            <p:spPr>
              <a:xfrm>
                <a:off x="9994073" y="1907415"/>
                <a:ext cx="226291" cy="245148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g6ba09dd349_0_135"/>
              <p:cNvSpPr/>
              <p:nvPr/>
            </p:nvSpPr>
            <p:spPr>
              <a:xfrm>
                <a:off x="8146771" y="1363150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g6ba09dd349_0_135"/>
              <p:cNvSpPr/>
              <p:nvPr/>
            </p:nvSpPr>
            <p:spPr>
              <a:xfrm>
                <a:off x="6668582" y="3136308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g6ba09dd349_0_135"/>
              <p:cNvSpPr/>
              <p:nvPr/>
            </p:nvSpPr>
            <p:spPr>
              <a:xfrm>
                <a:off x="10476610" y="4399742"/>
                <a:ext cx="318192" cy="305954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g6ba09dd349_0_135"/>
              <p:cNvSpPr/>
              <p:nvPr/>
            </p:nvSpPr>
            <p:spPr>
              <a:xfrm>
                <a:off x="10462753" y="3441811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g6ba09dd349_0_135"/>
              <p:cNvSpPr/>
              <p:nvPr/>
            </p:nvSpPr>
            <p:spPr>
              <a:xfrm>
                <a:off x="7590642" y="4988734"/>
                <a:ext cx="148705" cy="161097"/>
              </a:xfrm>
              <a:custGeom>
                <a:rect b="b" l="l" r="r" t="t"/>
                <a:pathLst>
                  <a:path extrusionOk="0" h="400242" w="369454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g6ba09dd349_0_135"/>
              <p:cNvSpPr/>
              <p:nvPr/>
            </p:nvSpPr>
            <p:spPr>
              <a:xfrm>
                <a:off x="8718354" y="4900238"/>
                <a:ext cx="210127" cy="202045"/>
              </a:xfrm>
              <a:custGeom>
                <a:rect b="b" l="l" r="r" t="t"/>
                <a:pathLst>
                  <a:path extrusionOk="0" h="384848" w="400242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g6ba09dd349_0_135"/>
              <p:cNvSpPr/>
              <p:nvPr/>
            </p:nvSpPr>
            <p:spPr>
              <a:xfrm flipH="1" rot="-2331437">
                <a:off x="10954939" y="3365754"/>
                <a:ext cx="612517" cy="638470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g6ba09dd349_0_135"/>
              <p:cNvSpPr/>
              <p:nvPr/>
            </p:nvSpPr>
            <p:spPr>
              <a:xfrm flipH="1">
                <a:off x="10541215" y="2010335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g6ba09dd349_0_135"/>
              <p:cNvSpPr/>
              <p:nvPr/>
            </p:nvSpPr>
            <p:spPr>
              <a:xfrm flipH="1" rot="-2924770">
                <a:off x="7520319" y="851552"/>
                <a:ext cx="572694" cy="577276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B8E7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g6ba09dd349_0_135"/>
              <p:cNvSpPr/>
              <p:nvPr/>
            </p:nvSpPr>
            <p:spPr>
              <a:xfrm rot="-8078648">
                <a:off x="9277750" y="3865315"/>
                <a:ext cx="439690" cy="458321"/>
              </a:xfrm>
              <a:custGeom>
                <a:rect b="b" l="l" r="r" t="t"/>
                <a:pathLst>
                  <a:path extrusionOk="0" h="805156" w="772427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solidFill>
                <a:srgbClr val="C4CD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g6ba09dd349_0_135"/>
              <p:cNvSpPr/>
              <p:nvPr/>
            </p:nvSpPr>
            <p:spPr>
              <a:xfrm>
                <a:off x="6368136" y="4062039"/>
                <a:ext cx="134620" cy="134620"/>
              </a:xfrm>
              <a:custGeom>
                <a:rect b="b" l="l" r="r" t="t"/>
                <a:pathLst>
                  <a:path extrusionOk="0" h="169333" w="169333">
                    <a:moveTo>
                      <a:pt x="157018" y="136236"/>
                    </a:moveTo>
                    <a:cubicBezTo>
                      <a:pt x="143933" y="135467"/>
                      <a:pt x="135467" y="145473"/>
                      <a:pt x="127770" y="152400"/>
                    </a:cubicBezTo>
                    <a:cubicBezTo>
                      <a:pt x="110836" y="167794"/>
                      <a:pt x="90055" y="170873"/>
                      <a:pt x="69273" y="170103"/>
                    </a:cubicBezTo>
                    <a:cubicBezTo>
                      <a:pt x="57727" y="170103"/>
                      <a:pt x="47721" y="157018"/>
                      <a:pt x="33867" y="160867"/>
                    </a:cubicBezTo>
                    <a:cubicBezTo>
                      <a:pt x="31558" y="159327"/>
                      <a:pt x="30018" y="157018"/>
                      <a:pt x="29248" y="153939"/>
                    </a:cubicBezTo>
                    <a:cubicBezTo>
                      <a:pt x="27709" y="148551"/>
                      <a:pt x="21551" y="148551"/>
                      <a:pt x="17703" y="146242"/>
                    </a:cubicBezTo>
                    <a:cubicBezTo>
                      <a:pt x="6927" y="136236"/>
                      <a:pt x="3848" y="122382"/>
                      <a:pt x="0" y="109297"/>
                    </a:cubicBezTo>
                    <a:cubicBezTo>
                      <a:pt x="7697" y="99291"/>
                      <a:pt x="10776" y="88515"/>
                      <a:pt x="4618" y="76200"/>
                    </a:cubicBezTo>
                    <a:cubicBezTo>
                      <a:pt x="0" y="67733"/>
                      <a:pt x="6927" y="60036"/>
                      <a:pt x="10776" y="55418"/>
                    </a:cubicBezTo>
                    <a:cubicBezTo>
                      <a:pt x="22321" y="41564"/>
                      <a:pt x="40024" y="33097"/>
                      <a:pt x="43873" y="13085"/>
                    </a:cubicBezTo>
                    <a:cubicBezTo>
                      <a:pt x="59267" y="18473"/>
                      <a:pt x="69273" y="3079"/>
                      <a:pt x="83127" y="3079"/>
                    </a:cubicBezTo>
                    <a:cubicBezTo>
                      <a:pt x="99291" y="3848"/>
                      <a:pt x="116224" y="3079"/>
                      <a:pt x="132388" y="6157"/>
                    </a:cubicBezTo>
                    <a:cubicBezTo>
                      <a:pt x="141624" y="7697"/>
                      <a:pt x="145473" y="2309"/>
                      <a:pt x="151630" y="0"/>
                    </a:cubicBezTo>
                    <a:cubicBezTo>
                      <a:pt x="159327" y="6157"/>
                      <a:pt x="146242" y="24630"/>
                      <a:pt x="165485" y="23861"/>
                    </a:cubicBezTo>
                    <a:cubicBezTo>
                      <a:pt x="167024" y="25400"/>
                      <a:pt x="167794" y="26939"/>
                      <a:pt x="168564" y="28479"/>
                    </a:cubicBezTo>
                    <a:cubicBezTo>
                      <a:pt x="168564" y="40024"/>
                      <a:pt x="167794" y="50800"/>
                      <a:pt x="173952" y="61576"/>
                    </a:cubicBezTo>
                    <a:cubicBezTo>
                      <a:pt x="167794" y="67733"/>
                      <a:pt x="167794" y="75430"/>
                      <a:pt x="172412" y="82358"/>
                    </a:cubicBezTo>
                    <a:cubicBezTo>
                      <a:pt x="169333" y="89285"/>
                      <a:pt x="167024" y="96982"/>
                      <a:pt x="169333" y="104679"/>
                    </a:cubicBezTo>
                    <a:cubicBezTo>
                      <a:pt x="167024" y="116225"/>
                      <a:pt x="159327" y="124691"/>
                      <a:pt x="157018" y="136236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g6ba09dd349_0_135"/>
              <p:cNvSpPr/>
              <p:nvPr/>
            </p:nvSpPr>
            <p:spPr>
              <a:xfrm>
                <a:off x="8854039" y="5391678"/>
                <a:ext cx="110143" cy="91786"/>
              </a:xfrm>
              <a:custGeom>
                <a:rect b="b" l="l" r="r" t="t"/>
                <a:pathLst>
                  <a:path extrusionOk="0" h="115454" w="138545">
                    <a:moveTo>
                      <a:pt x="34636" y="104546"/>
                    </a:moveTo>
                    <a:cubicBezTo>
                      <a:pt x="26939" y="96079"/>
                      <a:pt x="20012" y="86843"/>
                      <a:pt x="12315" y="78376"/>
                    </a:cubicBezTo>
                    <a:cubicBezTo>
                      <a:pt x="8467" y="74527"/>
                      <a:pt x="1539" y="74527"/>
                      <a:pt x="0" y="68370"/>
                    </a:cubicBezTo>
                    <a:cubicBezTo>
                      <a:pt x="3848" y="62982"/>
                      <a:pt x="13085" y="64521"/>
                      <a:pt x="15394" y="56824"/>
                    </a:cubicBezTo>
                    <a:cubicBezTo>
                      <a:pt x="13855" y="49897"/>
                      <a:pt x="4618" y="52976"/>
                      <a:pt x="2309" y="46818"/>
                    </a:cubicBezTo>
                    <a:cubicBezTo>
                      <a:pt x="3079" y="46049"/>
                      <a:pt x="3079" y="43739"/>
                      <a:pt x="3848" y="43739"/>
                    </a:cubicBezTo>
                    <a:cubicBezTo>
                      <a:pt x="22321" y="46049"/>
                      <a:pt x="21552" y="27576"/>
                      <a:pt x="30018" y="19109"/>
                    </a:cubicBezTo>
                    <a:cubicBezTo>
                      <a:pt x="62346" y="-12448"/>
                      <a:pt x="118534" y="-3982"/>
                      <a:pt x="137006" y="37582"/>
                    </a:cubicBezTo>
                    <a:cubicBezTo>
                      <a:pt x="147782" y="61443"/>
                      <a:pt x="145473" y="81455"/>
                      <a:pt x="130848" y="96079"/>
                    </a:cubicBezTo>
                    <a:cubicBezTo>
                      <a:pt x="116225" y="125327"/>
                      <a:pt x="86976" y="115321"/>
                      <a:pt x="63885" y="120709"/>
                    </a:cubicBezTo>
                    <a:cubicBezTo>
                      <a:pt x="53109" y="127636"/>
                      <a:pt x="53109" y="109164"/>
                      <a:pt x="43873" y="111473"/>
                    </a:cubicBezTo>
                    <a:cubicBezTo>
                      <a:pt x="42333" y="108394"/>
                      <a:pt x="39255" y="106085"/>
                      <a:pt x="34636" y="104546"/>
                    </a:cubicBezTo>
                    <a:lnTo>
                      <a:pt x="34636" y="104546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g6ba09dd349_0_135"/>
              <p:cNvSpPr/>
              <p:nvPr/>
            </p:nvSpPr>
            <p:spPr>
              <a:xfrm>
                <a:off x="10662143" y="4663077"/>
                <a:ext cx="122382" cy="146858"/>
              </a:xfrm>
              <a:custGeom>
                <a:rect b="b" l="l" r="r" t="t"/>
                <a:pathLst>
                  <a:path extrusionOk="0" h="184727" w="153939">
                    <a:moveTo>
                      <a:pt x="18647" y="161877"/>
                    </a:moveTo>
                    <a:cubicBezTo>
                      <a:pt x="20956" y="151102"/>
                      <a:pt x="10950" y="145714"/>
                      <a:pt x="9410" y="136478"/>
                    </a:cubicBezTo>
                    <a:cubicBezTo>
                      <a:pt x="5562" y="117235"/>
                      <a:pt x="-8293" y="98762"/>
                      <a:pt x="7101" y="77980"/>
                    </a:cubicBezTo>
                    <a:cubicBezTo>
                      <a:pt x="8641" y="75671"/>
                      <a:pt x="5562" y="70283"/>
                      <a:pt x="4022" y="65665"/>
                    </a:cubicBezTo>
                    <a:cubicBezTo>
                      <a:pt x="9410" y="60277"/>
                      <a:pt x="10180" y="51811"/>
                      <a:pt x="17107" y="47962"/>
                    </a:cubicBezTo>
                    <a:lnTo>
                      <a:pt x="17107" y="47962"/>
                    </a:lnTo>
                    <a:cubicBezTo>
                      <a:pt x="21725" y="44883"/>
                      <a:pt x="22495" y="39495"/>
                      <a:pt x="25574" y="34877"/>
                    </a:cubicBezTo>
                    <a:cubicBezTo>
                      <a:pt x="39429" y="28720"/>
                      <a:pt x="57901" y="26411"/>
                      <a:pt x="50974" y="4090"/>
                    </a:cubicBezTo>
                    <a:cubicBezTo>
                      <a:pt x="57901" y="2550"/>
                      <a:pt x="57132" y="7938"/>
                      <a:pt x="58671" y="10247"/>
                    </a:cubicBezTo>
                    <a:cubicBezTo>
                      <a:pt x="61750" y="14096"/>
                      <a:pt x="61750" y="21023"/>
                      <a:pt x="68677" y="20253"/>
                    </a:cubicBezTo>
                    <a:cubicBezTo>
                      <a:pt x="74835" y="20253"/>
                      <a:pt x="75604" y="14096"/>
                      <a:pt x="77914" y="9478"/>
                    </a:cubicBezTo>
                    <a:cubicBezTo>
                      <a:pt x="79453" y="4859"/>
                      <a:pt x="78683" y="-1298"/>
                      <a:pt x="86380" y="241"/>
                    </a:cubicBezTo>
                    <a:cubicBezTo>
                      <a:pt x="105623" y="16405"/>
                      <a:pt x="131022" y="26411"/>
                      <a:pt x="144107" y="49501"/>
                    </a:cubicBezTo>
                    <a:cubicBezTo>
                      <a:pt x="144107" y="49501"/>
                      <a:pt x="143338" y="49501"/>
                      <a:pt x="143338" y="49501"/>
                    </a:cubicBezTo>
                    <a:cubicBezTo>
                      <a:pt x="144107" y="54120"/>
                      <a:pt x="142568" y="60277"/>
                      <a:pt x="144877" y="62586"/>
                    </a:cubicBezTo>
                    <a:cubicBezTo>
                      <a:pt x="171047" y="81059"/>
                      <a:pt x="155653" y="107999"/>
                      <a:pt x="157192" y="130320"/>
                    </a:cubicBezTo>
                    <a:cubicBezTo>
                      <a:pt x="160271" y="158799"/>
                      <a:pt x="118707" y="187277"/>
                      <a:pt x="88689" y="190356"/>
                    </a:cubicBezTo>
                    <a:cubicBezTo>
                      <a:pt x="62520" y="192665"/>
                      <a:pt x="40968" y="189586"/>
                      <a:pt x="25574" y="165726"/>
                    </a:cubicBezTo>
                    <a:cubicBezTo>
                      <a:pt x="24804" y="163417"/>
                      <a:pt x="20956" y="162647"/>
                      <a:pt x="18647" y="161877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g6ba09dd349_0_135"/>
              <p:cNvSpPr/>
              <p:nvPr/>
            </p:nvSpPr>
            <p:spPr>
              <a:xfrm>
                <a:off x="10647498" y="2630334"/>
                <a:ext cx="104024" cy="134620"/>
              </a:xfrm>
              <a:custGeom>
                <a:rect b="b" l="l" r="r" t="t"/>
                <a:pathLst>
                  <a:path extrusionOk="0" h="169333" w="130848">
                    <a:moveTo>
                      <a:pt x="102370" y="20619"/>
                    </a:moveTo>
                    <a:cubicBezTo>
                      <a:pt x="124691" y="30625"/>
                      <a:pt x="142394" y="66801"/>
                      <a:pt x="132388" y="89892"/>
                    </a:cubicBezTo>
                    <a:cubicBezTo>
                      <a:pt x="124691" y="107595"/>
                      <a:pt x="119303" y="127607"/>
                      <a:pt x="100831" y="139922"/>
                    </a:cubicBezTo>
                    <a:cubicBezTo>
                      <a:pt x="93903" y="144541"/>
                      <a:pt x="89285" y="150698"/>
                      <a:pt x="80818" y="147619"/>
                    </a:cubicBezTo>
                    <a:cubicBezTo>
                      <a:pt x="75431" y="146080"/>
                      <a:pt x="72352" y="148389"/>
                      <a:pt x="70812" y="153007"/>
                    </a:cubicBezTo>
                    <a:cubicBezTo>
                      <a:pt x="61576" y="180716"/>
                      <a:pt x="43873" y="169171"/>
                      <a:pt x="26939" y="163013"/>
                    </a:cubicBezTo>
                    <a:cubicBezTo>
                      <a:pt x="15394" y="156086"/>
                      <a:pt x="17703" y="142231"/>
                      <a:pt x="11545" y="132225"/>
                    </a:cubicBezTo>
                    <a:cubicBezTo>
                      <a:pt x="7697" y="124529"/>
                      <a:pt x="5388" y="116062"/>
                      <a:pt x="0" y="109135"/>
                    </a:cubicBezTo>
                    <a:cubicBezTo>
                      <a:pt x="3079" y="97589"/>
                      <a:pt x="5388" y="84504"/>
                      <a:pt x="5388" y="73728"/>
                    </a:cubicBezTo>
                    <a:cubicBezTo>
                      <a:pt x="5388" y="39092"/>
                      <a:pt x="27709" y="25238"/>
                      <a:pt x="53109" y="12922"/>
                    </a:cubicBezTo>
                    <a:cubicBezTo>
                      <a:pt x="55418" y="12153"/>
                      <a:pt x="57727" y="11383"/>
                      <a:pt x="58497" y="9844"/>
                    </a:cubicBezTo>
                    <a:cubicBezTo>
                      <a:pt x="67734" y="-932"/>
                      <a:pt x="76970" y="-6320"/>
                      <a:pt x="83897" y="12153"/>
                    </a:cubicBezTo>
                    <a:cubicBezTo>
                      <a:pt x="83897" y="12922"/>
                      <a:pt x="87746" y="12153"/>
                      <a:pt x="90055" y="12153"/>
                    </a:cubicBezTo>
                    <a:cubicBezTo>
                      <a:pt x="100061" y="9074"/>
                      <a:pt x="96982" y="19850"/>
                      <a:pt x="102370" y="2061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g6ba09dd349_0_135"/>
              <p:cNvSpPr/>
              <p:nvPr/>
            </p:nvSpPr>
            <p:spPr>
              <a:xfrm>
                <a:off x="6312916" y="2339457"/>
                <a:ext cx="116262" cy="104024"/>
              </a:xfrm>
              <a:custGeom>
                <a:rect b="b" l="l" r="r" t="t"/>
                <a:pathLst>
                  <a:path extrusionOk="0" h="130848" w="146242">
                    <a:moveTo>
                      <a:pt x="121132" y="121043"/>
                    </a:moveTo>
                    <a:cubicBezTo>
                      <a:pt x="104199" y="117194"/>
                      <a:pt x="91114" y="130279"/>
                      <a:pt x="76489" y="134897"/>
                    </a:cubicBezTo>
                    <a:cubicBezTo>
                      <a:pt x="51089" y="143364"/>
                      <a:pt x="30308" y="131818"/>
                      <a:pt x="17223" y="117964"/>
                    </a:cubicBezTo>
                    <a:cubicBezTo>
                      <a:pt x="3368" y="104109"/>
                      <a:pt x="-3559" y="83328"/>
                      <a:pt x="1829" y="57158"/>
                    </a:cubicBezTo>
                    <a:cubicBezTo>
                      <a:pt x="7217" y="27140"/>
                      <a:pt x="36465" y="23291"/>
                      <a:pt x="44932" y="970"/>
                    </a:cubicBezTo>
                    <a:cubicBezTo>
                      <a:pt x="64944" y="4818"/>
                      <a:pt x="85726" y="-5188"/>
                      <a:pt x="106508" y="4049"/>
                    </a:cubicBezTo>
                    <a:cubicBezTo>
                      <a:pt x="118053" y="9437"/>
                      <a:pt x="134986" y="7897"/>
                      <a:pt x="131138" y="27909"/>
                    </a:cubicBezTo>
                    <a:cubicBezTo>
                      <a:pt x="134217" y="31758"/>
                      <a:pt x="141144" y="30218"/>
                      <a:pt x="142683" y="37146"/>
                    </a:cubicBezTo>
                    <a:cubicBezTo>
                      <a:pt x="148071" y="49461"/>
                      <a:pt x="139605" y="65624"/>
                      <a:pt x="152689" y="75631"/>
                    </a:cubicBezTo>
                    <a:cubicBezTo>
                      <a:pt x="151150" y="92564"/>
                      <a:pt x="138835" y="101031"/>
                      <a:pt x="126520" y="109497"/>
                    </a:cubicBezTo>
                    <a:cubicBezTo>
                      <a:pt x="124980" y="112576"/>
                      <a:pt x="124980" y="116424"/>
                      <a:pt x="123441" y="119503"/>
                    </a:cubicBezTo>
                    <a:cubicBezTo>
                      <a:pt x="122671" y="119503"/>
                      <a:pt x="121901" y="120273"/>
                      <a:pt x="121132" y="121043"/>
                    </a:cubicBezTo>
                    <a:close/>
                  </a:path>
                </a:pathLst>
              </a:custGeom>
              <a:solidFill>
                <a:srgbClr val="A2BE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g6ba09dd349_0_135"/>
              <p:cNvSpPr/>
              <p:nvPr/>
            </p:nvSpPr>
            <p:spPr>
              <a:xfrm>
                <a:off x="6406629" y="2379942"/>
                <a:ext cx="122382" cy="104024"/>
              </a:xfrm>
              <a:custGeom>
                <a:rect b="b" l="l" r="r" t="t"/>
                <a:pathLst>
                  <a:path extrusionOk="0" h="130848" w="153939">
                    <a:moveTo>
                      <a:pt x="3079" y="56958"/>
                    </a:moveTo>
                    <a:cubicBezTo>
                      <a:pt x="2309" y="55418"/>
                      <a:pt x="770" y="53879"/>
                      <a:pt x="0" y="52339"/>
                    </a:cubicBezTo>
                    <a:cubicBezTo>
                      <a:pt x="19242" y="53879"/>
                      <a:pt x="22321" y="34636"/>
                      <a:pt x="33097" y="26170"/>
                    </a:cubicBezTo>
                    <a:cubicBezTo>
                      <a:pt x="30788" y="23091"/>
                      <a:pt x="30788" y="20782"/>
                      <a:pt x="33097" y="17703"/>
                    </a:cubicBezTo>
                    <a:cubicBezTo>
                      <a:pt x="40024" y="13085"/>
                      <a:pt x="46182" y="8467"/>
                      <a:pt x="55418" y="8467"/>
                    </a:cubicBezTo>
                    <a:cubicBezTo>
                      <a:pt x="58497" y="770"/>
                      <a:pt x="67733" y="4618"/>
                      <a:pt x="72352" y="0"/>
                    </a:cubicBezTo>
                    <a:cubicBezTo>
                      <a:pt x="83897" y="2309"/>
                      <a:pt x="96212" y="4618"/>
                      <a:pt x="107758" y="6927"/>
                    </a:cubicBezTo>
                    <a:cubicBezTo>
                      <a:pt x="144703" y="14624"/>
                      <a:pt x="171643" y="75430"/>
                      <a:pt x="147012" y="101600"/>
                    </a:cubicBezTo>
                    <a:cubicBezTo>
                      <a:pt x="130848" y="118533"/>
                      <a:pt x="110067" y="133157"/>
                      <a:pt x="81588" y="131618"/>
                    </a:cubicBezTo>
                    <a:cubicBezTo>
                      <a:pt x="45412" y="129309"/>
                      <a:pt x="26170" y="107758"/>
                      <a:pt x="10006" y="80048"/>
                    </a:cubicBezTo>
                    <a:cubicBezTo>
                      <a:pt x="8467" y="77739"/>
                      <a:pt x="6927" y="75430"/>
                      <a:pt x="6927" y="72351"/>
                    </a:cubicBezTo>
                    <a:cubicBezTo>
                      <a:pt x="9236" y="65424"/>
                      <a:pt x="7697" y="60806"/>
                      <a:pt x="3079" y="56958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g6ba09dd349_0_135"/>
              <p:cNvSpPr/>
              <p:nvPr/>
            </p:nvSpPr>
            <p:spPr>
              <a:xfrm>
                <a:off x="7879426" y="5167743"/>
                <a:ext cx="116262" cy="104024"/>
              </a:xfrm>
              <a:custGeom>
                <a:rect b="b" l="l" r="r" t="t"/>
                <a:pathLst>
                  <a:path extrusionOk="0" h="130848" w="146242">
                    <a:moveTo>
                      <a:pt x="107413" y="134969"/>
                    </a:moveTo>
                    <a:cubicBezTo>
                      <a:pt x="93558" y="128042"/>
                      <a:pt x="78934" y="136508"/>
                      <a:pt x="62001" y="129581"/>
                    </a:cubicBezTo>
                    <a:cubicBezTo>
                      <a:pt x="43528" y="121884"/>
                      <a:pt x="34292" y="108029"/>
                      <a:pt x="23516" y="96484"/>
                    </a:cubicBezTo>
                    <a:cubicBezTo>
                      <a:pt x="14280" y="86478"/>
                      <a:pt x="12740" y="69545"/>
                      <a:pt x="2734" y="57999"/>
                    </a:cubicBezTo>
                    <a:cubicBezTo>
                      <a:pt x="-4193" y="49533"/>
                      <a:pt x="3504" y="39527"/>
                      <a:pt x="9661" y="32599"/>
                    </a:cubicBezTo>
                    <a:cubicBezTo>
                      <a:pt x="32752" y="7199"/>
                      <a:pt x="62771" y="-3577"/>
                      <a:pt x="96637" y="1042"/>
                    </a:cubicBezTo>
                    <a:cubicBezTo>
                      <a:pt x="112031" y="2581"/>
                      <a:pt x="145898" y="41836"/>
                      <a:pt x="147437" y="57999"/>
                    </a:cubicBezTo>
                    <a:cubicBezTo>
                      <a:pt x="148977" y="70315"/>
                      <a:pt x="152055" y="83399"/>
                      <a:pt x="148977" y="96484"/>
                    </a:cubicBezTo>
                    <a:cubicBezTo>
                      <a:pt x="148207" y="100332"/>
                      <a:pt x="130504" y="124963"/>
                      <a:pt x="126655" y="127272"/>
                    </a:cubicBezTo>
                    <a:cubicBezTo>
                      <a:pt x="117419" y="124193"/>
                      <a:pt x="114340" y="134199"/>
                      <a:pt x="107413" y="134969"/>
                    </a:cubicBezTo>
                    <a:close/>
                  </a:path>
                </a:pathLst>
              </a:custGeom>
              <a:solidFill>
                <a:srgbClr val="84AF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g6ba09dd349_0_135"/>
              <p:cNvSpPr/>
              <p:nvPr/>
            </p:nvSpPr>
            <p:spPr>
              <a:xfrm>
                <a:off x="8313123" y="1164959"/>
                <a:ext cx="134620" cy="128501"/>
              </a:xfrm>
              <a:custGeom>
                <a:rect b="b" l="l" r="r" t="t"/>
                <a:pathLst>
                  <a:path extrusionOk="0" h="161636" w="169333">
                    <a:moveTo>
                      <a:pt x="0" y="60932"/>
                    </a:moveTo>
                    <a:cubicBezTo>
                      <a:pt x="15394" y="52466"/>
                      <a:pt x="13855" y="33223"/>
                      <a:pt x="27709" y="21678"/>
                    </a:cubicBezTo>
                    <a:cubicBezTo>
                      <a:pt x="55418" y="-2183"/>
                      <a:pt x="90055" y="-7571"/>
                      <a:pt x="123921" y="11672"/>
                    </a:cubicBezTo>
                    <a:cubicBezTo>
                      <a:pt x="145473" y="23987"/>
                      <a:pt x="162406" y="40151"/>
                      <a:pt x="170873" y="60163"/>
                    </a:cubicBezTo>
                    <a:cubicBezTo>
                      <a:pt x="176261" y="72478"/>
                      <a:pt x="179340" y="93260"/>
                      <a:pt x="170873" y="108654"/>
                    </a:cubicBezTo>
                    <a:cubicBezTo>
                      <a:pt x="167794" y="114811"/>
                      <a:pt x="165485" y="120199"/>
                      <a:pt x="167024" y="127126"/>
                    </a:cubicBezTo>
                    <a:cubicBezTo>
                      <a:pt x="167794" y="140981"/>
                      <a:pt x="151630" y="128666"/>
                      <a:pt x="149321" y="138672"/>
                    </a:cubicBezTo>
                    <a:cubicBezTo>
                      <a:pt x="152400" y="145599"/>
                      <a:pt x="154709" y="151757"/>
                      <a:pt x="159327" y="161763"/>
                    </a:cubicBezTo>
                    <a:cubicBezTo>
                      <a:pt x="136236" y="150217"/>
                      <a:pt x="116224" y="163302"/>
                      <a:pt x="94673" y="162532"/>
                    </a:cubicBezTo>
                    <a:cubicBezTo>
                      <a:pt x="79279" y="162532"/>
                      <a:pt x="66964" y="146369"/>
                      <a:pt x="50030" y="156375"/>
                    </a:cubicBezTo>
                    <a:cubicBezTo>
                      <a:pt x="46182" y="158684"/>
                      <a:pt x="50030" y="144060"/>
                      <a:pt x="40794" y="140211"/>
                    </a:cubicBezTo>
                    <a:cubicBezTo>
                      <a:pt x="30788" y="135593"/>
                      <a:pt x="25400" y="124048"/>
                      <a:pt x="14624" y="117120"/>
                    </a:cubicBezTo>
                    <a:cubicBezTo>
                      <a:pt x="3079" y="109423"/>
                      <a:pt x="8467" y="94799"/>
                      <a:pt x="6927" y="82484"/>
                    </a:cubicBezTo>
                    <a:cubicBezTo>
                      <a:pt x="3848" y="77096"/>
                      <a:pt x="5388" y="67860"/>
                      <a:pt x="0" y="60932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g6ba09dd349_0_135"/>
              <p:cNvSpPr/>
              <p:nvPr/>
            </p:nvSpPr>
            <p:spPr>
              <a:xfrm>
                <a:off x="7195437" y="5073025"/>
                <a:ext cx="128501" cy="104024"/>
              </a:xfrm>
              <a:custGeom>
                <a:rect b="b" l="l" r="r" t="t"/>
                <a:pathLst>
                  <a:path extrusionOk="0" h="130848" w="161636">
                    <a:moveTo>
                      <a:pt x="100830" y="1058"/>
                    </a:moveTo>
                    <a:cubicBezTo>
                      <a:pt x="113146" y="16452"/>
                      <a:pt x="129309" y="11064"/>
                      <a:pt x="144703" y="8755"/>
                    </a:cubicBezTo>
                    <a:cubicBezTo>
                      <a:pt x="147782" y="11833"/>
                      <a:pt x="150861" y="14912"/>
                      <a:pt x="154709" y="17221"/>
                    </a:cubicBezTo>
                    <a:cubicBezTo>
                      <a:pt x="165485" y="24149"/>
                      <a:pt x="170103" y="38003"/>
                      <a:pt x="164715" y="45700"/>
                    </a:cubicBezTo>
                    <a:cubicBezTo>
                      <a:pt x="145473" y="72639"/>
                      <a:pt x="144703" y="111894"/>
                      <a:pt x="106218" y="126518"/>
                    </a:cubicBezTo>
                    <a:cubicBezTo>
                      <a:pt x="84667" y="134985"/>
                      <a:pt x="46952" y="136524"/>
                      <a:pt x="32327" y="118051"/>
                    </a:cubicBezTo>
                    <a:cubicBezTo>
                      <a:pt x="23861" y="108045"/>
                      <a:pt x="17703" y="108815"/>
                      <a:pt x="6927" y="114203"/>
                    </a:cubicBezTo>
                    <a:cubicBezTo>
                      <a:pt x="7697" y="104967"/>
                      <a:pt x="19242" y="102657"/>
                      <a:pt x="15394" y="94960"/>
                    </a:cubicBezTo>
                    <a:cubicBezTo>
                      <a:pt x="12315" y="88803"/>
                      <a:pt x="4618" y="92651"/>
                      <a:pt x="0" y="90342"/>
                    </a:cubicBezTo>
                    <a:cubicBezTo>
                      <a:pt x="6927" y="73409"/>
                      <a:pt x="13855" y="57245"/>
                      <a:pt x="20012" y="40312"/>
                    </a:cubicBezTo>
                    <a:cubicBezTo>
                      <a:pt x="23861" y="28767"/>
                      <a:pt x="39255" y="25688"/>
                      <a:pt x="40794" y="12603"/>
                    </a:cubicBezTo>
                    <a:cubicBezTo>
                      <a:pt x="43103" y="14142"/>
                      <a:pt x="46182" y="14912"/>
                      <a:pt x="48491" y="16452"/>
                    </a:cubicBezTo>
                    <a:cubicBezTo>
                      <a:pt x="55418" y="12603"/>
                      <a:pt x="63885" y="11833"/>
                      <a:pt x="71582" y="7985"/>
                    </a:cubicBezTo>
                    <a:cubicBezTo>
                      <a:pt x="77739" y="-7409"/>
                      <a:pt x="91594" y="4906"/>
                      <a:pt x="100830" y="1058"/>
                    </a:cubicBezTo>
                    <a:close/>
                  </a:path>
                </a:pathLst>
              </a:custGeom>
              <a:solidFill>
                <a:srgbClr val="85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g6ba09dd349_0_135"/>
              <p:cNvSpPr/>
              <p:nvPr/>
            </p:nvSpPr>
            <p:spPr>
              <a:xfrm>
                <a:off x="10858500" y="3965928"/>
                <a:ext cx="134620" cy="128501"/>
              </a:xfrm>
              <a:custGeom>
                <a:rect b="b" l="l" r="r" t="t"/>
                <a:pathLst>
                  <a:path extrusionOk="0" h="161636" w="169333">
                    <a:moveTo>
                      <a:pt x="125952" y="1880"/>
                    </a:moveTo>
                    <a:cubicBezTo>
                      <a:pt x="124412" y="21892"/>
                      <a:pt x="139806" y="18813"/>
                      <a:pt x="151352" y="20353"/>
                    </a:cubicBezTo>
                    <a:cubicBezTo>
                      <a:pt x="151352" y="21892"/>
                      <a:pt x="151352" y="22662"/>
                      <a:pt x="152121" y="23431"/>
                    </a:cubicBezTo>
                    <a:cubicBezTo>
                      <a:pt x="155200" y="28050"/>
                      <a:pt x="154431" y="34207"/>
                      <a:pt x="160589" y="36516"/>
                    </a:cubicBezTo>
                    <a:cubicBezTo>
                      <a:pt x="165976" y="54989"/>
                      <a:pt x="176752" y="72692"/>
                      <a:pt x="169055" y="92704"/>
                    </a:cubicBezTo>
                    <a:cubicBezTo>
                      <a:pt x="163667" y="102710"/>
                      <a:pt x="168286" y="115025"/>
                      <a:pt x="160589" y="124262"/>
                    </a:cubicBezTo>
                    <a:cubicBezTo>
                      <a:pt x="145195" y="136577"/>
                      <a:pt x="128261" y="145813"/>
                      <a:pt x="114407" y="160437"/>
                    </a:cubicBezTo>
                    <a:cubicBezTo>
                      <a:pt x="109788" y="165825"/>
                      <a:pt x="87467" y="166595"/>
                      <a:pt x="72843" y="165056"/>
                    </a:cubicBezTo>
                    <a:cubicBezTo>
                      <a:pt x="57449" y="163516"/>
                      <a:pt x="42825" y="160437"/>
                      <a:pt x="28970" y="155050"/>
                    </a:cubicBezTo>
                    <a:cubicBezTo>
                      <a:pt x="22043" y="151971"/>
                      <a:pt x="15116" y="152740"/>
                      <a:pt x="8958" y="155819"/>
                    </a:cubicBezTo>
                    <a:cubicBezTo>
                      <a:pt x="6649" y="145813"/>
                      <a:pt x="29740" y="130419"/>
                      <a:pt x="2031" y="128880"/>
                    </a:cubicBezTo>
                    <a:cubicBezTo>
                      <a:pt x="-1048" y="125801"/>
                      <a:pt x="-278" y="122722"/>
                      <a:pt x="2031" y="119643"/>
                    </a:cubicBezTo>
                    <a:cubicBezTo>
                      <a:pt x="2800" y="101171"/>
                      <a:pt x="-1048" y="81928"/>
                      <a:pt x="2800" y="63455"/>
                    </a:cubicBezTo>
                    <a:cubicBezTo>
                      <a:pt x="16655" y="58067"/>
                      <a:pt x="-1048" y="54219"/>
                      <a:pt x="2031" y="49601"/>
                    </a:cubicBezTo>
                    <a:cubicBezTo>
                      <a:pt x="4340" y="46522"/>
                      <a:pt x="7419" y="46522"/>
                      <a:pt x="10497" y="48831"/>
                    </a:cubicBezTo>
                    <a:cubicBezTo>
                      <a:pt x="21273" y="26510"/>
                      <a:pt x="45134" y="18813"/>
                      <a:pt x="63606" y="5728"/>
                    </a:cubicBezTo>
                    <a:cubicBezTo>
                      <a:pt x="85158" y="-1969"/>
                      <a:pt x="105170" y="-429"/>
                      <a:pt x="125952" y="1880"/>
                    </a:cubicBezTo>
                    <a:lnTo>
                      <a:pt x="125952" y="1880"/>
                    </a:ln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g6ba09dd349_0_135"/>
              <p:cNvSpPr/>
              <p:nvPr/>
            </p:nvSpPr>
            <p:spPr>
              <a:xfrm>
                <a:off x="6595261" y="4371058"/>
                <a:ext cx="146858" cy="122382"/>
              </a:xfrm>
              <a:custGeom>
                <a:rect b="b" l="l" r="r" t="t"/>
                <a:pathLst>
                  <a:path extrusionOk="0" h="153939" w="184727">
                    <a:moveTo>
                      <a:pt x="54176" y="11353"/>
                    </a:moveTo>
                    <a:cubicBezTo>
                      <a:pt x="77267" y="-4041"/>
                      <a:pt x="101127" y="-3271"/>
                      <a:pt x="124988" y="10583"/>
                    </a:cubicBezTo>
                    <a:cubicBezTo>
                      <a:pt x="130376" y="12892"/>
                      <a:pt x="134224" y="16741"/>
                      <a:pt x="138842" y="19050"/>
                    </a:cubicBezTo>
                    <a:cubicBezTo>
                      <a:pt x="143461" y="19050"/>
                      <a:pt x="147309" y="19820"/>
                      <a:pt x="151927" y="19050"/>
                    </a:cubicBezTo>
                    <a:cubicBezTo>
                      <a:pt x="163473" y="17511"/>
                      <a:pt x="177327" y="11353"/>
                      <a:pt x="185024" y="25977"/>
                    </a:cubicBezTo>
                    <a:cubicBezTo>
                      <a:pt x="192721" y="41371"/>
                      <a:pt x="187333" y="55226"/>
                      <a:pt x="172709" y="64462"/>
                    </a:cubicBezTo>
                    <a:cubicBezTo>
                      <a:pt x="177327" y="70620"/>
                      <a:pt x="184254" y="69850"/>
                      <a:pt x="191182" y="73699"/>
                    </a:cubicBezTo>
                    <a:cubicBezTo>
                      <a:pt x="181176" y="81396"/>
                      <a:pt x="171939" y="89862"/>
                      <a:pt x="169630" y="102947"/>
                    </a:cubicBezTo>
                    <a:cubicBezTo>
                      <a:pt x="171939" y="107565"/>
                      <a:pt x="167321" y="109105"/>
                      <a:pt x="165012" y="112183"/>
                    </a:cubicBezTo>
                    <a:cubicBezTo>
                      <a:pt x="155006" y="129886"/>
                      <a:pt x="135764" y="138353"/>
                      <a:pt x="124218" y="155286"/>
                    </a:cubicBezTo>
                    <a:cubicBezTo>
                      <a:pt x="119600" y="162983"/>
                      <a:pt x="112673" y="152208"/>
                      <a:pt x="104976" y="153747"/>
                    </a:cubicBezTo>
                    <a:cubicBezTo>
                      <a:pt x="88812" y="156056"/>
                      <a:pt x="71879" y="166832"/>
                      <a:pt x="53406" y="157595"/>
                    </a:cubicBezTo>
                    <a:cubicBezTo>
                      <a:pt x="44939" y="152977"/>
                      <a:pt x="39552" y="141432"/>
                      <a:pt x="28006" y="142971"/>
                    </a:cubicBezTo>
                    <a:cubicBezTo>
                      <a:pt x="12612" y="130656"/>
                      <a:pt x="4915" y="116032"/>
                      <a:pt x="1067" y="95250"/>
                    </a:cubicBezTo>
                    <a:cubicBezTo>
                      <a:pt x="-3552" y="65232"/>
                      <a:pt x="7224" y="44450"/>
                      <a:pt x="25697" y="23668"/>
                    </a:cubicBezTo>
                    <a:cubicBezTo>
                      <a:pt x="29545" y="19050"/>
                      <a:pt x="34933" y="19820"/>
                      <a:pt x="39552" y="19050"/>
                    </a:cubicBezTo>
                    <a:cubicBezTo>
                      <a:pt x="44939" y="15971"/>
                      <a:pt x="49557" y="13662"/>
                      <a:pt x="54176" y="11353"/>
                    </a:cubicBezTo>
                    <a:close/>
                  </a:path>
                </a:pathLst>
              </a:custGeom>
              <a:solidFill>
                <a:srgbClr val="84AF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g6ba09dd349_0_135"/>
              <p:cNvSpPr/>
              <p:nvPr/>
            </p:nvSpPr>
            <p:spPr>
              <a:xfrm rot="901352">
                <a:off x="7088161" y="1927404"/>
                <a:ext cx="3274544" cy="2986360"/>
              </a:xfrm>
              <a:custGeom>
                <a:rect b="b" l="l" r="r" t="t"/>
                <a:pathLst>
                  <a:path extrusionOk="0" h="3686004" w="4041704">
                    <a:moveTo>
                      <a:pt x="3386347" y="2411413"/>
                    </a:moveTo>
                    <a:lnTo>
                      <a:pt x="3386340" y="2411535"/>
                    </a:lnTo>
                    <a:lnTo>
                      <a:pt x="3386483" y="2411511"/>
                    </a:lnTo>
                    <a:close/>
                    <a:moveTo>
                      <a:pt x="3362819" y="2194357"/>
                    </a:moveTo>
                    <a:cubicBezTo>
                      <a:pt x="3360830" y="2196729"/>
                      <a:pt x="3360305" y="2199199"/>
                      <a:pt x="3361204" y="2201156"/>
                    </a:cubicBezTo>
                    <a:lnTo>
                      <a:pt x="3365647" y="2203538"/>
                    </a:lnTo>
                    <a:lnTo>
                      <a:pt x="3367414" y="2187828"/>
                    </a:lnTo>
                    <a:lnTo>
                      <a:pt x="3369533" y="2184367"/>
                    </a:lnTo>
                    <a:close/>
                    <a:moveTo>
                      <a:pt x="3369683" y="2161469"/>
                    </a:moveTo>
                    <a:lnTo>
                      <a:pt x="3378698" y="2161125"/>
                    </a:lnTo>
                    <a:cubicBezTo>
                      <a:pt x="3380316" y="2161515"/>
                      <a:pt x="3381480" y="2162439"/>
                      <a:pt x="3381834" y="2164342"/>
                    </a:cubicBezTo>
                    <a:lnTo>
                      <a:pt x="3381252" y="2167406"/>
                    </a:lnTo>
                    <a:lnTo>
                      <a:pt x="3393725" y="2151948"/>
                    </a:lnTo>
                    <a:cubicBezTo>
                      <a:pt x="3395106" y="2150016"/>
                      <a:pt x="3397011" y="2148168"/>
                      <a:pt x="3398392" y="2146236"/>
                    </a:cubicBezTo>
                    <a:cubicBezTo>
                      <a:pt x="3395687" y="2146345"/>
                      <a:pt x="3394306" y="2148277"/>
                      <a:pt x="3392043" y="2148993"/>
                    </a:cubicBezTo>
                    <a:close/>
                    <a:moveTo>
                      <a:pt x="3355458" y="2155683"/>
                    </a:moveTo>
                    <a:lnTo>
                      <a:pt x="3355439" y="2156097"/>
                    </a:lnTo>
                    <a:cubicBezTo>
                      <a:pt x="3356073" y="2158885"/>
                      <a:pt x="3356602" y="2162329"/>
                      <a:pt x="3358079" y="2164040"/>
                    </a:cubicBezTo>
                    <a:lnTo>
                      <a:pt x="3362945" y="2162609"/>
                    </a:lnTo>
                    <a:lnTo>
                      <a:pt x="3362474" y="2162586"/>
                    </a:lnTo>
                    <a:close/>
                    <a:moveTo>
                      <a:pt x="3340275" y="2163884"/>
                    </a:moveTo>
                    <a:lnTo>
                      <a:pt x="3339342" y="2166886"/>
                    </a:lnTo>
                    <a:lnTo>
                      <a:pt x="3339875" y="2166130"/>
                    </a:lnTo>
                    <a:close/>
                    <a:moveTo>
                      <a:pt x="3552686" y="1785302"/>
                    </a:moveTo>
                    <a:lnTo>
                      <a:pt x="3552595" y="1785639"/>
                    </a:lnTo>
                    <a:lnTo>
                      <a:pt x="3553346" y="1786264"/>
                    </a:lnTo>
                    <a:close/>
                    <a:moveTo>
                      <a:pt x="3376296" y="1583151"/>
                    </a:moveTo>
                    <a:lnTo>
                      <a:pt x="3375997" y="1583729"/>
                    </a:lnTo>
                    <a:lnTo>
                      <a:pt x="3377264" y="1583840"/>
                    </a:lnTo>
                    <a:lnTo>
                      <a:pt x="3381205" y="1582227"/>
                    </a:lnTo>
                    <a:close/>
                    <a:moveTo>
                      <a:pt x="3320681" y="1573903"/>
                    </a:moveTo>
                    <a:lnTo>
                      <a:pt x="3321545" y="1574218"/>
                    </a:lnTo>
                    <a:lnTo>
                      <a:pt x="3321319" y="1573906"/>
                    </a:lnTo>
                    <a:close/>
                    <a:moveTo>
                      <a:pt x="3273764" y="1356808"/>
                    </a:moveTo>
                    <a:lnTo>
                      <a:pt x="3271648" y="1370709"/>
                    </a:lnTo>
                    <a:cubicBezTo>
                      <a:pt x="3271978" y="1375263"/>
                      <a:pt x="3273039" y="1379642"/>
                      <a:pt x="3273370" y="1384198"/>
                    </a:cubicBezTo>
                    <a:cubicBezTo>
                      <a:pt x="3273877" y="1389483"/>
                      <a:pt x="3272980" y="1393756"/>
                      <a:pt x="3270646" y="1397074"/>
                    </a:cubicBezTo>
                    <a:lnTo>
                      <a:pt x="3268575" y="1398376"/>
                    </a:lnTo>
                    <a:lnTo>
                      <a:pt x="3299781" y="1403318"/>
                    </a:lnTo>
                    <a:lnTo>
                      <a:pt x="3292105" y="1393842"/>
                    </a:lnTo>
                    <a:cubicBezTo>
                      <a:pt x="3289620" y="1385174"/>
                      <a:pt x="3285580" y="1377268"/>
                      <a:pt x="3281163" y="1369598"/>
                    </a:cubicBezTo>
                    <a:close/>
                    <a:moveTo>
                      <a:pt x="2942540" y="460381"/>
                    </a:moveTo>
                    <a:lnTo>
                      <a:pt x="2943393" y="463167"/>
                    </a:lnTo>
                    <a:cubicBezTo>
                      <a:pt x="2943843" y="467018"/>
                      <a:pt x="2943651" y="471410"/>
                      <a:pt x="2946045" y="474113"/>
                    </a:cubicBezTo>
                    <a:cubicBezTo>
                      <a:pt x="2957054" y="487671"/>
                      <a:pt x="2962515" y="487893"/>
                      <a:pt x="2974889" y="476785"/>
                    </a:cubicBezTo>
                    <a:lnTo>
                      <a:pt x="2975278" y="476498"/>
                    </a:lnTo>
                    <a:lnTo>
                      <a:pt x="2980094" y="461238"/>
                    </a:lnTo>
                    <a:cubicBezTo>
                      <a:pt x="2980716" y="455632"/>
                      <a:pt x="2980246" y="449903"/>
                      <a:pt x="2978625" y="444405"/>
                    </a:cubicBezTo>
                    <a:lnTo>
                      <a:pt x="2976516" y="441086"/>
                    </a:lnTo>
                    <a:lnTo>
                      <a:pt x="2971944" y="444037"/>
                    </a:lnTo>
                    <a:cubicBezTo>
                      <a:pt x="2964043" y="447549"/>
                      <a:pt x="2955780" y="450208"/>
                      <a:pt x="2947692" y="453174"/>
                    </a:cubicBezTo>
                    <a:close/>
                    <a:moveTo>
                      <a:pt x="931457" y="2960614"/>
                    </a:moveTo>
                    <a:lnTo>
                      <a:pt x="932617" y="2960737"/>
                    </a:lnTo>
                    <a:lnTo>
                      <a:pt x="932419" y="2960450"/>
                    </a:lnTo>
                    <a:close/>
                    <a:moveTo>
                      <a:pt x="731853" y="2718061"/>
                    </a:moveTo>
                    <a:lnTo>
                      <a:pt x="741742" y="2737711"/>
                    </a:lnTo>
                    <a:cubicBezTo>
                      <a:pt x="744870" y="2750390"/>
                      <a:pt x="761291" y="2747562"/>
                      <a:pt x="767713" y="2756738"/>
                    </a:cubicBezTo>
                    <a:lnTo>
                      <a:pt x="778286" y="2745315"/>
                    </a:lnTo>
                    <a:lnTo>
                      <a:pt x="777750" y="2745207"/>
                    </a:lnTo>
                    <a:cubicBezTo>
                      <a:pt x="774197" y="2743512"/>
                      <a:pt x="771129" y="2740930"/>
                      <a:pt x="768222" y="2737381"/>
                    </a:cubicBezTo>
                    <a:cubicBezTo>
                      <a:pt x="762410" y="2730924"/>
                      <a:pt x="757243" y="2723824"/>
                      <a:pt x="748847" y="2719950"/>
                    </a:cubicBezTo>
                    <a:cubicBezTo>
                      <a:pt x="744326" y="2718014"/>
                      <a:pt x="740128" y="2716723"/>
                      <a:pt x="735849" y="2716722"/>
                    </a:cubicBezTo>
                    <a:close/>
                    <a:moveTo>
                      <a:pt x="1246175" y="310765"/>
                    </a:moveTo>
                    <a:lnTo>
                      <a:pt x="1255291" y="304099"/>
                    </a:lnTo>
                    <a:lnTo>
                      <a:pt x="1253742" y="306184"/>
                    </a:lnTo>
                    <a:cubicBezTo>
                      <a:pt x="1251717" y="308669"/>
                      <a:pt x="1249600" y="310251"/>
                      <a:pt x="1247181" y="310884"/>
                    </a:cubicBezTo>
                    <a:close/>
                    <a:moveTo>
                      <a:pt x="783421" y="946304"/>
                    </a:moveTo>
                    <a:cubicBezTo>
                      <a:pt x="782304" y="948533"/>
                      <a:pt x="782114" y="950920"/>
                      <a:pt x="784179" y="953359"/>
                    </a:cubicBezTo>
                    <a:lnTo>
                      <a:pt x="784245" y="953368"/>
                    </a:lnTo>
                    <a:lnTo>
                      <a:pt x="784830" y="944504"/>
                    </a:lnTo>
                    <a:close/>
                    <a:moveTo>
                      <a:pt x="658370" y="913024"/>
                    </a:moveTo>
                    <a:lnTo>
                      <a:pt x="652593" y="931066"/>
                    </a:lnTo>
                    <a:lnTo>
                      <a:pt x="659391" y="930691"/>
                    </a:lnTo>
                    <a:cubicBezTo>
                      <a:pt x="663107" y="930780"/>
                      <a:pt x="666835" y="930339"/>
                      <a:pt x="668518" y="926662"/>
                    </a:cubicBezTo>
                    <a:cubicBezTo>
                      <a:pt x="670200" y="922985"/>
                      <a:pt x="666523" y="921303"/>
                      <a:pt x="664451" y="919128"/>
                    </a:cubicBezTo>
                    <a:close/>
                    <a:moveTo>
                      <a:pt x="343163" y="828988"/>
                    </a:moveTo>
                    <a:cubicBezTo>
                      <a:pt x="344299" y="825916"/>
                      <a:pt x="347538" y="823755"/>
                      <a:pt x="353858" y="822591"/>
                    </a:cubicBezTo>
                    <a:cubicBezTo>
                      <a:pt x="363992" y="820505"/>
                      <a:pt x="366231" y="810057"/>
                      <a:pt x="368544" y="801426"/>
                    </a:cubicBezTo>
                    <a:cubicBezTo>
                      <a:pt x="373619" y="781486"/>
                      <a:pt x="373619" y="781486"/>
                      <a:pt x="393106" y="789240"/>
                    </a:cubicBezTo>
                    <a:cubicBezTo>
                      <a:pt x="395259" y="790553"/>
                      <a:pt x="397243" y="791173"/>
                      <a:pt x="399658" y="792057"/>
                    </a:cubicBezTo>
                    <a:cubicBezTo>
                      <a:pt x="410011" y="795418"/>
                      <a:pt x="418233" y="794528"/>
                      <a:pt x="419801" y="781308"/>
                    </a:cubicBezTo>
                    <a:cubicBezTo>
                      <a:pt x="419318" y="776289"/>
                      <a:pt x="422353" y="775186"/>
                      <a:pt x="425891" y="776165"/>
                    </a:cubicBezTo>
                    <a:cubicBezTo>
                      <a:pt x="430553" y="777237"/>
                      <a:pt x="435646" y="778570"/>
                      <a:pt x="439258" y="781365"/>
                    </a:cubicBezTo>
                    <a:cubicBezTo>
                      <a:pt x="446911" y="787216"/>
                      <a:pt x="454418" y="789433"/>
                      <a:pt x="463187" y="784741"/>
                    </a:cubicBezTo>
                    <a:cubicBezTo>
                      <a:pt x="468133" y="782442"/>
                      <a:pt x="472701" y="784638"/>
                      <a:pt x="477100" y="786141"/>
                    </a:cubicBezTo>
                    <a:cubicBezTo>
                      <a:pt x="485718" y="802029"/>
                      <a:pt x="479401" y="825938"/>
                      <a:pt x="501304" y="834574"/>
                    </a:cubicBezTo>
                    <a:cubicBezTo>
                      <a:pt x="506564" y="836602"/>
                      <a:pt x="506142" y="846977"/>
                      <a:pt x="514648" y="842715"/>
                    </a:cubicBezTo>
                    <a:cubicBezTo>
                      <a:pt x="532470" y="829961"/>
                      <a:pt x="532207" y="830391"/>
                      <a:pt x="552271" y="842041"/>
                    </a:cubicBezTo>
                    <a:cubicBezTo>
                      <a:pt x="557867" y="845455"/>
                      <a:pt x="562318" y="851714"/>
                      <a:pt x="570635" y="849700"/>
                    </a:cubicBezTo>
                    <a:cubicBezTo>
                      <a:pt x="576851" y="851128"/>
                      <a:pt x="582089" y="856097"/>
                      <a:pt x="588778" y="851910"/>
                    </a:cubicBezTo>
                    <a:cubicBezTo>
                      <a:pt x="599342" y="850085"/>
                      <a:pt x="608141" y="853089"/>
                      <a:pt x="615963" y="859632"/>
                    </a:cubicBezTo>
                    <a:cubicBezTo>
                      <a:pt x="616132" y="860326"/>
                      <a:pt x="616132" y="860326"/>
                      <a:pt x="616299" y="861019"/>
                    </a:cubicBezTo>
                    <a:cubicBezTo>
                      <a:pt x="625013" y="863678"/>
                      <a:pt x="630713" y="861838"/>
                      <a:pt x="634797" y="857685"/>
                    </a:cubicBezTo>
                    <a:lnTo>
                      <a:pt x="637257" y="852876"/>
                    </a:lnTo>
                    <a:lnTo>
                      <a:pt x="644105" y="816137"/>
                    </a:lnTo>
                    <a:cubicBezTo>
                      <a:pt x="645642" y="796524"/>
                      <a:pt x="650484" y="793986"/>
                      <a:pt x="669424" y="801349"/>
                    </a:cubicBezTo>
                    <a:cubicBezTo>
                      <a:pt x="671489" y="803788"/>
                      <a:pt x="671824" y="806452"/>
                      <a:pt x="671560" y="809100"/>
                    </a:cubicBezTo>
                    <a:lnTo>
                      <a:pt x="670812" y="813063"/>
                    </a:lnTo>
                    <a:lnTo>
                      <a:pt x="675492" y="817242"/>
                    </a:lnTo>
                    <a:cubicBezTo>
                      <a:pt x="676510" y="819931"/>
                      <a:pt x="677284" y="823504"/>
                      <a:pt x="679761" y="827674"/>
                    </a:cubicBezTo>
                    <a:cubicBezTo>
                      <a:pt x="679644" y="831737"/>
                      <a:pt x="677806" y="834751"/>
                      <a:pt x="674844" y="837668"/>
                    </a:cubicBezTo>
                    <a:lnTo>
                      <a:pt x="667970" y="841657"/>
                    </a:lnTo>
                    <a:lnTo>
                      <a:pt x="668977" y="847276"/>
                    </a:lnTo>
                    <a:cubicBezTo>
                      <a:pt x="672471" y="856522"/>
                      <a:pt x="679049" y="864515"/>
                      <a:pt x="686345" y="870267"/>
                    </a:cubicBezTo>
                    <a:cubicBezTo>
                      <a:pt x="689983" y="873542"/>
                      <a:pt x="695784" y="875276"/>
                      <a:pt x="696716" y="880609"/>
                    </a:cubicBezTo>
                    <a:cubicBezTo>
                      <a:pt x="697688" y="884350"/>
                      <a:pt x="697701" y="883819"/>
                      <a:pt x="699358" y="881204"/>
                    </a:cubicBezTo>
                    <a:cubicBezTo>
                      <a:pt x="700470" y="879107"/>
                      <a:pt x="702632" y="877566"/>
                      <a:pt x="704199" y="878665"/>
                    </a:cubicBezTo>
                    <a:cubicBezTo>
                      <a:pt x="719968" y="885420"/>
                      <a:pt x="727694" y="873392"/>
                      <a:pt x="736405" y="864574"/>
                    </a:cubicBezTo>
                    <a:cubicBezTo>
                      <a:pt x="739123" y="861985"/>
                      <a:pt x="742384" y="858877"/>
                      <a:pt x="746126" y="857906"/>
                    </a:cubicBezTo>
                    <a:cubicBezTo>
                      <a:pt x="751990" y="856985"/>
                      <a:pt x="757791" y="858718"/>
                      <a:pt x="759772" y="864608"/>
                    </a:cubicBezTo>
                    <a:cubicBezTo>
                      <a:pt x="767194" y="887094"/>
                      <a:pt x="788866" y="891336"/>
                      <a:pt x="806189" y="899721"/>
                    </a:cubicBezTo>
                    <a:cubicBezTo>
                      <a:pt x="807257" y="899482"/>
                      <a:pt x="808988" y="899258"/>
                      <a:pt x="810502" y="899825"/>
                    </a:cubicBezTo>
                    <a:lnTo>
                      <a:pt x="812660" y="903314"/>
                    </a:lnTo>
                    <a:lnTo>
                      <a:pt x="817662" y="897914"/>
                    </a:lnTo>
                    <a:lnTo>
                      <a:pt x="813177" y="889446"/>
                    </a:lnTo>
                    <a:cubicBezTo>
                      <a:pt x="809797" y="878880"/>
                      <a:pt x="804682" y="876043"/>
                      <a:pt x="794007" y="878389"/>
                    </a:cubicBezTo>
                    <a:cubicBezTo>
                      <a:pt x="792575" y="878743"/>
                      <a:pt x="791391" y="879494"/>
                      <a:pt x="789170" y="880349"/>
                    </a:cubicBezTo>
                    <a:cubicBezTo>
                      <a:pt x="788722" y="871793"/>
                      <a:pt x="793888" y="866862"/>
                      <a:pt x="797766" y="861641"/>
                    </a:cubicBezTo>
                    <a:cubicBezTo>
                      <a:pt x="802577" y="855277"/>
                      <a:pt x="805062" y="848730"/>
                      <a:pt x="802787" y="840778"/>
                    </a:cubicBezTo>
                    <a:cubicBezTo>
                      <a:pt x="801761" y="834799"/>
                      <a:pt x="798723" y="831751"/>
                      <a:pt x="792348" y="833029"/>
                    </a:cubicBezTo>
                    <a:cubicBezTo>
                      <a:pt x="785577" y="834558"/>
                      <a:pt x="780279" y="834048"/>
                      <a:pt x="776427" y="827097"/>
                    </a:cubicBezTo>
                    <a:cubicBezTo>
                      <a:pt x="772429" y="820789"/>
                      <a:pt x="776662" y="817002"/>
                      <a:pt x="780645" y="812820"/>
                    </a:cubicBezTo>
                    <a:cubicBezTo>
                      <a:pt x="781973" y="811426"/>
                      <a:pt x="784734" y="809677"/>
                      <a:pt x="782590" y="807168"/>
                    </a:cubicBezTo>
                    <a:cubicBezTo>
                      <a:pt x="780592" y="804014"/>
                      <a:pt x="776767" y="801466"/>
                      <a:pt x="773112" y="802676"/>
                    </a:cubicBezTo>
                    <a:cubicBezTo>
                      <a:pt x="762935" y="805811"/>
                      <a:pt x="760228" y="799792"/>
                      <a:pt x="757703" y="791447"/>
                    </a:cubicBezTo>
                    <a:cubicBezTo>
                      <a:pt x="753325" y="779304"/>
                      <a:pt x="746185" y="768911"/>
                      <a:pt x="736284" y="760268"/>
                    </a:cubicBezTo>
                    <a:cubicBezTo>
                      <a:pt x="733498" y="757614"/>
                      <a:pt x="731354" y="755104"/>
                      <a:pt x="731578" y="751096"/>
                    </a:cubicBezTo>
                    <a:cubicBezTo>
                      <a:pt x="731708" y="739963"/>
                      <a:pt x="729722" y="730724"/>
                      <a:pt x="718061" y="725407"/>
                    </a:cubicBezTo>
                    <a:cubicBezTo>
                      <a:pt x="713840" y="723109"/>
                      <a:pt x="716535" y="718638"/>
                      <a:pt x="719151" y="717533"/>
                    </a:cubicBezTo>
                    <a:cubicBezTo>
                      <a:pt x="733915" y="712044"/>
                      <a:pt x="734006" y="702593"/>
                      <a:pt x="727549" y="690662"/>
                    </a:cubicBezTo>
                    <a:cubicBezTo>
                      <a:pt x="726695" y="688442"/>
                      <a:pt x="727273" y="685864"/>
                      <a:pt x="727207" y="683143"/>
                    </a:cubicBezTo>
                    <a:cubicBezTo>
                      <a:pt x="726773" y="668502"/>
                      <a:pt x="727062" y="667214"/>
                      <a:pt x="741036" y="662224"/>
                    </a:cubicBezTo>
                    <a:cubicBezTo>
                      <a:pt x="748740" y="659553"/>
                      <a:pt x="752579" y="656015"/>
                      <a:pt x="751237" y="646919"/>
                    </a:cubicBezTo>
                    <a:cubicBezTo>
                      <a:pt x="750356" y="640296"/>
                      <a:pt x="751697" y="632816"/>
                      <a:pt x="757507" y="628028"/>
                    </a:cubicBezTo>
                    <a:cubicBezTo>
                      <a:pt x="762923" y="623491"/>
                      <a:pt x="760819" y="619299"/>
                      <a:pt x="758071" y="614963"/>
                    </a:cubicBezTo>
                    <a:cubicBezTo>
                      <a:pt x="755323" y="610627"/>
                      <a:pt x="752430" y="606935"/>
                      <a:pt x="752943" y="601638"/>
                    </a:cubicBezTo>
                    <a:cubicBezTo>
                      <a:pt x="753166" y="597628"/>
                      <a:pt x="749945" y="596908"/>
                      <a:pt x="747224" y="596975"/>
                    </a:cubicBezTo>
                    <a:cubicBezTo>
                      <a:pt x="743319" y="597791"/>
                      <a:pt x="740059" y="598753"/>
                      <a:pt x="736654" y="600358"/>
                    </a:cubicBezTo>
                    <a:cubicBezTo>
                      <a:pt x="724651" y="604097"/>
                      <a:pt x="723757" y="603559"/>
                      <a:pt x="722350" y="591743"/>
                    </a:cubicBezTo>
                    <a:cubicBezTo>
                      <a:pt x="721325" y="585763"/>
                      <a:pt x="721981" y="579822"/>
                      <a:pt x="721599" y="573987"/>
                    </a:cubicBezTo>
                    <a:cubicBezTo>
                      <a:pt x="721506" y="566862"/>
                      <a:pt x="721414" y="559738"/>
                      <a:pt x="732116" y="561796"/>
                    </a:cubicBezTo>
                    <a:cubicBezTo>
                      <a:pt x="735732" y="562268"/>
                      <a:pt x="738136" y="559086"/>
                      <a:pt x="736677" y="555038"/>
                    </a:cubicBezTo>
                    <a:cubicBezTo>
                      <a:pt x="735112" y="549952"/>
                      <a:pt x="733691" y="544222"/>
                      <a:pt x="725922" y="544173"/>
                    </a:cubicBezTo>
                    <a:cubicBezTo>
                      <a:pt x="725528" y="544423"/>
                      <a:pt x="725134" y="544673"/>
                      <a:pt x="724095" y="544779"/>
                    </a:cubicBezTo>
                    <a:cubicBezTo>
                      <a:pt x="720190" y="545596"/>
                      <a:pt x="716418" y="551855"/>
                      <a:pt x="711882" y="546442"/>
                    </a:cubicBezTo>
                    <a:cubicBezTo>
                      <a:pt x="707596" y="541422"/>
                      <a:pt x="705925" y="535298"/>
                      <a:pt x="706478" y="528319"/>
                    </a:cubicBezTo>
                    <a:cubicBezTo>
                      <a:pt x="707383" y="522772"/>
                      <a:pt x="710223" y="517658"/>
                      <a:pt x="713562" y="513331"/>
                    </a:cubicBezTo>
                    <a:cubicBezTo>
                      <a:pt x="716362" y="509899"/>
                      <a:pt x="719123" y="508150"/>
                      <a:pt x="722515" y="512630"/>
                    </a:cubicBezTo>
                    <a:cubicBezTo>
                      <a:pt x="723908" y="513956"/>
                      <a:pt x="725697" y="515034"/>
                      <a:pt x="727274" y="514033"/>
                    </a:cubicBezTo>
                    <a:cubicBezTo>
                      <a:pt x="730035" y="512284"/>
                      <a:pt x="729180" y="510063"/>
                      <a:pt x="728181" y="508486"/>
                    </a:cubicBezTo>
                    <a:cubicBezTo>
                      <a:pt x="726577" y="505083"/>
                      <a:pt x="724827" y="502324"/>
                      <a:pt x="723473" y="499314"/>
                    </a:cubicBezTo>
                    <a:cubicBezTo>
                      <a:pt x="718661" y="489104"/>
                      <a:pt x="722724" y="481557"/>
                      <a:pt x="733648" y="479606"/>
                    </a:cubicBezTo>
                    <a:cubicBezTo>
                      <a:pt x="735081" y="479251"/>
                      <a:pt x="736119" y="479145"/>
                      <a:pt x="737158" y="479038"/>
                    </a:cubicBezTo>
                    <a:cubicBezTo>
                      <a:pt x="754024" y="477743"/>
                      <a:pt x="755747" y="476098"/>
                      <a:pt x="753169" y="458948"/>
                    </a:cubicBezTo>
                    <a:cubicBezTo>
                      <a:pt x="752288" y="452323"/>
                      <a:pt x="753300" y="447814"/>
                      <a:pt x="759715" y="444853"/>
                    </a:cubicBezTo>
                    <a:cubicBezTo>
                      <a:pt x="762331" y="443748"/>
                      <a:pt x="764053" y="442104"/>
                      <a:pt x="765776" y="440460"/>
                    </a:cubicBezTo>
                    <a:cubicBezTo>
                      <a:pt x="777357" y="432567"/>
                      <a:pt x="783680" y="422483"/>
                      <a:pt x="778198" y="407724"/>
                    </a:cubicBezTo>
                    <a:cubicBezTo>
                      <a:pt x="776382" y="402244"/>
                      <a:pt x="775357" y="396265"/>
                      <a:pt x="776014" y="390323"/>
                    </a:cubicBezTo>
                    <a:cubicBezTo>
                      <a:pt x="776237" y="386314"/>
                      <a:pt x="778392" y="382738"/>
                      <a:pt x="782297" y="381921"/>
                    </a:cubicBezTo>
                    <a:cubicBezTo>
                      <a:pt x="786990" y="380605"/>
                      <a:pt x="787661" y="385151"/>
                      <a:pt x="789015" y="388160"/>
                    </a:cubicBezTo>
                    <a:cubicBezTo>
                      <a:pt x="798429" y="406505"/>
                      <a:pt x="798429" y="406505"/>
                      <a:pt x="812745" y="392459"/>
                    </a:cubicBezTo>
                    <a:cubicBezTo>
                      <a:pt x="817912" y="387528"/>
                      <a:pt x="823183" y="383635"/>
                      <a:pt x="829848" y="381068"/>
                    </a:cubicBezTo>
                    <a:cubicBezTo>
                      <a:pt x="836764" y="378895"/>
                      <a:pt x="842246" y="377078"/>
                      <a:pt x="849359" y="383069"/>
                    </a:cubicBezTo>
                    <a:cubicBezTo>
                      <a:pt x="860047" y="391212"/>
                      <a:pt x="877033" y="384868"/>
                      <a:pt x="885906" y="370957"/>
                    </a:cubicBezTo>
                    <a:cubicBezTo>
                      <a:pt x="887379" y="368919"/>
                      <a:pt x="888207" y="366736"/>
                      <a:pt x="889824" y="364054"/>
                    </a:cubicBezTo>
                    <a:cubicBezTo>
                      <a:pt x="897146" y="372121"/>
                      <a:pt x="904759" y="378899"/>
                      <a:pt x="916328" y="377092"/>
                    </a:cubicBezTo>
                    <a:cubicBezTo>
                      <a:pt x="926858" y="375392"/>
                      <a:pt x="933497" y="368421"/>
                      <a:pt x="940780" y="361596"/>
                    </a:cubicBezTo>
                    <a:cubicBezTo>
                      <a:pt x="943067" y="363461"/>
                      <a:pt x="941989" y="365249"/>
                      <a:pt x="941950" y="366932"/>
                    </a:cubicBezTo>
                    <a:cubicBezTo>
                      <a:pt x="939559" y="380603"/>
                      <a:pt x="948959" y="388458"/>
                      <a:pt x="962645" y="384757"/>
                    </a:cubicBezTo>
                    <a:cubicBezTo>
                      <a:pt x="976724" y="380807"/>
                      <a:pt x="976724" y="380807"/>
                      <a:pt x="980276" y="395131"/>
                    </a:cubicBezTo>
                    <a:cubicBezTo>
                      <a:pt x="982760" y="405159"/>
                      <a:pt x="992989" y="410831"/>
                      <a:pt x="1002415" y="406516"/>
                    </a:cubicBezTo>
                    <a:cubicBezTo>
                      <a:pt x="1007253" y="404555"/>
                      <a:pt x="1005150" y="400363"/>
                      <a:pt x="1004189" y="397105"/>
                    </a:cubicBezTo>
                    <a:cubicBezTo>
                      <a:pt x="1002374" y="391624"/>
                      <a:pt x="999666" y="385605"/>
                      <a:pt x="1004583" y="380280"/>
                    </a:cubicBezTo>
                    <a:cubicBezTo>
                      <a:pt x="1008026" y="376992"/>
                      <a:pt x="1010538" y="374847"/>
                      <a:pt x="1012707" y="381760"/>
                    </a:cubicBezTo>
                    <a:cubicBezTo>
                      <a:pt x="1018651" y="398989"/>
                      <a:pt x="1025842" y="401614"/>
                      <a:pt x="1041579" y="393299"/>
                    </a:cubicBezTo>
                    <a:cubicBezTo>
                      <a:pt x="1061509" y="382878"/>
                      <a:pt x="1081925" y="379332"/>
                      <a:pt x="1103867" y="382553"/>
                    </a:cubicBezTo>
                    <a:cubicBezTo>
                      <a:pt x="1114963" y="384362"/>
                      <a:pt x="1125704" y="384737"/>
                      <a:pt x="1136774" y="382141"/>
                    </a:cubicBezTo>
                    <a:cubicBezTo>
                      <a:pt x="1142505" y="380720"/>
                      <a:pt x="1146844" y="377970"/>
                      <a:pt x="1148539" y="371922"/>
                    </a:cubicBezTo>
                    <a:cubicBezTo>
                      <a:pt x="1150090" y="366520"/>
                      <a:pt x="1153179" y="361799"/>
                      <a:pt x="1159621" y="363242"/>
                    </a:cubicBezTo>
                    <a:cubicBezTo>
                      <a:pt x="1166313" y="365079"/>
                      <a:pt x="1163973" y="370982"/>
                      <a:pt x="1163106" y="374845"/>
                    </a:cubicBezTo>
                    <a:cubicBezTo>
                      <a:pt x="1160937" y="384508"/>
                      <a:pt x="1164040" y="390277"/>
                      <a:pt x="1171548" y="396017"/>
                    </a:cubicBezTo>
                    <a:lnTo>
                      <a:pt x="1205445" y="430538"/>
                    </a:lnTo>
                    <a:lnTo>
                      <a:pt x="1209429" y="430483"/>
                    </a:lnTo>
                    <a:cubicBezTo>
                      <a:pt x="1220377" y="428161"/>
                      <a:pt x="1229919" y="421631"/>
                      <a:pt x="1231275" y="411649"/>
                    </a:cubicBezTo>
                    <a:cubicBezTo>
                      <a:pt x="1234740" y="388327"/>
                      <a:pt x="1248678" y="383810"/>
                      <a:pt x="1268141" y="383471"/>
                    </a:cubicBezTo>
                    <a:cubicBezTo>
                      <a:pt x="1271189" y="382978"/>
                      <a:pt x="1274112" y="383046"/>
                      <a:pt x="1277159" y="382553"/>
                    </a:cubicBezTo>
                    <a:cubicBezTo>
                      <a:pt x="1290217" y="381954"/>
                      <a:pt x="1291029" y="380960"/>
                      <a:pt x="1287384" y="368388"/>
                    </a:cubicBezTo>
                    <a:cubicBezTo>
                      <a:pt x="1283923" y="357620"/>
                      <a:pt x="1277724" y="348589"/>
                      <a:pt x="1270278" y="339867"/>
                    </a:cubicBezTo>
                    <a:cubicBezTo>
                      <a:pt x="1265564" y="334695"/>
                      <a:pt x="1264078" y="330837"/>
                      <a:pt x="1268506" y="324188"/>
                    </a:cubicBezTo>
                    <a:cubicBezTo>
                      <a:pt x="1272124" y="318534"/>
                      <a:pt x="1274189" y="311943"/>
                      <a:pt x="1276253" y="305352"/>
                    </a:cubicBezTo>
                    <a:cubicBezTo>
                      <a:pt x="1277817" y="301001"/>
                      <a:pt x="1276458" y="296581"/>
                      <a:pt x="1272233" y="294460"/>
                    </a:cubicBezTo>
                    <a:lnTo>
                      <a:pt x="1269133" y="293976"/>
                    </a:lnTo>
                    <a:lnTo>
                      <a:pt x="1313940" y="261207"/>
                    </a:lnTo>
                    <a:lnTo>
                      <a:pt x="1314400" y="261959"/>
                    </a:lnTo>
                    <a:cubicBezTo>
                      <a:pt x="1315758" y="262779"/>
                      <a:pt x="1317500" y="262875"/>
                      <a:pt x="1319862" y="262817"/>
                    </a:cubicBezTo>
                    <a:cubicBezTo>
                      <a:pt x="1346288" y="262864"/>
                      <a:pt x="1366723" y="273910"/>
                      <a:pt x="1384033" y="293659"/>
                    </a:cubicBezTo>
                    <a:cubicBezTo>
                      <a:pt x="1394331" y="305373"/>
                      <a:pt x="1399528" y="318881"/>
                      <a:pt x="1398378" y="334493"/>
                    </a:cubicBezTo>
                    <a:cubicBezTo>
                      <a:pt x="1397991" y="341460"/>
                      <a:pt x="1399978" y="343080"/>
                      <a:pt x="1406634" y="342221"/>
                    </a:cubicBezTo>
                    <a:cubicBezTo>
                      <a:pt x="1414533" y="341053"/>
                      <a:pt x="1423424" y="340696"/>
                      <a:pt x="1430707" y="337038"/>
                    </a:cubicBezTo>
                    <a:cubicBezTo>
                      <a:pt x="1436060" y="334124"/>
                      <a:pt x="1438047" y="335744"/>
                      <a:pt x="1439714" y="341409"/>
                    </a:cubicBezTo>
                    <a:cubicBezTo>
                      <a:pt x="1442365" y="353170"/>
                      <a:pt x="1463360" y="364342"/>
                      <a:pt x="1474809" y="360443"/>
                    </a:cubicBezTo>
                    <a:cubicBezTo>
                      <a:pt x="1478665" y="358958"/>
                      <a:pt x="1479419" y="355599"/>
                      <a:pt x="1480606" y="352926"/>
                    </a:cubicBezTo>
                    <a:cubicBezTo>
                      <a:pt x="1484851" y="344473"/>
                      <a:pt x="1489529" y="336706"/>
                      <a:pt x="1497747" y="331495"/>
                    </a:cubicBezTo>
                    <a:cubicBezTo>
                      <a:pt x="1511877" y="323496"/>
                      <a:pt x="1521752" y="329236"/>
                      <a:pt x="1521596" y="345658"/>
                    </a:cubicBezTo>
                    <a:cubicBezTo>
                      <a:pt x="1521710" y="350386"/>
                      <a:pt x="1520582" y="355422"/>
                      <a:pt x="1520697" y="360150"/>
                    </a:cubicBezTo>
                    <a:cubicBezTo>
                      <a:pt x="1521293" y="373215"/>
                      <a:pt x="1526134" y="377827"/>
                      <a:pt x="1539318" y="376668"/>
                    </a:cubicBezTo>
                    <a:cubicBezTo>
                      <a:pt x="1545847" y="376369"/>
                      <a:pt x="1551076" y="374014"/>
                      <a:pt x="1556863" y="371785"/>
                    </a:cubicBezTo>
                    <a:cubicBezTo>
                      <a:pt x="1562775" y="368996"/>
                      <a:pt x="1568003" y="366641"/>
                      <a:pt x="1574223" y="365097"/>
                    </a:cubicBezTo>
                    <a:cubicBezTo>
                      <a:pt x="1578641" y="363736"/>
                      <a:pt x="1584052" y="363184"/>
                      <a:pt x="1588835" y="365434"/>
                    </a:cubicBezTo>
                    <a:cubicBezTo>
                      <a:pt x="1595046" y="369177"/>
                      <a:pt x="1589191" y="374330"/>
                      <a:pt x="1588872" y="378372"/>
                    </a:cubicBezTo>
                    <a:cubicBezTo>
                      <a:pt x="1588977" y="388388"/>
                      <a:pt x="1587278" y="398587"/>
                      <a:pt x="1591674" y="407802"/>
                    </a:cubicBezTo>
                    <a:cubicBezTo>
                      <a:pt x="1595020" y="413841"/>
                      <a:pt x="1598684" y="415839"/>
                      <a:pt x="1605716" y="413300"/>
                    </a:cubicBezTo>
                    <a:cubicBezTo>
                      <a:pt x="1615360" y="409585"/>
                      <a:pt x="1624949" y="403506"/>
                      <a:pt x="1633726" y="398419"/>
                    </a:cubicBezTo>
                    <a:cubicBezTo>
                      <a:pt x="1648541" y="389986"/>
                      <a:pt x="1662855" y="383790"/>
                      <a:pt x="1678313" y="396072"/>
                    </a:cubicBezTo>
                    <a:cubicBezTo>
                      <a:pt x="1682413" y="398754"/>
                      <a:pt x="1685836" y="396583"/>
                      <a:pt x="1689134" y="394971"/>
                    </a:cubicBezTo>
                    <a:cubicBezTo>
                      <a:pt x="1695607" y="392307"/>
                      <a:pt x="1700343" y="386904"/>
                      <a:pt x="1704395" y="381934"/>
                    </a:cubicBezTo>
                    <a:cubicBezTo>
                      <a:pt x="1710877" y="373983"/>
                      <a:pt x="1716240" y="365782"/>
                      <a:pt x="1727313" y="363561"/>
                    </a:cubicBezTo>
                    <a:cubicBezTo>
                      <a:pt x="1725085" y="357772"/>
                      <a:pt x="1719616" y="355959"/>
                      <a:pt x="1716203" y="352842"/>
                    </a:cubicBezTo>
                    <a:cubicBezTo>
                      <a:pt x="1712789" y="349725"/>
                      <a:pt x="1707572" y="346792"/>
                      <a:pt x="1709511" y="340762"/>
                    </a:cubicBezTo>
                    <a:cubicBezTo>
                      <a:pt x="1711702" y="333612"/>
                      <a:pt x="1715011" y="326713"/>
                      <a:pt x="1723035" y="324984"/>
                    </a:cubicBezTo>
                    <a:cubicBezTo>
                      <a:pt x="1729942" y="323007"/>
                      <a:pt x="1734724" y="325254"/>
                      <a:pt x="1732158" y="334083"/>
                    </a:cubicBezTo>
                    <a:cubicBezTo>
                      <a:pt x="1730219" y="340114"/>
                      <a:pt x="1733883" y="342111"/>
                      <a:pt x="1738918" y="343239"/>
                    </a:cubicBezTo>
                    <a:cubicBezTo>
                      <a:pt x="1752651" y="347493"/>
                      <a:pt x="1764486" y="336628"/>
                      <a:pt x="1761219" y="322377"/>
                    </a:cubicBezTo>
                    <a:cubicBezTo>
                      <a:pt x="1760545" y="317524"/>
                      <a:pt x="1759185" y="313104"/>
                      <a:pt x="1758636" y="307691"/>
                    </a:cubicBezTo>
                    <a:cubicBezTo>
                      <a:pt x="1758771" y="301844"/>
                      <a:pt x="1761453" y="297743"/>
                      <a:pt x="1767241" y="295514"/>
                    </a:cubicBezTo>
                    <a:cubicBezTo>
                      <a:pt x="1773154" y="292725"/>
                      <a:pt x="1776442" y="296402"/>
                      <a:pt x="1780289" y="300202"/>
                    </a:cubicBezTo>
                    <a:cubicBezTo>
                      <a:pt x="1786991" y="306995"/>
                      <a:pt x="1786787" y="315765"/>
                      <a:pt x="1787702" y="324787"/>
                    </a:cubicBezTo>
                    <a:cubicBezTo>
                      <a:pt x="1789349" y="341026"/>
                      <a:pt x="1789761" y="345086"/>
                      <a:pt x="1798995" y="345173"/>
                    </a:cubicBezTo>
                    <a:lnTo>
                      <a:pt x="1800029" y="345095"/>
                    </a:lnTo>
                    <a:lnTo>
                      <a:pt x="1798659" y="337106"/>
                    </a:lnTo>
                    <a:cubicBezTo>
                      <a:pt x="1797075" y="333602"/>
                      <a:pt x="1794394" y="330138"/>
                      <a:pt x="1790248" y="326711"/>
                    </a:cubicBezTo>
                    <a:cubicBezTo>
                      <a:pt x="1786951" y="324348"/>
                      <a:pt x="1789878" y="319753"/>
                      <a:pt x="1794305" y="319518"/>
                    </a:cubicBezTo>
                    <a:cubicBezTo>
                      <a:pt x="1799366" y="319250"/>
                      <a:pt x="1803793" y="319015"/>
                      <a:pt x="1808853" y="318746"/>
                    </a:cubicBezTo>
                    <a:cubicBezTo>
                      <a:pt x="1831724" y="319434"/>
                      <a:pt x="1842739" y="311872"/>
                      <a:pt x="1850485" y="290530"/>
                    </a:cubicBezTo>
                    <a:cubicBezTo>
                      <a:pt x="1854342" y="279542"/>
                      <a:pt x="1845353" y="277483"/>
                      <a:pt x="1838826" y="274023"/>
                    </a:cubicBezTo>
                    <a:cubicBezTo>
                      <a:pt x="1833599" y="271129"/>
                      <a:pt x="1825908" y="269635"/>
                      <a:pt x="1826804" y="262610"/>
                    </a:cubicBezTo>
                    <a:cubicBezTo>
                      <a:pt x="1828332" y="255552"/>
                      <a:pt x="1835922" y="255149"/>
                      <a:pt x="1841648" y="255479"/>
                    </a:cubicBezTo>
                    <a:cubicBezTo>
                      <a:pt x="1881131" y="258457"/>
                      <a:pt x="1905053" y="231182"/>
                      <a:pt x="1933175" y="211295"/>
                    </a:cubicBezTo>
                    <a:cubicBezTo>
                      <a:pt x="1939897" y="206498"/>
                      <a:pt x="1937630" y="199642"/>
                      <a:pt x="1937293" y="193317"/>
                    </a:cubicBezTo>
                    <a:cubicBezTo>
                      <a:pt x="1937456" y="184428"/>
                      <a:pt x="1931758" y="172680"/>
                      <a:pt x="1940378" y="167782"/>
                    </a:cubicBezTo>
                    <a:cubicBezTo>
                      <a:pt x="1950862" y="162151"/>
                      <a:pt x="1953599" y="177862"/>
                      <a:pt x="1961956" y="179955"/>
                    </a:cubicBezTo>
                    <a:cubicBezTo>
                      <a:pt x="1981933" y="185872"/>
                      <a:pt x="1987457" y="182408"/>
                      <a:pt x="1992141" y="163131"/>
                    </a:cubicBezTo>
                    <a:lnTo>
                      <a:pt x="1992331" y="162587"/>
                    </a:lnTo>
                    <a:lnTo>
                      <a:pt x="1986778" y="144322"/>
                    </a:lnTo>
                    <a:cubicBezTo>
                      <a:pt x="1983609" y="138386"/>
                      <a:pt x="1979283" y="133065"/>
                      <a:pt x="1973980" y="128749"/>
                    </a:cubicBezTo>
                    <a:cubicBezTo>
                      <a:pt x="1957429" y="115673"/>
                      <a:pt x="1933691" y="110591"/>
                      <a:pt x="1912158" y="123151"/>
                    </a:cubicBezTo>
                    <a:cubicBezTo>
                      <a:pt x="1906000" y="126650"/>
                      <a:pt x="1894382" y="122826"/>
                      <a:pt x="1892523" y="135610"/>
                    </a:cubicBezTo>
                    <a:cubicBezTo>
                      <a:pt x="1892092" y="139439"/>
                      <a:pt x="1883438" y="143704"/>
                      <a:pt x="1878608" y="136350"/>
                    </a:cubicBezTo>
                    <a:cubicBezTo>
                      <a:pt x="1877655" y="127361"/>
                      <a:pt x="1877058" y="118355"/>
                      <a:pt x="1882843" y="111953"/>
                    </a:cubicBezTo>
                    <a:cubicBezTo>
                      <a:pt x="1884771" y="109819"/>
                      <a:pt x="1887408" y="107974"/>
                      <a:pt x="1890978" y="106516"/>
                    </a:cubicBezTo>
                    <a:cubicBezTo>
                      <a:pt x="1903393" y="101417"/>
                      <a:pt x="1917610" y="106371"/>
                      <a:pt x="1929358" y="100672"/>
                    </a:cubicBezTo>
                    <a:cubicBezTo>
                      <a:pt x="1935549" y="97807"/>
                      <a:pt x="1944903" y="94773"/>
                      <a:pt x="1933047" y="86523"/>
                    </a:cubicBezTo>
                    <a:cubicBezTo>
                      <a:pt x="1931278" y="77103"/>
                      <a:pt x="1921718" y="64291"/>
                      <a:pt x="1943458" y="67577"/>
                    </a:cubicBezTo>
                    <a:cubicBezTo>
                      <a:pt x="1944722" y="67509"/>
                      <a:pt x="1945356" y="67475"/>
                      <a:pt x="1946687" y="68673"/>
                    </a:cubicBezTo>
                    <a:cubicBezTo>
                      <a:pt x="1952851" y="77226"/>
                      <a:pt x="1963670" y="77919"/>
                      <a:pt x="1972161" y="82543"/>
                    </a:cubicBezTo>
                    <a:cubicBezTo>
                      <a:pt x="1978687" y="86003"/>
                      <a:pt x="1984212" y="82538"/>
                      <a:pt x="1983109" y="73717"/>
                    </a:cubicBezTo>
                    <a:cubicBezTo>
                      <a:pt x="1983708" y="73050"/>
                      <a:pt x="1984939" y="72351"/>
                      <a:pt x="1986238" y="72916"/>
                    </a:cubicBezTo>
                    <a:cubicBezTo>
                      <a:pt x="1991729" y="68819"/>
                      <a:pt x="2000086" y="70912"/>
                      <a:pt x="2004144" y="63720"/>
                    </a:cubicBezTo>
                    <a:cubicBezTo>
                      <a:pt x="2016257" y="52929"/>
                      <a:pt x="2027104" y="42204"/>
                      <a:pt x="2033222" y="26022"/>
                    </a:cubicBezTo>
                    <a:cubicBezTo>
                      <a:pt x="2044462" y="-1214"/>
                      <a:pt x="2059607" y="-2653"/>
                      <a:pt x="2078526" y="19176"/>
                    </a:cubicBezTo>
                    <a:cubicBezTo>
                      <a:pt x="2098810" y="42837"/>
                      <a:pt x="2105802" y="43100"/>
                      <a:pt x="2128694" y="20319"/>
                    </a:cubicBezTo>
                    <a:cubicBezTo>
                      <a:pt x="2129293" y="19653"/>
                      <a:pt x="2129293" y="19653"/>
                      <a:pt x="2129892" y="18987"/>
                    </a:cubicBezTo>
                    <a:cubicBezTo>
                      <a:pt x="2155915" y="-4595"/>
                      <a:pt x="2158976" y="-6660"/>
                      <a:pt x="2179596" y="23325"/>
                    </a:cubicBezTo>
                    <a:cubicBezTo>
                      <a:pt x="2185093" y="31279"/>
                      <a:pt x="2187097" y="45126"/>
                      <a:pt x="2197183" y="43956"/>
                    </a:cubicBezTo>
                    <a:cubicBezTo>
                      <a:pt x="2209799" y="42652"/>
                      <a:pt x="2208361" y="27505"/>
                      <a:pt x="2211619" y="17184"/>
                    </a:cubicBezTo>
                    <a:cubicBezTo>
                      <a:pt x="2213248" y="12024"/>
                      <a:pt x="2214244" y="6896"/>
                      <a:pt x="2215240" y="1769"/>
                    </a:cubicBezTo>
                    <a:cubicBezTo>
                      <a:pt x="2221363" y="-2361"/>
                      <a:pt x="2224095" y="1300"/>
                      <a:pt x="2224397" y="6991"/>
                    </a:cubicBezTo>
                    <a:cubicBezTo>
                      <a:pt x="2225265" y="11385"/>
                      <a:pt x="2224201" y="15249"/>
                      <a:pt x="2226301" y="18942"/>
                    </a:cubicBezTo>
                    <a:cubicBezTo>
                      <a:pt x="2228035" y="27730"/>
                      <a:pt x="2229770" y="36517"/>
                      <a:pt x="2232138" y="45271"/>
                    </a:cubicBezTo>
                    <a:cubicBezTo>
                      <a:pt x="2237540" y="63379"/>
                      <a:pt x="2244665" y="66172"/>
                      <a:pt x="2260606" y="55811"/>
                    </a:cubicBezTo>
                    <a:cubicBezTo>
                      <a:pt x="2267961" y="50981"/>
                      <a:pt x="2273917" y="43688"/>
                      <a:pt x="2281238" y="38224"/>
                    </a:cubicBezTo>
                    <a:cubicBezTo>
                      <a:pt x="2286096" y="34161"/>
                      <a:pt x="2291486" y="28166"/>
                      <a:pt x="2298611" y="30959"/>
                    </a:cubicBezTo>
                    <a:cubicBezTo>
                      <a:pt x="2306403" y="34351"/>
                      <a:pt x="2306806" y="41941"/>
                      <a:pt x="2307841" y="49497"/>
                    </a:cubicBezTo>
                    <a:cubicBezTo>
                      <a:pt x="2308978" y="58952"/>
                      <a:pt x="2308849" y="68472"/>
                      <a:pt x="2309386" y="78592"/>
                    </a:cubicBezTo>
                    <a:cubicBezTo>
                      <a:pt x="2309957" y="89344"/>
                      <a:pt x="2314054" y="94835"/>
                      <a:pt x="2325539" y="96128"/>
                    </a:cubicBezTo>
                    <a:cubicBezTo>
                      <a:pt x="2345947" y="98216"/>
                      <a:pt x="2354075" y="107934"/>
                      <a:pt x="2355715" y="126875"/>
                    </a:cubicBezTo>
                    <a:cubicBezTo>
                      <a:pt x="2359829" y="168518"/>
                      <a:pt x="2362459" y="170281"/>
                      <a:pt x="2403767" y="159843"/>
                    </a:cubicBezTo>
                    <a:lnTo>
                      <a:pt x="2411135" y="158481"/>
                    </a:lnTo>
                    <a:lnTo>
                      <a:pt x="2421802" y="148799"/>
                    </a:lnTo>
                    <a:cubicBezTo>
                      <a:pt x="2431621" y="142570"/>
                      <a:pt x="2444304" y="142532"/>
                      <a:pt x="2452695" y="145256"/>
                    </a:cubicBezTo>
                    <a:cubicBezTo>
                      <a:pt x="2462383" y="148547"/>
                      <a:pt x="2468043" y="147613"/>
                      <a:pt x="2477692" y="138221"/>
                    </a:cubicBezTo>
                    <a:cubicBezTo>
                      <a:pt x="2470578" y="159528"/>
                      <a:pt x="2478168" y="159126"/>
                      <a:pt x="2489883" y="152796"/>
                    </a:cubicBezTo>
                    <a:cubicBezTo>
                      <a:pt x="2490652" y="161317"/>
                      <a:pt x="2490922" y="169391"/>
                      <a:pt x="2492669" y="176909"/>
                    </a:cubicBezTo>
                    <a:lnTo>
                      <a:pt x="2499486" y="189073"/>
                    </a:lnTo>
                    <a:lnTo>
                      <a:pt x="2502551" y="186628"/>
                    </a:lnTo>
                    <a:cubicBezTo>
                      <a:pt x="2504737" y="183025"/>
                      <a:pt x="2505610" y="178538"/>
                      <a:pt x="2505307" y="172845"/>
                    </a:cubicBezTo>
                    <a:cubicBezTo>
                      <a:pt x="2503729" y="143118"/>
                      <a:pt x="2505492" y="140488"/>
                      <a:pt x="2536983" y="136278"/>
                    </a:cubicBezTo>
                    <a:cubicBezTo>
                      <a:pt x="2550231" y="134940"/>
                      <a:pt x="2549928" y="129248"/>
                      <a:pt x="2544398" y="120661"/>
                    </a:cubicBezTo>
                    <a:cubicBezTo>
                      <a:pt x="2542328" y="105549"/>
                      <a:pt x="2552817" y="111970"/>
                      <a:pt x="2559808" y="112233"/>
                    </a:cubicBezTo>
                    <a:cubicBezTo>
                      <a:pt x="2589406" y="120175"/>
                      <a:pt x="2608611" y="111544"/>
                      <a:pt x="2624244" y="83440"/>
                    </a:cubicBezTo>
                    <a:cubicBezTo>
                      <a:pt x="2637582" y="59899"/>
                      <a:pt x="2642508" y="57099"/>
                      <a:pt x="2658258" y="67046"/>
                    </a:cubicBezTo>
                    <a:cubicBezTo>
                      <a:pt x="2662423" y="73801"/>
                      <a:pt x="2663559" y="83256"/>
                      <a:pt x="2673780" y="84616"/>
                    </a:cubicBezTo>
                    <a:cubicBezTo>
                      <a:pt x="2685399" y="88439"/>
                      <a:pt x="2694019" y="83541"/>
                      <a:pt x="2702471" y="75481"/>
                    </a:cubicBezTo>
                    <a:cubicBezTo>
                      <a:pt x="2710324" y="68087"/>
                      <a:pt x="2716710" y="56965"/>
                      <a:pt x="2730195" y="60055"/>
                    </a:cubicBezTo>
                    <a:cubicBezTo>
                      <a:pt x="2735025" y="67410"/>
                      <a:pt x="2739223" y="74798"/>
                      <a:pt x="2745884" y="80788"/>
                    </a:cubicBezTo>
                    <a:cubicBezTo>
                      <a:pt x="2749880" y="84380"/>
                      <a:pt x="2748520" y="94601"/>
                      <a:pt x="2758472" y="90901"/>
                    </a:cubicBezTo>
                    <a:cubicBezTo>
                      <a:pt x="2762765" y="88136"/>
                      <a:pt x="2763761" y="83010"/>
                      <a:pt x="2766756" y="79679"/>
                    </a:cubicBezTo>
                    <a:cubicBezTo>
                      <a:pt x="2767355" y="79013"/>
                      <a:pt x="2767288" y="77749"/>
                      <a:pt x="2767220" y="76483"/>
                    </a:cubicBezTo>
                    <a:cubicBezTo>
                      <a:pt x="2770680" y="69956"/>
                      <a:pt x="2765116" y="60737"/>
                      <a:pt x="2773735" y="55840"/>
                    </a:cubicBezTo>
                    <a:cubicBezTo>
                      <a:pt x="2781460" y="57967"/>
                      <a:pt x="2780564" y="64992"/>
                      <a:pt x="2781499" y="70651"/>
                    </a:cubicBezTo>
                    <a:cubicBezTo>
                      <a:pt x="2782434" y="76309"/>
                      <a:pt x="2783402" y="82600"/>
                      <a:pt x="2784970" y="88225"/>
                    </a:cubicBezTo>
                    <a:cubicBezTo>
                      <a:pt x="2790572" y="110129"/>
                      <a:pt x="2797664" y="112290"/>
                      <a:pt x="2815301" y="98032"/>
                    </a:cubicBezTo>
                    <a:cubicBezTo>
                      <a:pt x="2819527" y="94002"/>
                      <a:pt x="2823720" y="89340"/>
                      <a:pt x="2827279" y="84711"/>
                    </a:cubicBezTo>
                    <a:cubicBezTo>
                      <a:pt x="2839660" y="78979"/>
                      <a:pt x="2845688" y="85002"/>
                      <a:pt x="2846959" y="96987"/>
                    </a:cubicBezTo>
                    <a:cubicBezTo>
                      <a:pt x="2847927" y="103278"/>
                      <a:pt x="2848297" y="110234"/>
                      <a:pt x="2848000" y="116593"/>
                    </a:cubicBezTo>
                    <a:cubicBezTo>
                      <a:pt x="2847904" y="126748"/>
                      <a:pt x="2850138" y="132971"/>
                      <a:pt x="2862855" y="133564"/>
                    </a:cubicBezTo>
                    <a:cubicBezTo>
                      <a:pt x="2876837" y="134091"/>
                      <a:pt x="2883134" y="145174"/>
                      <a:pt x="2884472" y="158421"/>
                    </a:cubicBezTo>
                    <a:cubicBezTo>
                      <a:pt x="2888015" y="189314"/>
                      <a:pt x="2888015" y="189314"/>
                      <a:pt x="2917709" y="187102"/>
                    </a:cubicBezTo>
                    <a:cubicBezTo>
                      <a:pt x="2924034" y="186766"/>
                      <a:pt x="2933750" y="178638"/>
                      <a:pt x="2933291" y="193886"/>
                    </a:cubicBezTo>
                    <a:cubicBezTo>
                      <a:pt x="2930896" y="196550"/>
                      <a:pt x="2928500" y="199215"/>
                      <a:pt x="2926071" y="201247"/>
                    </a:cubicBezTo>
                    <a:cubicBezTo>
                      <a:pt x="2919018" y="211769"/>
                      <a:pt x="2926709" y="213263"/>
                      <a:pt x="2934433" y="215391"/>
                    </a:cubicBezTo>
                    <a:cubicBezTo>
                      <a:pt x="2948481" y="217182"/>
                      <a:pt x="2958238" y="221738"/>
                      <a:pt x="2958478" y="238217"/>
                    </a:cubicBezTo>
                    <a:cubicBezTo>
                      <a:pt x="2958216" y="245207"/>
                      <a:pt x="2963013" y="251930"/>
                      <a:pt x="2965280" y="258786"/>
                    </a:cubicBezTo>
                    <a:cubicBezTo>
                      <a:pt x="2968380" y="269405"/>
                      <a:pt x="2966953" y="278360"/>
                      <a:pt x="2958500" y="286420"/>
                    </a:cubicBezTo>
                    <a:cubicBezTo>
                      <a:pt x="2942862" y="302473"/>
                      <a:pt x="2942868" y="314524"/>
                      <a:pt x="2957723" y="331496"/>
                    </a:cubicBezTo>
                    <a:cubicBezTo>
                      <a:pt x="2961120" y="335755"/>
                      <a:pt x="2965117" y="339348"/>
                      <a:pt x="2968514" y="343608"/>
                    </a:cubicBezTo>
                    <a:cubicBezTo>
                      <a:pt x="2976642" y="353325"/>
                      <a:pt x="2976513" y="362846"/>
                      <a:pt x="2968162" y="372803"/>
                    </a:cubicBezTo>
                    <a:cubicBezTo>
                      <a:pt x="2962322" y="379297"/>
                      <a:pt x="2954685" y="385530"/>
                      <a:pt x="2955827" y="394151"/>
                    </a:cubicBezTo>
                    <a:lnTo>
                      <a:pt x="2960174" y="403426"/>
                    </a:lnTo>
                    <a:lnTo>
                      <a:pt x="2961076" y="403846"/>
                    </a:lnTo>
                    <a:cubicBezTo>
                      <a:pt x="2966715" y="404799"/>
                      <a:pt x="2974620" y="407133"/>
                      <a:pt x="2970332" y="395811"/>
                    </a:cubicBezTo>
                    <a:cubicBezTo>
                      <a:pt x="2973573" y="388459"/>
                      <a:pt x="2973034" y="375070"/>
                      <a:pt x="2986510" y="387644"/>
                    </a:cubicBezTo>
                    <a:cubicBezTo>
                      <a:pt x="2987416" y="388197"/>
                      <a:pt x="2987869" y="388474"/>
                      <a:pt x="2988222" y="389933"/>
                    </a:cubicBezTo>
                    <a:cubicBezTo>
                      <a:pt x="2988431" y="398767"/>
                      <a:pt x="2995584" y="404374"/>
                      <a:pt x="2999263" y="411595"/>
                    </a:cubicBezTo>
                    <a:cubicBezTo>
                      <a:pt x="3002136" y="417078"/>
                      <a:pt x="3007598" y="417301"/>
                      <a:pt x="3011016" y="410679"/>
                    </a:cubicBezTo>
                    <a:cubicBezTo>
                      <a:pt x="3011746" y="410503"/>
                      <a:pt x="3012929" y="410603"/>
                      <a:pt x="3013559" y="411609"/>
                    </a:cubicBezTo>
                    <a:cubicBezTo>
                      <a:pt x="3019297" y="411378"/>
                      <a:pt x="3024083" y="416786"/>
                      <a:pt x="3030298" y="413735"/>
                    </a:cubicBezTo>
                    <a:cubicBezTo>
                      <a:pt x="3043787" y="412014"/>
                      <a:pt x="3056369" y="409739"/>
                      <a:pt x="3068268" y="401449"/>
                    </a:cubicBezTo>
                    <a:cubicBezTo>
                      <a:pt x="3088946" y="387943"/>
                      <a:pt x="3100100" y="394126"/>
                      <a:pt x="3102837" y="418184"/>
                    </a:cubicBezTo>
                    <a:cubicBezTo>
                      <a:pt x="3105650" y="444157"/>
                      <a:pt x="3110360" y="447651"/>
                      <a:pt x="3136983" y="442748"/>
                    </a:cubicBezTo>
                    <a:cubicBezTo>
                      <a:pt x="3137714" y="442572"/>
                      <a:pt x="3137714" y="442572"/>
                      <a:pt x="3138443" y="442395"/>
                    </a:cubicBezTo>
                    <a:cubicBezTo>
                      <a:pt x="3167611" y="438421"/>
                      <a:pt x="3170707" y="438444"/>
                      <a:pt x="3170756" y="468949"/>
                    </a:cubicBezTo>
                    <a:cubicBezTo>
                      <a:pt x="3170786" y="477052"/>
                      <a:pt x="3165610" y="487577"/>
                      <a:pt x="3173139" y="491549"/>
                    </a:cubicBezTo>
                    <a:cubicBezTo>
                      <a:pt x="3182480" y="496625"/>
                      <a:pt x="3188663" y="485470"/>
                      <a:pt x="3195806" y="479877"/>
                    </a:cubicBezTo>
                    <a:cubicBezTo>
                      <a:pt x="3199379" y="477081"/>
                      <a:pt x="3202497" y="474008"/>
                      <a:pt x="3205615" y="470935"/>
                    </a:cubicBezTo>
                    <a:cubicBezTo>
                      <a:pt x="3211807" y="470981"/>
                      <a:pt x="3211961" y="474806"/>
                      <a:pt x="3209472" y="478885"/>
                    </a:cubicBezTo>
                    <a:cubicBezTo>
                      <a:pt x="3207990" y="482335"/>
                      <a:pt x="3205424" y="484502"/>
                      <a:pt x="3205125" y="488051"/>
                    </a:cubicBezTo>
                    <a:cubicBezTo>
                      <a:pt x="3202160" y="494949"/>
                      <a:pt x="3199196" y="501847"/>
                      <a:pt x="3196684" y="509022"/>
                    </a:cubicBezTo>
                    <a:cubicBezTo>
                      <a:pt x="3191838" y="524102"/>
                      <a:pt x="3195442" y="529410"/>
                      <a:pt x="3211374" y="529800"/>
                    </a:cubicBezTo>
                    <a:cubicBezTo>
                      <a:pt x="3218748" y="529946"/>
                      <a:pt x="3226322" y="527725"/>
                      <a:pt x="3233973" y="527417"/>
                    </a:cubicBezTo>
                    <a:cubicBezTo>
                      <a:pt x="3239259" y="526910"/>
                      <a:pt x="3245826" y="525318"/>
                      <a:pt x="3249429" y="530626"/>
                    </a:cubicBezTo>
                    <a:cubicBezTo>
                      <a:pt x="3253209" y="536664"/>
                      <a:pt x="3249891" y="542103"/>
                      <a:pt x="3247026" y="547818"/>
                    </a:cubicBezTo>
                    <a:cubicBezTo>
                      <a:pt x="3243332" y="554894"/>
                      <a:pt x="3238731" y="561416"/>
                      <a:pt x="3234306" y="568668"/>
                    </a:cubicBezTo>
                    <a:cubicBezTo>
                      <a:pt x="3229606" y="576373"/>
                      <a:pt x="3229837" y="582111"/>
                      <a:pt x="3237166" y="588447"/>
                    </a:cubicBezTo>
                    <a:cubicBezTo>
                      <a:pt x="3250287" y="599562"/>
                      <a:pt x="3251302" y="610133"/>
                      <a:pt x="3243460" y="624006"/>
                    </a:cubicBezTo>
                    <a:cubicBezTo>
                      <a:pt x="3226570" y="654750"/>
                      <a:pt x="3227553" y="657215"/>
                      <a:pt x="3261062" y="669573"/>
                    </a:cubicBezTo>
                    <a:lnTo>
                      <a:pt x="3266803" y="672122"/>
                    </a:lnTo>
                    <a:lnTo>
                      <a:pt x="3278766" y="670484"/>
                    </a:lnTo>
                    <a:cubicBezTo>
                      <a:pt x="3288507" y="670829"/>
                      <a:pt x="3297296" y="676813"/>
                      <a:pt x="3301805" y="682673"/>
                    </a:cubicBezTo>
                    <a:cubicBezTo>
                      <a:pt x="3306944" y="689540"/>
                      <a:pt x="3311300" y="691576"/>
                      <a:pt x="3322422" y="689654"/>
                    </a:cubicBezTo>
                    <a:cubicBezTo>
                      <a:pt x="3307407" y="701017"/>
                      <a:pt x="3312846" y="704334"/>
                      <a:pt x="3323945" y="705510"/>
                    </a:cubicBezTo>
                    <a:cubicBezTo>
                      <a:pt x="3320439" y="711766"/>
                      <a:pt x="3316800" y="717475"/>
                      <a:pt x="3314446" y="723502"/>
                    </a:cubicBezTo>
                    <a:lnTo>
                      <a:pt x="3313394" y="735144"/>
                    </a:lnTo>
                    <a:lnTo>
                      <a:pt x="3316672" y="734906"/>
                    </a:lnTo>
                    <a:cubicBezTo>
                      <a:pt x="3319892" y="733450"/>
                      <a:pt x="3322621" y="730761"/>
                      <a:pt x="3325110" y="726681"/>
                    </a:cubicBezTo>
                    <a:cubicBezTo>
                      <a:pt x="3338105" y="705379"/>
                      <a:pt x="3340571" y="704396"/>
                      <a:pt x="3364340" y="716408"/>
                    </a:cubicBezTo>
                    <a:cubicBezTo>
                      <a:pt x="3374134" y="721761"/>
                      <a:pt x="3376623" y="717682"/>
                      <a:pt x="3376868" y="709124"/>
                    </a:cubicBezTo>
                    <a:cubicBezTo>
                      <a:pt x="3382598" y="697694"/>
                      <a:pt x="3386808" y="707104"/>
                      <a:pt x="3391517" y="710599"/>
                    </a:cubicBezTo>
                    <a:cubicBezTo>
                      <a:pt x="3408219" y="730117"/>
                      <a:pt x="3425587" y="733249"/>
                      <a:pt x="3449715" y="721225"/>
                    </a:cubicBezTo>
                    <a:cubicBezTo>
                      <a:pt x="3470094" y="711268"/>
                      <a:pt x="3474825" y="711667"/>
                      <a:pt x="3481003" y="726008"/>
                    </a:cubicBezTo>
                    <a:cubicBezTo>
                      <a:pt x="3480681" y="732653"/>
                      <a:pt x="3476986" y="739728"/>
                      <a:pt x="3483409" y="745513"/>
                    </a:cubicBezTo>
                    <a:cubicBezTo>
                      <a:pt x="3489632" y="753662"/>
                      <a:pt x="3497913" y="754361"/>
                      <a:pt x="3507576" y="752793"/>
                    </a:cubicBezTo>
                    <a:cubicBezTo>
                      <a:pt x="3516510" y="751402"/>
                      <a:pt x="3526197" y="746738"/>
                      <a:pt x="3534055" y="755263"/>
                    </a:cubicBezTo>
                    <a:cubicBezTo>
                      <a:pt x="3533910" y="762639"/>
                      <a:pt x="3533312" y="769737"/>
                      <a:pt x="3535079" y="777034"/>
                    </a:cubicBezTo>
                    <a:cubicBezTo>
                      <a:pt x="3536139" y="781412"/>
                      <a:pt x="3530355" y="787835"/>
                      <a:pt x="3538990" y="789993"/>
                    </a:cubicBezTo>
                    <a:cubicBezTo>
                      <a:pt x="3543269" y="790115"/>
                      <a:pt x="3546387" y="787042"/>
                      <a:pt x="3550035" y="786158"/>
                    </a:cubicBezTo>
                    <a:cubicBezTo>
                      <a:pt x="3550766" y="785982"/>
                      <a:pt x="3551318" y="785076"/>
                      <a:pt x="3551872" y="784169"/>
                    </a:cubicBezTo>
                    <a:cubicBezTo>
                      <a:pt x="3557356" y="781296"/>
                      <a:pt x="3557878" y="772285"/>
                      <a:pt x="3566159" y="772983"/>
                    </a:cubicBezTo>
                    <a:cubicBezTo>
                      <a:pt x="3570491" y="778114"/>
                      <a:pt x="3566544" y="782548"/>
                      <a:pt x="3564509" y="786903"/>
                    </a:cubicBezTo>
                    <a:cubicBezTo>
                      <a:pt x="3562473" y="791258"/>
                      <a:pt x="3560161" y="796068"/>
                      <a:pt x="3558579" y="800700"/>
                    </a:cubicBezTo>
                    <a:cubicBezTo>
                      <a:pt x="3552074" y="818499"/>
                      <a:pt x="3555953" y="823354"/>
                      <a:pt x="3574904" y="821854"/>
                    </a:cubicBezTo>
                    <a:cubicBezTo>
                      <a:pt x="3579736" y="821070"/>
                      <a:pt x="3584844" y="819833"/>
                      <a:pt x="3589499" y="818319"/>
                    </a:cubicBezTo>
                    <a:cubicBezTo>
                      <a:pt x="3600777" y="820223"/>
                      <a:pt x="3602091" y="827244"/>
                      <a:pt x="3597290" y="836133"/>
                    </a:cubicBezTo>
                    <a:cubicBezTo>
                      <a:pt x="3594978" y="840942"/>
                      <a:pt x="3591937" y="845927"/>
                      <a:pt x="3588718" y="850183"/>
                    </a:cubicBezTo>
                    <a:cubicBezTo>
                      <a:pt x="3583841" y="857159"/>
                      <a:pt x="3582435" y="862521"/>
                      <a:pt x="3590947" y="868957"/>
                    </a:cubicBezTo>
                    <a:cubicBezTo>
                      <a:pt x="3600366" y="875947"/>
                      <a:pt x="3599468" y="886593"/>
                      <a:pt x="3594115" y="896388"/>
                    </a:cubicBezTo>
                    <a:cubicBezTo>
                      <a:pt x="3581925" y="919427"/>
                      <a:pt x="3581925" y="919427"/>
                      <a:pt x="3603504" y="931969"/>
                    </a:cubicBezTo>
                    <a:cubicBezTo>
                      <a:pt x="3608037" y="934735"/>
                      <a:pt x="3618608" y="933719"/>
                      <a:pt x="3611064" y="944044"/>
                    </a:cubicBezTo>
                    <a:cubicBezTo>
                      <a:pt x="3608145" y="944751"/>
                      <a:pt x="3605226" y="945458"/>
                      <a:pt x="3602584" y="945712"/>
                    </a:cubicBezTo>
                    <a:cubicBezTo>
                      <a:pt x="3592721" y="949646"/>
                      <a:pt x="3597331" y="954324"/>
                      <a:pt x="3601663" y="959454"/>
                    </a:cubicBezTo>
                    <a:cubicBezTo>
                      <a:pt x="3610528" y="967351"/>
                      <a:pt x="3615115" y="975124"/>
                      <a:pt x="3607473" y="986633"/>
                    </a:cubicBezTo>
                    <a:cubicBezTo>
                      <a:pt x="3603978" y="991342"/>
                      <a:pt x="3604108" y="998262"/>
                      <a:pt x="3602427" y="1004078"/>
                    </a:cubicBezTo>
                    <a:cubicBezTo>
                      <a:pt x="3599539" y="1012889"/>
                      <a:pt x="3594309" y="1018405"/>
                      <a:pt x="3584645" y="1019972"/>
                    </a:cubicBezTo>
                    <a:cubicBezTo>
                      <a:pt x="3566224" y="1023661"/>
                      <a:pt x="3560518" y="1031997"/>
                      <a:pt x="3562747" y="1050771"/>
                    </a:cubicBezTo>
                    <a:cubicBezTo>
                      <a:pt x="3563077" y="1055326"/>
                      <a:pt x="3564138" y="1059705"/>
                      <a:pt x="3564469" y="1064260"/>
                    </a:cubicBezTo>
                    <a:cubicBezTo>
                      <a:pt x="3565484" y="1074830"/>
                      <a:pt x="3560883" y="1081352"/>
                      <a:pt x="3550390" y="1084279"/>
                    </a:cubicBezTo>
                    <a:cubicBezTo>
                      <a:pt x="3540903" y="1086577"/>
                      <a:pt x="3529426" y="1087039"/>
                      <a:pt x="3530319" y="1101888"/>
                    </a:cubicBezTo>
                    <a:cubicBezTo>
                      <a:pt x="3531134" y="1114823"/>
                      <a:pt x="3531949" y="1127760"/>
                      <a:pt x="3548134" y="1130793"/>
                    </a:cubicBezTo>
                    <a:cubicBezTo>
                      <a:pt x="3549771" y="1131169"/>
                      <a:pt x="3552314" y="1132098"/>
                      <a:pt x="3551837" y="1134918"/>
                    </a:cubicBezTo>
                    <a:cubicBezTo>
                      <a:pt x="3548896" y="1138720"/>
                      <a:pt x="3544817" y="1136232"/>
                      <a:pt x="3541268" y="1135933"/>
                    </a:cubicBezTo>
                    <a:cubicBezTo>
                      <a:pt x="3526043" y="1138460"/>
                      <a:pt x="3512146" y="1133715"/>
                      <a:pt x="3498150" y="1130151"/>
                    </a:cubicBezTo>
                    <a:cubicBezTo>
                      <a:pt x="3490322" y="1129730"/>
                      <a:pt x="3486727" y="1135622"/>
                      <a:pt x="3483133" y="1141514"/>
                    </a:cubicBezTo>
                    <a:cubicBezTo>
                      <a:pt x="3479815" y="1146952"/>
                      <a:pt x="3476674" y="1153121"/>
                      <a:pt x="3473356" y="1158560"/>
                    </a:cubicBezTo>
                    <a:cubicBezTo>
                      <a:pt x="3461642" y="1178780"/>
                      <a:pt x="3460914" y="1178957"/>
                      <a:pt x="3440770" y="1169156"/>
                    </a:cubicBezTo>
                    <a:cubicBezTo>
                      <a:pt x="3436354" y="1187608"/>
                      <a:pt x="3436354" y="1187608"/>
                      <a:pt x="3419032" y="1178283"/>
                    </a:cubicBezTo>
                    <a:cubicBezTo>
                      <a:pt x="3415859" y="1176348"/>
                      <a:pt x="3412409" y="1174866"/>
                      <a:pt x="3409114" y="1177209"/>
                    </a:cubicBezTo>
                    <a:cubicBezTo>
                      <a:pt x="3405819" y="1179553"/>
                      <a:pt x="3408162" y="1182848"/>
                      <a:pt x="3408869" y="1185767"/>
                    </a:cubicBezTo>
                    <a:cubicBezTo>
                      <a:pt x="3410560" y="1191152"/>
                      <a:pt x="3412250" y="1196536"/>
                      <a:pt x="3413211" y="1202098"/>
                    </a:cubicBezTo>
                    <a:cubicBezTo>
                      <a:pt x="3415409" y="1212768"/>
                      <a:pt x="3420925" y="1217998"/>
                      <a:pt x="3432225" y="1216807"/>
                    </a:cubicBezTo>
                    <a:cubicBezTo>
                      <a:pt x="3440152" y="1216045"/>
                      <a:pt x="3446143" y="1218458"/>
                      <a:pt x="3448817" y="1226307"/>
                    </a:cubicBezTo>
                    <a:cubicBezTo>
                      <a:pt x="3448949" y="1233228"/>
                      <a:pt x="3443564" y="1234919"/>
                      <a:pt x="3438732" y="1235703"/>
                    </a:cubicBezTo>
                    <a:cubicBezTo>
                      <a:pt x="3408736" y="1241036"/>
                      <a:pt x="3391461" y="1262216"/>
                      <a:pt x="3374993" y="1285133"/>
                    </a:cubicBezTo>
                    <a:cubicBezTo>
                      <a:pt x="3366640" y="1297295"/>
                      <a:pt x="3361480" y="1300211"/>
                      <a:pt x="3354054" y="1294223"/>
                    </a:cubicBezTo>
                    <a:lnTo>
                      <a:pt x="3347879" y="1287635"/>
                    </a:lnTo>
                    <a:lnTo>
                      <a:pt x="3338368" y="1296544"/>
                    </a:lnTo>
                    <a:lnTo>
                      <a:pt x="3337209" y="1300189"/>
                    </a:lnTo>
                    <a:lnTo>
                      <a:pt x="3345693" y="1300905"/>
                    </a:lnTo>
                    <a:cubicBezTo>
                      <a:pt x="3367617" y="1303707"/>
                      <a:pt x="3374447" y="1315958"/>
                      <a:pt x="3364647" y="1336101"/>
                    </a:cubicBezTo>
                    <a:cubicBezTo>
                      <a:pt x="3360576" y="1344812"/>
                      <a:pt x="3354239" y="1352141"/>
                      <a:pt x="3351981" y="1361958"/>
                    </a:cubicBezTo>
                    <a:cubicBezTo>
                      <a:pt x="3347943" y="1378774"/>
                      <a:pt x="3351546" y="1384082"/>
                      <a:pt x="3368583" y="1382660"/>
                    </a:cubicBezTo>
                    <a:cubicBezTo>
                      <a:pt x="3373592" y="1382605"/>
                      <a:pt x="3378700" y="1381368"/>
                      <a:pt x="3383532" y="1380584"/>
                    </a:cubicBezTo>
                    <a:cubicBezTo>
                      <a:pt x="3387910" y="1379524"/>
                      <a:pt x="3392289" y="1378464"/>
                      <a:pt x="3397575" y="1377956"/>
                    </a:cubicBezTo>
                    <a:cubicBezTo>
                      <a:pt x="3377911" y="1402032"/>
                      <a:pt x="3361956" y="1404737"/>
                      <a:pt x="3338034" y="1388899"/>
                    </a:cubicBezTo>
                    <a:cubicBezTo>
                      <a:pt x="3326526" y="1381257"/>
                      <a:pt x="3321142" y="1382947"/>
                      <a:pt x="3319514" y="1393771"/>
                    </a:cubicBezTo>
                    <a:cubicBezTo>
                      <a:pt x="3319264" y="1396729"/>
                      <a:pt x="3320211" y="1401038"/>
                      <a:pt x="3320276" y="1404499"/>
                    </a:cubicBezTo>
                    <a:lnTo>
                      <a:pt x="3319892" y="1406503"/>
                    </a:lnTo>
                    <a:lnTo>
                      <a:pt x="3351343" y="1411484"/>
                    </a:lnTo>
                    <a:cubicBezTo>
                      <a:pt x="3358159" y="1412563"/>
                      <a:pt x="3365666" y="1412677"/>
                      <a:pt x="3370604" y="1418834"/>
                    </a:cubicBezTo>
                    <a:cubicBezTo>
                      <a:pt x="3371212" y="1418394"/>
                      <a:pt x="3371820" y="1417953"/>
                      <a:pt x="3372427" y="1417510"/>
                    </a:cubicBezTo>
                    <a:cubicBezTo>
                      <a:pt x="3391694" y="1414650"/>
                      <a:pt x="3410074" y="1420785"/>
                      <a:pt x="3429285" y="1421677"/>
                    </a:cubicBezTo>
                    <a:cubicBezTo>
                      <a:pt x="3465084" y="1423046"/>
                      <a:pt x="3501241" y="1425548"/>
                      <a:pt x="3537127" y="1416180"/>
                    </a:cubicBezTo>
                    <a:cubicBezTo>
                      <a:pt x="3547755" y="1413562"/>
                      <a:pt x="3559182" y="1412685"/>
                      <a:pt x="3570029" y="1415478"/>
                    </a:cubicBezTo>
                    <a:cubicBezTo>
                      <a:pt x="3587609" y="1419874"/>
                      <a:pt x="3603144" y="1430397"/>
                      <a:pt x="3622826" y="1424914"/>
                    </a:cubicBezTo>
                    <a:cubicBezTo>
                      <a:pt x="3631274" y="1422488"/>
                      <a:pt x="3640905" y="1426164"/>
                      <a:pt x="3649654" y="1428626"/>
                    </a:cubicBezTo>
                    <a:cubicBezTo>
                      <a:pt x="3654815" y="1429980"/>
                      <a:pt x="3659285" y="1432301"/>
                      <a:pt x="3659254" y="1439284"/>
                    </a:cubicBezTo>
                    <a:cubicBezTo>
                      <a:pt x="3662047" y="1428438"/>
                      <a:pt x="3669088" y="1424715"/>
                      <a:pt x="3678443" y="1426734"/>
                    </a:cubicBezTo>
                    <a:cubicBezTo>
                      <a:pt x="3698204" y="1430939"/>
                      <a:pt x="3718962" y="1428851"/>
                      <a:pt x="3736952" y="1440838"/>
                    </a:cubicBezTo>
                    <a:cubicBezTo>
                      <a:pt x="3741339" y="1443683"/>
                      <a:pt x="3747882" y="1443106"/>
                      <a:pt x="3753042" y="1444462"/>
                    </a:cubicBezTo>
                    <a:cubicBezTo>
                      <a:pt x="3768966" y="1449134"/>
                      <a:pt x="3785057" y="1452757"/>
                      <a:pt x="3801091" y="1460134"/>
                    </a:cubicBezTo>
                    <a:cubicBezTo>
                      <a:pt x="3816515" y="1467952"/>
                      <a:pt x="3832850" y="1480215"/>
                      <a:pt x="3852917" y="1479093"/>
                    </a:cubicBezTo>
                    <a:cubicBezTo>
                      <a:pt x="3862605" y="1479015"/>
                      <a:pt x="3873617" y="1480759"/>
                      <a:pt x="3880072" y="1490918"/>
                    </a:cubicBezTo>
                    <a:lnTo>
                      <a:pt x="3881728" y="1490643"/>
                    </a:lnTo>
                    <a:lnTo>
                      <a:pt x="3881727" y="1490645"/>
                    </a:lnTo>
                    <a:cubicBezTo>
                      <a:pt x="3882639" y="1489982"/>
                      <a:pt x="3882597" y="1490244"/>
                      <a:pt x="3882142" y="1490575"/>
                    </a:cubicBezTo>
                    <a:lnTo>
                      <a:pt x="3881728" y="1490643"/>
                    </a:lnTo>
                    <a:lnTo>
                      <a:pt x="3880762" y="1489954"/>
                    </a:lnTo>
                    <a:cubicBezTo>
                      <a:pt x="3874443" y="1485728"/>
                      <a:pt x="3875024" y="1482057"/>
                      <a:pt x="3881898" y="1479383"/>
                    </a:cubicBezTo>
                    <a:cubicBezTo>
                      <a:pt x="3884245" y="1478142"/>
                      <a:pt x="3886867" y="1478557"/>
                      <a:pt x="3889489" y="1478972"/>
                    </a:cubicBezTo>
                    <a:cubicBezTo>
                      <a:pt x="3916868" y="1485996"/>
                      <a:pt x="3945771" y="1476597"/>
                      <a:pt x="3973092" y="1487374"/>
                    </a:cubicBezTo>
                    <a:cubicBezTo>
                      <a:pt x="3977120" y="1489087"/>
                      <a:pt x="3982696" y="1487820"/>
                      <a:pt x="3987858" y="1489176"/>
                    </a:cubicBezTo>
                    <a:cubicBezTo>
                      <a:pt x="3988907" y="1489342"/>
                      <a:pt x="3990396" y="1490115"/>
                      <a:pt x="3991362" y="1490805"/>
                    </a:cubicBezTo>
                    <a:cubicBezTo>
                      <a:pt x="3994176" y="1493402"/>
                      <a:pt x="3994036" y="1497680"/>
                      <a:pt x="3998148" y="1498868"/>
                    </a:cubicBezTo>
                    <a:cubicBezTo>
                      <a:pt x="3999031" y="1500083"/>
                      <a:pt x="3999389" y="1501215"/>
                      <a:pt x="3999748" y="1502347"/>
                    </a:cubicBezTo>
                    <a:cubicBezTo>
                      <a:pt x="4000298" y="1505659"/>
                      <a:pt x="4000324" y="1508889"/>
                      <a:pt x="3999825" y="1512035"/>
                    </a:cubicBezTo>
                    <a:cubicBezTo>
                      <a:pt x="4000018" y="1514215"/>
                      <a:pt x="3999686" y="1516314"/>
                      <a:pt x="3999960" y="1517970"/>
                    </a:cubicBezTo>
                    <a:cubicBezTo>
                      <a:pt x="4007438" y="1525066"/>
                      <a:pt x="4015111" y="1524131"/>
                      <a:pt x="4023367" y="1519526"/>
                    </a:cubicBezTo>
                    <a:cubicBezTo>
                      <a:pt x="4031372" y="1516494"/>
                      <a:pt x="4036891" y="1518980"/>
                      <a:pt x="4040531" y="1526545"/>
                    </a:cubicBezTo>
                    <a:cubicBezTo>
                      <a:pt x="4043371" y="1532370"/>
                      <a:pt x="4040968" y="1537365"/>
                      <a:pt x="4034260" y="1538991"/>
                    </a:cubicBezTo>
                    <a:cubicBezTo>
                      <a:pt x="4011825" y="1527911"/>
                      <a:pt x="3986514" y="1528204"/>
                      <a:pt x="3962725" y="1522285"/>
                    </a:cubicBezTo>
                    <a:cubicBezTo>
                      <a:pt x="3952926" y="1519659"/>
                      <a:pt x="3938166" y="1507645"/>
                      <a:pt x="3925435" y="1520144"/>
                    </a:cubicBezTo>
                    <a:cubicBezTo>
                      <a:pt x="3924137" y="1521550"/>
                      <a:pt x="3919859" y="1521410"/>
                      <a:pt x="3918451" y="1520112"/>
                    </a:cubicBezTo>
                    <a:cubicBezTo>
                      <a:pt x="3906146" y="1509563"/>
                      <a:pt x="3889143" y="1511708"/>
                      <a:pt x="3875897" y="1503697"/>
                    </a:cubicBezTo>
                    <a:cubicBezTo>
                      <a:pt x="3868530" y="1499304"/>
                      <a:pt x="3861521" y="1496045"/>
                      <a:pt x="3853899" y="1503438"/>
                    </a:cubicBezTo>
                    <a:cubicBezTo>
                      <a:pt x="3850088" y="1507135"/>
                      <a:pt x="3844844" y="1506304"/>
                      <a:pt x="3840815" y="1504592"/>
                    </a:cubicBezTo>
                    <a:cubicBezTo>
                      <a:pt x="3823651" y="1497572"/>
                      <a:pt x="3805298" y="1494666"/>
                      <a:pt x="3787302" y="1492891"/>
                    </a:cubicBezTo>
                    <a:cubicBezTo>
                      <a:pt x="3774633" y="1491421"/>
                      <a:pt x="3762655" y="1488988"/>
                      <a:pt x="3749846" y="1491797"/>
                    </a:cubicBezTo>
                    <a:cubicBezTo>
                      <a:pt x="3739302" y="1493890"/>
                      <a:pt x="3728538" y="1490572"/>
                      <a:pt x="3719047" y="1482618"/>
                    </a:cubicBezTo>
                    <a:cubicBezTo>
                      <a:pt x="3705858" y="1470855"/>
                      <a:pt x="3690979" y="1476561"/>
                      <a:pt x="3687714" y="1493783"/>
                    </a:cubicBezTo>
                    <a:cubicBezTo>
                      <a:pt x="3687382" y="1495881"/>
                      <a:pt x="3686967" y="1498503"/>
                      <a:pt x="3686552" y="1501125"/>
                    </a:cubicBezTo>
                    <a:cubicBezTo>
                      <a:pt x="3682233" y="1528393"/>
                      <a:pt x="3673453" y="1532915"/>
                      <a:pt x="3647015" y="1523353"/>
                    </a:cubicBezTo>
                    <a:cubicBezTo>
                      <a:pt x="3636859" y="1519595"/>
                      <a:pt x="3629684" y="1517383"/>
                      <a:pt x="3624570" y="1532700"/>
                    </a:cubicBezTo>
                    <a:cubicBezTo>
                      <a:pt x="3620563" y="1544428"/>
                      <a:pt x="3617189" y="1558945"/>
                      <a:pt x="3604598" y="1567165"/>
                    </a:cubicBezTo>
                    <a:cubicBezTo>
                      <a:pt x="3600430" y="1569730"/>
                      <a:pt x="3601172" y="1575224"/>
                      <a:pt x="3599983" y="1579335"/>
                    </a:cubicBezTo>
                    <a:cubicBezTo>
                      <a:pt x="3596775" y="1592802"/>
                      <a:pt x="3588245" y="1595753"/>
                      <a:pt x="3576656" y="1587467"/>
                    </a:cubicBezTo>
                    <a:cubicBezTo>
                      <a:pt x="3573317" y="1584788"/>
                      <a:pt x="3571360" y="1580177"/>
                      <a:pt x="3566998" y="1580562"/>
                    </a:cubicBezTo>
                    <a:cubicBezTo>
                      <a:pt x="3563161" y="1581030"/>
                      <a:pt x="3554771" y="1579701"/>
                      <a:pt x="3560343" y="1588646"/>
                    </a:cubicBezTo>
                    <a:cubicBezTo>
                      <a:pt x="3567072" y="1600462"/>
                      <a:pt x="3560390" y="1605317"/>
                      <a:pt x="3549845" y="1607411"/>
                    </a:cubicBezTo>
                    <a:cubicBezTo>
                      <a:pt x="3544352" y="1608154"/>
                      <a:pt x="3540516" y="1608621"/>
                      <a:pt x="3540926" y="1616211"/>
                    </a:cubicBezTo>
                    <a:cubicBezTo>
                      <a:pt x="3540978" y="1622671"/>
                      <a:pt x="3541638" y="1628687"/>
                      <a:pt x="3549587" y="1629410"/>
                    </a:cubicBezTo>
                    <a:cubicBezTo>
                      <a:pt x="3563829" y="1631127"/>
                      <a:pt x="3565038" y="1640456"/>
                      <a:pt x="3563295" y="1651469"/>
                    </a:cubicBezTo>
                    <a:cubicBezTo>
                      <a:pt x="3562049" y="1659335"/>
                      <a:pt x="3561244" y="1667808"/>
                      <a:pt x="3559475" y="1675591"/>
                    </a:cubicBezTo>
                    <a:cubicBezTo>
                      <a:pt x="3557372" y="1685472"/>
                      <a:pt x="3553780" y="1694578"/>
                      <a:pt x="3570285" y="1695579"/>
                    </a:cubicBezTo>
                    <a:cubicBezTo>
                      <a:pt x="3577185" y="1696135"/>
                      <a:pt x="3580160" y="1707894"/>
                      <a:pt x="3589932" y="1707291"/>
                    </a:cubicBezTo>
                    <a:cubicBezTo>
                      <a:pt x="3596390" y="1707239"/>
                      <a:pt x="3602958" y="1709893"/>
                      <a:pt x="3609724" y="1704514"/>
                    </a:cubicBezTo>
                    <a:cubicBezTo>
                      <a:pt x="3616489" y="1699135"/>
                      <a:pt x="3624105" y="1701954"/>
                      <a:pt x="3624100" y="1712166"/>
                    </a:cubicBezTo>
                    <a:cubicBezTo>
                      <a:pt x="3624262" y="1721330"/>
                      <a:pt x="3626880" y="1731958"/>
                      <a:pt x="3616719" y="1738412"/>
                    </a:cubicBezTo>
                    <a:cubicBezTo>
                      <a:pt x="3613765" y="1740094"/>
                      <a:pt x="3613791" y="1743323"/>
                      <a:pt x="3615472" y="1746279"/>
                    </a:cubicBezTo>
                    <a:cubicBezTo>
                      <a:pt x="3616714" y="1748624"/>
                      <a:pt x="3617955" y="1750971"/>
                      <a:pt x="3618671" y="1753235"/>
                    </a:cubicBezTo>
                    <a:cubicBezTo>
                      <a:pt x="3621787" y="1760716"/>
                      <a:pt x="3612151" y="1767253"/>
                      <a:pt x="3616316" y="1774901"/>
                    </a:cubicBezTo>
                    <a:cubicBezTo>
                      <a:pt x="3620397" y="1783073"/>
                      <a:pt x="3629815" y="1771126"/>
                      <a:pt x="3635028" y="1778940"/>
                    </a:cubicBezTo>
                    <a:cubicBezTo>
                      <a:pt x="3636351" y="1780762"/>
                      <a:pt x="3639331" y="1782309"/>
                      <a:pt x="3639165" y="1783358"/>
                    </a:cubicBezTo>
                    <a:cubicBezTo>
                      <a:pt x="3637474" y="1800829"/>
                      <a:pt x="3652400" y="1811794"/>
                      <a:pt x="3656369" y="1827474"/>
                    </a:cubicBezTo>
                    <a:cubicBezTo>
                      <a:pt x="3657085" y="1829737"/>
                      <a:pt x="3658685" y="1833215"/>
                      <a:pt x="3657386" y="1834623"/>
                    </a:cubicBezTo>
                    <a:cubicBezTo>
                      <a:pt x="3648825" y="1844555"/>
                      <a:pt x="3652850" y="1856481"/>
                      <a:pt x="3652762" y="1867218"/>
                    </a:cubicBezTo>
                    <a:cubicBezTo>
                      <a:pt x="3652727" y="1884414"/>
                      <a:pt x="3639638" y="1895780"/>
                      <a:pt x="3633034" y="1910323"/>
                    </a:cubicBezTo>
                    <a:cubicBezTo>
                      <a:pt x="3629940" y="1916284"/>
                      <a:pt x="3625356" y="1921470"/>
                      <a:pt x="3623144" y="1928646"/>
                    </a:cubicBezTo>
                    <a:cubicBezTo>
                      <a:pt x="3621872" y="1933283"/>
                      <a:pt x="3618170" y="1939684"/>
                      <a:pt x="3613368" y="1939462"/>
                    </a:cubicBezTo>
                    <a:cubicBezTo>
                      <a:pt x="3596779" y="1938984"/>
                      <a:pt x="3585374" y="1953304"/>
                      <a:pt x="3569227" y="1953435"/>
                    </a:cubicBezTo>
                    <a:cubicBezTo>
                      <a:pt x="3565473" y="1953378"/>
                      <a:pt x="3560254" y="1955777"/>
                      <a:pt x="3560447" y="1957957"/>
                    </a:cubicBezTo>
                    <a:cubicBezTo>
                      <a:pt x="3562732" y="1970683"/>
                      <a:pt x="3550115" y="1975673"/>
                      <a:pt x="3546964" y="1985387"/>
                    </a:cubicBezTo>
                    <a:cubicBezTo>
                      <a:pt x="3545858" y="1988975"/>
                      <a:pt x="3542764" y="1994935"/>
                      <a:pt x="3540059" y="1995045"/>
                    </a:cubicBezTo>
                    <a:cubicBezTo>
                      <a:pt x="3525927" y="1996032"/>
                      <a:pt x="3528487" y="2010413"/>
                      <a:pt x="3521556" y="2016841"/>
                    </a:cubicBezTo>
                    <a:cubicBezTo>
                      <a:pt x="3517745" y="2020538"/>
                      <a:pt x="3519537" y="2026197"/>
                      <a:pt x="3525497" y="2029292"/>
                    </a:cubicBezTo>
                    <a:lnTo>
                      <a:pt x="3539601" y="2030598"/>
                    </a:lnTo>
                    <a:lnTo>
                      <a:pt x="3522138" y="2053422"/>
                    </a:lnTo>
                    <a:lnTo>
                      <a:pt x="3498434" y="2099040"/>
                    </a:lnTo>
                    <a:lnTo>
                      <a:pt x="3498803" y="2096020"/>
                    </a:lnTo>
                    <a:cubicBezTo>
                      <a:pt x="3500048" y="2088155"/>
                      <a:pt x="3502701" y="2081586"/>
                      <a:pt x="3507452" y="2075350"/>
                    </a:cubicBezTo>
                    <a:cubicBezTo>
                      <a:pt x="3515047" y="2064727"/>
                      <a:pt x="3502217" y="2054094"/>
                      <a:pt x="3505010" y="2043248"/>
                    </a:cubicBezTo>
                    <a:cubicBezTo>
                      <a:pt x="3497503" y="2043135"/>
                      <a:pt x="3490161" y="2041972"/>
                      <a:pt x="3482570" y="2042383"/>
                    </a:cubicBezTo>
                    <a:cubicBezTo>
                      <a:pt x="3479259" y="2042933"/>
                      <a:pt x="3479119" y="2047211"/>
                      <a:pt x="3478178" y="2049750"/>
                    </a:cubicBezTo>
                    <a:cubicBezTo>
                      <a:pt x="3474586" y="2058857"/>
                      <a:pt x="3471434" y="2068571"/>
                      <a:pt x="3467318" y="2077595"/>
                    </a:cubicBezTo>
                    <a:cubicBezTo>
                      <a:pt x="3463808" y="2086178"/>
                      <a:pt x="3455444" y="2088078"/>
                      <a:pt x="3448518" y="2084293"/>
                    </a:cubicBezTo>
                    <a:cubicBezTo>
                      <a:pt x="3433699" y="2076035"/>
                      <a:pt x="3423045" y="2075421"/>
                      <a:pt x="3416302" y="2094243"/>
                    </a:cubicBezTo>
                    <a:cubicBezTo>
                      <a:pt x="3413733" y="2100286"/>
                      <a:pt x="3406583" y="2101305"/>
                      <a:pt x="3400649" y="2101439"/>
                    </a:cubicBezTo>
                    <a:cubicBezTo>
                      <a:pt x="3394715" y="2101575"/>
                      <a:pt x="3392118" y="2104389"/>
                      <a:pt x="3392861" y="2109883"/>
                    </a:cubicBezTo>
                    <a:cubicBezTo>
                      <a:pt x="3394045" y="2115983"/>
                      <a:pt x="3397690" y="2113335"/>
                      <a:pt x="3402050" y="2112950"/>
                    </a:cubicBezTo>
                    <a:cubicBezTo>
                      <a:pt x="3427943" y="2108987"/>
                      <a:pt x="3443639" y="2128675"/>
                      <a:pt x="3434326" y="2153540"/>
                    </a:cubicBezTo>
                    <a:cubicBezTo>
                      <a:pt x="3430402" y="2164744"/>
                      <a:pt x="3427608" y="2175591"/>
                      <a:pt x="3411986" y="2175804"/>
                    </a:cubicBezTo>
                    <a:cubicBezTo>
                      <a:pt x="3399593" y="2175991"/>
                      <a:pt x="3401961" y="2188192"/>
                      <a:pt x="3401240" y="2196142"/>
                    </a:cubicBezTo>
                    <a:cubicBezTo>
                      <a:pt x="3399994" y="2204007"/>
                      <a:pt x="3404656" y="2208509"/>
                      <a:pt x="3412689" y="2208706"/>
                    </a:cubicBezTo>
                    <a:cubicBezTo>
                      <a:pt x="3426131" y="2208684"/>
                      <a:pt x="3433026" y="2219453"/>
                      <a:pt x="3442159" y="2226274"/>
                    </a:cubicBezTo>
                    <a:cubicBezTo>
                      <a:pt x="3446022" y="2229036"/>
                      <a:pt x="3446849" y="2234005"/>
                      <a:pt x="3446101" y="2238724"/>
                    </a:cubicBezTo>
                    <a:cubicBezTo>
                      <a:pt x="3439955" y="2277530"/>
                      <a:pt x="3433892" y="2315810"/>
                      <a:pt x="3427747" y="2354615"/>
                    </a:cubicBezTo>
                    <a:cubicBezTo>
                      <a:pt x="3425587" y="2368250"/>
                      <a:pt x="3419315" y="2380695"/>
                      <a:pt x="3418205" y="2394495"/>
                    </a:cubicBezTo>
                    <a:cubicBezTo>
                      <a:pt x="3417650" y="2401395"/>
                      <a:pt x="3418476" y="2406364"/>
                      <a:pt x="3426176" y="2408659"/>
                    </a:cubicBezTo>
                    <a:cubicBezTo>
                      <a:pt x="3440003" y="2412998"/>
                      <a:pt x="3441570" y="2423461"/>
                      <a:pt x="3439494" y="2436571"/>
                    </a:cubicBezTo>
                    <a:cubicBezTo>
                      <a:pt x="3435508" y="2461742"/>
                      <a:pt x="3444059" y="2472234"/>
                      <a:pt x="3469785" y="2469320"/>
                    </a:cubicBezTo>
                    <a:cubicBezTo>
                      <a:pt x="3482869" y="2468167"/>
                      <a:pt x="3489075" y="2479901"/>
                      <a:pt x="3500336" y="2480071"/>
                    </a:cubicBezTo>
                    <a:cubicBezTo>
                      <a:pt x="3500860" y="2480154"/>
                      <a:pt x="3502459" y="2483633"/>
                      <a:pt x="3502210" y="2485206"/>
                    </a:cubicBezTo>
                    <a:cubicBezTo>
                      <a:pt x="3502289" y="2494894"/>
                      <a:pt x="3502367" y="2504582"/>
                      <a:pt x="3500872" y="2514022"/>
                    </a:cubicBezTo>
                    <a:cubicBezTo>
                      <a:pt x="3497939" y="2529146"/>
                      <a:pt x="3489846" y="2542916"/>
                      <a:pt x="3493729" y="2559120"/>
                    </a:cubicBezTo>
                    <a:cubicBezTo>
                      <a:pt x="3494997" y="2564697"/>
                      <a:pt x="3490495" y="2569358"/>
                      <a:pt x="3483071" y="2568720"/>
                    </a:cubicBezTo>
                    <a:cubicBezTo>
                      <a:pt x="3479150" y="2569711"/>
                      <a:pt x="3480917" y="2572142"/>
                      <a:pt x="3482158" y="2574489"/>
                    </a:cubicBezTo>
                    <a:cubicBezTo>
                      <a:pt x="3463440" y="2580662"/>
                      <a:pt x="3462964" y="2597251"/>
                      <a:pt x="3459948" y="2612900"/>
                    </a:cubicBezTo>
                    <a:cubicBezTo>
                      <a:pt x="3458177" y="2620683"/>
                      <a:pt x="3451495" y="2625538"/>
                      <a:pt x="3443380" y="2625865"/>
                    </a:cubicBezTo>
                    <a:cubicBezTo>
                      <a:pt x="3434216" y="2626027"/>
                      <a:pt x="3424087" y="2625497"/>
                      <a:pt x="3420587" y="2613654"/>
                    </a:cubicBezTo>
                    <a:cubicBezTo>
                      <a:pt x="3420120" y="2609818"/>
                      <a:pt x="3418822" y="2611224"/>
                      <a:pt x="3417441" y="2613156"/>
                    </a:cubicBezTo>
                    <a:cubicBezTo>
                      <a:pt x="3388787" y="2620983"/>
                      <a:pt x="3359722" y="2621217"/>
                      <a:pt x="3333756" y="2605278"/>
                    </a:cubicBezTo>
                    <a:cubicBezTo>
                      <a:pt x="3326912" y="2600969"/>
                      <a:pt x="3328132" y="2589874"/>
                      <a:pt x="3325100" y="2581868"/>
                    </a:cubicBezTo>
                    <a:cubicBezTo>
                      <a:pt x="3324025" y="2578473"/>
                      <a:pt x="3325547" y="2572262"/>
                      <a:pt x="3318589" y="2575462"/>
                    </a:cubicBezTo>
                    <a:cubicBezTo>
                      <a:pt x="3312764" y="2578302"/>
                      <a:pt x="3307270" y="2579044"/>
                      <a:pt x="3305204" y="2571729"/>
                    </a:cubicBezTo>
                    <a:cubicBezTo>
                      <a:pt x="3303303" y="2563365"/>
                      <a:pt x="3308687" y="2559917"/>
                      <a:pt x="3316361" y="2558982"/>
                    </a:cubicBezTo>
                    <a:cubicBezTo>
                      <a:pt x="3310982" y="2552217"/>
                      <a:pt x="3305437" y="2546501"/>
                      <a:pt x="3307290" y="2538194"/>
                    </a:cubicBezTo>
                    <a:cubicBezTo>
                      <a:pt x="3308313" y="2535131"/>
                      <a:pt x="3310384" y="2532233"/>
                      <a:pt x="3305747" y="2530962"/>
                    </a:cubicBezTo>
                    <a:cubicBezTo>
                      <a:pt x="3302160" y="2529856"/>
                      <a:pt x="3299731" y="2531621"/>
                      <a:pt x="3298183" y="2534601"/>
                    </a:cubicBezTo>
                    <a:cubicBezTo>
                      <a:pt x="3296028" y="2538022"/>
                      <a:pt x="3294066" y="2543625"/>
                      <a:pt x="3289953" y="2542436"/>
                    </a:cubicBezTo>
                    <a:cubicBezTo>
                      <a:pt x="3285144" y="2541406"/>
                      <a:pt x="3281730" y="2541537"/>
                      <a:pt x="3279280" y="2542477"/>
                    </a:cubicBezTo>
                    <a:lnTo>
                      <a:pt x="3278980" y="2542776"/>
                    </a:lnTo>
                    <a:lnTo>
                      <a:pt x="3288743" y="2549150"/>
                    </a:lnTo>
                    <a:cubicBezTo>
                      <a:pt x="3290250" y="2555156"/>
                      <a:pt x="3286584" y="2556263"/>
                      <a:pt x="3282013" y="2554876"/>
                    </a:cubicBezTo>
                    <a:lnTo>
                      <a:pt x="3273364" y="2553216"/>
                    </a:lnTo>
                    <a:lnTo>
                      <a:pt x="3271617" y="2563184"/>
                    </a:lnTo>
                    <a:cubicBezTo>
                      <a:pt x="3269348" y="2574114"/>
                      <a:pt x="3269702" y="2585458"/>
                      <a:pt x="3259817" y="2593568"/>
                    </a:cubicBezTo>
                    <a:cubicBezTo>
                      <a:pt x="3255481" y="2597182"/>
                      <a:pt x="3257522" y="2601269"/>
                      <a:pt x="3259480" y="2605879"/>
                    </a:cubicBezTo>
                    <a:cubicBezTo>
                      <a:pt x="3261796" y="2611621"/>
                      <a:pt x="3265107" y="2611071"/>
                      <a:pt x="3270159" y="2609720"/>
                    </a:cubicBezTo>
                    <a:cubicBezTo>
                      <a:pt x="3277999" y="2607736"/>
                      <a:pt x="3282911" y="2610664"/>
                      <a:pt x="3284287" y="2618945"/>
                    </a:cubicBezTo>
                    <a:cubicBezTo>
                      <a:pt x="3286931" y="2632802"/>
                      <a:pt x="3290706" y="2646302"/>
                      <a:pt x="3286808" y="2660735"/>
                    </a:cubicBezTo>
                    <a:cubicBezTo>
                      <a:pt x="3286213" y="2662792"/>
                      <a:pt x="3285991" y="2665041"/>
                      <a:pt x="3285386" y="2667163"/>
                    </a:cubicBezTo>
                    <a:lnTo>
                      <a:pt x="3283128" y="2670599"/>
                    </a:lnTo>
                    <a:lnTo>
                      <a:pt x="3292503" y="2683060"/>
                    </a:lnTo>
                    <a:lnTo>
                      <a:pt x="3298349" y="2682050"/>
                    </a:lnTo>
                    <a:cubicBezTo>
                      <a:pt x="3301910" y="2679926"/>
                      <a:pt x="3304962" y="2676781"/>
                      <a:pt x="3307862" y="2673746"/>
                    </a:cubicBezTo>
                    <a:cubicBezTo>
                      <a:pt x="3316339" y="2664337"/>
                      <a:pt x="3324429" y="2660781"/>
                      <a:pt x="3336874" y="2667053"/>
                    </a:cubicBezTo>
                    <a:cubicBezTo>
                      <a:pt x="3346339" y="2671777"/>
                      <a:pt x="3356551" y="2671781"/>
                      <a:pt x="3361333" y="2658563"/>
                    </a:cubicBezTo>
                    <a:cubicBezTo>
                      <a:pt x="3364152" y="2650945"/>
                      <a:pt x="3370475" y="2644959"/>
                      <a:pt x="3378700" y="2647336"/>
                    </a:cubicBezTo>
                    <a:cubicBezTo>
                      <a:pt x="3386924" y="2649714"/>
                      <a:pt x="3391613" y="2657445"/>
                      <a:pt x="3389842" y="2665227"/>
                    </a:cubicBezTo>
                    <a:cubicBezTo>
                      <a:pt x="3387932" y="2677289"/>
                      <a:pt x="3403441" y="2684583"/>
                      <a:pt x="3397694" y="2697111"/>
                    </a:cubicBezTo>
                    <a:cubicBezTo>
                      <a:pt x="3397694" y="2697111"/>
                      <a:pt x="3399101" y="2698409"/>
                      <a:pt x="3400149" y="2698576"/>
                    </a:cubicBezTo>
                    <a:cubicBezTo>
                      <a:pt x="3408457" y="2700428"/>
                      <a:pt x="3418089" y="2704104"/>
                      <a:pt x="3417201" y="2713102"/>
                    </a:cubicBezTo>
                    <a:cubicBezTo>
                      <a:pt x="3415815" y="2725246"/>
                      <a:pt x="3419149" y="2738138"/>
                      <a:pt x="3410947" y="2749202"/>
                    </a:cubicBezTo>
                    <a:cubicBezTo>
                      <a:pt x="3409040" y="2751051"/>
                      <a:pt x="3407301" y="2751850"/>
                      <a:pt x="3404597" y="2751959"/>
                    </a:cubicBezTo>
                    <a:cubicBezTo>
                      <a:pt x="3400650" y="2749721"/>
                      <a:pt x="3397394" y="2746518"/>
                      <a:pt x="3393284" y="2745329"/>
                    </a:cubicBezTo>
                    <a:cubicBezTo>
                      <a:pt x="3391710" y="2745080"/>
                      <a:pt x="3390827" y="2743865"/>
                      <a:pt x="3389862" y="2743175"/>
                    </a:cubicBezTo>
                    <a:cubicBezTo>
                      <a:pt x="3379597" y="2736711"/>
                      <a:pt x="3371762" y="2728483"/>
                      <a:pt x="3369393" y="2716281"/>
                    </a:cubicBezTo>
                    <a:cubicBezTo>
                      <a:pt x="3368210" y="2710181"/>
                      <a:pt x="3363739" y="2707860"/>
                      <a:pt x="3358136" y="2705898"/>
                    </a:cubicBezTo>
                    <a:cubicBezTo>
                      <a:pt x="3347981" y="2702139"/>
                      <a:pt x="3336969" y="2700395"/>
                      <a:pt x="3326206" y="2697078"/>
                    </a:cubicBezTo>
                    <a:cubicBezTo>
                      <a:pt x="3317015" y="2694010"/>
                      <a:pt x="3302759" y="2701932"/>
                      <a:pt x="3295330" y="2711615"/>
                    </a:cubicBezTo>
                    <a:lnTo>
                      <a:pt x="3292130" y="2718355"/>
                    </a:lnTo>
                    <a:lnTo>
                      <a:pt x="3297187" y="2727762"/>
                    </a:lnTo>
                    <a:lnTo>
                      <a:pt x="3289779" y="2725356"/>
                    </a:lnTo>
                    <a:lnTo>
                      <a:pt x="3287722" y="2734726"/>
                    </a:lnTo>
                    <a:cubicBezTo>
                      <a:pt x="3287026" y="2739119"/>
                      <a:pt x="3287128" y="2743569"/>
                      <a:pt x="3289609" y="2748262"/>
                    </a:cubicBezTo>
                    <a:cubicBezTo>
                      <a:pt x="3292175" y="2752432"/>
                      <a:pt x="3290295" y="2757509"/>
                      <a:pt x="3285161" y="2759383"/>
                    </a:cubicBezTo>
                    <a:cubicBezTo>
                      <a:pt x="3280026" y="2761258"/>
                      <a:pt x="3276329" y="2757447"/>
                      <a:pt x="3274895" y="2752920"/>
                    </a:cubicBezTo>
                    <a:lnTo>
                      <a:pt x="3271161" y="2736485"/>
                    </a:lnTo>
                    <a:lnTo>
                      <a:pt x="3266142" y="2736601"/>
                    </a:lnTo>
                    <a:lnTo>
                      <a:pt x="3258831" y="2739855"/>
                    </a:lnTo>
                    <a:lnTo>
                      <a:pt x="3262278" y="2745613"/>
                    </a:lnTo>
                    <a:cubicBezTo>
                      <a:pt x="3263394" y="2750023"/>
                      <a:pt x="3261025" y="2753948"/>
                      <a:pt x="3255571" y="2759535"/>
                    </a:cubicBezTo>
                    <a:cubicBezTo>
                      <a:pt x="3249305" y="2761769"/>
                      <a:pt x="3241355" y="2761047"/>
                      <a:pt x="3238454" y="2769189"/>
                    </a:cubicBezTo>
                    <a:cubicBezTo>
                      <a:pt x="3233288" y="2778045"/>
                      <a:pt x="3235796" y="2785969"/>
                      <a:pt x="3240926" y="2794307"/>
                    </a:cubicBezTo>
                    <a:cubicBezTo>
                      <a:pt x="3245615" y="2802038"/>
                      <a:pt x="3253615" y="2809218"/>
                      <a:pt x="3248725" y="2819731"/>
                    </a:cubicBezTo>
                    <a:cubicBezTo>
                      <a:pt x="3241851" y="2822406"/>
                      <a:pt x="3235060" y="2824555"/>
                      <a:pt x="3228986" y="2828968"/>
                    </a:cubicBezTo>
                    <a:cubicBezTo>
                      <a:pt x="3225341" y="2831618"/>
                      <a:pt x="3217200" y="2828715"/>
                      <a:pt x="3218493" y="2837521"/>
                    </a:cubicBezTo>
                    <a:cubicBezTo>
                      <a:pt x="3220010" y="2841524"/>
                      <a:pt x="3224039" y="2843237"/>
                      <a:pt x="3226246" y="2846274"/>
                    </a:cubicBezTo>
                    <a:cubicBezTo>
                      <a:pt x="3226687" y="2846882"/>
                      <a:pt x="3227735" y="2847048"/>
                      <a:pt x="3228785" y="2847214"/>
                    </a:cubicBezTo>
                    <a:cubicBezTo>
                      <a:pt x="3233529" y="2851191"/>
                      <a:pt x="3242060" y="2848241"/>
                      <a:pt x="3244569" y="2856164"/>
                    </a:cubicBezTo>
                    <a:cubicBezTo>
                      <a:pt x="3241474" y="2862124"/>
                      <a:pt x="3235872" y="2860162"/>
                      <a:pt x="3231069" y="2859939"/>
                    </a:cubicBezTo>
                    <a:cubicBezTo>
                      <a:pt x="3226267" y="2859716"/>
                      <a:pt x="3220940" y="2859411"/>
                      <a:pt x="3216055" y="2859712"/>
                    </a:cubicBezTo>
                    <a:cubicBezTo>
                      <a:pt x="3197119" y="2860475"/>
                      <a:pt x="3194108" y="2865911"/>
                      <a:pt x="3202712" y="2882863"/>
                    </a:cubicBezTo>
                    <a:cubicBezTo>
                      <a:pt x="3205277" y="2887032"/>
                      <a:pt x="3208366" y="2891284"/>
                      <a:pt x="3211539" y="2895012"/>
                    </a:cubicBezTo>
                    <a:cubicBezTo>
                      <a:pt x="3214073" y="2906164"/>
                      <a:pt x="3208082" y="2910053"/>
                      <a:pt x="3198034" y="2908999"/>
                    </a:cubicBezTo>
                    <a:cubicBezTo>
                      <a:pt x="3192708" y="2908693"/>
                      <a:pt x="3186940" y="2907781"/>
                      <a:pt x="3181779" y="2906425"/>
                    </a:cubicBezTo>
                    <a:cubicBezTo>
                      <a:pt x="3173471" y="2904572"/>
                      <a:pt x="3167978" y="2905314"/>
                      <a:pt x="3165269" y="2915636"/>
                    </a:cubicBezTo>
                    <a:cubicBezTo>
                      <a:pt x="3162392" y="2927007"/>
                      <a:pt x="3152205" y="2930232"/>
                      <a:pt x="3141111" y="2929013"/>
                    </a:cubicBezTo>
                    <a:cubicBezTo>
                      <a:pt x="3115166" y="2926516"/>
                      <a:pt x="3115166" y="2926516"/>
                      <a:pt x="3111788" y="2951246"/>
                    </a:cubicBezTo>
                    <a:cubicBezTo>
                      <a:pt x="3110957" y="2956489"/>
                      <a:pt x="3115921" y="2965877"/>
                      <a:pt x="3103501" y="2962833"/>
                    </a:cubicBezTo>
                    <a:cubicBezTo>
                      <a:pt x="3101736" y="2960405"/>
                      <a:pt x="3099970" y="2957975"/>
                      <a:pt x="3098730" y="2955628"/>
                    </a:cubicBezTo>
                    <a:cubicBezTo>
                      <a:pt x="3091336" y="2948006"/>
                      <a:pt x="3088766" y="2954051"/>
                      <a:pt x="3085672" y="2960010"/>
                    </a:cubicBezTo>
                    <a:lnTo>
                      <a:pt x="3081075" y="2967665"/>
                    </a:lnTo>
                    <a:lnTo>
                      <a:pt x="3086646" y="2973865"/>
                    </a:lnTo>
                    <a:cubicBezTo>
                      <a:pt x="3082765" y="2979344"/>
                      <a:pt x="3077484" y="2976633"/>
                      <a:pt x="3072757" y="2975754"/>
                    </a:cubicBezTo>
                    <a:lnTo>
                      <a:pt x="3067356" y="2974923"/>
                    </a:lnTo>
                    <a:lnTo>
                      <a:pt x="3062755" y="2975733"/>
                    </a:lnTo>
                    <a:cubicBezTo>
                      <a:pt x="3057070" y="2974295"/>
                      <a:pt x="3050720" y="2977052"/>
                      <a:pt x="3044703" y="2977712"/>
                    </a:cubicBezTo>
                    <a:lnTo>
                      <a:pt x="3040222" y="2977051"/>
                    </a:lnTo>
                    <a:lnTo>
                      <a:pt x="3038819" y="2983436"/>
                    </a:lnTo>
                    <a:cubicBezTo>
                      <a:pt x="3039046" y="2986401"/>
                      <a:pt x="3039976" y="2990082"/>
                      <a:pt x="3041525" y="2994574"/>
                    </a:cubicBezTo>
                    <a:cubicBezTo>
                      <a:pt x="3043494" y="2999055"/>
                      <a:pt x="3045971" y="3003690"/>
                      <a:pt x="3048604" y="3007817"/>
                    </a:cubicBezTo>
                    <a:cubicBezTo>
                      <a:pt x="3049585" y="3019212"/>
                      <a:pt x="3043117" y="3022243"/>
                      <a:pt x="3033310" y="3019823"/>
                    </a:cubicBezTo>
                    <a:cubicBezTo>
                      <a:pt x="3028074" y="3018789"/>
                      <a:pt x="3022487" y="3017094"/>
                      <a:pt x="3017560" y="3015045"/>
                    </a:cubicBezTo>
                    <a:cubicBezTo>
                      <a:pt x="3013572" y="3013557"/>
                      <a:pt x="3010193" y="3012808"/>
                      <a:pt x="3007298" y="3013664"/>
                    </a:cubicBezTo>
                    <a:lnTo>
                      <a:pt x="3000754" y="3020997"/>
                    </a:lnTo>
                    <a:lnTo>
                      <a:pt x="3001671" y="3021465"/>
                    </a:lnTo>
                    <a:cubicBezTo>
                      <a:pt x="3004090" y="3027015"/>
                      <a:pt x="2999125" y="3031007"/>
                      <a:pt x="2995069" y="3033588"/>
                    </a:cubicBezTo>
                    <a:cubicBezTo>
                      <a:pt x="2966756" y="3050907"/>
                      <a:pt x="2963849" y="3081180"/>
                      <a:pt x="2954465" y="3108485"/>
                    </a:cubicBezTo>
                    <a:cubicBezTo>
                      <a:pt x="2952244" y="3115040"/>
                      <a:pt x="2957144" y="3118592"/>
                      <a:pt x="2960471" y="3122730"/>
                    </a:cubicBezTo>
                    <a:cubicBezTo>
                      <a:pt x="2964716" y="3128855"/>
                      <a:pt x="2974348" y="3134054"/>
                      <a:pt x="2970885" y="3141609"/>
                    </a:cubicBezTo>
                    <a:cubicBezTo>
                      <a:pt x="2966513" y="3150575"/>
                      <a:pt x="2956954" y="3141230"/>
                      <a:pt x="2950245" y="3143900"/>
                    </a:cubicBezTo>
                    <a:cubicBezTo>
                      <a:pt x="2933758" y="3149664"/>
                      <a:pt x="2931698" y="3154727"/>
                      <a:pt x="2937957" y="3170134"/>
                    </a:cubicBezTo>
                    <a:cubicBezTo>
                      <a:pt x="2941292" y="3177671"/>
                      <a:pt x="2941813" y="3186791"/>
                      <a:pt x="2945149" y="3194327"/>
                    </a:cubicBezTo>
                    <a:cubicBezTo>
                      <a:pt x="2949672" y="3211811"/>
                      <a:pt x="2950876" y="3228558"/>
                      <a:pt x="2943374" y="3245492"/>
                    </a:cubicBezTo>
                    <a:cubicBezTo>
                      <a:pt x="2939748" y="3254539"/>
                      <a:pt x="2931141" y="3260780"/>
                      <a:pt x="2924099" y="3263038"/>
                    </a:cubicBezTo>
                    <a:cubicBezTo>
                      <a:pt x="2915896" y="3265546"/>
                      <a:pt x="2912505" y="3268954"/>
                      <a:pt x="2910544" y="3280070"/>
                    </a:cubicBezTo>
                    <a:cubicBezTo>
                      <a:pt x="2904942" y="3262092"/>
                      <a:pt x="2899979" y="3266085"/>
                      <a:pt x="2895111" y="3276129"/>
                    </a:cubicBezTo>
                    <a:cubicBezTo>
                      <a:pt x="2885713" y="3265292"/>
                      <a:pt x="2878556" y="3254697"/>
                      <a:pt x="2863294" y="3252663"/>
                    </a:cubicBezTo>
                    <a:cubicBezTo>
                      <a:pt x="2853589" y="3251609"/>
                      <a:pt x="2844372" y="3246078"/>
                      <a:pt x="2834578" y="3242372"/>
                    </a:cubicBezTo>
                    <a:cubicBezTo>
                      <a:pt x="2815404" y="3234626"/>
                      <a:pt x="2799080" y="3238897"/>
                      <a:pt x="2785273" y="3254770"/>
                    </a:cubicBezTo>
                    <a:cubicBezTo>
                      <a:pt x="2782296" y="3257845"/>
                      <a:pt x="2778905" y="3261253"/>
                      <a:pt x="2775514" y="3264662"/>
                    </a:cubicBezTo>
                    <a:cubicBezTo>
                      <a:pt x="2771296" y="3268736"/>
                      <a:pt x="2767500" y="3275876"/>
                      <a:pt x="2760612" y="3273241"/>
                    </a:cubicBezTo>
                    <a:cubicBezTo>
                      <a:pt x="2754055" y="3271019"/>
                      <a:pt x="2757519" y="3263464"/>
                      <a:pt x="2756924" y="3258492"/>
                    </a:cubicBezTo>
                    <a:cubicBezTo>
                      <a:pt x="2756502" y="3255424"/>
                      <a:pt x="2756908" y="3251691"/>
                      <a:pt x="2754004" y="3250621"/>
                    </a:cubicBezTo>
                    <a:cubicBezTo>
                      <a:pt x="2750019" y="3249056"/>
                      <a:pt x="2748786" y="3253454"/>
                      <a:pt x="2747464" y="3255198"/>
                    </a:cubicBezTo>
                    <a:cubicBezTo>
                      <a:pt x="2734745" y="3274966"/>
                      <a:pt x="2715086" y="3271699"/>
                      <a:pt x="2697171" y="3269754"/>
                    </a:cubicBezTo>
                    <a:cubicBezTo>
                      <a:pt x="2690702" y="3269336"/>
                      <a:pt x="2681718" y="3270557"/>
                      <a:pt x="2675868" y="3265425"/>
                    </a:cubicBezTo>
                    <a:lnTo>
                      <a:pt x="2673392" y="3261362"/>
                    </a:lnTo>
                    <a:lnTo>
                      <a:pt x="2671104" y="3263092"/>
                    </a:lnTo>
                    <a:cubicBezTo>
                      <a:pt x="2666552" y="3263613"/>
                      <a:pt x="2664247" y="3261124"/>
                      <a:pt x="2662639" y="3257802"/>
                    </a:cubicBezTo>
                    <a:lnTo>
                      <a:pt x="2660869" y="3253543"/>
                    </a:lnTo>
                    <a:lnTo>
                      <a:pt x="2650158" y="3249077"/>
                    </a:lnTo>
                    <a:lnTo>
                      <a:pt x="2645756" y="3244534"/>
                    </a:lnTo>
                    <a:lnTo>
                      <a:pt x="2645179" y="3248918"/>
                    </a:lnTo>
                    <a:cubicBezTo>
                      <a:pt x="2641114" y="3279761"/>
                      <a:pt x="2615735" y="3286951"/>
                      <a:pt x="2593191" y="3294739"/>
                    </a:cubicBezTo>
                    <a:cubicBezTo>
                      <a:pt x="2582551" y="3298941"/>
                      <a:pt x="2568205" y="3309155"/>
                      <a:pt x="2555482" y="3295150"/>
                    </a:cubicBezTo>
                    <a:cubicBezTo>
                      <a:pt x="2534031" y="3302297"/>
                      <a:pt x="2515642" y="3294718"/>
                      <a:pt x="2497398" y="3286039"/>
                    </a:cubicBezTo>
                    <a:lnTo>
                      <a:pt x="2490388" y="3282957"/>
                    </a:lnTo>
                    <a:lnTo>
                      <a:pt x="2483284" y="3290519"/>
                    </a:lnTo>
                    <a:lnTo>
                      <a:pt x="2482076" y="3297985"/>
                    </a:lnTo>
                    <a:lnTo>
                      <a:pt x="2485672" y="3308429"/>
                    </a:lnTo>
                    <a:cubicBezTo>
                      <a:pt x="2485806" y="3310799"/>
                      <a:pt x="2485025" y="3312769"/>
                      <a:pt x="2482573" y="3314037"/>
                    </a:cubicBezTo>
                    <a:lnTo>
                      <a:pt x="2480335" y="3314275"/>
                    </a:lnTo>
                    <a:lnTo>
                      <a:pt x="2480624" y="3329114"/>
                    </a:lnTo>
                    <a:cubicBezTo>
                      <a:pt x="2479979" y="3335540"/>
                      <a:pt x="2477620" y="3341494"/>
                      <a:pt x="2470723" y="3346053"/>
                    </a:cubicBezTo>
                    <a:cubicBezTo>
                      <a:pt x="2460376" y="3344167"/>
                      <a:pt x="2450521" y="3341704"/>
                      <a:pt x="2439847" y="3342529"/>
                    </a:cubicBezTo>
                    <a:cubicBezTo>
                      <a:pt x="2433442" y="3343024"/>
                      <a:pt x="2425721" y="3333418"/>
                      <a:pt x="2420715" y="3345080"/>
                    </a:cubicBezTo>
                    <a:cubicBezTo>
                      <a:pt x="2419567" y="3351075"/>
                      <a:pt x="2423182" y="3356165"/>
                      <a:pt x="2423593" y="3361502"/>
                    </a:cubicBezTo>
                    <a:cubicBezTo>
                      <a:pt x="2423675" y="3362570"/>
                      <a:pt x="2424824" y="3363555"/>
                      <a:pt x="2425975" y="3364541"/>
                    </a:cubicBezTo>
                    <a:cubicBezTo>
                      <a:pt x="2428769" y="3372915"/>
                      <a:pt x="2441333" y="3375703"/>
                      <a:pt x="2438462" y="3387201"/>
                    </a:cubicBezTo>
                    <a:cubicBezTo>
                      <a:pt x="2430252" y="3392130"/>
                      <a:pt x="2424912" y="3385562"/>
                      <a:pt x="2419245" y="3381705"/>
                    </a:cubicBezTo>
                    <a:cubicBezTo>
                      <a:pt x="2413579" y="3377846"/>
                      <a:pt x="2407338" y="3373495"/>
                      <a:pt x="2401177" y="3370212"/>
                    </a:cubicBezTo>
                    <a:cubicBezTo>
                      <a:pt x="2377607" y="3356996"/>
                      <a:pt x="2369889" y="3361351"/>
                      <a:pt x="2367679" y="3388368"/>
                    </a:cubicBezTo>
                    <a:cubicBezTo>
                      <a:pt x="2367681" y="3395347"/>
                      <a:pt x="2368257" y="3402819"/>
                      <a:pt x="2369327" y="3409717"/>
                    </a:cubicBezTo>
                    <a:cubicBezTo>
                      <a:pt x="2364076" y="3425156"/>
                      <a:pt x="2353893" y="3425405"/>
                      <a:pt x="2342476" y="3416622"/>
                    </a:cubicBezTo>
                    <a:cubicBezTo>
                      <a:pt x="2336234" y="3412270"/>
                      <a:pt x="2329910" y="3406853"/>
                      <a:pt x="2324654" y="3401353"/>
                    </a:cubicBezTo>
                    <a:cubicBezTo>
                      <a:pt x="2320301" y="3397124"/>
                      <a:pt x="2316317" y="3394210"/>
                      <a:pt x="2312047" y="3393667"/>
                    </a:cubicBezTo>
                    <a:lnTo>
                      <a:pt x="2299300" y="3399488"/>
                    </a:lnTo>
                    <a:lnTo>
                      <a:pt x="2300228" y="3400626"/>
                    </a:lnTo>
                    <a:cubicBezTo>
                      <a:pt x="2300204" y="3409258"/>
                      <a:pt x="2291433" y="3411624"/>
                      <a:pt x="2284657" y="3412668"/>
                    </a:cubicBezTo>
                    <a:cubicBezTo>
                      <a:pt x="2237761" y="3419045"/>
                      <a:pt x="2216610" y="3456901"/>
                      <a:pt x="2188704" y="3487168"/>
                    </a:cubicBezTo>
                    <a:cubicBezTo>
                      <a:pt x="2182045" y="3494454"/>
                      <a:pt x="2186406" y="3501902"/>
                      <a:pt x="2188378" y="3509212"/>
                    </a:cubicBezTo>
                    <a:cubicBezTo>
                      <a:pt x="2190408" y="3519642"/>
                      <a:pt x="2200003" y="3531952"/>
                      <a:pt x="2191148" y="3539830"/>
                    </a:cubicBezTo>
                    <a:cubicBezTo>
                      <a:pt x="2180300" y="3549029"/>
                      <a:pt x="2173177" y="3531348"/>
                      <a:pt x="2162887" y="3530987"/>
                    </a:cubicBezTo>
                    <a:cubicBezTo>
                      <a:pt x="2138058" y="3529060"/>
                      <a:pt x="2132466" y="3534489"/>
                      <a:pt x="2131803" y="3558191"/>
                    </a:cubicBezTo>
                    <a:cubicBezTo>
                      <a:pt x="2131837" y="3569945"/>
                      <a:pt x="2127289" y="3582150"/>
                      <a:pt x="2127323" y="3593902"/>
                    </a:cubicBezTo>
                    <a:cubicBezTo>
                      <a:pt x="2123203" y="3619322"/>
                      <a:pt x="2115173" y="3641877"/>
                      <a:pt x="2095670" y="3659684"/>
                    </a:cubicBezTo>
                    <a:cubicBezTo>
                      <a:pt x="2085748" y="3669416"/>
                      <a:pt x="2070932" y="3672630"/>
                      <a:pt x="2060444" y="3671539"/>
                    </a:cubicBezTo>
                    <a:cubicBezTo>
                      <a:pt x="2048297" y="3670111"/>
                      <a:pt x="2041916" y="3672616"/>
                      <a:pt x="2032982" y="3686004"/>
                    </a:cubicBezTo>
                    <a:cubicBezTo>
                      <a:pt x="2035977" y="3659320"/>
                      <a:pt x="2027206" y="3661688"/>
                      <a:pt x="2015093" y="3672010"/>
                    </a:cubicBezTo>
                    <a:cubicBezTo>
                      <a:pt x="2009037" y="3652473"/>
                      <a:pt x="2005767" y="3634536"/>
                      <a:pt x="1987008" y="3623131"/>
                    </a:cubicBezTo>
                    <a:cubicBezTo>
                      <a:pt x="1974942" y="3616191"/>
                      <a:pt x="1966079" y="3603684"/>
                      <a:pt x="1955418" y="3593230"/>
                    </a:cubicBezTo>
                    <a:cubicBezTo>
                      <a:pt x="1934826" y="3572124"/>
                      <a:pt x="1911064" y="3568340"/>
                      <a:pt x="1883937" y="3581147"/>
                    </a:cubicBezTo>
                    <a:cubicBezTo>
                      <a:pt x="1878288" y="3583457"/>
                      <a:pt x="1871906" y="3585962"/>
                      <a:pt x="1865526" y="3588467"/>
                    </a:cubicBezTo>
                    <a:cubicBezTo>
                      <a:pt x="1857682" y="3591367"/>
                      <a:pt x="1848632" y="3598513"/>
                      <a:pt x="1841150" y="3591124"/>
                    </a:cubicBezTo>
                    <a:cubicBezTo>
                      <a:pt x="1833863" y="3584462"/>
                      <a:pt x="1842717" y="3576586"/>
                      <a:pt x="1844793" y="3569752"/>
                    </a:cubicBezTo>
                    <a:cubicBezTo>
                      <a:pt x="1846001" y="3565506"/>
                      <a:pt x="1848670" y="3560865"/>
                      <a:pt x="1845492" y="3557803"/>
                    </a:cubicBezTo>
                    <a:cubicBezTo>
                      <a:pt x="1841187" y="3553474"/>
                      <a:pt x="1837057" y="3558510"/>
                      <a:pt x="1834329" y="3560030"/>
                    </a:cubicBezTo>
                    <a:cubicBezTo>
                      <a:pt x="1806391" y="3578544"/>
                      <a:pt x="1782596" y="3563008"/>
                      <a:pt x="1760322" y="3550197"/>
                    </a:cubicBezTo>
                    <a:cubicBezTo>
                      <a:pt x="1749380" y="3544524"/>
                      <a:pt x="1730935" y="3540090"/>
                      <a:pt x="1733314" y="3519845"/>
                    </a:cubicBezTo>
                    <a:cubicBezTo>
                      <a:pt x="1691352" y="3495095"/>
                      <a:pt x="1705916" y="3438629"/>
                      <a:pt x="1671934" y="3408590"/>
                    </a:cubicBezTo>
                    <a:cubicBezTo>
                      <a:pt x="1665972" y="3403926"/>
                      <a:pt x="1663072" y="3396083"/>
                      <a:pt x="1655345" y="3405224"/>
                    </a:cubicBezTo>
                    <a:cubicBezTo>
                      <a:pt x="1645285" y="3417348"/>
                      <a:pt x="1642722" y="3407845"/>
                      <a:pt x="1640552" y="3399806"/>
                    </a:cubicBezTo>
                    <a:lnTo>
                      <a:pt x="1637976" y="3390256"/>
                    </a:lnTo>
                    <a:lnTo>
                      <a:pt x="1618072" y="3387135"/>
                    </a:lnTo>
                    <a:lnTo>
                      <a:pt x="1615043" y="3382230"/>
                    </a:lnTo>
                    <a:lnTo>
                      <a:pt x="1596941" y="3395104"/>
                    </a:lnTo>
                    <a:cubicBezTo>
                      <a:pt x="1583413" y="3388558"/>
                      <a:pt x="1595388" y="3380625"/>
                      <a:pt x="1596004" y="3374186"/>
                    </a:cubicBezTo>
                    <a:cubicBezTo>
                      <a:pt x="1589899" y="3371911"/>
                      <a:pt x="1581976" y="3380323"/>
                      <a:pt x="1578147" y="3371945"/>
                    </a:cubicBezTo>
                    <a:lnTo>
                      <a:pt x="1578554" y="3370072"/>
                    </a:lnTo>
                    <a:lnTo>
                      <a:pt x="1564569" y="3381484"/>
                    </a:lnTo>
                    <a:cubicBezTo>
                      <a:pt x="1555951" y="3391072"/>
                      <a:pt x="1549450" y="3404954"/>
                      <a:pt x="1533082" y="3402615"/>
                    </a:cubicBezTo>
                    <a:cubicBezTo>
                      <a:pt x="1526596" y="3394333"/>
                      <a:pt x="1520861" y="3385951"/>
                      <a:pt x="1512331" y="3379479"/>
                    </a:cubicBezTo>
                    <a:cubicBezTo>
                      <a:pt x="1507215" y="3375597"/>
                      <a:pt x="1507818" y="3363287"/>
                      <a:pt x="1496332" y="3368684"/>
                    </a:cubicBezTo>
                    <a:cubicBezTo>
                      <a:pt x="1491493" y="3372404"/>
                      <a:pt x="1490817" y="3378610"/>
                      <a:pt x="1487582" y="3382875"/>
                    </a:cubicBezTo>
                    <a:cubicBezTo>
                      <a:pt x="1486932" y="3383729"/>
                      <a:pt x="1487139" y="3385227"/>
                      <a:pt x="1487345" y="3386728"/>
                    </a:cubicBezTo>
                    <a:cubicBezTo>
                      <a:pt x="1483873" y="3394847"/>
                      <a:pt x="1491418" y="3405273"/>
                      <a:pt x="1481637" y="3411963"/>
                    </a:cubicBezTo>
                    <a:cubicBezTo>
                      <a:pt x="1472225" y="3410198"/>
                      <a:pt x="1472594" y="3401742"/>
                      <a:pt x="1470917" y="3395095"/>
                    </a:cubicBezTo>
                    <a:cubicBezTo>
                      <a:pt x="1469241" y="3388447"/>
                      <a:pt x="1467462" y="3381050"/>
                      <a:pt x="1465036" y="3374505"/>
                    </a:cubicBezTo>
                    <a:cubicBezTo>
                      <a:pt x="1456185" y="3348974"/>
                      <a:pt x="1447523" y="3347105"/>
                      <a:pt x="1427933" y="3365840"/>
                    </a:cubicBezTo>
                    <a:cubicBezTo>
                      <a:pt x="1423299" y="3371059"/>
                      <a:pt x="1418769" y="3377031"/>
                      <a:pt x="1414989" y="3382899"/>
                    </a:cubicBezTo>
                    <a:cubicBezTo>
                      <a:pt x="1400812" y="3390958"/>
                      <a:pt x="1393032" y="3384383"/>
                      <a:pt x="1390328" y="3370234"/>
                    </a:cubicBezTo>
                    <a:cubicBezTo>
                      <a:pt x="1388548" y="3362836"/>
                      <a:pt x="1387417" y="3354586"/>
                      <a:pt x="1387138" y="3346982"/>
                    </a:cubicBezTo>
                    <a:cubicBezTo>
                      <a:pt x="1386242" y="3334879"/>
                      <a:pt x="1382963" y="3327687"/>
                      <a:pt x="1367757" y="3328245"/>
                    </a:cubicBezTo>
                    <a:cubicBezTo>
                      <a:pt x="1351050" y="3329009"/>
                      <a:pt x="1342448" y="3316434"/>
                      <a:pt x="1339537" y="3300787"/>
                    </a:cubicBezTo>
                    <a:cubicBezTo>
                      <a:pt x="1332245" y="3264343"/>
                      <a:pt x="1332245" y="3264343"/>
                      <a:pt x="1297095" y="3269929"/>
                    </a:cubicBezTo>
                    <a:cubicBezTo>
                      <a:pt x="1289595" y="3270957"/>
                      <a:pt x="1278829" y="3281605"/>
                      <a:pt x="1277860" y="3263398"/>
                    </a:cubicBezTo>
                    <a:cubicBezTo>
                      <a:pt x="1280448" y="3259987"/>
                      <a:pt x="1283036" y="3256573"/>
                      <a:pt x="1285729" y="3253912"/>
                    </a:cubicBezTo>
                    <a:cubicBezTo>
                      <a:pt x="1293083" y="3240677"/>
                      <a:pt x="1283773" y="3239661"/>
                      <a:pt x="1274362" y="3237896"/>
                    </a:cubicBezTo>
                    <a:cubicBezTo>
                      <a:pt x="1257450" y="3237158"/>
                      <a:pt x="1245376" y="3232702"/>
                      <a:pt x="1243451" y="3213097"/>
                    </a:cubicBezTo>
                    <a:cubicBezTo>
                      <a:pt x="1243069" y="3204745"/>
                      <a:pt x="1236687" y="3197214"/>
                      <a:pt x="1233305" y="3189274"/>
                    </a:cubicBezTo>
                    <a:lnTo>
                      <a:pt x="1231404" y="3176435"/>
                    </a:lnTo>
                    <a:lnTo>
                      <a:pt x="1223095" y="3189026"/>
                    </a:lnTo>
                    <a:cubicBezTo>
                      <a:pt x="1218169" y="3198801"/>
                      <a:pt x="1211403" y="3208052"/>
                      <a:pt x="1202226" y="3214473"/>
                    </a:cubicBezTo>
                    <a:cubicBezTo>
                      <a:pt x="1187451" y="3224966"/>
                      <a:pt x="1169354" y="3229919"/>
                      <a:pt x="1160715" y="3248436"/>
                    </a:cubicBezTo>
                    <a:cubicBezTo>
                      <a:pt x="1157062" y="3256430"/>
                      <a:pt x="1148006" y="3261353"/>
                      <a:pt x="1140446" y="3266397"/>
                    </a:cubicBezTo>
                    <a:cubicBezTo>
                      <a:pt x="1136060" y="3269437"/>
                      <a:pt x="1131389" y="3271323"/>
                      <a:pt x="1126105" y="3266756"/>
                    </a:cubicBezTo>
                    <a:cubicBezTo>
                      <a:pt x="1132527" y="3275932"/>
                      <a:pt x="1130774" y="3283701"/>
                      <a:pt x="1123155" y="3289494"/>
                    </a:cubicBezTo>
                    <a:cubicBezTo>
                      <a:pt x="1107107" y="3301768"/>
                      <a:pt x="1095191" y="3318892"/>
                      <a:pt x="1074384" y="3324758"/>
                    </a:cubicBezTo>
                    <a:cubicBezTo>
                      <a:pt x="1069369" y="3326241"/>
                      <a:pt x="1065553" y="3331585"/>
                      <a:pt x="1061166" y="3334623"/>
                    </a:cubicBezTo>
                    <a:cubicBezTo>
                      <a:pt x="1047258" y="3343678"/>
                      <a:pt x="1034041" y="3353543"/>
                      <a:pt x="1018008" y="3360921"/>
                    </a:cubicBezTo>
                    <a:cubicBezTo>
                      <a:pt x="1002036" y="3367552"/>
                      <a:pt x="982097" y="3371981"/>
                      <a:pt x="969896" y="3387953"/>
                    </a:cubicBezTo>
                    <a:cubicBezTo>
                      <a:pt x="963654" y="3395362"/>
                      <a:pt x="955166" y="3402592"/>
                      <a:pt x="943250" y="3400885"/>
                    </a:cubicBezTo>
                    <a:lnTo>
                      <a:pt x="942382" y="3402321"/>
                    </a:lnTo>
                    <a:lnTo>
                      <a:pt x="942381" y="3402321"/>
                    </a:lnTo>
                    <a:cubicBezTo>
                      <a:pt x="942292" y="3403444"/>
                      <a:pt x="942120" y="3403242"/>
                      <a:pt x="942165" y="3402681"/>
                    </a:cubicBezTo>
                    <a:lnTo>
                      <a:pt x="942382" y="3402321"/>
                    </a:lnTo>
                    <a:lnTo>
                      <a:pt x="943534" y="3402037"/>
                    </a:lnTo>
                    <a:cubicBezTo>
                      <a:pt x="950854" y="3399987"/>
                      <a:pt x="953264" y="3402816"/>
                      <a:pt x="950824" y="3409777"/>
                    </a:cubicBezTo>
                    <a:cubicBezTo>
                      <a:pt x="950240" y="3412366"/>
                      <a:pt x="948219" y="3414088"/>
                      <a:pt x="946198" y="3415809"/>
                    </a:cubicBezTo>
                    <a:cubicBezTo>
                      <a:pt x="923055" y="3432035"/>
                      <a:pt x="911392" y="3460101"/>
                      <a:pt x="885435" y="3473841"/>
                    </a:cubicBezTo>
                    <a:cubicBezTo>
                      <a:pt x="881513" y="3475787"/>
                      <a:pt x="878849" y="3480846"/>
                      <a:pt x="874462" y="3483885"/>
                    </a:cubicBezTo>
                    <a:cubicBezTo>
                      <a:pt x="873653" y="3484573"/>
                      <a:pt x="872097" y="3485202"/>
                      <a:pt x="870944" y="3485487"/>
                    </a:cubicBezTo>
                    <a:cubicBezTo>
                      <a:pt x="867142" y="3485935"/>
                      <a:pt x="863984" y="3483046"/>
                      <a:pt x="860406" y="3485396"/>
                    </a:cubicBezTo>
                    <a:cubicBezTo>
                      <a:pt x="858909" y="3485276"/>
                      <a:pt x="857817" y="3484812"/>
                      <a:pt x="856724" y="3484348"/>
                    </a:cubicBezTo>
                    <a:cubicBezTo>
                      <a:pt x="853849" y="3482611"/>
                      <a:pt x="851380" y="3480530"/>
                      <a:pt x="849315" y="3478105"/>
                    </a:cubicBezTo>
                    <a:cubicBezTo>
                      <a:pt x="847533" y="3476833"/>
                      <a:pt x="846155" y="3475216"/>
                      <a:pt x="844719" y="3474347"/>
                    </a:cubicBezTo>
                    <a:cubicBezTo>
                      <a:pt x="834465" y="3475410"/>
                      <a:pt x="830184" y="3481847"/>
                      <a:pt x="828312" y="3491112"/>
                    </a:cubicBezTo>
                    <a:cubicBezTo>
                      <a:pt x="825408" y="3499166"/>
                      <a:pt x="819929" y="3501740"/>
                      <a:pt x="811816" y="3499584"/>
                    </a:cubicBezTo>
                    <a:cubicBezTo>
                      <a:pt x="805544" y="3497952"/>
                      <a:pt x="803313" y="3492878"/>
                      <a:pt x="806443" y="3486725"/>
                    </a:cubicBezTo>
                    <a:cubicBezTo>
                      <a:pt x="829451" y="3476892"/>
                      <a:pt x="845693" y="3457477"/>
                      <a:pt x="865663" y="3443258"/>
                    </a:cubicBezTo>
                    <a:cubicBezTo>
                      <a:pt x="874030" y="3437526"/>
                      <a:pt x="892757" y="3434129"/>
                      <a:pt x="891545" y="3416330"/>
                    </a:cubicBezTo>
                    <a:cubicBezTo>
                      <a:pt x="891322" y="3414428"/>
                      <a:pt x="894210" y="3411271"/>
                      <a:pt x="896111" y="3411046"/>
                    </a:cubicBezTo>
                    <a:cubicBezTo>
                      <a:pt x="912129" y="3408562"/>
                      <a:pt x="921560" y="3394252"/>
                      <a:pt x="936260" y="3389402"/>
                    </a:cubicBezTo>
                    <a:cubicBezTo>
                      <a:pt x="944389" y="3386664"/>
                      <a:pt x="951424" y="3383461"/>
                      <a:pt x="950766" y="3372862"/>
                    </a:cubicBezTo>
                    <a:cubicBezTo>
                      <a:pt x="950437" y="3367564"/>
                      <a:pt x="954479" y="3364121"/>
                      <a:pt x="958401" y="3362175"/>
                    </a:cubicBezTo>
                    <a:cubicBezTo>
                      <a:pt x="974897" y="3353704"/>
                      <a:pt x="989043" y="3341655"/>
                      <a:pt x="1002097" y="3329141"/>
                    </a:cubicBezTo>
                    <a:cubicBezTo>
                      <a:pt x="1011454" y="3320474"/>
                      <a:pt x="1021094" y="3312960"/>
                      <a:pt x="1027292" y="3301404"/>
                    </a:cubicBezTo>
                    <a:cubicBezTo>
                      <a:pt x="1032562" y="3292035"/>
                      <a:pt x="1042083" y="3286017"/>
                      <a:pt x="1054298" y="3283982"/>
                    </a:cubicBezTo>
                    <a:cubicBezTo>
                      <a:pt x="1071812" y="3281618"/>
                      <a:pt x="1077157" y="3266603"/>
                      <a:pt x="1066200" y="3252921"/>
                    </a:cubicBezTo>
                    <a:cubicBezTo>
                      <a:pt x="1064823" y="3251305"/>
                      <a:pt x="1063101" y="3249284"/>
                      <a:pt x="1061380" y="3247263"/>
                    </a:cubicBezTo>
                    <a:cubicBezTo>
                      <a:pt x="1043478" y="3226245"/>
                      <a:pt x="1045754" y="3216635"/>
                      <a:pt x="1070214" y="3202775"/>
                    </a:cubicBezTo>
                    <a:cubicBezTo>
                      <a:pt x="1079675" y="3197507"/>
                      <a:pt x="1086022" y="3193495"/>
                      <a:pt x="1077715" y="3179648"/>
                    </a:cubicBezTo>
                    <a:lnTo>
                      <a:pt x="1077647" y="3179528"/>
                    </a:lnTo>
                    <a:lnTo>
                      <a:pt x="1068969" y="3165555"/>
                    </a:lnTo>
                    <a:lnTo>
                      <a:pt x="1069713" y="3165435"/>
                    </a:lnTo>
                    <a:lnTo>
                      <a:pt x="1068029" y="3162443"/>
                    </a:lnTo>
                    <a:cubicBezTo>
                      <a:pt x="1065277" y="3156243"/>
                      <a:pt x="1063556" y="3149514"/>
                      <a:pt x="1064529" y="3142060"/>
                    </a:cubicBezTo>
                    <a:lnTo>
                      <a:pt x="1063050" y="3137376"/>
                    </a:lnTo>
                    <a:lnTo>
                      <a:pt x="1062498" y="3137761"/>
                    </a:lnTo>
                    <a:cubicBezTo>
                      <a:pt x="1052435" y="3148475"/>
                      <a:pt x="1037477" y="3156143"/>
                      <a:pt x="1034473" y="3173009"/>
                    </a:cubicBezTo>
                    <a:cubicBezTo>
                      <a:pt x="1027398" y="3176098"/>
                      <a:pt x="1020944" y="3178756"/>
                      <a:pt x="1013870" y="3181846"/>
                    </a:cubicBezTo>
                    <a:cubicBezTo>
                      <a:pt x="1010144" y="3184446"/>
                      <a:pt x="1007040" y="3186611"/>
                      <a:pt x="1003316" y="3189210"/>
                    </a:cubicBezTo>
                    <a:cubicBezTo>
                      <a:pt x="995792" y="3200920"/>
                      <a:pt x="982826" y="3203507"/>
                      <a:pt x="970293" y="3206712"/>
                    </a:cubicBezTo>
                    <a:cubicBezTo>
                      <a:pt x="961052" y="3206699"/>
                      <a:pt x="951190" y="3207117"/>
                      <a:pt x="947984" y="3194585"/>
                    </a:cubicBezTo>
                    <a:cubicBezTo>
                      <a:pt x="960126" y="3163033"/>
                      <a:pt x="976297" y="3133287"/>
                      <a:pt x="1001074" y="3113231"/>
                    </a:cubicBezTo>
                    <a:cubicBezTo>
                      <a:pt x="999831" y="3114098"/>
                      <a:pt x="998777" y="3113909"/>
                      <a:pt x="996669" y="3113534"/>
                    </a:cubicBezTo>
                    <a:cubicBezTo>
                      <a:pt x="1005163" y="3105531"/>
                      <a:pt x="1013126" y="3097263"/>
                      <a:pt x="1020438" y="3088642"/>
                    </a:cubicBezTo>
                    <a:lnTo>
                      <a:pt x="1038396" y="3064220"/>
                    </a:lnTo>
                    <a:lnTo>
                      <a:pt x="1027366" y="3055851"/>
                    </a:lnTo>
                    <a:cubicBezTo>
                      <a:pt x="1022201" y="3049788"/>
                      <a:pt x="1016290" y="3043665"/>
                      <a:pt x="1011529" y="3037259"/>
                    </a:cubicBezTo>
                    <a:cubicBezTo>
                      <a:pt x="1005392" y="3029234"/>
                      <a:pt x="1000812" y="3020582"/>
                      <a:pt x="989315" y="3032467"/>
                    </a:cubicBezTo>
                    <a:cubicBezTo>
                      <a:pt x="984405" y="3037347"/>
                      <a:pt x="973538" y="3031957"/>
                      <a:pt x="967639" y="3039771"/>
                    </a:cubicBezTo>
                    <a:cubicBezTo>
                      <a:pt x="963478" y="3044710"/>
                      <a:pt x="957190" y="3047973"/>
                      <a:pt x="956876" y="3056610"/>
                    </a:cubicBezTo>
                    <a:cubicBezTo>
                      <a:pt x="956561" y="3065247"/>
                      <a:pt x="949465" y="3069199"/>
                      <a:pt x="941712" y="3062552"/>
                    </a:cubicBezTo>
                    <a:cubicBezTo>
                      <a:pt x="934647" y="3056714"/>
                      <a:pt x="924872" y="3051788"/>
                      <a:pt x="926580" y="3039873"/>
                    </a:cubicBezTo>
                    <a:cubicBezTo>
                      <a:pt x="927222" y="3036535"/>
                      <a:pt x="924754" y="3034454"/>
                      <a:pt x="921415" y="3033810"/>
                    </a:cubicBezTo>
                    <a:cubicBezTo>
                      <a:pt x="918825" y="3033227"/>
                      <a:pt x="916236" y="3032642"/>
                      <a:pt x="914050" y="3031714"/>
                    </a:cubicBezTo>
                    <a:cubicBezTo>
                      <a:pt x="906342" y="3029214"/>
                      <a:pt x="907644" y="3017642"/>
                      <a:pt x="899127" y="3015831"/>
                    </a:cubicBezTo>
                    <a:cubicBezTo>
                      <a:pt x="890265" y="3013615"/>
                      <a:pt x="893214" y="3028539"/>
                      <a:pt x="883887" y="3027417"/>
                    </a:cubicBezTo>
                    <a:cubicBezTo>
                      <a:pt x="881642" y="3027237"/>
                      <a:pt x="878530" y="3028494"/>
                      <a:pt x="877840" y="3027685"/>
                    </a:cubicBezTo>
                    <a:cubicBezTo>
                      <a:pt x="865672" y="3015035"/>
                      <a:pt x="847633" y="3019241"/>
                      <a:pt x="833143" y="3012056"/>
                    </a:cubicBezTo>
                    <a:cubicBezTo>
                      <a:pt x="830958" y="3011127"/>
                      <a:pt x="827276" y="3010080"/>
                      <a:pt x="827051" y="3008178"/>
                    </a:cubicBezTo>
                    <a:cubicBezTo>
                      <a:pt x="825076" y="2995215"/>
                      <a:pt x="813400" y="2990513"/>
                      <a:pt x="805303" y="2983463"/>
                    </a:cubicBezTo>
                    <a:cubicBezTo>
                      <a:pt x="792265" y="2972251"/>
                      <a:pt x="792146" y="2954915"/>
                      <a:pt x="785396" y="2940440"/>
                    </a:cubicBezTo>
                    <a:cubicBezTo>
                      <a:pt x="782882" y="2934213"/>
                      <a:pt x="781923" y="2927357"/>
                      <a:pt x="777912" y="2921010"/>
                    </a:cubicBezTo>
                    <a:cubicBezTo>
                      <a:pt x="775218" y="2917027"/>
                      <a:pt x="772764" y="2910052"/>
                      <a:pt x="776057" y="2906550"/>
                    </a:cubicBezTo>
                    <a:cubicBezTo>
                      <a:pt x="787210" y="2894261"/>
                      <a:pt x="783753" y="2876283"/>
                      <a:pt x="794156" y="2863934"/>
                    </a:cubicBezTo>
                    <a:cubicBezTo>
                      <a:pt x="796642" y="2861120"/>
                      <a:pt x="798214" y="2855595"/>
                      <a:pt x="796433" y="2854323"/>
                    </a:cubicBezTo>
                    <a:cubicBezTo>
                      <a:pt x="785281" y="2847781"/>
                      <a:pt x="789697" y="2834952"/>
                      <a:pt x="784369" y="2826241"/>
                    </a:cubicBezTo>
                    <a:cubicBezTo>
                      <a:pt x="782364" y="2823067"/>
                      <a:pt x="779849" y="2816840"/>
                      <a:pt x="781525" y="2814714"/>
                    </a:cubicBezTo>
                    <a:cubicBezTo>
                      <a:pt x="789969" y="2803338"/>
                      <a:pt x="777380" y="2795928"/>
                      <a:pt x="777006" y="2786482"/>
                    </a:cubicBezTo>
                    <a:cubicBezTo>
                      <a:pt x="776678" y="2781183"/>
                      <a:pt x="771214" y="2778863"/>
                      <a:pt x="764987" y="2781377"/>
                    </a:cubicBezTo>
                    <a:lnTo>
                      <a:pt x="754819" y="2791238"/>
                    </a:lnTo>
                    <a:lnTo>
                      <a:pt x="748844" y="2763129"/>
                    </a:lnTo>
                    <a:lnTo>
                      <a:pt x="730809" y="2718412"/>
                    </a:lnTo>
                    <a:lnTo>
                      <a:pt x="725651" y="2720140"/>
                    </a:lnTo>
                    <a:lnTo>
                      <a:pt x="727215" y="2721285"/>
                    </a:lnTo>
                    <a:cubicBezTo>
                      <a:pt x="727327" y="2723643"/>
                      <a:pt x="724670" y="2726304"/>
                      <a:pt x="719629" y="2729726"/>
                    </a:cubicBezTo>
                    <a:cubicBezTo>
                      <a:pt x="711195" y="2735805"/>
                      <a:pt x="706468" y="2743552"/>
                      <a:pt x="704062" y="2753308"/>
                    </a:cubicBezTo>
                    <a:cubicBezTo>
                      <a:pt x="703253" y="2757538"/>
                      <a:pt x="703040" y="2762726"/>
                      <a:pt x="700079" y="2765644"/>
                    </a:cubicBezTo>
                    <a:cubicBezTo>
                      <a:pt x="684219" y="2781958"/>
                      <a:pt x="678430" y="2805005"/>
                      <a:pt x="663000" y="2821583"/>
                    </a:cubicBezTo>
                    <a:cubicBezTo>
                      <a:pt x="652802" y="2832489"/>
                      <a:pt x="654837" y="2837867"/>
                      <a:pt x="668823" y="2841084"/>
                    </a:cubicBezTo>
                    <a:cubicBezTo>
                      <a:pt x="689025" y="2845729"/>
                      <a:pt x="695491" y="2860305"/>
                      <a:pt x="685585" y="2878480"/>
                    </a:cubicBezTo>
                    <a:cubicBezTo>
                      <a:pt x="683484" y="2881923"/>
                      <a:pt x="681646" y="2884936"/>
                      <a:pt x="680405" y="2888905"/>
                    </a:cubicBezTo>
                    <a:cubicBezTo>
                      <a:pt x="674490" y="2905378"/>
                      <a:pt x="674584" y="2904256"/>
                      <a:pt x="659234" y="2898435"/>
                    </a:cubicBezTo>
                    <a:cubicBezTo>
                      <a:pt x="630256" y="2887843"/>
                      <a:pt x="608271" y="2866754"/>
                      <a:pt x="583400" y="2850398"/>
                    </a:cubicBezTo>
                    <a:cubicBezTo>
                      <a:pt x="577374" y="2846722"/>
                      <a:pt x="572040" y="2842878"/>
                      <a:pt x="565656" y="2840755"/>
                    </a:cubicBezTo>
                    <a:cubicBezTo>
                      <a:pt x="562811" y="2839609"/>
                      <a:pt x="559820" y="2834832"/>
                      <a:pt x="557530" y="2840523"/>
                    </a:cubicBezTo>
                    <a:cubicBezTo>
                      <a:pt x="555597" y="2844659"/>
                      <a:pt x="555218" y="2849154"/>
                      <a:pt x="559953" y="2852042"/>
                    </a:cubicBezTo>
                    <a:cubicBezTo>
                      <a:pt x="561675" y="2853093"/>
                      <a:pt x="563490" y="2853019"/>
                      <a:pt x="565475" y="2853639"/>
                    </a:cubicBezTo>
                    <a:cubicBezTo>
                      <a:pt x="569444" y="2854879"/>
                      <a:pt x="575609" y="2851552"/>
                      <a:pt x="577550" y="2858053"/>
                    </a:cubicBezTo>
                    <a:cubicBezTo>
                      <a:pt x="579491" y="2864554"/>
                      <a:pt x="572035" y="2867092"/>
                      <a:pt x="567497" y="2872594"/>
                    </a:cubicBezTo>
                    <a:cubicBezTo>
                      <a:pt x="577799" y="2871199"/>
                      <a:pt x="585663" y="2871862"/>
                      <a:pt x="592456" y="2877187"/>
                    </a:cubicBezTo>
                    <a:cubicBezTo>
                      <a:pt x="596236" y="2880675"/>
                      <a:pt x="599322" y="2884329"/>
                      <a:pt x="592034" y="2887562"/>
                    </a:cubicBezTo>
                    <a:cubicBezTo>
                      <a:pt x="582513" y="2877028"/>
                      <a:pt x="570373" y="2881436"/>
                      <a:pt x="558685" y="2883167"/>
                    </a:cubicBezTo>
                    <a:cubicBezTo>
                      <a:pt x="548814" y="2884822"/>
                      <a:pt x="539732" y="2885188"/>
                      <a:pt x="536016" y="2872881"/>
                    </a:cubicBezTo>
                    <a:cubicBezTo>
                      <a:pt x="531996" y="2866884"/>
                      <a:pt x="534550" y="2860763"/>
                      <a:pt x="534593" y="2854883"/>
                    </a:cubicBezTo>
                    <a:cubicBezTo>
                      <a:pt x="534468" y="2848310"/>
                      <a:pt x="532863" y="2843194"/>
                      <a:pt x="524713" y="2845902"/>
                    </a:cubicBezTo>
                    <a:cubicBezTo>
                      <a:pt x="519054" y="2851309"/>
                      <a:pt x="513392" y="2856715"/>
                      <a:pt x="507469" y="2862552"/>
                    </a:cubicBezTo>
                    <a:cubicBezTo>
                      <a:pt x="505200" y="2865303"/>
                      <a:pt x="503719" y="2866762"/>
                      <a:pt x="500538" y="2864230"/>
                    </a:cubicBezTo>
                    <a:cubicBezTo>
                      <a:pt x="507365" y="2853039"/>
                      <a:pt x="512735" y="2840365"/>
                      <a:pt x="517410" y="2827861"/>
                    </a:cubicBezTo>
                    <a:cubicBezTo>
                      <a:pt x="521990" y="2816479"/>
                      <a:pt x="517182" y="2811774"/>
                      <a:pt x="505852" y="2811950"/>
                    </a:cubicBezTo>
                    <a:cubicBezTo>
                      <a:pt x="499279" y="2812074"/>
                      <a:pt x="492611" y="2813322"/>
                      <a:pt x="485775" y="2813877"/>
                    </a:cubicBezTo>
                    <a:cubicBezTo>
                      <a:pt x="473919" y="2814915"/>
                      <a:pt x="470665" y="2810566"/>
                      <a:pt x="475676" y="2799448"/>
                    </a:cubicBezTo>
                    <a:cubicBezTo>
                      <a:pt x="477610" y="2795311"/>
                      <a:pt x="479974" y="2791437"/>
                      <a:pt x="482504" y="2788255"/>
                    </a:cubicBezTo>
                    <a:cubicBezTo>
                      <a:pt x="489406" y="2778880"/>
                      <a:pt x="491623" y="2771373"/>
                      <a:pt x="480453" y="2761605"/>
                    </a:cubicBezTo>
                    <a:cubicBezTo>
                      <a:pt x="470311" y="2753056"/>
                      <a:pt x="476015" y="2741769"/>
                      <a:pt x="482055" y="2731868"/>
                    </a:cubicBezTo>
                    <a:cubicBezTo>
                      <a:pt x="492034" y="2715511"/>
                      <a:pt x="490932" y="2712476"/>
                      <a:pt x="474837" y="2702067"/>
                    </a:cubicBezTo>
                    <a:cubicBezTo>
                      <a:pt x="469839" y="2699608"/>
                      <a:pt x="462835" y="2699470"/>
                      <a:pt x="461682" y="2691678"/>
                    </a:cubicBezTo>
                    <a:cubicBezTo>
                      <a:pt x="463710" y="2686418"/>
                      <a:pt x="467700" y="2684718"/>
                      <a:pt x="472720" y="2684237"/>
                    </a:cubicBezTo>
                    <a:cubicBezTo>
                      <a:pt x="478863" y="2683848"/>
                      <a:pt x="478716" y="2680216"/>
                      <a:pt x="476156" y="2675700"/>
                    </a:cubicBezTo>
                    <a:cubicBezTo>
                      <a:pt x="464890" y="2667056"/>
                      <a:pt x="455968" y="2657477"/>
                      <a:pt x="465852" y="2642243"/>
                    </a:cubicBezTo>
                    <a:cubicBezTo>
                      <a:pt x="464582" y="2638514"/>
                      <a:pt x="466252" y="2634808"/>
                      <a:pt x="466201" y="2630051"/>
                    </a:cubicBezTo>
                    <a:cubicBezTo>
                      <a:pt x="458650" y="2633715"/>
                      <a:pt x="457629" y="2643133"/>
                      <a:pt x="450174" y="2645673"/>
                    </a:cubicBezTo>
                    <a:cubicBezTo>
                      <a:pt x="446111" y="2645556"/>
                      <a:pt x="442382" y="2646826"/>
                      <a:pt x="438844" y="2645849"/>
                    </a:cubicBezTo>
                    <a:cubicBezTo>
                      <a:pt x="424690" y="2641940"/>
                      <a:pt x="413863" y="2644196"/>
                      <a:pt x="407612" y="2659282"/>
                    </a:cubicBezTo>
                    <a:cubicBezTo>
                      <a:pt x="403652" y="2668680"/>
                      <a:pt x="396144" y="2666462"/>
                      <a:pt x="388301" y="2662859"/>
                    </a:cubicBezTo>
                    <a:cubicBezTo>
                      <a:pt x="371323" y="2654864"/>
                      <a:pt x="371323" y="2654864"/>
                      <a:pt x="372054" y="2673030"/>
                    </a:cubicBezTo>
                    <a:cubicBezTo>
                      <a:pt x="371938" y="2677094"/>
                      <a:pt x="370195" y="2678982"/>
                      <a:pt x="366153" y="2675927"/>
                    </a:cubicBezTo>
                    <a:cubicBezTo>
                      <a:pt x="358184" y="2665750"/>
                      <a:pt x="353442" y="2652225"/>
                      <a:pt x="337020" y="2651066"/>
                    </a:cubicBezTo>
                    <a:cubicBezTo>
                      <a:pt x="326908" y="2650213"/>
                      <a:pt x="318497" y="2653351"/>
                      <a:pt x="309559" y="2657350"/>
                    </a:cubicBezTo>
                    <a:cubicBezTo>
                      <a:pt x="292546" y="2665872"/>
                      <a:pt x="287549" y="2663415"/>
                      <a:pt x="286125" y="2645417"/>
                    </a:cubicBezTo>
                    <a:cubicBezTo>
                      <a:pt x="285087" y="2633560"/>
                      <a:pt x="279325" y="2629453"/>
                      <a:pt x="268162" y="2630323"/>
                    </a:cubicBezTo>
                    <a:cubicBezTo>
                      <a:pt x="242635" y="2632470"/>
                      <a:pt x="242203" y="2632206"/>
                      <a:pt x="242903" y="2607826"/>
                    </a:cubicBezTo>
                    <a:cubicBezTo>
                      <a:pt x="243398" y="2599267"/>
                      <a:pt x="240122" y="2597859"/>
                      <a:pt x="232834" y="2601092"/>
                    </a:cubicBezTo>
                    <a:cubicBezTo>
                      <a:pt x="226669" y="2604420"/>
                      <a:pt x="224707" y="2600860"/>
                      <a:pt x="223794" y="2595578"/>
                    </a:cubicBezTo>
                    <a:cubicBezTo>
                      <a:pt x="225991" y="2591010"/>
                      <a:pt x="227492" y="2586611"/>
                      <a:pt x="229257" y="2581782"/>
                    </a:cubicBezTo>
                    <a:cubicBezTo>
                      <a:pt x="230761" y="2577383"/>
                      <a:pt x="235612" y="2576207"/>
                      <a:pt x="239172" y="2574244"/>
                    </a:cubicBezTo>
                    <a:cubicBezTo>
                      <a:pt x="244643" y="2571085"/>
                      <a:pt x="247532" y="2566350"/>
                      <a:pt x="246021" y="2560112"/>
                    </a:cubicBezTo>
                    <a:cubicBezTo>
                      <a:pt x="244846" y="2555259"/>
                      <a:pt x="240709" y="2553327"/>
                      <a:pt x="236215" y="2552948"/>
                    </a:cubicBezTo>
                    <a:cubicBezTo>
                      <a:pt x="229475" y="2552379"/>
                      <a:pt x="225389" y="2555203"/>
                      <a:pt x="222405" y="2561062"/>
                    </a:cubicBezTo>
                    <a:cubicBezTo>
                      <a:pt x="220472" y="2565200"/>
                      <a:pt x="222414" y="2571700"/>
                      <a:pt x="216081" y="2574334"/>
                    </a:cubicBezTo>
                    <a:cubicBezTo>
                      <a:pt x="208028" y="2575917"/>
                      <a:pt x="200309" y="2578887"/>
                      <a:pt x="191941" y="2576145"/>
                    </a:cubicBezTo>
                    <a:cubicBezTo>
                      <a:pt x="187059" y="2569623"/>
                      <a:pt x="191333" y="2564552"/>
                      <a:pt x="194915" y="2559649"/>
                    </a:cubicBezTo>
                    <a:cubicBezTo>
                      <a:pt x="200073" y="2552163"/>
                      <a:pt x="203414" y="2544751"/>
                      <a:pt x="194993" y="2537251"/>
                    </a:cubicBezTo>
                    <a:cubicBezTo>
                      <a:pt x="192076" y="2534290"/>
                      <a:pt x="191761" y="2529963"/>
                      <a:pt x="192141" y="2525470"/>
                    </a:cubicBezTo>
                    <a:cubicBezTo>
                      <a:pt x="191586" y="2518633"/>
                      <a:pt x="194306" y="2513205"/>
                      <a:pt x="197888" y="2508302"/>
                    </a:cubicBezTo>
                    <a:cubicBezTo>
                      <a:pt x="200682" y="2504692"/>
                      <a:pt x="202090" y="2501415"/>
                      <a:pt x="200221" y="2496731"/>
                    </a:cubicBezTo>
                    <a:cubicBezTo>
                      <a:pt x="201148" y="2488435"/>
                      <a:pt x="188191" y="2486439"/>
                      <a:pt x="191458" y="2477209"/>
                    </a:cubicBezTo>
                    <a:cubicBezTo>
                      <a:pt x="199410" y="2466112"/>
                      <a:pt x="184373" y="2464618"/>
                      <a:pt x="183220" y="2456827"/>
                    </a:cubicBezTo>
                    <a:cubicBezTo>
                      <a:pt x="183036" y="2434860"/>
                      <a:pt x="191344" y="2422207"/>
                      <a:pt x="210079" y="2414736"/>
                    </a:cubicBezTo>
                    <a:cubicBezTo>
                      <a:pt x="220832" y="2410663"/>
                      <a:pt x="223240" y="2400908"/>
                      <a:pt x="221583" y="2391038"/>
                    </a:cubicBezTo>
                    <a:cubicBezTo>
                      <a:pt x="218845" y="2375192"/>
                      <a:pt x="220749" y="2363360"/>
                      <a:pt x="240133" y="2361599"/>
                    </a:cubicBezTo>
                    <a:cubicBezTo>
                      <a:pt x="245152" y="2361117"/>
                      <a:pt x="248377" y="2357768"/>
                      <a:pt x="247894" y="2352749"/>
                    </a:cubicBezTo>
                    <a:cubicBezTo>
                      <a:pt x="247266" y="2344097"/>
                      <a:pt x="248717" y="2334941"/>
                      <a:pt x="240633" y="2328828"/>
                    </a:cubicBezTo>
                    <a:cubicBezTo>
                      <a:pt x="237620" y="2326989"/>
                      <a:pt x="234177" y="2324888"/>
                      <a:pt x="229872" y="2322262"/>
                    </a:cubicBezTo>
                    <a:cubicBezTo>
                      <a:pt x="243638" y="2320029"/>
                      <a:pt x="255347" y="2315359"/>
                      <a:pt x="267736" y="2324097"/>
                    </a:cubicBezTo>
                    <a:cubicBezTo>
                      <a:pt x="274361" y="2328730"/>
                      <a:pt x="280694" y="2326095"/>
                      <a:pt x="284895" y="2319208"/>
                    </a:cubicBezTo>
                    <a:cubicBezTo>
                      <a:pt x="288309" y="2313612"/>
                      <a:pt x="291986" y="2307586"/>
                      <a:pt x="294969" y="2301727"/>
                    </a:cubicBezTo>
                    <a:cubicBezTo>
                      <a:pt x="300579" y="2291564"/>
                      <a:pt x="307290" y="2284435"/>
                      <a:pt x="319825" y="2296809"/>
                    </a:cubicBezTo>
                    <a:cubicBezTo>
                      <a:pt x="321414" y="2280649"/>
                      <a:pt x="327746" y="2278015"/>
                      <a:pt x="338486" y="2287520"/>
                    </a:cubicBezTo>
                    <a:cubicBezTo>
                      <a:pt x="340208" y="2288570"/>
                      <a:pt x="342360" y="2289882"/>
                      <a:pt x="344964" y="2288518"/>
                    </a:cubicBezTo>
                    <a:cubicBezTo>
                      <a:pt x="347832" y="2286723"/>
                      <a:pt x="346467" y="2284119"/>
                      <a:pt x="345963" y="2282040"/>
                    </a:cubicBezTo>
                    <a:cubicBezTo>
                      <a:pt x="343178" y="2272809"/>
                      <a:pt x="343376" y="2261411"/>
                      <a:pt x="334886" y="2257174"/>
                    </a:cubicBezTo>
                    <a:lnTo>
                      <a:pt x="328066" y="2256305"/>
                    </a:lnTo>
                    <a:lnTo>
                      <a:pt x="326915" y="2256930"/>
                    </a:lnTo>
                    <a:cubicBezTo>
                      <a:pt x="323018" y="2257983"/>
                      <a:pt x="319190" y="2257583"/>
                      <a:pt x="316061" y="2254318"/>
                    </a:cubicBezTo>
                    <a:cubicBezTo>
                      <a:pt x="307739" y="2245367"/>
                      <a:pt x="295779" y="2239513"/>
                      <a:pt x="292711" y="2226086"/>
                    </a:cubicBezTo>
                    <a:lnTo>
                      <a:pt x="293665" y="2222983"/>
                    </a:lnTo>
                    <a:lnTo>
                      <a:pt x="287973" y="2218310"/>
                    </a:lnTo>
                    <a:cubicBezTo>
                      <a:pt x="279889" y="2212198"/>
                      <a:pt x="272959" y="2213875"/>
                      <a:pt x="268137" y="2222747"/>
                    </a:cubicBezTo>
                    <a:cubicBezTo>
                      <a:pt x="263672" y="2230065"/>
                      <a:pt x="259901" y="2237215"/>
                      <a:pt x="255699" y="2244103"/>
                    </a:cubicBezTo>
                    <a:cubicBezTo>
                      <a:pt x="253862" y="2247115"/>
                      <a:pt x="252694" y="2252901"/>
                      <a:pt x="246742" y="2251040"/>
                    </a:cubicBezTo>
                    <a:cubicBezTo>
                      <a:pt x="242342" y="2249538"/>
                      <a:pt x="242983" y="2244614"/>
                      <a:pt x="242837" y="2240980"/>
                    </a:cubicBezTo>
                    <a:cubicBezTo>
                      <a:pt x="243019" y="2228097"/>
                      <a:pt x="243893" y="2215045"/>
                      <a:pt x="244074" y="2202161"/>
                    </a:cubicBezTo>
                    <a:cubicBezTo>
                      <a:pt x="245241" y="2196375"/>
                      <a:pt x="250186" y="2194077"/>
                      <a:pt x="254872" y="2192209"/>
                    </a:cubicBezTo>
                    <a:cubicBezTo>
                      <a:pt x="261467" y="2189144"/>
                      <a:pt x="267140" y="2184927"/>
                      <a:pt x="272556" y="2180404"/>
                    </a:cubicBezTo>
                    <a:lnTo>
                      <a:pt x="280288" y="2173876"/>
                    </a:lnTo>
                    <a:lnTo>
                      <a:pt x="280101" y="2172712"/>
                    </a:lnTo>
                    <a:cubicBezTo>
                      <a:pt x="280627" y="2170945"/>
                      <a:pt x="281671" y="2169160"/>
                      <a:pt x="282418" y="2167586"/>
                    </a:cubicBezTo>
                    <a:cubicBezTo>
                      <a:pt x="283225" y="2166276"/>
                      <a:pt x="283768" y="2165030"/>
                      <a:pt x="284250" y="2163518"/>
                    </a:cubicBezTo>
                    <a:cubicBezTo>
                      <a:pt x="284933" y="2161679"/>
                      <a:pt x="284697" y="2159499"/>
                      <a:pt x="282733" y="2158286"/>
                    </a:cubicBezTo>
                    <a:cubicBezTo>
                      <a:pt x="281034" y="2157010"/>
                      <a:pt x="279307" y="2157977"/>
                      <a:pt x="277970" y="2159412"/>
                    </a:cubicBezTo>
                    <a:cubicBezTo>
                      <a:pt x="275901" y="2161299"/>
                      <a:pt x="273770" y="2162920"/>
                      <a:pt x="270762" y="2160837"/>
                    </a:cubicBezTo>
                    <a:cubicBezTo>
                      <a:pt x="268019" y="2158689"/>
                      <a:pt x="268716" y="2155728"/>
                      <a:pt x="269741" y="2152970"/>
                    </a:cubicBezTo>
                    <a:cubicBezTo>
                      <a:pt x="269942" y="2152643"/>
                      <a:pt x="270346" y="2151989"/>
                      <a:pt x="270486" y="2151396"/>
                    </a:cubicBezTo>
                    <a:cubicBezTo>
                      <a:pt x="273684" y="2143652"/>
                      <a:pt x="272780" y="2142187"/>
                      <a:pt x="264354" y="2140825"/>
                    </a:cubicBezTo>
                    <a:cubicBezTo>
                      <a:pt x="260337" y="2140376"/>
                      <a:pt x="257112" y="2139742"/>
                      <a:pt x="256578" y="2135115"/>
                    </a:cubicBezTo>
                    <a:cubicBezTo>
                      <a:pt x="256326" y="2134056"/>
                      <a:pt x="256139" y="2133262"/>
                      <a:pt x="256216" y="2132405"/>
                    </a:cubicBezTo>
                    <a:cubicBezTo>
                      <a:pt x="256739" y="2127529"/>
                      <a:pt x="253683" y="2124057"/>
                      <a:pt x="249309" y="2125651"/>
                    </a:cubicBezTo>
                    <a:cubicBezTo>
                      <a:pt x="244936" y="2127244"/>
                      <a:pt x="242784" y="2125236"/>
                      <a:pt x="241768" y="2122122"/>
                    </a:cubicBezTo>
                    <a:cubicBezTo>
                      <a:pt x="238798" y="2111921"/>
                      <a:pt x="231946" y="2111306"/>
                      <a:pt x="222886" y="2113166"/>
                    </a:cubicBezTo>
                    <a:cubicBezTo>
                      <a:pt x="216472" y="2114404"/>
                      <a:pt x="209745" y="2114317"/>
                      <a:pt x="202956" y="2113965"/>
                    </a:cubicBezTo>
                    <a:cubicBezTo>
                      <a:pt x="199794" y="2113595"/>
                      <a:pt x="197566" y="2112444"/>
                      <a:pt x="196020" y="2109455"/>
                    </a:cubicBezTo>
                    <a:cubicBezTo>
                      <a:pt x="193150" y="2104402"/>
                      <a:pt x="190873" y="2099210"/>
                      <a:pt x="189879" y="2093818"/>
                    </a:cubicBezTo>
                    <a:lnTo>
                      <a:pt x="190909" y="2082560"/>
                    </a:lnTo>
                    <a:lnTo>
                      <a:pt x="176927" y="2076952"/>
                    </a:lnTo>
                    <a:cubicBezTo>
                      <a:pt x="171587" y="2075541"/>
                      <a:pt x="166146" y="2074290"/>
                      <a:pt x="161150" y="2071832"/>
                    </a:cubicBezTo>
                    <a:cubicBezTo>
                      <a:pt x="149169" y="2066295"/>
                      <a:pt x="147827" y="2060750"/>
                      <a:pt x="156976" y="2051565"/>
                    </a:cubicBezTo>
                    <a:cubicBezTo>
                      <a:pt x="159412" y="2049507"/>
                      <a:pt x="162015" y="2048143"/>
                      <a:pt x="164190" y="2046515"/>
                    </a:cubicBezTo>
                    <a:cubicBezTo>
                      <a:pt x="174965" y="2039504"/>
                      <a:pt x="180216" y="2030894"/>
                      <a:pt x="176598" y="2017463"/>
                    </a:cubicBezTo>
                    <a:cubicBezTo>
                      <a:pt x="173744" y="2005682"/>
                      <a:pt x="173400" y="1993659"/>
                      <a:pt x="172362" y="1981804"/>
                    </a:cubicBezTo>
                    <a:cubicBezTo>
                      <a:pt x="171137" y="1972194"/>
                      <a:pt x="167715" y="1967155"/>
                      <a:pt x="157391" y="1971489"/>
                    </a:cubicBezTo>
                    <a:cubicBezTo>
                      <a:pt x="151490" y="1974385"/>
                      <a:pt x="145515" y="1975465"/>
                      <a:pt x="140371" y="1969374"/>
                    </a:cubicBezTo>
                    <a:cubicBezTo>
                      <a:pt x="138378" y="1958117"/>
                      <a:pt x="144754" y="1949602"/>
                      <a:pt x="147853" y="1939681"/>
                    </a:cubicBezTo>
                    <a:cubicBezTo>
                      <a:pt x="150238" y="1932866"/>
                      <a:pt x="154177" y="1926409"/>
                      <a:pt x="158285" y="1920645"/>
                    </a:cubicBezTo>
                    <a:lnTo>
                      <a:pt x="160830" y="1915989"/>
                    </a:lnTo>
                    <a:lnTo>
                      <a:pt x="159493" y="1915963"/>
                    </a:lnTo>
                    <a:cubicBezTo>
                      <a:pt x="156770" y="1917445"/>
                      <a:pt x="154758" y="1914846"/>
                      <a:pt x="153790" y="1913117"/>
                    </a:cubicBezTo>
                    <a:cubicBezTo>
                      <a:pt x="149781" y="1906797"/>
                      <a:pt x="144530" y="1904683"/>
                      <a:pt x="137462" y="1905516"/>
                    </a:cubicBezTo>
                    <a:cubicBezTo>
                      <a:pt x="133103" y="1905988"/>
                      <a:pt x="131933" y="1904586"/>
                      <a:pt x="133579" y="1899724"/>
                    </a:cubicBezTo>
                    <a:lnTo>
                      <a:pt x="133105" y="1895728"/>
                    </a:lnTo>
                    <a:lnTo>
                      <a:pt x="129392" y="1898293"/>
                    </a:lnTo>
                    <a:cubicBezTo>
                      <a:pt x="125128" y="1901895"/>
                      <a:pt x="120702" y="1904068"/>
                      <a:pt x="116047" y="1904919"/>
                    </a:cubicBezTo>
                    <a:lnTo>
                      <a:pt x="112975" y="1904648"/>
                    </a:lnTo>
                    <a:lnTo>
                      <a:pt x="113239" y="1905442"/>
                    </a:lnTo>
                    <a:cubicBezTo>
                      <a:pt x="112962" y="1906485"/>
                      <a:pt x="111881" y="1907231"/>
                      <a:pt x="109733" y="1907599"/>
                    </a:cubicBezTo>
                    <a:cubicBezTo>
                      <a:pt x="103848" y="1908711"/>
                      <a:pt x="98521" y="1907454"/>
                      <a:pt x="93271" y="1905341"/>
                    </a:cubicBezTo>
                    <a:cubicBezTo>
                      <a:pt x="86510" y="1902745"/>
                      <a:pt x="83272" y="1903231"/>
                      <a:pt x="78716" y="1908782"/>
                    </a:cubicBezTo>
                    <a:cubicBezTo>
                      <a:pt x="76912" y="1910606"/>
                      <a:pt x="75560" y="1913163"/>
                      <a:pt x="74146" y="1915454"/>
                    </a:cubicBezTo>
                    <a:cubicBezTo>
                      <a:pt x="73540" y="1916436"/>
                      <a:pt x="73060" y="1917947"/>
                      <a:pt x="71611" y="1917731"/>
                    </a:cubicBezTo>
                    <a:cubicBezTo>
                      <a:pt x="69898" y="1917576"/>
                      <a:pt x="69320" y="1916316"/>
                      <a:pt x="69334" y="1915194"/>
                    </a:cubicBezTo>
                    <a:cubicBezTo>
                      <a:pt x="69267" y="1910178"/>
                      <a:pt x="66898" y="1909619"/>
                      <a:pt x="62727" y="1910885"/>
                    </a:cubicBezTo>
                    <a:cubicBezTo>
                      <a:pt x="57497" y="1912401"/>
                      <a:pt x="52978" y="1909836"/>
                      <a:pt x="49191" y="1906817"/>
                    </a:cubicBezTo>
                    <a:cubicBezTo>
                      <a:pt x="46121" y="1904467"/>
                      <a:pt x="44205" y="1904641"/>
                      <a:pt x="42777" y="1908054"/>
                    </a:cubicBezTo>
                    <a:cubicBezTo>
                      <a:pt x="42094" y="1909893"/>
                      <a:pt x="41286" y="1911202"/>
                      <a:pt x="39043" y="1911174"/>
                    </a:cubicBezTo>
                    <a:cubicBezTo>
                      <a:pt x="36008" y="1911332"/>
                      <a:pt x="36036" y="1909089"/>
                      <a:pt x="35068" y="1907360"/>
                    </a:cubicBezTo>
                    <a:cubicBezTo>
                      <a:pt x="34553" y="1906364"/>
                      <a:pt x="34240" y="1905040"/>
                      <a:pt x="33663" y="1903778"/>
                    </a:cubicBezTo>
                    <a:cubicBezTo>
                      <a:pt x="31179" y="1896818"/>
                      <a:pt x="26833" y="1896168"/>
                      <a:pt x="21749" y="1901843"/>
                    </a:cubicBezTo>
                    <a:cubicBezTo>
                      <a:pt x="21079" y="1902560"/>
                      <a:pt x="20676" y="1903216"/>
                      <a:pt x="19945" y="1903668"/>
                    </a:cubicBezTo>
                    <a:cubicBezTo>
                      <a:pt x="18544" y="1904837"/>
                      <a:pt x="16552" y="1905867"/>
                      <a:pt x="15118" y="1904528"/>
                    </a:cubicBezTo>
                    <a:cubicBezTo>
                      <a:pt x="13747" y="1903456"/>
                      <a:pt x="14367" y="1901352"/>
                      <a:pt x="15175" y="1900043"/>
                    </a:cubicBezTo>
                    <a:cubicBezTo>
                      <a:pt x="15983" y="1898733"/>
                      <a:pt x="16854" y="1897689"/>
                      <a:pt x="17990" y="1896581"/>
                    </a:cubicBezTo>
                    <a:cubicBezTo>
                      <a:pt x="19467" y="1894554"/>
                      <a:pt x="19621" y="1892840"/>
                      <a:pt x="17531" y="1891099"/>
                    </a:cubicBezTo>
                    <a:cubicBezTo>
                      <a:pt x="12901" y="1886881"/>
                      <a:pt x="11058" y="1881446"/>
                      <a:pt x="9478" y="1875949"/>
                    </a:cubicBezTo>
                    <a:cubicBezTo>
                      <a:pt x="7384" y="1869454"/>
                      <a:pt x="6551" y="1862383"/>
                      <a:pt x="3397" y="1856139"/>
                    </a:cubicBezTo>
                    <a:cubicBezTo>
                      <a:pt x="2305" y="1853881"/>
                      <a:pt x="3580" y="1852182"/>
                      <a:pt x="4652" y="1850811"/>
                    </a:cubicBezTo>
                    <a:lnTo>
                      <a:pt x="7981" y="1845163"/>
                    </a:lnTo>
                    <a:lnTo>
                      <a:pt x="7180" y="1842047"/>
                    </a:lnTo>
                    <a:cubicBezTo>
                      <a:pt x="5049" y="1837794"/>
                      <a:pt x="219" y="1836029"/>
                      <a:pt x="0" y="1830579"/>
                    </a:cubicBezTo>
                    <a:cubicBezTo>
                      <a:pt x="5734" y="1826989"/>
                      <a:pt x="926" y="1822283"/>
                      <a:pt x="1735" y="1818053"/>
                    </a:cubicBezTo>
                    <a:cubicBezTo>
                      <a:pt x="5675" y="1811595"/>
                      <a:pt x="6170" y="1803037"/>
                      <a:pt x="16041" y="1801382"/>
                    </a:cubicBezTo>
                    <a:cubicBezTo>
                      <a:pt x="19674" y="1801234"/>
                      <a:pt x="20484" y="1797003"/>
                      <a:pt x="19907" y="1793107"/>
                    </a:cubicBezTo>
                    <a:cubicBezTo>
                      <a:pt x="18659" y="1786439"/>
                      <a:pt x="20423" y="1781609"/>
                      <a:pt x="27281" y="1778114"/>
                    </a:cubicBezTo>
                    <a:cubicBezTo>
                      <a:pt x="35357" y="1773591"/>
                      <a:pt x="29520" y="1767666"/>
                      <a:pt x="27243" y="1759781"/>
                    </a:cubicBezTo>
                    <a:cubicBezTo>
                      <a:pt x="39843" y="1763333"/>
                      <a:pt x="49115" y="1760721"/>
                      <a:pt x="55513" y="1749265"/>
                    </a:cubicBezTo>
                    <a:cubicBezTo>
                      <a:pt x="56826" y="1747112"/>
                      <a:pt x="64544" y="1744143"/>
                      <a:pt x="70592" y="1744880"/>
                    </a:cubicBezTo>
                    <a:cubicBezTo>
                      <a:pt x="81996" y="1746519"/>
                      <a:pt x="88372" y="1738006"/>
                      <a:pt x="96805" y="1731928"/>
                    </a:cubicBezTo>
                    <a:cubicBezTo>
                      <a:pt x="96718" y="1743688"/>
                      <a:pt x="102335" y="1744163"/>
                      <a:pt x="110075" y="1738252"/>
                    </a:cubicBezTo>
                    <a:cubicBezTo>
                      <a:pt x="113972" y="1737675"/>
                      <a:pt x="117941" y="1738915"/>
                      <a:pt x="121332" y="1736259"/>
                    </a:cubicBezTo>
                    <a:cubicBezTo>
                      <a:pt x="123244" y="1735062"/>
                      <a:pt x="125418" y="1733436"/>
                      <a:pt x="127329" y="1732239"/>
                    </a:cubicBezTo>
                    <a:cubicBezTo>
                      <a:pt x="129503" y="1730611"/>
                      <a:pt x="132034" y="1727432"/>
                      <a:pt x="133588" y="1727788"/>
                    </a:cubicBezTo>
                    <a:cubicBezTo>
                      <a:pt x="137558" y="1729028"/>
                      <a:pt x="134333" y="1732377"/>
                      <a:pt x="134144" y="1734624"/>
                    </a:cubicBezTo>
                    <a:cubicBezTo>
                      <a:pt x="134027" y="1738688"/>
                      <a:pt x="133743" y="1742059"/>
                      <a:pt x="133196" y="1745861"/>
                    </a:cubicBezTo>
                    <a:cubicBezTo>
                      <a:pt x="134109" y="1751141"/>
                      <a:pt x="138507" y="1752644"/>
                      <a:pt x="143265" y="1752593"/>
                    </a:cubicBezTo>
                    <a:cubicBezTo>
                      <a:pt x="146132" y="1750798"/>
                      <a:pt x="149429" y="1749265"/>
                      <a:pt x="152296" y="1747470"/>
                    </a:cubicBezTo>
                    <a:cubicBezTo>
                      <a:pt x="155929" y="1747324"/>
                      <a:pt x="155215" y="1750431"/>
                      <a:pt x="155718" y="1752512"/>
                    </a:cubicBezTo>
                    <a:cubicBezTo>
                      <a:pt x="150371" y="1762244"/>
                      <a:pt x="150306" y="1771063"/>
                      <a:pt x="161592" y="1776769"/>
                    </a:cubicBezTo>
                    <a:cubicBezTo>
                      <a:pt x="166160" y="1778965"/>
                      <a:pt x="169940" y="1782451"/>
                      <a:pt x="166956" y="1788310"/>
                    </a:cubicBezTo>
                    <a:lnTo>
                      <a:pt x="166316" y="1794564"/>
                    </a:lnTo>
                    <a:lnTo>
                      <a:pt x="168319" y="1794045"/>
                    </a:lnTo>
                    <a:cubicBezTo>
                      <a:pt x="170704" y="1792608"/>
                      <a:pt x="172889" y="1790623"/>
                      <a:pt x="174958" y="1788737"/>
                    </a:cubicBezTo>
                    <a:cubicBezTo>
                      <a:pt x="177089" y="1787114"/>
                      <a:pt x="178552" y="1786209"/>
                      <a:pt x="181371" y="1787500"/>
                    </a:cubicBezTo>
                    <a:lnTo>
                      <a:pt x="198329" y="1792737"/>
                    </a:lnTo>
                    <a:lnTo>
                      <a:pt x="201544" y="1788737"/>
                    </a:lnTo>
                    <a:cubicBezTo>
                      <a:pt x="209117" y="1782135"/>
                      <a:pt x="212049" y="1771518"/>
                      <a:pt x="221079" y="1766397"/>
                    </a:cubicBezTo>
                    <a:cubicBezTo>
                      <a:pt x="222656" y="1763814"/>
                      <a:pt x="223969" y="1761662"/>
                      <a:pt x="225545" y="1759079"/>
                    </a:cubicBezTo>
                    <a:cubicBezTo>
                      <a:pt x="224274" y="1755351"/>
                      <a:pt x="226807" y="1752170"/>
                      <a:pt x="226230" y="1748274"/>
                    </a:cubicBezTo>
                    <a:cubicBezTo>
                      <a:pt x="225266" y="1738235"/>
                      <a:pt x="215533" y="1732889"/>
                      <a:pt x="211965" y="1724214"/>
                    </a:cubicBezTo>
                    <a:cubicBezTo>
                      <a:pt x="209666" y="1719269"/>
                      <a:pt x="206937" y="1714059"/>
                      <a:pt x="210257" y="1709587"/>
                    </a:cubicBezTo>
                    <a:cubicBezTo>
                      <a:pt x="213576" y="1705115"/>
                      <a:pt x="219361" y="1706282"/>
                      <a:pt x="224023" y="1707353"/>
                    </a:cubicBezTo>
                    <a:cubicBezTo>
                      <a:pt x="230239" y="1708782"/>
                      <a:pt x="235835" y="1712197"/>
                      <a:pt x="242241" y="1711379"/>
                    </a:cubicBezTo>
                    <a:cubicBezTo>
                      <a:pt x="246757" y="1708818"/>
                      <a:pt x="250966" y="1712568"/>
                      <a:pt x="255293" y="1712253"/>
                    </a:cubicBezTo>
                    <a:cubicBezTo>
                      <a:pt x="258160" y="1710459"/>
                      <a:pt x="260858" y="1707971"/>
                      <a:pt x="264324" y="1707132"/>
                    </a:cubicBezTo>
                    <a:cubicBezTo>
                      <a:pt x="276339" y="1696151"/>
                      <a:pt x="287494" y="1684644"/>
                      <a:pt x="281407" y="1665575"/>
                    </a:cubicBezTo>
                    <a:cubicBezTo>
                      <a:pt x="278364" y="1656039"/>
                      <a:pt x="285842" y="1650559"/>
                      <a:pt x="295355" y="1650457"/>
                    </a:cubicBezTo>
                    <a:cubicBezTo>
                      <a:pt x="303052" y="1650427"/>
                      <a:pt x="310654" y="1651521"/>
                      <a:pt x="318183" y="1650798"/>
                    </a:cubicBezTo>
                    <a:cubicBezTo>
                      <a:pt x="334890" y="1648585"/>
                      <a:pt x="347239" y="1638991"/>
                      <a:pt x="336105" y="1612706"/>
                    </a:cubicBezTo>
                    <a:cubicBezTo>
                      <a:pt x="337965" y="1606753"/>
                      <a:pt x="331771" y="1602383"/>
                      <a:pt x="332244" y="1596765"/>
                    </a:cubicBezTo>
                    <a:cubicBezTo>
                      <a:pt x="336227" y="1584428"/>
                      <a:pt x="336920" y="1584260"/>
                      <a:pt x="345508" y="1592453"/>
                    </a:cubicBezTo>
                    <a:cubicBezTo>
                      <a:pt x="353067" y="1599427"/>
                      <a:pt x="362894" y="1603650"/>
                      <a:pt x="372459" y="1608304"/>
                    </a:cubicBezTo>
                    <a:cubicBezTo>
                      <a:pt x="369037" y="1603263"/>
                      <a:pt x="371159" y="1596879"/>
                      <a:pt x="366520" y="1592867"/>
                    </a:cubicBezTo>
                    <a:cubicBezTo>
                      <a:pt x="363768" y="1590598"/>
                      <a:pt x="361974" y="1587731"/>
                      <a:pt x="362257" y="1584360"/>
                    </a:cubicBezTo>
                    <a:cubicBezTo>
                      <a:pt x="362796" y="1569922"/>
                      <a:pt x="353663" y="1565531"/>
                      <a:pt x="341471" y="1565181"/>
                    </a:cubicBezTo>
                    <a:cubicBezTo>
                      <a:pt x="335707" y="1561075"/>
                      <a:pt x="329214" y="1573653"/>
                      <a:pt x="324093" y="1564622"/>
                    </a:cubicBezTo>
                    <a:cubicBezTo>
                      <a:pt x="317985" y="1548492"/>
                      <a:pt x="331985" y="1538131"/>
                      <a:pt x="335369" y="1524838"/>
                    </a:cubicBezTo>
                    <a:cubicBezTo>
                      <a:pt x="339279" y="1510684"/>
                      <a:pt x="344741" y="1496888"/>
                      <a:pt x="346666" y="1482115"/>
                    </a:cubicBezTo>
                    <a:cubicBezTo>
                      <a:pt x="348117" y="1472959"/>
                      <a:pt x="345841" y="1465071"/>
                      <a:pt x="338449" y="1458790"/>
                    </a:cubicBezTo>
                    <a:cubicBezTo>
                      <a:pt x="329768" y="1451722"/>
                      <a:pt x="322428" y="1450197"/>
                      <a:pt x="315695" y="1460266"/>
                    </a:cubicBezTo>
                    <a:cubicBezTo>
                      <a:pt x="311063" y="1466891"/>
                      <a:pt x="303008" y="1468475"/>
                      <a:pt x="297610" y="1473451"/>
                    </a:cubicBezTo>
                    <a:cubicBezTo>
                      <a:pt x="279874" y="1474445"/>
                      <a:pt x="263547" y="1472163"/>
                      <a:pt x="259036" y="1450509"/>
                    </a:cubicBezTo>
                    <a:cubicBezTo>
                      <a:pt x="258291" y="1445920"/>
                      <a:pt x="254542" y="1450129"/>
                      <a:pt x="253178" y="1447526"/>
                    </a:cubicBezTo>
                    <a:cubicBezTo>
                      <a:pt x="251667" y="1441288"/>
                      <a:pt x="255511" y="1435955"/>
                      <a:pt x="255985" y="1430337"/>
                    </a:cubicBezTo>
                    <a:cubicBezTo>
                      <a:pt x="259063" y="1423355"/>
                      <a:pt x="266614" y="1419692"/>
                      <a:pt x="268401" y="1411922"/>
                    </a:cubicBezTo>
                    <a:cubicBezTo>
                      <a:pt x="279943" y="1406560"/>
                      <a:pt x="291482" y="1401195"/>
                      <a:pt x="304630" y="1400946"/>
                    </a:cubicBezTo>
                    <a:cubicBezTo>
                      <a:pt x="306877" y="1401137"/>
                      <a:pt x="319527" y="1409445"/>
                      <a:pt x="320032" y="1411524"/>
                    </a:cubicBezTo>
                    <a:cubicBezTo>
                      <a:pt x="321017" y="1418623"/>
                      <a:pt x="325416" y="1420125"/>
                      <a:pt x="331486" y="1417921"/>
                    </a:cubicBezTo>
                    <a:cubicBezTo>
                      <a:pt x="350483" y="1410019"/>
                      <a:pt x="370414" y="1404458"/>
                      <a:pt x="388646" y="1394907"/>
                    </a:cubicBezTo>
                    <a:cubicBezTo>
                      <a:pt x="403578" y="1386888"/>
                      <a:pt x="406773" y="1375842"/>
                      <a:pt x="399615" y="1361433"/>
                    </a:cubicBezTo>
                    <a:cubicBezTo>
                      <a:pt x="397820" y="1358567"/>
                      <a:pt x="396025" y="1355699"/>
                      <a:pt x="394231" y="1352832"/>
                    </a:cubicBezTo>
                    <a:cubicBezTo>
                      <a:pt x="381089" y="1328867"/>
                      <a:pt x="383664" y="1319806"/>
                      <a:pt x="408825" y="1308576"/>
                    </a:cubicBezTo>
                    <a:cubicBezTo>
                      <a:pt x="419842" y="1304074"/>
                      <a:pt x="428107" y="1297303"/>
                      <a:pt x="433980" y="1286710"/>
                    </a:cubicBezTo>
                    <a:cubicBezTo>
                      <a:pt x="443097" y="1269827"/>
                      <a:pt x="459782" y="1270555"/>
                      <a:pt x="475774" y="1271450"/>
                    </a:cubicBezTo>
                    <a:cubicBezTo>
                      <a:pt x="480721" y="1269153"/>
                      <a:pt x="486673" y="1271012"/>
                      <a:pt x="492912" y="1269501"/>
                    </a:cubicBezTo>
                    <a:cubicBezTo>
                      <a:pt x="482391" y="1265445"/>
                      <a:pt x="472469" y="1262347"/>
                      <a:pt x="466485" y="1252791"/>
                    </a:cubicBezTo>
                    <a:cubicBezTo>
                      <a:pt x="466317" y="1252096"/>
                      <a:pt x="465456" y="1251572"/>
                      <a:pt x="464596" y="1251046"/>
                    </a:cubicBezTo>
                    <a:cubicBezTo>
                      <a:pt x="464166" y="1250783"/>
                      <a:pt x="463997" y="1250091"/>
                      <a:pt x="464260" y="1249660"/>
                    </a:cubicBezTo>
                    <a:cubicBezTo>
                      <a:pt x="466074" y="1214735"/>
                      <a:pt x="452261" y="1187999"/>
                      <a:pt x="426403" y="1164545"/>
                    </a:cubicBezTo>
                    <a:cubicBezTo>
                      <a:pt x="410593" y="1150766"/>
                      <a:pt x="412139" y="1140485"/>
                      <a:pt x="424723" y="1122763"/>
                    </a:cubicBezTo>
                    <a:cubicBezTo>
                      <a:pt x="435204" y="1108485"/>
                      <a:pt x="431176" y="1091852"/>
                      <a:pt x="431810" y="1076290"/>
                    </a:cubicBezTo>
                    <a:cubicBezTo>
                      <a:pt x="430971" y="1072825"/>
                      <a:pt x="431256" y="1069454"/>
                      <a:pt x="432233" y="1065915"/>
                    </a:cubicBezTo>
                    <a:cubicBezTo>
                      <a:pt x="435777" y="1042679"/>
                      <a:pt x="438627" y="1019610"/>
                      <a:pt x="433350" y="996308"/>
                    </a:cubicBezTo>
                    <a:cubicBezTo>
                      <a:pt x="435904" y="990187"/>
                      <a:pt x="432911" y="985409"/>
                      <a:pt x="429489" y="980368"/>
                    </a:cubicBezTo>
                    <a:cubicBezTo>
                      <a:pt x="425659" y="972124"/>
                      <a:pt x="427541" y="963231"/>
                      <a:pt x="426913" y="954578"/>
                    </a:cubicBezTo>
                    <a:cubicBezTo>
                      <a:pt x="419457" y="957118"/>
                      <a:pt x="416809" y="964362"/>
                      <a:pt x="412104" y="969171"/>
                    </a:cubicBezTo>
                    <a:cubicBezTo>
                      <a:pt x="404174" y="977327"/>
                      <a:pt x="396835" y="975803"/>
                      <a:pt x="396826" y="965166"/>
                    </a:cubicBezTo>
                    <a:cubicBezTo>
                      <a:pt x="396190" y="945876"/>
                      <a:pt x="383779" y="940077"/>
                      <a:pt x="368670" y="936766"/>
                    </a:cubicBezTo>
                    <a:cubicBezTo>
                      <a:pt x="360039" y="934455"/>
                      <a:pt x="353488" y="931639"/>
                      <a:pt x="354173" y="920835"/>
                    </a:cubicBezTo>
                    <a:cubicBezTo>
                      <a:pt x="354457" y="917463"/>
                      <a:pt x="353188" y="913735"/>
                      <a:pt x="350867" y="911730"/>
                    </a:cubicBezTo>
                    <a:cubicBezTo>
                      <a:pt x="338143" y="901603"/>
                      <a:pt x="338061" y="889151"/>
                      <a:pt x="344649" y="875449"/>
                    </a:cubicBezTo>
                    <a:cubicBezTo>
                      <a:pt x="347128" y="867511"/>
                      <a:pt x="350039" y="859836"/>
                      <a:pt x="346207" y="851592"/>
                    </a:cubicBezTo>
                    <a:cubicBezTo>
                      <a:pt x="346063" y="847959"/>
                      <a:pt x="347732" y="844253"/>
                      <a:pt x="345076" y="840860"/>
                    </a:cubicBezTo>
                    <a:cubicBezTo>
                      <a:pt x="342992" y="836045"/>
                      <a:pt x="342027" y="832060"/>
                      <a:pt x="343163" y="828988"/>
                    </a:cubicBezTo>
                    <a:close/>
                  </a:path>
                </a:pathLst>
              </a:custGeom>
              <a:solidFill>
                <a:srgbClr val="EAF5D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g6ba09dd349_0_135"/>
              <p:cNvSpPr/>
              <p:nvPr/>
            </p:nvSpPr>
            <p:spPr>
              <a:xfrm>
                <a:off x="7000161" y="2031424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g6ba09dd349_0_135"/>
              <p:cNvSpPr/>
              <p:nvPr/>
            </p:nvSpPr>
            <p:spPr>
              <a:xfrm flipH="1">
                <a:off x="8783440" y="1883600"/>
                <a:ext cx="764886" cy="77100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g6ba09dd349_0_135"/>
              <p:cNvSpPr/>
              <p:nvPr/>
            </p:nvSpPr>
            <p:spPr>
              <a:xfrm flipH="1" rot="10800000">
                <a:off x="5899199" y="4439449"/>
                <a:ext cx="603731" cy="608561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g6ba09dd349_0_135"/>
              <p:cNvSpPr/>
              <p:nvPr/>
            </p:nvSpPr>
            <p:spPr>
              <a:xfrm rot="-2073408">
                <a:off x="6084448" y="3363536"/>
                <a:ext cx="441011" cy="444539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g6ba09dd349_0_135"/>
              <p:cNvSpPr/>
              <p:nvPr/>
            </p:nvSpPr>
            <p:spPr>
              <a:xfrm flipH="1" rot="9900079">
                <a:off x="8046218" y="3975530"/>
                <a:ext cx="659886" cy="665165"/>
              </a:xfrm>
              <a:custGeom>
                <a:rect b="b" l="l" r="r" t="t"/>
                <a:pathLst>
                  <a:path extrusionOk="0" h="969818" w="962121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solidFill>
                <a:srgbClr val="95D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g6ba09dd349_0_135"/>
            <p:cNvGrpSpPr/>
            <p:nvPr/>
          </p:nvGrpSpPr>
          <p:grpSpPr>
            <a:xfrm>
              <a:off x="7155398" y="2613789"/>
              <a:ext cx="2766600" cy="1359891"/>
              <a:chOff x="4556564" y="2147947"/>
              <a:chExt cx="2766600" cy="1359891"/>
            </a:xfrm>
          </p:grpSpPr>
          <p:sp>
            <p:nvSpPr>
              <p:cNvPr id="562" name="Google Shape;562;g6ba09dd349_0_135"/>
              <p:cNvSpPr txBox="1"/>
              <p:nvPr/>
            </p:nvSpPr>
            <p:spPr>
              <a:xfrm>
                <a:off x="4556564" y="2513020"/>
                <a:ext cx="27666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4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Sprint 2</a:t>
                </a:r>
                <a:endParaRPr b="1" sz="4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3" name="Google Shape;563;g6ba09dd349_0_135"/>
              <p:cNvGrpSpPr/>
              <p:nvPr/>
            </p:nvGrpSpPr>
            <p:grpSpPr>
              <a:xfrm flipH="1" rot="10579391">
                <a:off x="6488888" y="2986461"/>
                <a:ext cx="727343" cy="498568"/>
                <a:chOff x="3625951" y="3293070"/>
                <a:chExt cx="1336487" cy="916114"/>
              </a:xfrm>
            </p:grpSpPr>
            <p:sp>
              <p:nvSpPr>
                <p:cNvPr id="564" name="Google Shape;564;g6ba09dd349_0_135"/>
                <p:cNvSpPr/>
                <p:nvPr/>
              </p:nvSpPr>
              <p:spPr>
                <a:xfrm rot="692077">
                  <a:off x="4206251" y="3353379"/>
                  <a:ext cx="683555" cy="795497"/>
                </a:xfrm>
                <a:custGeom>
                  <a:rect b="b" l="l" r="r" t="t"/>
                  <a:pathLst>
                    <a:path extrusionOk="0" h="3181350" w="2733675">
                      <a:moveTo>
                        <a:pt x="316143" y="3128010"/>
                      </a:moveTo>
                      <a:cubicBezTo>
                        <a:pt x="1211493" y="2624138"/>
                        <a:pt x="1817283" y="1884045"/>
                        <a:pt x="2161135" y="926782"/>
                      </a:cubicBezTo>
                      <a:cubicBezTo>
                        <a:pt x="2156373" y="936307"/>
                        <a:pt x="2151610" y="946785"/>
                        <a:pt x="2146848" y="956310"/>
                      </a:cubicBezTo>
                      <a:cubicBezTo>
                        <a:pt x="2142085" y="966788"/>
                        <a:pt x="2136370" y="976313"/>
                        <a:pt x="2131608" y="986790"/>
                      </a:cubicBezTo>
                      <a:cubicBezTo>
                        <a:pt x="1843953" y="1563053"/>
                        <a:pt x="1455333" y="2061210"/>
                        <a:pt x="977178" y="2490788"/>
                      </a:cubicBezTo>
                      <a:cubicBezTo>
                        <a:pt x="750483" y="2695575"/>
                        <a:pt x="508548" y="2880360"/>
                        <a:pt x="256135" y="3052763"/>
                      </a:cubicBezTo>
                      <a:cubicBezTo>
                        <a:pt x="236133" y="3066098"/>
                        <a:pt x="229465" y="3065145"/>
                        <a:pt x="222798" y="3041333"/>
                      </a:cubicBezTo>
                      <a:cubicBezTo>
                        <a:pt x="204700" y="2978467"/>
                        <a:pt x="183745" y="2917508"/>
                        <a:pt x="164695" y="2854642"/>
                      </a:cubicBezTo>
                      <a:cubicBezTo>
                        <a:pt x="100878" y="2646045"/>
                        <a:pt x="51348" y="2434590"/>
                        <a:pt x="22773" y="2218373"/>
                      </a:cubicBezTo>
                      <a:cubicBezTo>
                        <a:pt x="-7707" y="1990725"/>
                        <a:pt x="-12470" y="1763078"/>
                        <a:pt x="38965" y="1536382"/>
                      </a:cubicBezTo>
                      <a:cubicBezTo>
                        <a:pt x="70398" y="1396365"/>
                        <a:pt x="129453" y="1270635"/>
                        <a:pt x="212320" y="1156335"/>
                      </a:cubicBezTo>
                      <a:cubicBezTo>
                        <a:pt x="300903" y="1033463"/>
                        <a:pt x="416155" y="941070"/>
                        <a:pt x="545695" y="865822"/>
                      </a:cubicBezTo>
                      <a:cubicBezTo>
                        <a:pt x="712383" y="769620"/>
                        <a:pt x="892405" y="707707"/>
                        <a:pt x="1077190" y="658177"/>
                      </a:cubicBezTo>
                      <a:cubicBezTo>
                        <a:pt x="1181965" y="629602"/>
                        <a:pt x="1287693" y="604838"/>
                        <a:pt x="1392468" y="579120"/>
                      </a:cubicBezTo>
                      <a:cubicBezTo>
                        <a:pt x="1591540" y="530543"/>
                        <a:pt x="1792518" y="487680"/>
                        <a:pt x="1986828" y="418147"/>
                      </a:cubicBezTo>
                      <a:cubicBezTo>
                        <a:pt x="2060170" y="391477"/>
                        <a:pt x="2132560" y="360997"/>
                        <a:pt x="2201140" y="322897"/>
                      </a:cubicBezTo>
                      <a:cubicBezTo>
                        <a:pt x="2338300" y="246697"/>
                        <a:pt x="2453553" y="148590"/>
                        <a:pt x="2529753" y="0"/>
                      </a:cubicBezTo>
                      <a:cubicBezTo>
                        <a:pt x="2539278" y="37147"/>
                        <a:pt x="2547850" y="67627"/>
                        <a:pt x="2555470" y="99060"/>
                      </a:cubicBezTo>
                      <a:cubicBezTo>
                        <a:pt x="2610715" y="321945"/>
                        <a:pt x="2658340" y="546735"/>
                        <a:pt x="2689773" y="775335"/>
                      </a:cubicBezTo>
                      <a:cubicBezTo>
                        <a:pt x="2727873" y="1048702"/>
                        <a:pt x="2746923" y="1323023"/>
                        <a:pt x="2726920" y="1599248"/>
                      </a:cubicBezTo>
                      <a:cubicBezTo>
                        <a:pt x="2706918" y="1874520"/>
                        <a:pt x="2650720" y="2140267"/>
                        <a:pt x="2524990" y="2387917"/>
                      </a:cubicBezTo>
                      <a:cubicBezTo>
                        <a:pt x="2459268" y="2517458"/>
                        <a:pt x="2374495" y="2632710"/>
                        <a:pt x="2271625" y="2735580"/>
                      </a:cubicBezTo>
                      <a:cubicBezTo>
                        <a:pt x="2131608" y="2875598"/>
                        <a:pt x="1965873" y="2973705"/>
                        <a:pt x="1782993" y="3046095"/>
                      </a:cubicBezTo>
                      <a:cubicBezTo>
                        <a:pt x="1661073" y="3094673"/>
                        <a:pt x="1535343" y="3124200"/>
                        <a:pt x="1406755" y="3146108"/>
                      </a:cubicBezTo>
                      <a:cubicBezTo>
                        <a:pt x="1177203" y="3186113"/>
                        <a:pt x="945745" y="3188017"/>
                        <a:pt x="714288" y="3172778"/>
                      </a:cubicBezTo>
                      <a:cubicBezTo>
                        <a:pt x="586653" y="3164205"/>
                        <a:pt x="459970" y="3149917"/>
                        <a:pt x="334240" y="3129915"/>
                      </a:cubicBezTo>
                      <a:cubicBezTo>
                        <a:pt x="331383" y="3131820"/>
                        <a:pt x="328525" y="3130867"/>
                        <a:pt x="316143" y="31280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g6ba09dd349_0_135"/>
                <p:cNvSpPr/>
                <p:nvPr/>
              </p:nvSpPr>
              <p:spPr>
                <a:xfrm rot="-1801997">
                  <a:off x="3755578" y="3366384"/>
                  <a:ext cx="385518" cy="621405"/>
                </a:xfrm>
                <a:custGeom>
                  <a:rect b="b" l="l" r="r" t="t"/>
                  <a:pathLst>
                    <a:path extrusionOk="0" h="3362325" w="2085975">
                      <a:moveTo>
                        <a:pt x="934992" y="822960"/>
                      </a:moveTo>
                      <a:cubicBezTo>
                        <a:pt x="685437" y="1681163"/>
                        <a:pt x="733062" y="2520315"/>
                        <a:pt x="1095965" y="3340418"/>
                      </a:cubicBezTo>
                      <a:cubicBezTo>
                        <a:pt x="1084535" y="3343275"/>
                        <a:pt x="1077867" y="3337560"/>
                        <a:pt x="1072152" y="3334703"/>
                      </a:cubicBezTo>
                      <a:cubicBezTo>
                        <a:pt x="959757" y="3282315"/>
                        <a:pt x="852125" y="3222308"/>
                        <a:pt x="748302" y="3155633"/>
                      </a:cubicBezTo>
                      <a:cubicBezTo>
                        <a:pt x="663530" y="3101340"/>
                        <a:pt x="583520" y="3041333"/>
                        <a:pt x="506367" y="2975610"/>
                      </a:cubicBezTo>
                      <a:cubicBezTo>
                        <a:pt x="386352" y="2872740"/>
                        <a:pt x="281577" y="2756535"/>
                        <a:pt x="196805" y="2623185"/>
                      </a:cubicBezTo>
                      <a:cubicBezTo>
                        <a:pt x="51072" y="2395538"/>
                        <a:pt x="-10840" y="2146935"/>
                        <a:pt x="1542" y="1878330"/>
                      </a:cubicBezTo>
                      <a:cubicBezTo>
                        <a:pt x="10115" y="1690688"/>
                        <a:pt x="56787" y="1511618"/>
                        <a:pt x="125367" y="1338263"/>
                      </a:cubicBezTo>
                      <a:cubicBezTo>
                        <a:pt x="171087" y="1222058"/>
                        <a:pt x="228237" y="1111568"/>
                        <a:pt x="290150" y="1003935"/>
                      </a:cubicBezTo>
                      <a:cubicBezTo>
                        <a:pt x="362540" y="879158"/>
                        <a:pt x="445407" y="761048"/>
                        <a:pt x="533990" y="645795"/>
                      </a:cubicBezTo>
                      <a:cubicBezTo>
                        <a:pt x="636860" y="510540"/>
                        <a:pt x="751160" y="383858"/>
                        <a:pt x="869270" y="260985"/>
                      </a:cubicBezTo>
                      <a:cubicBezTo>
                        <a:pt x="955947" y="170498"/>
                        <a:pt x="1048340" y="84773"/>
                        <a:pt x="1139780" y="0"/>
                      </a:cubicBezTo>
                      <a:cubicBezTo>
                        <a:pt x="1149305" y="3810"/>
                        <a:pt x="1145495" y="10478"/>
                        <a:pt x="1145495" y="16193"/>
                      </a:cubicBezTo>
                      <a:cubicBezTo>
                        <a:pt x="1138827" y="209550"/>
                        <a:pt x="1197882" y="386715"/>
                        <a:pt x="1287417" y="554355"/>
                      </a:cubicBezTo>
                      <a:cubicBezTo>
                        <a:pt x="1410290" y="785813"/>
                        <a:pt x="1578882" y="982980"/>
                        <a:pt x="1752237" y="1176338"/>
                      </a:cubicBezTo>
                      <a:cubicBezTo>
                        <a:pt x="1937975" y="1383983"/>
                        <a:pt x="2052275" y="1625918"/>
                        <a:pt x="2081802" y="1904048"/>
                      </a:cubicBezTo>
                      <a:cubicBezTo>
                        <a:pt x="2108472" y="2156460"/>
                        <a:pt x="2057037" y="2394585"/>
                        <a:pt x="1946547" y="2621280"/>
                      </a:cubicBezTo>
                      <a:cubicBezTo>
                        <a:pt x="1825580" y="2868930"/>
                        <a:pt x="1649367" y="3072765"/>
                        <a:pt x="1444580" y="3253740"/>
                      </a:cubicBezTo>
                      <a:cubicBezTo>
                        <a:pt x="1404575" y="3288983"/>
                        <a:pt x="1362665" y="3320415"/>
                        <a:pt x="1323612" y="3355658"/>
                      </a:cubicBezTo>
                      <a:cubicBezTo>
                        <a:pt x="1306467" y="3370898"/>
                        <a:pt x="1292180" y="3368993"/>
                        <a:pt x="1275035" y="3358515"/>
                      </a:cubicBezTo>
                      <a:cubicBezTo>
                        <a:pt x="1251222" y="3343275"/>
                        <a:pt x="1232172" y="3323273"/>
                        <a:pt x="1215980" y="3300413"/>
                      </a:cubicBezTo>
                      <a:cubicBezTo>
                        <a:pt x="1166450" y="3231833"/>
                        <a:pt x="1133112" y="3154680"/>
                        <a:pt x="1103585" y="3075623"/>
                      </a:cubicBezTo>
                      <a:cubicBezTo>
                        <a:pt x="1063580" y="2969895"/>
                        <a:pt x="1036910" y="2859405"/>
                        <a:pt x="1004525" y="2750820"/>
                      </a:cubicBezTo>
                      <a:cubicBezTo>
                        <a:pt x="992142" y="2708910"/>
                        <a:pt x="976902" y="2667953"/>
                        <a:pt x="971187" y="2626043"/>
                      </a:cubicBezTo>
                      <a:cubicBezTo>
                        <a:pt x="957852" y="2535555"/>
                        <a:pt x="935945" y="2447925"/>
                        <a:pt x="921657" y="2357438"/>
                      </a:cubicBezTo>
                      <a:cubicBezTo>
                        <a:pt x="872127" y="2058353"/>
                        <a:pt x="852125" y="1757363"/>
                        <a:pt x="865460" y="1453515"/>
                      </a:cubicBezTo>
                      <a:cubicBezTo>
                        <a:pt x="874032" y="1246823"/>
                        <a:pt x="897845" y="1041083"/>
                        <a:pt x="934992" y="838200"/>
                      </a:cubicBezTo>
                      <a:cubicBezTo>
                        <a:pt x="934040" y="832485"/>
                        <a:pt x="934040" y="827723"/>
                        <a:pt x="934992" y="822960"/>
                      </a:cubicBezTo>
                      <a:close/>
                      <a:moveTo>
                        <a:pt x="938802" y="803910"/>
                      </a:moveTo>
                      <a:lnTo>
                        <a:pt x="938802" y="805815"/>
                      </a:lnTo>
                      <a:lnTo>
                        <a:pt x="937850" y="805815"/>
                      </a:lnTo>
                      <a:lnTo>
                        <a:pt x="938802" y="8039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6" name="Google Shape;566;g6ba09dd349_0_135"/>
              <p:cNvGrpSpPr/>
              <p:nvPr/>
            </p:nvGrpSpPr>
            <p:grpSpPr>
              <a:xfrm flipH="1" rot="2700000">
                <a:off x="4983411" y="2332125"/>
                <a:ext cx="727491" cy="498669"/>
                <a:chOff x="3625951" y="3293070"/>
                <a:chExt cx="1336487" cy="916114"/>
              </a:xfrm>
            </p:grpSpPr>
            <p:sp>
              <p:nvSpPr>
                <p:cNvPr id="567" name="Google Shape;567;g6ba09dd349_0_135"/>
                <p:cNvSpPr/>
                <p:nvPr/>
              </p:nvSpPr>
              <p:spPr>
                <a:xfrm rot="692077">
                  <a:off x="4206251" y="3353379"/>
                  <a:ext cx="683555" cy="795497"/>
                </a:xfrm>
                <a:custGeom>
                  <a:rect b="b" l="l" r="r" t="t"/>
                  <a:pathLst>
                    <a:path extrusionOk="0" h="3181350" w="2733675">
                      <a:moveTo>
                        <a:pt x="316143" y="3128010"/>
                      </a:moveTo>
                      <a:cubicBezTo>
                        <a:pt x="1211493" y="2624138"/>
                        <a:pt x="1817283" y="1884045"/>
                        <a:pt x="2161135" y="926782"/>
                      </a:cubicBezTo>
                      <a:cubicBezTo>
                        <a:pt x="2156373" y="936307"/>
                        <a:pt x="2151610" y="946785"/>
                        <a:pt x="2146848" y="956310"/>
                      </a:cubicBezTo>
                      <a:cubicBezTo>
                        <a:pt x="2142085" y="966788"/>
                        <a:pt x="2136370" y="976313"/>
                        <a:pt x="2131608" y="986790"/>
                      </a:cubicBezTo>
                      <a:cubicBezTo>
                        <a:pt x="1843953" y="1563053"/>
                        <a:pt x="1455333" y="2061210"/>
                        <a:pt x="977178" y="2490788"/>
                      </a:cubicBezTo>
                      <a:cubicBezTo>
                        <a:pt x="750483" y="2695575"/>
                        <a:pt x="508548" y="2880360"/>
                        <a:pt x="256135" y="3052763"/>
                      </a:cubicBezTo>
                      <a:cubicBezTo>
                        <a:pt x="236133" y="3066098"/>
                        <a:pt x="229465" y="3065145"/>
                        <a:pt x="222798" y="3041333"/>
                      </a:cubicBezTo>
                      <a:cubicBezTo>
                        <a:pt x="204700" y="2978467"/>
                        <a:pt x="183745" y="2917508"/>
                        <a:pt x="164695" y="2854642"/>
                      </a:cubicBezTo>
                      <a:cubicBezTo>
                        <a:pt x="100878" y="2646045"/>
                        <a:pt x="51348" y="2434590"/>
                        <a:pt x="22773" y="2218373"/>
                      </a:cubicBezTo>
                      <a:cubicBezTo>
                        <a:pt x="-7707" y="1990725"/>
                        <a:pt x="-12470" y="1763078"/>
                        <a:pt x="38965" y="1536382"/>
                      </a:cubicBezTo>
                      <a:cubicBezTo>
                        <a:pt x="70398" y="1396365"/>
                        <a:pt x="129453" y="1270635"/>
                        <a:pt x="212320" y="1156335"/>
                      </a:cubicBezTo>
                      <a:cubicBezTo>
                        <a:pt x="300903" y="1033463"/>
                        <a:pt x="416155" y="941070"/>
                        <a:pt x="545695" y="865822"/>
                      </a:cubicBezTo>
                      <a:cubicBezTo>
                        <a:pt x="712383" y="769620"/>
                        <a:pt x="892405" y="707707"/>
                        <a:pt x="1077190" y="658177"/>
                      </a:cubicBezTo>
                      <a:cubicBezTo>
                        <a:pt x="1181965" y="629602"/>
                        <a:pt x="1287693" y="604838"/>
                        <a:pt x="1392468" y="579120"/>
                      </a:cubicBezTo>
                      <a:cubicBezTo>
                        <a:pt x="1591540" y="530543"/>
                        <a:pt x="1792518" y="487680"/>
                        <a:pt x="1986828" y="418147"/>
                      </a:cubicBezTo>
                      <a:cubicBezTo>
                        <a:pt x="2060170" y="391477"/>
                        <a:pt x="2132560" y="360997"/>
                        <a:pt x="2201140" y="322897"/>
                      </a:cubicBezTo>
                      <a:cubicBezTo>
                        <a:pt x="2338300" y="246697"/>
                        <a:pt x="2453553" y="148590"/>
                        <a:pt x="2529753" y="0"/>
                      </a:cubicBezTo>
                      <a:cubicBezTo>
                        <a:pt x="2539278" y="37147"/>
                        <a:pt x="2547850" y="67627"/>
                        <a:pt x="2555470" y="99060"/>
                      </a:cubicBezTo>
                      <a:cubicBezTo>
                        <a:pt x="2610715" y="321945"/>
                        <a:pt x="2658340" y="546735"/>
                        <a:pt x="2689773" y="775335"/>
                      </a:cubicBezTo>
                      <a:cubicBezTo>
                        <a:pt x="2727873" y="1048702"/>
                        <a:pt x="2746923" y="1323023"/>
                        <a:pt x="2726920" y="1599248"/>
                      </a:cubicBezTo>
                      <a:cubicBezTo>
                        <a:pt x="2706918" y="1874520"/>
                        <a:pt x="2650720" y="2140267"/>
                        <a:pt x="2524990" y="2387917"/>
                      </a:cubicBezTo>
                      <a:cubicBezTo>
                        <a:pt x="2459268" y="2517458"/>
                        <a:pt x="2374495" y="2632710"/>
                        <a:pt x="2271625" y="2735580"/>
                      </a:cubicBezTo>
                      <a:cubicBezTo>
                        <a:pt x="2131608" y="2875598"/>
                        <a:pt x="1965873" y="2973705"/>
                        <a:pt x="1782993" y="3046095"/>
                      </a:cubicBezTo>
                      <a:cubicBezTo>
                        <a:pt x="1661073" y="3094673"/>
                        <a:pt x="1535343" y="3124200"/>
                        <a:pt x="1406755" y="3146108"/>
                      </a:cubicBezTo>
                      <a:cubicBezTo>
                        <a:pt x="1177203" y="3186113"/>
                        <a:pt x="945745" y="3188017"/>
                        <a:pt x="714288" y="3172778"/>
                      </a:cubicBezTo>
                      <a:cubicBezTo>
                        <a:pt x="586653" y="3164205"/>
                        <a:pt x="459970" y="3149917"/>
                        <a:pt x="334240" y="3129915"/>
                      </a:cubicBezTo>
                      <a:cubicBezTo>
                        <a:pt x="331383" y="3131820"/>
                        <a:pt x="328525" y="3130867"/>
                        <a:pt x="316143" y="31280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g6ba09dd349_0_135"/>
                <p:cNvSpPr/>
                <p:nvPr/>
              </p:nvSpPr>
              <p:spPr>
                <a:xfrm rot="-1801997">
                  <a:off x="3755578" y="3366384"/>
                  <a:ext cx="385518" cy="621405"/>
                </a:xfrm>
                <a:custGeom>
                  <a:rect b="b" l="l" r="r" t="t"/>
                  <a:pathLst>
                    <a:path extrusionOk="0" h="3362325" w="2085975">
                      <a:moveTo>
                        <a:pt x="934992" y="822960"/>
                      </a:moveTo>
                      <a:cubicBezTo>
                        <a:pt x="685437" y="1681163"/>
                        <a:pt x="733062" y="2520315"/>
                        <a:pt x="1095965" y="3340418"/>
                      </a:cubicBezTo>
                      <a:cubicBezTo>
                        <a:pt x="1084535" y="3343275"/>
                        <a:pt x="1077867" y="3337560"/>
                        <a:pt x="1072152" y="3334703"/>
                      </a:cubicBezTo>
                      <a:cubicBezTo>
                        <a:pt x="959757" y="3282315"/>
                        <a:pt x="852125" y="3222308"/>
                        <a:pt x="748302" y="3155633"/>
                      </a:cubicBezTo>
                      <a:cubicBezTo>
                        <a:pt x="663530" y="3101340"/>
                        <a:pt x="583520" y="3041333"/>
                        <a:pt x="506367" y="2975610"/>
                      </a:cubicBezTo>
                      <a:cubicBezTo>
                        <a:pt x="386352" y="2872740"/>
                        <a:pt x="281577" y="2756535"/>
                        <a:pt x="196805" y="2623185"/>
                      </a:cubicBezTo>
                      <a:cubicBezTo>
                        <a:pt x="51072" y="2395538"/>
                        <a:pt x="-10840" y="2146935"/>
                        <a:pt x="1542" y="1878330"/>
                      </a:cubicBezTo>
                      <a:cubicBezTo>
                        <a:pt x="10115" y="1690688"/>
                        <a:pt x="56787" y="1511618"/>
                        <a:pt x="125367" y="1338263"/>
                      </a:cubicBezTo>
                      <a:cubicBezTo>
                        <a:pt x="171087" y="1222058"/>
                        <a:pt x="228237" y="1111568"/>
                        <a:pt x="290150" y="1003935"/>
                      </a:cubicBezTo>
                      <a:cubicBezTo>
                        <a:pt x="362540" y="879158"/>
                        <a:pt x="445407" y="761048"/>
                        <a:pt x="533990" y="645795"/>
                      </a:cubicBezTo>
                      <a:cubicBezTo>
                        <a:pt x="636860" y="510540"/>
                        <a:pt x="751160" y="383858"/>
                        <a:pt x="869270" y="260985"/>
                      </a:cubicBezTo>
                      <a:cubicBezTo>
                        <a:pt x="955947" y="170498"/>
                        <a:pt x="1048340" y="84773"/>
                        <a:pt x="1139780" y="0"/>
                      </a:cubicBezTo>
                      <a:cubicBezTo>
                        <a:pt x="1149305" y="3810"/>
                        <a:pt x="1145495" y="10478"/>
                        <a:pt x="1145495" y="16193"/>
                      </a:cubicBezTo>
                      <a:cubicBezTo>
                        <a:pt x="1138827" y="209550"/>
                        <a:pt x="1197882" y="386715"/>
                        <a:pt x="1287417" y="554355"/>
                      </a:cubicBezTo>
                      <a:cubicBezTo>
                        <a:pt x="1410290" y="785813"/>
                        <a:pt x="1578882" y="982980"/>
                        <a:pt x="1752237" y="1176338"/>
                      </a:cubicBezTo>
                      <a:cubicBezTo>
                        <a:pt x="1937975" y="1383983"/>
                        <a:pt x="2052275" y="1625918"/>
                        <a:pt x="2081802" y="1904048"/>
                      </a:cubicBezTo>
                      <a:cubicBezTo>
                        <a:pt x="2108472" y="2156460"/>
                        <a:pt x="2057037" y="2394585"/>
                        <a:pt x="1946547" y="2621280"/>
                      </a:cubicBezTo>
                      <a:cubicBezTo>
                        <a:pt x="1825580" y="2868930"/>
                        <a:pt x="1649367" y="3072765"/>
                        <a:pt x="1444580" y="3253740"/>
                      </a:cubicBezTo>
                      <a:cubicBezTo>
                        <a:pt x="1404575" y="3288983"/>
                        <a:pt x="1362665" y="3320415"/>
                        <a:pt x="1323612" y="3355658"/>
                      </a:cubicBezTo>
                      <a:cubicBezTo>
                        <a:pt x="1306467" y="3370898"/>
                        <a:pt x="1292180" y="3368993"/>
                        <a:pt x="1275035" y="3358515"/>
                      </a:cubicBezTo>
                      <a:cubicBezTo>
                        <a:pt x="1251222" y="3343275"/>
                        <a:pt x="1232172" y="3323273"/>
                        <a:pt x="1215980" y="3300413"/>
                      </a:cubicBezTo>
                      <a:cubicBezTo>
                        <a:pt x="1166450" y="3231833"/>
                        <a:pt x="1133112" y="3154680"/>
                        <a:pt x="1103585" y="3075623"/>
                      </a:cubicBezTo>
                      <a:cubicBezTo>
                        <a:pt x="1063580" y="2969895"/>
                        <a:pt x="1036910" y="2859405"/>
                        <a:pt x="1004525" y="2750820"/>
                      </a:cubicBezTo>
                      <a:cubicBezTo>
                        <a:pt x="992142" y="2708910"/>
                        <a:pt x="976902" y="2667953"/>
                        <a:pt x="971187" y="2626043"/>
                      </a:cubicBezTo>
                      <a:cubicBezTo>
                        <a:pt x="957852" y="2535555"/>
                        <a:pt x="935945" y="2447925"/>
                        <a:pt x="921657" y="2357438"/>
                      </a:cubicBezTo>
                      <a:cubicBezTo>
                        <a:pt x="872127" y="2058353"/>
                        <a:pt x="852125" y="1757363"/>
                        <a:pt x="865460" y="1453515"/>
                      </a:cubicBezTo>
                      <a:cubicBezTo>
                        <a:pt x="874032" y="1246823"/>
                        <a:pt x="897845" y="1041083"/>
                        <a:pt x="934992" y="838200"/>
                      </a:cubicBezTo>
                      <a:cubicBezTo>
                        <a:pt x="934040" y="832485"/>
                        <a:pt x="934040" y="827723"/>
                        <a:pt x="934992" y="822960"/>
                      </a:cubicBezTo>
                      <a:close/>
                      <a:moveTo>
                        <a:pt x="938802" y="803910"/>
                      </a:moveTo>
                      <a:lnTo>
                        <a:pt x="938802" y="805815"/>
                      </a:lnTo>
                      <a:lnTo>
                        <a:pt x="937850" y="805815"/>
                      </a:lnTo>
                      <a:lnTo>
                        <a:pt x="938802" y="8039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69" name="Google Shape;569;g6ba09dd349_0_135"/>
          <p:cNvSpPr txBox="1"/>
          <p:nvPr/>
        </p:nvSpPr>
        <p:spPr>
          <a:xfrm>
            <a:off x="-157225" y="3109775"/>
            <a:ext cx="614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Android App Showcase &amp; Changes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2019-01-14T06:35:35Z</dcterms:created>
  <dc:creator>Allppt.com</dc:creator>
</cp:coreProperties>
</file>